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1"/>
  </p:notesMasterIdLst>
  <p:sldIdLst>
    <p:sldId id="301" r:id="rId3"/>
    <p:sldId id="302" r:id="rId4"/>
    <p:sldId id="303" r:id="rId5"/>
    <p:sldId id="262" r:id="rId6"/>
    <p:sldId id="304" r:id="rId7"/>
    <p:sldId id="285" r:id="rId8"/>
    <p:sldId id="293" r:id="rId9"/>
    <p:sldId id="294" r:id="rId10"/>
    <p:sldId id="295" r:id="rId11"/>
    <p:sldId id="305" r:id="rId12"/>
    <p:sldId id="286" r:id="rId13"/>
    <p:sldId id="297" r:id="rId14"/>
    <p:sldId id="306" r:id="rId15"/>
    <p:sldId id="287" r:id="rId16"/>
    <p:sldId id="298" r:id="rId17"/>
    <p:sldId id="299" r:id="rId18"/>
    <p:sldId id="300" r:id="rId19"/>
    <p:sldId id="307"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7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2" autoAdjust="0"/>
    <p:restoredTop sz="96314" autoAdjust="0"/>
  </p:normalViewPr>
  <p:slideViewPr>
    <p:cSldViewPr snapToGrid="0" showGuides="1">
      <p:cViewPr varScale="1">
        <p:scale>
          <a:sx n="108" d="100"/>
          <a:sy n="108" d="100"/>
        </p:scale>
        <p:origin x="666" y="114"/>
      </p:cViewPr>
      <p:guideLst>
        <p:guide orient="horz" pos="3271"/>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90715-073C-4E17-B6D7-835176BCD23A}" type="datetimeFigureOut">
              <a:rPr lang="zh-CN" altLang="en-US" smtClean="0"/>
              <a:t>2023/3/9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C34C1A-A1B7-45FC-BF56-EF6EB83063ED}" type="slidenum">
              <a:rPr lang="zh-CN" altLang="en-US" smtClean="0"/>
              <a:t>‹#›</a:t>
            </a:fld>
            <a:endParaRPr lang="zh-CN" altLang="en-US"/>
          </a:p>
        </p:txBody>
      </p:sp>
    </p:spTree>
    <p:extLst>
      <p:ext uri="{BB962C8B-B14F-4D97-AF65-F5344CB8AC3E}">
        <p14:creationId xmlns:p14="http://schemas.microsoft.com/office/powerpoint/2010/main" val="3549435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29C34C1A-A1B7-45FC-BF56-EF6EB83063ED}" type="slidenum">
              <a:rPr lang="zh-CN" altLang="en-US" smtClean="0"/>
              <a:t>9</a:t>
            </a:fld>
            <a:endParaRPr lang="zh-CN" altLang="en-US"/>
          </a:p>
        </p:txBody>
      </p:sp>
    </p:spTree>
    <p:extLst>
      <p:ext uri="{BB962C8B-B14F-4D97-AF65-F5344CB8AC3E}">
        <p14:creationId xmlns:p14="http://schemas.microsoft.com/office/powerpoint/2010/main" val="1830146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18</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237735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11A666E-B604-485B-8B33-80F0140E4DA9}" type="datetimeFigureOut">
              <a:rPr lang="zh-CN" altLang="en-US" smtClean="0"/>
              <a:t>2023/3/9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F1F857-E9E5-448D-9DD3-8D16B67EEACF}"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8" name="组合 7"/>
          <p:cNvGrpSpPr/>
          <p:nvPr userDrawn="1"/>
        </p:nvGrpSpPr>
        <p:grpSpPr>
          <a:xfrm flipH="1">
            <a:off x="0" y="5695949"/>
            <a:ext cx="2067369" cy="1162051"/>
            <a:chOff x="9759648" y="5466120"/>
            <a:chExt cx="2432352" cy="1391881"/>
          </a:xfrm>
        </p:grpSpPr>
        <p:pic>
          <p:nvPicPr>
            <p:cNvPr id="9" name="图片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772164" y="5466120"/>
              <a:ext cx="2419836" cy="1391881"/>
            </a:xfrm>
            <a:custGeom>
              <a:avLst/>
              <a:gdLst>
                <a:gd name="connsiteX0" fmla="*/ 0 w 2419836"/>
                <a:gd name="connsiteY0" fmla="*/ 0 h 1391881"/>
                <a:gd name="connsiteX1" fmla="*/ 2419836 w 2419836"/>
                <a:gd name="connsiteY1" fmla="*/ 0 h 1391881"/>
                <a:gd name="connsiteX2" fmla="*/ 2419836 w 2419836"/>
                <a:gd name="connsiteY2" fmla="*/ 1391881 h 1391881"/>
                <a:gd name="connsiteX3" fmla="*/ 0 w 2419836"/>
                <a:gd name="connsiteY3" fmla="*/ 1391881 h 1391881"/>
              </a:gdLst>
              <a:ahLst/>
              <a:cxnLst>
                <a:cxn ang="0">
                  <a:pos x="connsiteX0" y="connsiteY0"/>
                </a:cxn>
                <a:cxn ang="0">
                  <a:pos x="connsiteX1" y="connsiteY1"/>
                </a:cxn>
                <a:cxn ang="0">
                  <a:pos x="connsiteX2" y="connsiteY2"/>
                </a:cxn>
                <a:cxn ang="0">
                  <a:pos x="connsiteX3" y="connsiteY3"/>
                </a:cxn>
              </a:cxnLst>
              <a:rect l="l" t="t" r="r" b="b"/>
              <a:pathLst>
                <a:path w="2419836" h="1391881">
                  <a:moveTo>
                    <a:pt x="0" y="0"/>
                  </a:moveTo>
                  <a:lnTo>
                    <a:pt x="2419836" y="0"/>
                  </a:lnTo>
                  <a:lnTo>
                    <a:pt x="2419836" y="1391881"/>
                  </a:lnTo>
                  <a:lnTo>
                    <a:pt x="0" y="1391881"/>
                  </a:lnTo>
                  <a:close/>
                </a:path>
              </a:pathLst>
            </a:custGeom>
          </p:spPr>
        </p:pic>
        <p:pic>
          <p:nvPicPr>
            <p:cNvPr id="10" name="图片 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759648" y="5873394"/>
              <a:ext cx="2432352" cy="984607"/>
            </a:xfrm>
            <a:custGeom>
              <a:avLst/>
              <a:gdLst>
                <a:gd name="connsiteX0" fmla="*/ 1094595 w 2432352"/>
                <a:gd name="connsiteY0" fmla="*/ 362263 h 984607"/>
                <a:gd name="connsiteX1" fmla="*/ 1096873 w 2432352"/>
                <a:gd name="connsiteY1" fmla="*/ 368309 h 984607"/>
                <a:gd name="connsiteX2" fmla="*/ 1095377 w 2432352"/>
                <a:gd name="connsiteY2" fmla="*/ 367609 h 984607"/>
                <a:gd name="connsiteX3" fmla="*/ 1094925 w 2432352"/>
                <a:gd name="connsiteY3" fmla="*/ 364026 h 984607"/>
                <a:gd name="connsiteX4" fmla="*/ 1094595 w 2432352"/>
                <a:gd name="connsiteY4" fmla="*/ 362263 h 984607"/>
                <a:gd name="connsiteX5" fmla="*/ 1650660 w 2432352"/>
                <a:gd name="connsiteY5" fmla="*/ 157752 h 984607"/>
                <a:gd name="connsiteX6" fmla="*/ 1651662 w 2432352"/>
                <a:gd name="connsiteY6" fmla="*/ 158256 h 984607"/>
                <a:gd name="connsiteX7" fmla="*/ 1652316 w 2432352"/>
                <a:gd name="connsiteY7" fmla="*/ 160063 h 984607"/>
                <a:gd name="connsiteX8" fmla="*/ 1650204 w 2432352"/>
                <a:gd name="connsiteY8" fmla="*/ 162287 h 984607"/>
                <a:gd name="connsiteX9" fmla="*/ 1650660 w 2432352"/>
                <a:gd name="connsiteY9" fmla="*/ 157752 h 984607"/>
                <a:gd name="connsiteX10" fmla="*/ 2330809 w 2432352"/>
                <a:gd name="connsiteY10" fmla="*/ 0 h 984607"/>
                <a:gd name="connsiteX11" fmla="*/ 2432352 w 2432352"/>
                <a:gd name="connsiteY11" fmla="*/ 0 h 984607"/>
                <a:gd name="connsiteX12" fmla="*/ 2432352 w 2432352"/>
                <a:gd name="connsiteY12" fmla="*/ 984607 h 984607"/>
                <a:gd name="connsiteX13" fmla="*/ 0 w 2432352"/>
                <a:gd name="connsiteY13" fmla="*/ 984607 h 984607"/>
                <a:gd name="connsiteX14" fmla="*/ 601 w 2432352"/>
                <a:gd name="connsiteY14" fmla="*/ 983018 h 984607"/>
                <a:gd name="connsiteX15" fmla="*/ 5522 w 2432352"/>
                <a:gd name="connsiteY15" fmla="*/ 957713 h 984607"/>
                <a:gd name="connsiteX16" fmla="*/ 11354 w 2432352"/>
                <a:gd name="connsiteY16" fmla="*/ 911134 h 984607"/>
                <a:gd name="connsiteX17" fmla="*/ 14999 w 2432352"/>
                <a:gd name="connsiteY17" fmla="*/ 873512 h 984607"/>
                <a:gd name="connsiteX18" fmla="*/ 17186 w 2432352"/>
                <a:gd name="connsiteY18" fmla="*/ 855597 h 984607"/>
                <a:gd name="connsiteX19" fmla="*/ 9896 w 2432352"/>
                <a:gd name="connsiteY19" fmla="*/ 844848 h 984607"/>
                <a:gd name="connsiteX20" fmla="*/ 10625 w 2432352"/>
                <a:gd name="connsiteY20" fmla="*/ 823350 h 984607"/>
                <a:gd name="connsiteX21" fmla="*/ 17186 w 2432352"/>
                <a:gd name="connsiteY21" fmla="*/ 803644 h 984607"/>
                <a:gd name="connsiteX22" fmla="*/ 28122 w 2432352"/>
                <a:gd name="connsiteY22" fmla="*/ 794686 h 984607"/>
                <a:gd name="connsiteX23" fmla="*/ 44889 w 2432352"/>
                <a:gd name="connsiteY23" fmla="*/ 798269 h 984607"/>
                <a:gd name="connsiteX24" fmla="*/ 66031 w 2432352"/>
                <a:gd name="connsiteY24" fmla="*/ 792895 h 984607"/>
                <a:gd name="connsiteX25" fmla="*/ 88631 w 2432352"/>
                <a:gd name="connsiteY25" fmla="*/ 780354 h 984607"/>
                <a:gd name="connsiteX26" fmla="*/ 111960 w 2432352"/>
                <a:gd name="connsiteY26" fmla="*/ 764231 h 984607"/>
                <a:gd name="connsiteX27" fmla="*/ 133831 w 2432352"/>
                <a:gd name="connsiteY27" fmla="*/ 746316 h 984607"/>
                <a:gd name="connsiteX28" fmla="*/ 152785 w 2432352"/>
                <a:gd name="connsiteY28" fmla="*/ 728401 h 984607"/>
                <a:gd name="connsiteX29" fmla="*/ 165908 w 2432352"/>
                <a:gd name="connsiteY29" fmla="*/ 714069 h 984607"/>
                <a:gd name="connsiteX30" fmla="*/ 180488 w 2432352"/>
                <a:gd name="connsiteY30" fmla="*/ 706903 h 984607"/>
                <a:gd name="connsiteX31" fmla="*/ 195069 w 2432352"/>
                <a:gd name="connsiteY31" fmla="*/ 699737 h 984607"/>
                <a:gd name="connsiteX32" fmla="*/ 213294 w 2432352"/>
                <a:gd name="connsiteY32" fmla="*/ 674656 h 984607"/>
                <a:gd name="connsiteX33" fmla="*/ 231520 w 2432352"/>
                <a:gd name="connsiteY33" fmla="*/ 665698 h 984607"/>
                <a:gd name="connsiteX34" fmla="*/ 250475 w 2432352"/>
                <a:gd name="connsiteY34" fmla="*/ 671073 h 984607"/>
                <a:gd name="connsiteX35" fmla="*/ 269429 w 2432352"/>
                <a:gd name="connsiteY35" fmla="*/ 683613 h 984607"/>
                <a:gd name="connsiteX36" fmla="*/ 288384 w 2432352"/>
                <a:gd name="connsiteY36" fmla="*/ 699737 h 984607"/>
                <a:gd name="connsiteX37" fmla="*/ 309526 w 2432352"/>
                <a:gd name="connsiteY37" fmla="*/ 699737 h 984607"/>
                <a:gd name="connsiteX38" fmla="*/ 326293 w 2432352"/>
                <a:gd name="connsiteY38" fmla="*/ 674656 h 984607"/>
                <a:gd name="connsiteX39" fmla="*/ 343061 w 2432352"/>
                <a:gd name="connsiteY39" fmla="*/ 642409 h 984607"/>
                <a:gd name="connsiteX40" fmla="*/ 364203 w 2432352"/>
                <a:gd name="connsiteY40" fmla="*/ 624494 h 984607"/>
                <a:gd name="connsiteX41" fmla="*/ 372222 w 2432352"/>
                <a:gd name="connsiteY41" fmla="*/ 611953 h 984607"/>
                <a:gd name="connsiteX42" fmla="*/ 389719 w 2432352"/>
                <a:gd name="connsiteY42" fmla="*/ 592247 h 984607"/>
                <a:gd name="connsiteX43" fmla="*/ 404299 w 2432352"/>
                <a:gd name="connsiteY43" fmla="*/ 577915 h 984607"/>
                <a:gd name="connsiteX44" fmla="*/ 419609 w 2432352"/>
                <a:gd name="connsiteY44" fmla="*/ 567166 h 984607"/>
                <a:gd name="connsiteX45" fmla="*/ 433460 w 2432352"/>
                <a:gd name="connsiteY45" fmla="*/ 558208 h 984607"/>
                <a:gd name="connsiteX46" fmla="*/ 446583 w 2432352"/>
                <a:gd name="connsiteY46" fmla="*/ 560000 h 984607"/>
                <a:gd name="connsiteX47" fmla="*/ 458976 w 2432352"/>
                <a:gd name="connsiteY47" fmla="*/ 561791 h 984607"/>
                <a:gd name="connsiteX48" fmla="*/ 469911 w 2432352"/>
                <a:gd name="connsiteY48" fmla="*/ 565374 h 984607"/>
                <a:gd name="connsiteX49" fmla="*/ 480118 w 2432352"/>
                <a:gd name="connsiteY49" fmla="*/ 565374 h 984607"/>
                <a:gd name="connsiteX50" fmla="*/ 499072 w 2432352"/>
                <a:gd name="connsiteY50" fmla="*/ 545668 h 984607"/>
                <a:gd name="connsiteX51" fmla="*/ 517298 w 2432352"/>
                <a:gd name="connsiteY51" fmla="*/ 525961 h 984607"/>
                <a:gd name="connsiteX52" fmla="*/ 535524 w 2432352"/>
                <a:gd name="connsiteY52" fmla="*/ 506255 h 984607"/>
                <a:gd name="connsiteX53" fmla="*/ 553749 w 2432352"/>
                <a:gd name="connsiteY53" fmla="*/ 490131 h 984607"/>
                <a:gd name="connsiteX54" fmla="*/ 571975 w 2432352"/>
                <a:gd name="connsiteY54" fmla="*/ 477591 h 984607"/>
                <a:gd name="connsiteX55" fmla="*/ 590930 w 2432352"/>
                <a:gd name="connsiteY55" fmla="*/ 468633 h 984607"/>
                <a:gd name="connsiteX56" fmla="*/ 611342 w 2432352"/>
                <a:gd name="connsiteY56" fmla="*/ 465050 h 984607"/>
                <a:gd name="connsiteX57" fmla="*/ 632484 w 2432352"/>
                <a:gd name="connsiteY57" fmla="*/ 470425 h 984607"/>
                <a:gd name="connsiteX58" fmla="*/ 647065 w 2432352"/>
                <a:gd name="connsiteY58" fmla="*/ 463259 h 984607"/>
                <a:gd name="connsiteX59" fmla="*/ 658000 w 2432352"/>
                <a:gd name="connsiteY59" fmla="*/ 436386 h 984607"/>
                <a:gd name="connsiteX60" fmla="*/ 668206 w 2432352"/>
                <a:gd name="connsiteY60" fmla="*/ 402348 h 984607"/>
                <a:gd name="connsiteX61" fmla="*/ 679142 w 2432352"/>
                <a:gd name="connsiteY61" fmla="*/ 370101 h 984607"/>
                <a:gd name="connsiteX62" fmla="*/ 694451 w 2432352"/>
                <a:gd name="connsiteY62" fmla="*/ 357560 h 984607"/>
                <a:gd name="connsiteX63" fmla="*/ 710490 w 2432352"/>
                <a:gd name="connsiteY63" fmla="*/ 359352 h 984607"/>
                <a:gd name="connsiteX64" fmla="*/ 725799 w 2432352"/>
                <a:gd name="connsiteY64" fmla="*/ 362935 h 984607"/>
                <a:gd name="connsiteX65" fmla="*/ 738922 w 2432352"/>
                <a:gd name="connsiteY65" fmla="*/ 375475 h 984607"/>
                <a:gd name="connsiteX66" fmla="*/ 753502 w 2432352"/>
                <a:gd name="connsiteY66" fmla="*/ 382641 h 984607"/>
                <a:gd name="connsiteX67" fmla="*/ 764438 w 2432352"/>
                <a:gd name="connsiteY67" fmla="*/ 368309 h 984607"/>
                <a:gd name="connsiteX68" fmla="*/ 779747 w 2432352"/>
                <a:gd name="connsiteY68" fmla="*/ 339645 h 984607"/>
                <a:gd name="connsiteX69" fmla="*/ 800889 w 2432352"/>
                <a:gd name="connsiteY69" fmla="*/ 293066 h 984607"/>
                <a:gd name="connsiteX70" fmla="*/ 811095 w 2432352"/>
                <a:gd name="connsiteY70" fmla="*/ 296649 h 984607"/>
                <a:gd name="connsiteX71" fmla="*/ 821302 w 2432352"/>
                <a:gd name="connsiteY71" fmla="*/ 300232 h 984607"/>
                <a:gd name="connsiteX72" fmla="*/ 830779 w 2432352"/>
                <a:gd name="connsiteY72" fmla="*/ 302024 h 984607"/>
                <a:gd name="connsiteX73" fmla="*/ 838798 w 2432352"/>
                <a:gd name="connsiteY73" fmla="*/ 327105 h 984607"/>
                <a:gd name="connsiteX74" fmla="*/ 845360 w 2432352"/>
                <a:gd name="connsiteY74" fmla="*/ 339645 h 984607"/>
                <a:gd name="connsiteX75" fmla="*/ 849734 w 2432352"/>
                <a:gd name="connsiteY75" fmla="*/ 343228 h 984607"/>
                <a:gd name="connsiteX76" fmla="*/ 862856 w 2432352"/>
                <a:gd name="connsiteY76" fmla="*/ 325313 h 984607"/>
                <a:gd name="connsiteX77" fmla="*/ 874521 w 2432352"/>
                <a:gd name="connsiteY77" fmla="*/ 318147 h 984607"/>
                <a:gd name="connsiteX78" fmla="*/ 886185 w 2432352"/>
                <a:gd name="connsiteY78" fmla="*/ 316356 h 984607"/>
                <a:gd name="connsiteX79" fmla="*/ 896391 w 2432352"/>
                <a:gd name="connsiteY79" fmla="*/ 328896 h 984607"/>
                <a:gd name="connsiteX80" fmla="*/ 905140 w 2432352"/>
                <a:gd name="connsiteY80" fmla="*/ 341437 h 984607"/>
                <a:gd name="connsiteX81" fmla="*/ 912430 w 2432352"/>
                <a:gd name="connsiteY81" fmla="*/ 350394 h 984607"/>
                <a:gd name="connsiteX82" fmla="*/ 919720 w 2432352"/>
                <a:gd name="connsiteY82" fmla="*/ 352186 h 984607"/>
                <a:gd name="connsiteX83" fmla="*/ 943778 w 2432352"/>
                <a:gd name="connsiteY83" fmla="*/ 366518 h 984607"/>
                <a:gd name="connsiteX84" fmla="*/ 961275 w 2432352"/>
                <a:gd name="connsiteY84" fmla="*/ 368309 h 984607"/>
                <a:gd name="connsiteX85" fmla="*/ 975126 w 2432352"/>
                <a:gd name="connsiteY85" fmla="*/ 362935 h 984607"/>
                <a:gd name="connsiteX86" fmla="*/ 986791 w 2432352"/>
                <a:gd name="connsiteY86" fmla="*/ 361143 h 984607"/>
                <a:gd name="connsiteX87" fmla="*/ 1008661 w 2432352"/>
                <a:gd name="connsiteY87" fmla="*/ 366518 h 984607"/>
                <a:gd name="connsiteX88" fmla="*/ 1028345 w 2432352"/>
                <a:gd name="connsiteY88" fmla="*/ 364726 h 984607"/>
                <a:gd name="connsiteX89" fmla="*/ 1047300 w 2432352"/>
                <a:gd name="connsiteY89" fmla="*/ 368309 h 984607"/>
                <a:gd name="connsiteX90" fmla="*/ 1061151 w 2432352"/>
                <a:gd name="connsiteY90" fmla="*/ 359352 h 984607"/>
                <a:gd name="connsiteX91" fmla="*/ 1081564 w 2432352"/>
                <a:gd name="connsiteY91" fmla="*/ 361143 h 984607"/>
                <a:gd name="connsiteX92" fmla="*/ 1095377 w 2432352"/>
                <a:gd name="connsiteY92" fmla="*/ 367609 h 984607"/>
                <a:gd name="connsiteX93" fmla="*/ 1096144 w 2432352"/>
                <a:gd name="connsiteY93" fmla="*/ 373684 h 984607"/>
                <a:gd name="connsiteX94" fmla="*/ 1109996 w 2432352"/>
                <a:gd name="connsiteY94" fmla="*/ 371892 h 984607"/>
                <a:gd name="connsiteX95" fmla="*/ 1133325 w 2432352"/>
                <a:gd name="connsiteY95" fmla="*/ 357560 h 984607"/>
                <a:gd name="connsiteX96" fmla="*/ 1136970 w 2432352"/>
                <a:gd name="connsiteY96" fmla="*/ 366518 h 984607"/>
                <a:gd name="connsiteX97" fmla="*/ 1147176 w 2432352"/>
                <a:gd name="connsiteY97" fmla="*/ 373684 h 984607"/>
                <a:gd name="connsiteX98" fmla="*/ 1161757 w 2432352"/>
                <a:gd name="connsiteY98" fmla="*/ 362935 h 984607"/>
                <a:gd name="connsiteX99" fmla="*/ 1176337 w 2432352"/>
                <a:gd name="connsiteY99" fmla="*/ 327105 h 984607"/>
                <a:gd name="connsiteX100" fmla="*/ 1182898 w 2432352"/>
                <a:gd name="connsiteY100" fmla="*/ 332479 h 984607"/>
                <a:gd name="connsiteX101" fmla="*/ 1198937 w 2432352"/>
                <a:gd name="connsiteY101" fmla="*/ 316356 h 984607"/>
                <a:gd name="connsiteX102" fmla="*/ 1219350 w 2432352"/>
                <a:gd name="connsiteY102" fmla="*/ 289483 h 984607"/>
                <a:gd name="connsiteX103" fmla="*/ 1226731 w 2432352"/>
                <a:gd name="connsiteY103" fmla="*/ 278398 h 984607"/>
                <a:gd name="connsiteX104" fmla="*/ 1227589 w 2432352"/>
                <a:gd name="connsiteY104" fmla="*/ 280857 h 984607"/>
                <a:gd name="connsiteX105" fmla="*/ 1226463 w 2432352"/>
                <a:gd name="connsiteY105" fmla="*/ 286041 h 984607"/>
                <a:gd name="connsiteX106" fmla="*/ 1224362 w 2432352"/>
                <a:gd name="connsiteY106" fmla="*/ 290827 h 984607"/>
                <a:gd name="connsiteX107" fmla="*/ 1225740 w 2432352"/>
                <a:gd name="connsiteY107" fmla="*/ 289371 h 984607"/>
                <a:gd name="connsiteX108" fmla="*/ 1226463 w 2432352"/>
                <a:gd name="connsiteY108" fmla="*/ 286041 h 984607"/>
                <a:gd name="connsiteX109" fmla="*/ 1228098 w 2432352"/>
                <a:gd name="connsiteY109" fmla="*/ 282317 h 984607"/>
                <a:gd name="connsiteX110" fmla="*/ 1227589 w 2432352"/>
                <a:gd name="connsiteY110" fmla="*/ 280857 h 984607"/>
                <a:gd name="connsiteX111" fmla="*/ 1228827 w 2432352"/>
                <a:gd name="connsiteY111" fmla="*/ 275151 h 984607"/>
                <a:gd name="connsiteX112" fmla="*/ 1252156 w 2432352"/>
                <a:gd name="connsiteY112" fmla="*/ 260819 h 984607"/>
                <a:gd name="connsiteX113" fmla="*/ 1260904 w 2432352"/>
                <a:gd name="connsiteY113" fmla="*/ 257236 h 984607"/>
                <a:gd name="connsiteX114" fmla="*/ 1268194 w 2432352"/>
                <a:gd name="connsiteY114" fmla="*/ 246487 h 984607"/>
                <a:gd name="connsiteX115" fmla="*/ 1274027 w 2432352"/>
                <a:gd name="connsiteY115" fmla="*/ 237530 h 984607"/>
                <a:gd name="connsiteX116" fmla="*/ 1279859 w 2432352"/>
                <a:gd name="connsiteY116" fmla="*/ 233947 h 984607"/>
                <a:gd name="connsiteX117" fmla="*/ 1295168 w 2432352"/>
                <a:gd name="connsiteY117" fmla="*/ 237530 h 984607"/>
                <a:gd name="connsiteX118" fmla="*/ 1311936 w 2432352"/>
                <a:gd name="connsiteY118" fmla="*/ 242904 h 984607"/>
                <a:gd name="connsiteX119" fmla="*/ 1332349 w 2432352"/>
                <a:gd name="connsiteY119" fmla="*/ 228572 h 984607"/>
                <a:gd name="connsiteX120" fmla="*/ 1348387 w 2432352"/>
                <a:gd name="connsiteY120" fmla="*/ 207074 h 984607"/>
                <a:gd name="connsiteX121" fmla="*/ 1362239 w 2432352"/>
                <a:gd name="connsiteY121" fmla="*/ 183785 h 984607"/>
                <a:gd name="connsiteX122" fmla="*/ 1383381 w 2432352"/>
                <a:gd name="connsiteY122" fmla="*/ 194534 h 984607"/>
                <a:gd name="connsiteX123" fmla="*/ 1403793 w 2432352"/>
                <a:gd name="connsiteY123" fmla="*/ 194534 h 984607"/>
                <a:gd name="connsiteX124" fmla="*/ 1422748 w 2432352"/>
                <a:gd name="connsiteY124" fmla="*/ 185576 h 984607"/>
                <a:gd name="connsiteX125" fmla="*/ 1431496 w 2432352"/>
                <a:gd name="connsiteY125" fmla="*/ 169453 h 984607"/>
                <a:gd name="connsiteX126" fmla="*/ 1443890 w 2432352"/>
                <a:gd name="connsiteY126" fmla="*/ 185576 h 984607"/>
                <a:gd name="connsiteX127" fmla="*/ 1458470 w 2432352"/>
                <a:gd name="connsiteY127" fmla="*/ 189159 h 984607"/>
                <a:gd name="connsiteX128" fmla="*/ 1474509 w 2432352"/>
                <a:gd name="connsiteY128" fmla="*/ 194534 h 984607"/>
                <a:gd name="connsiteX129" fmla="*/ 1494921 w 2432352"/>
                <a:gd name="connsiteY129" fmla="*/ 201700 h 984607"/>
                <a:gd name="connsiteX130" fmla="*/ 1507315 w 2432352"/>
                <a:gd name="connsiteY130" fmla="*/ 223198 h 984607"/>
                <a:gd name="connsiteX131" fmla="*/ 1518979 w 2432352"/>
                <a:gd name="connsiteY131" fmla="*/ 237530 h 984607"/>
                <a:gd name="connsiteX132" fmla="*/ 1537205 w 2432352"/>
                <a:gd name="connsiteY132" fmla="*/ 244696 h 984607"/>
                <a:gd name="connsiteX133" fmla="*/ 1555431 w 2432352"/>
                <a:gd name="connsiteY133" fmla="*/ 257236 h 984607"/>
                <a:gd name="connsiteX134" fmla="*/ 1565637 w 2432352"/>
                <a:gd name="connsiteY134" fmla="*/ 248279 h 984607"/>
                <a:gd name="connsiteX135" fmla="*/ 1575114 w 2432352"/>
                <a:gd name="connsiteY135" fmla="*/ 244696 h 984607"/>
                <a:gd name="connsiteX136" fmla="*/ 1585321 w 2432352"/>
                <a:gd name="connsiteY136" fmla="*/ 242904 h 984607"/>
                <a:gd name="connsiteX137" fmla="*/ 1603546 w 2432352"/>
                <a:gd name="connsiteY137" fmla="*/ 237530 h 984607"/>
                <a:gd name="connsiteX138" fmla="*/ 1613023 w 2432352"/>
                <a:gd name="connsiteY138" fmla="*/ 232155 h 984607"/>
                <a:gd name="connsiteX139" fmla="*/ 1622501 w 2432352"/>
                <a:gd name="connsiteY139" fmla="*/ 223198 h 984607"/>
                <a:gd name="connsiteX140" fmla="*/ 1631978 w 2432352"/>
                <a:gd name="connsiteY140" fmla="*/ 210657 h 984607"/>
                <a:gd name="connsiteX141" fmla="*/ 1641455 w 2432352"/>
                <a:gd name="connsiteY141" fmla="*/ 205283 h 984607"/>
                <a:gd name="connsiteX142" fmla="*/ 1649475 w 2432352"/>
                <a:gd name="connsiteY142" fmla="*/ 189159 h 984607"/>
                <a:gd name="connsiteX143" fmla="*/ 1653120 w 2432352"/>
                <a:gd name="connsiteY143" fmla="*/ 162287 h 984607"/>
                <a:gd name="connsiteX144" fmla="*/ 1652316 w 2432352"/>
                <a:gd name="connsiteY144" fmla="*/ 160063 h 984607"/>
                <a:gd name="connsiteX145" fmla="*/ 1660410 w 2432352"/>
                <a:gd name="connsiteY145" fmla="*/ 151538 h 984607"/>
                <a:gd name="connsiteX146" fmla="*/ 1670617 w 2432352"/>
                <a:gd name="connsiteY146" fmla="*/ 142580 h 984607"/>
                <a:gd name="connsiteX147" fmla="*/ 1681552 w 2432352"/>
                <a:gd name="connsiteY147" fmla="*/ 138997 h 984607"/>
                <a:gd name="connsiteX148" fmla="*/ 1693216 w 2432352"/>
                <a:gd name="connsiteY148" fmla="*/ 137206 h 984607"/>
                <a:gd name="connsiteX149" fmla="*/ 1711442 w 2432352"/>
                <a:gd name="connsiteY149" fmla="*/ 137206 h 984607"/>
                <a:gd name="connsiteX150" fmla="*/ 1728939 w 2432352"/>
                <a:gd name="connsiteY150" fmla="*/ 135414 h 984607"/>
                <a:gd name="connsiteX151" fmla="*/ 1745706 w 2432352"/>
                <a:gd name="connsiteY151" fmla="*/ 124665 h 984607"/>
                <a:gd name="connsiteX152" fmla="*/ 1761016 w 2432352"/>
                <a:gd name="connsiteY152" fmla="*/ 104959 h 984607"/>
                <a:gd name="connsiteX153" fmla="*/ 1772680 w 2432352"/>
                <a:gd name="connsiteY153" fmla="*/ 69129 h 984607"/>
                <a:gd name="connsiteX154" fmla="*/ 1777783 w 2432352"/>
                <a:gd name="connsiteY154" fmla="*/ 76295 h 984607"/>
                <a:gd name="connsiteX155" fmla="*/ 1786532 w 2432352"/>
                <a:gd name="connsiteY155" fmla="*/ 87044 h 984607"/>
                <a:gd name="connsiteX156" fmla="*/ 1798196 w 2432352"/>
                <a:gd name="connsiteY156" fmla="*/ 126457 h 984607"/>
                <a:gd name="connsiteX157" fmla="*/ 1799962 w 2432352"/>
                <a:gd name="connsiteY157" fmla="*/ 134043 h 984607"/>
                <a:gd name="connsiteX158" fmla="*/ 1800039 w 2432352"/>
                <a:gd name="connsiteY158" fmla="*/ 134929 h 984607"/>
                <a:gd name="connsiteX159" fmla="*/ 1800339 w 2432352"/>
                <a:gd name="connsiteY159" fmla="*/ 140149 h 984607"/>
                <a:gd name="connsiteX160" fmla="*/ 1800839 w 2432352"/>
                <a:gd name="connsiteY160" fmla="*/ 144148 h 984607"/>
                <a:gd name="connsiteX161" fmla="*/ 1800039 w 2432352"/>
                <a:gd name="connsiteY161" fmla="*/ 134929 h 984607"/>
                <a:gd name="connsiteX162" fmla="*/ 1799654 w 2432352"/>
                <a:gd name="connsiteY162" fmla="*/ 128248 h 984607"/>
                <a:gd name="connsiteX163" fmla="*/ 1817880 w 2432352"/>
                <a:gd name="connsiteY163" fmla="*/ 101376 h 984607"/>
                <a:gd name="connsiteX164" fmla="*/ 1833918 w 2432352"/>
                <a:gd name="connsiteY164" fmla="*/ 137206 h 984607"/>
                <a:gd name="connsiteX165" fmla="*/ 1848499 w 2432352"/>
                <a:gd name="connsiteY165" fmla="*/ 138997 h 984607"/>
                <a:gd name="connsiteX166" fmla="*/ 1864537 w 2432352"/>
                <a:gd name="connsiteY166" fmla="*/ 131831 h 984607"/>
                <a:gd name="connsiteX167" fmla="*/ 1871828 w 2432352"/>
                <a:gd name="connsiteY167" fmla="*/ 142580 h 984607"/>
                <a:gd name="connsiteX168" fmla="*/ 1881305 w 2432352"/>
                <a:gd name="connsiteY168" fmla="*/ 164078 h 984607"/>
                <a:gd name="connsiteX169" fmla="*/ 1901718 w 2432352"/>
                <a:gd name="connsiteY169" fmla="*/ 192742 h 984607"/>
                <a:gd name="connsiteX170" fmla="*/ 1921401 w 2432352"/>
                <a:gd name="connsiteY170" fmla="*/ 187368 h 984607"/>
                <a:gd name="connsiteX171" fmla="*/ 1937440 w 2432352"/>
                <a:gd name="connsiteY171" fmla="*/ 196325 h 984607"/>
                <a:gd name="connsiteX172" fmla="*/ 1952021 w 2432352"/>
                <a:gd name="connsiteY172" fmla="*/ 205283 h 984607"/>
                <a:gd name="connsiteX173" fmla="*/ 1964414 w 2432352"/>
                <a:gd name="connsiteY173" fmla="*/ 205283 h 984607"/>
                <a:gd name="connsiteX174" fmla="*/ 1972433 w 2432352"/>
                <a:gd name="connsiteY174" fmla="*/ 207074 h 984607"/>
                <a:gd name="connsiteX175" fmla="*/ 1987014 w 2432352"/>
                <a:gd name="connsiteY175" fmla="*/ 208866 h 984607"/>
                <a:gd name="connsiteX176" fmla="*/ 2004510 w 2432352"/>
                <a:gd name="connsiteY176" fmla="*/ 212449 h 984607"/>
                <a:gd name="connsiteX177" fmla="*/ 2020549 w 2432352"/>
                <a:gd name="connsiteY177" fmla="*/ 224989 h 984607"/>
                <a:gd name="connsiteX178" fmla="*/ 2035858 w 2432352"/>
                <a:gd name="connsiteY178" fmla="*/ 241113 h 984607"/>
                <a:gd name="connsiteX179" fmla="*/ 2052626 w 2432352"/>
                <a:gd name="connsiteY179" fmla="*/ 255445 h 984607"/>
                <a:gd name="connsiteX180" fmla="*/ 2057729 w 2432352"/>
                <a:gd name="connsiteY180" fmla="*/ 250070 h 984607"/>
                <a:gd name="connsiteX181" fmla="*/ 2070852 w 2432352"/>
                <a:gd name="connsiteY181" fmla="*/ 244696 h 984607"/>
                <a:gd name="connsiteX182" fmla="*/ 2090535 w 2432352"/>
                <a:gd name="connsiteY182" fmla="*/ 239321 h 984607"/>
                <a:gd name="connsiteX183" fmla="*/ 2114593 w 2432352"/>
                <a:gd name="connsiteY183" fmla="*/ 232155 h 984607"/>
                <a:gd name="connsiteX184" fmla="*/ 2140838 w 2432352"/>
                <a:gd name="connsiteY184" fmla="*/ 221406 h 984607"/>
                <a:gd name="connsiteX185" fmla="*/ 2167812 w 2432352"/>
                <a:gd name="connsiteY185" fmla="*/ 203491 h 984607"/>
                <a:gd name="connsiteX186" fmla="*/ 2192599 w 2432352"/>
                <a:gd name="connsiteY186" fmla="*/ 178410 h 984607"/>
                <a:gd name="connsiteX187" fmla="*/ 2214470 w 2432352"/>
                <a:gd name="connsiteY187" fmla="*/ 144372 h 984607"/>
                <a:gd name="connsiteX188" fmla="*/ 2230508 w 2432352"/>
                <a:gd name="connsiteY188" fmla="*/ 97793 h 984607"/>
                <a:gd name="connsiteX189" fmla="*/ 2233424 w 2432352"/>
                <a:gd name="connsiteY189" fmla="*/ 119291 h 984607"/>
                <a:gd name="connsiteX190" fmla="*/ 2244360 w 2432352"/>
                <a:gd name="connsiteY190" fmla="*/ 81669 h 984607"/>
                <a:gd name="connsiteX191" fmla="*/ 2258211 w 2432352"/>
                <a:gd name="connsiteY191" fmla="*/ 54797 h 984607"/>
                <a:gd name="connsiteX192" fmla="*/ 2274250 w 2432352"/>
                <a:gd name="connsiteY192" fmla="*/ 40465 h 984607"/>
                <a:gd name="connsiteX193" fmla="*/ 2291747 w 2432352"/>
                <a:gd name="connsiteY193" fmla="*/ 40465 h 984607"/>
                <a:gd name="connsiteX194" fmla="*/ 2309243 w 2432352"/>
                <a:gd name="connsiteY194" fmla="*/ 54797 h 984607"/>
                <a:gd name="connsiteX195" fmla="*/ 2316533 w 2432352"/>
                <a:gd name="connsiteY195" fmla="*/ 26133 h 984607"/>
                <a:gd name="connsiteX196" fmla="*/ 2328198 w 2432352"/>
                <a:gd name="connsiteY196" fmla="*/ 4635 h 98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2432352" h="984607">
                  <a:moveTo>
                    <a:pt x="1094595" y="362263"/>
                  </a:moveTo>
                  <a:cubicBezTo>
                    <a:pt x="1094686" y="362935"/>
                    <a:pt x="1095415" y="366518"/>
                    <a:pt x="1096873" y="368309"/>
                  </a:cubicBezTo>
                  <a:lnTo>
                    <a:pt x="1095377" y="367609"/>
                  </a:lnTo>
                  <a:lnTo>
                    <a:pt x="1094925" y="364026"/>
                  </a:lnTo>
                  <a:cubicBezTo>
                    <a:pt x="1094663" y="362319"/>
                    <a:pt x="1094549" y="361927"/>
                    <a:pt x="1094595" y="362263"/>
                  </a:cubicBezTo>
                  <a:close/>
                  <a:moveTo>
                    <a:pt x="1650660" y="157752"/>
                  </a:moveTo>
                  <a:cubicBezTo>
                    <a:pt x="1650933" y="157248"/>
                    <a:pt x="1651298" y="157584"/>
                    <a:pt x="1651662" y="158256"/>
                  </a:cubicBezTo>
                  <a:lnTo>
                    <a:pt x="1652316" y="160063"/>
                  </a:lnTo>
                  <a:lnTo>
                    <a:pt x="1650204" y="162287"/>
                  </a:lnTo>
                  <a:cubicBezTo>
                    <a:pt x="1650204" y="159600"/>
                    <a:pt x="1650386" y="158256"/>
                    <a:pt x="1650660" y="157752"/>
                  </a:cubicBezTo>
                  <a:close/>
                  <a:moveTo>
                    <a:pt x="2330809" y="0"/>
                  </a:moveTo>
                  <a:lnTo>
                    <a:pt x="2432352" y="0"/>
                  </a:lnTo>
                  <a:lnTo>
                    <a:pt x="2432352" y="984607"/>
                  </a:lnTo>
                  <a:lnTo>
                    <a:pt x="0" y="984607"/>
                  </a:lnTo>
                  <a:lnTo>
                    <a:pt x="601" y="983018"/>
                  </a:lnTo>
                  <a:cubicBezTo>
                    <a:pt x="2424" y="976524"/>
                    <a:pt x="4064" y="968462"/>
                    <a:pt x="5522" y="957713"/>
                  </a:cubicBezTo>
                  <a:cubicBezTo>
                    <a:pt x="8438" y="930840"/>
                    <a:pt x="9896" y="912925"/>
                    <a:pt x="11354" y="911134"/>
                  </a:cubicBezTo>
                  <a:cubicBezTo>
                    <a:pt x="12812" y="887844"/>
                    <a:pt x="14270" y="882470"/>
                    <a:pt x="14999" y="873512"/>
                  </a:cubicBezTo>
                  <a:cubicBezTo>
                    <a:pt x="15728" y="866346"/>
                    <a:pt x="16457" y="853806"/>
                    <a:pt x="17186" y="855597"/>
                  </a:cubicBezTo>
                  <a:cubicBezTo>
                    <a:pt x="12812" y="857389"/>
                    <a:pt x="10625" y="852014"/>
                    <a:pt x="9896" y="844848"/>
                  </a:cubicBezTo>
                  <a:cubicBezTo>
                    <a:pt x="9167" y="857389"/>
                    <a:pt x="9167" y="837682"/>
                    <a:pt x="10625" y="823350"/>
                  </a:cubicBezTo>
                  <a:cubicBezTo>
                    <a:pt x="12083" y="817976"/>
                    <a:pt x="14270" y="807227"/>
                    <a:pt x="17186" y="803644"/>
                  </a:cubicBezTo>
                  <a:cubicBezTo>
                    <a:pt x="20103" y="780354"/>
                    <a:pt x="23748" y="801852"/>
                    <a:pt x="28122" y="794686"/>
                  </a:cubicBezTo>
                  <a:cubicBezTo>
                    <a:pt x="32496" y="805435"/>
                    <a:pt x="38328" y="771397"/>
                    <a:pt x="44889" y="798269"/>
                  </a:cubicBezTo>
                  <a:cubicBezTo>
                    <a:pt x="51451" y="783937"/>
                    <a:pt x="58012" y="787520"/>
                    <a:pt x="66031" y="792895"/>
                  </a:cubicBezTo>
                  <a:cubicBezTo>
                    <a:pt x="73321" y="789312"/>
                    <a:pt x="80612" y="726609"/>
                    <a:pt x="88631" y="780354"/>
                  </a:cubicBezTo>
                  <a:cubicBezTo>
                    <a:pt x="96650" y="800061"/>
                    <a:pt x="104670" y="771397"/>
                    <a:pt x="111960" y="764231"/>
                  </a:cubicBezTo>
                  <a:cubicBezTo>
                    <a:pt x="119979" y="721235"/>
                    <a:pt x="127269" y="776771"/>
                    <a:pt x="133831" y="746316"/>
                  </a:cubicBezTo>
                  <a:cubicBezTo>
                    <a:pt x="141121" y="731984"/>
                    <a:pt x="147682" y="717652"/>
                    <a:pt x="152785" y="728401"/>
                  </a:cubicBezTo>
                  <a:cubicBezTo>
                    <a:pt x="157888" y="705111"/>
                    <a:pt x="162992" y="724818"/>
                    <a:pt x="165908" y="714069"/>
                  </a:cubicBezTo>
                  <a:cubicBezTo>
                    <a:pt x="170282" y="703320"/>
                    <a:pt x="175385" y="730192"/>
                    <a:pt x="180488" y="706903"/>
                  </a:cubicBezTo>
                  <a:cubicBezTo>
                    <a:pt x="185591" y="688988"/>
                    <a:pt x="190695" y="705111"/>
                    <a:pt x="195069" y="699737"/>
                  </a:cubicBezTo>
                  <a:cubicBezTo>
                    <a:pt x="200901" y="658532"/>
                    <a:pt x="206733" y="665698"/>
                    <a:pt x="213294" y="674656"/>
                  </a:cubicBezTo>
                  <a:cubicBezTo>
                    <a:pt x="219127" y="690779"/>
                    <a:pt x="224959" y="667490"/>
                    <a:pt x="231520" y="665698"/>
                  </a:cubicBezTo>
                  <a:cubicBezTo>
                    <a:pt x="237352" y="678239"/>
                    <a:pt x="243913" y="692571"/>
                    <a:pt x="250475" y="671073"/>
                  </a:cubicBezTo>
                  <a:cubicBezTo>
                    <a:pt x="256307" y="645992"/>
                    <a:pt x="262868" y="672864"/>
                    <a:pt x="269429" y="683613"/>
                  </a:cubicBezTo>
                  <a:cubicBezTo>
                    <a:pt x="275991" y="690779"/>
                    <a:pt x="281823" y="688988"/>
                    <a:pt x="288384" y="699737"/>
                  </a:cubicBezTo>
                  <a:cubicBezTo>
                    <a:pt x="296403" y="712277"/>
                    <a:pt x="302965" y="658532"/>
                    <a:pt x="309526" y="699737"/>
                  </a:cubicBezTo>
                  <a:cubicBezTo>
                    <a:pt x="315358" y="667490"/>
                    <a:pt x="321190" y="687196"/>
                    <a:pt x="326293" y="674656"/>
                  </a:cubicBezTo>
                  <a:cubicBezTo>
                    <a:pt x="332126" y="640617"/>
                    <a:pt x="337229" y="638826"/>
                    <a:pt x="343061" y="642409"/>
                  </a:cubicBezTo>
                  <a:cubicBezTo>
                    <a:pt x="349622" y="638826"/>
                    <a:pt x="356183" y="628077"/>
                    <a:pt x="364203" y="624494"/>
                  </a:cubicBezTo>
                  <a:cubicBezTo>
                    <a:pt x="364932" y="633451"/>
                    <a:pt x="367848" y="638826"/>
                    <a:pt x="372222" y="611953"/>
                  </a:cubicBezTo>
                  <a:cubicBezTo>
                    <a:pt x="376596" y="617328"/>
                    <a:pt x="383157" y="594038"/>
                    <a:pt x="389719" y="592247"/>
                  </a:cubicBezTo>
                  <a:cubicBezTo>
                    <a:pt x="394822" y="567166"/>
                    <a:pt x="399196" y="601204"/>
                    <a:pt x="404299" y="577915"/>
                  </a:cubicBezTo>
                  <a:cubicBezTo>
                    <a:pt x="409402" y="588664"/>
                    <a:pt x="414505" y="551042"/>
                    <a:pt x="419609" y="567166"/>
                  </a:cubicBezTo>
                  <a:cubicBezTo>
                    <a:pt x="424712" y="581498"/>
                    <a:pt x="429086" y="576123"/>
                    <a:pt x="433460" y="558208"/>
                  </a:cubicBezTo>
                  <a:cubicBezTo>
                    <a:pt x="437834" y="568957"/>
                    <a:pt x="442208" y="551042"/>
                    <a:pt x="446583" y="560000"/>
                  </a:cubicBezTo>
                  <a:cubicBezTo>
                    <a:pt x="450957" y="579706"/>
                    <a:pt x="454602" y="551042"/>
                    <a:pt x="458976" y="561791"/>
                  </a:cubicBezTo>
                  <a:cubicBezTo>
                    <a:pt x="462621" y="560000"/>
                    <a:pt x="466266" y="565374"/>
                    <a:pt x="469911" y="565374"/>
                  </a:cubicBezTo>
                  <a:cubicBezTo>
                    <a:pt x="473557" y="579706"/>
                    <a:pt x="477202" y="563583"/>
                    <a:pt x="480118" y="565374"/>
                  </a:cubicBezTo>
                  <a:cubicBezTo>
                    <a:pt x="486679" y="558208"/>
                    <a:pt x="492511" y="568957"/>
                    <a:pt x="499072" y="545668"/>
                  </a:cubicBezTo>
                  <a:cubicBezTo>
                    <a:pt x="504905" y="551042"/>
                    <a:pt x="510737" y="515212"/>
                    <a:pt x="517298" y="525961"/>
                  </a:cubicBezTo>
                  <a:cubicBezTo>
                    <a:pt x="523130" y="506255"/>
                    <a:pt x="528962" y="461467"/>
                    <a:pt x="535524" y="506255"/>
                  </a:cubicBezTo>
                  <a:cubicBezTo>
                    <a:pt x="541356" y="513421"/>
                    <a:pt x="547188" y="504463"/>
                    <a:pt x="553749" y="490131"/>
                  </a:cubicBezTo>
                  <a:cubicBezTo>
                    <a:pt x="559582" y="499089"/>
                    <a:pt x="565414" y="439969"/>
                    <a:pt x="571975" y="477591"/>
                  </a:cubicBezTo>
                  <a:cubicBezTo>
                    <a:pt x="578536" y="472216"/>
                    <a:pt x="584368" y="463259"/>
                    <a:pt x="590930" y="468633"/>
                  </a:cubicBezTo>
                  <a:cubicBezTo>
                    <a:pt x="597491" y="475799"/>
                    <a:pt x="604781" y="454301"/>
                    <a:pt x="611342" y="465050"/>
                  </a:cubicBezTo>
                  <a:cubicBezTo>
                    <a:pt x="617904" y="493714"/>
                    <a:pt x="625194" y="470425"/>
                    <a:pt x="632484" y="470425"/>
                  </a:cubicBezTo>
                  <a:cubicBezTo>
                    <a:pt x="638316" y="482965"/>
                    <a:pt x="643419" y="443552"/>
                    <a:pt x="647065" y="463259"/>
                  </a:cubicBezTo>
                  <a:cubicBezTo>
                    <a:pt x="651439" y="482965"/>
                    <a:pt x="655084" y="459676"/>
                    <a:pt x="658000" y="436386"/>
                  </a:cubicBezTo>
                  <a:cubicBezTo>
                    <a:pt x="661645" y="396973"/>
                    <a:pt x="664561" y="423846"/>
                    <a:pt x="668206" y="402348"/>
                  </a:cubicBezTo>
                  <a:cubicBezTo>
                    <a:pt x="671122" y="388016"/>
                    <a:pt x="674768" y="371892"/>
                    <a:pt x="679142" y="370101"/>
                  </a:cubicBezTo>
                  <a:cubicBezTo>
                    <a:pt x="684245" y="339645"/>
                    <a:pt x="689348" y="393390"/>
                    <a:pt x="694451" y="357560"/>
                  </a:cubicBezTo>
                  <a:cubicBezTo>
                    <a:pt x="699554" y="370101"/>
                    <a:pt x="705387" y="366518"/>
                    <a:pt x="710490" y="359352"/>
                  </a:cubicBezTo>
                  <a:cubicBezTo>
                    <a:pt x="715593" y="334271"/>
                    <a:pt x="720696" y="370101"/>
                    <a:pt x="725799" y="362935"/>
                  </a:cubicBezTo>
                  <a:cubicBezTo>
                    <a:pt x="731632" y="348603"/>
                    <a:pt x="735277" y="353977"/>
                    <a:pt x="738922" y="375475"/>
                  </a:cubicBezTo>
                  <a:cubicBezTo>
                    <a:pt x="743296" y="364726"/>
                    <a:pt x="746941" y="423846"/>
                    <a:pt x="753502" y="382641"/>
                  </a:cubicBezTo>
                  <a:cubicBezTo>
                    <a:pt x="756418" y="353977"/>
                    <a:pt x="760064" y="388016"/>
                    <a:pt x="764438" y="368309"/>
                  </a:cubicBezTo>
                  <a:cubicBezTo>
                    <a:pt x="768812" y="382641"/>
                    <a:pt x="773915" y="316356"/>
                    <a:pt x="779747" y="339645"/>
                  </a:cubicBezTo>
                  <a:cubicBezTo>
                    <a:pt x="787037" y="318147"/>
                    <a:pt x="793599" y="328896"/>
                    <a:pt x="800889" y="293066"/>
                  </a:cubicBezTo>
                  <a:cubicBezTo>
                    <a:pt x="804534" y="289483"/>
                    <a:pt x="808179" y="293066"/>
                    <a:pt x="811095" y="296649"/>
                  </a:cubicBezTo>
                  <a:cubicBezTo>
                    <a:pt x="814741" y="291275"/>
                    <a:pt x="818386" y="325313"/>
                    <a:pt x="821302" y="300232"/>
                  </a:cubicBezTo>
                  <a:cubicBezTo>
                    <a:pt x="824218" y="291275"/>
                    <a:pt x="827863" y="300232"/>
                    <a:pt x="830779" y="302024"/>
                  </a:cubicBezTo>
                  <a:cubicBezTo>
                    <a:pt x="833695" y="302024"/>
                    <a:pt x="835882" y="312773"/>
                    <a:pt x="838798" y="327105"/>
                  </a:cubicBezTo>
                  <a:cubicBezTo>
                    <a:pt x="840985" y="314564"/>
                    <a:pt x="843173" y="316356"/>
                    <a:pt x="845360" y="339645"/>
                  </a:cubicBezTo>
                  <a:cubicBezTo>
                    <a:pt x="846818" y="334271"/>
                    <a:pt x="848276" y="337854"/>
                    <a:pt x="849734" y="343228"/>
                  </a:cubicBezTo>
                  <a:cubicBezTo>
                    <a:pt x="854108" y="345020"/>
                    <a:pt x="858482" y="341437"/>
                    <a:pt x="862856" y="325313"/>
                  </a:cubicBezTo>
                  <a:cubicBezTo>
                    <a:pt x="866501" y="321730"/>
                    <a:pt x="870875" y="323522"/>
                    <a:pt x="874521" y="318147"/>
                  </a:cubicBezTo>
                  <a:cubicBezTo>
                    <a:pt x="878895" y="323522"/>
                    <a:pt x="882540" y="309190"/>
                    <a:pt x="886185" y="316356"/>
                  </a:cubicBezTo>
                  <a:cubicBezTo>
                    <a:pt x="889830" y="323522"/>
                    <a:pt x="893475" y="316356"/>
                    <a:pt x="896391" y="328896"/>
                  </a:cubicBezTo>
                  <a:cubicBezTo>
                    <a:pt x="899307" y="343228"/>
                    <a:pt x="902224" y="330688"/>
                    <a:pt x="905140" y="341437"/>
                  </a:cubicBezTo>
                  <a:cubicBezTo>
                    <a:pt x="908056" y="352186"/>
                    <a:pt x="910243" y="361143"/>
                    <a:pt x="912430" y="350394"/>
                  </a:cubicBezTo>
                  <a:cubicBezTo>
                    <a:pt x="916075" y="371892"/>
                    <a:pt x="918991" y="395182"/>
                    <a:pt x="919720" y="352186"/>
                  </a:cubicBezTo>
                  <a:cubicBezTo>
                    <a:pt x="929197" y="345020"/>
                    <a:pt x="937217" y="396973"/>
                    <a:pt x="943778" y="366518"/>
                  </a:cubicBezTo>
                  <a:cubicBezTo>
                    <a:pt x="950339" y="423846"/>
                    <a:pt x="956171" y="388016"/>
                    <a:pt x="961275" y="368309"/>
                  </a:cubicBezTo>
                  <a:cubicBezTo>
                    <a:pt x="966378" y="377267"/>
                    <a:pt x="970752" y="361143"/>
                    <a:pt x="975126" y="362935"/>
                  </a:cubicBezTo>
                  <a:cubicBezTo>
                    <a:pt x="979500" y="377267"/>
                    <a:pt x="983145" y="377267"/>
                    <a:pt x="986791" y="361143"/>
                  </a:cubicBezTo>
                  <a:cubicBezTo>
                    <a:pt x="994810" y="346811"/>
                    <a:pt x="1002100" y="386224"/>
                    <a:pt x="1008661" y="366518"/>
                  </a:cubicBezTo>
                  <a:cubicBezTo>
                    <a:pt x="1015223" y="396973"/>
                    <a:pt x="1021784" y="379058"/>
                    <a:pt x="1028345" y="364726"/>
                  </a:cubicBezTo>
                  <a:cubicBezTo>
                    <a:pt x="1034177" y="370101"/>
                    <a:pt x="1040739" y="355769"/>
                    <a:pt x="1047300" y="368309"/>
                  </a:cubicBezTo>
                  <a:cubicBezTo>
                    <a:pt x="1049487" y="359352"/>
                    <a:pt x="1054590" y="343228"/>
                    <a:pt x="1061151" y="359352"/>
                  </a:cubicBezTo>
                  <a:cubicBezTo>
                    <a:pt x="1067712" y="366518"/>
                    <a:pt x="1075003" y="368309"/>
                    <a:pt x="1081564" y="361143"/>
                  </a:cubicBezTo>
                  <a:lnTo>
                    <a:pt x="1095377" y="367609"/>
                  </a:lnTo>
                  <a:lnTo>
                    <a:pt x="1096144" y="373684"/>
                  </a:lnTo>
                  <a:cubicBezTo>
                    <a:pt x="1099061" y="370101"/>
                    <a:pt x="1103435" y="371892"/>
                    <a:pt x="1109996" y="371892"/>
                  </a:cubicBezTo>
                  <a:cubicBezTo>
                    <a:pt x="1116557" y="343228"/>
                    <a:pt x="1124576" y="382641"/>
                    <a:pt x="1133325" y="357560"/>
                  </a:cubicBezTo>
                  <a:cubicBezTo>
                    <a:pt x="1133325" y="341437"/>
                    <a:pt x="1134783" y="345020"/>
                    <a:pt x="1136970" y="366518"/>
                  </a:cubicBezTo>
                  <a:cubicBezTo>
                    <a:pt x="1139886" y="375475"/>
                    <a:pt x="1143531" y="405931"/>
                    <a:pt x="1147176" y="373684"/>
                  </a:cubicBezTo>
                  <a:cubicBezTo>
                    <a:pt x="1151550" y="379058"/>
                    <a:pt x="1156653" y="388016"/>
                    <a:pt x="1161757" y="362935"/>
                  </a:cubicBezTo>
                  <a:cubicBezTo>
                    <a:pt x="1166860" y="352186"/>
                    <a:pt x="1171234" y="350394"/>
                    <a:pt x="1176337" y="327105"/>
                  </a:cubicBezTo>
                  <a:cubicBezTo>
                    <a:pt x="1175608" y="337854"/>
                    <a:pt x="1178524" y="325313"/>
                    <a:pt x="1182898" y="332479"/>
                  </a:cubicBezTo>
                  <a:cubicBezTo>
                    <a:pt x="1187273" y="337854"/>
                    <a:pt x="1193105" y="298441"/>
                    <a:pt x="1198937" y="316356"/>
                  </a:cubicBezTo>
                  <a:cubicBezTo>
                    <a:pt x="1208414" y="323522"/>
                    <a:pt x="1214247" y="293066"/>
                    <a:pt x="1219350" y="289483"/>
                  </a:cubicBezTo>
                  <a:cubicBezTo>
                    <a:pt x="1222631" y="290827"/>
                    <a:pt x="1225091" y="279070"/>
                    <a:pt x="1226731" y="278398"/>
                  </a:cubicBezTo>
                  <a:lnTo>
                    <a:pt x="1227589" y="280857"/>
                  </a:lnTo>
                  <a:lnTo>
                    <a:pt x="1226463" y="286041"/>
                  </a:lnTo>
                  <a:lnTo>
                    <a:pt x="1224362" y="290827"/>
                  </a:lnTo>
                  <a:cubicBezTo>
                    <a:pt x="1224499" y="291723"/>
                    <a:pt x="1224977" y="291611"/>
                    <a:pt x="1225740" y="289371"/>
                  </a:cubicBezTo>
                  <a:lnTo>
                    <a:pt x="1226463" y="286041"/>
                  </a:lnTo>
                  <a:lnTo>
                    <a:pt x="1228098" y="282317"/>
                  </a:lnTo>
                  <a:lnTo>
                    <a:pt x="1227589" y="280857"/>
                  </a:lnTo>
                  <a:lnTo>
                    <a:pt x="1228827" y="275151"/>
                  </a:lnTo>
                  <a:cubicBezTo>
                    <a:pt x="1233930" y="287692"/>
                    <a:pt x="1243408" y="251862"/>
                    <a:pt x="1252156" y="260819"/>
                  </a:cubicBezTo>
                  <a:cubicBezTo>
                    <a:pt x="1255801" y="266194"/>
                    <a:pt x="1257988" y="262611"/>
                    <a:pt x="1260904" y="257236"/>
                  </a:cubicBezTo>
                  <a:cubicBezTo>
                    <a:pt x="1263091" y="248279"/>
                    <a:pt x="1265278" y="255445"/>
                    <a:pt x="1268194" y="246487"/>
                  </a:cubicBezTo>
                  <a:cubicBezTo>
                    <a:pt x="1269653" y="257236"/>
                    <a:pt x="1271839" y="244696"/>
                    <a:pt x="1274027" y="237530"/>
                  </a:cubicBezTo>
                  <a:cubicBezTo>
                    <a:pt x="1276214" y="224989"/>
                    <a:pt x="1278401" y="269777"/>
                    <a:pt x="1279859" y="233947"/>
                  </a:cubicBezTo>
                  <a:cubicBezTo>
                    <a:pt x="1284962" y="233947"/>
                    <a:pt x="1289336" y="259028"/>
                    <a:pt x="1295168" y="237530"/>
                  </a:cubicBezTo>
                  <a:cubicBezTo>
                    <a:pt x="1300271" y="266194"/>
                    <a:pt x="1306104" y="242904"/>
                    <a:pt x="1311936" y="242904"/>
                  </a:cubicBezTo>
                  <a:cubicBezTo>
                    <a:pt x="1318497" y="232155"/>
                    <a:pt x="1325058" y="237530"/>
                    <a:pt x="1332349" y="228572"/>
                  </a:cubicBezTo>
                  <a:cubicBezTo>
                    <a:pt x="1338910" y="230364"/>
                    <a:pt x="1344013" y="214240"/>
                    <a:pt x="1348387" y="207074"/>
                  </a:cubicBezTo>
                  <a:cubicBezTo>
                    <a:pt x="1352761" y="181993"/>
                    <a:pt x="1357135" y="180202"/>
                    <a:pt x="1362239" y="183785"/>
                  </a:cubicBezTo>
                  <a:cubicBezTo>
                    <a:pt x="1368071" y="187368"/>
                    <a:pt x="1373903" y="198117"/>
                    <a:pt x="1383381" y="194534"/>
                  </a:cubicBezTo>
                  <a:cubicBezTo>
                    <a:pt x="1389213" y="201700"/>
                    <a:pt x="1396503" y="201700"/>
                    <a:pt x="1403793" y="194534"/>
                  </a:cubicBezTo>
                  <a:cubicBezTo>
                    <a:pt x="1411083" y="198117"/>
                    <a:pt x="1417645" y="203491"/>
                    <a:pt x="1422748" y="185576"/>
                  </a:cubicBezTo>
                  <a:cubicBezTo>
                    <a:pt x="1427851" y="178410"/>
                    <a:pt x="1431496" y="169453"/>
                    <a:pt x="1431496" y="169453"/>
                  </a:cubicBezTo>
                  <a:cubicBezTo>
                    <a:pt x="1435870" y="169453"/>
                    <a:pt x="1439515" y="194534"/>
                    <a:pt x="1443890" y="185576"/>
                  </a:cubicBezTo>
                  <a:cubicBezTo>
                    <a:pt x="1448264" y="156912"/>
                    <a:pt x="1453367" y="190951"/>
                    <a:pt x="1458470" y="189159"/>
                  </a:cubicBezTo>
                  <a:cubicBezTo>
                    <a:pt x="1463573" y="199908"/>
                    <a:pt x="1468677" y="192742"/>
                    <a:pt x="1474509" y="194534"/>
                  </a:cubicBezTo>
                  <a:cubicBezTo>
                    <a:pt x="1483986" y="210657"/>
                    <a:pt x="1489818" y="216032"/>
                    <a:pt x="1494921" y="201700"/>
                  </a:cubicBezTo>
                  <a:cubicBezTo>
                    <a:pt x="1500025" y="212449"/>
                    <a:pt x="1503670" y="228572"/>
                    <a:pt x="1507315" y="223198"/>
                  </a:cubicBezTo>
                  <a:cubicBezTo>
                    <a:pt x="1510960" y="230364"/>
                    <a:pt x="1513876" y="228572"/>
                    <a:pt x="1518979" y="237530"/>
                  </a:cubicBezTo>
                  <a:cubicBezTo>
                    <a:pt x="1524082" y="264402"/>
                    <a:pt x="1530644" y="253653"/>
                    <a:pt x="1537205" y="244696"/>
                  </a:cubicBezTo>
                  <a:cubicBezTo>
                    <a:pt x="1543766" y="233947"/>
                    <a:pt x="1550327" y="269777"/>
                    <a:pt x="1555431" y="257236"/>
                  </a:cubicBezTo>
                  <a:cubicBezTo>
                    <a:pt x="1560534" y="305607"/>
                    <a:pt x="1564908" y="250070"/>
                    <a:pt x="1565637" y="248279"/>
                  </a:cubicBezTo>
                  <a:cubicBezTo>
                    <a:pt x="1569282" y="226781"/>
                    <a:pt x="1572198" y="216032"/>
                    <a:pt x="1575114" y="244696"/>
                  </a:cubicBezTo>
                  <a:cubicBezTo>
                    <a:pt x="1578759" y="264402"/>
                    <a:pt x="1581675" y="246487"/>
                    <a:pt x="1585321" y="242904"/>
                  </a:cubicBezTo>
                  <a:cubicBezTo>
                    <a:pt x="1591153" y="257236"/>
                    <a:pt x="1597714" y="233947"/>
                    <a:pt x="1603546" y="237530"/>
                  </a:cubicBezTo>
                  <a:cubicBezTo>
                    <a:pt x="1606462" y="233947"/>
                    <a:pt x="1610107" y="237530"/>
                    <a:pt x="1613023" y="232155"/>
                  </a:cubicBezTo>
                  <a:cubicBezTo>
                    <a:pt x="1615940" y="226781"/>
                    <a:pt x="1618856" y="219615"/>
                    <a:pt x="1622501" y="223198"/>
                  </a:cubicBezTo>
                  <a:cubicBezTo>
                    <a:pt x="1625417" y="207074"/>
                    <a:pt x="1628333" y="224989"/>
                    <a:pt x="1631978" y="210657"/>
                  </a:cubicBezTo>
                  <a:cubicBezTo>
                    <a:pt x="1634894" y="212449"/>
                    <a:pt x="1638539" y="214240"/>
                    <a:pt x="1641455" y="205283"/>
                  </a:cubicBezTo>
                  <a:cubicBezTo>
                    <a:pt x="1644372" y="205283"/>
                    <a:pt x="1647288" y="187368"/>
                    <a:pt x="1649475" y="189159"/>
                  </a:cubicBezTo>
                  <a:cubicBezTo>
                    <a:pt x="1651662" y="176619"/>
                    <a:pt x="1653120" y="164078"/>
                    <a:pt x="1653120" y="162287"/>
                  </a:cubicBezTo>
                  <a:lnTo>
                    <a:pt x="1652316" y="160063"/>
                  </a:lnTo>
                  <a:lnTo>
                    <a:pt x="1660410" y="151538"/>
                  </a:lnTo>
                  <a:cubicBezTo>
                    <a:pt x="1663326" y="153329"/>
                    <a:pt x="1666971" y="144372"/>
                    <a:pt x="1670617" y="142580"/>
                  </a:cubicBezTo>
                  <a:cubicBezTo>
                    <a:pt x="1674262" y="119291"/>
                    <a:pt x="1677907" y="160495"/>
                    <a:pt x="1681552" y="138997"/>
                  </a:cubicBezTo>
                  <a:cubicBezTo>
                    <a:pt x="1685197" y="146163"/>
                    <a:pt x="1689571" y="121082"/>
                    <a:pt x="1693216" y="137206"/>
                  </a:cubicBezTo>
                  <a:cubicBezTo>
                    <a:pt x="1699049" y="160495"/>
                    <a:pt x="1705610" y="142580"/>
                    <a:pt x="1711442" y="137206"/>
                  </a:cubicBezTo>
                  <a:cubicBezTo>
                    <a:pt x="1717274" y="121082"/>
                    <a:pt x="1723106" y="122874"/>
                    <a:pt x="1728939" y="135414"/>
                  </a:cubicBezTo>
                  <a:cubicBezTo>
                    <a:pt x="1734771" y="117499"/>
                    <a:pt x="1740603" y="151538"/>
                    <a:pt x="1745706" y="124665"/>
                  </a:cubicBezTo>
                  <a:cubicBezTo>
                    <a:pt x="1751538" y="146163"/>
                    <a:pt x="1755913" y="126457"/>
                    <a:pt x="1761016" y="104959"/>
                  </a:cubicBezTo>
                  <a:cubicBezTo>
                    <a:pt x="1765390" y="104959"/>
                    <a:pt x="1769035" y="104959"/>
                    <a:pt x="1772680" y="69129"/>
                  </a:cubicBezTo>
                  <a:cubicBezTo>
                    <a:pt x="1772680" y="40465"/>
                    <a:pt x="1774867" y="63754"/>
                    <a:pt x="1777783" y="76295"/>
                  </a:cubicBezTo>
                  <a:cubicBezTo>
                    <a:pt x="1780699" y="99584"/>
                    <a:pt x="1784345" y="74503"/>
                    <a:pt x="1786532" y="87044"/>
                  </a:cubicBezTo>
                  <a:cubicBezTo>
                    <a:pt x="1791635" y="101376"/>
                    <a:pt x="1796009" y="126457"/>
                    <a:pt x="1798196" y="126457"/>
                  </a:cubicBezTo>
                  <a:cubicBezTo>
                    <a:pt x="1798925" y="127353"/>
                    <a:pt x="1799517" y="130488"/>
                    <a:pt x="1799962" y="134043"/>
                  </a:cubicBezTo>
                  <a:lnTo>
                    <a:pt x="1800039" y="134929"/>
                  </a:lnTo>
                  <a:lnTo>
                    <a:pt x="1800339" y="140149"/>
                  </a:lnTo>
                  <a:cubicBezTo>
                    <a:pt x="1800890" y="148725"/>
                    <a:pt x="1801044" y="148011"/>
                    <a:pt x="1800839" y="144148"/>
                  </a:cubicBezTo>
                  <a:lnTo>
                    <a:pt x="1800039" y="134929"/>
                  </a:lnTo>
                  <a:lnTo>
                    <a:pt x="1799654" y="128248"/>
                  </a:lnTo>
                  <a:cubicBezTo>
                    <a:pt x="1806215" y="103167"/>
                    <a:pt x="1812777" y="67337"/>
                    <a:pt x="1817880" y="101376"/>
                  </a:cubicBezTo>
                  <a:cubicBezTo>
                    <a:pt x="1823712" y="128248"/>
                    <a:pt x="1829544" y="117499"/>
                    <a:pt x="1833918" y="137206"/>
                  </a:cubicBezTo>
                  <a:cubicBezTo>
                    <a:pt x="1839021" y="128248"/>
                    <a:pt x="1844125" y="164078"/>
                    <a:pt x="1848499" y="138997"/>
                  </a:cubicBezTo>
                  <a:cubicBezTo>
                    <a:pt x="1856518" y="133623"/>
                    <a:pt x="1860892" y="126457"/>
                    <a:pt x="1864537" y="131831"/>
                  </a:cubicBezTo>
                  <a:cubicBezTo>
                    <a:pt x="1868183" y="142580"/>
                    <a:pt x="1869641" y="137206"/>
                    <a:pt x="1871828" y="142580"/>
                  </a:cubicBezTo>
                  <a:cubicBezTo>
                    <a:pt x="1874015" y="128248"/>
                    <a:pt x="1876202" y="131831"/>
                    <a:pt x="1881305" y="164078"/>
                  </a:cubicBezTo>
                  <a:cubicBezTo>
                    <a:pt x="1885679" y="171244"/>
                    <a:pt x="1891511" y="187368"/>
                    <a:pt x="1901718" y="192742"/>
                  </a:cubicBezTo>
                  <a:cubicBezTo>
                    <a:pt x="1909008" y="165870"/>
                    <a:pt x="1915569" y="205283"/>
                    <a:pt x="1921401" y="187368"/>
                  </a:cubicBezTo>
                  <a:cubicBezTo>
                    <a:pt x="1927234" y="164078"/>
                    <a:pt x="1932337" y="210657"/>
                    <a:pt x="1937440" y="196325"/>
                  </a:cubicBezTo>
                  <a:cubicBezTo>
                    <a:pt x="1942543" y="189159"/>
                    <a:pt x="1947646" y="203491"/>
                    <a:pt x="1952021" y="205283"/>
                  </a:cubicBezTo>
                  <a:cubicBezTo>
                    <a:pt x="1956395" y="178410"/>
                    <a:pt x="1960040" y="190951"/>
                    <a:pt x="1964414" y="205283"/>
                  </a:cubicBezTo>
                  <a:cubicBezTo>
                    <a:pt x="1965872" y="187368"/>
                    <a:pt x="1968788" y="216032"/>
                    <a:pt x="1972433" y="207074"/>
                  </a:cubicBezTo>
                  <a:cubicBezTo>
                    <a:pt x="1976078" y="203491"/>
                    <a:pt x="1981181" y="221406"/>
                    <a:pt x="1987014" y="208866"/>
                  </a:cubicBezTo>
                  <a:cubicBezTo>
                    <a:pt x="1993575" y="190951"/>
                    <a:pt x="1998678" y="205283"/>
                    <a:pt x="2004510" y="212449"/>
                  </a:cubicBezTo>
                  <a:cubicBezTo>
                    <a:pt x="2010343" y="239321"/>
                    <a:pt x="2015446" y="199908"/>
                    <a:pt x="2020549" y="224989"/>
                  </a:cubicBezTo>
                  <a:cubicBezTo>
                    <a:pt x="2025652" y="201700"/>
                    <a:pt x="2030755" y="212449"/>
                    <a:pt x="2035858" y="241113"/>
                  </a:cubicBezTo>
                  <a:cubicBezTo>
                    <a:pt x="2041691" y="259028"/>
                    <a:pt x="2046794" y="266194"/>
                    <a:pt x="2052626" y="255445"/>
                  </a:cubicBezTo>
                  <a:cubicBezTo>
                    <a:pt x="2052626" y="266194"/>
                    <a:pt x="2054084" y="239321"/>
                    <a:pt x="2057729" y="250070"/>
                  </a:cubicBezTo>
                  <a:cubicBezTo>
                    <a:pt x="2060645" y="242904"/>
                    <a:pt x="2065019" y="251862"/>
                    <a:pt x="2070852" y="244696"/>
                  </a:cubicBezTo>
                  <a:cubicBezTo>
                    <a:pt x="2076684" y="250070"/>
                    <a:pt x="2083245" y="224989"/>
                    <a:pt x="2090535" y="239321"/>
                  </a:cubicBezTo>
                  <a:cubicBezTo>
                    <a:pt x="2097825" y="180202"/>
                    <a:pt x="2105845" y="235738"/>
                    <a:pt x="2114593" y="232155"/>
                  </a:cubicBezTo>
                  <a:cubicBezTo>
                    <a:pt x="2122613" y="244696"/>
                    <a:pt x="2132090" y="210657"/>
                    <a:pt x="2140838" y="221406"/>
                  </a:cubicBezTo>
                  <a:cubicBezTo>
                    <a:pt x="2149587" y="223198"/>
                    <a:pt x="2159064" y="192742"/>
                    <a:pt x="2167812" y="203491"/>
                  </a:cubicBezTo>
                  <a:cubicBezTo>
                    <a:pt x="2176560" y="216032"/>
                    <a:pt x="2184580" y="217823"/>
                    <a:pt x="2192599" y="178410"/>
                  </a:cubicBezTo>
                  <a:cubicBezTo>
                    <a:pt x="2200618" y="173036"/>
                    <a:pt x="2207909" y="131831"/>
                    <a:pt x="2214470" y="144372"/>
                  </a:cubicBezTo>
                  <a:cubicBezTo>
                    <a:pt x="2221031" y="99584"/>
                    <a:pt x="2226134" y="85252"/>
                    <a:pt x="2230508" y="97793"/>
                  </a:cubicBezTo>
                  <a:cubicBezTo>
                    <a:pt x="2230508" y="99584"/>
                    <a:pt x="2233424" y="124665"/>
                    <a:pt x="2233424" y="119291"/>
                  </a:cubicBezTo>
                  <a:cubicBezTo>
                    <a:pt x="2236341" y="106750"/>
                    <a:pt x="2239985" y="103167"/>
                    <a:pt x="2244360" y="81669"/>
                  </a:cubicBezTo>
                  <a:cubicBezTo>
                    <a:pt x="2248005" y="78086"/>
                    <a:pt x="2253108" y="53005"/>
                    <a:pt x="2258211" y="54797"/>
                  </a:cubicBezTo>
                  <a:cubicBezTo>
                    <a:pt x="2263315" y="63754"/>
                    <a:pt x="2268417" y="29716"/>
                    <a:pt x="2274250" y="40465"/>
                  </a:cubicBezTo>
                  <a:cubicBezTo>
                    <a:pt x="2280082" y="49422"/>
                    <a:pt x="2285914" y="31507"/>
                    <a:pt x="2291747" y="40465"/>
                  </a:cubicBezTo>
                  <a:cubicBezTo>
                    <a:pt x="2297579" y="38673"/>
                    <a:pt x="2303411" y="42256"/>
                    <a:pt x="2309243" y="54797"/>
                  </a:cubicBezTo>
                  <a:cubicBezTo>
                    <a:pt x="2310701" y="44048"/>
                    <a:pt x="2313617" y="40465"/>
                    <a:pt x="2316533" y="26133"/>
                  </a:cubicBezTo>
                  <a:cubicBezTo>
                    <a:pt x="2320179" y="17175"/>
                    <a:pt x="2323823" y="11801"/>
                    <a:pt x="2328198" y="4635"/>
                  </a:cubicBezTo>
                  <a:close/>
                </a:path>
              </a:pathLst>
            </a:custGeom>
          </p:spPr>
        </p:pic>
      </p:grpSp>
      <p:grpSp>
        <p:nvGrpSpPr>
          <p:cNvPr id="11" name="组合 10"/>
          <p:cNvGrpSpPr/>
          <p:nvPr userDrawn="1"/>
        </p:nvGrpSpPr>
        <p:grpSpPr>
          <a:xfrm flipV="1">
            <a:off x="9982199" y="0"/>
            <a:ext cx="2209800" cy="990601"/>
            <a:chOff x="9759648" y="5466120"/>
            <a:chExt cx="2432352" cy="1391881"/>
          </a:xfrm>
        </p:grpSpPr>
        <p:pic>
          <p:nvPicPr>
            <p:cNvPr id="12" name="图片 1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772164" y="5466120"/>
              <a:ext cx="2419836" cy="1391881"/>
            </a:xfrm>
            <a:custGeom>
              <a:avLst/>
              <a:gdLst>
                <a:gd name="connsiteX0" fmla="*/ 0 w 2419836"/>
                <a:gd name="connsiteY0" fmla="*/ 0 h 1391881"/>
                <a:gd name="connsiteX1" fmla="*/ 2419836 w 2419836"/>
                <a:gd name="connsiteY1" fmla="*/ 0 h 1391881"/>
                <a:gd name="connsiteX2" fmla="*/ 2419836 w 2419836"/>
                <a:gd name="connsiteY2" fmla="*/ 1391881 h 1391881"/>
                <a:gd name="connsiteX3" fmla="*/ 0 w 2419836"/>
                <a:gd name="connsiteY3" fmla="*/ 1391881 h 1391881"/>
              </a:gdLst>
              <a:ahLst/>
              <a:cxnLst>
                <a:cxn ang="0">
                  <a:pos x="connsiteX0" y="connsiteY0"/>
                </a:cxn>
                <a:cxn ang="0">
                  <a:pos x="connsiteX1" y="connsiteY1"/>
                </a:cxn>
                <a:cxn ang="0">
                  <a:pos x="connsiteX2" y="connsiteY2"/>
                </a:cxn>
                <a:cxn ang="0">
                  <a:pos x="connsiteX3" y="connsiteY3"/>
                </a:cxn>
              </a:cxnLst>
              <a:rect l="l" t="t" r="r" b="b"/>
              <a:pathLst>
                <a:path w="2419836" h="1391881">
                  <a:moveTo>
                    <a:pt x="0" y="0"/>
                  </a:moveTo>
                  <a:lnTo>
                    <a:pt x="2419836" y="0"/>
                  </a:lnTo>
                  <a:lnTo>
                    <a:pt x="2419836" y="1391881"/>
                  </a:lnTo>
                  <a:lnTo>
                    <a:pt x="0" y="1391881"/>
                  </a:lnTo>
                  <a:close/>
                </a:path>
              </a:pathLst>
            </a:custGeom>
          </p:spPr>
        </p:pic>
        <p:pic>
          <p:nvPicPr>
            <p:cNvPr id="13" name="图片 1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759648" y="5873394"/>
              <a:ext cx="2432352" cy="984607"/>
            </a:xfrm>
            <a:custGeom>
              <a:avLst/>
              <a:gdLst>
                <a:gd name="connsiteX0" fmla="*/ 1094595 w 2432352"/>
                <a:gd name="connsiteY0" fmla="*/ 362263 h 984607"/>
                <a:gd name="connsiteX1" fmla="*/ 1096873 w 2432352"/>
                <a:gd name="connsiteY1" fmla="*/ 368309 h 984607"/>
                <a:gd name="connsiteX2" fmla="*/ 1095377 w 2432352"/>
                <a:gd name="connsiteY2" fmla="*/ 367609 h 984607"/>
                <a:gd name="connsiteX3" fmla="*/ 1094925 w 2432352"/>
                <a:gd name="connsiteY3" fmla="*/ 364026 h 984607"/>
                <a:gd name="connsiteX4" fmla="*/ 1094595 w 2432352"/>
                <a:gd name="connsiteY4" fmla="*/ 362263 h 984607"/>
                <a:gd name="connsiteX5" fmla="*/ 1650660 w 2432352"/>
                <a:gd name="connsiteY5" fmla="*/ 157752 h 984607"/>
                <a:gd name="connsiteX6" fmla="*/ 1651662 w 2432352"/>
                <a:gd name="connsiteY6" fmla="*/ 158256 h 984607"/>
                <a:gd name="connsiteX7" fmla="*/ 1652316 w 2432352"/>
                <a:gd name="connsiteY7" fmla="*/ 160063 h 984607"/>
                <a:gd name="connsiteX8" fmla="*/ 1650204 w 2432352"/>
                <a:gd name="connsiteY8" fmla="*/ 162287 h 984607"/>
                <a:gd name="connsiteX9" fmla="*/ 1650660 w 2432352"/>
                <a:gd name="connsiteY9" fmla="*/ 157752 h 984607"/>
                <a:gd name="connsiteX10" fmla="*/ 2330809 w 2432352"/>
                <a:gd name="connsiteY10" fmla="*/ 0 h 984607"/>
                <a:gd name="connsiteX11" fmla="*/ 2432352 w 2432352"/>
                <a:gd name="connsiteY11" fmla="*/ 0 h 984607"/>
                <a:gd name="connsiteX12" fmla="*/ 2432352 w 2432352"/>
                <a:gd name="connsiteY12" fmla="*/ 984607 h 984607"/>
                <a:gd name="connsiteX13" fmla="*/ 0 w 2432352"/>
                <a:gd name="connsiteY13" fmla="*/ 984607 h 984607"/>
                <a:gd name="connsiteX14" fmla="*/ 601 w 2432352"/>
                <a:gd name="connsiteY14" fmla="*/ 983018 h 984607"/>
                <a:gd name="connsiteX15" fmla="*/ 5522 w 2432352"/>
                <a:gd name="connsiteY15" fmla="*/ 957713 h 984607"/>
                <a:gd name="connsiteX16" fmla="*/ 11354 w 2432352"/>
                <a:gd name="connsiteY16" fmla="*/ 911134 h 984607"/>
                <a:gd name="connsiteX17" fmla="*/ 14999 w 2432352"/>
                <a:gd name="connsiteY17" fmla="*/ 873512 h 984607"/>
                <a:gd name="connsiteX18" fmla="*/ 17186 w 2432352"/>
                <a:gd name="connsiteY18" fmla="*/ 855597 h 984607"/>
                <a:gd name="connsiteX19" fmla="*/ 9896 w 2432352"/>
                <a:gd name="connsiteY19" fmla="*/ 844848 h 984607"/>
                <a:gd name="connsiteX20" fmla="*/ 10625 w 2432352"/>
                <a:gd name="connsiteY20" fmla="*/ 823350 h 984607"/>
                <a:gd name="connsiteX21" fmla="*/ 17186 w 2432352"/>
                <a:gd name="connsiteY21" fmla="*/ 803644 h 984607"/>
                <a:gd name="connsiteX22" fmla="*/ 28122 w 2432352"/>
                <a:gd name="connsiteY22" fmla="*/ 794686 h 984607"/>
                <a:gd name="connsiteX23" fmla="*/ 44889 w 2432352"/>
                <a:gd name="connsiteY23" fmla="*/ 798269 h 984607"/>
                <a:gd name="connsiteX24" fmla="*/ 66031 w 2432352"/>
                <a:gd name="connsiteY24" fmla="*/ 792895 h 984607"/>
                <a:gd name="connsiteX25" fmla="*/ 88631 w 2432352"/>
                <a:gd name="connsiteY25" fmla="*/ 780354 h 984607"/>
                <a:gd name="connsiteX26" fmla="*/ 111960 w 2432352"/>
                <a:gd name="connsiteY26" fmla="*/ 764231 h 984607"/>
                <a:gd name="connsiteX27" fmla="*/ 133831 w 2432352"/>
                <a:gd name="connsiteY27" fmla="*/ 746316 h 984607"/>
                <a:gd name="connsiteX28" fmla="*/ 152785 w 2432352"/>
                <a:gd name="connsiteY28" fmla="*/ 728401 h 984607"/>
                <a:gd name="connsiteX29" fmla="*/ 165908 w 2432352"/>
                <a:gd name="connsiteY29" fmla="*/ 714069 h 984607"/>
                <a:gd name="connsiteX30" fmla="*/ 180488 w 2432352"/>
                <a:gd name="connsiteY30" fmla="*/ 706903 h 984607"/>
                <a:gd name="connsiteX31" fmla="*/ 195069 w 2432352"/>
                <a:gd name="connsiteY31" fmla="*/ 699737 h 984607"/>
                <a:gd name="connsiteX32" fmla="*/ 213294 w 2432352"/>
                <a:gd name="connsiteY32" fmla="*/ 674656 h 984607"/>
                <a:gd name="connsiteX33" fmla="*/ 231520 w 2432352"/>
                <a:gd name="connsiteY33" fmla="*/ 665698 h 984607"/>
                <a:gd name="connsiteX34" fmla="*/ 250475 w 2432352"/>
                <a:gd name="connsiteY34" fmla="*/ 671073 h 984607"/>
                <a:gd name="connsiteX35" fmla="*/ 269429 w 2432352"/>
                <a:gd name="connsiteY35" fmla="*/ 683613 h 984607"/>
                <a:gd name="connsiteX36" fmla="*/ 288384 w 2432352"/>
                <a:gd name="connsiteY36" fmla="*/ 699737 h 984607"/>
                <a:gd name="connsiteX37" fmla="*/ 309526 w 2432352"/>
                <a:gd name="connsiteY37" fmla="*/ 699737 h 984607"/>
                <a:gd name="connsiteX38" fmla="*/ 326293 w 2432352"/>
                <a:gd name="connsiteY38" fmla="*/ 674656 h 984607"/>
                <a:gd name="connsiteX39" fmla="*/ 343061 w 2432352"/>
                <a:gd name="connsiteY39" fmla="*/ 642409 h 984607"/>
                <a:gd name="connsiteX40" fmla="*/ 364203 w 2432352"/>
                <a:gd name="connsiteY40" fmla="*/ 624494 h 984607"/>
                <a:gd name="connsiteX41" fmla="*/ 372222 w 2432352"/>
                <a:gd name="connsiteY41" fmla="*/ 611953 h 984607"/>
                <a:gd name="connsiteX42" fmla="*/ 389719 w 2432352"/>
                <a:gd name="connsiteY42" fmla="*/ 592247 h 984607"/>
                <a:gd name="connsiteX43" fmla="*/ 404299 w 2432352"/>
                <a:gd name="connsiteY43" fmla="*/ 577915 h 984607"/>
                <a:gd name="connsiteX44" fmla="*/ 419609 w 2432352"/>
                <a:gd name="connsiteY44" fmla="*/ 567166 h 984607"/>
                <a:gd name="connsiteX45" fmla="*/ 433460 w 2432352"/>
                <a:gd name="connsiteY45" fmla="*/ 558208 h 984607"/>
                <a:gd name="connsiteX46" fmla="*/ 446583 w 2432352"/>
                <a:gd name="connsiteY46" fmla="*/ 560000 h 984607"/>
                <a:gd name="connsiteX47" fmla="*/ 458976 w 2432352"/>
                <a:gd name="connsiteY47" fmla="*/ 561791 h 984607"/>
                <a:gd name="connsiteX48" fmla="*/ 469911 w 2432352"/>
                <a:gd name="connsiteY48" fmla="*/ 565374 h 984607"/>
                <a:gd name="connsiteX49" fmla="*/ 480118 w 2432352"/>
                <a:gd name="connsiteY49" fmla="*/ 565374 h 984607"/>
                <a:gd name="connsiteX50" fmla="*/ 499072 w 2432352"/>
                <a:gd name="connsiteY50" fmla="*/ 545668 h 984607"/>
                <a:gd name="connsiteX51" fmla="*/ 517298 w 2432352"/>
                <a:gd name="connsiteY51" fmla="*/ 525961 h 984607"/>
                <a:gd name="connsiteX52" fmla="*/ 535524 w 2432352"/>
                <a:gd name="connsiteY52" fmla="*/ 506255 h 984607"/>
                <a:gd name="connsiteX53" fmla="*/ 553749 w 2432352"/>
                <a:gd name="connsiteY53" fmla="*/ 490131 h 984607"/>
                <a:gd name="connsiteX54" fmla="*/ 571975 w 2432352"/>
                <a:gd name="connsiteY54" fmla="*/ 477591 h 984607"/>
                <a:gd name="connsiteX55" fmla="*/ 590930 w 2432352"/>
                <a:gd name="connsiteY55" fmla="*/ 468633 h 984607"/>
                <a:gd name="connsiteX56" fmla="*/ 611342 w 2432352"/>
                <a:gd name="connsiteY56" fmla="*/ 465050 h 984607"/>
                <a:gd name="connsiteX57" fmla="*/ 632484 w 2432352"/>
                <a:gd name="connsiteY57" fmla="*/ 470425 h 984607"/>
                <a:gd name="connsiteX58" fmla="*/ 647065 w 2432352"/>
                <a:gd name="connsiteY58" fmla="*/ 463259 h 984607"/>
                <a:gd name="connsiteX59" fmla="*/ 658000 w 2432352"/>
                <a:gd name="connsiteY59" fmla="*/ 436386 h 984607"/>
                <a:gd name="connsiteX60" fmla="*/ 668206 w 2432352"/>
                <a:gd name="connsiteY60" fmla="*/ 402348 h 984607"/>
                <a:gd name="connsiteX61" fmla="*/ 679142 w 2432352"/>
                <a:gd name="connsiteY61" fmla="*/ 370101 h 984607"/>
                <a:gd name="connsiteX62" fmla="*/ 694451 w 2432352"/>
                <a:gd name="connsiteY62" fmla="*/ 357560 h 984607"/>
                <a:gd name="connsiteX63" fmla="*/ 710490 w 2432352"/>
                <a:gd name="connsiteY63" fmla="*/ 359352 h 984607"/>
                <a:gd name="connsiteX64" fmla="*/ 725799 w 2432352"/>
                <a:gd name="connsiteY64" fmla="*/ 362935 h 984607"/>
                <a:gd name="connsiteX65" fmla="*/ 738922 w 2432352"/>
                <a:gd name="connsiteY65" fmla="*/ 375475 h 984607"/>
                <a:gd name="connsiteX66" fmla="*/ 753502 w 2432352"/>
                <a:gd name="connsiteY66" fmla="*/ 382641 h 984607"/>
                <a:gd name="connsiteX67" fmla="*/ 764438 w 2432352"/>
                <a:gd name="connsiteY67" fmla="*/ 368309 h 984607"/>
                <a:gd name="connsiteX68" fmla="*/ 779747 w 2432352"/>
                <a:gd name="connsiteY68" fmla="*/ 339645 h 984607"/>
                <a:gd name="connsiteX69" fmla="*/ 800889 w 2432352"/>
                <a:gd name="connsiteY69" fmla="*/ 293066 h 984607"/>
                <a:gd name="connsiteX70" fmla="*/ 811095 w 2432352"/>
                <a:gd name="connsiteY70" fmla="*/ 296649 h 984607"/>
                <a:gd name="connsiteX71" fmla="*/ 821302 w 2432352"/>
                <a:gd name="connsiteY71" fmla="*/ 300232 h 984607"/>
                <a:gd name="connsiteX72" fmla="*/ 830779 w 2432352"/>
                <a:gd name="connsiteY72" fmla="*/ 302024 h 984607"/>
                <a:gd name="connsiteX73" fmla="*/ 838798 w 2432352"/>
                <a:gd name="connsiteY73" fmla="*/ 327105 h 984607"/>
                <a:gd name="connsiteX74" fmla="*/ 845360 w 2432352"/>
                <a:gd name="connsiteY74" fmla="*/ 339645 h 984607"/>
                <a:gd name="connsiteX75" fmla="*/ 849734 w 2432352"/>
                <a:gd name="connsiteY75" fmla="*/ 343228 h 984607"/>
                <a:gd name="connsiteX76" fmla="*/ 862856 w 2432352"/>
                <a:gd name="connsiteY76" fmla="*/ 325313 h 984607"/>
                <a:gd name="connsiteX77" fmla="*/ 874521 w 2432352"/>
                <a:gd name="connsiteY77" fmla="*/ 318147 h 984607"/>
                <a:gd name="connsiteX78" fmla="*/ 886185 w 2432352"/>
                <a:gd name="connsiteY78" fmla="*/ 316356 h 984607"/>
                <a:gd name="connsiteX79" fmla="*/ 896391 w 2432352"/>
                <a:gd name="connsiteY79" fmla="*/ 328896 h 984607"/>
                <a:gd name="connsiteX80" fmla="*/ 905140 w 2432352"/>
                <a:gd name="connsiteY80" fmla="*/ 341437 h 984607"/>
                <a:gd name="connsiteX81" fmla="*/ 912430 w 2432352"/>
                <a:gd name="connsiteY81" fmla="*/ 350394 h 984607"/>
                <a:gd name="connsiteX82" fmla="*/ 919720 w 2432352"/>
                <a:gd name="connsiteY82" fmla="*/ 352186 h 984607"/>
                <a:gd name="connsiteX83" fmla="*/ 943778 w 2432352"/>
                <a:gd name="connsiteY83" fmla="*/ 366518 h 984607"/>
                <a:gd name="connsiteX84" fmla="*/ 961275 w 2432352"/>
                <a:gd name="connsiteY84" fmla="*/ 368309 h 984607"/>
                <a:gd name="connsiteX85" fmla="*/ 975126 w 2432352"/>
                <a:gd name="connsiteY85" fmla="*/ 362935 h 984607"/>
                <a:gd name="connsiteX86" fmla="*/ 986791 w 2432352"/>
                <a:gd name="connsiteY86" fmla="*/ 361143 h 984607"/>
                <a:gd name="connsiteX87" fmla="*/ 1008661 w 2432352"/>
                <a:gd name="connsiteY87" fmla="*/ 366518 h 984607"/>
                <a:gd name="connsiteX88" fmla="*/ 1028345 w 2432352"/>
                <a:gd name="connsiteY88" fmla="*/ 364726 h 984607"/>
                <a:gd name="connsiteX89" fmla="*/ 1047300 w 2432352"/>
                <a:gd name="connsiteY89" fmla="*/ 368309 h 984607"/>
                <a:gd name="connsiteX90" fmla="*/ 1061151 w 2432352"/>
                <a:gd name="connsiteY90" fmla="*/ 359352 h 984607"/>
                <a:gd name="connsiteX91" fmla="*/ 1081564 w 2432352"/>
                <a:gd name="connsiteY91" fmla="*/ 361143 h 984607"/>
                <a:gd name="connsiteX92" fmla="*/ 1095377 w 2432352"/>
                <a:gd name="connsiteY92" fmla="*/ 367609 h 984607"/>
                <a:gd name="connsiteX93" fmla="*/ 1096144 w 2432352"/>
                <a:gd name="connsiteY93" fmla="*/ 373684 h 984607"/>
                <a:gd name="connsiteX94" fmla="*/ 1109996 w 2432352"/>
                <a:gd name="connsiteY94" fmla="*/ 371892 h 984607"/>
                <a:gd name="connsiteX95" fmla="*/ 1133325 w 2432352"/>
                <a:gd name="connsiteY95" fmla="*/ 357560 h 984607"/>
                <a:gd name="connsiteX96" fmla="*/ 1136970 w 2432352"/>
                <a:gd name="connsiteY96" fmla="*/ 366518 h 984607"/>
                <a:gd name="connsiteX97" fmla="*/ 1147176 w 2432352"/>
                <a:gd name="connsiteY97" fmla="*/ 373684 h 984607"/>
                <a:gd name="connsiteX98" fmla="*/ 1161757 w 2432352"/>
                <a:gd name="connsiteY98" fmla="*/ 362935 h 984607"/>
                <a:gd name="connsiteX99" fmla="*/ 1176337 w 2432352"/>
                <a:gd name="connsiteY99" fmla="*/ 327105 h 984607"/>
                <a:gd name="connsiteX100" fmla="*/ 1182898 w 2432352"/>
                <a:gd name="connsiteY100" fmla="*/ 332479 h 984607"/>
                <a:gd name="connsiteX101" fmla="*/ 1198937 w 2432352"/>
                <a:gd name="connsiteY101" fmla="*/ 316356 h 984607"/>
                <a:gd name="connsiteX102" fmla="*/ 1219350 w 2432352"/>
                <a:gd name="connsiteY102" fmla="*/ 289483 h 984607"/>
                <a:gd name="connsiteX103" fmla="*/ 1226731 w 2432352"/>
                <a:gd name="connsiteY103" fmla="*/ 278398 h 984607"/>
                <a:gd name="connsiteX104" fmla="*/ 1227589 w 2432352"/>
                <a:gd name="connsiteY104" fmla="*/ 280857 h 984607"/>
                <a:gd name="connsiteX105" fmla="*/ 1226463 w 2432352"/>
                <a:gd name="connsiteY105" fmla="*/ 286041 h 984607"/>
                <a:gd name="connsiteX106" fmla="*/ 1224362 w 2432352"/>
                <a:gd name="connsiteY106" fmla="*/ 290827 h 984607"/>
                <a:gd name="connsiteX107" fmla="*/ 1225740 w 2432352"/>
                <a:gd name="connsiteY107" fmla="*/ 289371 h 984607"/>
                <a:gd name="connsiteX108" fmla="*/ 1226463 w 2432352"/>
                <a:gd name="connsiteY108" fmla="*/ 286041 h 984607"/>
                <a:gd name="connsiteX109" fmla="*/ 1228098 w 2432352"/>
                <a:gd name="connsiteY109" fmla="*/ 282317 h 984607"/>
                <a:gd name="connsiteX110" fmla="*/ 1227589 w 2432352"/>
                <a:gd name="connsiteY110" fmla="*/ 280857 h 984607"/>
                <a:gd name="connsiteX111" fmla="*/ 1228827 w 2432352"/>
                <a:gd name="connsiteY111" fmla="*/ 275151 h 984607"/>
                <a:gd name="connsiteX112" fmla="*/ 1252156 w 2432352"/>
                <a:gd name="connsiteY112" fmla="*/ 260819 h 984607"/>
                <a:gd name="connsiteX113" fmla="*/ 1260904 w 2432352"/>
                <a:gd name="connsiteY113" fmla="*/ 257236 h 984607"/>
                <a:gd name="connsiteX114" fmla="*/ 1268194 w 2432352"/>
                <a:gd name="connsiteY114" fmla="*/ 246487 h 984607"/>
                <a:gd name="connsiteX115" fmla="*/ 1274027 w 2432352"/>
                <a:gd name="connsiteY115" fmla="*/ 237530 h 984607"/>
                <a:gd name="connsiteX116" fmla="*/ 1279859 w 2432352"/>
                <a:gd name="connsiteY116" fmla="*/ 233947 h 984607"/>
                <a:gd name="connsiteX117" fmla="*/ 1295168 w 2432352"/>
                <a:gd name="connsiteY117" fmla="*/ 237530 h 984607"/>
                <a:gd name="connsiteX118" fmla="*/ 1311936 w 2432352"/>
                <a:gd name="connsiteY118" fmla="*/ 242904 h 984607"/>
                <a:gd name="connsiteX119" fmla="*/ 1332349 w 2432352"/>
                <a:gd name="connsiteY119" fmla="*/ 228572 h 984607"/>
                <a:gd name="connsiteX120" fmla="*/ 1348387 w 2432352"/>
                <a:gd name="connsiteY120" fmla="*/ 207074 h 984607"/>
                <a:gd name="connsiteX121" fmla="*/ 1362239 w 2432352"/>
                <a:gd name="connsiteY121" fmla="*/ 183785 h 984607"/>
                <a:gd name="connsiteX122" fmla="*/ 1383381 w 2432352"/>
                <a:gd name="connsiteY122" fmla="*/ 194534 h 984607"/>
                <a:gd name="connsiteX123" fmla="*/ 1403793 w 2432352"/>
                <a:gd name="connsiteY123" fmla="*/ 194534 h 984607"/>
                <a:gd name="connsiteX124" fmla="*/ 1422748 w 2432352"/>
                <a:gd name="connsiteY124" fmla="*/ 185576 h 984607"/>
                <a:gd name="connsiteX125" fmla="*/ 1431496 w 2432352"/>
                <a:gd name="connsiteY125" fmla="*/ 169453 h 984607"/>
                <a:gd name="connsiteX126" fmla="*/ 1443890 w 2432352"/>
                <a:gd name="connsiteY126" fmla="*/ 185576 h 984607"/>
                <a:gd name="connsiteX127" fmla="*/ 1458470 w 2432352"/>
                <a:gd name="connsiteY127" fmla="*/ 189159 h 984607"/>
                <a:gd name="connsiteX128" fmla="*/ 1474509 w 2432352"/>
                <a:gd name="connsiteY128" fmla="*/ 194534 h 984607"/>
                <a:gd name="connsiteX129" fmla="*/ 1494921 w 2432352"/>
                <a:gd name="connsiteY129" fmla="*/ 201700 h 984607"/>
                <a:gd name="connsiteX130" fmla="*/ 1507315 w 2432352"/>
                <a:gd name="connsiteY130" fmla="*/ 223198 h 984607"/>
                <a:gd name="connsiteX131" fmla="*/ 1518979 w 2432352"/>
                <a:gd name="connsiteY131" fmla="*/ 237530 h 984607"/>
                <a:gd name="connsiteX132" fmla="*/ 1537205 w 2432352"/>
                <a:gd name="connsiteY132" fmla="*/ 244696 h 984607"/>
                <a:gd name="connsiteX133" fmla="*/ 1555431 w 2432352"/>
                <a:gd name="connsiteY133" fmla="*/ 257236 h 984607"/>
                <a:gd name="connsiteX134" fmla="*/ 1565637 w 2432352"/>
                <a:gd name="connsiteY134" fmla="*/ 248279 h 984607"/>
                <a:gd name="connsiteX135" fmla="*/ 1575114 w 2432352"/>
                <a:gd name="connsiteY135" fmla="*/ 244696 h 984607"/>
                <a:gd name="connsiteX136" fmla="*/ 1585321 w 2432352"/>
                <a:gd name="connsiteY136" fmla="*/ 242904 h 984607"/>
                <a:gd name="connsiteX137" fmla="*/ 1603546 w 2432352"/>
                <a:gd name="connsiteY137" fmla="*/ 237530 h 984607"/>
                <a:gd name="connsiteX138" fmla="*/ 1613023 w 2432352"/>
                <a:gd name="connsiteY138" fmla="*/ 232155 h 984607"/>
                <a:gd name="connsiteX139" fmla="*/ 1622501 w 2432352"/>
                <a:gd name="connsiteY139" fmla="*/ 223198 h 984607"/>
                <a:gd name="connsiteX140" fmla="*/ 1631978 w 2432352"/>
                <a:gd name="connsiteY140" fmla="*/ 210657 h 984607"/>
                <a:gd name="connsiteX141" fmla="*/ 1641455 w 2432352"/>
                <a:gd name="connsiteY141" fmla="*/ 205283 h 984607"/>
                <a:gd name="connsiteX142" fmla="*/ 1649475 w 2432352"/>
                <a:gd name="connsiteY142" fmla="*/ 189159 h 984607"/>
                <a:gd name="connsiteX143" fmla="*/ 1653120 w 2432352"/>
                <a:gd name="connsiteY143" fmla="*/ 162287 h 984607"/>
                <a:gd name="connsiteX144" fmla="*/ 1652316 w 2432352"/>
                <a:gd name="connsiteY144" fmla="*/ 160063 h 984607"/>
                <a:gd name="connsiteX145" fmla="*/ 1660410 w 2432352"/>
                <a:gd name="connsiteY145" fmla="*/ 151538 h 984607"/>
                <a:gd name="connsiteX146" fmla="*/ 1670617 w 2432352"/>
                <a:gd name="connsiteY146" fmla="*/ 142580 h 984607"/>
                <a:gd name="connsiteX147" fmla="*/ 1681552 w 2432352"/>
                <a:gd name="connsiteY147" fmla="*/ 138997 h 984607"/>
                <a:gd name="connsiteX148" fmla="*/ 1693216 w 2432352"/>
                <a:gd name="connsiteY148" fmla="*/ 137206 h 984607"/>
                <a:gd name="connsiteX149" fmla="*/ 1711442 w 2432352"/>
                <a:gd name="connsiteY149" fmla="*/ 137206 h 984607"/>
                <a:gd name="connsiteX150" fmla="*/ 1728939 w 2432352"/>
                <a:gd name="connsiteY150" fmla="*/ 135414 h 984607"/>
                <a:gd name="connsiteX151" fmla="*/ 1745706 w 2432352"/>
                <a:gd name="connsiteY151" fmla="*/ 124665 h 984607"/>
                <a:gd name="connsiteX152" fmla="*/ 1761016 w 2432352"/>
                <a:gd name="connsiteY152" fmla="*/ 104959 h 984607"/>
                <a:gd name="connsiteX153" fmla="*/ 1772680 w 2432352"/>
                <a:gd name="connsiteY153" fmla="*/ 69129 h 984607"/>
                <a:gd name="connsiteX154" fmla="*/ 1777783 w 2432352"/>
                <a:gd name="connsiteY154" fmla="*/ 76295 h 984607"/>
                <a:gd name="connsiteX155" fmla="*/ 1786532 w 2432352"/>
                <a:gd name="connsiteY155" fmla="*/ 87044 h 984607"/>
                <a:gd name="connsiteX156" fmla="*/ 1798196 w 2432352"/>
                <a:gd name="connsiteY156" fmla="*/ 126457 h 984607"/>
                <a:gd name="connsiteX157" fmla="*/ 1799962 w 2432352"/>
                <a:gd name="connsiteY157" fmla="*/ 134043 h 984607"/>
                <a:gd name="connsiteX158" fmla="*/ 1800039 w 2432352"/>
                <a:gd name="connsiteY158" fmla="*/ 134929 h 984607"/>
                <a:gd name="connsiteX159" fmla="*/ 1800339 w 2432352"/>
                <a:gd name="connsiteY159" fmla="*/ 140149 h 984607"/>
                <a:gd name="connsiteX160" fmla="*/ 1800839 w 2432352"/>
                <a:gd name="connsiteY160" fmla="*/ 144148 h 984607"/>
                <a:gd name="connsiteX161" fmla="*/ 1800039 w 2432352"/>
                <a:gd name="connsiteY161" fmla="*/ 134929 h 984607"/>
                <a:gd name="connsiteX162" fmla="*/ 1799654 w 2432352"/>
                <a:gd name="connsiteY162" fmla="*/ 128248 h 984607"/>
                <a:gd name="connsiteX163" fmla="*/ 1817880 w 2432352"/>
                <a:gd name="connsiteY163" fmla="*/ 101376 h 984607"/>
                <a:gd name="connsiteX164" fmla="*/ 1833918 w 2432352"/>
                <a:gd name="connsiteY164" fmla="*/ 137206 h 984607"/>
                <a:gd name="connsiteX165" fmla="*/ 1848499 w 2432352"/>
                <a:gd name="connsiteY165" fmla="*/ 138997 h 984607"/>
                <a:gd name="connsiteX166" fmla="*/ 1864537 w 2432352"/>
                <a:gd name="connsiteY166" fmla="*/ 131831 h 984607"/>
                <a:gd name="connsiteX167" fmla="*/ 1871828 w 2432352"/>
                <a:gd name="connsiteY167" fmla="*/ 142580 h 984607"/>
                <a:gd name="connsiteX168" fmla="*/ 1881305 w 2432352"/>
                <a:gd name="connsiteY168" fmla="*/ 164078 h 984607"/>
                <a:gd name="connsiteX169" fmla="*/ 1901718 w 2432352"/>
                <a:gd name="connsiteY169" fmla="*/ 192742 h 984607"/>
                <a:gd name="connsiteX170" fmla="*/ 1921401 w 2432352"/>
                <a:gd name="connsiteY170" fmla="*/ 187368 h 984607"/>
                <a:gd name="connsiteX171" fmla="*/ 1937440 w 2432352"/>
                <a:gd name="connsiteY171" fmla="*/ 196325 h 984607"/>
                <a:gd name="connsiteX172" fmla="*/ 1952021 w 2432352"/>
                <a:gd name="connsiteY172" fmla="*/ 205283 h 984607"/>
                <a:gd name="connsiteX173" fmla="*/ 1964414 w 2432352"/>
                <a:gd name="connsiteY173" fmla="*/ 205283 h 984607"/>
                <a:gd name="connsiteX174" fmla="*/ 1972433 w 2432352"/>
                <a:gd name="connsiteY174" fmla="*/ 207074 h 984607"/>
                <a:gd name="connsiteX175" fmla="*/ 1987014 w 2432352"/>
                <a:gd name="connsiteY175" fmla="*/ 208866 h 984607"/>
                <a:gd name="connsiteX176" fmla="*/ 2004510 w 2432352"/>
                <a:gd name="connsiteY176" fmla="*/ 212449 h 984607"/>
                <a:gd name="connsiteX177" fmla="*/ 2020549 w 2432352"/>
                <a:gd name="connsiteY177" fmla="*/ 224989 h 984607"/>
                <a:gd name="connsiteX178" fmla="*/ 2035858 w 2432352"/>
                <a:gd name="connsiteY178" fmla="*/ 241113 h 984607"/>
                <a:gd name="connsiteX179" fmla="*/ 2052626 w 2432352"/>
                <a:gd name="connsiteY179" fmla="*/ 255445 h 984607"/>
                <a:gd name="connsiteX180" fmla="*/ 2057729 w 2432352"/>
                <a:gd name="connsiteY180" fmla="*/ 250070 h 984607"/>
                <a:gd name="connsiteX181" fmla="*/ 2070852 w 2432352"/>
                <a:gd name="connsiteY181" fmla="*/ 244696 h 984607"/>
                <a:gd name="connsiteX182" fmla="*/ 2090535 w 2432352"/>
                <a:gd name="connsiteY182" fmla="*/ 239321 h 984607"/>
                <a:gd name="connsiteX183" fmla="*/ 2114593 w 2432352"/>
                <a:gd name="connsiteY183" fmla="*/ 232155 h 984607"/>
                <a:gd name="connsiteX184" fmla="*/ 2140838 w 2432352"/>
                <a:gd name="connsiteY184" fmla="*/ 221406 h 984607"/>
                <a:gd name="connsiteX185" fmla="*/ 2167812 w 2432352"/>
                <a:gd name="connsiteY185" fmla="*/ 203491 h 984607"/>
                <a:gd name="connsiteX186" fmla="*/ 2192599 w 2432352"/>
                <a:gd name="connsiteY186" fmla="*/ 178410 h 984607"/>
                <a:gd name="connsiteX187" fmla="*/ 2214470 w 2432352"/>
                <a:gd name="connsiteY187" fmla="*/ 144372 h 984607"/>
                <a:gd name="connsiteX188" fmla="*/ 2230508 w 2432352"/>
                <a:gd name="connsiteY188" fmla="*/ 97793 h 984607"/>
                <a:gd name="connsiteX189" fmla="*/ 2233424 w 2432352"/>
                <a:gd name="connsiteY189" fmla="*/ 119291 h 984607"/>
                <a:gd name="connsiteX190" fmla="*/ 2244360 w 2432352"/>
                <a:gd name="connsiteY190" fmla="*/ 81669 h 984607"/>
                <a:gd name="connsiteX191" fmla="*/ 2258211 w 2432352"/>
                <a:gd name="connsiteY191" fmla="*/ 54797 h 984607"/>
                <a:gd name="connsiteX192" fmla="*/ 2274250 w 2432352"/>
                <a:gd name="connsiteY192" fmla="*/ 40465 h 984607"/>
                <a:gd name="connsiteX193" fmla="*/ 2291747 w 2432352"/>
                <a:gd name="connsiteY193" fmla="*/ 40465 h 984607"/>
                <a:gd name="connsiteX194" fmla="*/ 2309243 w 2432352"/>
                <a:gd name="connsiteY194" fmla="*/ 54797 h 984607"/>
                <a:gd name="connsiteX195" fmla="*/ 2316533 w 2432352"/>
                <a:gd name="connsiteY195" fmla="*/ 26133 h 984607"/>
                <a:gd name="connsiteX196" fmla="*/ 2328198 w 2432352"/>
                <a:gd name="connsiteY196" fmla="*/ 4635 h 98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2432352" h="984607">
                  <a:moveTo>
                    <a:pt x="1094595" y="362263"/>
                  </a:moveTo>
                  <a:cubicBezTo>
                    <a:pt x="1094686" y="362935"/>
                    <a:pt x="1095415" y="366518"/>
                    <a:pt x="1096873" y="368309"/>
                  </a:cubicBezTo>
                  <a:lnTo>
                    <a:pt x="1095377" y="367609"/>
                  </a:lnTo>
                  <a:lnTo>
                    <a:pt x="1094925" y="364026"/>
                  </a:lnTo>
                  <a:cubicBezTo>
                    <a:pt x="1094663" y="362319"/>
                    <a:pt x="1094549" y="361927"/>
                    <a:pt x="1094595" y="362263"/>
                  </a:cubicBezTo>
                  <a:close/>
                  <a:moveTo>
                    <a:pt x="1650660" y="157752"/>
                  </a:moveTo>
                  <a:cubicBezTo>
                    <a:pt x="1650933" y="157248"/>
                    <a:pt x="1651298" y="157584"/>
                    <a:pt x="1651662" y="158256"/>
                  </a:cubicBezTo>
                  <a:lnTo>
                    <a:pt x="1652316" y="160063"/>
                  </a:lnTo>
                  <a:lnTo>
                    <a:pt x="1650204" y="162287"/>
                  </a:lnTo>
                  <a:cubicBezTo>
                    <a:pt x="1650204" y="159600"/>
                    <a:pt x="1650386" y="158256"/>
                    <a:pt x="1650660" y="157752"/>
                  </a:cubicBezTo>
                  <a:close/>
                  <a:moveTo>
                    <a:pt x="2330809" y="0"/>
                  </a:moveTo>
                  <a:lnTo>
                    <a:pt x="2432352" y="0"/>
                  </a:lnTo>
                  <a:lnTo>
                    <a:pt x="2432352" y="984607"/>
                  </a:lnTo>
                  <a:lnTo>
                    <a:pt x="0" y="984607"/>
                  </a:lnTo>
                  <a:lnTo>
                    <a:pt x="601" y="983018"/>
                  </a:lnTo>
                  <a:cubicBezTo>
                    <a:pt x="2424" y="976524"/>
                    <a:pt x="4064" y="968462"/>
                    <a:pt x="5522" y="957713"/>
                  </a:cubicBezTo>
                  <a:cubicBezTo>
                    <a:pt x="8438" y="930840"/>
                    <a:pt x="9896" y="912925"/>
                    <a:pt x="11354" y="911134"/>
                  </a:cubicBezTo>
                  <a:cubicBezTo>
                    <a:pt x="12812" y="887844"/>
                    <a:pt x="14270" y="882470"/>
                    <a:pt x="14999" y="873512"/>
                  </a:cubicBezTo>
                  <a:cubicBezTo>
                    <a:pt x="15728" y="866346"/>
                    <a:pt x="16457" y="853806"/>
                    <a:pt x="17186" y="855597"/>
                  </a:cubicBezTo>
                  <a:cubicBezTo>
                    <a:pt x="12812" y="857389"/>
                    <a:pt x="10625" y="852014"/>
                    <a:pt x="9896" y="844848"/>
                  </a:cubicBezTo>
                  <a:cubicBezTo>
                    <a:pt x="9167" y="857389"/>
                    <a:pt x="9167" y="837682"/>
                    <a:pt x="10625" y="823350"/>
                  </a:cubicBezTo>
                  <a:cubicBezTo>
                    <a:pt x="12083" y="817976"/>
                    <a:pt x="14270" y="807227"/>
                    <a:pt x="17186" y="803644"/>
                  </a:cubicBezTo>
                  <a:cubicBezTo>
                    <a:pt x="20103" y="780354"/>
                    <a:pt x="23748" y="801852"/>
                    <a:pt x="28122" y="794686"/>
                  </a:cubicBezTo>
                  <a:cubicBezTo>
                    <a:pt x="32496" y="805435"/>
                    <a:pt x="38328" y="771397"/>
                    <a:pt x="44889" y="798269"/>
                  </a:cubicBezTo>
                  <a:cubicBezTo>
                    <a:pt x="51451" y="783937"/>
                    <a:pt x="58012" y="787520"/>
                    <a:pt x="66031" y="792895"/>
                  </a:cubicBezTo>
                  <a:cubicBezTo>
                    <a:pt x="73321" y="789312"/>
                    <a:pt x="80612" y="726609"/>
                    <a:pt x="88631" y="780354"/>
                  </a:cubicBezTo>
                  <a:cubicBezTo>
                    <a:pt x="96650" y="800061"/>
                    <a:pt x="104670" y="771397"/>
                    <a:pt x="111960" y="764231"/>
                  </a:cubicBezTo>
                  <a:cubicBezTo>
                    <a:pt x="119979" y="721235"/>
                    <a:pt x="127269" y="776771"/>
                    <a:pt x="133831" y="746316"/>
                  </a:cubicBezTo>
                  <a:cubicBezTo>
                    <a:pt x="141121" y="731984"/>
                    <a:pt x="147682" y="717652"/>
                    <a:pt x="152785" y="728401"/>
                  </a:cubicBezTo>
                  <a:cubicBezTo>
                    <a:pt x="157888" y="705111"/>
                    <a:pt x="162992" y="724818"/>
                    <a:pt x="165908" y="714069"/>
                  </a:cubicBezTo>
                  <a:cubicBezTo>
                    <a:pt x="170282" y="703320"/>
                    <a:pt x="175385" y="730192"/>
                    <a:pt x="180488" y="706903"/>
                  </a:cubicBezTo>
                  <a:cubicBezTo>
                    <a:pt x="185591" y="688988"/>
                    <a:pt x="190695" y="705111"/>
                    <a:pt x="195069" y="699737"/>
                  </a:cubicBezTo>
                  <a:cubicBezTo>
                    <a:pt x="200901" y="658532"/>
                    <a:pt x="206733" y="665698"/>
                    <a:pt x="213294" y="674656"/>
                  </a:cubicBezTo>
                  <a:cubicBezTo>
                    <a:pt x="219127" y="690779"/>
                    <a:pt x="224959" y="667490"/>
                    <a:pt x="231520" y="665698"/>
                  </a:cubicBezTo>
                  <a:cubicBezTo>
                    <a:pt x="237352" y="678239"/>
                    <a:pt x="243913" y="692571"/>
                    <a:pt x="250475" y="671073"/>
                  </a:cubicBezTo>
                  <a:cubicBezTo>
                    <a:pt x="256307" y="645992"/>
                    <a:pt x="262868" y="672864"/>
                    <a:pt x="269429" y="683613"/>
                  </a:cubicBezTo>
                  <a:cubicBezTo>
                    <a:pt x="275991" y="690779"/>
                    <a:pt x="281823" y="688988"/>
                    <a:pt x="288384" y="699737"/>
                  </a:cubicBezTo>
                  <a:cubicBezTo>
                    <a:pt x="296403" y="712277"/>
                    <a:pt x="302965" y="658532"/>
                    <a:pt x="309526" y="699737"/>
                  </a:cubicBezTo>
                  <a:cubicBezTo>
                    <a:pt x="315358" y="667490"/>
                    <a:pt x="321190" y="687196"/>
                    <a:pt x="326293" y="674656"/>
                  </a:cubicBezTo>
                  <a:cubicBezTo>
                    <a:pt x="332126" y="640617"/>
                    <a:pt x="337229" y="638826"/>
                    <a:pt x="343061" y="642409"/>
                  </a:cubicBezTo>
                  <a:cubicBezTo>
                    <a:pt x="349622" y="638826"/>
                    <a:pt x="356183" y="628077"/>
                    <a:pt x="364203" y="624494"/>
                  </a:cubicBezTo>
                  <a:cubicBezTo>
                    <a:pt x="364932" y="633451"/>
                    <a:pt x="367848" y="638826"/>
                    <a:pt x="372222" y="611953"/>
                  </a:cubicBezTo>
                  <a:cubicBezTo>
                    <a:pt x="376596" y="617328"/>
                    <a:pt x="383157" y="594038"/>
                    <a:pt x="389719" y="592247"/>
                  </a:cubicBezTo>
                  <a:cubicBezTo>
                    <a:pt x="394822" y="567166"/>
                    <a:pt x="399196" y="601204"/>
                    <a:pt x="404299" y="577915"/>
                  </a:cubicBezTo>
                  <a:cubicBezTo>
                    <a:pt x="409402" y="588664"/>
                    <a:pt x="414505" y="551042"/>
                    <a:pt x="419609" y="567166"/>
                  </a:cubicBezTo>
                  <a:cubicBezTo>
                    <a:pt x="424712" y="581498"/>
                    <a:pt x="429086" y="576123"/>
                    <a:pt x="433460" y="558208"/>
                  </a:cubicBezTo>
                  <a:cubicBezTo>
                    <a:pt x="437834" y="568957"/>
                    <a:pt x="442208" y="551042"/>
                    <a:pt x="446583" y="560000"/>
                  </a:cubicBezTo>
                  <a:cubicBezTo>
                    <a:pt x="450957" y="579706"/>
                    <a:pt x="454602" y="551042"/>
                    <a:pt x="458976" y="561791"/>
                  </a:cubicBezTo>
                  <a:cubicBezTo>
                    <a:pt x="462621" y="560000"/>
                    <a:pt x="466266" y="565374"/>
                    <a:pt x="469911" y="565374"/>
                  </a:cubicBezTo>
                  <a:cubicBezTo>
                    <a:pt x="473557" y="579706"/>
                    <a:pt x="477202" y="563583"/>
                    <a:pt x="480118" y="565374"/>
                  </a:cubicBezTo>
                  <a:cubicBezTo>
                    <a:pt x="486679" y="558208"/>
                    <a:pt x="492511" y="568957"/>
                    <a:pt x="499072" y="545668"/>
                  </a:cubicBezTo>
                  <a:cubicBezTo>
                    <a:pt x="504905" y="551042"/>
                    <a:pt x="510737" y="515212"/>
                    <a:pt x="517298" y="525961"/>
                  </a:cubicBezTo>
                  <a:cubicBezTo>
                    <a:pt x="523130" y="506255"/>
                    <a:pt x="528962" y="461467"/>
                    <a:pt x="535524" y="506255"/>
                  </a:cubicBezTo>
                  <a:cubicBezTo>
                    <a:pt x="541356" y="513421"/>
                    <a:pt x="547188" y="504463"/>
                    <a:pt x="553749" y="490131"/>
                  </a:cubicBezTo>
                  <a:cubicBezTo>
                    <a:pt x="559582" y="499089"/>
                    <a:pt x="565414" y="439969"/>
                    <a:pt x="571975" y="477591"/>
                  </a:cubicBezTo>
                  <a:cubicBezTo>
                    <a:pt x="578536" y="472216"/>
                    <a:pt x="584368" y="463259"/>
                    <a:pt x="590930" y="468633"/>
                  </a:cubicBezTo>
                  <a:cubicBezTo>
                    <a:pt x="597491" y="475799"/>
                    <a:pt x="604781" y="454301"/>
                    <a:pt x="611342" y="465050"/>
                  </a:cubicBezTo>
                  <a:cubicBezTo>
                    <a:pt x="617904" y="493714"/>
                    <a:pt x="625194" y="470425"/>
                    <a:pt x="632484" y="470425"/>
                  </a:cubicBezTo>
                  <a:cubicBezTo>
                    <a:pt x="638316" y="482965"/>
                    <a:pt x="643419" y="443552"/>
                    <a:pt x="647065" y="463259"/>
                  </a:cubicBezTo>
                  <a:cubicBezTo>
                    <a:pt x="651439" y="482965"/>
                    <a:pt x="655084" y="459676"/>
                    <a:pt x="658000" y="436386"/>
                  </a:cubicBezTo>
                  <a:cubicBezTo>
                    <a:pt x="661645" y="396973"/>
                    <a:pt x="664561" y="423846"/>
                    <a:pt x="668206" y="402348"/>
                  </a:cubicBezTo>
                  <a:cubicBezTo>
                    <a:pt x="671122" y="388016"/>
                    <a:pt x="674768" y="371892"/>
                    <a:pt x="679142" y="370101"/>
                  </a:cubicBezTo>
                  <a:cubicBezTo>
                    <a:pt x="684245" y="339645"/>
                    <a:pt x="689348" y="393390"/>
                    <a:pt x="694451" y="357560"/>
                  </a:cubicBezTo>
                  <a:cubicBezTo>
                    <a:pt x="699554" y="370101"/>
                    <a:pt x="705387" y="366518"/>
                    <a:pt x="710490" y="359352"/>
                  </a:cubicBezTo>
                  <a:cubicBezTo>
                    <a:pt x="715593" y="334271"/>
                    <a:pt x="720696" y="370101"/>
                    <a:pt x="725799" y="362935"/>
                  </a:cubicBezTo>
                  <a:cubicBezTo>
                    <a:pt x="731632" y="348603"/>
                    <a:pt x="735277" y="353977"/>
                    <a:pt x="738922" y="375475"/>
                  </a:cubicBezTo>
                  <a:cubicBezTo>
                    <a:pt x="743296" y="364726"/>
                    <a:pt x="746941" y="423846"/>
                    <a:pt x="753502" y="382641"/>
                  </a:cubicBezTo>
                  <a:cubicBezTo>
                    <a:pt x="756418" y="353977"/>
                    <a:pt x="760064" y="388016"/>
                    <a:pt x="764438" y="368309"/>
                  </a:cubicBezTo>
                  <a:cubicBezTo>
                    <a:pt x="768812" y="382641"/>
                    <a:pt x="773915" y="316356"/>
                    <a:pt x="779747" y="339645"/>
                  </a:cubicBezTo>
                  <a:cubicBezTo>
                    <a:pt x="787037" y="318147"/>
                    <a:pt x="793599" y="328896"/>
                    <a:pt x="800889" y="293066"/>
                  </a:cubicBezTo>
                  <a:cubicBezTo>
                    <a:pt x="804534" y="289483"/>
                    <a:pt x="808179" y="293066"/>
                    <a:pt x="811095" y="296649"/>
                  </a:cubicBezTo>
                  <a:cubicBezTo>
                    <a:pt x="814741" y="291275"/>
                    <a:pt x="818386" y="325313"/>
                    <a:pt x="821302" y="300232"/>
                  </a:cubicBezTo>
                  <a:cubicBezTo>
                    <a:pt x="824218" y="291275"/>
                    <a:pt x="827863" y="300232"/>
                    <a:pt x="830779" y="302024"/>
                  </a:cubicBezTo>
                  <a:cubicBezTo>
                    <a:pt x="833695" y="302024"/>
                    <a:pt x="835882" y="312773"/>
                    <a:pt x="838798" y="327105"/>
                  </a:cubicBezTo>
                  <a:cubicBezTo>
                    <a:pt x="840985" y="314564"/>
                    <a:pt x="843173" y="316356"/>
                    <a:pt x="845360" y="339645"/>
                  </a:cubicBezTo>
                  <a:cubicBezTo>
                    <a:pt x="846818" y="334271"/>
                    <a:pt x="848276" y="337854"/>
                    <a:pt x="849734" y="343228"/>
                  </a:cubicBezTo>
                  <a:cubicBezTo>
                    <a:pt x="854108" y="345020"/>
                    <a:pt x="858482" y="341437"/>
                    <a:pt x="862856" y="325313"/>
                  </a:cubicBezTo>
                  <a:cubicBezTo>
                    <a:pt x="866501" y="321730"/>
                    <a:pt x="870875" y="323522"/>
                    <a:pt x="874521" y="318147"/>
                  </a:cubicBezTo>
                  <a:cubicBezTo>
                    <a:pt x="878895" y="323522"/>
                    <a:pt x="882540" y="309190"/>
                    <a:pt x="886185" y="316356"/>
                  </a:cubicBezTo>
                  <a:cubicBezTo>
                    <a:pt x="889830" y="323522"/>
                    <a:pt x="893475" y="316356"/>
                    <a:pt x="896391" y="328896"/>
                  </a:cubicBezTo>
                  <a:cubicBezTo>
                    <a:pt x="899307" y="343228"/>
                    <a:pt x="902224" y="330688"/>
                    <a:pt x="905140" y="341437"/>
                  </a:cubicBezTo>
                  <a:cubicBezTo>
                    <a:pt x="908056" y="352186"/>
                    <a:pt x="910243" y="361143"/>
                    <a:pt x="912430" y="350394"/>
                  </a:cubicBezTo>
                  <a:cubicBezTo>
                    <a:pt x="916075" y="371892"/>
                    <a:pt x="918991" y="395182"/>
                    <a:pt x="919720" y="352186"/>
                  </a:cubicBezTo>
                  <a:cubicBezTo>
                    <a:pt x="929197" y="345020"/>
                    <a:pt x="937217" y="396973"/>
                    <a:pt x="943778" y="366518"/>
                  </a:cubicBezTo>
                  <a:cubicBezTo>
                    <a:pt x="950339" y="423846"/>
                    <a:pt x="956171" y="388016"/>
                    <a:pt x="961275" y="368309"/>
                  </a:cubicBezTo>
                  <a:cubicBezTo>
                    <a:pt x="966378" y="377267"/>
                    <a:pt x="970752" y="361143"/>
                    <a:pt x="975126" y="362935"/>
                  </a:cubicBezTo>
                  <a:cubicBezTo>
                    <a:pt x="979500" y="377267"/>
                    <a:pt x="983145" y="377267"/>
                    <a:pt x="986791" y="361143"/>
                  </a:cubicBezTo>
                  <a:cubicBezTo>
                    <a:pt x="994810" y="346811"/>
                    <a:pt x="1002100" y="386224"/>
                    <a:pt x="1008661" y="366518"/>
                  </a:cubicBezTo>
                  <a:cubicBezTo>
                    <a:pt x="1015223" y="396973"/>
                    <a:pt x="1021784" y="379058"/>
                    <a:pt x="1028345" y="364726"/>
                  </a:cubicBezTo>
                  <a:cubicBezTo>
                    <a:pt x="1034177" y="370101"/>
                    <a:pt x="1040739" y="355769"/>
                    <a:pt x="1047300" y="368309"/>
                  </a:cubicBezTo>
                  <a:cubicBezTo>
                    <a:pt x="1049487" y="359352"/>
                    <a:pt x="1054590" y="343228"/>
                    <a:pt x="1061151" y="359352"/>
                  </a:cubicBezTo>
                  <a:cubicBezTo>
                    <a:pt x="1067712" y="366518"/>
                    <a:pt x="1075003" y="368309"/>
                    <a:pt x="1081564" y="361143"/>
                  </a:cubicBezTo>
                  <a:lnTo>
                    <a:pt x="1095377" y="367609"/>
                  </a:lnTo>
                  <a:lnTo>
                    <a:pt x="1096144" y="373684"/>
                  </a:lnTo>
                  <a:cubicBezTo>
                    <a:pt x="1099061" y="370101"/>
                    <a:pt x="1103435" y="371892"/>
                    <a:pt x="1109996" y="371892"/>
                  </a:cubicBezTo>
                  <a:cubicBezTo>
                    <a:pt x="1116557" y="343228"/>
                    <a:pt x="1124576" y="382641"/>
                    <a:pt x="1133325" y="357560"/>
                  </a:cubicBezTo>
                  <a:cubicBezTo>
                    <a:pt x="1133325" y="341437"/>
                    <a:pt x="1134783" y="345020"/>
                    <a:pt x="1136970" y="366518"/>
                  </a:cubicBezTo>
                  <a:cubicBezTo>
                    <a:pt x="1139886" y="375475"/>
                    <a:pt x="1143531" y="405931"/>
                    <a:pt x="1147176" y="373684"/>
                  </a:cubicBezTo>
                  <a:cubicBezTo>
                    <a:pt x="1151550" y="379058"/>
                    <a:pt x="1156653" y="388016"/>
                    <a:pt x="1161757" y="362935"/>
                  </a:cubicBezTo>
                  <a:cubicBezTo>
                    <a:pt x="1166860" y="352186"/>
                    <a:pt x="1171234" y="350394"/>
                    <a:pt x="1176337" y="327105"/>
                  </a:cubicBezTo>
                  <a:cubicBezTo>
                    <a:pt x="1175608" y="337854"/>
                    <a:pt x="1178524" y="325313"/>
                    <a:pt x="1182898" y="332479"/>
                  </a:cubicBezTo>
                  <a:cubicBezTo>
                    <a:pt x="1187273" y="337854"/>
                    <a:pt x="1193105" y="298441"/>
                    <a:pt x="1198937" y="316356"/>
                  </a:cubicBezTo>
                  <a:cubicBezTo>
                    <a:pt x="1208414" y="323522"/>
                    <a:pt x="1214247" y="293066"/>
                    <a:pt x="1219350" y="289483"/>
                  </a:cubicBezTo>
                  <a:cubicBezTo>
                    <a:pt x="1222631" y="290827"/>
                    <a:pt x="1225091" y="279070"/>
                    <a:pt x="1226731" y="278398"/>
                  </a:cubicBezTo>
                  <a:lnTo>
                    <a:pt x="1227589" y="280857"/>
                  </a:lnTo>
                  <a:lnTo>
                    <a:pt x="1226463" y="286041"/>
                  </a:lnTo>
                  <a:lnTo>
                    <a:pt x="1224362" y="290827"/>
                  </a:lnTo>
                  <a:cubicBezTo>
                    <a:pt x="1224499" y="291723"/>
                    <a:pt x="1224977" y="291611"/>
                    <a:pt x="1225740" y="289371"/>
                  </a:cubicBezTo>
                  <a:lnTo>
                    <a:pt x="1226463" y="286041"/>
                  </a:lnTo>
                  <a:lnTo>
                    <a:pt x="1228098" y="282317"/>
                  </a:lnTo>
                  <a:lnTo>
                    <a:pt x="1227589" y="280857"/>
                  </a:lnTo>
                  <a:lnTo>
                    <a:pt x="1228827" y="275151"/>
                  </a:lnTo>
                  <a:cubicBezTo>
                    <a:pt x="1233930" y="287692"/>
                    <a:pt x="1243408" y="251862"/>
                    <a:pt x="1252156" y="260819"/>
                  </a:cubicBezTo>
                  <a:cubicBezTo>
                    <a:pt x="1255801" y="266194"/>
                    <a:pt x="1257988" y="262611"/>
                    <a:pt x="1260904" y="257236"/>
                  </a:cubicBezTo>
                  <a:cubicBezTo>
                    <a:pt x="1263091" y="248279"/>
                    <a:pt x="1265278" y="255445"/>
                    <a:pt x="1268194" y="246487"/>
                  </a:cubicBezTo>
                  <a:cubicBezTo>
                    <a:pt x="1269653" y="257236"/>
                    <a:pt x="1271839" y="244696"/>
                    <a:pt x="1274027" y="237530"/>
                  </a:cubicBezTo>
                  <a:cubicBezTo>
                    <a:pt x="1276214" y="224989"/>
                    <a:pt x="1278401" y="269777"/>
                    <a:pt x="1279859" y="233947"/>
                  </a:cubicBezTo>
                  <a:cubicBezTo>
                    <a:pt x="1284962" y="233947"/>
                    <a:pt x="1289336" y="259028"/>
                    <a:pt x="1295168" y="237530"/>
                  </a:cubicBezTo>
                  <a:cubicBezTo>
                    <a:pt x="1300271" y="266194"/>
                    <a:pt x="1306104" y="242904"/>
                    <a:pt x="1311936" y="242904"/>
                  </a:cubicBezTo>
                  <a:cubicBezTo>
                    <a:pt x="1318497" y="232155"/>
                    <a:pt x="1325058" y="237530"/>
                    <a:pt x="1332349" y="228572"/>
                  </a:cubicBezTo>
                  <a:cubicBezTo>
                    <a:pt x="1338910" y="230364"/>
                    <a:pt x="1344013" y="214240"/>
                    <a:pt x="1348387" y="207074"/>
                  </a:cubicBezTo>
                  <a:cubicBezTo>
                    <a:pt x="1352761" y="181993"/>
                    <a:pt x="1357135" y="180202"/>
                    <a:pt x="1362239" y="183785"/>
                  </a:cubicBezTo>
                  <a:cubicBezTo>
                    <a:pt x="1368071" y="187368"/>
                    <a:pt x="1373903" y="198117"/>
                    <a:pt x="1383381" y="194534"/>
                  </a:cubicBezTo>
                  <a:cubicBezTo>
                    <a:pt x="1389213" y="201700"/>
                    <a:pt x="1396503" y="201700"/>
                    <a:pt x="1403793" y="194534"/>
                  </a:cubicBezTo>
                  <a:cubicBezTo>
                    <a:pt x="1411083" y="198117"/>
                    <a:pt x="1417645" y="203491"/>
                    <a:pt x="1422748" y="185576"/>
                  </a:cubicBezTo>
                  <a:cubicBezTo>
                    <a:pt x="1427851" y="178410"/>
                    <a:pt x="1431496" y="169453"/>
                    <a:pt x="1431496" y="169453"/>
                  </a:cubicBezTo>
                  <a:cubicBezTo>
                    <a:pt x="1435870" y="169453"/>
                    <a:pt x="1439515" y="194534"/>
                    <a:pt x="1443890" y="185576"/>
                  </a:cubicBezTo>
                  <a:cubicBezTo>
                    <a:pt x="1448264" y="156912"/>
                    <a:pt x="1453367" y="190951"/>
                    <a:pt x="1458470" y="189159"/>
                  </a:cubicBezTo>
                  <a:cubicBezTo>
                    <a:pt x="1463573" y="199908"/>
                    <a:pt x="1468677" y="192742"/>
                    <a:pt x="1474509" y="194534"/>
                  </a:cubicBezTo>
                  <a:cubicBezTo>
                    <a:pt x="1483986" y="210657"/>
                    <a:pt x="1489818" y="216032"/>
                    <a:pt x="1494921" y="201700"/>
                  </a:cubicBezTo>
                  <a:cubicBezTo>
                    <a:pt x="1500025" y="212449"/>
                    <a:pt x="1503670" y="228572"/>
                    <a:pt x="1507315" y="223198"/>
                  </a:cubicBezTo>
                  <a:cubicBezTo>
                    <a:pt x="1510960" y="230364"/>
                    <a:pt x="1513876" y="228572"/>
                    <a:pt x="1518979" y="237530"/>
                  </a:cubicBezTo>
                  <a:cubicBezTo>
                    <a:pt x="1524082" y="264402"/>
                    <a:pt x="1530644" y="253653"/>
                    <a:pt x="1537205" y="244696"/>
                  </a:cubicBezTo>
                  <a:cubicBezTo>
                    <a:pt x="1543766" y="233947"/>
                    <a:pt x="1550327" y="269777"/>
                    <a:pt x="1555431" y="257236"/>
                  </a:cubicBezTo>
                  <a:cubicBezTo>
                    <a:pt x="1560534" y="305607"/>
                    <a:pt x="1564908" y="250070"/>
                    <a:pt x="1565637" y="248279"/>
                  </a:cubicBezTo>
                  <a:cubicBezTo>
                    <a:pt x="1569282" y="226781"/>
                    <a:pt x="1572198" y="216032"/>
                    <a:pt x="1575114" y="244696"/>
                  </a:cubicBezTo>
                  <a:cubicBezTo>
                    <a:pt x="1578759" y="264402"/>
                    <a:pt x="1581675" y="246487"/>
                    <a:pt x="1585321" y="242904"/>
                  </a:cubicBezTo>
                  <a:cubicBezTo>
                    <a:pt x="1591153" y="257236"/>
                    <a:pt x="1597714" y="233947"/>
                    <a:pt x="1603546" y="237530"/>
                  </a:cubicBezTo>
                  <a:cubicBezTo>
                    <a:pt x="1606462" y="233947"/>
                    <a:pt x="1610107" y="237530"/>
                    <a:pt x="1613023" y="232155"/>
                  </a:cubicBezTo>
                  <a:cubicBezTo>
                    <a:pt x="1615940" y="226781"/>
                    <a:pt x="1618856" y="219615"/>
                    <a:pt x="1622501" y="223198"/>
                  </a:cubicBezTo>
                  <a:cubicBezTo>
                    <a:pt x="1625417" y="207074"/>
                    <a:pt x="1628333" y="224989"/>
                    <a:pt x="1631978" y="210657"/>
                  </a:cubicBezTo>
                  <a:cubicBezTo>
                    <a:pt x="1634894" y="212449"/>
                    <a:pt x="1638539" y="214240"/>
                    <a:pt x="1641455" y="205283"/>
                  </a:cubicBezTo>
                  <a:cubicBezTo>
                    <a:pt x="1644372" y="205283"/>
                    <a:pt x="1647288" y="187368"/>
                    <a:pt x="1649475" y="189159"/>
                  </a:cubicBezTo>
                  <a:cubicBezTo>
                    <a:pt x="1651662" y="176619"/>
                    <a:pt x="1653120" y="164078"/>
                    <a:pt x="1653120" y="162287"/>
                  </a:cubicBezTo>
                  <a:lnTo>
                    <a:pt x="1652316" y="160063"/>
                  </a:lnTo>
                  <a:lnTo>
                    <a:pt x="1660410" y="151538"/>
                  </a:lnTo>
                  <a:cubicBezTo>
                    <a:pt x="1663326" y="153329"/>
                    <a:pt x="1666971" y="144372"/>
                    <a:pt x="1670617" y="142580"/>
                  </a:cubicBezTo>
                  <a:cubicBezTo>
                    <a:pt x="1674262" y="119291"/>
                    <a:pt x="1677907" y="160495"/>
                    <a:pt x="1681552" y="138997"/>
                  </a:cubicBezTo>
                  <a:cubicBezTo>
                    <a:pt x="1685197" y="146163"/>
                    <a:pt x="1689571" y="121082"/>
                    <a:pt x="1693216" y="137206"/>
                  </a:cubicBezTo>
                  <a:cubicBezTo>
                    <a:pt x="1699049" y="160495"/>
                    <a:pt x="1705610" y="142580"/>
                    <a:pt x="1711442" y="137206"/>
                  </a:cubicBezTo>
                  <a:cubicBezTo>
                    <a:pt x="1717274" y="121082"/>
                    <a:pt x="1723106" y="122874"/>
                    <a:pt x="1728939" y="135414"/>
                  </a:cubicBezTo>
                  <a:cubicBezTo>
                    <a:pt x="1734771" y="117499"/>
                    <a:pt x="1740603" y="151538"/>
                    <a:pt x="1745706" y="124665"/>
                  </a:cubicBezTo>
                  <a:cubicBezTo>
                    <a:pt x="1751538" y="146163"/>
                    <a:pt x="1755913" y="126457"/>
                    <a:pt x="1761016" y="104959"/>
                  </a:cubicBezTo>
                  <a:cubicBezTo>
                    <a:pt x="1765390" y="104959"/>
                    <a:pt x="1769035" y="104959"/>
                    <a:pt x="1772680" y="69129"/>
                  </a:cubicBezTo>
                  <a:cubicBezTo>
                    <a:pt x="1772680" y="40465"/>
                    <a:pt x="1774867" y="63754"/>
                    <a:pt x="1777783" y="76295"/>
                  </a:cubicBezTo>
                  <a:cubicBezTo>
                    <a:pt x="1780699" y="99584"/>
                    <a:pt x="1784345" y="74503"/>
                    <a:pt x="1786532" y="87044"/>
                  </a:cubicBezTo>
                  <a:cubicBezTo>
                    <a:pt x="1791635" y="101376"/>
                    <a:pt x="1796009" y="126457"/>
                    <a:pt x="1798196" y="126457"/>
                  </a:cubicBezTo>
                  <a:cubicBezTo>
                    <a:pt x="1798925" y="127353"/>
                    <a:pt x="1799517" y="130488"/>
                    <a:pt x="1799962" y="134043"/>
                  </a:cubicBezTo>
                  <a:lnTo>
                    <a:pt x="1800039" y="134929"/>
                  </a:lnTo>
                  <a:lnTo>
                    <a:pt x="1800339" y="140149"/>
                  </a:lnTo>
                  <a:cubicBezTo>
                    <a:pt x="1800890" y="148725"/>
                    <a:pt x="1801044" y="148011"/>
                    <a:pt x="1800839" y="144148"/>
                  </a:cubicBezTo>
                  <a:lnTo>
                    <a:pt x="1800039" y="134929"/>
                  </a:lnTo>
                  <a:lnTo>
                    <a:pt x="1799654" y="128248"/>
                  </a:lnTo>
                  <a:cubicBezTo>
                    <a:pt x="1806215" y="103167"/>
                    <a:pt x="1812777" y="67337"/>
                    <a:pt x="1817880" y="101376"/>
                  </a:cubicBezTo>
                  <a:cubicBezTo>
                    <a:pt x="1823712" y="128248"/>
                    <a:pt x="1829544" y="117499"/>
                    <a:pt x="1833918" y="137206"/>
                  </a:cubicBezTo>
                  <a:cubicBezTo>
                    <a:pt x="1839021" y="128248"/>
                    <a:pt x="1844125" y="164078"/>
                    <a:pt x="1848499" y="138997"/>
                  </a:cubicBezTo>
                  <a:cubicBezTo>
                    <a:pt x="1856518" y="133623"/>
                    <a:pt x="1860892" y="126457"/>
                    <a:pt x="1864537" y="131831"/>
                  </a:cubicBezTo>
                  <a:cubicBezTo>
                    <a:pt x="1868183" y="142580"/>
                    <a:pt x="1869641" y="137206"/>
                    <a:pt x="1871828" y="142580"/>
                  </a:cubicBezTo>
                  <a:cubicBezTo>
                    <a:pt x="1874015" y="128248"/>
                    <a:pt x="1876202" y="131831"/>
                    <a:pt x="1881305" y="164078"/>
                  </a:cubicBezTo>
                  <a:cubicBezTo>
                    <a:pt x="1885679" y="171244"/>
                    <a:pt x="1891511" y="187368"/>
                    <a:pt x="1901718" y="192742"/>
                  </a:cubicBezTo>
                  <a:cubicBezTo>
                    <a:pt x="1909008" y="165870"/>
                    <a:pt x="1915569" y="205283"/>
                    <a:pt x="1921401" y="187368"/>
                  </a:cubicBezTo>
                  <a:cubicBezTo>
                    <a:pt x="1927234" y="164078"/>
                    <a:pt x="1932337" y="210657"/>
                    <a:pt x="1937440" y="196325"/>
                  </a:cubicBezTo>
                  <a:cubicBezTo>
                    <a:pt x="1942543" y="189159"/>
                    <a:pt x="1947646" y="203491"/>
                    <a:pt x="1952021" y="205283"/>
                  </a:cubicBezTo>
                  <a:cubicBezTo>
                    <a:pt x="1956395" y="178410"/>
                    <a:pt x="1960040" y="190951"/>
                    <a:pt x="1964414" y="205283"/>
                  </a:cubicBezTo>
                  <a:cubicBezTo>
                    <a:pt x="1965872" y="187368"/>
                    <a:pt x="1968788" y="216032"/>
                    <a:pt x="1972433" y="207074"/>
                  </a:cubicBezTo>
                  <a:cubicBezTo>
                    <a:pt x="1976078" y="203491"/>
                    <a:pt x="1981181" y="221406"/>
                    <a:pt x="1987014" y="208866"/>
                  </a:cubicBezTo>
                  <a:cubicBezTo>
                    <a:pt x="1993575" y="190951"/>
                    <a:pt x="1998678" y="205283"/>
                    <a:pt x="2004510" y="212449"/>
                  </a:cubicBezTo>
                  <a:cubicBezTo>
                    <a:pt x="2010343" y="239321"/>
                    <a:pt x="2015446" y="199908"/>
                    <a:pt x="2020549" y="224989"/>
                  </a:cubicBezTo>
                  <a:cubicBezTo>
                    <a:pt x="2025652" y="201700"/>
                    <a:pt x="2030755" y="212449"/>
                    <a:pt x="2035858" y="241113"/>
                  </a:cubicBezTo>
                  <a:cubicBezTo>
                    <a:pt x="2041691" y="259028"/>
                    <a:pt x="2046794" y="266194"/>
                    <a:pt x="2052626" y="255445"/>
                  </a:cubicBezTo>
                  <a:cubicBezTo>
                    <a:pt x="2052626" y="266194"/>
                    <a:pt x="2054084" y="239321"/>
                    <a:pt x="2057729" y="250070"/>
                  </a:cubicBezTo>
                  <a:cubicBezTo>
                    <a:pt x="2060645" y="242904"/>
                    <a:pt x="2065019" y="251862"/>
                    <a:pt x="2070852" y="244696"/>
                  </a:cubicBezTo>
                  <a:cubicBezTo>
                    <a:pt x="2076684" y="250070"/>
                    <a:pt x="2083245" y="224989"/>
                    <a:pt x="2090535" y="239321"/>
                  </a:cubicBezTo>
                  <a:cubicBezTo>
                    <a:pt x="2097825" y="180202"/>
                    <a:pt x="2105845" y="235738"/>
                    <a:pt x="2114593" y="232155"/>
                  </a:cubicBezTo>
                  <a:cubicBezTo>
                    <a:pt x="2122613" y="244696"/>
                    <a:pt x="2132090" y="210657"/>
                    <a:pt x="2140838" y="221406"/>
                  </a:cubicBezTo>
                  <a:cubicBezTo>
                    <a:pt x="2149587" y="223198"/>
                    <a:pt x="2159064" y="192742"/>
                    <a:pt x="2167812" y="203491"/>
                  </a:cubicBezTo>
                  <a:cubicBezTo>
                    <a:pt x="2176560" y="216032"/>
                    <a:pt x="2184580" y="217823"/>
                    <a:pt x="2192599" y="178410"/>
                  </a:cubicBezTo>
                  <a:cubicBezTo>
                    <a:pt x="2200618" y="173036"/>
                    <a:pt x="2207909" y="131831"/>
                    <a:pt x="2214470" y="144372"/>
                  </a:cubicBezTo>
                  <a:cubicBezTo>
                    <a:pt x="2221031" y="99584"/>
                    <a:pt x="2226134" y="85252"/>
                    <a:pt x="2230508" y="97793"/>
                  </a:cubicBezTo>
                  <a:cubicBezTo>
                    <a:pt x="2230508" y="99584"/>
                    <a:pt x="2233424" y="124665"/>
                    <a:pt x="2233424" y="119291"/>
                  </a:cubicBezTo>
                  <a:cubicBezTo>
                    <a:pt x="2236341" y="106750"/>
                    <a:pt x="2239985" y="103167"/>
                    <a:pt x="2244360" y="81669"/>
                  </a:cubicBezTo>
                  <a:cubicBezTo>
                    <a:pt x="2248005" y="78086"/>
                    <a:pt x="2253108" y="53005"/>
                    <a:pt x="2258211" y="54797"/>
                  </a:cubicBezTo>
                  <a:cubicBezTo>
                    <a:pt x="2263315" y="63754"/>
                    <a:pt x="2268417" y="29716"/>
                    <a:pt x="2274250" y="40465"/>
                  </a:cubicBezTo>
                  <a:cubicBezTo>
                    <a:pt x="2280082" y="49422"/>
                    <a:pt x="2285914" y="31507"/>
                    <a:pt x="2291747" y="40465"/>
                  </a:cubicBezTo>
                  <a:cubicBezTo>
                    <a:pt x="2297579" y="38673"/>
                    <a:pt x="2303411" y="42256"/>
                    <a:pt x="2309243" y="54797"/>
                  </a:cubicBezTo>
                  <a:cubicBezTo>
                    <a:pt x="2310701" y="44048"/>
                    <a:pt x="2313617" y="40465"/>
                    <a:pt x="2316533" y="26133"/>
                  </a:cubicBezTo>
                  <a:cubicBezTo>
                    <a:pt x="2320179" y="17175"/>
                    <a:pt x="2323823" y="11801"/>
                    <a:pt x="2328198" y="4635"/>
                  </a:cubicBezTo>
                  <a:close/>
                </a:path>
              </a:pathLst>
            </a:custGeom>
          </p:spPr>
        </p:pic>
      </p:grpSp>
      <p:grpSp>
        <p:nvGrpSpPr>
          <p:cNvPr id="14" name="组合 13"/>
          <p:cNvGrpSpPr/>
          <p:nvPr userDrawn="1"/>
        </p:nvGrpSpPr>
        <p:grpSpPr>
          <a:xfrm>
            <a:off x="247650" y="198752"/>
            <a:ext cx="3124200" cy="369332"/>
            <a:chOff x="247650" y="198752"/>
            <a:chExt cx="3124200" cy="369332"/>
          </a:xfrm>
        </p:grpSpPr>
        <p:sp>
          <p:nvSpPr>
            <p:cNvPr id="15" name="矩形 14"/>
            <p:cNvSpPr/>
            <p:nvPr/>
          </p:nvSpPr>
          <p:spPr>
            <a:xfrm>
              <a:off x="247650" y="414994"/>
              <a:ext cx="3124200" cy="118406"/>
            </a:xfrm>
            <a:prstGeom prst="rect">
              <a:avLst/>
            </a:prstGeom>
            <a:solidFill>
              <a:srgbClr val="C61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277501" y="198752"/>
              <a:ext cx="3094349" cy="369332"/>
            </a:xfrm>
            <a:prstGeom prst="rect">
              <a:avLst/>
            </a:prstGeom>
            <a:noFill/>
          </p:spPr>
          <p:txBody>
            <a:bodyPr wrap="square" rtlCol="0">
              <a:spAutoFit/>
            </a:bodyPr>
            <a:lstStyle/>
            <a:p>
              <a:pPr algn="dist"/>
              <a:r>
                <a:rPr lang="zh-CN" altLang="en-US">
                  <a:solidFill>
                    <a:schemeClr val="tx1">
                      <a:lumMod val="75000"/>
                      <a:lumOff val="25000"/>
                    </a:schemeClr>
                  </a:solidFill>
                  <a:latin typeface="汉仪雅酷黑 75W" panose="020B0804020202020204" pitchFamily="34" charset="-122"/>
                  <a:ea typeface="汉仪雅酷黑 75W" panose="020B0804020202020204" pitchFamily="34" charset="-122"/>
                </a:rPr>
                <a:t>聆听抗战时期的红色歌曲</a:t>
              </a:r>
            </a:p>
          </p:txBody>
        </p:sp>
      </p:gr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8" name="组合 7"/>
          <p:cNvGrpSpPr/>
          <p:nvPr userDrawn="1"/>
        </p:nvGrpSpPr>
        <p:grpSpPr>
          <a:xfrm flipH="1">
            <a:off x="0" y="5695949"/>
            <a:ext cx="2067369" cy="1162051"/>
            <a:chOff x="9759648" y="5466120"/>
            <a:chExt cx="2432352" cy="1391881"/>
          </a:xfrm>
        </p:grpSpPr>
        <p:pic>
          <p:nvPicPr>
            <p:cNvPr id="9" name="图片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772164" y="5466120"/>
              <a:ext cx="2419836" cy="1391881"/>
            </a:xfrm>
            <a:custGeom>
              <a:avLst/>
              <a:gdLst>
                <a:gd name="connsiteX0" fmla="*/ 0 w 2419836"/>
                <a:gd name="connsiteY0" fmla="*/ 0 h 1391881"/>
                <a:gd name="connsiteX1" fmla="*/ 2419836 w 2419836"/>
                <a:gd name="connsiteY1" fmla="*/ 0 h 1391881"/>
                <a:gd name="connsiteX2" fmla="*/ 2419836 w 2419836"/>
                <a:gd name="connsiteY2" fmla="*/ 1391881 h 1391881"/>
                <a:gd name="connsiteX3" fmla="*/ 0 w 2419836"/>
                <a:gd name="connsiteY3" fmla="*/ 1391881 h 1391881"/>
              </a:gdLst>
              <a:ahLst/>
              <a:cxnLst>
                <a:cxn ang="0">
                  <a:pos x="connsiteX0" y="connsiteY0"/>
                </a:cxn>
                <a:cxn ang="0">
                  <a:pos x="connsiteX1" y="connsiteY1"/>
                </a:cxn>
                <a:cxn ang="0">
                  <a:pos x="connsiteX2" y="connsiteY2"/>
                </a:cxn>
                <a:cxn ang="0">
                  <a:pos x="connsiteX3" y="connsiteY3"/>
                </a:cxn>
              </a:cxnLst>
              <a:rect l="l" t="t" r="r" b="b"/>
              <a:pathLst>
                <a:path w="2419836" h="1391881">
                  <a:moveTo>
                    <a:pt x="0" y="0"/>
                  </a:moveTo>
                  <a:lnTo>
                    <a:pt x="2419836" y="0"/>
                  </a:lnTo>
                  <a:lnTo>
                    <a:pt x="2419836" y="1391881"/>
                  </a:lnTo>
                  <a:lnTo>
                    <a:pt x="0" y="1391881"/>
                  </a:lnTo>
                  <a:close/>
                </a:path>
              </a:pathLst>
            </a:custGeom>
          </p:spPr>
        </p:pic>
        <p:pic>
          <p:nvPicPr>
            <p:cNvPr id="10" name="图片 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759648" y="5873394"/>
              <a:ext cx="2432352" cy="984607"/>
            </a:xfrm>
            <a:custGeom>
              <a:avLst/>
              <a:gdLst>
                <a:gd name="connsiteX0" fmla="*/ 1094595 w 2432352"/>
                <a:gd name="connsiteY0" fmla="*/ 362263 h 984607"/>
                <a:gd name="connsiteX1" fmla="*/ 1096873 w 2432352"/>
                <a:gd name="connsiteY1" fmla="*/ 368309 h 984607"/>
                <a:gd name="connsiteX2" fmla="*/ 1095377 w 2432352"/>
                <a:gd name="connsiteY2" fmla="*/ 367609 h 984607"/>
                <a:gd name="connsiteX3" fmla="*/ 1094925 w 2432352"/>
                <a:gd name="connsiteY3" fmla="*/ 364026 h 984607"/>
                <a:gd name="connsiteX4" fmla="*/ 1094595 w 2432352"/>
                <a:gd name="connsiteY4" fmla="*/ 362263 h 984607"/>
                <a:gd name="connsiteX5" fmla="*/ 1650660 w 2432352"/>
                <a:gd name="connsiteY5" fmla="*/ 157752 h 984607"/>
                <a:gd name="connsiteX6" fmla="*/ 1651662 w 2432352"/>
                <a:gd name="connsiteY6" fmla="*/ 158256 h 984607"/>
                <a:gd name="connsiteX7" fmla="*/ 1652316 w 2432352"/>
                <a:gd name="connsiteY7" fmla="*/ 160063 h 984607"/>
                <a:gd name="connsiteX8" fmla="*/ 1650204 w 2432352"/>
                <a:gd name="connsiteY8" fmla="*/ 162287 h 984607"/>
                <a:gd name="connsiteX9" fmla="*/ 1650660 w 2432352"/>
                <a:gd name="connsiteY9" fmla="*/ 157752 h 984607"/>
                <a:gd name="connsiteX10" fmla="*/ 2330809 w 2432352"/>
                <a:gd name="connsiteY10" fmla="*/ 0 h 984607"/>
                <a:gd name="connsiteX11" fmla="*/ 2432352 w 2432352"/>
                <a:gd name="connsiteY11" fmla="*/ 0 h 984607"/>
                <a:gd name="connsiteX12" fmla="*/ 2432352 w 2432352"/>
                <a:gd name="connsiteY12" fmla="*/ 984607 h 984607"/>
                <a:gd name="connsiteX13" fmla="*/ 0 w 2432352"/>
                <a:gd name="connsiteY13" fmla="*/ 984607 h 984607"/>
                <a:gd name="connsiteX14" fmla="*/ 601 w 2432352"/>
                <a:gd name="connsiteY14" fmla="*/ 983018 h 984607"/>
                <a:gd name="connsiteX15" fmla="*/ 5522 w 2432352"/>
                <a:gd name="connsiteY15" fmla="*/ 957713 h 984607"/>
                <a:gd name="connsiteX16" fmla="*/ 11354 w 2432352"/>
                <a:gd name="connsiteY16" fmla="*/ 911134 h 984607"/>
                <a:gd name="connsiteX17" fmla="*/ 14999 w 2432352"/>
                <a:gd name="connsiteY17" fmla="*/ 873512 h 984607"/>
                <a:gd name="connsiteX18" fmla="*/ 17186 w 2432352"/>
                <a:gd name="connsiteY18" fmla="*/ 855597 h 984607"/>
                <a:gd name="connsiteX19" fmla="*/ 9896 w 2432352"/>
                <a:gd name="connsiteY19" fmla="*/ 844848 h 984607"/>
                <a:gd name="connsiteX20" fmla="*/ 10625 w 2432352"/>
                <a:gd name="connsiteY20" fmla="*/ 823350 h 984607"/>
                <a:gd name="connsiteX21" fmla="*/ 17186 w 2432352"/>
                <a:gd name="connsiteY21" fmla="*/ 803644 h 984607"/>
                <a:gd name="connsiteX22" fmla="*/ 28122 w 2432352"/>
                <a:gd name="connsiteY22" fmla="*/ 794686 h 984607"/>
                <a:gd name="connsiteX23" fmla="*/ 44889 w 2432352"/>
                <a:gd name="connsiteY23" fmla="*/ 798269 h 984607"/>
                <a:gd name="connsiteX24" fmla="*/ 66031 w 2432352"/>
                <a:gd name="connsiteY24" fmla="*/ 792895 h 984607"/>
                <a:gd name="connsiteX25" fmla="*/ 88631 w 2432352"/>
                <a:gd name="connsiteY25" fmla="*/ 780354 h 984607"/>
                <a:gd name="connsiteX26" fmla="*/ 111960 w 2432352"/>
                <a:gd name="connsiteY26" fmla="*/ 764231 h 984607"/>
                <a:gd name="connsiteX27" fmla="*/ 133831 w 2432352"/>
                <a:gd name="connsiteY27" fmla="*/ 746316 h 984607"/>
                <a:gd name="connsiteX28" fmla="*/ 152785 w 2432352"/>
                <a:gd name="connsiteY28" fmla="*/ 728401 h 984607"/>
                <a:gd name="connsiteX29" fmla="*/ 165908 w 2432352"/>
                <a:gd name="connsiteY29" fmla="*/ 714069 h 984607"/>
                <a:gd name="connsiteX30" fmla="*/ 180488 w 2432352"/>
                <a:gd name="connsiteY30" fmla="*/ 706903 h 984607"/>
                <a:gd name="connsiteX31" fmla="*/ 195069 w 2432352"/>
                <a:gd name="connsiteY31" fmla="*/ 699737 h 984607"/>
                <a:gd name="connsiteX32" fmla="*/ 213294 w 2432352"/>
                <a:gd name="connsiteY32" fmla="*/ 674656 h 984607"/>
                <a:gd name="connsiteX33" fmla="*/ 231520 w 2432352"/>
                <a:gd name="connsiteY33" fmla="*/ 665698 h 984607"/>
                <a:gd name="connsiteX34" fmla="*/ 250475 w 2432352"/>
                <a:gd name="connsiteY34" fmla="*/ 671073 h 984607"/>
                <a:gd name="connsiteX35" fmla="*/ 269429 w 2432352"/>
                <a:gd name="connsiteY35" fmla="*/ 683613 h 984607"/>
                <a:gd name="connsiteX36" fmla="*/ 288384 w 2432352"/>
                <a:gd name="connsiteY36" fmla="*/ 699737 h 984607"/>
                <a:gd name="connsiteX37" fmla="*/ 309526 w 2432352"/>
                <a:gd name="connsiteY37" fmla="*/ 699737 h 984607"/>
                <a:gd name="connsiteX38" fmla="*/ 326293 w 2432352"/>
                <a:gd name="connsiteY38" fmla="*/ 674656 h 984607"/>
                <a:gd name="connsiteX39" fmla="*/ 343061 w 2432352"/>
                <a:gd name="connsiteY39" fmla="*/ 642409 h 984607"/>
                <a:gd name="connsiteX40" fmla="*/ 364203 w 2432352"/>
                <a:gd name="connsiteY40" fmla="*/ 624494 h 984607"/>
                <a:gd name="connsiteX41" fmla="*/ 372222 w 2432352"/>
                <a:gd name="connsiteY41" fmla="*/ 611953 h 984607"/>
                <a:gd name="connsiteX42" fmla="*/ 389719 w 2432352"/>
                <a:gd name="connsiteY42" fmla="*/ 592247 h 984607"/>
                <a:gd name="connsiteX43" fmla="*/ 404299 w 2432352"/>
                <a:gd name="connsiteY43" fmla="*/ 577915 h 984607"/>
                <a:gd name="connsiteX44" fmla="*/ 419609 w 2432352"/>
                <a:gd name="connsiteY44" fmla="*/ 567166 h 984607"/>
                <a:gd name="connsiteX45" fmla="*/ 433460 w 2432352"/>
                <a:gd name="connsiteY45" fmla="*/ 558208 h 984607"/>
                <a:gd name="connsiteX46" fmla="*/ 446583 w 2432352"/>
                <a:gd name="connsiteY46" fmla="*/ 560000 h 984607"/>
                <a:gd name="connsiteX47" fmla="*/ 458976 w 2432352"/>
                <a:gd name="connsiteY47" fmla="*/ 561791 h 984607"/>
                <a:gd name="connsiteX48" fmla="*/ 469911 w 2432352"/>
                <a:gd name="connsiteY48" fmla="*/ 565374 h 984607"/>
                <a:gd name="connsiteX49" fmla="*/ 480118 w 2432352"/>
                <a:gd name="connsiteY49" fmla="*/ 565374 h 984607"/>
                <a:gd name="connsiteX50" fmla="*/ 499072 w 2432352"/>
                <a:gd name="connsiteY50" fmla="*/ 545668 h 984607"/>
                <a:gd name="connsiteX51" fmla="*/ 517298 w 2432352"/>
                <a:gd name="connsiteY51" fmla="*/ 525961 h 984607"/>
                <a:gd name="connsiteX52" fmla="*/ 535524 w 2432352"/>
                <a:gd name="connsiteY52" fmla="*/ 506255 h 984607"/>
                <a:gd name="connsiteX53" fmla="*/ 553749 w 2432352"/>
                <a:gd name="connsiteY53" fmla="*/ 490131 h 984607"/>
                <a:gd name="connsiteX54" fmla="*/ 571975 w 2432352"/>
                <a:gd name="connsiteY54" fmla="*/ 477591 h 984607"/>
                <a:gd name="connsiteX55" fmla="*/ 590930 w 2432352"/>
                <a:gd name="connsiteY55" fmla="*/ 468633 h 984607"/>
                <a:gd name="connsiteX56" fmla="*/ 611342 w 2432352"/>
                <a:gd name="connsiteY56" fmla="*/ 465050 h 984607"/>
                <a:gd name="connsiteX57" fmla="*/ 632484 w 2432352"/>
                <a:gd name="connsiteY57" fmla="*/ 470425 h 984607"/>
                <a:gd name="connsiteX58" fmla="*/ 647065 w 2432352"/>
                <a:gd name="connsiteY58" fmla="*/ 463259 h 984607"/>
                <a:gd name="connsiteX59" fmla="*/ 658000 w 2432352"/>
                <a:gd name="connsiteY59" fmla="*/ 436386 h 984607"/>
                <a:gd name="connsiteX60" fmla="*/ 668206 w 2432352"/>
                <a:gd name="connsiteY60" fmla="*/ 402348 h 984607"/>
                <a:gd name="connsiteX61" fmla="*/ 679142 w 2432352"/>
                <a:gd name="connsiteY61" fmla="*/ 370101 h 984607"/>
                <a:gd name="connsiteX62" fmla="*/ 694451 w 2432352"/>
                <a:gd name="connsiteY62" fmla="*/ 357560 h 984607"/>
                <a:gd name="connsiteX63" fmla="*/ 710490 w 2432352"/>
                <a:gd name="connsiteY63" fmla="*/ 359352 h 984607"/>
                <a:gd name="connsiteX64" fmla="*/ 725799 w 2432352"/>
                <a:gd name="connsiteY64" fmla="*/ 362935 h 984607"/>
                <a:gd name="connsiteX65" fmla="*/ 738922 w 2432352"/>
                <a:gd name="connsiteY65" fmla="*/ 375475 h 984607"/>
                <a:gd name="connsiteX66" fmla="*/ 753502 w 2432352"/>
                <a:gd name="connsiteY66" fmla="*/ 382641 h 984607"/>
                <a:gd name="connsiteX67" fmla="*/ 764438 w 2432352"/>
                <a:gd name="connsiteY67" fmla="*/ 368309 h 984607"/>
                <a:gd name="connsiteX68" fmla="*/ 779747 w 2432352"/>
                <a:gd name="connsiteY68" fmla="*/ 339645 h 984607"/>
                <a:gd name="connsiteX69" fmla="*/ 800889 w 2432352"/>
                <a:gd name="connsiteY69" fmla="*/ 293066 h 984607"/>
                <a:gd name="connsiteX70" fmla="*/ 811095 w 2432352"/>
                <a:gd name="connsiteY70" fmla="*/ 296649 h 984607"/>
                <a:gd name="connsiteX71" fmla="*/ 821302 w 2432352"/>
                <a:gd name="connsiteY71" fmla="*/ 300232 h 984607"/>
                <a:gd name="connsiteX72" fmla="*/ 830779 w 2432352"/>
                <a:gd name="connsiteY72" fmla="*/ 302024 h 984607"/>
                <a:gd name="connsiteX73" fmla="*/ 838798 w 2432352"/>
                <a:gd name="connsiteY73" fmla="*/ 327105 h 984607"/>
                <a:gd name="connsiteX74" fmla="*/ 845360 w 2432352"/>
                <a:gd name="connsiteY74" fmla="*/ 339645 h 984607"/>
                <a:gd name="connsiteX75" fmla="*/ 849734 w 2432352"/>
                <a:gd name="connsiteY75" fmla="*/ 343228 h 984607"/>
                <a:gd name="connsiteX76" fmla="*/ 862856 w 2432352"/>
                <a:gd name="connsiteY76" fmla="*/ 325313 h 984607"/>
                <a:gd name="connsiteX77" fmla="*/ 874521 w 2432352"/>
                <a:gd name="connsiteY77" fmla="*/ 318147 h 984607"/>
                <a:gd name="connsiteX78" fmla="*/ 886185 w 2432352"/>
                <a:gd name="connsiteY78" fmla="*/ 316356 h 984607"/>
                <a:gd name="connsiteX79" fmla="*/ 896391 w 2432352"/>
                <a:gd name="connsiteY79" fmla="*/ 328896 h 984607"/>
                <a:gd name="connsiteX80" fmla="*/ 905140 w 2432352"/>
                <a:gd name="connsiteY80" fmla="*/ 341437 h 984607"/>
                <a:gd name="connsiteX81" fmla="*/ 912430 w 2432352"/>
                <a:gd name="connsiteY81" fmla="*/ 350394 h 984607"/>
                <a:gd name="connsiteX82" fmla="*/ 919720 w 2432352"/>
                <a:gd name="connsiteY82" fmla="*/ 352186 h 984607"/>
                <a:gd name="connsiteX83" fmla="*/ 943778 w 2432352"/>
                <a:gd name="connsiteY83" fmla="*/ 366518 h 984607"/>
                <a:gd name="connsiteX84" fmla="*/ 961275 w 2432352"/>
                <a:gd name="connsiteY84" fmla="*/ 368309 h 984607"/>
                <a:gd name="connsiteX85" fmla="*/ 975126 w 2432352"/>
                <a:gd name="connsiteY85" fmla="*/ 362935 h 984607"/>
                <a:gd name="connsiteX86" fmla="*/ 986791 w 2432352"/>
                <a:gd name="connsiteY86" fmla="*/ 361143 h 984607"/>
                <a:gd name="connsiteX87" fmla="*/ 1008661 w 2432352"/>
                <a:gd name="connsiteY87" fmla="*/ 366518 h 984607"/>
                <a:gd name="connsiteX88" fmla="*/ 1028345 w 2432352"/>
                <a:gd name="connsiteY88" fmla="*/ 364726 h 984607"/>
                <a:gd name="connsiteX89" fmla="*/ 1047300 w 2432352"/>
                <a:gd name="connsiteY89" fmla="*/ 368309 h 984607"/>
                <a:gd name="connsiteX90" fmla="*/ 1061151 w 2432352"/>
                <a:gd name="connsiteY90" fmla="*/ 359352 h 984607"/>
                <a:gd name="connsiteX91" fmla="*/ 1081564 w 2432352"/>
                <a:gd name="connsiteY91" fmla="*/ 361143 h 984607"/>
                <a:gd name="connsiteX92" fmla="*/ 1095377 w 2432352"/>
                <a:gd name="connsiteY92" fmla="*/ 367609 h 984607"/>
                <a:gd name="connsiteX93" fmla="*/ 1096144 w 2432352"/>
                <a:gd name="connsiteY93" fmla="*/ 373684 h 984607"/>
                <a:gd name="connsiteX94" fmla="*/ 1109996 w 2432352"/>
                <a:gd name="connsiteY94" fmla="*/ 371892 h 984607"/>
                <a:gd name="connsiteX95" fmla="*/ 1133325 w 2432352"/>
                <a:gd name="connsiteY95" fmla="*/ 357560 h 984607"/>
                <a:gd name="connsiteX96" fmla="*/ 1136970 w 2432352"/>
                <a:gd name="connsiteY96" fmla="*/ 366518 h 984607"/>
                <a:gd name="connsiteX97" fmla="*/ 1147176 w 2432352"/>
                <a:gd name="connsiteY97" fmla="*/ 373684 h 984607"/>
                <a:gd name="connsiteX98" fmla="*/ 1161757 w 2432352"/>
                <a:gd name="connsiteY98" fmla="*/ 362935 h 984607"/>
                <a:gd name="connsiteX99" fmla="*/ 1176337 w 2432352"/>
                <a:gd name="connsiteY99" fmla="*/ 327105 h 984607"/>
                <a:gd name="connsiteX100" fmla="*/ 1182898 w 2432352"/>
                <a:gd name="connsiteY100" fmla="*/ 332479 h 984607"/>
                <a:gd name="connsiteX101" fmla="*/ 1198937 w 2432352"/>
                <a:gd name="connsiteY101" fmla="*/ 316356 h 984607"/>
                <a:gd name="connsiteX102" fmla="*/ 1219350 w 2432352"/>
                <a:gd name="connsiteY102" fmla="*/ 289483 h 984607"/>
                <a:gd name="connsiteX103" fmla="*/ 1226731 w 2432352"/>
                <a:gd name="connsiteY103" fmla="*/ 278398 h 984607"/>
                <a:gd name="connsiteX104" fmla="*/ 1227589 w 2432352"/>
                <a:gd name="connsiteY104" fmla="*/ 280857 h 984607"/>
                <a:gd name="connsiteX105" fmla="*/ 1226463 w 2432352"/>
                <a:gd name="connsiteY105" fmla="*/ 286041 h 984607"/>
                <a:gd name="connsiteX106" fmla="*/ 1224362 w 2432352"/>
                <a:gd name="connsiteY106" fmla="*/ 290827 h 984607"/>
                <a:gd name="connsiteX107" fmla="*/ 1225740 w 2432352"/>
                <a:gd name="connsiteY107" fmla="*/ 289371 h 984607"/>
                <a:gd name="connsiteX108" fmla="*/ 1226463 w 2432352"/>
                <a:gd name="connsiteY108" fmla="*/ 286041 h 984607"/>
                <a:gd name="connsiteX109" fmla="*/ 1228098 w 2432352"/>
                <a:gd name="connsiteY109" fmla="*/ 282317 h 984607"/>
                <a:gd name="connsiteX110" fmla="*/ 1227589 w 2432352"/>
                <a:gd name="connsiteY110" fmla="*/ 280857 h 984607"/>
                <a:gd name="connsiteX111" fmla="*/ 1228827 w 2432352"/>
                <a:gd name="connsiteY111" fmla="*/ 275151 h 984607"/>
                <a:gd name="connsiteX112" fmla="*/ 1252156 w 2432352"/>
                <a:gd name="connsiteY112" fmla="*/ 260819 h 984607"/>
                <a:gd name="connsiteX113" fmla="*/ 1260904 w 2432352"/>
                <a:gd name="connsiteY113" fmla="*/ 257236 h 984607"/>
                <a:gd name="connsiteX114" fmla="*/ 1268194 w 2432352"/>
                <a:gd name="connsiteY114" fmla="*/ 246487 h 984607"/>
                <a:gd name="connsiteX115" fmla="*/ 1274027 w 2432352"/>
                <a:gd name="connsiteY115" fmla="*/ 237530 h 984607"/>
                <a:gd name="connsiteX116" fmla="*/ 1279859 w 2432352"/>
                <a:gd name="connsiteY116" fmla="*/ 233947 h 984607"/>
                <a:gd name="connsiteX117" fmla="*/ 1295168 w 2432352"/>
                <a:gd name="connsiteY117" fmla="*/ 237530 h 984607"/>
                <a:gd name="connsiteX118" fmla="*/ 1311936 w 2432352"/>
                <a:gd name="connsiteY118" fmla="*/ 242904 h 984607"/>
                <a:gd name="connsiteX119" fmla="*/ 1332349 w 2432352"/>
                <a:gd name="connsiteY119" fmla="*/ 228572 h 984607"/>
                <a:gd name="connsiteX120" fmla="*/ 1348387 w 2432352"/>
                <a:gd name="connsiteY120" fmla="*/ 207074 h 984607"/>
                <a:gd name="connsiteX121" fmla="*/ 1362239 w 2432352"/>
                <a:gd name="connsiteY121" fmla="*/ 183785 h 984607"/>
                <a:gd name="connsiteX122" fmla="*/ 1383381 w 2432352"/>
                <a:gd name="connsiteY122" fmla="*/ 194534 h 984607"/>
                <a:gd name="connsiteX123" fmla="*/ 1403793 w 2432352"/>
                <a:gd name="connsiteY123" fmla="*/ 194534 h 984607"/>
                <a:gd name="connsiteX124" fmla="*/ 1422748 w 2432352"/>
                <a:gd name="connsiteY124" fmla="*/ 185576 h 984607"/>
                <a:gd name="connsiteX125" fmla="*/ 1431496 w 2432352"/>
                <a:gd name="connsiteY125" fmla="*/ 169453 h 984607"/>
                <a:gd name="connsiteX126" fmla="*/ 1443890 w 2432352"/>
                <a:gd name="connsiteY126" fmla="*/ 185576 h 984607"/>
                <a:gd name="connsiteX127" fmla="*/ 1458470 w 2432352"/>
                <a:gd name="connsiteY127" fmla="*/ 189159 h 984607"/>
                <a:gd name="connsiteX128" fmla="*/ 1474509 w 2432352"/>
                <a:gd name="connsiteY128" fmla="*/ 194534 h 984607"/>
                <a:gd name="connsiteX129" fmla="*/ 1494921 w 2432352"/>
                <a:gd name="connsiteY129" fmla="*/ 201700 h 984607"/>
                <a:gd name="connsiteX130" fmla="*/ 1507315 w 2432352"/>
                <a:gd name="connsiteY130" fmla="*/ 223198 h 984607"/>
                <a:gd name="connsiteX131" fmla="*/ 1518979 w 2432352"/>
                <a:gd name="connsiteY131" fmla="*/ 237530 h 984607"/>
                <a:gd name="connsiteX132" fmla="*/ 1537205 w 2432352"/>
                <a:gd name="connsiteY132" fmla="*/ 244696 h 984607"/>
                <a:gd name="connsiteX133" fmla="*/ 1555431 w 2432352"/>
                <a:gd name="connsiteY133" fmla="*/ 257236 h 984607"/>
                <a:gd name="connsiteX134" fmla="*/ 1565637 w 2432352"/>
                <a:gd name="connsiteY134" fmla="*/ 248279 h 984607"/>
                <a:gd name="connsiteX135" fmla="*/ 1575114 w 2432352"/>
                <a:gd name="connsiteY135" fmla="*/ 244696 h 984607"/>
                <a:gd name="connsiteX136" fmla="*/ 1585321 w 2432352"/>
                <a:gd name="connsiteY136" fmla="*/ 242904 h 984607"/>
                <a:gd name="connsiteX137" fmla="*/ 1603546 w 2432352"/>
                <a:gd name="connsiteY137" fmla="*/ 237530 h 984607"/>
                <a:gd name="connsiteX138" fmla="*/ 1613023 w 2432352"/>
                <a:gd name="connsiteY138" fmla="*/ 232155 h 984607"/>
                <a:gd name="connsiteX139" fmla="*/ 1622501 w 2432352"/>
                <a:gd name="connsiteY139" fmla="*/ 223198 h 984607"/>
                <a:gd name="connsiteX140" fmla="*/ 1631978 w 2432352"/>
                <a:gd name="connsiteY140" fmla="*/ 210657 h 984607"/>
                <a:gd name="connsiteX141" fmla="*/ 1641455 w 2432352"/>
                <a:gd name="connsiteY141" fmla="*/ 205283 h 984607"/>
                <a:gd name="connsiteX142" fmla="*/ 1649475 w 2432352"/>
                <a:gd name="connsiteY142" fmla="*/ 189159 h 984607"/>
                <a:gd name="connsiteX143" fmla="*/ 1653120 w 2432352"/>
                <a:gd name="connsiteY143" fmla="*/ 162287 h 984607"/>
                <a:gd name="connsiteX144" fmla="*/ 1652316 w 2432352"/>
                <a:gd name="connsiteY144" fmla="*/ 160063 h 984607"/>
                <a:gd name="connsiteX145" fmla="*/ 1660410 w 2432352"/>
                <a:gd name="connsiteY145" fmla="*/ 151538 h 984607"/>
                <a:gd name="connsiteX146" fmla="*/ 1670617 w 2432352"/>
                <a:gd name="connsiteY146" fmla="*/ 142580 h 984607"/>
                <a:gd name="connsiteX147" fmla="*/ 1681552 w 2432352"/>
                <a:gd name="connsiteY147" fmla="*/ 138997 h 984607"/>
                <a:gd name="connsiteX148" fmla="*/ 1693216 w 2432352"/>
                <a:gd name="connsiteY148" fmla="*/ 137206 h 984607"/>
                <a:gd name="connsiteX149" fmla="*/ 1711442 w 2432352"/>
                <a:gd name="connsiteY149" fmla="*/ 137206 h 984607"/>
                <a:gd name="connsiteX150" fmla="*/ 1728939 w 2432352"/>
                <a:gd name="connsiteY150" fmla="*/ 135414 h 984607"/>
                <a:gd name="connsiteX151" fmla="*/ 1745706 w 2432352"/>
                <a:gd name="connsiteY151" fmla="*/ 124665 h 984607"/>
                <a:gd name="connsiteX152" fmla="*/ 1761016 w 2432352"/>
                <a:gd name="connsiteY152" fmla="*/ 104959 h 984607"/>
                <a:gd name="connsiteX153" fmla="*/ 1772680 w 2432352"/>
                <a:gd name="connsiteY153" fmla="*/ 69129 h 984607"/>
                <a:gd name="connsiteX154" fmla="*/ 1777783 w 2432352"/>
                <a:gd name="connsiteY154" fmla="*/ 76295 h 984607"/>
                <a:gd name="connsiteX155" fmla="*/ 1786532 w 2432352"/>
                <a:gd name="connsiteY155" fmla="*/ 87044 h 984607"/>
                <a:gd name="connsiteX156" fmla="*/ 1798196 w 2432352"/>
                <a:gd name="connsiteY156" fmla="*/ 126457 h 984607"/>
                <a:gd name="connsiteX157" fmla="*/ 1799962 w 2432352"/>
                <a:gd name="connsiteY157" fmla="*/ 134043 h 984607"/>
                <a:gd name="connsiteX158" fmla="*/ 1800039 w 2432352"/>
                <a:gd name="connsiteY158" fmla="*/ 134929 h 984607"/>
                <a:gd name="connsiteX159" fmla="*/ 1800339 w 2432352"/>
                <a:gd name="connsiteY159" fmla="*/ 140149 h 984607"/>
                <a:gd name="connsiteX160" fmla="*/ 1800839 w 2432352"/>
                <a:gd name="connsiteY160" fmla="*/ 144148 h 984607"/>
                <a:gd name="connsiteX161" fmla="*/ 1800039 w 2432352"/>
                <a:gd name="connsiteY161" fmla="*/ 134929 h 984607"/>
                <a:gd name="connsiteX162" fmla="*/ 1799654 w 2432352"/>
                <a:gd name="connsiteY162" fmla="*/ 128248 h 984607"/>
                <a:gd name="connsiteX163" fmla="*/ 1817880 w 2432352"/>
                <a:gd name="connsiteY163" fmla="*/ 101376 h 984607"/>
                <a:gd name="connsiteX164" fmla="*/ 1833918 w 2432352"/>
                <a:gd name="connsiteY164" fmla="*/ 137206 h 984607"/>
                <a:gd name="connsiteX165" fmla="*/ 1848499 w 2432352"/>
                <a:gd name="connsiteY165" fmla="*/ 138997 h 984607"/>
                <a:gd name="connsiteX166" fmla="*/ 1864537 w 2432352"/>
                <a:gd name="connsiteY166" fmla="*/ 131831 h 984607"/>
                <a:gd name="connsiteX167" fmla="*/ 1871828 w 2432352"/>
                <a:gd name="connsiteY167" fmla="*/ 142580 h 984607"/>
                <a:gd name="connsiteX168" fmla="*/ 1881305 w 2432352"/>
                <a:gd name="connsiteY168" fmla="*/ 164078 h 984607"/>
                <a:gd name="connsiteX169" fmla="*/ 1901718 w 2432352"/>
                <a:gd name="connsiteY169" fmla="*/ 192742 h 984607"/>
                <a:gd name="connsiteX170" fmla="*/ 1921401 w 2432352"/>
                <a:gd name="connsiteY170" fmla="*/ 187368 h 984607"/>
                <a:gd name="connsiteX171" fmla="*/ 1937440 w 2432352"/>
                <a:gd name="connsiteY171" fmla="*/ 196325 h 984607"/>
                <a:gd name="connsiteX172" fmla="*/ 1952021 w 2432352"/>
                <a:gd name="connsiteY172" fmla="*/ 205283 h 984607"/>
                <a:gd name="connsiteX173" fmla="*/ 1964414 w 2432352"/>
                <a:gd name="connsiteY173" fmla="*/ 205283 h 984607"/>
                <a:gd name="connsiteX174" fmla="*/ 1972433 w 2432352"/>
                <a:gd name="connsiteY174" fmla="*/ 207074 h 984607"/>
                <a:gd name="connsiteX175" fmla="*/ 1987014 w 2432352"/>
                <a:gd name="connsiteY175" fmla="*/ 208866 h 984607"/>
                <a:gd name="connsiteX176" fmla="*/ 2004510 w 2432352"/>
                <a:gd name="connsiteY176" fmla="*/ 212449 h 984607"/>
                <a:gd name="connsiteX177" fmla="*/ 2020549 w 2432352"/>
                <a:gd name="connsiteY177" fmla="*/ 224989 h 984607"/>
                <a:gd name="connsiteX178" fmla="*/ 2035858 w 2432352"/>
                <a:gd name="connsiteY178" fmla="*/ 241113 h 984607"/>
                <a:gd name="connsiteX179" fmla="*/ 2052626 w 2432352"/>
                <a:gd name="connsiteY179" fmla="*/ 255445 h 984607"/>
                <a:gd name="connsiteX180" fmla="*/ 2057729 w 2432352"/>
                <a:gd name="connsiteY180" fmla="*/ 250070 h 984607"/>
                <a:gd name="connsiteX181" fmla="*/ 2070852 w 2432352"/>
                <a:gd name="connsiteY181" fmla="*/ 244696 h 984607"/>
                <a:gd name="connsiteX182" fmla="*/ 2090535 w 2432352"/>
                <a:gd name="connsiteY182" fmla="*/ 239321 h 984607"/>
                <a:gd name="connsiteX183" fmla="*/ 2114593 w 2432352"/>
                <a:gd name="connsiteY183" fmla="*/ 232155 h 984607"/>
                <a:gd name="connsiteX184" fmla="*/ 2140838 w 2432352"/>
                <a:gd name="connsiteY184" fmla="*/ 221406 h 984607"/>
                <a:gd name="connsiteX185" fmla="*/ 2167812 w 2432352"/>
                <a:gd name="connsiteY185" fmla="*/ 203491 h 984607"/>
                <a:gd name="connsiteX186" fmla="*/ 2192599 w 2432352"/>
                <a:gd name="connsiteY186" fmla="*/ 178410 h 984607"/>
                <a:gd name="connsiteX187" fmla="*/ 2214470 w 2432352"/>
                <a:gd name="connsiteY187" fmla="*/ 144372 h 984607"/>
                <a:gd name="connsiteX188" fmla="*/ 2230508 w 2432352"/>
                <a:gd name="connsiteY188" fmla="*/ 97793 h 984607"/>
                <a:gd name="connsiteX189" fmla="*/ 2233424 w 2432352"/>
                <a:gd name="connsiteY189" fmla="*/ 119291 h 984607"/>
                <a:gd name="connsiteX190" fmla="*/ 2244360 w 2432352"/>
                <a:gd name="connsiteY190" fmla="*/ 81669 h 984607"/>
                <a:gd name="connsiteX191" fmla="*/ 2258211 w 2432352"/>
                <a:gd name="connsiteY191" fmla="*/ 54797 h 984607"/>
                <a:gd name="connsiteX192" fmla="*/ 2274250 w 2432352"/>
                <a:gd name="connsiteY192" fmla="*/ 40465 h 984607"/>
                <a:gd name="connsiteX193" fmla="*/ 2291747 w 2432352"/>
                <a:gd name="connsiteY193" fmla="*/ 40465 h 984607"/>
                <a:gd name="connsiteX194" fmla="*/ 2309243 w 2432352"/>
                <a:gd name="connsiteY194" fmla="*/ 54797 h 984607"/>
                <a:gd name="connsiteX195" fmla="*/ 2316533 w 2432352"/>
                <a:gd name="connsiteY195" fmla="*/ 26133 h 984607"/>
                <a:gd name="connsiteX196" fmla="*/ 2328198 w 2432352"/>
                <a:gd name="connsiteY196" fmla="*/ 4635 h 98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2432352" h="984607">
                  <a:moveTo>
                    <a:pt x="1094595" y="362263"/>
                  </a:moveTo>
                  <a:cubicBezTo>
                    <a:pt x="1094686" y="362935"/>
                    <a:pt x="1095415" y="366518"/>
                    <a:pt x="1096873" y="368309"/>
                  </a:cubicBezTo>
                  <a:lnTo>
                    <a:pt x="1095377" y="367609"/>
                  </a:lnTo>
                  <a:lnTo>
                    <a:pt x="1094925" y="364026"/>
                  </a:lnTo>
                  <a:cubicBezTo>
                    <a:pt x="1094663" y="362319"/>
                    <a:pt x="1094549" y="361927"/>
                    <a:pt x="1094595" y="362263"/>
                  </a:cubicBezTo>
                  <a:close/>
                  <a:moveTo>
                    <a:pt x="1650660" y="157752"/>
                  </a:moveTo>
                  <a:cubicBezTo>
                    <a:pt x="1650933" y="157248"/>
                    <a:pt x="1651298" y="157584"/>
                    <a:pt x="1651662" y="158256"/>
                  </a:cubicBezTo>
                  <a:lnTo>
                    <a:pt x="1652316" y="160063"/>
                  </a:lnTo>
                  <a:lnTo>
                    <a:pt x="1650204" y="162287"/>
                  </a:lnTo>
                  <a:cubicBezTo>
                    <a:pt x="1650204" y="159600"/>
                    <a:pt x="1650386" y="158256"/>
                    <a:pt x="1650660" y="157752"/>
                  </a:cubicBezTo>
                  <a:close/>
                  <a:moveTo>
                    <a:pt x="2330809" y="0"/>
                  </a:moveTo>
                  <a:lnTo>
                    <a:pt x="2432352" y="0"/>
                  </a:lnTo>
                  <a:lnTo>
                    <a:pt x="2432352" y="984607"/>
                  </a:lnTo>
                  <a:lnTo>
                    <a:pt x="0" y="984607"/>
                  </a:lnTo>
                  <a:lnTo>
                    <a:pt x="601" y="983018"/>
                  </a:lnTo>
                  <a:cubicBezTo>
                    <a:pt x="2424" y="976524"/>
                    <a:pt x="4064" y="968462"/>
                    <a:pt x="5522" y="957713"/>
                  </a:cubicBezTo>
                  <a:cubicBezTo>
                    <a:pt x="8438" y="930840"/>
                    <a:pt x="9896" y="912925"/>
                    <a:pt x="11354" y="911134"/>
                  </a:cubicBezTo>
                  <a:cubicBezTo>
                    <a:pt x="12812" y="887844"/>
                    <a:pt x="14270" y="882470"/>
                    <a:pt x="14999" y="873512"/>
                  </a:cubicBezTo>
                  <a:cubicBezTo>
                    <a:pt x="15728" y="866346"/>
                    <a:pt x="16457" y="853806"/>
                    <a:pt x="17186" y="855597"/>
                  </a:cubicBezTo>
                  <a:cubicBezTo>
                    <a:pt x="12812" y="857389"/>
                    <a:pt x="10625" y="852014"/>
                    <a:pt x="9896" y="844848"/>
                  </a:cubicBezTo>
                  <a:cubicBezTo>
                    <a:pt x="9167" y="857389"/>
                    <a:pt x="9167" y="837682"/>
                    <a:pt x="10625" y="823350"/>
                  </a:cubicBezTo>
                  <a:cubicBezTo>
                    <a:pt x="12083" y="817976"/>
                    <a:pt x="14270" y="807227"/>
                    <a:pt x="17186" y="803644"/>
                  </a:cubicBezTo>
                  <a:cubicBezTo>
                    <a:pt x="20103" y="780354"/>
                    <a:pt x="23748" y="801852"/>
                    <a:pt x="28122" y="794686"/>
                  </a:cubicBezTo>
                  <a:cubicBezTo>
                    <a:pt x="32496" y="805435"/>
                    <a:pt x="38328" y="771397"/>
                    <a:pt x="44889" y="798269"/>
                  </a:cubicBezTo>
                  <a:cubicBezTo>
                    <a:pt x="51451" y="783937"/>
                    <a:pt x="58012" y="787520"/>
                    <a:pt x="66031" y="792895"/>
                  </a:cubicBezTo>
                  <a:cubicBezTo>
                    <a:pt x="73321" y="789312"/>
                    <a:pt x="80612" y="726609"/>
                    <a:pt x="88631" y="780354"/>
                  </a:cubicBezTo>
                  <a:cubicBezTo>
                    <a:pt x="96650" y="800061"/>
                    <a:pt x="104670" y="771397"/>
                    <a:pt x="111960" y="764231"/>
                  </a:cubicBezTo>
                  <a:cubicBezTo>
                    <a:pt x="119979" y="721235"/>
                    <a:pt x="127269" y="776771"/>
                    <a:pt x="133831" y="746316"/>
                  </a:cubicBezTo>
                  <a:cubicBezTo>
                    <a:pt x="141121" y="731984"/>
                    <a:pt x="147682" y="717652"/>
                    <a:pt x="152785" y="728401"/>
                  </a:cubicBezTo>
                  <a:cubicBezTo>
                    <a:pt x="157888" y="705111"/>
                    <a:pt x="162992" y="724818"/>
                    <a:pt x="165908" y="714069"/>
                  </a:cubicBezTo>
                  <a:cubicBezTo>
                    <a:pt x="170282" y="703320"/>
                    <a:pt x="175385" y="730192"/>
                    <a:pt x="180488" y="706903"/>
                  </a:cubicBezTo>
                  <a:cubicBezTo>
                    <a:pt x="185591" y="688988"/>
                    <a:pt x="190695" y="705111"/>
                    <a:pt x="195069" y="699737"/>
                  </a:cubicBezTo>
                  <a:cubicBezTo>
                    <a:pt x="200901" y="658532"/>
                    <a:pt x="206733" y="665698"/>
                    <a:pt x="213294" y="674656"/>
                  </a:cubicBezTo>
                  <a:cubicBezTo>
                    <a:pt x="219127" y="690779"/>
                    <a:pt x="224959" y="667490"/>
                    <a:pt x="231520" y="665698"/>
                  </a:cubicBezTo>
                  <a:cubicBezTo>
                    <a:pt x="237352" y="678239"/>
                    <a:pt x="243913" y="692571"/>
                    <a:pt x="250475" y="671073"/>
                  </a:cubicBezTo>
                  <a:cubicBezTo>
                    <a:pt x="256307" y="645992"/>
                    <a:pt x="262868" y="672864"/>
                    <a:pt x="269429" y="683613"/>
                  </a:cubicBezTo>
                  <a:cubicBezTo>
                    <a:pt x="275991" y="690779"/>
                    <a:pt x="281823" y="688988"/>
                    <a:pt x="288384" y="699737"/>
                  </a:cubicBezTo>
                  <a:cubicBezTo>
                    <a:pt x="296403" y="712277"/>
                    <a:pt x="302965" y="658532"/>
                    <a:pt x="309526" y="699737"/>
                  </a:cubicBezTo>
                  <a:cubicBezTo>
                    <a:pt x="315358" y="667490"/>
                    <a:pt x="321190" y="687196"/>
                    <a:pt x="326293" y="674656"/>
                  </a:cubicBezTo>
                  <a:cubicBezTo>
                    <a:pt x="332126" y="640617"/>
                    <a:pt x="337229" y="638826"/>
                    <a:pt x="343061" y="642409"/>
                  </a:cubicBezTo>
                  <a:cubicBezTo>
                    <a:pt x="349622" y="638826"/>
                    <a:pt x="356183" y="628077"/>
                    <a:pt x="364203" y="624494"/>
                  </a:cubicBezTo>
                  <a:cubicBezTo>
                    <a:pt x="364932" y="633451"/>
                    <a:pt x="367848" y="638826"/>
                    <a:pt x="372222" y="611953"/>
                  </a:cubicBezTo>
                  <a:cubicBezTo>
                    <a:pt x="376596" y="617328"/>
                    <a:pt x="383157" y="594038"/>
                    <a:pt x="389719" y="592247"/>
                  </a:cubicBezTo>
                  <a:cubicBezTo>
                    <a:pt x="394822" y="567166"/>
                    <a:pt x="399196" y="601204"/>
                    <a:pt x="404299" y="577915"/>
                  </a:cubicBezTo>
                  <a:cubicBezTo>
                    <a:pt x="409402" y="588664"/>
                    <a:pt x="414505" y="551042"/>
                    <a:pt x="419609" y="567166"/>
                  </a:cubicBezTo>
                  <a:cubicBezTo>
                    <a:pt x="424712" y="581498"/>
                    <a:pt x="429086" y="576123"/>
                    <a:pt x="433460" y="558208"/>
                  </a:cubicBezTo>
                  <a:cubicBezTo>
                    <a:pt x="437834" y="568957"/>
                    <a:pt x="442208" y="551042"/>
                    <a:pt x="446583" y="560000"/>
                  </a:cubicBezTo>
                  <a:cubicBezTo>
                    <a:pt x="450957" y="579706"/>
                    <a:pt x="454602" y="551042"/>
                    <a:pt x="458976" y="561791"/>
                  </a:cubicBezTo>
                  <a:cubicBezTo>
                    <a:pt x="462621" y="560000"/>
                    <a:pt x="466266" y="565374"/>
                    <a:pt x="469911" y="565374"/>
                  </a:cubicBezTo>
                  <a:cubicBezTo>
                    <a:pt x="473557" y="579706"/>
                    <a:pt x="477202" y="563583"/>
                    <a:pt x="480118" y="565374"/>
                  </a:cubicBezTo>
                  <a:cubicBezTo>
                    <a:pt x="486679" y="558208"/>
                    <a:pt x="492511" y="568957"/>
                    <a:pt x="499072" y="545668"/>
                  </a:cubicBezTo>
                  <a:cubicBezTo>
                    <a:pt x="504905" y="551042"/>
                    <a:pt x="510737" y="515212"/>
                    <a:pt x="517298" y="525961"/>
                  </a:cubicBezTo>
                  <a:cubicBezTo>
                    <a:pt x="523130" y="506255"/>
                    <a:pt x="528962" y="461467"/>
                    <a:pt x="535524" y="506255"/>
                  </a:cubicBezTo>
                  <a:cubicBezTo>
                    <a:pt x="541356" y="513421"/>
                    <a:pt x="547188" y="504463"/>
                    <a:pt x="553749" y="490131"/>
                  </a:cubicBezTo>
                  <a:cubicBezTo>
                    <a:pt x="559582" y="499089"/>
                    <a:pt x="565414" y="439969"/>
                    <a:pt x="571975" y="477591"/>
                  </a:cubicBezTo>
                  <a:cubicBezTo>
                    <a:pt x="578536" y="472216"/>
                    <a:pt x="584368" y="463259"/>
                    <a:pt x="590930" y="468633"/>
                  </a:cubicBezTo>
                  <a:cubicBezTo>
                    <a:pt x="597491" y="475799"/>
                    <a:pt x="604781" y="454301"/>
                    <a:pt x="611342" y="465050"/>
                  </a:cubicBezTo>
                  <a:cubicBezTo>
                    <a:pt x="617904" y="493714"/>
                    <a:pt x="625194" y="470425"/>
                    <a:pt x="632484" y="470425"/>
                  </a:cubicBezTo>
                  <a:cubicBezTo>
                    <a:pt x="638316" y="482965"/>
                    <a:pt x="643419" y="443552"/>
                    <a:pt x="647065" y="463259"/>
                  </a:cubicBezTo>
                  <a:cubicBezTo>
                    <a:pt x="651439" y="482965"/>
                    <a:pt x="655084" y="459676"/>
                    <a:pt x="658000" y="436386"/>
                  </a:cubicBezTo>
                  <a:cubicBezTo>
                    <a:pt x="661645" y="396973"/>
                    <a:pt x="664561" y="423846"/>
                    <a:pt x="668206" y="402348"/>
                  </a:cubicBezTo>
                  <a:cubicBezTo>
                    <a:pt x="671122" y="388016"/>
                    <a:pt x="674768" y="371892"/>
                    <a:pt x="679142" y="370101"/>
                  </a:cubicBezTo>
                  <a:cubicBezTo>
                    <a:pt x="684245" y="339645"/>
                    <a:pt x="689348" y="393390"/>
                    <a:pt x="694451" y="357560"/>
                  </a:cubicBezTo>
                  <a:cubicBezTo>
                    <a:pt x="699554" y="370101"/>
                    <a:pt x="705387" y="366518"/>
                    <a:pt x="710490" y="359352"/>
                  </a:cubicBezTo>
                  <a:cubicBezTo>
                    <a:pt x="715593" y="334271"/>
                    <a:pt x="720696" y="370101"/>
                    <a:pt x="725799" y="362935"/>
                  </a:cubicBezTo>
                  <a:cubicBezTo>
                    <a:pt x="731632" y="348603"/>
                    <a:pt x="735277" y="353977"/>
                    <a:pt x="738922" y="375475"/>
                  </a:cubicBezTo>
                  <a:cubicBezTo>
                    <a:pt x="743296" y="364726"/>
                    <a:pt x="746941" y="423846"/>
                    <a:pt x="753502" y="382641"/>
                  </a:cubicBezTo>
                  <a:cubicBezTo>
                    <a:pt x="756418" y="353977"/>
                    <a:pt x="760064" y="388016"/>
                    <a:pt x="764438" y="368309"/>
                  </a:cubicBezTo>
                  <a:cubicBezTo>
                    <a:pt x="768812" y="382641"/>
                    <a:pt x="773915" y="316356"/>
                    <a:pt x="779747" y="339645"/>
                  </a:cubicBezTo>
                  <a:cubicBezTo>
                    <a:pt x="787037" y="318147"/>
                    <a:pt x="793599" y="328896"/>
                    <a:pt x="800889" y="293066"/>
                  </a:cubicBezTo>
                  <a:cubicBezTo>
                    <a:pt x="804534" y="289483"/>
                    <a:pt x="808179" y="293066"/>
                    <a:pt x="811095" y="296649"/>
                  </a:cubicBezTo>
                  <a:cubicBezTo>
                    <a:pt x="814741" y="291275"/>
                    <a:pt x="818386" y="325313"/>
                    <a:pt x="821302" y="300232"/>
                  </a:cubicBezTo>
                  <a:cubicBezTo>
                    <a:pt x="824218" y="291275"/>
                    <a:pt x="827863" y="300232"/>
                    <a:pt x="830779" y="302024"/>
                  </a:cubicBezTo>
                  <a:cubicBezTo>
                    <a:pt x="833695" y="302024"/>
                    <a:pt x="835882" y="312773"/>
                    <a:pt x="838798" y="327105"/>
                  </a:cubicBezTo>
                  <a:cubicBezTo>
                    <a:pt x="840985" y="314564"/>
                    <a:pt x="843173" y="316356"/>
                    <a:pt x="845360" y="339645"/>
                  </a:cubicBezTo>
                  <a:cubicBezTo>
                    <a:pt x="846818" y="334271"/>
                    <a:pt x="848276" y="337854"/>
                    <a:pt x="849734" y="343228"/>
                  </a:cubicBezTo>
                  <a:cubicBezTo>
                    <a:pt x="854108" y="345020"/>
                    <a:pt x="858482" y="341437"/>
                    <a:pt x="862856" y="325313"/>
                  </a:cubicBezTo>
                  <a:cubicBezTo>
                    <a:pt x="866501" y="321730"/>
                    <a:pt x="870875" y="323522"/>
                    <a:pt x="874521" y="318147"/>
                  </a:cubicBezTo>
                  <a:cubicBezTo>
                    <a:pt x="878895" y="323522"/>
                    <a:pt x="882540" y="309190"/>
                    <a:pt x="886185" y="316356"/>
                  </a:cubicBezTo>
                  <a:cubicBezTo>
                    <a:pt x="889830" y="323522"/>
                    <a:pt x="893475" y="316356"/>
                    <a:pt x="896391" y="328896"/>
                  </a:cubicBezTo>
                  <a:cubicBezTo>
                    <a:pt x="899307" y="343228"/>
                    <a:pt x="902224" y="330688"/>
                    <a:pt x="905140" y="341437"/>
                  </a:cubicBezTo>
                  <a:cubicBezTo>
                    <a:pt x="908056" y="352186"/>
                    <a:pt x="910243" y="361143"/>
                    <a:pt x="912430" y="350394"/>
                  </a:cubicBezTo>
                  <a:cubicBezTo>
                    <a:pt x="916075" y="371892"/>
                    <a:pt x="918991" y="395182"/>
                    <a:pt x="919720" y="352186"/>
                  </a:cubicBezTo>
                  <a:cubicBezTo>
                    <a:pt x="929197" y="345020"/>
                    <a:pt x="937217" y="396973"/>
                    <a:pt x="943778" y="366518"/>
                  </a:cubicBezTo>
                  <a:cubicBezTo>
                    <a:pt x="950339" y="423846"/>
                    <a:pt x="956171" y="388016"/>
                    <a:pt x="961275" y="368309"/>
                  </a:cubicBezTo>
                  <a:cubicBezTo>
                    <a:pt x="966378" y="377267"/>
                    <a:pt x="970752" y="361143"/>
                    <a:pt x="975126" y="362935"/>
                  </a:cubicBezTo>
                  <a:cubicBezTo>
                    <a:pt x="979500" y="377267"/>
                    <a:pt x="983145" y="377267"/>
                    <a:pt x="986791" y="361143"/>
                  </a:cubicBezTo>
                  <a:cubicBezTo>
                    <a:pt x="994810" y="346811"/>
                    <a:pt x="1002100" y="386224"/>
                    <a:pt x="1008661" y="366518"/>
                  </a:cubicBezTo>
                  <a:cubicBezTo>
                    <a:pt x="1015223" y="396973"/>
                    <a:pt x="1021784" y="379058"/>
                    <a:pt x="1028345" y="364726"/>
                  </a:cubicBezTo>
                  <a:cubicBezTo>
                    <a:pt x="1034177" y="370101"/>
                    <a:pt x="1040739" y="355769"/>
                    <a:pt x="1047300" y="368309"/>
                  </a:cubicBezTo>
                  <a:cubicBezTo>
                    <a:pt x="1049487" y="359352"/>
                    <a:pt x="1054590" y="343228"/>
                    <a:pt x="1061151" y="359352"/>
                  </a:cubicBezTo>
                  <a:cubicBezTo>
                    <a:pt x="1067712" y="366518"/>
                    <a:pt x="1075003" y="368309"/>
                    <a:pt x="1081564" y="361143"/>
                  </a:cubicBezTo>
                  <a:lnTo>
                    <a:pt x="1095377" y="367609"/>
                  </a:lnTo>
                  <a:lnTo>
                    <a:pt x="1096144" y="373684"/>
                  </a:lnTo>
                  <a:cubicBezTo>
                    <a:pt x="1099061" y="370101"/>
                    <a:pt x="1103435" y="371892"/>
                    <a:pt x="1109996" y="371892"/>
                  </a:cubicBezTo>
                  <a:cubicBezTo>
                    <a:pt x="1116557" y="343228"/>
                    <a:pt x="1124576" y="382641"/>
                    <a:pt x="1133325" y="357560"/>
                  </a:cubicBezTo>
                  <a:cubicBezTo>
                    <a:pt x="1133325" y="341437"/>
                    <a:pt x="1134783" y="345020"/>
                    <a:pt x="1136970" y="366518"/>
                  </a:cubicBezTo>
                  <a:cubicBezTo>
                    <a:pt x="1139886" y="375475"/>
                    <a:pt x="1143531" y="405931"/>
                    <a:pt x="1147176" y="373684"/>
                  </a:cubicBezTo>
                  <a:cubicBezTo>
                    <a:pt x="1151550" y="379058"/>
                    <a:pt x="1156653" y="388016"/>
                    <a:pt x="1161757" y="362935"/>
                  </a:cubicBezTo>
                  <a:cubicBezTo>
                    <a:pt x="1166860" y="352186"/>
                    <a:pt x="1171234" y="350394"/>
                    <a:pt x="1176337" y="327105"/>
                  </a:cubicBezTo>
                  <a:cubicBezTo>
                    <a:pt x="1175608" y="337854"/>
                    <a:pt x="1178524" y="325313"/>
                    <a:pt x="1182898" y="332479"/>
                  </a:cubicBezTo>
                  <a:cubicBezTo>
                    <a:pt x="1187273" y="337854"/>
                    <a:pt x="1193105" y="298441"/>
                    <a:pt x="1198937" y="316356"/>
                  </a:cubicBezTo>
                  <a:cubicBezTo>
                    <a:pt x="1208414" y="323522"/>
                    <a:pt x="1214247" y="293066"/>
                    <a:pt x="1219350" y="289483"/>
                  </a:cubicBezTo>
                  <a:cubicBezTo>
                    <a:pt x="1222631" y="290827"/>
                    <a:pt x="1225091" y="279070"/>
                    <a:pt x="1226731" y="278398"/>
                  </a:cubicBezTo>
                  <a:lnTo>
                    <a:pt x="1227589" y="280857"/>
                  </a:lnTo>
                  <a:lnTo>
                    <a:pt x="1226463" y="286041"/>
                  </a:lnTo>
                  <a:lnTo>
                    <a:pt x="1224362" y="290827"/>
                  </a:lnTo>
                  <a:cubicBezTo>
                    <a:pt x="1224499" y="291723"/>
                    <a:pt x="1224977" y="291611"/>
                    <a:pt x="1225740" y="289371"/>
                  </a:cubicBezTo>
                  <a:lnTo>
                    <a:pt x="1226463" y="286041"/>
                  </a:lnTo>
                  <a:lnTo>
                    <a:pt x="1228098" y="282317"/>
                  </a:lnTo>
                  <a:lnTo>
                    <a:pt x="1227589" y="280857"/>
                  </a:lnTo>
                  <a:lnTo>
                    <a:pt x="1228827" y="275151"/>
                  </a:lnTo>
                  <a:cubicBezTo>
                    <a:pt x="1233930" y="287692"/>
                    <a:pt x="1243408" y="251862"/>
                    <a:pt x="1252156" y="260819"/>
                  </a:cubicBezTo>
                  <a:cubicBezTo>
                    <a:pt x="1255801" y="266194"/>
                    <a:pt x="1257988" y="262611"/>
                    <a:pt x="1260904" y="257236"/>
                  </a:cubicBezTo>
                  <a:cubicBezTo>
                    <a:pt x="1263091" y="248279"/>
                    <a:pt x="1265278" y="255445"/>
                    <a:pt x="1268194" y="246487"/>
                  </a:cubicBezTo>
                  <a:cubicBezTo>
                    <a:pt x="1269653" y="257236"/>
                    <a:pt x="1271839" y="244696"/>
                    <a:pt x="1274027" y="237530"/>
                  </a:cubicBezTo>
                  <a:cubicBezTo>
                    <a:pt x="1276214" y="224989"/>
                    <a:pt x="1278401" y="269777"/>
                    <a:pt x="1279859" y="233947"/>
                  </a:cubicBezTo>
                  <a:cubicBezTo>
                    <a:pt x="1284962" y="233947"/>
                    <a:pt x="1289336" y="259028"/>
                    <a:pt x="1295168" y="237530"/>
                  </a:cubicBezTo>
                  <a:cubicBezTo>
                    <a:pt x="1300271" y="266194"/>
                    <a:pt x="1306104" y="242904"/>
                    <a:pt x="1311936" y="242904"/>
                  </a:cubicBezTo>
                  <a:cubicBezTo>
                    <a:pt x="1318497" y="232155"/>
                    <a:pt x="1325058" y="237530"/>
                    <a:pt x="1332349" y="228572"/>
                  </a:cubicBezTo>
                  <a:cubicBezTo>
                    <a:pt x="1338910" y="230364"/>
                    <a:pt x="1344013" y="214240"/>
                    <a:pt x="1348387" y="207074"/>
                  </a:cubicBezTo>
                  <a:cubicBezTo>
                    <a:pt x="1352761" y="181993"/>
                    <a:pt x="1357135" y="180202"/>
                    <a:pt x="1362239" y="183785"/>
                  </a:cubicBezTo>
                  <a:cubicBezTo>
                    <a:pt x="1368071" y="187368"/>
                    <a:pt x="1373903" y="198117"/>
                    <a:pt x="1383381" y="194534"/>
                  </a:cubicBezTo>
                  <a:cubicBezTo>
                    <a:pt x="1389213" y="201700"/>
                    <a:pt x="1396503" y="201700"/>
                    <a:pt x="1403793" y="194534"/>
                  </a:cubicBezTo>
                  <a:cubicBezTo>
                    <a:pt x="1411083" y="198117"/>
                    <a:pt x="1417645" y="203491"/>
                    <a:pt x="1422748" y="185576"/>
                  </a:cubicBezTo>
                  <a:cubicBezTo>
                    <a:pt x="1427851" y="178410"/>
                    <a:pt x="1431496" y="169453"/>
                    <a:pt x="1431496" y="169453"/>
                  </a:cubicBezTo>
                  <a:cubicBezTo>
                    <a:pt x="1435870" y="169453"/>
                    <a:pt x="1439515" y="194534"/>
                    <a:pt x="1443890" y="185576"/>
                  </a:cubicBezTo>
                  <a:cubicBezTo>
                    <a:pt x="1448264" y="156912"/>
                    <a:pt x="1453367" y="190951"/>
                    <a:pt x="1458470" y="189159"/>
                  </a:cubicBezTo>
                  <a:cubicBezTo>
                    <a:pt x="1463573" y="199908"/>
                    <a:pt x="1468677" y="192742"/>
                    <a:pt x="1474509" y="194534"/>
                  </a:cubicBezTo>
                  <a:cubicBezTo>
                    <a:pt x="1483986" y="210657"/>
                    <a:pt x="1489818" y="216032"/>
                    <a:pt x="1494921" y="201700"/>
                  </a:cubicBezTo>
                  <a:cubicBezTo>
                    <a:pt x="1500025" y="212449"/>
                    <a:pt x="1503670" y="228572"/>
                    <a:pt x="1507315" y="223198"/>
                  </a:cubicBezTo>
                  <a:cubicBezTo>
                    <a:pt x="1510960" y="230364"/>
                    <a:pt x="1513876" y="228572"/>
                    <a:pt x="1518979" y="237530"/>
                  </a:cubicBezTo>
                  <a:cubicBezTo>
                    <a:pt x="1524082" y="264402"/>
                    <a:pt x="1530644" y="253653"/>
                    <a:pt x="1537205" y="244696"/>
                  </a:cubicBezTo>
                  <a:cubicBezTo>
                    <a:pt x="1543766" y="233947"/>
                    <a:pt x="1550327" y="269777"/>
                    <a:pt x="1555431" y="257236"/>
                  </a:cubicBezTo>
                  <a:cubicBezTo>
                    <a:pt x="1560534" y="305607"/>
                    <a:pt x="1564908" y="250070"/>
                    <a:pt x="1565637" y="248279"/>
                  </a:cubicBezTo>
                  <a:cubicBezTo>
                    <a:pt x="1569282" y="226781"/>
                    <a:pt x="1572198" y="216032"/>
                    <a:pt x="1575114" y="244696"/>
                  </a:cubicBezTo>
                  <a:cubicBezTo>
                    <a:pt x="1578759" y="264402"/>
                    <a:pt x="1581675" y="246487"/>
                    <a:pt x="1585321" y="242904"/>
                  </a:cubicBezTo>
                  <a:cubicBezTo>
                    <a:pt x="1591153" y="257236"/>
                    <a:pt x="1597714" y="233947"/>
                    <a:pt x="1603546" y="237530"/>
                  </a:cubicBezTo>
                  <a:cubicBezTo>
                    <a:pt x="1606462" y="233947"/>
                    <a:pt x="1610107" y="237530"/>
                    <a:pt x="1613023" y="232155"/>
                  </a:cubicBezTo>
                  <a:cubicBezTo>
                    <a:pt x="1615940" y="226781"/>
                    <a:pt x="1618856" y="219615"/>
                    <a:pt x="1622501" y="223198"/>
                  </a:cubicBezTo>
                  <a:cubicBezTo>
                    <a:pt x="1625417" y="207074"/>
                    <a:pt x="1628333" y="224989"/>
                    <a:pt x="1631978" y="210657"/>
                  </a:cubicBezTo>
                  <a:cubicBezTo>
                    <a:pt x="1634894" y="212449"/>
                    <a:pt x="1638539" y="214240"/>
                    <a:pt x="1641455" y="205283"/>
                  </a:cubicBezTo>
                  <a:cubicBezTo>
                    <a:pt x="1644372" y="205283"/>
                    <a:pt x="1647288" y="187368"/>
                    <a:pt x="1649475" y="189159"/>
                  </a:cubicBezTo>
                  <a:cubicBezTo>
                    <a:pt x="1651662" y="176619"/>
                    <a:pt x="1653120" y="164078"/>
                    <a:pt x="1653120" y="162287"/>
                  </a:cubicBezTo>
                  <a:lnTo>
                    <a:pt x="1652316" y="160063"/>
                  </a:lnTo>
                  <a:lnTo>
                    <a:pt x="1660410" y="151538"/>
                  </a:lnTo>
                  <a:cubicBezTo>
                    <a:pt x="1663326" y="153329"/>
                    <a:pt x="1666971" y="144372"/>
                    <a:pt x="1670617" y="142580"/>
                  </a:cubicBezTo>
                  <a:cubicBezTo>
                    <a:pt x="1674262" y="119291"/>
                    <a:pt x="1677907" y="160495"/>
                    <a:pt x="1681552" y="138997"/>
                  </a:cubicBezTo>
                  <a:cubicBezTo>
                    <a:pt x="1685197" y="146163"/>
                    <a:pt x="1689571" y="121082"/>
                    <a:pt x="1693216" y="137206"/>
                  </a:cubicBezTo>
                  <a:cubicBezTo>
                    <a:pt x="1699049" y="160495"/>
                    <a:pt x="1705610" y="142580"/>
                    <a:pt x="1711442" y="137206"/>
                  </a:cubicBezTo>
                  <a:cubicBezTo>
                    <a:pt x="1717274" y="121082"/>
                    <a:pt x="1723106" y="122874"/>
                    <a:pt x="1728939" y="135414"/>
                  </a:cubicBezTo>
                  <a:cubicBezTo>
                    <a:pt x="1734771" y="117499"/>
                    <a:pt x="1740603" y="151538"/>
                    <a:pt x="1745706" y="124665"/>
                  </a:cubicBezTo>
                  <a:cubicBezTo>
                    <a:pt x="1751538" y="146163"/>
                    <a:pt x="1755913" y="126457"/>
                    <a:pt x="1761016" y="104959"/>
                  </a:cubicBezTo>
                  <a:cubicBezTo>
                    <a:pt x="1765390" y="104959"/>
                    <a:pt x="1769035" y="104959"/>
                    <a:pt x="1772680" y="69129"/>
                  </a:cubicBezTo>
                  <a:cubicBezTo>
                    <a:pt x="1772680" y="40465"/>
                    <a:pt x="1774867" y="63754"/>
                    <a:pt x="1777783" y="76295"/>
                  </a:cubicBezTo>
                  <a:cubicBezTo>
                    <a:pt x="1780699" y="99584"/>
                    <a:pt x="1784345" y="74503"/>
                    <a:pt x="1786532" y="87044"/>
                  </a:cubicBezTo>
                  <a:cubicBezTo>
                    <a:pt x="1791635" y="101376"/>
                    <a:pt x="1796009" y="126457"/>
                    <a:pt x="1798196" y="126457"/>
                  </a:cubicBezTo>
                  <a:cubicBezTo>
                    <a:pt x="1798925" y="127353"/>
                    <a:pt x="1799517" y="130488"/>
                    <a:pt x="1799962" y="134043"/>
                  </a:cubicBezTo>
                  <a:lnTo>
                    <a:pt x="1800039" y="134929"/>
                  </a:lnTo>
                  <a:lnTo>
                    <a:pt x="1800339" y="140149"/>
                  </a:lnTo>
                  <a:cubicBezTo>
                    <a:pt x="1800890" y="148725"/>
                    <a:pt x="1801044" y="148011"/>
                    <a:pt x="1800839" y="144148"/>
                  </a:cubicBezTo>
                  <a:lnTo>
                    <a:pt x="1800039" y="134929"/>
                  </a:lnTo>
                  <a:lnTo>
                    <a:pt x="1799654" y="128248"/>
                  </a:lnTo>
                  <a:cubicBezTo>
                    <a:pt x="1806215" y="103167"/>
                    <a:pt x="1812777" y="67337"/>
                    <a:pt x="1817880" y="101376"/>
                  </a:cubicBezTo>
                  <a:cubicBezTo>
                    <a:pt x="1823712" y="128248"/>
                    <a:pt x="1829544" y="117499"/>
                    <a:pt x="1833918" y="137206"/>
                  </a:cubicBezTo>
                  <a:cubicBezTo>
                    <a:pt x="1839021" y="128248"/>
                    <a:pt x="1844125" y="164078"/>
                    <a:pt x="1848499" y="138997"/>
                  </a:cubicBezTo>
                  <a:cubicBezTo>
                    <a:pt x="1856518" y="133623"/>
                    <a:pt x="1860892" y="126457"/>
                    <a:pt x="1864537" y="131831"/>
                  </a:cubicBezTo>
                  <a:cubicBezTo>
                    <a:pt x="1868183" y="142580"/>
                    <a:pt x="1869641" y="137206"/>
                    <a:pt x="1871828" y="142580"/>
                  </a:cubicBezTo>
                  <a:cubicBezTo>
                    <a:pt x="1874015" y="128248"/>
                    <a:pt x="1876202" y="131831"/>
                    <a:pt x="1881305" y="164078"/>
                  </a:cubicBezTo>
                  <a:cubicBezTo>
                    <a:pt x="1885679" y="171244"/>
                    <a:pt x="1891511" y="187368"/>
                    <a:pt x="1901718" y="192742"/>
                  </a:cubicBezTo>
                  <a:cubicBezTo>
                    <a:pt x="1909008" y="165870"/>
                    <a:pt x="1915569" y="205283"/>
                    <a:pt x="1921401" y="187368"/>
                  </a:cubicBezTo>
                  <a:cubicBezTo>
                    <a:pt x="1927234" y="164078"/>
                    <a:pt x="1932337" y="210657"/>
                    <a:pt x="1937440" y="196325"/>
                  </a:cubicBezTo>
                  <a:cubicBezTo>
                    <a:pt x="1942543" y="189159"/>
                    <a:pt x="1947646" y="203491"/>
                    <a:pt x="1952021" y="205283"/>
                  </a:cubicBezTo>
                  <a:cubicBezTo>
                    <a:pt x="1956395" y="178410"/>
                    <a:pt x="1960040" y="190951"/>
                    <a:pt x="1964414" y="205283"/>
                  </a:cubicBezTo>
                  <a:cubicBezTo>
                    <a:pt x="1965872" y="187368"/>
                    <a:pt x="1968788" y="216032"/>
                    <a:pt x="1972433" y="207074"/>
                  </a:cubicBezTo>
                  <a:cubicBezTo>
                    <a:pt x="1976078" y="203491"/>
                    <a:pt x="1981181" y="221406"/>
                    <a:pt x="1987014" y="208866"/>
                  </a:cubicBezTo>
                  <a:cubicBezTo>
                    <a:pt x="1993575" y="190951"/>
                    <a:pt x="1998678" y="205283"/>
                    <a:pt x="2004510" y="212449"/>
                  </a:cubicBezTo>
                  <a:cubicBezTo>
                    <a:pt x="2010343" y="239321"/>
                    <a:pt x="2015446" y="199908"/>
                    <a:pt x="2020549" y="224989"/>
                  </a:cubicBezTo>
                  <a:cubicBezTo>
                    <a:pt x="2025652" y="201700"/>
                    <a:pt x="2030755" y="212449"/>
                    <a:pt x="2035858" y="241113"/>
                  </a:cubicBezTo>
                  <a:cubicBezTo>
                    <a:pt x="2041691" y="259028"/>
                    <a:pt x="2046794" y="266194"/>
                    <a:pt x="2052626" y="255445"/>
                  </a:cubicBezTo>
                  <a:cubicBezTo>
                    <a:pt x="2052626" y="266194"/>
                    <a:pt x="2054084" y="239321"/>
                    <a:pt x="2057729" y="250070"/>
                  </a:cubicBezTo>
                  <a:cubicBezTo>
                    <a:pt x="2060645" y="242904"/>
                    <a:pt x="2065019" y="251862"/>
                    <a:pt x="2070852" y="244696"/>
                  </a:cubicBezTo>
                  <a:cubicBezTo>
                    <a:pt x="2076684" y="250070"/>
                    <a:pt x="2083245" y="224989"/>
                    <a:pt x="2090535" y="239321"/>
                  </a:cubicBezTo>
                  <a:cubicBezTo>
                    <a:pt x="2097825" y="180202"/>
                    <a:pt x="2105845" y="235738"/>
                    <a:pt x="2114593" y="232155"/>
                  </a:cubicBezTo>
                  <a:cubicBezTo>
                    <a:pt x="2122613" y="244696"/>
                    <a:pt x="2132090" y="210657"/>
                    <a:pt x="2140838" y="221406"/>
                  </a:cubicBezTo>
                  <a:cubicBezTo>
                    <a:pt x="2149587" y="223198"/>
                    <a:pt x="2159064" y="192742"/>
                    <a:pt x="2167812" y="203491"/>
                  </a:cubicBezTo>
                  <a:cubicBezTo>
                    <a:pt x="2176560" y="216032"/>
                    <a:pt x="2184580" y="217823"/>
                    <a:pt x="2192599" y="178410"/>
                  </a:cubicBezTo>
                  <a:cubicBezTo>
                    <a:pt x="2200618" y="173036"/>
                    <a:pt x="2207909" y="131831"/>
                    <a:pt x="2214470" y="144372"/>
                  </a:cubicBezTo>
                  <a:cubicBezTo>
                    <a:pt x="2221031" y="99584"/>
                    <a:pt x="2226134" y="85252"/>
                    <a:pt x="2230508" y="97793"/>
                  </a:cubicBezTo>
                  <a:cubicBezTo>
                    <a:pt x="2230508" y="99584"/>
                    <a:pt x="2233424" y="124665"/>
                    <a:pt x="2233424" y="119291"/>
                  </a:cubicBezTo>
                  <a:cubicBezTo>
                    <a:pt x="2236341" y="106750"/>
                    <a:pt x="2239985" y="103167"/>
                    <a:pt x="2244360" y="81669"/>
                  </a:cubicBezTo>
                  <a:cubicBezTo>
                    <a:pt x="2248005" y="78086"/>
                    <a:pt x="2253108" y="53005"/>
                    <a:pt x="2258211" y="54797"/>
                  </a:cubicBezTo>
                  <a:cubicBezTo>
                    <a:pt x="2263315" y="63754"/>
                    <a:pt x="2268417" y="29716"/>
                    <a:pt x="2274250" y="40465"/>
                  </a:cubicBezTo>
                  <a:cubicBezTo>
                    <a:pt x="2280082" y="49422"/>
                    <a:pt x="2285914" y="31507"/>
                    <a:pt x="2291747" y="40465"/>
                  </a:cubicBezTo>
                  <a:cubicBezTo>
                    <a:pt x="2297579" y="38673"/>
                    <a:pt x="2303411" y="42256"/>
                    <a:pt x="2309243" y="54797"/>
                  </a:cubicBezTo>
                  <a:cubicBezTo>
                    <a:pt x="2310701" y="44048"/>
                    <a:pt x="2313617" y="40465"/>
                    <a:pt x="2316533" y="26133"/>
                  </a:cubicBezTo>
                  <a:cubicBezTo>
                    <a:pt x="2320179" y="17175"/>
                    <a:pt x="2323823" y="11801"/>
                    <a:pt x="2328198" y="4635"/>
                  </a:cubicBezTo>
                  <a:close/>
                </a:path>
              </a:pathLst>
            </a:custGeom>
          </p:spPr>
        </p:pic>
      </p:grpSp>
      <p:grpSp>
        <p:nvGrpSpPr>
          <p:cNvPr id="11" name="组合 10"/>
          <p:cNvGrpSpPr/>
          <p:nvPr userDrawn="1"/>
        </p:nvGrpSpPr>
        <p:grpSpPr>
          <a:xfrm flipV="1">
            <a:off x="9982199" y="0"/>
            <a:ext cx="2209800" cy="990601"/>
            <a:chOff x="9759648" y="5466120"/>
            <a:chExt cx="2432352" cy="1391881"/>
          </a:xfrm>
        </p:grpSpPr>
        <p:pic>
          <p:nvPicPr>
            <p:cNvPr id="12" name="图片 1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772164" y="5466120"/>
              <a:ext cx="2419836" cy="1391881"/>
            </a:xfrm>
            <a:custGeom>
              <a:avLst/>
              <a:gdLst>
                <a:gd name="connsiteX0" fmla="*/ 0 w 2419836"/>
                <a:gd name="connsiteY0" fmla="*/ 0 h 1391881"/>
                <a:gd name="connsiteX1" fmla="*/ 2419836 w 2419836"/>
                <a:gd name="connsiteY1" fmla="*/ 0 h 1391881"/>
                <a:gd name="connsiteX2" fmla="*/ 2419836 w 2419836"/>
                <a:gd name="connsiteY2" fmla="*/ 1391881 h 1391881"/>
                <a:gd name="connsiteX3" fmla="*/ 0 w 2419836"/>
                <a:gd name="connsiteY3" fmla="*/ 1391881 h 1391881"/>
              </a:gdLst>
              <a:ahLst/>
              <a:cxnLst>
                <a:cxn ang="0">
                  <a:pos x="connsiteX0" y="connsiteY0"/>
                </a:cxn>
                <a:cxn ang="0">
                  <a:pos x="connsiteX1" y="connsiteY1"/>
                </a:cxn>
                <a:cxn ang="0">
                  <a:pos x="connsiteX2" y="connsiteY2"/>
                </a:cxn>
                <a:cxn ang="0">
                  <a:pos x="connsiteX3" y="connsiteY3"/>
                </a:cxn>
              </a:cxnLst>
              <a:rect l="l" t="t" r="r" b="b"/>
              <a:pathLst>
                <a:path w="2419836" h="1391881">
                  <a:moveTo>
                    <a:pt x="0" y="0"/>
                  </a:moveTo>
                  <a:lnTo>
                    <a:pt x="2419836" y="0"/>
                  </a:lnTo>
                  <a:lnTo>
                    <a:pt x="2419836" y="1391881"/>
                  </a:lnTo>
                  <a:lnTo>
                    <a:pt x="0" y="1391881"/>
                  </a:lnTo>
                  <a:close/>
                </a:path>
              </a:pathLst>
            </a:custGeom>
          </p:spPr>
        </p:pic>
        <p:pic>
          <p:nvPicPr>
            <p:cNvPr id="13" name="图片 1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759648" y="5873394"/>
              <a:ext cx="2432352" cy="984607"/>
            </a:xfrm>
            <a:custGeom>
              <a:avLst/>
              <a:gdLst>
                <a:gd name="connsiteX0" fmla="*/ 1094595 w 2432352"/>
                <a:gd name="connsiteY0" fmla="*/ 362263 h 984607"/>
                <a:gd name="connsiteX1" fmla="*/ 1096873 w 2432352"/>
                <a:gd name="connsiteY1" fmla="*/ 368309 h 984607"/>
                <a:gd name="connsiteX2" fmla="*/ 1095377 w 2432352"/>
                <a:gd name="connsiteY2" fmla="*/ 367609 h 984607"/>
                <a:gd name="connsiteX3" fmla="*/ 1094925 w 2432352"/>
                <a:gd name="connsiteY3" fmla="*/ 364026 h 984607"/>
                <a:gd name="connsiteX4" fmla="*/ 1094595 w 2432352"/>
                <a:gd name="connsiteY4" fmla="*/ 362263 h 984607"/>
                <a:gd name="connsiteX5" fmla="*/ 1650660 w 2432352"/>
                <a:gd name="connsiteY5" fmla="*/ 157752 h 984607"/>
                <a:gd name="connsiteX6" fmla="*/ 1651662 w 2432352"/>
                <a:gd name="connsiteY6" fmla="*/ 158256 h 984607"/>
                <a:gd name="connsiteX7" fmla="*/ 1652316 w 2432352"/>
                <a:gd name="connsiteY7" fmla="*/ 160063 h 984607"/>
                <a:gd name="connsiteX8" fmla="*/ 1650204 w 2432352"/>
                <a:gd name="connsiteY8" fmla="*/ 162287 h 984607"/>
                <a:gd name="connsiteX9" fmla="*/ 1650660 w 2432352"/>
                <a:gd name="connsiteY9" fmla="*/ 157752 h 984607"/>
                <a:gd name="connsiteX10" fmla="*/ 2330809 w 2432352"/>
                <a:gd name="connsiteY10" fmla="*/ 0 h 984607"/>
                <a:gd name="connsiteX11" fmla="*/ 2432352 w 2432352"/>
                <a:gd name="connsiteY11" fmla="*/ 0 h 984607"/>
                <a:gd name="connsiteX12" fmla="*/ 2432352 w 2432352"/>
                <a:gd name="connsiteY12" fmla="*/ 984607 h 984607"/>
                <a:gd name="connsiteX13" fmla="*/ 0 w 2432352"/>
                <a:gd name="connsiteY13" fmla="*/ 984607 h 984607"/>
                <a:gd name="connsiteX14" fmla="*/ 601 w 2432352"/>
                <a:gd name="connsiteY14" fmla="*/ 983018 h 984607"/>
                <a:gd name="connsiteX15" fmla="*/ 5522 w 2432352"/>
                <a:gd name="connsiteY15" fmla="*/ 957713 h 984607"/>
                <a:gd name="connsiteX16" fmla="*/ 11354 w 2432352"/>
                <a:gd name="connsiteY16" fmla="*/ 911134 h 984607"/>
                <a:gd name="connsiteX17" fmla="*/ 14999 w 2432352"/>
                <a:gd name="connsiteY17" fmla="*/ 873512 h 984607"/>
                <a:gd name="connsiteX18" fmla="*/ 17186 w 2432352"/>
                <a:gd name="connsiteY18" fmla="*/ 855597 h 984607"/>
                <a:gd name="connsiteX19" fmla="*/ 9896 w 2432352"/>
                <a:gd name="connsiteY19" fmla="*/ 844848 h 984607"/>
                <a:gd name="connsiteX20" fmla="*/ 10625 w 2432352"/>
                <a:gd name="connsiteY20" fmla="*/ 823350 h 984607"/>
                <a:gd name="connsiteX21" fmla="*/ 17186 w 2432352"/>
                <a:gd name="connsiteY21" fmla="*/ 803644 h 984607"/>
                <a:gd name="connsiteX22" fmla="*/ 28122 w 2432352"/>
                <a:gd name="connsiteY22" fmla="*/ 794686 h 984607"/>
                <a:gd name="connsiteX23" fmla="*/ 44889 w 2432352"/>
                <a:gd name="connsiteY23" fmla="*/ 798269 h 984607"/>
                <a:gd name="connsiteX24" fmla="*/ 66031 w 2432352"/>
                <a:gd name="connsiteY24" fmla="*/ 792895 h 984607"/>
                <a:gd name="connsiteX25" fmla="*/ 88631 w 2432352"/>
                <a:gd name="connsiteY25" fmla="*/ 780354 h 984607"/>
                <a:gd name="connsiteX26" fmla="*/ 111960 w 2432352"/>
                <a:gd name="connsiteY26" fmla="*/ 764231 h 984607"/>
                <a:gd name="connsiteX27" fmla="*/ 133831 w 2432352"/>
                <a:gd name="connsiteY27" fmla="*/ 746316 h 984607"/>
                <a:gd name="connsiteX28" fmla="*/ 152785 w 2432352"/>
                <a:gd name="connsiteY28" fmla="*/ 728401 h 984607"/>
                <a:gd name="connsiteX29" fmla="*/ 165908 w 2432352"/>
                <a:gd name="connsiteY29" fmla="*/ 714069 h 984607"/>
                <a:gd name="connsiteX30" fmla="*/ 180488 w 2432352"/>
                <a:gd name="connsiteY30" fmla="*/ 706903 h 984607"/>
                <a:gd name="connsiteX31" fmla="*/ 195069 w 2432352"/>
                <a:gd name="connsiteY31" fmla="*/ 699737 h 984607"/>
                <a:gd name="connsiteX32" fmla="*/ 213294 w 2432352"/>
                <a:gd name="connsiteY32" fmla="*/ 674656 h 984607"/>
                <a:gd name="connsiteX33" fmla="*/ 231520 w 2432352"/>
                <a:gd name="connsiteY33" fmla="*/ 665698 h 984607"/>
                <a:gd name="connsiteX34" fmla="*/ 250475 w 2432352"/>
                <a:gd name="connsiteY34" fmla="*/ 671073 h 984607"/>
                <a:gd name="connsiteX35" fmla="*/ 269429 w 2432352"/>
                <a:gd name="connsiteY35" fmla="*/ 683613 h 984607"/>
                <a:gd name="connsiteX36" fmla="*/ 288384 w 2432352"/>
                <a:gd name="connsiteY36" fmla="*/ 699737 h 984607"/>
                <a:gd name="connsiteX37" fmla="*/ 309526 w 2432352"/>
                <a:gd name="connsiteY37" fmla="*/ 699737 h 984607"/>
                <a:gd name="connsiteX38" fmla="*/ 326293 w 2432352"/>
                <a:gd name="connsiteY38" fmla="*/ 674656 h 984607"/>
                <a:gd name="connsiteX39" fmla="*/ 343061 w 2432352"/>
                <a:gd name="connsiteY39" fmla="*/ 642409 h 984607"/>
                <a:gd name="connsiteX40" fmla="*/ 364203 w 2432352"/>
                <a:gd name="connsiteY40" fmla="*/ 624494 h 984607"/>
                <a:gd name="connsiteX41" fmla="*/ 372222 w 2432352"/>
                <a:gd name="connsiteY41" fmla="*/ 611953 h 984607"/>
                <a:gd name="connsiteX42" fmla="*/ 389719 w 2432352"/>
                <a:gd name="connsiteY42" fmla="*/ 592247 h 984607"/>
                <a:gd name="connsiteX43" fmla="*/ 404299 w 2432352"/>
                <a:gd name="connsiteY43" fmla="*/ 577915 h 984607"/>
                <a:gd name="connsiteX44" fmla="*/ 419609 w 2432352"/>
                <a:gd name="connsiteY44" fmla="*/ 567166 h 984607"/>
                <a:gd name="connsiteX45" fmla="*/ 433460 w 2432352"/>
                <a:gd name="connsiteY45" fmla="*/ 558208 h 984607"/>
                <a:gd name="connsiteX46" fmla="*/ 446583 w 2432352"/>
                <a:gd name="connsiteY46" fmla="*/ 560000 h 984607"/>
                <a:gd name="connsiteX47" fmla="*/ 458976 w 2432352"/>
                <a:gd name="connsiteY47" fmla="*/ 561791 h 984607"/>
                <a:gd name="connsiteX48" fmla="*/ 469911 w 2432352"/>
                <a:gd name="connsiteY48" fmla="*/ 565374 h 984607"/>
                <a:gd name="connsiteX49" fmla="*/ 480118 w 2432352"/>
                <a:gd name="connsiteY49" fmla="*/ 565374 h 984607"/>
                <a:gd name="connsiteX50" fmla="*/ 499072 w 2432352"/>
                <a:gd name="connsiteY50" fmla="*/ 545668 h 984607"/>
                <a:gd name="connsiteX51" fmla="*/ 517298 w 2432352"/>
                <a:gd name="connsiteY51" fmla="*/ 525961 h 984607"/>
                <a:gd name="connsiteX52" fmla="*/ 535524 w 2432352"/>
                <a:gd name="connsiteY52" fmla="*/ 506255 h 984607"/>
                <a:gd name="connsiteX53" fmla="*/ 553749 w 2432352"/>
                <a:gd name="connsiteY53" fmla="*/ 490131 h 984607"/>
                <a:gd name="connsiteX54" fmla="*/ 571975 w 2432352"/>
                <a:gd name="connsiteY54" fmla="*/ 477591 h 984607"/>
                <a:gd name="connsiteX55" fmla="*/ 590930 w 2432352"/>
                <a:gd name="connsiteY55" fmla="*/ 468633 h 984607"/>
                <a:gd name="connsiteX56" fmla="*/ 611342 w 2432352"/>
                <a:gd name="connsiteY56" fmla="*/ 465050 h 984607"/>
                <a:gd name="connsiteX57" fmla="*/ 632484 w 2432352"/>
                <a:gd name="connsiteY57" fmla="*/ 470425 h 984607"/>
                <a:gd name="connsiteX58" fmla="*/ 647065 w 2432352"/>
                <a:gd name="connsiteY58" fmla="*/ 463259 h 984607"/>
                <a:gd name="connsiteX59" fmla="*/ 658000 w 2432352"/>
                <a:gd name="connsiteY59" fmla="*/ 436386 h 984607"/>
                <a:gd name="connsiteX60" fmla="*/ 668206 w 2432352"/>
                <a:gd name="connsiteY60" fmla="*/ 402348 h 984607"/>
                <a:gd name="connsiteX61" fmla="*/ 679142 w 2432352"/>
                <a:gd name="connsiteY61" fmla="*/ 370101 h 984607"/>
                <a:gd name="connsiteX62" fmla="*/ 694451 w 2432352"/>
                <a:gd name="connsiteY62" fmla="*/ 357560 h 984607"/>
                <a:gd name="connsiteX63" fmla="*/ 710490 w 2432352"/>
                <a:gd name="connsiteY63" fmla="*/ 359352 h 984607"/>
                <a:gd name="connsiteX64" fmla="*/ 725799 w 2432352"/>
                <a:gd name="connsiteY64" fmla="*/ 362935 h 984607"/>
                <a:gd name="connsiteX65" fmla="*/ 738922 w 2432352"/>
                <a:gd name="connsiteY65" fmla="*/ 375475 h 984607"/>
                <a:gd name="connsiteX66" fmla="*/ 753502 w 2432352"/>
                <a:gd name="connsiteY66" fmla="*/ 382641 h 984607"/>
                <a:gd name="connsiteX67" fmla="*/ 764438 w 2432352"/>
                <a:gd name="connsiteY67" fmla="*/ 368309 h 984607"/>
                <a:gd name="connsiteX68" fmla="*/ 779747 w 2432352"/>
                <a:gd name="connsiteY68" fmla="*/ 339645 h 984607"/>
                <a:gd name="connsiteX69" fmla="*/ 800889 w 2432352"/>
                <a:gd name="connsiteY69" fmla="*/ 293066 h 984607"/>
                <a:gd name="connsiteX70" fmla="*/ 811095 w 2432352"/>
                <a:gd name="connsiteY70" fmla="*/ 296649 h 984607"/>
                <a:gd name="connsiteX71" fmla="*/ 821302 w 2432352"/>
                <a:gd name="connsiteY71" fmla="*/ 300232 h 984607"/>
                <a:gd name="connsiteX72" fmla="*/ 830779 w 2432352"/>
                <a:gd name="connsiteY72" fmla="*/ 302024 h 984607"/>
                <a:gd name="connsiteX73" fmla="*/ 838798 w 2432352"/>
                <a:gd name="connsiteY73" fmla="*/ 327105 h 984607"/>
                <a:gd name="connsiteX74" fmla="*/ 845360 w 2432352"/>
                <a:gd name="connsiteY74" fmla="*/ 339645 h 984607"/>
                <a:gd name="connsiteX75" fmla="*/ 849734 w 2432352"/>
                <a:gd name="connsiteY75" fmla="*/ 343228 h 984607"/>
                <a:gd name="connsiteX76" fmla="*/ 862856 w 2432352"/>
                <a:gd name="connsiteY76" fmla="*/ 325313 h 984607"/>
                <a:gd name="connsiteX77" fmla="*/ 874521 w 2432352"/>
                <a:gd name="connsiteY77" fmla="*/ 318147 h 984607"/>
                <a:gd name="connsiteX78" fmla="*/ 886185 w 2432352"/>
                <a:gd name="connsiteY78" fmla="*/ 316356 h 984607"/>
                <a:gd name="connsiteX79" fmla="*/ 896391 w 2432352"/>
                <a:gd name="connsiteY79" fmla="*/ 328896 h 984607"/>
                <a:gd name="connsiteX80" fmla="*/ 905140 w 2432352"/>
                <a:gd name="connsiteY80" fmla="*/ 341437 h 984607"/>
                <a:gd name="connsiteX81" fmla="*/ 912430 w 2432352"/>
                <a:gd name="connsiteY81" fmla="*/ 350394 h 984607"/>
                <a:gd name="connsiteX82" fmla="*/ 919720 w 2432352"/>
                <a:gd name="connsiteY82" fmla="*/ 352186 h 984607"/>
                <a:gd name="connsiteX83" fmla="*/ 943778 w 2432352"/>
                <a:gd name="connsiteY83" fmla="*/ 366518 h 984607"/>
                <a:gd name="connsiteX84" fmla="*/ 961275 w 2432352"/>
                <a:gd name="connsiteY84" fmla="*/ 368309 h 984607"/>
                <a:gd name="connsiteX85" fmla="*/ 975126 w 2432352"/>
                <a:gd name="connsiteY85" fmla="*/ 362935 h 984607"/>
                <a:gd name="connsiteX86" fmla="*/ 986791 w 2432352"/>
                <a:gd name="connsiteY86" fmla="*/ 361143 h 984607"/>
                <a:gd name="connsiteX87" fmla="*/ 1008661 w 2432352"/>
                <a:gd name="connsiteY87" fmla="*/ 366518 h 984607"/>
                <a:gd name="connsiteX88" fmla="*/ 1028345 w 2432352"/>
                <a:gd name="connsiteY88" fmla="*/ 364726 h 984607"/>
                <a:gd name="connsiteX89" fmla="*/ 1047300 w 2432352"/>
                <a:gd name="connsiteY89" fmla="*/ 368309 h 984607"/>
                <a:gd name="connsiteX90" fmla="*/ 1061151 w 2432352"/>
                <a:gd name="connsiteY90" fmla="*/ 359352 h 984607"/>
                <a:gd name="connsiteX91" fmla="*/ 1081564 w 2432352"/>
                <a:gd name="connsiteY91" fmla="*/ 361143 h 984607"/>
                <a:gd name="connsiteX92" fmla="*/ 1095377 w 2432352"/>
                <a:gd name="connsiteY92" fmla="*/ 367609 h 984607"/>
                <a:gd name="connsiteX93" fmla="*/ 1096144 w 2432352"/>
                <a:gd name="connsiteY93" fmla="*/ 373684 h 984607"/>
                <a:gd name="connsiteX94" fmla="*/ 1109996 w 2432352"/>
                <a:gd name="connsiteY94" fmla="*/ 371892 h 984607"/>
                <a:gd name="connsiteX95" fmla="*/ 1133325 w 2432352"/>
                <a:gd name="connsiteY95" fmla="*/ 357560 h 984607"/>
                <a:gd name="connsiteX96" fmla="*/ 1136970 w 2432352"/>
                <a:gd name="connsiteY96" fmla="*/ 366518 h 984607"/>
                <a:gd name="connsiteX97" fmla="*/ 1147176 w 2432352"/>
                <a:gd name="connsiteY97" fmla="*/ 373684 h 984607"/>
                <a:gd name="connsiteX98" fmla="*/ 1161757 w 2432352"/>
                <a:gd name="connsiteY98" fmla="*/ 362935 h 984607"/>
                <a:gd name="connsiteX99" fmla="*/ 1176337 w 2432352"/>
                <a:gd name="connsiteY99" fmla="*/ 327105 h 984607"/>
                <a:gd name="connsiteX100" fmla="*/ 1182898 w 2432352"/>
                <a:gd name="connsiteY100" fmla="*/ 332479 h 984607"/>
                <a:gd name="connsiteX101" fmla="*/ 1198937 w 2432352"/>
                <a:gd name="connsiteY101" fmla="*/ 316356 h 984607"/>
                <a:gd name="connsiteX102" fmla="*/ 1219350 w 2432352"/>
                <a:gd name="connsiteY102" fmla="*/ 289483 h 984607"/>
                <a:gd name="connsiteX103" fmla="*/ 1226731 w 2432352"/>
                <a:gd name="connsiteY103" fmla="*/ 278398 h 984607"/>
                <a:gd name="connsiteX104" fmla="*/ 1227589 w 2432352"/>
                <a:gd name="connsiteY104" fmla="*/ 280857 h 984607"/>
                <a:gd name="connsiteX105" fmla="*/ 1226463 w 2432352"/>
                <a:gd name="connsiteY105" fmla="*/ 286041 h 984607"/>
                <a:gd name="connsiteX106" fmla="*/ 1224362 w 2432352"/>
                <a:gd name="connsiteY106" fmla="*/ 290827 h 984607"/>
                <a:gd name="connsiteX107" fmla="*/ 1225740 w 2432352"/>
                <a:gd name="connsiteY107" fmla="*/ 289371 h 984607"/>
                <a:gd name="connsiteX108" fmla="*/ 1226463 w 2432352"/>
                <a:gd name="connsiteY108" fmla="*/ 286041 h 984607"/>
                <a:gd name="connsiteX109" fmla="*/ 1228098 w 2432352"/>
                <a:gd name="connsiteY109" fmla="*/ 282317 h 984607"/>
                <a:gd name="connsiteX110" fmla="*/ 1227589 w 2432352"/>
                <a:gd name="connsiteY110" fmla="*/ 280857 h 984607"/>
                <a:gd name="connsiteX111" fmla="*/ 1228827 w 2432352"/>
                <a:gd name="connsiteY111" fmla="*/ 275151 h 984607"/>
                <a:gd name="connsiteX112" fmla="*/ 1252156 w 2432352"/>
                <a:gd name="connsiteY112" fmla="*/ 260819 h 984607"/>
                <a:gd name="connsiteX113" fmla="*/ 1260904 w 2432352"/>
                <a:gd name="connsiteY113" fmla="*/ 257236 h 984607"/>
                <a:gd name="connsiteX114" fmla="*/ 1268194 w 2432352"/>
                <a:gd name="connsiteY114" fmla="*/ 246487 h 984607"/>
                <a:gd name="connsiteX115" fmla="*/ 1274027 w 2432352"/>
                <a:gd name="connsiteY115" fmla="*/ 237530 h 984607"/>
                <a:gd name="connsiteX116" fmla="*/ 1279859 w 2432352"/>
                <a:gd name="connsiteY116" fmla="*/ 233947 h 984607"/>
                <a:gd name="connsiteX117" fmla="*/ 1295168 w 2432352"/>
                <a:gd name="connsiteY117" fmla="*/ 237530 h 984607"/>
                <a:gd name="connsiteX118" fmla="*/ 1311936 w 2432352"/>
                <a:gd name="connsiteY118" fmla="*/ 242904 h 984607"/>
                <a:gd name="connsiteX119" fmla="*/ 1332349 w 2432352"/>
                <a:gd name="connsiteY119" fmla="*/ 228572 h 984607"/>
                <a:gd name="connsiteX120" fmla="*/ 1348387 w 2432352"/>
                <a:gd name="connsiteY120" fmla="*/ 207074 h 984607"/>
                <a:gd name="connsiteX121" fmla="*/ 1362239 w 2432352"/>
                <a:gd name="connsiteY121" fmla="*/ 183785 h 984607"/>
                <a:gd name="connsiteX122" fmla="*/ 1383381 w 2432352"/>
                <a:gd name="connsiteY122" fmla="*/ 194534 h 984607"/>
                <a:gd name="connsiteX123" fmla="*/ 1403793 w 2432352"/>
                <a:gd name="connsiteY123" fmla="*/ 194534 h 984607"/>
                <a:gd name="connsiteX124" fmla="*/ 1422748 w 2432352"/>
                <a:gd name="connsiteY124" fmla="*/ 185576 h 984607"/>
                <a:gd name="connsiteX125" fmla="*/ 1431496 w 2432352"/>
                <a:gd name="connsiteY125" fmla="*/ 169453 h 984607"/>
                <a:gd name="connsiteX126" fmla="*/ 1443890 w 2432352"/>
                <a:gd name="connsiteY126" fmla="*/ 185576 h 984607"/>
                <a:gd name="connsiteX127" fmla="*/ 1458470 w 2432352"/>
                <a:gd name="connsiteY127" fmla="*/ 189159 h 984607"/>
                <a:gd name="connsiteX128" fmla="*/ 1474509 w 2432352"/>
                <a:gd name="connsiteY128" fmla="*/ 194534 h 984607"/>
                <a:gd name="connsiteX129" fmla="*/ 1494921 w 2432352"/>
                <a:gd name="connsiteY129" fmla="*/ 201700 h 984607"/>
                <a:gd name="connsiteX130" fmla="*/ 1507315 w 2432352"/>
                <a:gd name="connsiteY130" fmla="*/ 223198 h 984607"/>
                <a:gd name="connsiteX131" fmla="*/ 1518979 w 2432352"/>
                <a:gd name="connsiteY131" fmla="*/ 237530 h 984607"/>
                <a:gd name="connsiteX132" fmla="*/ 1537205 w 2432352"/>
                <a:gd name="connsiteY132" fmla="*/ 244696 h 984607"/>
                <a:gd name="connsiteX133" fmla="*/ 1555431 w 2432352"/>
                <a:gd name="connsiteY133" fmla="*/ 257236 h 984607"/>
                <a:gd name="connsiteX134" fmla="*/ 1565637 w 2432352"/>
                <a:gd name="connsiteY134" fmla="*/ 248279 h 984607"/>
                <a:gd name="connsiteX135" fmla="*/ 1575114 w 2432352"/>
                <a:gd name="connsiteY135" fmla="*/ 244696 h 984607"/>
                <a:gd name="connsiteX136" fmla="*/ 1585321 w 2432352"/>
                <a:gd name="connsiteY136" fmla="*/ 242904 h 984607"/>
                <a:gd name="connsiteX137" fmla="*/ 1603546 w 2432352"/>
                <a:gd name="connsiteY137" fmla="*/ 237530 h 984607"/>
                <a:gd name="connsiteX138" fmla="*/ 1613023 w 2432352"/>
                <a:gd name="connsiteY138" fmla="*/ 232155 h 984607"/>
                <a:gd name="connsiteX139" fmla="*/ 1622501 w 2432352"/>
                <a:gd name="connsiteY139" fmla="*/ 223198 h 984607"/>
                <a:gd name="connsiteX140" fmla="*/ 1631978 w 2432352"/>
                <a:gd name="connsiteY140" fmla="*/ 210657 h 984607"/>
                <a:gd name="connsiteX141" fmla="*/ 1641455 w 2432352"/>
                <a:gd name="connsiteY141" fmla="*/ 205283 h 984607"/>
                <a:gd name="connsiteX142" fmla="*/ 1649475 w 2432352"/>
                <a:gd name="connsiteY142" fmla="*/ 189159 h 984607"/>
                <a:gd name="connsiteX143" fmla="*/ 1653120 w 2432352"/>
                <a:gd name="connsiteY143" fmla="*/ 162287 h 984607"/>
                <a:gd name="connsiteX144" fmla="*/ 1652316 w 2432352"/>
                <a:gd name="connsiteY144" fmla="*/ 160063 h 984607"/>
                <a:gd name="connsiteX145" fmla="*/ 1660410 w 2432352"/>
                <a:gd name="connsiteY145" fmla="*/ 151538 h 984607"/>
                <a:gd name="connsiteX146" fmla="*/ 1670617 w 2432352"/>
                <a:gd name="connsiteY146" fmla="*/ 142580 h 984607"/>
                <a:gd name="connsiteX147" fmla="*/ 1681552 w 2432352"/>
                <a:gd name="connsiteY147" fmla="*/ 138997 h 984607"/>
                <a:gd name="connsiteX148" fmla="*/ 1693216 w 2432352"/>
                <a:gd name="connsiteY148" fmla="*/ 137206 h 984607"/>
                <a:gd name="connsiteX149" fmla="*/ 1711442 w 2432352"/>
                <a:gd name="connsiteY149" fmla="*/ 137206 h 984607"/>
                <a:gd name="connsiteX150" fmla="*/ 1728939 w 2432352"/>
                <a:gd name="connsiteY150" fmla="*/ 135414 h 984607"/>
                <a:gd name="connsiteX151" fmla="*/ 1745706 w 2432352"/>
                <a:gd name="connsiteY151" fmla="*/ 124665 h 984607"/>
                <a:gd name="connsiteX152" fmla="*/ 1761016 w 2432352"/>
                <a:gd name="connsiteY152" fmla="*/ 104959 h 984607"/>
                <a:gd name="connsiteX153" fmla="*/ 1772680 w 2432352"/>
                <a:gd name="connsiteY153" fmla="*/ 69129 h 984607"/>
                <a:gd name="connsiteX154" fmla="*/ 1777783 w 2432352"/>
                <a:gd name="connsiteY154" fmla="*/ 76295 h 984607"/>
                <a:gd name="connsiteX155" fmla="*/ 1786532 w 2432352"/>
                <a:gd name="connsiteY155" fmla="*/ 87044 h 984607"/>
                <a:gd name="connsiteX156" fmla="*/ 1798196 w 2432352"/>
                <a:gd name="connsiteY156" fmla="*/ 126457 h 984607"/>
                <a:gd name="connsiteX157" fmla="*/ 1799962 w 2432352"/>
                <a:gd name="connsiteY157" fmla="*/ 134043 h 984607"/>
                <a:gd name="connsiteX158" fmla="*/ 1800039 w 2432352"/>
                <a:gd name="connsiteY158" fmla="*/ 134929 h 984607"/>
                <a:gd name="connsiteX159" fmla="*/ 1800339 w 2432352"/>
                <a:gd name="connsiteY159" fmla="*/ 140149 h 984607"/>
                <a:gd name="connsiteX160" fmla="*/ 1800839 w 2432352"/>
                <a:gd name="connsiteY160" fmla="*/ 144148 h 984607"/>
                <a:gd name="connsiteX161" fmla="*/ 1800039 w 2432352"/>
                <a:gd name="connsiteY161" fmla="*/ 134929 h 984607"/>
                <a:gd name="connsiteX162" fmla="*/ 1799654 w 2432352"/>
                <a:gd name="connsiteY162" fmla="*/ 128248 h 984607"/>
                <a:gd name="connsiteX163" fmla="*/ 1817880 w 2432352"/>
                <a:gd name="connsiteY163" fmla="*/ 101376 h 984607"/>
                <a:gd name="connsiteX164" fmla="*/ 1833918 w 2432352"/>
                <a:gd name="connsiteY164" fmla="*/ 137206 h 984607"/>
                <a:gd name="connsiteX165" fmla="*/ 1848499 w 2432352"/>
                <a:gd name="connsiteY165" fmla="*/ 138997 h 984607"/>
                <a:gd name="connsiteX166" fmla="*/ 1864537 w 2432352"/>
                <a:gd name="connsiteY166" fmla="*/ 131831 h 984607"/>
                <a:gd name="connsiteX167" fmla="*/ 1871828 w 2432352"/>
                <a:gd name="connsiteY167" fmla="*/ 142580 h 984607"/>
                <a:gd name="connsiteX168" fmla="*/ 1881305 w 2432352"/>
                <a:gd name="connsiteY168" fmla="*/ 164078 h 984607"/>
                <a:gd name="connsiteX169" fmla="*/ 1901718 w 2432352"/>
                <a:gd name="connsiteY169" fmla="*/ 192742 h 984607"/>
                <a:gd name="connsiteX170" fmla="*/ 1921401 w 2432352"/>
                <a:gd name="connsiteY170" fmla="*/ 187368 h 984607"/>
                <a:gd name="connsiteX171" fmla="*/ 1937440 w 2432352"/>
                <a:gd name="connsiteY171" fmla="*/ 196325 h 984607"/>
                <a:gd name="connsiteX172" fmla="*/ 1952021 w 2432352"/>
                <a:gd name="connsiteY172" fmla="*/ 205283 h 984607"/>
                <a:gd name="connsiteX173" fmla="*/ 1964414 w 2432352"/>
                <a:gd name="connsiteY173" fmla="*/ 205283 h 984607"/>
                <a:gd name="connsiteX174" fmla="*/ 1972433 w 2432352"/>
                <a:gd name="connsiteY174" fmla="*/ 207074 h 984607"/>
                <a:gd name="connsiteX175" fmla="*/ 1987014 w 2432352"/>
                <a:gd name="connsiteY175" fmla="*/ 208866 h 984607"/>
                <a:gd name="connsiteX176" fmla="*/ 2004510 w 2432352"/>
                <a:gd name="connsiteY176" fmla="*/ 212449 h 984607"/>
                <a:gd name="connsiteX177" fmla="*/ 2020549 w 2432352"/>
                <a:gd name="connsiteY177" fmla="*/ 224989 h 984607"/>
                <a:gd name="connsiteX178" fmla="*/ 2035858 w 2432352"/>
                <a:gd name="connsiteY178" fmla="*/ 241113 h 984607"/>
                <a:gd name="connsiteX179" fmla="*/ 2052626 w 2432352"/>
                <a:gd name="connsiteY179" fmla="*/ 255445 h 984607"/>
                <a:gd name="connsiteX180" fmla="*/ 2057729 w 2432352"/>
                <a:gd name="connsiteY180" fmla="*/ 250070 h 984607"/>
                <a:gd name="connsiteX181" fmla="*/ 2070852 w 2432352"/>
                <a:gd name="connsiteY181" fmla="*/ 244696 h 984607"/>
                <a:gd name="connsiteX182" fmla="*/ 2090535 w 2432352"/>
                <a:gd name="connsiteY182" fmla="*/ 239321 h 984607"/>
                <a:gd name="connsiteX183" fmla="*/ 2114593 w 2432352"/>
                <a:gd name="connsiteY183" fmla="*/ 232155 h 984607"/>
                <a:gd name="connsiteX184" fmla="*/ 2140838 w 2432352"/>
                <a:gd name="connsiteY184" fmla="*/ 221406 h 984607"/>
                <a:gd name="connsiteX185" fmla="*/ 2167812 w 2432352"/>
                <a:gd name="connsiteY185" fmla="*/ 203491 h 984607"/>
                <a:gd name="connsiteX186" fmla="*/ 2192599 w 2432352"/>
                <a:gd name="connsiteY186" fmla="*/ 178410 h 984607"/>
                <a:gd name="connsiteX187" fmla="*/ 2214470 w 2432352"/>
                <a:gd name="connsiteY187" fmla="*/ 144372 h 984607"/>
                <a:gd name="connsiteX188" fmla="*/ 2230508 w 2432352"/>
                <a:gd name="connsiteY188" fmla="*/ 97793 h 984607"/>
                <a:gd name="connsiteX189" fmla="*/ 2233424 w 2432352"/>
                <a:gd name="connsiteY189" fmla="*/ 119291 h 984607"/>
                <a:gd name="connsiteX190" fmla="*/ 2244360 w 2432352"/>
                <a:gd name="connsiteY190" fmla="*/ 81669 h 984607"/>
                <a:gd name="connsiteX191" fmla="*/ 2258211 w 2432352"/>
                <a:gd name="connsiteY191" fmla="*/ 54797 h 984607"/>
                <a:gd name="connsiteX192" fmla="*/ 2274250 w 2432352"/>
                <a:gd name="connsiteY192" fmla="*/ 40465 h 984607"/>
                <a:gd name="connsiteX193" fmla="*/ 2291747 w 2432352"/>
                <a:gd name="connsiteY193" fmla="*/ 40465 h 984607"/>
                <a:gd name="connsiteX194" fmla="*/ 2309243 w 2432352"/>
                <a:gd name="connsiteY194" fmla="*/ 54797 h 984607"/>
                <a:gd name="connsiteX195" fmla="*/ 2316533 w 2432352"/>
                <a:gd name="connsiteY195" fmla="*/ 26133 h 984607"/>
                <a:gd name="connsiteX196" fmla="*/ 2328198 w 2432352"/>
                <a:gd name="connsiteY196" fmla="*/ 4635 h 98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2432352" h="984607">
                  <a:moveTo>
                    <a:pt x="1094595" y="362263"/>
                  </a:moveTo>
                  <a:cubicBezTo>
                    <a:pt x="1094686" y="362935"/>
                    <a:pt x="1095415" y="366518"/>
                    <a:pt x="1096873" y="368309"/>
                  </a:cubicBezTo>
                  <a:lnTo>
                    <a:pt x="1095377" y="367609"/>
                  </a:lnTo>
                  <a:lnTo>
                    <a:pt x="1094925" y="364026"/>
                  </a:lnTo>
                  <a:cubicBezTo>
                    <a:pt x="1094663" y="362319"/>
                    <a:pt x="1094549" y="361927"/>
                    <a:pt x="1094595" y="362263"/>
                  </a:cubicBezTo>
                  <a:close/>
                  <a:moveTo>
                    <a:pt x="1650660" y="157752"/>
                  </a:moveTo>
                  <a:cubicBezTo>
                    <a:pt x="1650933" y="157248"/>
                    <a:pt x="1651298" y="157584"/>
                    <a:pt x="1651662" y="158256"/>
                  </a:cubicBezTo>
                  <a:lnTo>
                    <a:pt x="1652316" y="160063"/>
                  </a:lnTo>
                  <a:lnTo>
                    <a:pt x="1650204" y="162287"/>
                  </a:lnTo>
                  <a:cubicBezTo>
                    <a:pt x="1650204" y="159600"/>
                    <a:pt x="1650386" y="158256"/>
                    <a:pt x="1650660" y="157752"/>
                  </a:cubicBezTo>
                  <a:close/>
                  <a:moveTo>
                    <a:pt x="2330809" y="0"/>
                  </a:moveTo>
                  <a:lnTo>
                    <a:pt x="2432352" y="0"/>
                  </a:lnTo>
                  <a:lnTo>
                    <a:pt x="2432352" y="984607"/>
                  </a:lnTo>
                  <a:lnTo>
                    <a:pt x="0" y="984607"/>
                  </a:lnTo>
                  <a:lnTo>
                    <a:pt x="601" y="983018"/>
                  </a:lnTo>
                  <a:cubicBezTo>
                    <a:pt x="2424" y="976524"/>
                    <a:pt x="4064" y="968462"/>
                    <a:pt x="5522" y="957713"/>
                  </a:cubicBezTo>
                  <a:cubicBezTo>
                    <a:pt x="8438" y="930840"/>
                    <a:pt x="9896" y="912925"/>
                    <a:pt x="11354" y="911134"/>
                  </a:cubicBezTo>
                  <a:cubicBezTo>
                    <a:pt x="12812" y="887844"/>
                    <a:pt x="14270" y="882470"/>
                    <a:pt x="14999" y="873512"/>
                  </a:cubicBezTo>
                  <a:cubicBezTo>
                    <a:pt x="15728" y="866346"/>
                    <a:pt x="16457" y="853806"/>
                    <a:pt x="17186" y="855597"/>
                  </a:cubicBezTo>
                  <a:cubicBezTo>
                    <a:pt x="12812" y="857389"/>
                    <a:pt x="10625" y="852014"/>
                    <a:pt x="9896" y="844848"/>
                  </a:cubicBezTo>
                  <a:cubicBezTo>
                    <a:pt x="9167" y="857389"/>
                    <a:pt x="9167" y="837682"/>
                    <a:pt x="10625" y="823350"/>
                  </a:cubicBezTo>
                  <a:cubicBezTo>
                    <a:pt x="12083" y="817976"/>
                    <a:pt x="14270" y="807227"/>
                    <a:pt x="17186" y="803644"/>
                  </a:cubicBezTo>
                  <a:cubicBezTo>
                    <a:pt x="20103" y="780354"/>
                    <a:pt x="23748" y="801852"/>
                    <a:pt x="28122" y="794686"/>
                  </a:cubicBezTo>
                  <a:cubicBezTo>
                    <a:pt x="32496" y="805435"/>
                    <a:pt x="38328" y="771397"/>
                    <a:pt x="44889" y="798269"/>
                  </a:cubicBezTo>
                  <a:cubicBezTo>
                    <a:pt x="51451" y="783937"/>
                    <a:pt x="58012" y="787520"/>
                    <a:pt x="66031" y="792895"/>
                  </a:cubicBezTo>
                  <a:cubicBezTo>
                    <a:pt x="73321" y="789312"/>
                    <a:pt x="80612" y="726609"/>
                    <a:pt x="88631" y="780354"/>
                  </a:cubicBezTo>
                  <a:cubicBezTo>
                    <a:pt x="96650" y="800061"/>
                    <a:pt x="104670" y="771397"/>
                    <a:pt x="111960" y="764231"/>
                  </a:cubicBezTo>
                  <a:cubicBezTo>
                    <a:pt x="119979" y="721235"/>
                    <a:pt x="127269" y="776771"/>
                    <a:pt x="133831" y="746316"/>
                  </a:cubicBezTo>
                  <a:cubicBezTo>
                    <a:pt x="141121" y="731984"/>
                    <a:pt x="147682" y="717652"/>
                    <a:pt x="152785" y="728401"/>
                  </a:cubicBezTo>
                  <a:cubicBezTo>
                    <a:pt x="157888" y="705111"/>
                    <a:pt x="162992" y="724818"/>
                    <a:pt x="165908" y="714069"/>
                  </a:cubicBezTo>
                  <a:cubicBezTo>
                    <a:pt x="170282" y="703320"/>
                    <a:pt x="175385" y="730192"/>
                    <a:pt x="180488" y="706903"/>
                  </a:cubicBezTo>
                  <a:cubicBezTo>
                    <a:pt x="185591" y="688988"/>
                    <a:pt x="190695" y="705111"/>
                    <a:pt x="195069" y="699737"/>
                  </a:cubicBezTo>
                  <a:cubicBezTo>
                    <a:pt x="200901" y="658532"/>
                    <a:pt x="206733" y="665698"/>
                    <a:pt x="213294" y="674656"/>
                  </a:cubicBezTo>
                  <a:cubicBezTo>
                    <a:pt x="219127" y="690779"/>
                    <a:pt x="224959" y="667490"/>
                    <a:pt x="231520" y="665698"/>
                  </a:cubicBezTo>
                  <a:cubicBezTo>
                    <a:pt x="237352" y="678239"/>
                    <a:pt x="243913" y="692571"/>
                    <a:pt x="250475" y="671073"/>
                  </a:cubicBezTo>
                  <a:cubicBezTo>
                    <a:pt x="256307" y="645992"/>
                    <a:pt x="262868" y="672864"/>
                    <a:pt x="269429" y="683613"/>
                  </a:cubicBezTo>
                  <a:cubicBezTo>
                    <a:pt x="275991" y="690779"/>
                    <a:pt x="281823" y="688988"/>
                    <a:pt x="288384" y="699737"/>
                  </a:cubicBezTo>
                  <a:cubicBezTo>
                    <a:pt x="296403" y="712277"/>
                    <a:pt x="302965" y="658532"/>
                    <a:pt x="309526" y="699737"/>
                  </a:cubicBezTo>
                  <a:cubicBezTo>
                    <a:pt x="315358" y="667490"/>
                    <a:pt x="321190" y="687196"/>
                    <a:pt x="326293" y="674656"/>
                  </a:cubicBezTo>
                  <a:cubicBezTo>
                    <a:pt x="332126" y="640617"/>
                    <a:pt x="337229" y="638826"/>
                    <a:pt x="343061" y="642409"/>
                  </a:cubicBezTo>
                  <a:cubicBezTo>
                    <a:pt x="349622" y="638826"/>
                    <a:pt x="356183" y="628077"/>
                    <a:pt x="364203" y="624494"/>
                  </a:cubicBezTo>
                  <a:cubicBezTo>
                    <a:pt x="364932" y="633451"/>
                    <a:pt x="367848" y="638826"/>
                    <a:pt x="372222" y="611953"/>
                  </a:cubicBezTo>
                  <a:cubicBezTo>
                    <a:pt x="376596" y="617328"/>
                    <a:pt x="383157" y="594038"/>
                    <a:pt x="389719" y="592247"/>
                  </a:cubicBezTo>
                  <a:cubicBezTo>
                    <a:pt x="394822" y="567166"/>
                    <a:pt x="399196" y="601204"/>
                    <a:pt x="404299" y="577915"/>
                  </a:cubicBezTo>
                  <a:cubicBezTo>
                    <a:pt x="409402" y="588664"/>
                    <a:pt x="414505" y="551042"/>
                    <a:pt x="419609" y="567166"/>
                  </a:cubicBezTo>
                  <a:cubicBezTo>
                    <a:pt x="424712" y="581498"/>
                    <a:pt x="429086" y="576123"/>
                    <a:pt x="433460" y="558208"/>
                  </a:cubicBezTo>
                  <a:cubicBezTo>
                    <a:pt x="437834" y="568957"/>
                    <a:pt x="442208" y="551042"/>
                    <a:pt x="446583" y="560000"/>
                  </a:cubicBezTo>
                  <a:cubicBezTo>
                    <a:pt x="450957" y="579706"/>
                    <a:pt x="454602" y="551042"/>
                    <a:pt x="458976" y="561791"/>
                  </a:cubicBezTo>
                  <a:cubicBezTo>
                    <a:pt x="462621" y="560000"/>
                    <a:pt x="466266" y="565374"/>
                    <a:pt x="469911" y="565374"/>
                  </a:cubicBezTo>
                  <a:cubicBezTo>
                    <a:pt x="473557" y="579706"/>
                    <a:pt x="477202" y="563583"/>
                    <a:pt x="480118" y="565374"/>
                  </a:cubicBezTo>
                  <a:cubicBezTo>
                    <a:pt x="486679" y="558208"/>
                    <a:pt x="492511" y="568957"/>
                    <a:pt x="499072" y="545668"/>
                  </a:cubicBezTo>
                  <a:cubicBezTo>
                    <a:pt x="504905" y="551042"/>
                    <a:pt x="510737" y="515212"/>
                    <a:pt x="517298" y="525961"/>
                  </a:cubicBezTo>
                  <a:cubicBezTo>
                    <a:pt x="523130" y="506255"/>
                    <a:pt x="528962" y="461467"/>
                    <a:pt x="535524" y="506255"/>
                  </a:cubicBezTo>
                  <a:cubicBezTo>
                    <a:pt x="541356" y="513421"/>
                    <a:pt x="547188" y="504463"/>
                    <a:pt x="553749" y="490131"/>
                  </a:cubicBezTo>
                  <a:cubicBezTo>
                    <a:pt x="559582" y="499089"/>
                    <a:pt x="565414" y="439969"/>
                    <a:pt x="571975" y="477591"/>
                  </a:cubicBezTo>
                  <a:cubicBezTo>
                    <a:pt x="578536" y="472216"/>
                    <a:pt x="584368" y="463259"/>
                    <a:pt x="590930" y="468633"/>
                  </a:cubicBezTo>
                  <a:cubicBezTo>
                    <a:pt x="597491" y="475799"/>
                    <a:pt x="604781" y="454301"/>
                    <a:pt x="611342" y="465050"/>
                  </a:cubicBezTo>
                  <a:cubicBezTo>
                    <a:pt x="617904" y="493714"/>
                    <a:pt x="625194" y="470425"/>
                    <a:pt x="632484" y="470425"/>
                  </a:cubicBezTo>
                  <a:cubicBezTo>
                    <a:pt x="638316" y="482965"/>
                    <a:pt x="643419" y="443552"/>
                    <a:pt x="647065" y="463259"/>
                  </a:cubicBezTo>
                  <a:cubicBezTo>
                    <a:pt x="651439" y="482965"/>
                    <a:pt x="655084" y="459676"/>
                    <a:pt x="658000" y="436386"/>
                  </a:cubicBezTo>
                  <a:cubicBezTo>
                    <a:pt x="661645" y="396973"/>
                    <a:pt x="664561" y="423846"/>
                    <a:pt x="668206" y="402348"/>
                  </a:cubicBezTo>
                  <a:cubicBezTo>
                    <a:pt x="671122" y="388016"/>
                    <a:pt x="674768" y="371892"/>
                    <a:pt x="679142" y="370101"/>
                  </a:cubicBezTo>
                  <a:cubicBezTo>
                    <a:pt x="684245" y="339645"/>
                    <a:pt x="689348" y="393390"/>
                    <a:pt x="694451" y="357560"/>
                  </a:cubicBezTo>
                  <a:cubicBezTo>
                    <a:pt x="699554" y="370101"/>
                    <a:pt x="705387" y="366518"/>
                    <a:pt x="710490" y="359352"/>
                  </a:cubicBezTo>
                  <a:cubicBezTo>
                    <a:pt x="715593" y="334271"/>
                    <a:pt x="720696" y="370101"/>
                    <a:pt x="725799" y="362935"/>
                  </a:cubicBezTo>
                  <a:cubicBezTo>
                    <a:pt x="731632" y="348603"/>
                    <a:pt x="735277" y="353977"/>
                    <a:pt x="738922" y="375475"/>
                  </a:cubicBezTo>
                  <a:cubicBezTo>
                    <a:pt x="743296" y="364726"/>
                    <a:pt x="746941" y="423846"/>
                    <a:pt x="753502" y="382641"/>
                  </a:cubicBezTo>
                  <a:cubicBezTo>
                    <a:pt x="756418" y="353977"/>
                    <a:pt x="760064" y="388016"/>
                    <a:pt x="764438" y="368309"/>
                  </a:cubicBezTo>
                  <a:cubicBezTo>
                    <a:pt x="768812" y="382641"/>
                    <a:pt x="773915" y="316356"/>
                    <a:pt x="779747" y="339645"/>
                  </a:cubicBezTo>
                  <a:cubicBezTo>
                    <a:pt x="787037" y="318147"/>
                    <a:pt x="793599" y="328896"/>
                    <a:pt x="800889" y="293066"/>
                  </a:cubicBezTo>
                  <a:cubicBezTo>
                    <a:pt x="804534" y="289483"/>
                    <a:pt x="808179" y="293066"/>
                    <a:pt x="811095" y="296649"/>
                  </a:cubicBezTo>
                  <a:cubicBezTo>
                    <a:pt x="814741" y="291275"/>
                    <a:pt x="818386" y="325313"/>
                    <a:pt x="821302" y="300232"/>
                  </a:cubicBezTo>
                  <a:cubicBezTo>
                    <a:pt x="824218" y="291275"/>
                    <a:pt x="827863" y="300232"/>
                    <a:pt x="830779" y="302024"/>
                  </a:cubicBezTo>
                  <a:cubicBezTo>
                    <a:pt x="833695" y="302024"/>
                    <a:pt x="835882" y="312773"/>
                    <a:pt x="838798" y="327105"/>
                  </a:cubicBezTo>
                  <a:cubicBezTo>
                    <a:pt x="840985" y="314564"/>
                    <a:pt x="843173" y="316356"/>
                    <a:pt x="845360" y="339645"/>
                  </a:cubicBezTo>
                  <a:cubicBezTo>
                    <a:pt x="846818" y="334271"/>
                    <a:pt x="848276" y="337854"/>
                    <a:pt x="849734" y="343228"/>
                  </a:cubicBezTo>
                  <a:cubicBezTo>
                    <a:pt x="854108" y="345020"/>
                    <a:pt x="858482" y="341437"/>
                    <a:pt x="862856" y="325313"/>
                  </a:cubicBezTo>
                  <a:cubicBezTo>
                    <a:pt x="866501" y="321730"/>
                    <a:pt x="870875" y="323522"/>
                    <a:pt x="874521" y="318147"/>
                  </a:cubicBezTo>
                  <a:cubicBezTo>
                    <a:pt x="878895" y="323522"/>
                    <a:pt x="882540" y="309190"/>
                    <a:pt x="886185" y="316356"/>
                  </a:cubicBezTo>
                  <a:cubicBezTo>
                    <a:pt x="889830" y="323522"/>
                    <a:pt x="893475" y="316356"/>
                    <a:pt x="896391" y="328896"/>
                  </a:cubicBezTo>
                  <a:cubicBezTo>
                    <a:pt x="899307" y="343228"/>
                    <a:pt x="902224" y="330688"/>
                    <a:pt x="905140" y="341437"/>
                  </a:cubicBezTo>
                  <a:cubicBezTo>
                    <a:pt x="908056" y="352186"/>
                    <a:pt x="910243" y="361143"/>
                    <a:pt x="912430" y="350394"/>
                  </a:cubicBezTo>
                  <a:cubicBezTo>
                    <a:pt x="916075" y="371892"/>
                    <a:pt x="918991" y="395182"/>
                    <a:pt x="919720" y="352186"/>
                  </a:cubicBezTo>
                  <a:cubicBezTo>
                    <a:pt x="929197" y="345020"/>
                    <a:pt x="937217" y="396973"/>
                    <a:pt x="943778" y="366518"/>
                  </a:cubicBezTo>
                  <a:cubicBezTo>
                    <a:pt x="950339" y="423846"/>
                    <a:pt x="956171" y="388016"/>
                    <a:pt x="961275" y="368309"/>
                  </a:cubicBezTo>
                  <a:cubicBezTo>
                    <a:pt x="966378" y="377267"/>
                    <a:pt x="970752" y="361143"/>
                    <a:pt x="975126" y="362935"/>
                  </a:cubicBezTo>
                  <a:cubicBezTo>
                    <a:pt x="979500" y="377267"/>
                    <a:pt x="983145" y="377267"/>
                    <a:pt x="986791" y="361143"/>
                  </a:cubicBezTo>
                  <a:cubicBezTo>
                    <a:pt x="994810" y="346811"/>
                    <a:pt x="1002100" y="386224"/>
                    <a:pt x="1008661" y="366518"/>
                  </a:cubicBezTo>
                  <a:cubicBezTo>
                    <a:pt x="1015223" y="396973"/>
                    <a:pt x="1021784" y="379058"/>
                    <a:pt x="1028345" y="364726"/>
                  </a:cubicBezTo>
                  <a:cubicBezTo>
                    <a:pt x="1034177" y="370101"/>
                    <a:pt x="1040739" y="355769"/>
                    <a:pt x="1047300" y="368309"/>
                  </a:cubicBezTo>
                  <a:cubicBezTo>
                    <a:pt x="1049487" y="359352"/>
                    <a:pt x="1054590" y="343228"/>
                    <a:pt x="1061151" y="359352"/>
                  </a:cubicBezTo>
                  <a:cubicBezTo>
                    <a:pt x="1067712" y="366518"/>
                    <a:pt x="1075003" y="368309"/>
                    <a:pt x="1081564" y="361143"/>
                  </a:cubicBezTo>
                  <a:lnTo>
                    <a:pt x="1095377" y="367609"/>
                  </a:lnTo>
                  <a:lnTo>
                    <a:pt x="1096144" y="373684"/>
                  </a:lnTo>
                  <a:cubicBezTo>
                    <a:pt x="1099061" y="370101"/>
                    <a:pt x="1103435" y="371892"/>
                    <a:pt x="1109996" y="371892"/>
                  </a:cubicBezTo>
                  <a:cubicBezTo>
                    <a:pt x="1116557" y="343228"/>
                    <a:pt x="1124576" y="382641"/>
                    <a:pt x="1133325" y="357560"/>
                  </a:cubicBezTo>
                  <a:cubicBezTo>
                    <a:pt x="1133325" y="341437"/>
                    <a:pt x="1134783" y="345020"/>
                    <a:pt x="1136970" y="366518"/>
                  </a:cubicBezTo>
                  <a:cubicBezTo>
                    <a:pt x="1139886" y="375475"/>
                    <a:pt x="1143531" y="405931"/>
                    <a:pt x="1147176" y="373684"/>
                  </a:cubicBezTo>
                  <a:cubicBezTo>
                    <a:pt x="1151550" y="379058"/>
                    <a:pt x="1156653" y="388016"/>
                    <a:pt x="1161757" y="362935"/>
                  </a:cubicBezTo>
                  <a:cubicBezTo>
                    <a:pt x="1166860" y="352186"/>
                    <a:pt x="1171234" y="350394"/>
                    <a:pt x="1176337" y="327105"/>
                  </a:cubicBezTo>
                  <a:cubicBezTo>
                    <a:pt x="1175608" y="337854"/>
                    <a:pt x="1178524" y="325313"/>
                    <a:pt x="1182898" y="332479"/>
                  </a:cubicBezTo>
                  <a:cubicBezTo>
                    <a:pt x="1187273" y="337854"/>
                    <a:pt x="1193105" y="298441"/>
                    <a:pt x="1198937" y="316356"/>
                  </a:cubicBezTo>
                  <a:cubicBezTo>
                    <a:pt x="1208414" y="323522"/>
                    <a:pt x="1214247" y="293066"/>
                    <a:pt x="1219350" y="289483"/>
                  </a:cubicBezTo>
                  <a:cubicBezTo>
                    <a:pt x="1222631" y="290827"/>
                    <a:pt x="1225091" y="279070"/>
                    <a:pt x="1226731" y="278398"/>
                  </a:cubicBezTo>
                  <a:lnTo>
                    <a:pt x="1227589" y="280857"/>
                  </a:lnTo>
                  <a:lnTo>
                    <a:pt x="1226463" y="286041"/>
                  </a:lnTo>
                  <a:lnTo>
                    <a:pt x="1224362" y="290827"/>
                  </a:lnTo>
                  <a:cubicBezTo>
                    <a:pt x="1224499" y="291723"/>
                    <a:pt x="1224977" y="291611"/>
                    <a:pt x="1225740" y="289371"/>
                  </a:cubicBezTo>
                  <a:lnTo>
                    <a:pt x="1226463" y="286041"/>
                  </a:lnTo>
                  <a:lnTo>
                    <a:pt x="1228098" y="282317"/>
                  </a:lnTo>
                  <a:lnTo>
                    <a:pt x="1227589" y="280857"/>
                  </a:lnTo>
                  <a:lnTo>
                    <a:pt x="1228827" y="275151"/>
                  </a:lnTo>
                  <a:cubicBezTo>
                    <a:pt x="1233930" y="287692"/>
                    <a:pt x="1243408" y="251862"/>
                    <a:pt x="1252156" y="260819"/>
                  </a:cubicBezTo>
                  <a:cubicBezTo>
                    <a:pt x="1255801" y="266194"/>
                    <a:pt x="1257988" y="262611"/>
                    <a:pt x="1260904" y="257236"/>
                  </a:cubicBezTo>
                  <a:cubicBezTo>
                    <a:pt x="1263091" y="248279"/>
                    <a:pt x="1265278" y="255445"/>
                    <a:pt x="1268194" y="246487"/>
                  </a:cubicBezTo>
                  <a:cubicBezTo>
                    <a:pt x="1269653" y="257236"/>
                    <a:pt x="1271839" y="244696"/>
                    <a:pt x="1274027" y="237530"/>
                  </a:cubicBezTo>
                  <a:cubicBezTo>
                    <a:pt x="1276214" y="224989"/>
                    <a:pt x="1278401" y="269777"/>
                    <a:pt x="1279859" y="233947"/>
                  </a:cubicBezTo>
                  <a:cubicBezTo>
                    <a:pt x="1284962" y="233947"/>
                    <a:pt x="1289336" y="259028"/>
                    <a:pt x="1295168" y="237530"/>
                  </a:cubicBezTo>
                  <a:cubicBezTo>
                    <a:pt x="1300271" y="266194"/>
                    <a:pt x="1306104" y="242904"/>
                    <a:pt x="1311936" y="242904"/>
                  </a:cubicBezTo>
                  <a:cubicBezTo>
                    <a:pt x="1318497" y="232155"/>
                    <a:pt x="1325058" y="237530"/>
                    <a:pt x="1332349" y="228572"/>
                  </a:cubicBezTo>
                  <a:cubicBezTo>
                    <a:pt x="1338910" y="230364"/>
                    <a:pt x="1344013" y="214240"/>
                    <a:pt x="1348387" y="207074"/>
                  </a:cubicBezTo>
                  <a:cubicBezTo>
                    <a:pt x="1352761" y="181993"/>
                    <a:pt x="1357135" y="180202"/>
                    <a:pt x="1362239" y="183785"/>
                  </a:cubicBezTo>
                  <a:cubicBezTo>
                    <a:pt x="1368071" y="187368"/>
                    <a:pt x="1373903" y="198117"/>
                    <a:pt x="1383381" y="194534"/>
                  </a:cubicBezTo>
                  <a:cubicBezTo>
                    <a:pt x="1389213" y="201700"/>
                    <a:pt x="1396503" y="201700"/>
                    <a:pt x="1403793" y="194534"/>
                  </a:cubicBezTo>
                  <a:cubicBezTo>
                    <a:pt x="1411083" y="198117"/>
                    <a:pt x="1417645" y="203491"/>
                    <a:pt x="1422748" y="185576"/>
                  </a:cubicBezTo>
                  <a:cubicBezTo>
                    <a:pt x="1427851" y="178410"/>
                    <a:pt x="1431496" y="169453"/>
                    <a:pt x="1431496" y="169453"/>
                  </a:cubicBezTo>
                  <a:cubicBezTo>
                    <a:pt x="1435870" y="169453"/>
                    <a:pt x="1439515" y="194534"/>
                    <a:pt x="1443890" y="185576"/>
                  </a:cubicBezTo>
                  <a:cubicBezTo>
                    <a:pt x="1448264" y="156912"/>
                    <a:pt x="1453367" y="190951"/>
                    <a:pt x="1458470" y="189159"/>
                  </a:cubicBezTo>
                  <a:cubicBezTo>
                    <a:pt x="1463573" y="199908"/>
                    <a:pt x="1468677" y="192742"/>
                    <a:pt x="1474509" y="194534"/>
                  </a:cubicBezTo>
                  <a:cubicBezTo>
                    <a:pt x="1483986" y="210657"/>
                    <a:pt x="1489818" y="216032"/>
                    <a:pt x="1494921" y="201700"/>
                  </a:cubicBezTo>
                  <a:cubicBezTo>
                    <a:pt x="1500025" y="212449"/>
                    <a:pt x="1503670" y="228572"/>
                    <a:pt x="1507315" y="223198"/>
                  </a:cubicBezTo>
                  <a:cubicBezTo>
                    <a:pt x="1510960" y="230364"/>
                    <a:pt x="1513876" y="228572"/>
                    <a:pt x="1518979" y="237530"/>
                  </a:cubicBezTo>
                  <a:cubicBezTo>
                    <a:pt x="1524082" y="264402"/>
                    <a:pt x="1530644" y="253653"/>
                    <a:pt x="1537205" y="244696"/>
                  </a:cubicBezTo>
                  <a:cubicBezTo>
                    <a:pt x="1543766" y="233947"/>
                    <a:pt x="1550327" y="269777"/>
                    <a:pt x="1555431" y="257236"/>
                  </a:cubicBezTo>
                  <a:cubicBezTo>
                    <a:pt x="1560534" y="305607"/>
                    <a:pt x="1564908" y="250070"/>
                    <a:pt x="1565637" y="248279"/>
                  </a:cubicBezTo>
                  <a:cubicBezTo>
                    <a:pt x="1569282" y="226781"/>
                    <a:pt x="1572198" y="216032"/>
                    <a:pt x="1575114" y="244696"/>
                  </a:cubicBezTo>
                  <a:cubicBezTo>
                    <a:pt x="1578759" y="264402"/>
                    <a:pt x="1581675" y="246487"/>
                    <a:pt x="1585321" y="242904"/>
                  </a:cubicBezTo>
                  <a:cubicBezTo>
                    <a:pt x="1591153" y="257236"/>
                    <a:pt x="1597714" y="233947"/>
                    <a:pt x="1603546" y="237530"/>
                  </a:cubicBezTo>
                  <a:cubicBezTo>
                    <a:pt x="1606462" y="233947"/>
                    <a:pt x="1610107" y="237530"/>
                    <a:pt x="1613023" y="232155"/>
                  </a:cubicBezTo>
                  <a:cubicBezTo>
                    <a:pt x="1615940" y="226781"/>
                    <a:pt x="1618856" y="219615"/>
                    <a:pt x="1622501" y="223198"/>
                  </a:cubicBezTo>
                  <a:cubicBezTo>
                    <a:pt x="1625417" y="207074"/>
                    <a:pt x="1628333" y="224989"/>
                    <a:pt x="1631978" y="210657"/>
                  </a:cubicBezTo>
                  <a:cubicBezTo>
                    <a:pt x="1634894" y="212449"/>
                    <a:pt x="1638539" y="214240"/>
                    <a:pt x="1641455" y="205283"/>
                  </a:cubicBezTo>
                  <a:cubicBezTo>
                    <a:pt x="1644372" y="205283"/>
                    <a:pt x="1647288" y="187368"/>
                    <a:pt x="1649475" y="189159"/>
                  </a:cubicBezTo>
                  <a:cubicBezTo>
                    <a:pt x="1651662" y="176619"/>
                    <a:pt x="1653120" y="164078"/>
                    <a:pt x="1653120" y="162287"/>
                  </a:cubicBezTo>
                  <a:lnTo>
                    <a:pt x="1652316" y="160063"/>
                  </a:lnTo>
                  <a:lnTo>
                    <a:pt x="1660410" y="151538"/>
                  </a:lnTo>
                  <a:cubicBezTo>
                    <a:pt x="1663326" y="153329"/>
                    <a:pt x="1666971" y="144372"/>
                    <a:pt x="1670617" y="142580"/>
                  </a:cubicBezTo>
                  <a:cubicBezTo>
                    <a:pt x="1674262" y="119291"/>
                    <a:pt x="1677907" y="160495"/>
                    <a:pt x="1681552" y="138997"/>
                  </a:cubicBezTo>
                  <a:cubicBezTo>
                    <a:pt x="1685197" y="146163"/>
                    <a:pt x="1689571" y="121082"/>
                    <a:pt x="1693216" y="137206"/>
                  </a:cubicBezTo>
                  <a:cubicBezTo>
                    <a:pt x="1699049" y="160495"/>
                    <a:pt x="1705610" y="142580"/>
                    <a:pt x="1711442" y="137206"/>
                  </a:cubicBezTo>
                  <a:cubicBezTo>
                    <a:pt x="1717274" y="121082"/>
                    <a:pt x="1723106" y="122874"/>
                    <a:pt x="1728939" y="135414"/>
                  </a:cubicBezTo>
                  <a:cubicBezTo>
                    <a:pt x="1734771" y="117499"/>
                    <a:pt x="1740603" y="151538"/>
                    <a:pt x="1745706" y="124665"/>
                  </a:cubicBezTo>
                  <a:cubicBezTo>
                    <a:pt x="1751538" y="146163"/>
                    <a:pt x="1755913" y="126457"/>
                    <a:pt x="1761016" y="104959"/>
                  </a:cubicBezTo>
                  <a:cubicBezTo>
                    <a:pt x="1765390" y="104959"/>
                    <a:pt x="1769035" y="104959"/>
                    <a:pt x="1772680" y="69129"/>
                  </a:cubicBezTo>
                  <a:cubicBezTo>
                    <a:pt x="1772680" y="40465"/>
                    <a:pt x="1774867" y="63754"/>
                    <a:pt x="1777783" y="76295"/>
                  </a:cubicBezTo>
                  <a:cubicBezTo>
                    <a:pt x="1780699" y="99584"/>
                    <a:pt x="1784345" y="74503"/>
                    <a:pt x="1786532" y="87044"/>
                  </a:cubicBezTo>
                  <a:cubicBezTo>
                    <a:pt x="1791635" y="101376"/>
                    <a:pt x="1796009" y="126457"/>
                    <a:pt x="1798196" y="126457"/>
                  </a:cubicBezTo>
                  <a:cubicBezTo>
                    <a:pt x="1798925" y="127353"/>
                    <a:pt x="1799517" y="130488"/>
                    <a:pt x="1799962" y="134043"/>
                  </a:cubicBezTo>
                  <a:lnTo>
                    <a:pt x="1800039" y="134929"/>
                  </a:lnTo>
                  <a:lnTo>
                    <a:pt x="1800339" y="140149"/>
                  </a:lnTo>
                  <a:cubicBezTo>
                    <a:pt x="1800890" y="148725"/>
                    <a:pt x="1801044" y="148011"/>
                    <a:pt x="1800839" y="144148"/>
                  </a:cubicBezTo>
                  <a:lnTo>
                    <a:pt x="1800039" y="134929"/>
                  </a:lnTo>
                  <a:lnTo>
                    <a:pt x="1799654" y="128248"/>
                  </a:lnTo>
                  <a:cubicBezTo>
                    <a:pt x="1806215" y="103167"/>
                    <a:pt x="1812777" y="67337"/>
                    <a:pt x="1817880" y="101376"/>
                  </a:cubicBezTo>
                  <a:cubicBezTo>
                    <a:pt x="1823712" y="128248"/>
                    <a:pt x="1829544" y="117499"/>
                    <a:pt x="1833918" y="137206"/>
                  </a:cubicBezTo>
                  <a:cubicBezTo>
                    <a:pt x="1839021" y="128248"/>
                    <a:pt x="1844125" y="164078"/>
                    <a:pt x="1848499" y="138997"/>
                  </a:cubicBezTo>
                  <a:cubicBezTo>
                    <a:pt x="1856518" y="133623"/>
                    <a:pt x="1860892" y="126457"/>
                    <a:pt x="1864537" y="131831"/>
                  </a:cubicBezTo>
                  <a:cubicBezTo>
                    <a:pt x="1868183" y="142580"/>
                    <a:pt x="1869641" y="137206"/>
                    <a:pt x="1871828" y="142580"/>
                  </a:cubicBezTo>
                  <a:cubicBezTo>
                    <a:pt x="1874015" y="128248"/>
                    <a:pt x="1876202" y="131831"/>
                    <a:pt x="1881305" y="164078"/>
                  </a:cubicBezTo>
                  <a:cubicBezTo>
                    <a:pt x="1885679" y="171244"/>
                    <a:pt x="1891511" y="187368"/>
                    <a:pt x="1901718" y="192742"/>
                  </a:cubicBezTo>
                  <a:cubicBezTo>
                    <a:pt x="1909008" y="165870"/>
                    <a:pt x="1915569" y="205283"/>
                    <a:pt x="1921401" y="187368"/>
                  </a:cubicBezTo>
                  <a:cubicBezTo>
                    <a:pt x="1927234" y="164078"/>
                    <a:pt x="1932337" y="210657"/>
                    <a:pt x="1937440" y="196325"/>
                  </a:cubicBezTo>
                  <a:cubicBezTo>
                    <a:pt x="1942543" y="189159"/>
                    <a:pt x="1947646" y="203491"/>
                    <a:pt x="1952021" y="205283"/>
                  </a:cubicBezTo>
                  <a:cubicBezTo>
                    <a:pt x="1956395" y="178410"/>
                    <a:pt x="1960040" y="190951"/>
                    <a:pt x="1964414" y="205283"/>
                  </a:cubicBezTo>
                  <a:cubicBezTo>
                    <a:pt x="1965872" y="187368"/>
                    <a:pt x="1968788" y="216032"/>
                    <a:pt x="1972433" y="207074"/>
                  </a:cubicBezTo>
                  <a:cubicBezTo>
                    <a:pt x="1976078" y="203491"/>
                    <a:pt x="1981181" y="221406"/>
                    <a:pt x="1987014" y="208866"/>
                  </a:cubicBezTo>
                  <a:cubicBezTo>
                    <a:pt x="1993575" y="190951"/>
                    <a:pt x="1998678" y="205283"/>
                    <a:pt x="2004510" y="212449"/>
                  </a:cubicBezTo>
                  <a:cubicBezTo>
                    <a:pt x="2010343" y="239321"/>
                    <a:pt x="2015446" y="199908"/>
                    <a:pt x="2020549" y="224989"/>
                  </a:cubicBezTo>
                  <a:cubicBezTo>
                    <a:pt x="2025652" y="201700"/>
                    <a:pt x="2030755" y="212449"/>
                    <a:pt x="2035858" y="241113"/>
                  </a:cubicBezTo>
                  <a:cubicBezTo>
                    <a:pt x="2041691" y="259028"/>
                    <a:pt x="2046794" y="266194"/>
                    <a:pt x="2052626" y="255445"/>
                  </a:cubicBezTo>
                  <a:cubicBezTo>
                    <a:pt x="2052626" y="266194"/>
                    <a:pt x="2054084" y="239321"/>
                    <a:pt x="2057729" y="250070"/>
                  </a:cubicBezTo>
                  <a:cubicBezTo>
                    <a:pt x="2060645" y="242904"/>
                    <a:pt x="2065019" y="251862"/>
                    <a:pt x="2070852" y="244696"/>
                  </a:cubicBezTo>
                  <a:cubicBezTo>
                    <a:pt x="2076684" y="250070"/>
                    <a:pt x="2083245" y="224989"/>
                    <a:pt x="2090535" y="239321"/>
                  </a:cubicBezTo>
                  <a:cubicBezTo>
                    <a:pt x="2097825" y="180202"/>
                    <a:pt x="2105845" y="235738"/>
                    <a:pt x="2114593" y="232155"/>
                  </a:cubicBezTo>
                  <a:cubicBezTo>
                    <a:pt x="2122613" y="244696"/>
                    <a:pt x="2132090" y="210657"/>
                    <a:pt x="2140838" y="221406"/>
                  </a:cubicBezTo>
                  <a:cubicBezTo>
                    <a:pt x="2149587" y="223198"/>
                    <a:pt x="2159064" y="192742"/>
                    <a:pt x="2167812" y="203491"/>
                  </a:cubicBezTo>
                  <a:cubicBezTo>
                    <a:pt x="2176560" y="216032"/>
                    <a:pt x="2184580" y="217823"/>
                    <a:pt x="2192599" y="178410"/>
                  </a:cubicBezTo>
                  <a:cubicBezTo>
                    <a:pt x="2200618" y="173036"/>
                    <a:pt x="2207909" y="131831"/>
                    <a:pt x="2214470" y="144372"/>
                  </a:cubicBezTo>
                  <a:cubicBezTo>
                    <a:pt x="2221031" y="99584"/>
                    <a:pt x="2226134" y="85252"/>
                    <a:pt x="2230508" y="97793"/>
                  </a:cubicBezTo>
                  <a:cubicBezTo>
                    <a:pt x="2230508" y="99584"/>
                    <a:pt x="2233424" y="124665"/>
                    <a:pt x="2233424" y="119291"/>
                  </a:cubicBezTo>
                  <a:cubicBezTo>
                    <a:pt x="2236341" y="106750"/>
                    <a:pt x="2239985" y="103167"/>
                    <a:pt x="2244360" y="81669"/>
                  </a:cubicBezTo>
                  <a:cubicBezTo>
                    <a:pt x="2248005" y="78086"/>
                    <a:pt x="2253108" y="53005"/>
                    <a:pt x="2258211" y="54797"/>
                  </a:cubicBezTo>
                  <a:cubicBezTo>
                    <a:pt x="2263315" y="63754"/>
                    <a:pt x="2268417" y="29716"/>
                    <a:pt x="2274250" y="40465"/>
                  </a:cubicBezTo>
                  <a:cubicBezTo>
                    <a:pt x="2280082" y="49422"/>
                    <a:pt x="2285914" y="31507"/>
                    <a:pt x="2291747" y="40465"/>
                  </a:cubicBezTo>
                  <a:cubicBezTo>
                    <a:pt x="2297579" y="38673"/>
                    <a:pt x="2303411" y="42256"/>
                    <a:pt x="2309243" y="54797"/>
                  </a:cubicBezTo>
                  <a:cubicBezTo>
                    <a:pt x="2310701" y="44048"/>
                    <a:pt x="2313617" y="40465"/>
                    <a:pt x="2316533" y="26133"/>
                  </a:cubicBezTo>
                  <a:cubicBezTo>
                    <a:pt x="2320179" y="17175"/>
                    <a:pt x="2323823" y="11801"/>
                    <a:pt x="2328198" y="4635"/>
                  </a:cubicBezTo>
                  <a:close/>
                </a:path>
              </a:pathLst>
            </a:custGeom>
          </p:spPr>
        </p:pic>
      </p:grpSp>
      <p:grpSp>
        <p:nvGrpSpPr>
          <p:cNvPr id="14" name="组合 13"/>
          <p:cNvGrpSpPr/>
          <p:nvPr userDrawn="1"/>
        </p:nvGrpSpPr>
        <p:grpSpPr>
          <a:xfrm>
            <a:off x="247650" y="198752"/>
            <a:ext cx="3124200" cy="369332"/>
            <a:chOff x="247650" y="198752"/>
            <a:chExt cx="3124200" cy="369332"/>
          </a:xfrm>
        </p:grpSpPr>
        <p:sp>
          <p:nvSpPr>
            <p:cNvPr id="15" name="矩形 14"/>
            <p:cNvSpPr/>
            <p:nvPr/>
          </p:nvSpPr>
          <p:spPr>
            <a:xfrm>
              <a:off x="247650" y="414994"/>
              <a:ext cx="3124200" cy="118406"/>
            </a:xfrm>
            <a:prstGeom prst="rect">
              <a:avLst/>
            </a:prstGeom>
            <a:solidFill>
              <a:srgbClr val="C61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277501" y="198752"/>
              <a:ext cx="3094349" cy="369332"/>
            </a:xfrm>
            <a:prstGeom prst="rect">
              <a:avLst/>
            </a:prstGeom>
            <a:noFill/>
          </p:spPr>
          <p:txBody>
            <a:bodyPr wrap="square" rtlCol="0">
              <a:spAutoFit/>
            </a:bodyPr>
            <a:lstStyle/>
            <a:p>
              <a:pPr algn="dist"/>
              <a:r>
                <a:rPr lang="zh-CN" altLang="en-US">
                  <a:solidFill>
                    <a:schemeClr val="tx1">
                      <a:lumMod val="75000"/>
                      <a:lumOff val="25000"/>
                    </a:schemeClr>
                  </a:solidFill>
                  <a:latin typeface="汉仪雅酷黑 75W" panose="020B0804020202020204" pitchFamily="34" charset="-122"/>
                  <a:ea typeface="汉仪雅酷黑 75W" panose="020B0804020202020204" pitchFamily="34" charset="-122"/>
                </a:rPr>
                <a:t>传承和发扬红色抗战精神</a:t>
              </a:r>
            </a:p>
          </p:txBody>
        </p:sp>
      </p:gr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38873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34090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58320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52243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23472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88951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87243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11A666E-B604-485B-8B33-80F0140E4DA9}" type="datetimeFigureOut">
              <a:rPr lang="zh-CN" altLang="en-US" smtClean="0"/>
              <a:t>2023/3/9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F1F857-E9E5-448D-9DD3-8D16B67EEACF}" type="slidenum">
              <a:rPr lang="zh-CN" altLang="en-US" smtClean="0"/>
              <a:t>‹#›</a:t>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28281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63297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52900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57444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11A666E-B604-485B-8B33-80F0140E4DA9}" type="datetimeFigureOut">
              <a:rPr lang="zh-CN" altLang="en-US" smtClean="0"/>
              <a:t>2023/3/9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F1F857-E9E5-448D-9DD3-8D16B67EEACF}"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711A666E-B604-485B-8B33-80F0140E4DA9}" type="datetimeFigureOut">
              <a:rPr lang="zh-CN" altLang="en-US" smtClean="0"/>
              <a:t>2023/3/9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F1F857-E9E5-448D-9DD3-8D16B67EEACF}"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11A666E-B604-485B-8B33-80F0140E4DA9}" type="datetimeFigureOut">
              <a:rPr lang="zh-CN" altLang="en-US" smtClean="0"/>
              <a:t>2023/3/9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F1F857-E9E5-448D-9DD3-8D16B67EEACF}"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7" name="组合 6"/>
          <p:cNvGrpSpPr/>
          <p:nvPr userDrawn="1"/>
        </p:nvGrpSpPr>
        <p:grpSpPr>
          <a:xfrm flipH="1">
            <a:off x="0" y="5695949"/>
            <a:ext cx="2067369" cy="1162051"/>
            <a:chOff x="9759648" y="5466120"/>
            <a:chExt cx="2432352" cy="1391881"/>
          </a:xfrm>
        </p:grpSpPr>
        <p:pic>
          <p:nvPicPr>
            <p:cNvPr id="8" name="图片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772164" y="5466120"/>
              <a:ext cx="2419836" cy="1391881"/>
            </a:xfrm>
            <a:custGeom>
              <a:avLst/>
              <a:gdLst>
                <a:gd name="connsiteX0" fmla="*/ 0 w 2419836"/>
                <a:gd name="connsiteY0" fmla="*/ 0 h 1391881"/>
                <a:gd name="connsiteX1" fmla="*/ 2419836 w 2419836"/>
                <a:gd name="connsiteY1" fmla="*/ 0 h 1391881"/>
                <a:gd name="connsiteX2" fmla="*/ 2419836 w 2419836"/>
                <a:gd name="connsiteY2" fmla="*/ 1391881 h 1391881"/>
                <a:gd name="connsiteX3" fmla="*/ 0 w 2419836"/>
                <a:gd name="connsiteY3" fmla="*/ 1391881 h 1391881"/>
              </a:gdLst>
              <a:ahLst/>
              <a:cxnLst>
                <a:cxn ang="0">
                  <a:pos x="connsiteX0" y="connsiteY0"/>
                </a:cxn>
                <a:cxn ang="0">
                  <a:pos x="connsiteX1" y="connsiteY1"/>
                </a:cxn>
                <a:cxn ang="0">
                  <a:pos x="connsiteX2" y="connsiteY2"/>
                </a:cxn>
                <a:cxn ang="0">
                  <a:pos x="connsiteX3" y="connsiteY3"/>
                </a:cxn>
              </a:cxnLst>
              <a:rect l="l" t="t" r="r" b="b"/>
              <a:pathLst>
                <a:path w="2419836" h="1391881">
                  <a:moveTo>
                    <a:pt x="0" y="0"/>
                  </a:moveTo>
                  <a:lnTo>
                    <a:pt x="2419836" y="0"/>
                  </a:lnTo>
                  <a:lnTo>
                    <a:pt x="2419836" y="1391881"/>
                  </a:lnTo>
                  <a:lnTo>
                    <a:pt x="0" y="1391881"/>
                  </a:lnTo>
                  <a:close/>
                </a:path>
              </a:pathLst>
            </a:custGeom>
          </p:spPr>
        </p:pic>
        <p:pic>
          <p:nvPicPr>
            <p:cNvPr id="9" name="图片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759648" y="5873394"/>
              <a:ext cx="2432352" cy="984607"/>
            </a:xfrm>
            <a:custGeom>
              <a:avLst/>
              <a:gdLst>
                <a:gd name="connsiteX0" fmla="*/ 1094595 w 2432352"/>
                <a:gd name="connsiteY0" fmla="*/ 362263 h 984607"/>
                <a:gd name="connsiteX1" fmla="*/ 1096873 w 2432352"/>
                <a:gd name="connsiteY1" fmla="*/ 368309 h 984607"/>
                <a:gd name="connsiteX2" fmla="*/ 1095377 w 2432352"/>
                <a:gd name="connsiteY2" fmla="*/ 367609 h 984607"/>
                <a:gd name="connsiteX3" fmla="*/ 1094925 w 2432352"/>
                <a:gd name="connsiteY3" fmla="*/ 364026 h 984607"/>
                <a:gd name="connsiteX4" fmla="*/ 1094595 w 2432352"/>
                <a:gd name="connsiteY4" fmla="*/ 362263 h 984607"/>
                <a:gd name="connsiteX5" fmla="*/ 1650660 w 2432352"/>
                <a:gd name="connsiteY5" fmla="*/ 157752 h 984607"/>
                <a:gd name="connsiteX6" fmla="*/ 1651662 w 2432352"/>
                <a:gd name="connsiteY6" fmla="*/ 158256 h 984607"/>
                <a:gd name="connsiteX7" fmla="*/ 1652316 w 2432352"/>
                <a:gd name="connsiteY7" fmla="*/ 160063 h 984607"/>
                <a:gd name="connsiteX8" fmla="*/ 1650204 w 2432352"/>
                <a:gd name="connsiteY8" fmla="*/ 162287 h 984607"/>
                <a:gd name="connsiteX9" fmla="*/ 1650660 w 2432352"/>
                <a:gd name="connsiteY9" fmla="*/ 157752 h 984607"/>
                <a:gd name="connsiteX10" fmla="*/ 2330809 w 2432352"/>
                <a:gd name="connsiteY10" fmla="*/ 0 h 984607"/>
                <a:gd name="connsiteX11" fmla="*/ 2432352 w 2432352"/>
                <a:gd name="connsiteY11" fmla="*/ 0 h 984607"/>
                <a:gd name="connsiteX12" fmla="*/ 2432352 w 2432352"/>
                <a:gd name="connsiteY12" fmla="*/ 984607 h 984607"/>
                <a:gd name="connsiteX13" fmla="*/ 0 w 2432352"/>
                <a:gd name="connsiteY13" fmla="*/ 984607 h 984607"/>
                <a:gd name="connsiteX14" fmla="*/ 601 w 2432352"/>
                <a:gd name="connsiteY14" fmla="*/ 983018 h 984607"/>
                <a:gd name="connsiteX15" fmla="*/ 5522 w 2432352"/>
                <a:gd name="connsiteY15" fmla="*/ 957713 h 984607"/>
                <a:gd name="connsiteX16" fmla="*/ 11354 w 2432352"/>
                <a:gd name="connsiteY16" fmla="*/ 911134 h 984607"/>
                <a:gd name="connsiteX17" fmla="*/ 14999 w 2432352"/>
                <a:gd name="connsiteY17" fmla="*/ 873512 h 984607"/>
                <a:gd name="connsiteX18" fmla="*/ 17186 w 2432352"/>
                <a:gd name="connsiteY18" fmla="*/ 855597 h 984607"/>
                <a:gd name="connsiteX19" fmla="*/ 9896 w 2432352"/>
                <a:gd name="connsiteY19" fmla="*/ 844848 h 984607"/>
                <a:gd name="connsiteX20" fmla="*/ 10625 w 2432352"/>
                <a:gd name="connsiteY20" fmla="*/ 823350 h 984607"/>
                <a:gd name="connsiteX21" fmla="*/ 17186 w 2432352"/>
                <a:gd name="connsiteY21" fmla="*/ 803644 h 984607"/>
                <a:gd name="connsiteX22" fmla="*/ 28122 w 2432352"/>
                <a:gd name="connsiteY22" fmla="*/ 794686 h 984607"/>
                <a:gd name="connsiteX23" fmla="*/ 44889 w 2432352"/>
                <a:gd name="connsiteY23" fmla="*/ 798269 h 984607"/>
                <a:gd name="connsiteX24" fmla="*/ 66031 w 2432352"/>
                <a:gd name="connsiteY24" fmla="*/ 792895 h 984607"/>
                <a:gd name="connsiteX25" fmla="*/ 88631 w 2432352"/>
                <a:gd name="connsiteY25" fmla="*/ 780354 h 984607"/>
                <a:gd name="connsiteX26" fmla="*/ 111960 w 2432352"/>
                <a:gd name="connsiteY26" fmla="*/ 764231 h 984607"/>
                <a:gd name="connsiteX27" fmla="*/ 133831 w 2432352"/>
                <a:gd name="connsiteY27" fmla="*/ 746316 h 984607"/>
                <a:gd name="connsiteX28" fmla="*/ 152785 w 2432352"/>
                <a:gd name="connsiteY28" fmla="*/ 728401 h 984607"/>
                <a:gd name="connsiteX29" fmla="*/ 165908 w 2432352"/>
                <a:gd name="connsiteY29" fmla="*/ 714069 h 984607"/>
                <a:gd name="connsiteX30" fmla="*/ 180488 w 2432352"/>
                <a:gd name="connsiteY30" fmla="*/ 706903 h 984607"/>
                <a:gd name="connsiteX31" fmla="*/ 195069 w 2432352"/>
                <a:gd name="connsiteY31" fmla="*/ 699737 h 984607"/>
                <a:gd name="connsiteX32" fmla="*/ 213294 w 2432352"/>
                <a:gd name="connsiteY32" fmla="*/ 674656 h 984607"/>
                <a:gd name="connsiteX33" fmla="*/ 231520 w 2432352"/>
                <a:gd name="connsiteY33" fmla="*/ 665698 h 984607"/>
                <a:gd name="connsiteX34" fmla="*/ 250475 w 2432352"/>
                <a:gd name="connsiteY34" fmla="*/ 671073 h 984607"/>
                <a:gd name="connsiteX35" fmla="*/ 269429 w 2432352"/>
                <a:gd name="connsiteY35" fmla="*/ 683613 h 984607"/>
                <a:gd name="connsiteX36" fmla="*/ 288384 w 2432352"/>
                <a:gd name="connsiteY36" fmla="*/ 699737 h 984607"/>
                <a:gd name="connsiteX37" fmla="*/ 309526 w 2432352"/>
                <a:gd name="connsiteY37" fmla="*/ 699737 h 984607"/>
                <a:gd name="connsiteX38" fmla="*/ 326293 w 2432352"/>
                <a:gd name="connsiteY38" fmla="*/ 674656 h 984607"/>
                <a:gd name="connsiteX39" fmla="*/ 343061 w 2432352"/>
                <a:gd name="connsiteY39" fmla="*/ 642409 h 984607"/>
                <a:gd name="connsiteX40" fmla="*/ 364203 w 2432352"/>
                <a:gd name="connsiteY40" fmla="*/ 624494 h 984607"/>
                <a:gd name="connsiteX41" fmla="*/ 372222 w 2432352"/>
                <a:gd name="connsiteY41" fmla="*/ 611953 h 984607"/>
                <a:gd name="connsiteX42" fmla="*/ 389719 w 2432352"/>
                <a:gd name="connsiteY42" fmla="*/ 592247 h 984607"/>
                <a:gd name="connsiteX43" fmla="*/ 404299 w 2432352"/>
                <a:gd name="connsiteY43" fmla="*/ 577915 h 984607"/>
                <a:gd name="connsiteX44" fmla="*/ 419609 w 2432352"/>
                <a:gd name="connsiteY44" fmla="*/ 567166 h 984607"/>
                <a:gd name="connsiteX45" fmla="*/ 433460 w 2432352"/>
                <a:gd name="connsiteY45" fmla="*/ 558208 h 984607"/>
                <a:gd name="connsiteX46" fmla="*/ 446583 w 2432352"/>
                <a:gd name="connsiteY46" fmla="*/ 560000 h 984607"/>
                <a:gd name="connsiteX47" fmla="*/ 458976 w 2432352"/>
                <a:gd name="connsiteY47" fmla="*/ 561791 h 984607"/>
                <a:gd name="connsiteX48" fmla="*/ 469911 w 2432352"/>
                <a:gd name="connsiteY48" fmla="*/ 565374 h 984607"/>
                <a:gd name="connsiteX49" fmla="*/ 480118 w 2432352"/>
                <a:gd name="connsiteY49" fmla="*/ 565374 h 984607"/>
                <a:gd name="connsiteX50" fmla="*/ 499072 w 2432352"/>
                <a:gd name="connsiteY50" fmla="*/ 545668 h 984607"/>
                <a:gd name="connsiteX51" fmla="*/ 517298 w 2432352"/>
                <a:gd name="connsiteY51" fmla="*/ 525961 h 984607"/>
                <a:gd name="connsiteX52" fmla="*/ 535524 w 2432352"/>
                <a:gd name="connsiteY52" fmla="*/ 506255 h 984607"/>
                <a:gd name="connsiteX53" fmla="*/ 553749 w 2432352"/>
                <a:gd name="connsiteY53" fmla="*/ 490131 h 984607"/>
                <a:gd name="connsiteX54" fmla="*/ 571975 w 2432352"/>
                <a:gd name="connsiteY54" fmla="*/ 477591 h 984607"/>
                <a:gd name="connsiteX55" fmla="*/ 590930 w 2432352"/>
                <a:gd name="connsiteY55" fmla="*/ 468633 h 984607"/>
                <a:gd name="connsiteX56" fmla="*/ 611342 w 2432352"/>
                <a:gd name="connsiteY56" fmla="*/ 465050 h 984607"/>
                <a:gd name="connsiteX57" fmla="*/ 632484 w 2432352"/>
                <a:gd name="connsiteY57" fmla="*/ 470425 h 984607"/>
                <a:gd name="connsiteX58" fmla="*/ 647065 w 2432352"/>
                <a:gd name="connsiteY58" fmla="*/ 463259 h 984607"/>
                <a:gd name="connsiteX59" fmla="*/ 658000 w 2432352"/>
                <a:gd name="connsiteY59" fmla="*/ 436386 h 984607"/>
                <a:gd name="connsiteX60" fmla="*/ 668206 w 2432352"/>
                <a:gd name="connsiteY60" fmla="*/ 402348 h 984607"/>
                <a:gd name="connsiteX61" fmla="*/ 679142 w 2432352"/>
                <a:gd name="connsiteY61" fmla="*/ 370101 h 984607"/>
                <a:gd name="connsiteX62" fmla="*/ 694451 w 2432352"/>
                <a:gd name="connsiteY62" fmla="*/ 357560 h 984607"/>
                <a:gd name="connsiteX63" fmla="*/ 710490 w 2432352"/>
                <a:gd name="connsiteY63" fmla="*/ 359352 h 984607"/>
                <a:gd name="connsiteX64" fmla="*/ 725799 w 2432352"/>
                <a:gd name="connsiteY64" fmla="*/ 362935 h 984607"/>
                <a:gd name="connsiteX65" fmla="*/ 738922 w 2432352"/>
                <a:gd name="connsiteY65" fmla="*/ 375475 h 984607"/>
                <a:gd name="connsiteX66" fmla="*/ 753502 w 2432352"/>
                <a:gd name="connsiteY66" fmla="*/ 382641 h 984607"/>
                <a:gd name="connsiteX67" fmla="*/ 764438 w 2432352"/>
                <a:gd name="connsiteY67" fmla="*/ 368309 h 984607"/>
                <a:gd name="connsiteX68" fmla="*/ 779747 w 2432352"/>
                <a:gd name="connsiteY68" fmla="*/ 339645 h 984607"/>
                <a:gd name="connsiteX69" fmla="*/ 800889 w 2432352"/>
                <a:gd name="connsiteY69" fmla="*/ 293066 h 984607"/>
                <a:gd name="connsiteX70" fmla="*/ 811095 w 2432352"/>
                <a:gd name="connsiteY70" fmla="*/ 296649 h 984607"/>
                <a:gd name="connsiteX71" fmla="*/ 821302 w 2432352"/>
                <a:gd name="connsiteY71" fmla="*/ 300232 h 984607"/>
                <a:gd name="connsiteX72" fmla="*/ 830779 w 2432352"/>
                <a:gd name="connsiteY72" fmla="*/ 302024 h 984607"/>
                <a:gd name="connsiteX73" fmla="*/ 838798 w 2432352"/>
                <a:gd name="connsiteY73" fmla="*/ 327105 h 984607"/>
                <a:gd name="connsiteX74" fmla="*/ 845360 w 2432352"/>
                <a:gd name="connsiteY74" fmla="*/ 339645 h 984607"/>
                <a:gd name="connsiteX75" fmla="*/ 849734 w 2432352"/>
                <a:gd name="connsiteY75" fmla="*/ 343228 h 984607"/>
                <a:gd name="connsiteX76" fmla="*/ 862856 w 2432352"/>
                <a:gd name="connsiteY76" fmla="*/ 325313 h 984607"/>
                <a:gd name="connsiteX77" fmla="*/ 874521 w 2432352"/>
                <a:gd name="connsiteY77" fmla="*/ 318147 h 984607"/>
                <a:gd name="connsiteX78" fmla="*/ 886185 w 2432352"/>
                <a:gd name="connsiteY78" fmla="*/ 316356 h 984607"/>
                <a:gd name="connsiteX79" fmla="*/ 896391 w 2432352"/>
                <a:gd name="connsiteY79" fmla="*/ 328896 h 984607"/>
                <a:gd name="connsiteX80" fmla="*/ 905140 w 2432352"/>
                <a:gd name="connsiteY80" fmla="*/ 341437 h 984607"/>
                <a:gd name="connsiteX81" fmla="*/ 912430 w 2432352"/>
                <a:gd name="connsiteY81" fmla="*/ 350394 h 984607"/>
                <a:gd name="connsiteX82" fmla="*/ 919720 w 2432352"/>
                <a:gd name="connsiteY82" fmla="*/ 352186 h 984607"/>
                <a:gd name="connsiteX83" fmla="*/ 943778 w 2432352"/>
                <a:gd name="connsiteY83" fmla="*/ 366518 h 984607"/>
                <a:gd name="connsiteX84" fmla="*/ 961275 w 2432352"/>
                <a:gd name="connsiteY84" fmla="*/ 368309 h 984607"/>
                <a:gd name="connsiteX85" fmla="*/ 975126 w 2432352"/>
                <a:gd name="connsiteY85" fmla="*/ 362935 h 984607"/>
                <a:gd name="connsiteX86" fmla="*/ 986791 w 2432352"/>
                <a:gd name="connsiteY86" fmla="*/ 361143 h 984607"/>
                <a:gd name="connsiteX87" fmla="*/ 1008661 w 2432352"/>
                <a:gd name="connsiteY87" fmla="*/ 366518 h 984607"/>
                <a:gd name="connsiteX88" fmla="*/ 1028345 w 2432352"/>
                <a:gd name="connsiteY88" fmla="*/ 364726 h 984607"/>
                <a:gd name="connsiteX89" fmla="*/ 1047300 w 2432352"/>
                <a:gd name="connsiteY89" fmla="*/ 368309 h 984607"/>
                <a:gd name="connsiteX90" fmla="*/ 1061151 w 2432352"/>
                <a:gd name="connsiteY90" fmla="*/ 359352 h 984607"/>
                <a:gd name="connsiteX91" fmla="*/ 1081564 w 2432352"/>
                <a:gd name="connsiteY91" fmla="*/ 361143 h 984607"/>
                <a:gd name="connsiteX92" fmla="*/ 1095377 w 2432352"/>
                <a:gd name="connsiteY92" fmla="*/ 367609 h 984607"/>
                <a:gd name="connsiteX93" fmla="*/ 1096144 w 2432352"/>
                <a:gd name="connsiteY93" fmla="*/ 373684 h 984607"/>
                <a:gd name="connsiteX94" fmla="*/ 1109996 w 2432352"/>
                <a:gd name="connsiteY94" fmla="*/ 371892 h 984607"/>
                <a:gd name="connsiteX95" fmla="*/ 1133325 w 2432352"/>
                <a:gd name="connsiteY95" fmla="*/ 357560 h 984607"/>
                <a:gd name="connsiteX96" fmla="*/ 1136970 w 2432352"/>
                <a:gd name="connsiteY96" fmla="*/ 366518 h 984607"/>
                <a:gd name="connsiteX97" fmla="*/ 1147176 w 2432352"/>
                <a:gd name="connsiteY97" fmla="*/ 373684 h 984607"/>
                <a:gd name="connsiteX98" fmla="*/ 1161757 w 2432352"/>
                <a:gd name="connsiteY98" fmla="*/ 362935 h 984607"/>
                <a:gd name="connsiteX99" fmla="*/ 1176337 w 2432352"/>
                <a:gd name="connsiteY99" fmla="*/ 327105 h 984607"/>
                <a:gd name="connsiteX100" fmla="*/ 1182898 w 2432352"/>
                <a:gd name="connsiteY100" fmla="*/ 332479 h 984607"/>
                <a:gd name="connsiteX101" fmla="*/ 1198937 w 2432352"/>
                <a:gd name="connsiteY101" fmla="*/ 316356 h 984607"/>
                <a:gd name="connsiteX102" fmla="*/ 1219350 w 2432352"/>
                <a:gd name="connsiteY102" fmla="*/ 289483 h 984607"/>
                <a:gd name="connsiteX103" fmla="*/ 1226731 w 2432352"/>
                <a:gd name="connsiteY103" fmla="*/ 278398 h 984607"/>
                <a:gd name="connsiteX104" fmla="*/ 1227589 w 2432352"/>
                <a:gd name="connsiteY104" fmla="*/ 280857 h 984607"/>
                <a:gd name="connsiteX105" fmla="*/ 1226463 w 2432352"/>
                <a:gd name="connsiteY105" fmla="*/ 286041 h 984607"/>
                <a:gd name="connsiteX106" fmla="*/ 1224362 w 2432352"/>
                <a:gd name="connsiteY106" fmla="*/ 290827 h 984607"/>
                <a:gd name="connsiteX107" fmla="*/ 1225740 w 2432352"/>
                <a:gd name="connsiteY107" fmla="*/ 289371 h 984607"/>
                <a:gd name="connsiteX108" fmla="*/ 1226463 w 2432352"/>
                <a:gd name="connsiteY108" fmla="*/ 286041 h 984607"/>
                <a:gd name="connsiteX109" fmla="*/ 1228098 w 2432352"/>
                <a:gd name="connsiteY109" fmla="*/ 282317 h 984607"/>
                <a:gd name="connsiteX110" fmla="*/ 1227589 w 2432352"/>
                <a:gd name="connsiteY110" fmla="*/ 280857 h 984607"/>
                <a:gd name="connsiteX111" fmla="*/ 1228827 w 2432352"/>
                <a:gd name="connsiteY111" fmla="*/ 275151 h 984607"/>
                <a:gd name="connsiteX112" fmla="*/ 1252156 w 2432352"/>
                <a:gd name="connsiteY112" fmla="*/ 260819 h 984607"/>
                <a:gd name="connsiteX113" fmla="*/ 1260904 w 2432352"/>
                <a:gd name="connsiteY113" fmla="*/ 257236 h 984607"/>
                <a:gd name="connsiteX114" fmla="*/ 1268194 w 2432352"/>
                <a:gd name="connsiteY114" fmla="*/ 246487 h 984607"/>
                <a:gd name="connsiteX115" fmla="*/ 1274027 w 2432352"/>
                <a:gd name="connsiteY115" fmla="*/ 237530 h 984607"/>
                <a:gd name="connsiteX116" fmla="*/ 1279859 w 2432352"/>
                <a:gd name="connsiteY116" fmla="*/ 233947 h 984607"/>
                <a:gd name="connsiteX117" fmla="*/ 1295168 w 2432352"/>
                <a:gd name="connsiteY117" fmla="*/ 237530 h 984607"/>
                <a:gd name="connsiteX118" fmla="*/ 1311936 w 2432352"/>
                <a:gd name="connsiteY118" fmla="*/ 242904 h 984607"/>
                <a:gd name="connsiteX119" fmla="*/ 1332349 w 2432352"/>
                <a:gd name="connsiteY119" fmla="*/ 228572 h 984607"/>
                <a:gd name="connsiteX120" fmla="*/ 1348387 w 2432352"/>
                <a:gd name="connsiteY120" fmla="*/ 207074 h 984607"/>
                <a:gd name="connsiteX121" fmla="*/ 1362239 w 2432352"/>
                <a:gd name="connsiteY121" fmla="*/ 183785 h 984607"/>
                <a:gd name="connsiteX122" fmla="*/ 1383381 w 2432352"/>
                <a:gd name="connsiteY122" fmla="*/ 194534 h 984607"/>
                <a:gd name="connsiteX123" fmla="*/ 1403793 w 2432352"/>
                <a:gd name="connsiteY123" fmla="*/ 194534 h 984607"/>
                <a:gd name="connsiteX124" fmla="*/ 1422748 w 2432352"/>
                <a:gd name="connsiteY124" fmla="*/ 185576 h 984607"/>
                <a:gd name="connsiteX125" fmla="*/ 1431496 w 2432352"/>
                <a:gd name="connsiteY125" fmla="*/ 169453 h 984607"/>
                <a:gd name="connsiteX126" fmla="*/ 1443890 w 2432352"/>
                <a:gd name="connsiteY126" fmla="*/ 185576 h 984607"/>
                <a:gd name="connsiteX127" fmla="*/ 1458470 w 2432352"/>
                <a:gd name="connsiteY127" fmla="*/ 189159 h 984607"/>
                <a:gd name="connsiteX128" fmla="*/ 1474509 w 2432352"/>
                <a:gd name="connsiteY128" fmla="*/ 194534 h 984607"/>
                <a:gd name="connsiteX129" fmla="*/ 1494921 w 2432352"/>
                <a:gd name="connsiteY129" fmla="*/ 201700 h 984607"/>
                <a:gd name="connsiteX130" fmla="*/ 1507315 w 2432352"/>
                <a:gd name="connsiteY130" fmla="*/ 223198 h 984607"/>
                <a:gd name="connsiteX131" fmla="*/ 1518979 w 2432352"/>
                <a:gd name="connsiteY131" fmla="*/ 237530 h 984607"/>
                <a:gd name="connsiteX132" fmla="*/ 1537205 w 2432352"/>
                <a:gd name="connsiteY132" fmla="*/ 244696 h 984607"/>
                <a:gd name="connsiteX133" fmla="*/ 1555431 w 2432352"/>
                <a:gd name="connsiteY133" fmla="*/ 257236 h 984607"/>
                <a:gd name="connsiteX134" fmla="*/ 1565637 w 2432352"/>
                <a:gd name="connsiteY134" fmla="*/ 248279 h 984607"/>
                <a:gd name="connsiteX135" fmla="*/ 1575114 w 2432352"/>
                <a:gd name="connsiteY135" fmla="*/ 244696 h 984607"/>
                <a:gd name="connsiteX136" fmla="*/ 1585321 w 2432352"/>
                <a:gd name="connsiteY136" fmla="*/ 242904 h 984607"/>
                <a:gd name="connsiteX137" fmla="*/ 1603546 w 2432352"/>
                <a:gd name="connsiteY137" fmla="*/ 237530 h 984607"/>
                <a:gd name="connsiteX138" fmla="*/ 1613023 w 2432352"/>
                <a:gd name="connsiteY138" fmla="*/ 232155 h 984607"/>
                <a:gd name="connsiteX139" fmla="*/ 1622501 w 2432352"/>
                <a:gd name="connsiteY139" fmla="*/ 223198 h 984607"/>
                <a:gd name="connsiteX140" fmla="*/ 1631978 w 2432352"/>
                <a:gd name="connsiteY140" fmla="*/ 210657 h 984607"/>
                <a:gd name="connsiteX141" fmla="*/ 1641455 w 2432352"/>
                <a:gd name="connsiteY141" fmla="*/ 205283 h 984607"/>
                <a:gd name="connsiteX142" fmla="*/ 1649475 w 2432352"/>
                <a:gd name="connsiteY142" fmla="*/ 189159 h 984607"/>
                <a:gd name="connsiteX143" fmla="*/ 1653120 w 2432352"/>
                <a:gd name="connsiteY143" fmla="*/ 162287 h 984607"/>
                <a:gd name="connsiteX144" fmla="*/ 1652316 w 2432352"/>
                <a:gd name="connsiteY144" fmla="*/ 160063 h 984607"/>
                <a:gd name="connsiteX145" fmla="*/ 1660410 w 2432352"/>
                <a:gd name="connsiteY145" fmla="*/ 151538 h 984607"/>
                <a:gd name="connsiteX146" fmla="*/ 1670617 w 2432352"/>
                <a:gd name="connsiteY146" fmla="*/ 142580 h 984607"/>
                <a:gd name="connsiteX147" fmla="*/ 1681552 w 2432352"/>
                <a:gd name="connsiteY147" fmla="*/ 138997 h 984607"/>
                <a:gd name="connsiteX148" fmla="*/ 1693216 w 2432352"/>
                <a:gd name="connsiteY148" fmla="*/ 137206 h 984607"/>
                <a:gd name="connsiteX149" fmla="*/ 1711442 w 2432352"/>
                <a:gd name="connsiteY149" fmla="*/ 137206 h 984607"/>
                <a:gd name="connsiteX150" fmla="*/ 1728939 w 2432352"/>
                <a:gd name="connsiteY150" fmla="*/ 135414 h 984607"/>
                <a:gd name="connsiteX151" fmla="*/ 1745706 w 2432352"/>
                <a:gd name="connsiteY151" fmla="*/ 124665 h 984607"/>
                <a:gd name="connsiteX152" fmla="*/ 1761016 w 2432352"/>
                <a:gd name="connsiteY152" fmla="*/ 104959 h 984607"/>
                <a:gd name="connsiteX153" fmla="*/ 1772680 w 2432352"/>
                <a:gd name="connsiteY153" fmla="*/ 69129 h 984607"/>
                <a:gd name="connsiteX154" fmla="*/ 1777783 w 2432352"/>
                <a:gd name="connsiteY154" fmla="*/ 76295 h 984607"/>
                <a:gd name="connsiteX155" fmla="*/ 1786532 w 2432352"/>
                <a:gd name="connsiteY155" fmla="*/ 87044 h 984607"/>
                <a:gd name="connsiteX156" fmla="*/ 1798196 w 2432352"/>
                <a:gd name="connsiteY156" fmla="*/ 126457 h 984607"/>
                <a:gd name="connsiteX157" fmla="*/ 1799962 w 2432352"/>
                <a:gd name="connsiteY157" fmla="*/ 134043 h 984607"/>
                <a:gd name="connsiteX158" fmla="*/ 1800039 w 2432352"/>
                <a:gd name="connsiteY158" fmla="*/ 134929 h 984607"/>
                <a:gd name="connsiteX159" fmla="*/ 1800339 w 2432352"/>
                <a:gd name="connsiteY159" fmla="*/ 140149 h 984607"/>
                <a:gd name="connsiteX160" fmla="*/ 1800839 w 2432352"/>
                <a:gd name="connsiteY160" fmla="*/ 144148 h 984607"/>
                <a:gd name="connsiteX161" fmla="*/ 1800039 w 2432352"/>
                <a:gd name="connsiteY161" fmla="*/ 134929 h 984607"/>
                <a:gd name="connsiteX162" fmla="*/ 1799654 w 2432352"/>
                <a:gd name="connsiteY162" fmla="*/ 128248 h 984607"/>
                <a:gd name="connsiteX163" fmla="*/ 1817880 w 2432352"/>
                <a:gd name="connsiteY163" fmla="*/ 101376 h 984607"/>
                <a:gd name="connsiteX164" fmla="*/ 1833918 w 2432352"/>
                <a:gd name="connsiteY164" fmla="*/ 137206 h 984607"/>
                <a:gd name="connsiteX165" fmla="*/ 1848499 w 2432352"/>
                <a:gd name="connsiteY165" fmla="*/ 138997 h 984607"/>
                <a:gd name="connsiteX166" fmla="*/ 1864537 w 2432352"/>
                <a:gd name="connsiteY166" fmla="*/ 131831 h 984607"/>
                <a:gd name="connsiteX167" fmla="*/ 1871828 w 2432352"/>
                <a:gd name="connsiteY167" fmla="*/ 142580 h 984607"/>
                <a:gd name="connsiteX168" fmla="*/ 1881305 w 2432352"/>
                <a:gd name="connsiteY168" fmla="*/ 164078 h 984607"/>
                <a:gd name="connsiteX169" fmla="*/ 1901718 w 2432352"/>
                <a:gd name="connsiteY169" fmla="*/ 192742 h 984607"/>
                <a:gd name="connsiteX170" fmla="*/ 1921401 w 2432352"/>
                <a:gd name="connsiteY170" fmla="*/ 187368 h 984607"/>
                <a:gd name="connsiteX171" fmla="*/ 1937440 w 2432352"/>
                <a:gd name="connsiteY171" fmla="*/ 196325 h 984607"/>
                <a:gd name="connsiteX172" fmla="*/ 1952021 w 2432352"/>
                <a:gd name="connsiteY172" fmla="*/ 205283 h 984607"/>
                <a:gd name="connsiteX173" fmla="*/ 1964414 w 2432352"/>
                <a:gd name="connsiteY173" fmla="*/ 205283 h 984607"/>
                <a:gd name="connsiteX174" fmla="*/ 1972433 w 2432352"/>
                <a:gd name="connsiteY174" fmla="*/ 207074 h 984607"/>
                <a:gd name="connsiteX175" fmla="*/ 1987014 w 2432352"/>
                <a:gd name="connsiteY175" fmla="*/ 208866 h 984607"/>
                <a:gd name="connsiteX176" fmla="*/ 2004510 w 2432352"/>
                <a:gd name="connsiteY176" fmla="*/ 212449 h 984607"/>
                <a:gd name="connsiteX177" fmla="*/ 2020549 w 2432352"/>
                <a:gd name="connsiteY177" fmla="*/ 224989 h 984607"/>
                <a:gd name="connsiteX178" fmla="*/ 2035858 w 2432352"/>
                <a:gd name="connsiteY178" fmla="*/ 241113 h 984607"/>
                <a:gd name="connsiteX179" fmla="*/ 2052626 w 2432352"/>
                <a:gd name="connsiteY179" fmla="*/ 255445 h 984607"/>
                <a:gd name="connsiteX180" fmla="*/ 2057729 w 2432352"/>
                <a:gd name="connsiteY180" fmla="*/ 250070 h 984607"/>
                <a:gd name="connsiteX181" fmla="*/ 2070852 w 2432352"/>
                <a:gd name="connsiteY181" fmla="*/ 244696 h 984607"/>
                <a:gd name="connsiteX182" fmla="*/ 2090535 w 2432352"/>
                <a:gd name="connsiteY182" fmla="*/ 239321 h 984607"/>
                <a:gd name="connsiteX183" fmla="*/ 2114593 w 2432352"/>
                <a:gd name="connsiteY183" fmla="*/ 232155 h 984607"/>
                <a:gd name="connsiteX184" fmla="*/ 2140838 w 2432352"/>
                <a:gd name="connsiteY184" fmla="*/ 221406 h 984607"/>
                <a:gd name="connsiteX185" fmla="*/ 2167812 w 2432352"/>
                <a:gd name="connsiteY185" fmla="*/ 203491 h 984607"/>
                <a:gd name="connsiteX186" fmla="*/ 2192599 w 2432352"/>
                <a:gd name="connsiteY186" fmla="*/ 178410 h 984607"/>
                <a:gd name="connsiteX187" fmla="*/ 2214470 w 2432352"/>
                <a:gd name="connsiteY187" fmla="*/ 144372 h 984607"/>
                <a:gd name="connsiteX188" fmla="*/ 2230508 w 2432352"/>
                <a:gd name="connsiteY188" fmla="*/ 97793 h 984607"/>
                <a:gd name="connsiteX189" fmla="*/ 2233424 w 2432352"/>
                <a:gd name="connsiteY189" fmla="*/ 119291 h 984607"/>
                <a:gd name="connsiteX190" fmla="*/ 2244360 w 2432352"/>
                <a:gd name="connsiteY190" fmla="*/ 81669 h 984607"/>
                <a:gd name="connsiteX191" fmla="*/ 2258211 w 2432352"/>
                <a:gd name="connsiteY191" fmla="*/ 54797 h 984607"/>
                <a:gd name="connsiteX192" fmla="*/ 2274250 w 2432352"/>
                <a:gd name="connsiteY192" fmla="*/ 40465 h 984607"/>
                <a:gd name="connsiteX193" fmla="*/ 2291747 w 2432352"/>
                <a:gd name="connsiteY193" fmla="*/ 40465 h 984607"/>
                <a:gd name="connsiteX194" fmla="*/ 2309243 w 2432352"/>
                <a:gd name="connsiteY194" fmla="*/ 54797 h 984607"/>
                <a:gd name="connsiteX195" fmla="*/ 2316533 w 2432352"/>
                <a:gd name="connsiteY195" fmla="*/ 26133 h 984607"/>
                <a:gd name="connsiteX196" fmla="*/ 2328198 w 2432352"/>
                <a:gd name="connsiteY196" fmla="*/ 4635 h 98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2432352" h="984607">
                  <a:moveTo>
                    <a:pt x="1094595" y="362263"/>
                  </a:moveTo>
                  <a:cubicBezTo>
                    <a:pt x="1094686" y="362935"/>
                    <a:pt x="1095415" y="366518"/>
                    <a:pt x="1096873" y="368309"/>
                  </a:cubicBezTo>
                  <a:lnTo>
                    <a:pt x="1095377" y="367609"/>
                  </a:lnTo>
                  <a:lnTo>
                    <a:pt x="1094925" y="364026"/>
                  </a:lnTo>
                  <a:cubicBezTo>
                    <a:pt x="1094663" y="362319"/>
                    <a:pt x="1094549" y="361927"/>
                    <a:pt x="1094595" y="362263"/>
                  </a:cubicBezTo>
                  <a:close/>
                  <a:moveTo>
                    <a:pt x="1650660" y="157752"/>
                  </a:moveTo>
                  <a:cubicBezTo>
                    <a:pt x="1650933" y="157248"/>
                    <a:pt x="1651298" y="157584"/>
                    <a:pt x="1651662" y="158256"/>
                  </a:cubicBezTo>
                  <a:lnTo>
                    <a:pt x="1652316" y="160063"/>
                  </a:lnTo>
                  <a:lnTo>
                    <a:pt x="1650204" y="162287"/>
                  </a:lnTo>
                  <a:cubicBezTo>
                    <a:pt x="1650204" y="159600"/>
                    <a:pt x="1650386" y="158256"/>
                    <a:pt x="1650660" y="157752"/>
                  </a:cubicBezTo>
                  <a:close/>
                  <a:moveTo>
                    <a:pt x="2330809" y="0"/>
                  </a:moveTo>
                  <a:lnTo>
                    <a:pt x="2432352" y="0"/>
                  </a:lnTo>
                  <a:lnTo>
                    <a:pt x="2432352" y="984607"/>
                  </a:lnTo>
                  <a:lnTo>
                    <a:pt x="0" y="984607"/>
                  </a:lnTo>
                  <a:lnTo>
                    <a:pt x="601" y="983018"/>
                  </a:lnTo>
                  <a:cubicBezTo>
                    <a:pt x="2424" y="976524"/>
                    <a:pt x="4064" y="968462"/>
                    <a:pt x="5522" y="957713"/>
                  </a:cubicBezTo>
                  <a:cubicBezTo>
                    <a:pt x="8438" y="930840"/>
                    <a:pt x="9896" y="912925"/>
                    <a:pt x="11354" y="911134"/>
                  </a:cubicBezTo>
                  <a:cubicBezTo>
                    <a:pt x="12812" y="887844"/>
                    <a:pt x="14270" y="882470"/>
                    <a:pt x="14999" y="873512"/>
                  </a:cubicBezTo>
                  <a:cubicBezTo>
                    <a:pt x="15728" y="866346"/>
                    <a:pt x="16457" y="853806"/>
                    <a:pt x="17186" y="855597"/>
                  </a:cubicBezTo>
                  <a:cubicBezTo>
                    <a:pt x="12812" y="857389"/>
                    <a:pt x="10625" y="852014"/>
                    <a:pt x="9896" y="844848"/>
                  </a:cubicBezTo>
                  <a:cubicBezTo>
                    <a:pt x="9167" y="857389"/>
                    <a:pt x="9167" y="837682"/>
                    <a:pt x="10625" y="823350"/>
                  </a:cubicBezTo>
                  <a:cubicBezTo>
                    <a:pt x="12083" y="817976"/>
                    <a:pt x="14270" y="807227"/>
                    <a:pt x="17186" y="803644"/>
                  </a:cubicBezTo>
                  <a:cubicBezTo>
                    <a:pt x="20103" y="780354"/>
                    <a:pt x="23748" y="801852"/>
                    <a:pt x="28122" y="794686"/>
                  </a:cubicBezTo>
                  <a:cubicBezTo>
                    <a:pt x="32496" y="805435"/>
                    <a:pt x="38328" y="771397"/>
                    <a:pt x="44889" y="798269"/>
                  </a:cubicBezTo>
                  <a:cubicBezTo>
                    <a:pt x="51451" y="783937"/>
                    <a:pt x="58012" y="787520"/>
                    <a:pt x="66031" y="792895"/>
                  </a:cubicBezTo>
                  <a:cubicBezTo>
                    <a:pt x="73321" y="789312"/>
                    <a:pt x="80612" y="726609"/>
                    <a:pt x="88631" y="780354"/>
                  </a:cubicBezTo>
                  <a:cubicBezTo>
                    <a:pt x="96650" y="800061"/>
                    <a:pt x="104670" y="771397"/>
                    <a:pt x="111960" y="764231"/>
                  </a:cubicBezTo>
                  <a:cubicBezTo>
                    <a:pt x="119979" y="721235"/>
                    <a:pt x="127269" y="776771"/>
                    <a:pt x="133831" y="746316"/>
                  </a:cubicBezTo>
                  <a:cubicBezTo>
                    <a:pt x="141121" y="731984"/>
                    <a:pt x="147682" y="717652"/>
                    <a:pt x="152785" y="728401"/>
                  </a:cubicBezTo>
                  <a:cubicBezTo>
                    <a:pt x="157888" y="705111"/>
                    <a:pt x="162992" y="724818"/>
                    <a:pt x="165908" y="714069"/>
                  </a:cubicBezTo>
                  <a:cubicBezTo>
                    <a:pt x="170282" y="703320"/>
                    <a:pt x="175385" y="730192"/>
                    <a:pt x="180488" y="706903"/>
                  </a:cubicBezTo>
                  <a:cubicBezTo>
                    <a:pt x="185591" y="688988"/>
                    <a:pt x="190695" y="705111"/>
                    <a:pt x="195069" y="699737"/>
                  </a:cubicBezTo>
                  <a:cubicBezTo>
                    <a:pt x="200901" y="658532"/>
                    <a:pt x="206733" y="665698"/>
                    <a:pt x="213294" y="674656"/>
                  </a:cubicBezTo>
                  <a:cubicBezTo>
                    <a:pt x="219127" y="690779"/>
                    <a:pt x="224959" y="667490"/>
                    <a:pt x="231520" y="665698"/>
                  </a:cubicBezTo>
                  <a:cubicBezTo>
                    <a:pt x="237352" y="678239"/>
                    <a:pt x="243913" y="692571"/>
                    <a:pt x="250475" y="671073"/>
                  </a:cubicBezTo>
                  <a:cubicBezTo>
                    <a:pt x="256307" y="645992"/>
                    <a:pt x="262868" y="672864"/>
                    <a:pt x="269429" y="683613"/>
                  </a:cubicBezTo>
                  <a:cubicBezTo>
                    <a:pt x="275991" y="690779"/>
                    <a:pt x="281823" y="688988"/>
                    <a:pt x="288384" y="699737"/>
                  </a:cubicBezTo>
                  <a:cubicBezTo>
                    <a:pt x="296403" y="712277"/>
                    <a:pt x="302965" y="658532"/>
                    <a:pt x="309526" y="699737"/>
                  </a:cubicBezTo>
                  <a:cubicBezTo>
                    <a:pt x="315358" y="667490"/>
                    <a:pt x="321190" y="687196"/>
                    <a:pt x="326293" y="674656"/>
                  </a:cubicBezTo>
                  <a:cubicBezTo>
                    <a:pt x="332126" y="640617"/>
                    <a:pt x="337229" y="638826"/>
                    <a:pt x="343061" y="642409"/>
                  </a:cubicBezTo>
                  <a:cubicBezTo>
                    <a:pt x="349622" y="638826"/>
                    <a:pt x="356183" y="628077"/>
                    <a:pt x="364203" y="624494"/>
                  </a:cubicBezTo>
                  <a:cubicBezTo>
                    <a:pt x="364932" y="633451"/>
                    <a:pt x="367848" y="638826"/>
                    <a:pt x="372222" y="611953"/>
                  </a:cubicBezTo>
                  <a:cubicBezTo>
                    <a:pt x="376596" y="617328"/>
                    <a:pt x="383157" y="594038"/>
                    <a:pt x="389719" y="592247"/>
                  </a:cubicBezTo>
                  <a:cubicBezTo>
                    <a:pt x="394822" y="567166"/>
                    <a:pt x="399196" y="601204"/>
                    <a:pt x="404299" y="577915"/>
                  </a:cubicBezTo>
                  <a:cubicBezTo>
                    <a:pt x="409402" y="588664"/>
                    <a:pt x="414505" y="551042"/>
                    <a:pt x="419609" y="567166"/>
                  </a:cubicBezTo>
                  <a:cubicBezTo>
                    <a:pt x="424712" y="581498"/>
                    <a:pt x="429086" y="576123"/>
                    <a:pt x="433460" y="558208"/>
                  </a:cubicBezTo>
                  <a:cubicBezTo>
                    <a:pt x="437834" y="568957"/>
                    <a:pt x="442208" y="551042"/>
                    <a:pt x="446583" y="560000"/>
                  </a:cubicBezTo>
                  <a:cubicBezTo>
                    <a:pt x="450957" y="579706"/>
                    <a:pt x="454602" y="551042"/>
                    <a:pt x="458976" y="561791"/>
                  </a:cubicBezTo>
                  <a:cubicBezTo>
                    <a:pt x="462621" y="560000"/>
                    <a:pt x="466266" y="565374"/>
                    <a:pt x="469911" y="565374"/>
                  </a:cubicBezTo>
                  <a:cubicBezTo>
                    <a:pt x="473557" y="579706"/>
                    <a:pt x="477202" y="563583"/>
                    <a:pt x="480118" y="565374"/>
                  </a:cubicBezTo>
                  <a:cubicBezTo>
                    <a:pt x="486679" y="558208"/>
                    <a:pt x="492511" y="568957"/>
                    <a:pt x="499072" y="545668"/>
                  </a:cubicBezTo>
                  <a:cubicBezTo>
                    <a:pt x="504905" y="551042"/>
                    <a:pt x="510737" y="515212"/>
                    <a:pt x="517298" y="525961"/>
                  </a:cubicBezTo>
                  <a:cubicBezTo>
                    <a:pt x="523130" y="506255"/>
                    <a:pt x="528962" y="461467"/>
                    <a:pt x="535524" y="506255"/>
                  </a:cubicBezTo>
                  <a:cubicBezTo>
                    <a:pt x="541356" y="513421"/>
                    <a:pt x="547188" y="504463"/>
                    <a:pt x="553749" y="490131"/>
                  </a:cubicBezTo>
                  <a:cubicBezTo>
                    <a:pt x="559582" y="499089"/>
                    <a:pt x="565414" y="439969"/>
                    <a:pt x="571975" y="477591"/>
                  </a:cubicBezTo>
                  <a:cubicBezTo>
                    <a:pt x="578536" y="472216"/>
                    <a:pt x="584368" y="463259"/>
                    <a:pt x="590930" y="468633"/>
                  </a:cubicBezTo>
                  <a:cubicBezTo>
                    <a:pt x="597491" y="475799"/>
                    <a:pt x="604781" y="454301"/>
                    <a:pt x="611342" y="465050"/>
                  </a:cubicBezTo>
                  <a:cubicBezTo>
                    <a:pt x="617904" y="493714"/>
                    <a:pt x="625194" y="470425"/>
                    <a:pt x="632484" y="470425"/>
                  </a:cubicBezTo>
                  <a:cubicBezTo>
                    <a:pt x="638316" y="482965"/>
                    <a:pt x="643419" y="443552"/>
                    <a:pt x="647065" y="463259"/>
                  </a:cubicBezTo>
                  <a:cubicBezTo>
                    <a:pt x="651439" y="482965"/>
                    <a:pt x="655084" y="459676"/>
                    <a:pt x="658000" y="436386"/>
                  </a:cubicBezTo>
                  <a:cubicBezTo>
                    <a:pt x="661645" y="396973"/>
                    <a:pt x="664561" y="423846"/>
                    <a:pt x="668206" y="402348"/>
                  </a:cubicBezTo>
                  <a:cubicBezTo>
                    <a:pt x="671122" y="388016"/>
                    <a:pt x="674768" y="371892"/>
                    <a:pt x="679142" y="370101"/>
                  </a:cubicBezTo>
                  <a:cubicBezTo>
                    <a:pt x="684245" y="339645"/>
                    <a:pt x="689348" y="393390"/>
                    <a:pt x="694451" y="357560"/>
                  </a:cubicBezTo>
                  <a:cubicBezTo>
                    <a:pt x="699554" y="370101"/>
                    <a:pt x="705387" y="366518"/>
                    <a:pt x="710490" y="359352"/>
                  </a:cubicBezTo>
                  <a:cubicBezTo>
                    <a:pt x="715593" y="334271"/>
                    <a:pt x="720696" y="370101"/>
                    <a:pt x="725799" y="362935"/>
                  </a:cubicBezTo>
                  <a:cubicBezTo>
                    <a:pt x="731632" y="348603"/>
                    <a:pt x="735277" y="353977"/>
                    <a:pt x="738922" y="375475"/>
                  </a:cubicBezTo>
                  <a:cubicBezTo>
                    <a:pt x="743296" y="364726"/>
                    <a:pt x="746941" y="423846"/>
                    <a:pt x="753502" y="382641"/>
                  </a:cubicBezTo>
                  <a:cubicBezTo>
                    <a:pt x="756418" y="353977"/>
                    <a:pt x="760064" y="388016"/>
                    <a:pt x="764438" y="368309"/>
                  </a:cubicBezTo>
                  <a:cubicBezTo>
                    <a:pt x="768812" y="382641"/>
                    <a:pt x="773915" y="316356"/>
                    <a:pt x="779747" y="339645"/>
                  </a:cubicBezTo>
                  <a:cubicBezTo>
                    <a:pt x="787037" y="318147"/>
                    <a:pt x="793599" y="328896"/>
                    <a:pt x="800889" y="293066"/>
                  </a:cubicBezTo>
                  <a:cubicBezTo>
                    <a:pt x="804534" y="289483"/>
                    <a:pt x="808179" y="293066"/>
                    <a:pt x="811095" y="296649"/>
                  </a:cubicBezTo>
                  <a:cubicBezTo>
                    <a:pt x="814741" y="291275"/>
                    <a:pt x="818386" y="325313"/>
                    <a:pt x="821302" y="300232"/>
                  </a:cubicBezTo>
                  <a:cubicBezTo>
                    <a:pt x="824218" y="291275"/>
                    <a:pt x="827863" y="300232"/>
                    <a:pt x="830779" y="302024"/>
                  </a:cubicBezTo>
                  <a:cubicBezTo>
                    <a:pt x="833695" y="302024"/>
                    <a:pt x="835882" y="312773"/>
                    <a:pt x="838798" y="327105"/>
                  </a:cubicBezTo>
                  <a:cubicBezTo>
                    <a:pt x="840985" y="314564"/>
                    <a:pt x="843173" y="316356"/>
                    <a:pt x="845360" y="339645"/>
                  </a:cubicBezTo>
                  <a:cubicBezTo>
                    <a:pt x="846818" y="334271"/>
                    <a:pt x="848276" y="337854"/>
                    <a:pt x="849734" y="343228"/>
                  </a:cubicBezTo>
                  <a:cubicBezTo>
                    <a:pt x="854108" y="345020"/>
                    <a:pt x="858482" y="341437"/>
                    <a:pt x="862856" y="325313"/>
                  </a:cubicBezTo>
                  <a:cubicBezTo>
                    <a:pt x="866501" y="321730"/>
                    <a:pt x="870875" y="323522"/>
                    <a:pt x="874521" y="318147"/>
                  </a:cubicBezTo>
                  <a:cubicBezTo>
                    <a:pt x="878895" y="323522"/>
                    <a:pt x="882540" y="309190"/>
                    <a:pt x="886185" y="316356"/>
                  </a:cubicBezTo>
                  <a:cubicBezTo>
                    <a:pt x="889830" y="323522"/>
                    <a:pt x="893475" y="316356"/>
                    <a:pt x="896391" y="328896"/>
                  </a:cubicBezTo>
                  <a:cubicBezTo>
                    <a:pt x="899307" y="343228"/>
                    <a:pt x="902224" y="330688"/>
                    <a:pt x="905140" y="341437"/>
                  </a:cubicBezTo>
                  <a:cubicBezTo>
                    <a:pt x="908056" y="352186"/>
                    <a:pt x="910243" y="361143"/>
                    <a:pt x="912430" y="350394"/>
                  </a:cubicBezTo>
                  <a:cubicBezTo>
                    <a:pt x="916075" y="371892"/>
                    <a:pt x="918991" y="395182"/>
                    <a:pt x="919720" y="352186"/>
                  </a:cubicBezTo>
                  <a:cubicBezTo>
                    <a:pt x="929197" y="345020"/>
                    <a:pt x="937217" y="396973"/>
                    <a:pt x="943778" y="366518"/>
                  </a:cubicBezTo>
                  <a:cubicBezTo>
                    <a:pt x="950339" y="423846"/>
                    <a:pt x="956171" y="388016"/>
                    <a:pt x="961275" y="368309"/>
                  </a:cubicBezTo>
                  <a:cubicBezTo>
                    <a:pt x="966378" y="377267"/>
                    <a:pt x="970752" y="361143"/>
                    <a:pt x="975126" y="362935"/>
                  </a:cubicBezTo>
                  <a:cubicBezTo>
                    <a:pt x="979500" y="377267"/>
                    <a:pt x="983145" y="377267"/>
                    <a:pt x="986791" y="361143"/>
                  </a:cubicBezTo>
                  <a:cubicBezTo>
                    <a:pt x="994810" y="346811"/>
                    <a:pt x="1002100" y="386224"/>
                    <a:pt x="1008661" y="366518"/>
                  </a:cubicBezTo>
                  <a:cubicBezTo>
                    <a:pt x="1015223" y="396973"/>
                    <a:pt x="1021784" y="379058"/>
                    <a:pt x="1028345" y="364726"/>
                  </a:cubicBezTo>
                  <a:cubicBezTo>
                    <a:pt x="1034177" y="370101"/>
                    <a:pt x="1040739" y="355769"/>
                    <a:pt x="1047300" y="368309"/>
                  </a:cubicBezTo>
                  <a:cubicBezTo>
                    <a:pt x="1049487" y="359352"/>
                    <a:pt x="1054590" y="343228"/>
                    <a:pt x="1061151" y="359352"/>
                  </a:cubicBezTo>
                  <a:cubicBezTo>
                    <a:pt x="1067712" y="366518"/>
                    <a:pt x="1075003" y="368309"/>
                    <a:pt x="1081564" y="361143"/>
                  </a:cubicBezTo>
                  <a:lnTo>
                    <a:pt x="1095377" y="367609"/>
                  </a:lnTo>
                  <a:lnTo>
                    <a:pt x="1096144" y="373684"/>
                  </a:lnTo>
                  <a:cubicBezTo>
                    <a:pt x="1099061" y="370101"/>
                    <a:pt x="1103435" y="371892"/>
                    <a:pt x="1109996" y="371892"/>
                  </a:cubicBezTo>
                  <a:cubicBezTo>
                    <a:pt x="1116557" y="343228"/>
                    <a:pt x="1124576" y="382641"/>
                    <a:pt x="1133325" y="357560"/>
                  </a:cubicBezTo>
                  <a:cubicBezTo>
                    <a:pt x="1133325" y="341437"/>
                    <a:pt x="1134783" y="345020"/>
                    <a:pt x="1136970" y="366518"/>
                  </a:cubicBezTo>
                  <a:cubicBezTo>
                    <a:pt x="1139886" y="375475"/>
                    <a:pt x="1143531" y="405931"/>
                    <a:pt x="1147176" y="373684"/>
                  </a:cubicBezTo>
                  <a:cubicBezTo>
                    <a:pt x="1151550" y="379058"/>
                    <a:pt x="1156653" y="388016"/>
                    <a:pt x="1161757" y="362935"/>
                  </a:cubicBezTo>
                  <a:cubicBezTo>
                    <a:pt x="1166860" y="352186"/>
                    <a:pt x="1171234" y="350394"/>
                    <a:pt x="1176337" y="327105"/>
                  </a:cubicBezTo>
                  <a:cubicBezTo>
                    <a:pt x="1175608" y="337854"/>
                    <a:pt x="1178524" y="325313"/>
                    <a:pt x="1182898" y="332479"/>
                  </a:cubicBezTo>
                  <a:cubicBezTo>
                    <a:pt x="1187273" y="337854"/>
                    <a:pt x="1193105" y="298441"/>
                    <a:pt x="1198937" y="316356"/>
                  </a:cubicBezTo>
                  <a:cubicBezTo>
                    <a:pt x="1208414" y="323522"/>
                    <a:pt x="1214247" y="293066"/>
                    <a:pt x="1219350" y="289483"/>
                  </a:cubicBezTo>
                  <a:cubicBezTo>
                    <a:pt x="1222631" y="290827"/>
                    <a:pt x="1225091" y="279070"/>
                    <a:pt x="1226731" y="278398"/>
                  </a:cubicBezTo>
                  <a:lnTo>
                    <a:pt x="1227589" y="280857"/>
                  </a:lnTo>
                  <a:lnTo>
                    <a:pt x="1226463" y="286041"/>
                  </a:lnTo>
                  <a:lnTo>
                    <a:pt x="1224362" y="290827"/>
                  </a:lnTo>
                  <a:cubicBezTo>
                    <a:pt x="1224499" y="291723"/>
                    <a:pt x="1224977" y="291611"/>
                    <a:pt x="1225740" y="289371"/>
                  </a:cubicBezTo>
                  <a:lnTo>
                    <a:pt x="1226463" y="286041"/>
                  </a:lnTo>
                  <a:lnTo>
                    <a:pt x="1228098" y="282317"/>
                  </a:lnTo>
                  <a:lnTo>
                    <a:pt x="1227589" y="280857"/>
                  </a:lnTo>
                  <a:lnTo>
                    <a:pt x="1228827" y="275151"/>
                  </a:lnTo>
                  <a:cubicBezTo>
                    <a:pt x="1233930" y="287692"/>
                    <a:pt x="1243408" y="251862"/>
                    <a:pt x="1252156" y="260819"/>
                  </a:cubicBezTo>
                  <a:cubicBezTo>
                    <a:pt x="1255801" y="266194"/>
                    <a:pt x="1257988" y="262611"/>
                    <a:pt x="1260904" y="257236"/>
                  </a:cubicBezTo>
                  <a:cubicBezTo>
                    <a:pt x="1263091" y="248279"/>
                    <a:pt x="1265278" y="255445"/>
                    <a:pt x="1268194" y="246487"/>
                  </a:cubicBezTo>
                  <a:cubicBezTo>
                    <a:pt x="1269653" y="257236"/>
                    <a:pt x="1271839" y="244696"/>
                    <a:pt x="1274027" y="237530"/>
                  </a:cubicBezTo>
                  <a:cubicBezTo>
                    <a:pt x="1276214" y="224989"/>
                    <a:pt x="1278401" y="269777"/>
                    <a:pt x="1279859" y="233947"/>
                  </a:cubicBezTo>
                  <a:cubicBezTo>
                    <a:pt x="1284962" y="233947"/>
                    <a:pt x="1289336" y="259028"/>
                    <a:pt x="1295168" y="237530"/>
                  </a:cubicBezTo>
                  <a:cubicBezTo>
                    <a:pt x="1300271" y="266194"/>
                    <a:pt x="1306104" y="242904"/>
                    <a:pt x="1311936" y="242904"/>
                  </a:cubicBezTo>
                  <a:cubicBezTo>
                    <a:pt x="1318497" y="232155"/>
                    <a:pt x="1325058" y="237530"/>
                    <a:pt x="1332349" y="228572"/>
                  </a:cubicBezTo>
                  <a:cubicBezTo>
                    <a:pt x="1338910" y="230364"/>
                    <a:pt x="1344013" y="214240"/>
                    <a:pt x="1348387" y="207074"/>
                  </a:cubicBezTo>
                  <a:cubicBezTo>
                    <a:pt x="1352761" y="181993"/>
                    <a:pt x="1357135" y="180202"/>
                    <a:pt x="1362239" y="183785"/>
                  </a:cubicBezTo>
                  <a:cubicBezTo>
                    <a:pt x="1368071" y="187368"/>
                    <a:pt x="1373903" y="198117"/>
                    <a:pt x="1383381" y="194534"/>
                  </a:cubicBezTo>
                  <a:cubicBezTo>
                    <a:pt x="1389213" y="201700"/>
                    <a:pt x="1396503" y="201700"/>
                    <a:pt x="1403793" y="194534"/>
                  </a:cubicBezTo>
                  <a:cubicBezTo>
                    <a:pt x="1411083" y="198117"/>
                    <a:pt x="1417645" y="203491"/>
                    <a:pt x="1422748" y="185576"/>
                  </a:cubicBezTo>
                  <a:cubicBezTo>
                    <a:pt x="1427851" y="178410"/>
                    <a:pt x="1431496" y="169453"/>
                    <a:pt x="1431496" y="169453"/>
                  </a:cubicBezTo>
                  <a:cubicBezTo>
                    <a:pt x="1435870" y="169453"/>
                    <a:pt x="1439515" y="194534"/>
                    <a:pt x="1443890" y="185576"/>
                  </a:cubicBezTo>
                  <a:cubicBezTo>
                    <a:pt x="1448264" y="156912"/>
                    <a:pt x="1453367" y="190951"/>
                    <a:pt x="1458470" y="189159"/>
                  </a:cubicBezTo>
                  <a:cubicBezTo>
                    <a:pt x="1463573" y="199908"/>
                    <a:pt x="1468677" y="192742"/>
                    <a:pt x="1474509" y="194534"/>
                  </a:cubicBezTo>
                  <a:cubicBezTo>
                    <a:pt x="1483986" y="210657"/>
                    <a:pt x="1489818" y="216032"/>
                    <a:pt x="1494921" y="201700"/>
                  </a:cubicBezTo>
                  <a:cubicBezTo>
                    <a:pt x="1500025" y="212449"/>
                    <a:pt x="1503670" y="228572"/>
                    <a:pt x="1507315" y="223198"/>
                  </a:cubicBezTo>
                  <a:cubicBezTo>
                    <a:pt x="1510960" y="230364"/>
                    <a:pt x="1513876" y="228572"/>
                    <a:pt x="1518979" y="237530"/>
                  </a:cubicBezTo>
                  <a:cubicBezTo>
                    <a:pt x="1524082" y="264402"/>
                    <a:pt x="1530644" y="253653"/>
                    <a:pt x="1537205" y="244696"/>
                  </a:cubicBezTo>
                  <a:cubicBezTo>
                    <a:pt x="1543766" y="233947"/>
                    <a:pt x="1550327" y="269777"/>
                    <a:pt x="1555431" y="257236"/>
                  </a:cubicBezTo>
                  <a:cubicBezTo>
                    <a:pt x="1560534" y="305607"/>
                    <a:pt x="1564908" y="250070"/>
                    <a:pt x="1565637" y="248279"/>
                  </a:cubicBezTo>
                  <a:cubicBezTo>
                    <a:pt x="1569282" y="226781"/>
                    <a:pt x="1572198" y="216032"/>
                    <a:pt x="1575114" y="244696"/>
                  </a:cubicBezTo>
                  <a:cubicBezTo>
                    <a:pt x="1578759" y="264402"/>
                    <a:pt x="1581675" y="246487"/>
                    <a:pt x="1585321" y="242904"/>
                  </a:cubicBezTo>
                  <a:cubicBezTo>
                    <a:pt x="1591153" y="257236"/>
                    <a:pt x="1597714" y="233947"/>
                    <a:pt x="1603546" y="237530"/>
                  </a:cubicBezTo>
                  <a:cubicBezTo>
                    <a:pt x="1606462" y="233947"/>
                    <a:pt x="1610107" y="237530"/>
                    <a:pt x="1613023" y="232155"/>
                  </a:cubicBezTo>
                  <a:cubicBezTo>
                    <a:pt x="1615940" y="226781"/>
                    <a:pt x="1618856" y="219615"/>
                    <a:pt x="1622501" y="223198"/>
                  </a:cubicBezTo>
                  <a:cubicBezTo>
                    <a:pt x="1625417" y="207074"/>
                    <a:pt x="1628333" y="224989"/>
                    <a:pt x="1631978" y="210657"/>
                  </a:cubicBezTo>
                  <a:cubicBezTo>
                    <a:pt x="1634894" y="212449"/>
                    <a:pt x="1638539" y="214240"/>
                    <a:pt x="1641455" y="205283"/>
                  </a:cubicBezTo>
                  <a:cubicBezTo>
                    <a:pt x="1644372" y="205283"/>
                    <a:pt x="1647288" y="187368"/>
                    <a:pt x="1649475" y="189159"/>
                  </a:cubicBezTo>
                  <a:cubicBezTo>
                    <a:pt x="1651662" y="176619"/>
                    <a:pt x="1653120" y="164078"/>
                    <a:pt x="1653120" y="162287"/>
                  </a:cubicBezTo>
                  <a:lnTo>
                    <a:pt x="1652316" y="160063"/>
                  </a:lnTo>
                  <a:lnTo>
                    <a:pt x="1660410" y="151538"/>
                  </a:lnTo>
                  <a:cubicBezTo>
                    <a:pt x="1663326" y="153329"/>
                    <a:pt x="1666971" y="144372"/>
                    <a:pt x="1670617" y="142580"/>
                  </a:cubicBezTo>
                  <a:cubicBezTo>
                    <a:pt x="1674262" y="119291"/>
                    <a:pt x="1677907" y="160495"/>
                    <a:pt x="1681552" y="138997"/>
                  </a:cubicBezTo>
                  <a:cubicBezTo>
                    <a:pt x="1685197" y="146163"/>
                    <a:pt x="1689571" y="121082"/>
                    <a:pt x="1693216" y="137206"/>
                  </a:cubicBezTo>
                  <a:cubicBezTo>
                    <a:pt x="1699049" y="160495"/>
                    <a:pt x="1705610" y="142580"/>
                    <a:pt x="1711442" y="137206"/>
                  </a:cubicBezTo>
                  <a:cubicBezTo>
                    <a:pt x="1717274" y="121082"/>
                    <a:pt x="1723106" y="122874"/>
                    <a:pt x="1728939" y="135414"/>
                  </a:cubicBezTo>
                  <a:cubicBezTo>
                    <a:pt x="1734771" y="117499"/>
                    <a:pt x="1740603" y="151538"/>
                    <a:pt x="1745706" y="124665"/>
                  </a:cubicBezTo>
                  <a:cubicBezTo>
                    <a:pt x="1751538" y="146163"/>
                    <a:pt x="1755913" y="126457"/>
                    <a:pt x="1761016" y="104959"/>
                  </a:cubicBezTo>
                  <a:cubicBezTo>
                    <a:pt x="1765390" y="104959"/>
                    <a:pt x="1769035" y="104959"/>
                    <a:pt x="1772680" y="69129"/>
                  </a:cubicBezTo>
                  <a:cubicBezTo>
                    <a:pt x="1772680" y="40465"/>
                    <a:pt x="1774867" y="63754"/>
                    <a:pt x="1777783" y="76295"/>
                  </a:cubicBezTo>
                  <a:cubicBezTo>
                    <a:pt x="1780699" y="99584"/>
                    <a:pt x="1784345" y="74503"/>
                    <a:pt x="1786532" y="87044"/>
                  </a:cubicBezTo>
                  <a:cubicBezTo>
                    <a:pt x="1791635" y="101376"/>
                    <a:pt x="1796009" y="126457"/>
                    <a:pt x="1798196" y="126457"/>
                  </a:cubicBezTo>
                  <a:cubicBezTo>
                    <a:pt x="1798925" y="127353"/>
                    <a:pt x="1799517" y="130488"/>
                    <a:pt x="1799962" y="134043"/>
                  </a:cubicBezTo>
                  <a:lnTo>
                    <a:pt x="1800039" y="134929"/>
                  </a:lnTo>
                  <a:lnTo>
                    <a:pt x="1800339" y="140149"/>
                  </a:lnTo>
                  <a:cubicBezTo>
                    <a:pt x="1800890" y="148725"/>
                    <a:pt x="1801044" y="148011"/>
                    <a:pt x="1800839" y="144148"/>
                  </a:cubicBezTo>
                  <a:lnTo>
                    <a:pt x="1800039" y="134929"/>
                  </a:lnTo>
                  <a:lnTo>
                    <a:pt x="1799654" y="128248"/>
                  </a:lnTo>
                  <a:cubicBezTo>
                    <a:pt x="1806215" y="103167"/>
                    <a:pt x="1812777" y="67337"/>
                    <a:pt x="1817880" y="101376"/>
                  </a:cubicBezTo>
                  <a:cubicBezTo>
                    <a:pt x="1823712" y="128248"/>
                    <a:pt x="1829544" y="117499"/>
                    <a:pt x="1833918" y="137206"/>
                  </a:cubicBezTo>
                  <a:cubicBezTo>
                    <a:pt x="1839021" y="128248"/>
                    <a:pt x="1844125" y="164078"/>
                    <a:pt x="1848499" y="138997"/>
                  </a:cubicBezTo>
                  <a:cubicBezTo>
                    <a:pt x="1856518" y="133623"/>
                    <a:pt x="1860892" y="126457"/>
                    <a:pt x="1864537" y="131831"/>
                  </a:cubicBezTo>
                  <a:cubicBezTo>
                    <a:pt x="1868183" y="142580"/>
                    <a:pt x="1869641" y="137206"/>
                    <a:pt x="1871828" y="142580"/>
                  </a:cubicBezTo>
                  <a:cubicBezTo>
                    <a:pt x="1874015" y="128248"/>
                    <a:pt x="1876202" y="131831"/>
                    <a:pt x="1881305" y="164078"/>
                  </a:cubicBezTo>
                  <a:cubicBezTo>
                    <a:pt x="1885679" y="171244"/>
                    <a:pt x="1891511" y="187368"/>
                    <a:pt x="1901718" y="192742"/>
                  </a:cubicBezTo>
                  <a:cubicBezTo>
                    <a:pt x="1909008" y="165870"/>
                    <a:pt x="1915569" y="205283"/>
                    <a:pt x="1921401" y="187368"/>
                  </a:cubicBezTo>
                  <a:cubicBezTo>
                    <a:pt x="1927234" y="164078"/>
                    <a:pt x="1932337" y="210657"/>
                    <a:pt x="1937440" y="196325"/>
                  </a:cubicBezTo>
                  <a:cubicBezTo>
                    <a:pt x="1942543" y="189159"/>
                    <a:pt x="1947646" y="203491"/>
                    <a:pt x="1952021" y="205283"/>
                  </a:cubicBezTo>
                  <a:cubicBezTo>
                    <a:pt x="1956395" y="178410"/>
                    <a:pt x="1960040" y="190951"/>
                    <a:pt x="1964414" y="205283"/>
                  </a:cubicBezTo>
                  <a:cubicBezTo>
                    <a:pt x="1965872" y="187368"/>
                    <a:pt x="1968788" y="216032"/>
                    <a:pt x="1972433" y="207074"/>
                  </a:cubicBezTo>
                  <a:cubicBezTo>
                    <a:pt x="1976078" y="203491"/>
                    <a:pt x="1981181" y="221406"/>
                    <a:pt x="1987014" y="208866"/>
                  </a:cubicBezTo>
                  <a:cubicBezTo>
                    <a:pt x="1993575" y="190951"/>
                    <a:pt x="1998678" y="205283"/>
                    <a:pt x="2004510" y="212449"/>
                  </a:cubicBezTo>
                  <a:cubicBezTo>
                    <a:pt x="2010343" y="239321"/>
                    <a:pt x="2015446" y="199908"/>
                    <a:pt x="2020549" y="224989"/>
                  </a:cubicBezTo>
                  <a:cubicBezTo>
                    <a:pt x="2025652" y="201700"/>
                    <a:pt x="2030755" y="212449"/>
                    <a:pt x="2035858" y="241113"/>
                  </a:cubicBezTo>
                  <a:cubicBezTo>
                    <a:pt x="2041691" y="259028"/>
                    <a:pt x="2046794" y="266194"/>
                    <a:pt x="2052626" y="255445"/>
                  </a:cubicBezTo>
                  <a:cubicBezTo>
                    <a:pt x="2052626" y="266194"/>
                    <a:pt x="2054084" y="239321"/>
                    <a:pt x="2057729" y="250070"/>
                  </a:cubicBezTo>
                  <a:cubicBezTo>
                    <a:pt x="2060645" y="242904"/>
                    <a:pt x="2065019" y="251862"/>
                    <a:pt x="2070852" y="244696"/>
                  </a:cubicBezTo>
                  <a:cubicBezTo>
                    <a:pt x="2076684" y="250070"/>
                    <a:pt x="2083245" y="224989"/>
                    <a:pt x="2090535" y="239321"/>
                  </a:cubicBezTo>
                  <a:cubicBezTo>
                    <a:pt x="2097825" y="180202"/>
                    <a:pt x="2105845" y="235738"/>
                    <a:pt x="2114593" y="232155"/>
                  </a:cubicBezTo>
                  <a:cubicBezTo>
                    <a:pt x="2122613" y="244696"/>
                    <a:pt x="2132090" y="210657"/>
                    <a:pt x="2140838" y="221406"/>
                  </a:cubicBezTo>
                  <a:cubicBezTo>
                    <a:pt x="2149587" y="223198"/>
                    <a:pt x="2159064" y="192742"/>
                    <a:pt x="2167812" y="203491"/>
                  </a:cubicBezTo>
                  <a:cubicBezTo>
                    <a:pt x="2176560" y="216032"/>
                    <a:pt x="2184580" y="217823"/>
                    <a:pt x="2192599" y="178410"/>
                  </a:cubicBezTo>
                  <a:cubicBezTo>
                    <a:pt x="2200618" y="173036"/>
                    <a:pt x="2207909" y="131831"/>
                    <a:pt x="2214470" y="144372"/>
                  </a:cubicBezTo>
                  <a:cubicBezTo>
                    <a:pt x="2221031" y="99584"/>
                    <a:pt x="2226134" y="85252"/>
                    <a:pt x="2230508" y="97793"/>
                  </a:cubicBezTo>
                  <a:cubicBezTo>
                    <a:pt x="2230508" y="99584"/>
                    <a:pt x="2233424" y="124665"/>
                    <a:pt x="2233424" y="119291"/>
                  </a:cubicBezTo>
                  <a:cubicBezTo>
                    <a:pt x="2236341" y="106750"/>
                    <a:pt x="2239985" y="103167"/>
                    <a:pt x="2244360" y="81669"/>
                  </a:cubicBezTo>
                  <a:cubicBezTo>
                    <a:pt x="2248005" y="78086"/>
                    <a:pt x="2253108" y="53005"/>
                    <a:pt x="2258211" y="54797"/>
                  </a:cubicBezTo>
                  <a:cubicBezTo>
                    <a:pt x="2263315" y="63754"/>
                    <a:pt x="2268417" y="29716"/>
                    <a:pt x="2274250" y="40465"/>
                  </a:cubicBezTo>
                  <a:cubicBezTo>
                    <a:pt x="2280082" y="49422"/>
                    <a:pt x="2285914" y="31507"/>
                    <a:pt x="2291747" y="40465"/>
                  </a:cubicBezTo>
                  <a:cubicBezTo>
                    <a:pt x="2297579" y="38673"/>
                    <a:pt x="2303411" y="42256"/>
                    <a:pt x="2309243" y="54797"/>
                  </a:cubicBezTo>
                  <a:cubicBezTo>
                    <a:pt x="2310701" y="44048"/>
                    <a:pt x="2313617" y="40465"/>
                    <a:pt x="2316533" y="26133"/>
                  </a:cubicBezTo>
                  <a:cubicBezTo>
                    <a:pt x="2320179" y="17175"/>
                    <a:pt x="2323823" y="11801"/>
                    <a:pt x="2328198" y="4635"/>
                  </a:cubicBezTo>
                  <a:close/>
                </a:path>
              </a:pathLst>
            </a:custGeom>
          </p:spPr>
        </p:pic>
      </p:grpSp>
      <p:grpSp>
        <p:nvGrpSpPr>
          <p:cNvPr id="10" name="组合 9"/>
          <p:cNvGrpSpPr/>
          <p:nvPr userDrawn="1"/>
        </p:nvGrpSpPr>
        <p:grpSpPr>
          <a:xfrm flipV="1">
            <a:off x="9982199" y="0"/>
            <a:ext cx="2209800" cy="990601"/>
            <a:chOff x="9759648" y="5466120"/>
            <a:chExt cx="2432352" cy="1391881"/>
          </a:xfrm>
        </p:grpSpPr>
        <p:pic>
          <p:nvPicPr>
            <p:cNvPr id="11" name="图片 1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772164" y="5466120"/>
              <a:ext cx="2419836" cy="1391881"/>
            </a:xfrm>
            <a:custGeom>
              <a:avLst/>
              <a:gdLst>
                <a:gd name="connsiteX0" fmla="*/ 0 w 2419836"/>
                <a:gd name="connsiteY0" fmla="*/ 0 h 1391881"/>
                <a:gd name="connsiteX1" fmla="*/ 2419836 w 2419836"/>
                <a:gd name="connsiteY1" fmla="*/ 0 h 1391881"/>
                <a:gd name="connsiteX2" fmla="*/ 2419836 w 2419836"/>
                <a:gd name="connsiteY2" fmla="*/ 1391881 h 1391881"/>
                <a:gd name="connsiteX3" fmla="*/ 0 w 2419836"/>
                <a:gd name="connsiteY3" fmla="*/ 1391881 h 1391881"/>
              </a:gdLst>
              <a:ahLst/>
              <a:cxnLst>
                <a:cxn ang="0">
                  <a:pos x="connsiteX0" y="connsiteY0"/>
                </a:cxn>
                <a:cxn ang="0">
                  <a:pos x="connsiteX1" y="connsiteY1"/>
                </a:cxn>
                <a:cxn ang="0">
                  <a:pos x="connsiteX2" y="connsiteY2"/>
                </a:cxn>
                <a:cxn ang="0">
                  <a:pos x="connsiteX3" y="connsiteY3"/>
                </a:cxn>
              </a:cxnLst>
              <a:rect l="l" t="t" r="r" b="b"/>
              <a:pathLst>
                <a:path w="2419836" h="1391881">
                  <a:moveTo>
                    <a:pt x="0" y="0"/>
                  </a:moveTo>
                  <a:lnTo>
                    <a:pt x="2419836" y="0"/>
                  </a:lnTo>
                  <a:lnTo>
                    <a:pt x="2419836" y="1391881"/>
                  </a:lnTo>
                  <a:lnTo>
                    <a:pt x="0" y="1391881"/>
                  </a:lnTo>
                  <a:close/>
                </a:path>
              </a:pathLst>
            </a:custGeom>
          </p:spPr>
        </p:pic>
        <p:pic>
          <p:nvPicPr>
            <p:cNvPr id="12" name="图片 1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759648" y="5873394"/>
              <a:ext cx="2432352" cy="984607"/>
            </a:xfrm>
            <a:custGeom>
              <a:avLst/>
              <a:gdLst>
                <a:gd name="connsiteX0" fmla="*/ 1094595 w 2432352"/>
                <a:gd name="connsiteY0" fmla="*/ 362263 h 984607"/>
                <a:gd name="connsiteX1" fmla="*/ 1096873 w 2432352"/>
                <a:gd name="connsiteY1" fmla="*/ 368309 h 984607"/>
                <a:gd name="connsiteX2" fmla="*/ 1095377 w 2432352"/>
                <a:gd name="connsiteY2" fmla="*/ 367609 h 984607"/>
                <a:gd name="connsiteX3" fmla="*/ 1094925 w 2432352"/>
                <a:gd name="connsiteY3" fmla="*/ 364026 h 984607"/>
                <a:gd name="connsiteX4" fmla="*/ 1094595 w 2432352"/>
                <a:gd name="connsiteY4" fmla="*/ 362263 h 984607"/>
                <a:gd name="connsiteX5" fmla="*/ 1650660 w 2432352"/>
                <a:gd name="connsiteY5" fmla="*/ 157752 h 984607"/>
                <a:gd name="connsiteX6" fmla="*/ 1651662 w 2432352"/>
                <a:gd name="connsiteY6" fmla="*/ 158256 h 984607"/>
                <a:gd name="connsiteX7" fmla="*/ 1652316 w 2432352"/>
                <a:gd name="connsiteY7" fmla="*/ 160063 h 984607"/>
                <a:gd name="connsiteX8" fmla="*/ 1650204 w 2432352"/>
                <a:gd name="connsiteY8" fmla="*/ 162287 h 984607"/>
                <a:gd name="connsiteX9" fmla="*/ 1650660 w 2432352"/>
                <a:gd name="connsiteY9" fmla="*/ 157752 h 984607"/>
                <a:gd name="connsiteX10" fmla="*/ 2330809 w 2432352"/>
                <a:gd name="connsiteY10" fmla="*/ 0 h 984607"/>
                <a:gd name="connsiteX11" fmla="*/ 2432352 w 2432352"/>
                <a:gd name="connsiteY11" fmla="*/ 0 h 984607"/>
                <a:gd name="connsiteX12" fmla="*/ 2432352 w 2432352"/>
                <a:gd name="connsiteY12" fmla="*/ 984607 h 984607"/>
                <a:gd name="connsiteX13" fmla="*/ 0 w 2432352"/>
                <a:gd name="connsiteY13" fmla="*/ 984607 h 984607"/>
                <a:gd name="connsiteX14" fmla="*/ 601 w 2432352"/>
                <a:gd name="connsiteY14" fmla="*/ 983018 h 984607"/>
                <a:gd name="connsiteX15" fmla="*/ 5522 w 2432352"/>
                <a:gd name="connsiteY15" fmla="*/ 957713 h 984607"/>
                <a:gd name="connsiteX16" fmla="*/ 11354 w 2432352"/>
                <a:gd name="connsiteY16" fmla="*/ 911134 h 984607"/>
                <a:gd name="connsiteX17" fmla="*/ 14999 w 2432352"/>
                <a:gd name="connsiteY17" fmla="*/ 873512 h 984607"/>
                <a:gd name="connsiteX18" fmla="*/ 17186 w 2432352"/>
                <a:gd name="connsiteY18" fmla="*/ 855597 h 984607"/>
                <a:gd name="connsiteX19" fmla="*/ 9896 w 2432352"/>
                <a:gd name="connsiteY19" fmla="*/ 844848 h 984607"/>
                <a:gd name="connsiteX20" fmla="*/ 10625 w 2432352"/>
                <a:gd name="connsiteY20" fmla="*/ 823350 h 984607"/>
                <a:gd name="connsiteX21" fmla="*/ 17186 w 2432352"/>
                <a:gd name="connsiteY21" fmla="*/ 803644 h 984607"/>
                <a:gd name="connsiteX22" fmla="*/ 28122 w 2432352"/>
                <a:gd name="connsiteY22" fmla="*/ 794686 h 984607"/>
                <a:gd name="connsiteX23" fmla="*/ 44889 w 2432352"/>
                <a:gd name="connsiteY23" fmla="*/ 798269 h 984607"/>
                <a:gd name="connsiteX24" fmla="*/ 66031 w 2432352"/>
                <a:gd name="connsiteY24" fmla="*/ 792895 h 984607"/>
                <a:gd name="connsiteX25" fmla="*/ 88631 w 2432352"/>
                <a:gd name="connsiteY25" fmla="*/ 780354 h 984607"/>
                <a:gd name="connsiteX26" fmla="*/ 111960 w 2432352"/>
                <a:gd name="connsiteY26" fmla="*/ 764231 h 984607"/>
                <a:gd name="connsiteX27" fmla="*/ 133831 w 2432352"/>
                <a:gd name="connsiteY27" fmla="*/ 746316 h 984607"/>
                <a:gd name="connsiteX28" fmla="*/ 152785 w 2432352"/>
                <a:gd name="connsiteY28" fmla="*/ 728401 h 984607"/>
                <a:gd name="connsiteX29" fmla="*/ 165908 w 2432352"/>
                <a:gd name="connsiteY29" fmla="*/ 714069 h 984607"/>
                <a:gd name="connsiteX30" fmla="*/ 180488 w 2432352"/>
                <a:gd name="connsiteY30" fmla="*/ 706903 h 984607"/>
                <a:gd name="connsiteX31" fmla="*/ 195069 w 2432352"/>
                <a:gd name="connsiteY31" fmla="*/ 699737 h 984607"/>
                <a:gd name="connsiteX32" fmla="*/ 213294 w 2432352"/>
                <a:gd name="connsiteY32" fmla="*/ 674656 h 984607"/>
                <a:gd name="connsiteX33" fmla="*/ 231520 w 2432352"/>
                <a:gd name="connsiteY33" fmla="*/ 665698 h 984607"/>
                <a:gd name="connsiteX34" fmla="*/ 250475 w 2432352"/>
                <a:gd name="connsiteY34" fmla="*/ 671073 h 984607"/>
                <a:gd name="connsiteX35" fmla="*/ 269429 w 2432352"/>
                <a:gd name="connsiteY35" fmla="*/ 683613 h 984607"/>
                <a:gd name="connsiteX36" fmla="*/ 288384 w 2432352"/>
                <a:gd name="connsiteY36" fmla="*/ 699737 h 984607"/>
                <a:gd name="connsiteX37" fmla="*/ 309526 w 2432352"/>
                <a:gd name="connsiteY37" fmla="*/ 699737 h 984607"/>
                <a:gd name="connsiteX38" fmla="*/ 326293 w 2432352"/>
                <a:gd name="connsiteY38" fmla="*/ 674656 h 984607"/>
                <a:gd name="connsiteX39" fmla="*/ 343061 w 2432352"/>
                <a:gd name="connsiteY39" fmla="*/ 642409 h 984607"/>
                <a:gd name="connsiteX40" fmla="*/ 364203 w 2432352"/>
                <a:gd name="connsiteY40" fmla="*/ 624494 h 984607"/>
                <a:gd name="connsiteX41" fmla="*/ 372222 w 2432352"/>
                <a:gd name="connsiteY41" fmla="*/ 611953 h 984607"/>
                <a:gd name="connsiteX42" fmla="*/ 389719 w 2432352"/>
                <a:gd name="connsiteY42" fmla="*/ 592247 h 984607"/>
                <a:gd name="connsiteX43" fmla="*/ 404299 w 2432352"/>
                <a:gd name="connsiteY43" fmla="*/ 577915 h 984607"/>
                <a:gd name="connsiteX44" fmla="*/ 419609 w 2432352"/>
                <a:gd name="connsiteY44" fmla="*/ 567166 h 984607"/>
                <a:gd name="connsiteX45" fmla="*/ 433460 w 2432352"/>
                <a:gd name="connsiteY45" fmla="*/ 558208 h 984607"/>
                <a:gd name="connsiteX46" fmla="*/ 446583 w 2432352"/>
                <a:gd name="connsiteY46" fmla="*/ 560000 h 984607"/>
                <a:gd name="connsiteX47" fmla="*/ 458976 w 2432352"/>
                <a:gd name="connsiteY47" fmla="*/ 561791 h 984607"/>
                <a:gd name="connsiteX48" fmla="*/ 469911 w 2432352"/>
                <a:gd name="connsiteY48" fmla="*/ 565374 h 984607"/>
                <a:gd name="connsiteX49" fmla="*/ 480118 w 2432352"/>
                <a:gd name="connsiteY49" fmla="*/ 565374 h 984607"/>
                <a:gd name="connsiteX50" fmla="*/ 499072 w 2432352"/>
                <a:gd name="connsiteY50" fmla="*/ 545668 h 984607"/>
                <a:gd name="connsiteX51" fmla="*/ 517298 w 2432352"/>
                <a:gd name="connsiteY51" fmla="*/ 525961 h 984607"/>
                <a:gd name="connsiteX52" fmla="*/ 535524 w 2432352"/>
                <a:gd name="connsiteY52" fmla="*/ 506255 h 984607"/>
                <a:gd name="connsiteX53" fmla="*/ 553749 w 2432352"/>
                <a:gd name="connsiteY53" fmla="*/ 490131 h 984607"/>
                <a:gd name="connsiteX54" fmla="*/ 571975 w 2432352"/>
                <a:gd name="connsiteY54" fmla="*/ 477591 h 984607"/>
                <a:gd name="connsiteX55" fmla="*/ 590930 w 2432352"/>
                <a:gd name="connsiteY55" fmla="*/ 468633 h 984607"/>
                <a:gd name="connsiteX56" fmla="*/ 611342 w 2432352"/>
                <a:gd name="connsiteY56" fmla="*/ 465050 h 984607"/>
                <a:gd name="connsiteX57" fmla="*/ 632484 w 2432352"/>
                <a:gd name="connsiteY57" fmla="*/ 470425 h 984607"/>
                <a:gd name="connsiteX58" fmla="*/ 647065 w 2432352"/>
                <a:gd name="connsiteY58" fmla="*/ 463259 h 984607"/>
                <a:gd name="connsiteX59" fmla="*/ 658000 w 2432352"/>
                <a:gd name="connsiteY59" fmla="*/ 436386 h 984607"/>
                <a:gd name="connsiteX60" fmla="*/ 668206 w 2432352"/>
                <a:gd name="connsiteY60" fmla="*/ 402348 h 984607"/>
                <a:gd name="connsiteX61" fmla="*/ 679142 w 2432352"/>
                <a:gd name="connsiteY61" fmla="*/ 370101 h 984607"/>
                <a:gd name="connsiteX62" fmla="*/ 694451 w 2432352"/>
                <a:gd name="connsiteY62" fmla="*/ 357560 h 984607"/>
                <a:gd name="connsiteX63" fmla="*/ 710490 w 2432352"/>
                <a:gd name="connsiteY63" fmla="*/ 359352 h 984607"/>
                <a:gd name="connsiteX64" fmla="*/ 725799 w 2432352"/>
                <a:gd name="connsiteY64" fmla="*/ 362935 h 984607"/>
                <a:gd name="connsiteX65" fmla="*/ 738922 w 2432352"/>
                <a:gd name="connsiteY65" fmla="*/ 375475 h 984607"/>
                <a:gd name="connsiteX66" fmla="*/ 753502 w 2432352"/>
                <a:gd name="connsiteY66" fmla="*/ 382641 h 984607"/>
                <a:gd name="connsiteX67" fmla="*/ 764438 w 2432352"/>
                <a:gd name="connsiteY67" fmla="*/ 368309 h 984607"/>
                <a:gd name="connsiteX68" fmla="*/ 779747 w 2432352"/>
                <a:gd name="connsiteY68" fmla="*/ 339645 h 984607"/>
                <a:gd name="connsiteX69" fmla="*/ 800889 w 2432352"/>
                <a:gd name="connsiteY69" fmla="*/ 293066 h 984607"/>
                <a:gd name="connsiteX70" fmla="*/ 811095 w 2432352"/>
                <a:gd name="connsiteY70" fmla="*/ 296649 h 984607"/>
                <a:gd name="connsiteX71" fmla="*/ 821302 w 2432352"/>
                <a:gd name="connsiteY71" fmla="*/ 300232 h 984607"/>
                <a:gd name="connsiteX72" fmla="*/ 830779 w 2432352"/>
                <a:gd name="connsiteY72" fmla="*/ 302024 h 984607"/>
                <a:gd name="connsiteX73" fmla="*/ 838798 w 2432352"/>
                <a:gd name="connsiteY73" fmla="*/ 327105 h 984607"/>
                <a:gd name="connsiteX74" fmla="*/ 845360 w 2432352"/>
                <a:gd name="connsiteY74" fmla="*/ 339645 h 984607"/>
                <a:gd name="connsiteX75" fmla="*/ 849734 w 2432352"/>
                <a:gd name="connsiteY75" fmla="*/ 343228 h 984607"/>
                <a:gd name="connsiteX76" fmla="*/ 862856 w 2432352"/>
                <a:gd name="connsiteY76" fmla="*/ 325313 h 984607"/>
                <a:gd name="connsiteX77" fmla="*/ 874521 w 2432352"/>
                <a:gd name="connsiteY77" fmla="*/ 318147 h 984607"/>
                <a:gd name="connsiteX78" fmla="*/ 886185 w 2432352"/>
                <a:gd name="connsiteY78" fmla="*/ 316356 h 984607"/>
                <a:gd name="connsiteX79" fmla="*/ 896391 w 2432352"/>
                <a:gd name="connsiteY79" fmla="*/ 328896 h 984607"/>
                <a:gd name="connsiteX80" fmla="*/ 905140 w 2432352"/>
                <a:gd name="connsiteY80" fmla="*/ 341437 h 984607"/>
                <a:gd name="connsiteX81" fmla="*/ 912430 w 2432352"/>
                <a:gd name="connsiteY81" fmla="*/ 350394 h 984607"/>
                <a:gd name="connsiteX82" fmla="*/ 919720 w 2432352"/>
                <a:gd name="connsiteY82" fmla="*/ 352186 h 984607"/>
                <a:gd name="connsiteX83" fmla="*/ 943778 w 2432352"/>
                <a:gd name="connsiteY83" fmla="*/ 366518 h 984607"/>
                <a:gd name="connsiteX84" fmla="*/ 961275 w 2432352"/>
                <a:gd name="connsiteY84" fmla="*/ 368309 h 984607"/>
                <a:gd name="connsiteX85" fmla="*/ 975126 w 2432352"/>
                <a:gd name="connsiteY85" fmla="*/ 362935 h 984607"/>
                <a:gd name="connsiteX86" fmla="*/ 986791 w 2432352"/>
                <a:gd name="connsiteY86" fmla="*/ 361143 h 984607"/>
                <a:gd name="connsiteX87" fmla="*/ 1008661 w 2432352"/>
                <a:gd name="connsiteY87" fmla="*/ 366518 h 984607"/>
                <a:gd name="connsiteX88" fmla="*/ 1028345 w 2432352"/>
                <a:gd name="connsiteY88" fmla="*/ 364726 h 984607"/>
                <a:gd name="connsiteX89" fmla="*/ 1047300 w 2432352"/>
                <a:gd name="connsiteY89" fmla="*/ 368309 h 984607"/>
                <a:gd name="connsiteX90" fmla="*/ 1061151 w 2432352"/>
                <a:gd name="connsiteY90" fmla="*/ 359352 h 984607"/>
                <a:gd name="connsiteX91" fmla="*/ 1081564 w 2432352"/>
                <a:gd name="connsiteY91" fmla="*/ 361143 h 984607"/>
                <a:gd name="connsiteX92" fmla="*/ 1095377 w 2432352"/>
                <a:gd name="connsiteY92" fmla="*/ 367609 h 984607"/>
                <a:gd name="connsiteX93" fmla="*/ 1096144 w 2432352"/>
                <a:gd name="connsiteY93" fmla="*/ 373684 h 984607"/>
                <a:gd name="connsiteX94" fmla="*/ 1109996 w 2432352"/>
                <a:gd name="connsiteY94" fmla="*/ 371892 h 984607"/>
                <a:gd name="connsiteX95" fmla="*/ 1133325 w 2432352"/>
                <a:gd name="connsiteY95" fmla="*/ 357560 h 984607"/>
                <a:gd name="connsiteX96" fmla="*/ 1136970 w 2432352"/>
                <a:gd name="connsiteY96" fmla="*/ 366518 h 984607"/>
                <a:gd name="connsiteX97" fmla="*/ 1147176 w 2432352"/>
                <a:gd name="connsiteY97" fmla="*/ 373684 h 984607"/>
                <a:gd name="connsiteX98" fmla="*/ 1161757 w 2432352"/>
                <a:gd name="connsiteY98" fmla="*/ 362935 h 984607"/>
                <a:gd name="connsiteX99" fmla="*/ 1176337 w 2432352"/>
                <a:gd name="connsiteY99" fmla="*/ 327105 h 984607"/>
                <a:gd name="connsiteX100" fmla="*/ 1182898 w 2432352"/>
                <a:gd name="connsiteY100" fmla="*/ 332479 h 984607"/>
                <a:gd name="connsiteX101" fmla="*/ 1198937 w 2432352"/>
                <a:gd name="connsiteY101" fmla="*/ 316356 h 984607"/>
                <a:gd name="connsiteX102" fmla="*/ 1219350 w 2432352"/>
                <a:gd name="connsiteY102" fmla="*/ 289483 h 984607"/>
                <a:gd name="connsiteX103" fmla="*/ 1226731 w 2432352"/>
                <a:gd name="connsiteY103" fmla="*/ 278398 h 984607"/>
                <a:gd name="connsiteX104" fmla="*/ 1227589 w 2432352"/>
                <a:gd name="connsiteY104" fmla="*/ 280857 h 984607"/>
                <a:gd name="connsiteX105" fmla="*/ 1226463 w 2432352"/>
                <a:gd name="connsiteY105" fmla="*/ 286041 h 984607"/>
                <a:gd name="connsiteX106" fmla="*/ 1224362 w 2432352"/>
                <a:gd name="connsiteY106" fmla="*/ 290827 h 984607"/>
                <a:gd name="connsiteX107" fmla="*/ 1225740 w 2432352"/>
                <a:gd name="connsiteY107" fmla="*/ 289371 h 984607"/>
                <a:gd name="connsiteX108" fmla="*/ 1226463 w 2432352"/>
                <a:gd name="connsiteY108" fmla="*/ 286041 h 984607"/>
                <a:gd name="connsiteX109" fmla="*/ 1228098 w 2432352"/>
                <a:gd name="connsiteY109" fmla="*/ 282317 h 984607"/>
                <a:gd name="connsiteX110" fmla="*/ 1227589 w 2432352"/>
                <a:gd name="connsiteY110" fmla="*/ 280857 h 984607"/>
                <a:gd name="connsiteX111" fmla="*/ 1228827 w 2432352"/>
                <a:gd name="connsiteY111" fmla="*/ 275151 h 984607"/>
                <a:gd name="connsiteX112" fmla="*/ 1252156 w 2432352"/>
                <a:gd name="connsiteY112" fmla="*/ 260819 h 984607"/>
                <a:gd name="connsiteX113" fmla="*/ 1260904 w 2432352"/>
                <a:gd name="connsiteY113" fmla="*/ 257236 h 984607"/>
                <a:gd name="connsiteX114" fmla="*/ 1268194 w 2432352"/>
                <a:gd name="connsiteY114" fmla="*/ 246487 h 984607"/>
                <a:gd name="connsiteX115" fmla="*/ 1274027 w 2432352"/>
                <a:gd name="connsiteY115" fmla="*/ 237530 h 984607"/>
                <a:gd name="connsiteX116" fmla="*/ 1279859 w 2432352"/>
                <a:gd name="connsiteY116" fmla="*/ 233947 h 984607"/>
                <a:gd name="connsiteX117" fmla="*/ 1295168 w 2432352"/>
                <a:gd name="connsiteY117" fmla="*/ 237530 h 984607"/>
                <a:gd name="connsiteX118" fmla="*/ 1311936 w 2432352"/>
                <a:gd name="connsiteY118" fmla="*/ 242904 h 984607"/>
                <a:gd name="connsiteX119" fmla="*/ 1332349 w 2432352"/>
                <a:gd name="connsiteY119" fmla="*/ 228572 h 984607"/>
                <a:gd name="connsiteX120" fmla="*/ 1348387 w 2432352"/>
                <a:gd name="connsiteY120" fmla="*/ 207074 h 984607"/>
                <a:gd name="connsiteX121" fmla="*/ 1362239 w 2432352"/>
                <a:gd name="connsiteY121" fmla="*/ 183785 h 984607"/>
                <a:gd name="connsiteX122" fmla="*/ 1383381 w 2432352"/>
                <a:gd name="connsiteY122" fmla="*/ 194534 h 984607"/>
                <a:gd name="connsiteX123" fmla="*/ 1403793 w 2432352"/>
                <a:gd name="connsiteY123" fmla="*/ 194534 h 984607"/>
                <a:gd name="connsiteX124" fmla="*/ 1422748 w 2432352"/>
                <a:gd name="connsiteY124" fmla="*/ 185576 h 984607"/>
                <a:gd name="connsiteX125" fmla="*/ 1431496 w 2432352"/>
                <a:gd name="connsiteY125" fmla="*/ 169453 h 984607"/>
                <a:gd name="connsiteX126" fmla="*/ 1443890 w 2432352"/>
                <a:gd name="connsiteY126" fmla="*/ 185576 h 984607"/>
                <a:gd name="connsiteX127" fmla="*/ 1458470 w 2432352"/>
                <a:gd name="connsiteY127" fmla="*/ 189159 h 984607"/>
                <a:gd name="connsiteX128" fmla="*/ 1474509 w 2432352"/>
                <a:gd name="connsiteY128" fmla="*/ 194534 h 984607"/>
                <a:gd name="connsiteX129" fmla="*/ 1494921 w 2432352"/>
                <a:gd name="connsiteY129" fmla="*/ 201700 h 984607"/>
                <a:gd name="connsiteX130" fmla="*/ 1507315 w 2432352"/>
                <a:gd name="connsiteY130" fmla="*/ 223198 h 984607"/>
                <a:gd name="connsiteX131" fmla="*/ 1518979 w 2432352"/>
                <a:gd name="connsiteY131" fmla="*/ 237530 h 984607"/>
                <a:gd name="connsiteX132" fmla="*/ 1537205 w 2432352"/>
                <a:gd name="connsiteY132" fmla="*/ 244696 h 984607"/>
                <a:gd name="connsiteX133" fmla="*/ 1555431 w 2432352"/>
                <a:gd name="connsiteY133" fmla="*/ 257236 h 984607"/>
                <a:gd name="connsiteX134" fmla="*/ 1565637 w 2432352"/>
                <a:gd name="connsiteY134" fmla="*/ 248279 h 984607"/>
                <a:gd name="connsiteX135" fmla="*/ 1575114 w 2432352"/>
                <a:gd name="connsiteY135" fmla="*/ 244696 h 984607"/>
                <a:gd name="connsiteX136" fmla="*/ 1585321 w 2432352"/>
                <a:gd name="connsiteY136" fmla="*/ 242904 h 984607"/>
                <a:gd name="connsiteX137" fmla="*/ 1603546 w 2432352"/>
                <a:gd name="connsiteY137" fmla="*/ 237530 h 984607"/>
                <a:gd name="connsiteX138" fmla="*/ 1613023 w 2432352"/>
                <a:gd name="connsiteY138" fmla="*/ 232155 h 984607"/>
                <a:gd name="connsiteX139" fmla="*/ 1622501 w 2432352"/>
                <a:gd name="connsiteY139" fmla="*/ 223198 h 984607"/>
                <a:gd name="connsiteX140" fmla="*/ 1631978 w 2432352"/>
                <a:gd name="connsiteY140" fmla="*/ 210657 h 984607"/>
                <a:gd name="connsiteX141" fmla="*/ 1641455 w 2432352"/>
                <a:gd name="connsiteY141" fmla="*/ 205283 h 984607"/>
                <a:gd name="connsiteX142" fmla="*/ 1649475 w 2432352"/>
                <a:gd name="connsiteY142" fmla="*/ 189159 h 984607"/>
                <a:gd name="connsiteX143" fmla="*/ 1653120 w 2432352"/>
                <a:gd name="connsiteY143" fmla="*/ 162287 h 984607"/>
                <a:gd name="connsiteX144" fmla="*/ 1652316 w 2432352"/>
                <a:gd name="connsiteY144" fmla="*/ 160063 h 984607"/>
                <a:gd name="connsiteX145" fmla="*/ 1660410 w 2432352"/>
                <a:gd name="connsiteY145" fmla="*/ 151538 h 984607"/>
                <a:gd name="connsiteX146" fmla="*/ 1670617 w 2432352"/>
                <a:gd name="connsiteY146" fmla="*/ 142580 h 984607"/>
                <a:gd name="connsiteX147" fmla="*/ 1681552 w 2432352"/>
                <a:gd name="connsiteY147" fmla="*/ 138997 h 984607"/>
                <a:gd name="connsiteX148" fmla="*/ 1693216 w 2432352"/>
                <a:gd name="connsiteY148" fmla="*/ 137206 h 984607"/>
                <a:gd name="connsiteX149" fmla="*/ 1711442 w 2432352"/>
                <a:gd name="connsiteY149" fmla="*/ 137206 h 984607"/>
                <a:gd name="connsiteX150" fmla="*/ 1728939 w 2432352"/>
                <a:gd name="connsiteY150" fmla="*/ 135414 h 984607"/>
                <a:gd name="connsiteX151" fmla="*/ 1745706 w 2432352"/>
                <a:gd name="connsiteY151" fmla="*/ 124665 h 984607"/>
                <a:gd name="connsiteX152" fmla="*/ 1761016 w 2432352"/>
                <a:gd name="connsiteY152" fmla="*/ 104959 h 984607"/>
                <a:gd name="connsiteX153" fmla="*/ 1772680 w 2432352"/>
                <a:gd name="connsiteY153" fmla="*/ 69129 h 984607"/>
                <a:gd name="connsiteX154" fmla="*/ 1777783 w 2432352"/>
                <a:gd name="connsiteY154" fmla="*/ 76295 h 984607"/>
                <a:gd name="connsiteX155" fmla="*/ 1786532 w 2432352"/>
                <a:gd name="connsiteY155" fmla="*/ 87044 h 984607"/>
                <a:gd name="connsiteX156" fmla="*/ 1798196 w 2432352"/>
                <a:gd name="connsiteY156" fmla="*/ 126457 h 984607"/>
                <a:gd name="connsiteX157" fmla="*/ 1799962 w 2432352"/>
                <a:gd name="connsiteY157" fmla="*/ 134043 h 984607"/>
                <a:gd name="connsiteX158" fmla="*/ 1800039 w 2432352"/>
                <a:gd name="connsiteY158" fmla="*/ 134929 h 984607"/>
                <a:gd name="connsiteX159" fmla="*/ 1800339 w 2432352"/>
                <a:gd name="connsiteY159" fmla="*/ 140149 h 984607"/>
                <a:gd name="connsiteX160" fmla="*/ 1800839 w 2432352"/>
                <a:gd name="connsiteY160" fmla="*/ 144148 h 984607"/>
                <a:gd name="connsiteX161" fmla="*/ 1800039 w 2432352"/>
                <a:gd name="connsiteY161" fmla="*/ 134929 h 984607"/>
                <a:gd name="connsiteX162" fmla="*/ 1799654 w 2432352"/>
                <a:gd name="connsiteY162" fmla="*/ 128248 h 984607"/>
                <a:gd name="connsiteX163" fmla="*/ 1817880 w 2432352"/>
                <a:gd name="connsiteY163" fmla="*/ 101376 h 984607"/>
                <a:gd name="connsiteX164" fmla="*/ 1833918 w 2432352"/>
                <a:gd name="connsiteY164" fmla="*/ 137206 h 984607"/>
                <a:gd name="connsiteX165" fmla="*/ 1848499 w 2432352"/>
                <a:gd name="connsiteY165" fmla="*/ 138997 h 984607"/>
                <a:gd name="connsiteX166" fmla="*/ 1864537 w 2432352"/>
                <a:gd name="connsiteY166" fmla="*/ 131831 h 984607"/>
                <a:gd name="connsiteX167" fmla="*/ 1871828 w 2432352"/>
                <a:gd name="connsiteY167" fmla="*/ 142580 h 984607"/>
                <a:gd name="connsiteX168" fmla="*/ 1881305 w 2432352"/>
                <a:gd name="connsiteY168" fmla="*/ 164078 h 984607"/>
                <a:gd name="connsiteX169" fmla="*/ 1901718 w 2432352"/>
                <a:gd name="connsiteY169" fmla="*/ 192742 h 984607"/>
                <a:gd name="connsiteX170" fmla="*/ 1921401 w 2432352"/>
                <a:gd name="connsiteY170" fmla="*/ 187368 h 984607"/>
                <a:gd name="connsiteX171" fmla="*/ 1937440 w 2432352"/>
                <a:gd name="connsiteY171" fmla="*/ 196325 h 984607"/>
                <a:gd name="connsiteX172" fmla="*/ 1952021 w 2432352"/>
                <a:gd name="connsiteY172" fmla="*/ 205283 h 984607"/>
                <a:gd name="connsiteX173" fmla="*/ 1964414 w 2432352"/>
                <a:gd name="connsiteY173" fmla="*/ 205283 h 984607"/>
                <a:gd name="connsiteX174" fmla="*/ 1972433 w 2432352"/>
                <a:gd name="connsiteY174" fmla="*/ 207074 h 984607"/>
                <a:gd name="connsiteX175" fmla="*/ 1987014 w 2432352"/>
                <a:gd name="connsiteY175" fmla="*/ 208866 h 984607"/>
                <a:gd name="connsiteX176" fmla="*/ 2004510 w 2432352"/>
                <a:gd name="connsiteY176" fmla="*/ 212449 h 984607"/>
                <a:gd name="connsiteX177" fmla="*/ 2020549 w 2432352"/>
                <a:gd name="connsiteY177" fmla="*/ 224989 h 984607"/>
                <a:gd name="connsiteX178" fmla="*/ 2035858 w 2432352"/>
                <a:gd name="connsiteY178" fmla="*/ 241113 h 984607"/>
                <a:gd name="connsiteX179" fmla="*/ 2052626 w 2432352"/>
                <a:gd name="connsiteY179" fmla="*/ 255445 h 984607"/>
                <a:gd name="connsiteX180" fmla="*/ 2057729 w 2432352"/>
                <a:gd name="connsiteY180" fmla="*/ 250070 h 984607"/>
                <a:gd name="connsiteX181" fmla="*/ 2070852 w 2432352"/>
                <a:gd name="connsiteY181" fmla="*/ 244696 h 984607"/>
                <a:gd name="connsiteX182" fmla="*/ 2090535 w 2432352"/>
                <a:gd name="connsiteY182" fmla="*/ 239321 h 984607"/>
                <a:gd name="connsiteX183" fmla="*/ 2114593 w 2432352"/>
                <a:gd name="connsiteY183" fmla="*/ 232155 h 984607"/>
                <a:gd name="connsiteX184" fmla="*/ 2140838 w 2432352"/>
                <a:gd name="connsiteY184" fmla="*/ 221406 h 984607"/>
                <a:gd name="connsiteX185" fmla="*/ 2167812 w 2432352"/>
                <a:gd name="connsiteY185" fmla="*/ 203491 h 984607"/>
                <a:gd name="connsiteX186" fmla="*/ 2192599 w 2432352"/>
                <a:gd name="connsiteY186" fmla="*/ 178410 h 984607"/>
                <a:gd name="connsiteX187" fmla="*/ 2214470 w 2432352"/>
                <a:gd name="connsiteY187" fmla="*/ 144372 h 984607"/>
                <a:gd name="connsiteX188" fmla="*/ 2230508 w 2432352"/>
                <a:gd name="connsiteY188" fmla="*/ 97793 h 984607"/>
                <a:gd name="connsiteX189" fmla="*/ 2233424 w 2432352"/>
                <a:gd name="connsiteY189" fmla="*/ 119291 h 984607"/>
                <a:gd name="connsiteX190" fmla="*/ 2244360 w 2432352"/>
                <a:gd name="connsiteY190" fmla="*/ 81669 h 984607"/>
                <a:gd name="connsiteX191" fmla="*/ 2258211 w 2432352"/>
                <a:gd name="connsiteY191" fmla="*/ 54797 h 984607"/>
                <a:gd name="connsiteX192" fmla="*/ 2274250 w 2432352"/>
                <a:gd name="connsiteY192" fmla="*/ 40465 h 984607"/>
                <a:gd name="connsiteX193" fmla="*/ 2291747 w 2432352"/>
                <a:gd name="connsiteY193" fmla="*/ 40465 h 984607"/>
                <a:gd name="connsiteX194" fmla="*/ 2309243 w 2432352"/>
                <a:gd name="connsiteY194" fmla="*/ 54797 h 984607"/>
                <a:gd name="connsiteX195" fmla="*/ 2316533 w 2432352"/>
                <a:gd name="connsiteY195" fmla="*/ 26133 h 984607"/>
                <a:gd name="connsiteX196" fmla="*/ 2328198 w 2432352"/>
                <a:gd name="connsiteY196" fmla="*/ 4635 h 98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2432352" h="984607">
                  <a:moveTo>
                    <a:pt x="1094595" y="362263"/>
                  </a:moveTo>
                  <a:cubicBezTo>
                    <a:pt x="1094686" y="362935"/>
                    <a:pt x="1095415" y="366518"/>
                    <a:pt x="1096873" y="368309"/>
                  </a:cubicBezTo>
                  <a:lnTo>
                    <a:pt x="1095377" y="367609"/>
                  </a:lnTo>
                  <a:lnTo>
                    <a:pt x="1094925" y="364026"/>
                  </a:lnTo>
                  <a:cubicBezTo>
                    <a:pt x="1094663" y="362319"/>
                    <a:pt x="1094549" y="361927"/>
                    <a:pt x="1094595" y="362263"/>
                  </a:cubicBezTo>
                  <a:close/>
                  <a:moveTo>
                    <a:pt x="1650660" y="157752"/>
                  </a:moveTo>
                  <a:cubicBezTo>
                    <a:pt x="1650933" y="157248"/>
                    <a:pt x="1651298" y="157584"/>
                    <a:pt x="1651662" y="158256"/>
                  </a:cubicBezTo>
                  <a:lnTo>
                    <a:pt x="1652316" y="160063"/>
                  </a:lnTo>
                  <a:lnTo>
                    <a:pt x="1650204" y="162287"/>
                  </a:lnTo>
                  <a:cubicBezTo>
                    <a:pt x="1650204" y="159600"/>
                    <a:pt x="1650386" y="158256"/>
                    <a:pt x="1650660" y="157752"/>
                  </a:cubicBezTo>
                  <a:close/>
                  <a:moveTo>
                    <a:pt x="2330809" y="0"/>
                  </a:moveTo>
                  <a:lnTo>
                    <a:pt x="2432352" y="0"/>
                  </a:lnTo>
                  <a:lnTo>
                    <a:pt x="2432352" y="984607"/>
                  </a:lnTo>
                  <a:lnTo>
                    <a:pt x="0" y="984607"/>
                  </a:lnTo>
                  <a:lnTo>
                    <a:pt x="601" y="983018"/>
                  </a:lnTo>
                  <a:cubicBezTo>
                    <a:pt x="2424" y="976524"/>
                    <a:pt x="4064" y="968462"/>
                    <a:pt x="5522" y="957713"/>
                  </a:cubicBezTo>
                  <a:cubicBezTo>
                    <a:pt x="8438" y="930840"/>
                    <a:pt x="9896" y="912925"/>
                    <a:pt x="11354" y="911134"/>
                  </a:cubicBezTo>
                  <a:cubicBezTo>
                    <a:pt x="12812" y="887844"/>
                    <a:pt x="14270" y="882470"/>
                    <a:pt x="14999" y="873512"/>
                  </a:cubicBezTo>
                  <a:cubicBezTo>
                    <a:pt x="15728" y="866346"/>
                    <a:pt x="16457" y="853806"/>
                    <a:pt x="17186" y="855597"/>
                  </a:cubicBezTo>
                  <a:cubicBezTo>
                    <a:pt x="12812" y="857389"/>
                    <a:pt x="10625" y="852014"/>
                    <a:pt x="9896" y="844848"/>
                  </a:cubicBezTo>
                  <a:cubicBezTo>
                    <a:pt x="9167" y="857389"/>
                    <a:pt x="9167" y="837682"/>
                    <a:pt x="10625" y="823350"/>
                  </a:cubicBezTo>
                  <a:cubicBezTo>
                    <a:pt x="12083" y="817976"/>
                    <a:pt x="14270" y="807227"/>
                    <a:pt x="17186" y="803644"/>
                  </a:cubicBezTo>
                  <a:cubicBezTo>
                    <a:pt x="20103" y="780354"/>
                    <a:pt x="23748" y="801852"/>
                    <a:pt x="28122" y="794686"/>
                  </a:cubicBezTo>
                  <a:cubicBezTo>
                    <a:pt x="32496" y="805435"/>
                    <a:pt x="38328" y="771397"/>
                    <a:pt x="44889" y="798269"/>
                  </a:cubicBezTo>
                  <a:cubicBezTo>
                    <a:pt x="51451" y="783937"/>
                    <a:pt x="58012" y="787520"/>
                    <a:pt x="66031" y="792895"/>
                  </a:cubicBezTo>
                  <a:cubicBezTo>
                    <a:pt x="73321" y="789312"/>
                    <a:pt x="80612" y="726609"/>
                    <a:pt x="88631" y="780354"/>
                  </a:cubicBezTo>
                  <a:cubicBezTo>
                    <a:pt x="96650" y="800061"/>
                    <a:pt x="104670" y="771397"/>
                    <a:pt x="111960" y="764231"/>
                  </a:cubicBezTo>
                  <a:cubicBezTo>
                    <a:pt x="119979" y="721235"/>
                    <a:pt x="127269" y="776771"/>
                    <a:pt x="133831" y="746316"/>
                  </a:cubicBezTo>
                  <a:cubicBezTo>
                    <a:pt x="141121" y="731984"/>
                    <a:pt x="147682" y="717652"/>
                    <a:pt x="152785" y="728401"/>
                  </a:cubicBezTo>
                  <a:cubicBezTo>
                    <a:pt x="157888" y="705111"/>
                    <a:pt x="162992" y="724818"/>
                    <a:pt x="165908" y="714069"/>
                  </a:cubicBezTo>
                  <a:cubicBezTo>
                    <a:pt x="170282" y="703320"/>
                    <a:pt x="175385" y="730192"/>
                    <a:pt x="180488" y="706903"/>
                  </a:cubicBezTo>
                  <a:cubicBezTo>
                    <a:pt x="185591" y="688988"/>
                    <a:pt x="190695" y="705111"/>
                    <a:pt x="195069" y="699737"/>
                  </a:cubicBezTo>
                  <a:cubicBezTo>
                    <a:pt x="200901" y="658532"/>
                    <a:pt x="206733" y="665698"/>
                    <a:pt x="213294" y="674656"/>
                  </a:cubicBezTo>
                  <a:cubicBezTo>
                    <a:pt x="219127" y="690779"/>
                    <a:pt x="224959" y="667490"/>
                    <a:pt x="231520" y="665698"/>
                  </a:cubicBezTo>
                  <a:cubicBezTo>
                    <a:pt x="237352" y="678239"/>
                    <a:pt x="243913" y="692571"/>
                    <a:pt x="250475" y="671073"/>
                  </a:cubicBezTo>
                  <a:cubicBezTo>
                    <a:pt x="256307" y="645992"/>
                    <a:pt x="262868" y="672864"/>
                    <a:pt x="269429" y="683613"/>
                  </a:cubicBezTo>
                  <a:cubicBezTo>
                    <a:pt x="275991" y="690779"/>
                    <a:pt x="281823" y="688988"/>
                    <a:pt x="288384" y="699737"/>
                  </a:cubicBezTo>
                  <a:cubicBezTo>
                    <a:pt x="296403" y="712277"/>
                    <a:pt x="302965" y="658532"/>
                    <a:pt x="309526" y="699737"/>
                  </a:cubicBezTo>
                  <a:cubicBezTo>
                    <a:pt x="315358" y="667490"/>
                    <a:pt x="321190" y="687196"/>
                    <a:pt x="326293" y="674656"/>
                  </a:cubicBezTo>
                  <a:cubicBezTo>
                    <a:pt x="332126" y="640617"/>
                    <a:pt x="337229" y="638826"/>
                    <a:pt x="343061" y="642409"/>
                  </a:cubicBezTo>
                  <a:cubicBezTo>
                    <a:pt x="349622" y="638826"/>
                    <a:pt x="356183" y="628077"/>
                    <a:pt x="364203" y="624494"/>
                  </a:cubicBezTo>
                  <a:cubicBezTo>
                    <a:pt x="364932" y="633451"/>
                    <a:pt x="367848" y="638826"/>
                    <a:pt x="372222" y="611953"/>
                  </a:cubicBezTo>
                  <a:cubicBezTo>
                    <a:pt x="376596" y="617328"/>
                    <a:pt x="383157" y="594038"/>
                    <a:pt x="389719" y="592247"/>
                  </a:cubicBezTo>
                  <a:cubicBezTo>
                    <a:pt x="394822" y="567166"/>
                    <a:pt x="399196" y="601204"/>
                    <a:pt x="404299" y="577915"/>
                  </a:cubicBezTo>
                  <a:cubicBezTo>
                    <a:pt x="409402" y="588664"/>
                    <a:pt x="414505" y="551042"/>
                    <a:pt x="419609" y="567166"/>
                  </a:cubicBezTo>
                  <a:cubicBezTo>
                    <a:pt x="424712" y="581498"/>
                    <a:pt x="429086" y="576123"/>
                    <a:pt x="433460" y="558208"/>
                  </a:cubicBezTo>
                  <a:cubicBezTo>
                    <a:pt x="437834" y="568957"/>
                    <a:pt x="442208" y="551042"/>
                    <a:pt x="446583" y="560000"/>
                  </a:cubicBezTo>
                  <a:cubicBezTo>
                    <a:pt x="450957" y="579706"/>
                    <a:pt x="454602" y="551042"/>
                    <a:pt x="458976" y="561791"/>
                  </a:cubicBezTo>
                  <a:cubicBezTo>
                    <a:pt x="462621" y="560000"/>
                    <a:pt x="466266" y="565374"/>
                    <a:pt x="469911" y="565374"/>
                  </a:cubicBezTo>
                  <a:cubicBezTo>
                    <a:pt x="473557" y="579706"/>
                    <a:pt x="477202" y="563583"/>
                    <a:pt x="480118" y="565374"/>
                  </a:cubicBezTo>
                  <a:cubicBezTo>
                    <a:pt x="486679" y="558208"/>
                    <a:pt x="492511" y="568957"/>
                    <a:pt x="499072" y="545668"/>
                  </a:cubicBezTo>
                  <a:cubicBezTo>
                    <a:pt x="504905" y="551042"/>
                    <a:pt x="510737" y="515212"/>
                    <a:pt x="517298" y="525961"/>
                  </a:cubicBezTo>
                  <a:cubicBezTo>
                    <a:pt x="523130" y="506255"/>
                    <a:pt x="528962" y="461467"/>
                    <a:pt x="535524" y="506255"/>
                  </a:cubicBezTo>
                  <a:cubicBezTo>
                    <a:pt x="541356" y="513421"/>
                    <a:pt x="547188" y="504463"/>
                    <a:pt x="553749" y="490131"/>
                  </a:cubicBezTo>
                  <a:cubicBezTo>
                    <a:pt x="559582" y="499089"/>
                    <a:pt x="565414" y="439969"/>
                    <a:pt x="571975" y="477591"/>
                  </a:cubicBezTo>
                  <a:cubicBezTo>
                    <a:pt x="578536" y="472216"/>
                    <a:pt x="584368" y="463259"/>
                    <a:pt x="590930" y="468633"/>
                  </a:cubicBezTo>
                  <a:cubicBezTo>
                    <a:pt x="597491" y="475799"/>
                    <a:pt x="604781" y="454301"/>
                    <a:pt x="611342" y="465050"/>
                  </a:cubicBezTo>
                  <a:cubicBezTo>
                    <a:pt x="617904" y="493714"/>
                    <a:pt x="625194" y="470425"/>
                    <a:pt x="632484" y="470425"/>
                  </a:cubicBezTo>
                  <a:cubicBezTo>
                    <a:pt x="638316" y="482965"/>
                    <a:pt x="643419" y="443552"/>
                    <a:pt x="647065" y="463259"/>
                  </a:cubicBezTo>
                  <a:cubicBezTo>
                    <a:pt x="651439" y="482965"/>
                    <a:pt x="655084" y="459676"/>
                    <a:pt x="658000" y="436386"/>
                  </a:cubicBezTo>
                  <a:cubicBezTo>
                    <a:pt x="661645" y="396973"/>
                    <a:pt x="664561" y="423846"/>
                    <a:pt x="668206" y="402348"/>
                  </a:cubicBezTo>
                  <a:cubicBezTo>
                    <a:pt x="671122" y="388016"/>
                    <a:pt x="674768" y="371892"/>
                    <a:pt x="679142" y="370101"/>
                  </a:cubicBezTo>
                  <a:cubicBezTo>
                    <a:pt x="684245" y="339645"/>
                    <a:pt x="689348" y="393390"/>
                    <a:pt x="694451" y="357560"/>
                  </a:cubicBezTo>
                  <a:cubicBezTo>
                    <a:pt x="699554" y="370101"/>
                    <a:pt x="705387" y="366518"/>
                    <a:pt x="710490" y="359352"/>
                  </a:cubicBezTo>
                  <a:cubicBezTo>
                    <a:pt x="715593" y="334271"/>
                    <a:pt x="720696" y="370101"/>
                    <a:pt x="725799" y="362935"/>
                  </a:cubicBezTo>
                  <a:cubicBezTo>
                    <a:pt x="731632" y="348603"/>
                    <a:pt x="735277" y="353977"/>
                    <a:pt x="738922" y="375475"/>
                  </a:cubicBezTo>
                  <a:cubicBezTo>
                    <a:pt x="743296" y="364726"/>
                    <a:pt x="746941" y="423846"/>
                    <a:pt x="753502" y="382641"/>
                  </a:cubicBezTo>
                  <a:cubicBezTo>
                    <a:pt x="756418" y="353977"/>
                    <a:pt x="760064" y="388016"/>
                    <a:pt x="764438" y="368309"/>
                  </a:cubicBezTo>
                  <a:cubicBezTo>
                    <a:pt x="768812" y="382641"/>
                    <a:pt x="773915" y="316356"/>
                    <a:pt x="779747" y="339645"/>
                  </a:cubicBezTo>
                  <a:cubicBezTo>
                    <a:pt x="787037" y="318147"/>
                    <a:pt x="793599" y="328896"/>
                    <a:pt x="800889" y="293066"/>
                  </a:cubicBezTo>
                  <a:cubicBezTo>
                    <a:pt x="804534" y="289483"/>
                    <a:pt x="808179" y="293066"/>
                    <a:pt x="811095" y="296649"/>
                  </a:cubicBezTo>
                  <a:cubicBezTo>
                    <a:pt x="814741" y="291275"/>
                    <a:pt x="818386" y="325313"/>
                    <a:pt x="821302" y="300232"/>
                  </a:cubicBezTo>
                  <a:cubicBezTo>
                    <a:pt x="824218" y="291275"/>
                    <a:pt x="827863" y="300232"/>
                    <a:pt x="830779" y="302024"/>
                  </a:cubicBezTo>
                  <a:cubicBezTo>
                    <a:pt x="833695" y="302024"/>
                    <a:pt x="835882" y="312773"/>
                    <a:pt x="838798" y="327105"/>
                  </a:cubicBezTo>
                  <a:cubicBezTo>
                    <a:pt x="840985" y="314564"/>
                    <a:pt x="843173" y="316356"/>
                    <a:pt x="845360" y="339645"/>
                  </a:cubicBezTo>
                  <a:cubicBezTo>
                    <a:pt x="846818" y="334271"/>
                    <a:pt x="848276" y="337854"/>
                    <a:pt x="849734" y="343228"/>
                  </a:cubicBezTo>
                  <a:cubicBezTo>
                    <a:pt x="854108" y="345020"/>
                    <a:pt x="858482" y="341437"/>
                    <a:pt x="862856" y="325313"/>
                  </a:cubicBezTo>
                  <a:cubicBezTo>
                    <a:pt x="866501" y="321730"/>
                    <a:pt x="870875" y="323522"/>
                    <a:pt x="874521" y="318147"/>
                  </a:cubicBezTo>
                  <a:cubicBezTo>
                    <a:pt x="878895" y="323522"/>
                    <a:pt x="882540" y="309190"/>
                    <a:pt x="886185" y="316356"/>
                  </a:cubicBezTo>
                  <a:cubicBezTo>
                    <a:pt x="889830" y="323522"/>
                    <a:pt x="893475" y="316356"/>
                    <a:pt x="896391" y="328896"/>
                  </a:cubicBezTo>
                  <a:cubicBezTo>
                    <a:pt x="899307" y="343228"/>
                    <a:pt x="902224" y="330688"/>
                    <a:pt x="905140" y="341437"/>
                  </a:cubicBezTo>
                  <a:cubicBezTo>
                    <a:pt x="908056" y="352186"/>
                    <a:pt x="910243" y="361143"/>
                    <a:pt x="912430" y="350394"/>
                  </a:cubicBezTo>
                  <a:cubicBezTo>
                    <a:pt x="916075" y="371892"/>
                    <a:pt x="918991" y="395182"/>
                    <a:pt x="919720" y="352186"/>
                  </a:cubicBezTo>
                  <a:cubicBezTo>
                    <a:pt x="929197" y="345020"/>
                    <a:pt x="937217" y="396973"/>
                    <a:pt x="943778" y="366518"/>
                  </a:cubicBezTo>
                  <a:cubicBezTo>
                    <a:pt x="950339" y="423846"/>
                    <a:pt x="956171" y="388016"/>
                    <a:pt x="961275" y="368309"/>
                  </a:cubicBezTo>
                  <a:cubicBezTo>
                    <a:pt x="966378" y="377267"/>
                    <a:pt x="970752" y="361143"/>
                    <a:pt x="975126" y="362935"/>
                  </a:cubicBezTo>
                  <a:cubicBezTo>
                    <a:pt x="979500" y="377267"/>
                    <a:pt x="983145" y="377267"/>
                    <a:pt x="986791" y="361143"/>
                  </a:cubicBezTo>
                  <a:cubicBezTo>
                    <a:pt x="994810" y="346811"/>
                    <a:pt x="1002100" y="386224"/>
                    <a:pt x="1008661" y="366518"/>
                  </a:cubicBezTo>
                  <a:cubicBezTo>
                    <a:pt x="1015223" y="396973"/>
                    <a:pt x="1021784" y="379058"/>
                    <a:pt x="1028345" y="364726"/>
                  </a:cubicBezTo>
                  <a:cubicBezTo>
                    <a:pt x="1034177" y="370101"/>
                    <a:pt x="1040739" y="355769"/>
                    <a:pt x="1047300" y="368309"/>
                  </a:cubicBezTo>
                  <a:cubicBezTo>
                    <a:pt x="1049487" y="359352"/>
                    <a:pt x="1054590" y="343228"/>
                    <a:pt x="1061151" y="359352"/>
                  </a:cubicBezTo>
                  <a:cubicBezTo>
                    <a:pt x="1067712" y="366518"/>
                    <a:pt x="1075003" y="368309"/>
                    <a:pt x="1081564" y="361143"/>
                  </a:cubicBezTo>
                  <a:lnTo>
                    <a:pt x="1095377" y="367609"/>
                  </a:lnTo>
                  <a:lnTo>
                    <a:pt x="1096144" y="373684"/>
                  </a:lnTo>
                  <a:cubicBezTo>
                    <a:pt x="1099061" y="370101"/>
                    <a:pt x="1103435" y="371892"/>
                    <a:pt x="1109996" y="371892"/>
                  </a:cubicBezTo>
                  <a:cubicBezTo>
                    <a:pt x="1116557" y="343228"/>
                    <a:pt x="1124576" y="382641"/>
                    <a:pt x="1133325" y="357560"/>
                  </a:cubicBezTo>
                  <a:cubicBezTo>
                    <a:pt x="1133325" y="341437"/>
                    <a:pt x="1134783" y="345020"/>
                    <a:pt x="1136970" y="366518"/>
                  </a:cubicBezTo>
                  <a:cubicBezTo>
                    <a:pt x="1139886" y="375475"/>
                    <a:pt x="1143531" y="405931"/>
                    <a:pt x="1147176" y="373684"/>
                  </a:cubicBezTo>
                  <a:cubicBezTo>
                    <a:pt x="1151550" y="379058"/>
                    <a:pt x="1156653" y="388016"/>
                    <a:pt x="1161757" y="362935"/>
                  </a:cubicBezTo>
                  <a:cubicBezTo>
                    <a:pt x="1166860" y="352186"/>
                    <a:pt x="1171234" y="350394"/>
                    <a:pt x="1176337" y="327105"/>
                  </a:cubicBezTo>
                  <a:cubicBezTo>
                    <a:pt x="1175608" y="337854"/>
                    <a:pt x="1178524" y="325313"/>
                    <a:pt x="1182898" y="332479"/>
                  </a:cubicBezTo>
                  <a:cubicBezTo>
                    <a:pt x="1187273" y="337854"/>
                    <a:pt x="1193105" y="298441"/>
                    <a:pt x="1198937" y="316356"/>
                  </a:cubicBezTo>
                  <a:cubicBezTo>
                    <a:pt x="1208414" y="323522"/>
                    <a:pt x="1214247" y="293066"/>
                    <a:pt x="1219350" y="289483"/>
                  </a:cubicBezTo>
                  <a:cubicBezTo>
                    <a:pt x="1222631" y="290827"/>
                    <a:pt x="1225091" y="279070"/>
                    <a:pt x="1226731" y="278398"/>
                  </a:cubicBezTo>
                  <a:lnTo>
                    <a:pt x="1227589" y="280857"/>
                  </a:lnTo>
                  <a:lnTo>
                    <a:pt x="1226463" y="286041"/>
                  </a:lnTo>
                  <a:lnTo>
                    <a:pt x="1224362" y="290827"/>
                  </a:lnTo>
                  <a:cubicBezTo>
                    <a:pt x="1224499" y="291723"/>
                    <a:pt x="1224977" y="291611"/>
                    <a:pt x="1225740" y="289371"/>
                  </a:cubicBezTo>
                  <a:lnTo>
                    <a:pt x="1226463" y="286041"/>
                  </a:lnTo>
                  <a:lnTo>
                    <a:pt x="1228098" y="282317"/>
                  </a:lnTo>
                  <a:lnTo>
                    <a:pt x="1227589" y="280857"/>
                  </a:lnTo>
                  <a:lnTo>
                    <a:pt x="1228827" y="275151"/>
                  </a:lnTo>
                  <a:cubicBezTo>
                    <a:pt x="1233930" y="287692"/>
                    <a:pt x="1243408" y="251862"/>
                    <a:pt x="1252156" y="260819"/>
                  </a:cubicBezTo>
                  <a:cubicBezTo>
                    <a:pt x="1255801" y="266194"/>
                    <a:pt x="1257988" y="262611"/>
                    <a:pt x="1260904" y="257236"/>
                  </a:cubicBezTo>
                  <a:cubicBezTo>
                    <a:pt x="1263091" y="248279"/>
                    <a:pt x="1265278" y="255445"/>
                    <a:pt x="1268194" y="246487"/>
                  </a:cubicBezTo>
                  <a:cubicBezTo>
                    <a:pt x="1269653" y="257236"/>
                    <a:pt x="1271839" y="244696"/>
                    <a:pt x="1274027" y="237530"/>
                  </a:cubicBezTo>
                  <a:cubicBezTo>
                    <a:pt x="1276214" y="224989"/>
                    <a:pt x="1278401" y="269777"/>
                    <a:pt x="1279859" y="233947"/>
                  </a:cubicBezTo>
                  <a:cubicBezTo>
                    <a:pt x="1284962" y="233947"/>
                    <a:pt x="1289336" y="259028"/>
                    <a:pt x="1295168" y="237530"/>
                  </a:cubicBezTo>
                  <a:cubicBezTo>
                    <a:pt x="1300271" y="266194"/>
                    <a:pt x="1306104" y="242904"/>
                    <a:pt x="1311936" y="242904"/>
                  </a:cubicBezTo>
                  <a:cubicBezTo>
                    <a:pt x="1318497" y="232155"/>
                    <a:pt x="1325058" y="237530"/>
                    <a:pt x="1332349" y="228572"/>
                  </a:cubicBezTo>
                  <a:cubicBezTo>
                    <a:pt x="1338910" y="230364"/>
                    <a:pt x="1344013" y="214240"/>
                    <a:pt x="1348387" y="207074"/>
                  </a:cubicBezTo>
                  <a:cubicBezTo>
                    <a:pt x="1352761" y="181993"/>
                    <a:pt x="1357135" y="180202"/>
                    <a:pt x="1362239" y="183785"/>
                  </a:cubicBezTo>
                  <a:cubicBezTo>
                    <a:pt x="1368071" y="187368"/>
                    <a:pt x="1373903" y="198117"/>
                    <a:pt x="1383381" y="194534"/>
                  </a:cubicBezTo>
                  <a:cubicBezTo>
                    <a:pt x="1389213" y="201700"/>
                    <a:pt x="1396503" y="201700"/>
                    <a:pt x="1403793" y="194534"/>
                  </a:cubicBezTo>
                  <a:cubicBezTo>
                    <a:pt x="1411083" y="198117"/>
                    <a:pt x="1417645" y="203491"/>
                    <a:pt x="1422748" y="185576"/>
                  </a:cubicBezTo>
                  <a:cubicBezTo>
                    <a:pt x="1427851" y="178410"/>
                    <a:pt x="1431496" y="169453"/>
                    <a:pt x="1431496" y="169453"/>
                  </a:cubicBezTo>
                  <a:cubicBezTo>
                    <a:pt x="1435870" y="169453"/>
                    <a:pt x="1439515" y="194534"/>
                    <a:pt x="1443890" y="185576"/>
                  </a:cubicBezTo>
                  <a:cubicBezTo>
                    <a:pt x="1448264" y="156912"/>
                    <a:pt x="1453367" y="190951"/>
                    <a:pt x="1458470" y="189159"/>
                  </a:cubicBezTo>
                  <a:cubicBezTo>
                    <a:pt x="1463573" y="199908"/>
                    <a:pt x="1468677" y="192742"/>
                    <a:pt x="1474509" y="194534"/>
                  </a:cubicBezTo>
                  <a:cubicBezTo>
                    <a:pt x="1483986" y="210657"/>
                    <a:pt x="1489818" y="216032"/>
                    <a:pt x="1494921" y="201700"/>
                  </a:cubicBezTo>
                  <a:cubicBezTo>
                    <a:pt x="1500025" y="212449"/>
                    <a:pt x="1503670" y="228572"/>
                    <a:pt x="1507315" y="223198"/>
                  </a:cubicBezTo>
                  <a:cubicBezTo>
                    <a:pt x="1510960" y="230364"/>
                    <a:pt x="1513876" y="228572"/>
                    <a:pt x="1518979" y="237530"/>
                  </a:cubicBezTo>
                  <a:cubicBezTo>
                    <a:pt x="1524082" y="264402"/>
                    <a:pt x="1530644" y="253653"/>
                    <a:pt x="1537205" y="244696"/>
                  </a:cubicBezTo>
                  <a:cubicBezTo>
                    <a:pt x="1543766" y="233947"/>
                    <a:pt x="1550327" y="269777"/>
                    <a:pt x="1555431" y="257236"/>
                  </a:cubicBezTo>
                  <a:cubicBezTo>
                    <a:pt x="1560534" y="305607"/>
                    <a:pt x="1564908" y="250070"/>
                    <a:pt x="1565637" y="248279"/>
                  </a:cubicBezTo>
                  <a:cubicBezTo>
                    <a:pt x="1569282" y="226781"/>
                    <a:pt x="1572198" y="216032"/>
                    <a:pt x="1575114" y="244696"/>
                  </a:cubicBezTo>
                  <a:cubicBezTo>
                    <a:pt x="1578759" y="264402"/>
                    <a:pt x="1581675" y="246487"/>
                    <a:pt x="1585321" y="242904"/>
                  </a:cubicBezTo>
                  <a:cubicBezTo>
                    <a:pt x="1591153" y="257236"/>
                    <a:pt x="1597714" y="233947"/>
                    <a:pt x="1603546" y="237530"/>
                  </a:cubicBezTo>
                  <a:cubicBezTo>
                    <a:pt x="1606462" y="233947"/>
                    <a:pt x="1610107" y="237530"/>
                    <a:pt x="1613023" y="232155"/>
                  </a:cubicBezTo>
                  <a:cubicBezTo>
                    <a:pt x="1615940" y="226781"/>
                    <a:pt x="1618856" y="219615"/>
                    <a:pt x="1622501" y="223198"/>
                  </a:cubicBezTo>
                  <a:cubicBezTo>
                    <a:pt x="1625417" y="207074"/>
                    <a:pt x="1628333" y="224989"/>
                    <a:pt x="1631978" y="210657"/>
                  </a:cubicBezTo>
                  <a:cubicBezTo>
                    <a:pt x="1634894" y="212449"/>
                    <a:pt x="1638539" y="214240"/>
                    <a:pt x="1641455" y="205283"/>
                  </a:cubicBezTo>
                  <a:cubicBezTo>
                    <a:pt x="1644372" y="205283"/>
                    <a:pt x="1647288" y="187368"/>
                    <a:pt x="1649475" y="189159"/>
                  </a:cubicBezTo>
                  <a:cubicBezTo>
                    <a:pt x="1651662" y="176619"/>
                    <a:pt x="1653120" y="164078"/>
                    <a:pt x="1653120" y="162287"/>
                  </a:cubicBezTo>
                  <a:lnTo>
                    <a:pt x="1652316" y="160063"/>
                  </a:lnTo>
                  <a:lnTo>
                    <a:pt x="1660410" y="151538"/>
                  </a:lnTo>
                  <a:cubicBezTo>
                    <a:pt x="1663326" y="153329"/>
                    <a:pt x="1666971" y="144372"/>
                    <a:pt x="1670617" y="142580"/>
                  </a:cubicBezTo>
                  <a:cubicBezTo>
                    <a:pt x="1674262" y="119291"/>
                    <a:pt x="1677907" y="160495"/>
                    <a:pt x="1681552" y="138997"/>
                  </a:cubicBezTo>
                  <a:cubicBezTo>
                    <a:pt x="1685197" y="146163"/>
                    <a:pt x="1689571" y="121082"/>
                    <a:pt x="1693216" y="137206"/>
                  </a:cubicBezTo>
                  <a:cubicBezTo>
                    <a:pt x="1699049" y="160495"/>
                    <a:pt x="1705610" y="142580"/>
                    <a:pt x="1711442" y="137206"/>
                  </a:cubicBezTo>
                  <a:cubicBezTo>
                    <a:pt x="1717274" y="121082"/>
                    <a:pt x="1723106" y="122874"/>
                    <a:pt x="1728939" y="135414"/>
                  </a:cubicBezTo>
                  <a:cubicBezTo>
                    <a:pt x="1734771" y="117499"/>
                    <a:pt x="1740603" y="151538"/>
                    <a:pt x="1745706" y="124665"/>
                  </a:cubicBezTo>
                  <a:cubicBezTo>
                    <a:pt x="1751538" y="146163"/>
                    <a:pt x="1755913" y="126457"/>
                    <a:pt x="1761016" y="104959"/>
                  </a:cubicBezTo>
                  <a:cubicBezTo>
                    <a:pt x="1765390" y="104959"/>
                    <a:pt x="1769035" y="104959"/>
                    <a:pt x="1772680" y="69129"/>
                  </a:cubicBezTo>
                  <a:cubicBezTo>
                    <a:pt x="1772680" y="40465"/>
                    <a:pt x="1774867" y="63754"/>
                    <a:pt x="1777783" y="76295"/>
                  </a:cubicBezTo>
                  <a:cubicBezTo>
                    <a:pt x="1780699" y="99584"/>
                    <a:pt x="1784345" y="74503"/>
                    <a:pt x="1786532" y="87044"/>
                  </a:cubicBezTo>
                  <a:cubicBezTo>
                    <a:pt x="1791635" y="101376"/>
                    <a:pt x="1796009" y="126457"/>
                    <a:pt x="1798196" y="126457"/>
                  </a:cubicBezTo>
                  <a:cubicBezTo>
                    <a:pt x="1798925" y="127353"/>
                    <a:pt x="1799517" y="130488"/>
                    <a:pt x="1799962" y="134043"/>
                  </a:cubicBezTo>
                  <a:lnTo>
                    <a:pt x="1800039" y="134929"/>
                  </a:lnTo>
                  <a:lnTo>
                    <a:pt x="1800339" y="140149"/>
                  </a:lnTo>
                  <a:cubicBezTo>
                    <a:pt x="1800890" y="148725"/>
                    <a:pt x="1801044" y="148011"/>
                    <a:pt x="1800839" y="144148"/>
                  </a:cubicBezTo>
                  <a:lnTo>
                    <a:pt x="1800039" y="134929"/>
                  </a:lnTo>
                  <a:lnTo>
                    <a:pt x="1799654" y="128248"/>
                  </a:lnTo>
                  <a:cubicBezTo>
                    <a:pt x="1806215" y="103167"/>
                    <a:pt x="1812777" y="67337"/>
                    <a:pt x="1817880" y="101376"/>
                  </a:cubicBezTo>
                  <a:cubicBezTo>
                    <a:pt x="1823712" y="128248"/>
                    <a:pt x="1829544" y="117499"/>
                    <a:pt x="1833918" y="137206"/>
                  </a:cubicBezTo>
                  <a:cubicBezTo>
                    <a:pt x="1839021" y="128248"/>
                    <a:pt x="1844125" y="164078"/>
                    <a:pt x="1848499" y="138997"/>
                  </a:cubicBezTo>
                  <a:cubicBezTo>
                    <a:pt x="1856518" y="133623"/>
                    <a:pt x="1860892" y="126457"/>
                    <a:pt x="1864537" y="131831"/>
                  </a:cubicBezTo>
                  <a:cubicBezTo>
                    <a:pt x="1868183" y="142580"/>
                    <a:pt x="1869641" y="137206"/>
                    <a:pt x="1871828" y="142580"/>
                  </a:cubicBezTo>
                  <a:cubicBezTo>
                    <a:pt x="1874015" y="128248"/>
                    <a:pt x="1876202" y="131831"/>
                    <a:pt x="1881305" y="164078"/>
                  </a:cubicBezTo>
                  <a:cubicBezTo>
                    <a:pt x="1885679" y="171244"/>
                    <a:pt x="1891511" y="187368"/>
                    <a:pt x="1901718" y="192742"/>
                  </a:cubicBezTo>
                  <a:cubicBezTo>
                    <a:pt x="1909008" y="165870"/>
                    <a:pt x="1915569" y="205283"/>
                    <a:pt x="1921401" y="187368"/>
                  </a:cubicBezTo>
                  <a:cubicBezTo>
                    <a:pt x="1927234" y="164078"/>
                    <a:pt x="1932337" y="210657"/>
                    <a:pt x="1937440" y="196325"/>
                  </a:cubicBezTo>
                  <a:cubicBezTo>
                    <a:pt x="1942543" y="189159"/>
                    <a:pt x="1947646" y="203491"/>
                    <a:pt x="1952021" y="205283"/>
                  </a:cubicBezTo>
                  <a:cubicBezTo>
                    <a:pt x="1956395" y="178410"/>
                    <a:pt x="1960040" y="190951"/>
                    <a:pt x="1964414" y="205283"/>
                  </a:cubicBezTo>
                  <a:cubicBezTo>
                    <a:pt x="1965872" y="187368"/>
                    <a:pt x="1968788" y="216032"/>
                    <a:pt x="1972433" y="207074"/>
                  </a:cubicBezTo>
                  <a:cubicBezTo>
                    <a:pt x="1976078" y="203491"/>
                    <a:pt x="1981181" y="221406"/>
                    <a:pt x="1987014" y="208866"/>
                  </a:cubicBezTo>
                  <a:cubicBezTo>
                    <a:pt x="1993575" y="190951"/>
                    <a:pt x="1998678" y="205283"/>
                    <a:pt x="2004510" y="212449"/>
                  </a:cubicBezTo>
                  <a:cubicBezTo>
                    <a:pt x="2010343" y="239321"/>
                    <a:pt x="2015446" y="199908"/>
                    <a:pt x="2020549" y="224989"/>
                  </a:cubicBezTo>
                  <a:cubicBezTo>
                    <a:pt x="2025652" y="201700"/>
                    <a:pt x="2030755" y="212449"/>
                    <a:pt x="2035858" y="241113"/>
                  </a:cubicBezTo>
                  <a:cubicBezTo>
                    <a:pt x="2041691" y="259028"/>
                    <a:pt x="2046794" y="266194"/>
                    <a:pt x="2052626" y="255445"/>
                  </a:cubicBezTo>
                  <a:cubicBezTo>
                    <a:pt x="2052626" y="266194"/>
                    <a:pt x="2054084" y="239321"/>
                    <a:pt x="2057729" y="250070"/>
                  </a:cubicBezTo>
                  <a:cubicBezTo>
                    <a:pt x="2060645" y="242904"/>
                    <a:pt x="2065019" y="251862"/>
                    <a:pt x="2070852" y="244696"/>
                  </a:cubicBezTo>
                  <a:cubicBezTo>
                    <a:pt x="2076684" y="250070"/>
                    <a:pt x="2083245" y="224989"/>
                    <a:pt x="2090535" y="239321"/>
                  </a:cubicBezTo>
                  <a:cubicBezTo>
                    <a:pt x="2097825" y="180202"/>
                    <a:pt x="2105845" y="235738"/>
                    <a:pt x="2114593" y="232155"/>
                  </a:cubicBezTo>
                  <a:cubicBezTo>
                    <a:pt x="2122613" y="244696"/>
                    <a:pt x="2132090" y="210657"/>
                    <a:pt x="2140838" y="221406"/>
                  </a:cubicBezTo>
                  <a:cubicBezTo>
                    <a:pt x="2149587" y="223198"/>
                    <a:pt x="2159064" y="192742"/>
                    <a:pt x="2167812" y="203491"/>
                  </a:cubicBezTo>
                  <a:cubicBezTo>
                    <a:pt x="2176560" y="216032"/>
                    <a:pt x="2184580" y="217823"/>
                    <a:pt x="2192599" y="178410"/>
                  </a:cubicBezTo>
                  <a:cubicBezTo>
                    <a:pt x="2200618" y="173036"/>
                    <a:pt x="2207909" y="131831"/>
                    <a:pt x="2214470" y="144372"/>
                  </a:cubicBezTo>
                  <a:cubicBezTo>
                    <a:pt x="2221031" y="99584"/>
                    <a:pt x="2226134" y="85252"/>
                    <a:pt x="2230508" y="97793"/>
                  </a:cubicBezTo>
                  <a:cubicBezTo>
                    <a:pt x="2230508" y="99584"/>
                    <a:pt x="2233424" y="124665"/>
                    <a:pt x="2233424" y="119291"/>
                  </a:cubicBezTo>
                  <a:cubicBezTo>
                    <a:pt x="2236341" y="106750"/>
                    <a:pt x="2239985" y="103167"/>
                    <a:pt x="2244360" y="81669"/>
                  </a:cubicBezTo>
                  <a:cubicBezTo>
                    <a:pt x="2248005" y="78086"/>
                    <a:pt x="2253108" y="53005"/>
                    <a:pt x="2258211" y="54797"/>
                  </a:cubicBezTo>
                  <a:cubicBezTo>
                    <a:pt x="2263315" y="63754"/>
                    <a:pt x="2268417" y="29716"/>
                    <a:pt x="2274250" y="40465"/>
                  </a:cubicBezTo>
                  <a:cubicBezTo>
                    <a:pt x="2280082" y="49422"/>
                    <a:pt x="2285914" y="31507"/>
                    <a:pt x="2291747" y="40465"/>
                  </a:cubicBezTo>
                  <a:cubicBezTo>
                    <a:pt x="2297579" y="38673"/>
                    <a:pt x="2303411" y="42256"/>
                    <a:pt x="2309243" y="54797"/>
                  </a:cubicBezTo>
                  <a:cubicBezTo>
                    <a:pt x="2310701" y="44048"/>
                    <a:pt x="2313617" y="40465"/>
                    <a:pt x="2316533" y="26133"/>
                  </a:cubicBezTo>
                  <a:cubicBezTo>
                    <a:pt x="2320179" y="17175"/>
                    <a:pt x="2323823" y="11801"/>
                    <a:pt x="2328198" y="4635"/>
                  </a:cubicBezTo>
                  <a:close/>
                </a:path>
              </a:pathLst>
            </a:custGeom>
          </p:spPr>
        </p:pic>
      </p:grpSp>
      <p:grpSp>
        <p:nvGrpSpPr>
          <p:cNvPr id="13" name="组合 12"/>
          <p:cNvGrpSpPr/>
          <p:nvPr userDrawn="1"/>
        </p:nvGrpSpPr>
        <p:grpSpPr>
          <a:xfrm>
            <a:off x="247650" y="198752"/>
            <a:ext cx="1450521" cy="369332"/>
            <a:chOff x="247650" y="198752"/>
            <a:chExt cx="1450521" cy="369332"/>
          </a:xfrm>
        </p:grpSpPr>
        <p:sp>
          <p:nvSpPr>
            <p:cNvPr id="14" name="矩形 13"/>
            <p:cNvSpPr/>
            <p:nvPr/>
          </p:nvSpPr>
          <p:spPr>
            <a:xfrm>
              <a:off x="247650" y="414993"/>
              <a:ext cx="1450521" cy="136549"/>
            </a:xfrm>
            <a:prstGeom prst="rect">
              <a:avLst/>
            </a:prstGeom>
            <a:solidFill>
              <a:srgbClr val="C61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262987" y="198752"/>
              <a:ext cx="1362613" cy="369332"/>
            </a:xfrm>
            <a:prstGeom prst="rect">
              <a:avLst/>
            </a:prstGeom>
            <a:noFill/>
          </p:spPr>
          <p:txBody>
            <a:bodyPr wrap="square" rtlCol="0">
              <a:spAutoFit/>
            </a:bodyPr>
            <a:lstStyle/>
            <a:p>
              <a:pPr algn="dist"/>
              <a:r>
                <a:rPr lang="zh-CN" altLang="en-US">
                  <a:solidFill>
                    <a:schemeClr val="tx1">
                      <a:lumMod val="75000"/>
                      <a:lumOff val="25000"/>
                    </a:schemeClr>
                  </a:solidFill>
                  <a:latin typeface="汉仪雅酷黑 75W" panose="020B0804020202020204" pitchFamily="34" charset="-122"/>
                  <a:ea typeface="汉仪雅酷黑 75W" panose="020B0804020202020204" pitchFamily="34" charset="-122"/>
                </a:rPr>
                <a:t>版权声明</a:t>
              </a:r>
            </a:p>
          </p:txBody>
        </p:sp>
      </p:gr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11A666E-B604-485B-8B33-80F0140E4DA9}" type="datetimeFigureOut">
              <a:rPr lang="zh-CN" altLang="en-US" smtClean="0"/>
              <a:t>2023/3/9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F1F857-E9E5-448D-9DD3-8D16B67EEACF}"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9" name="组合 8"/>
          <p:cNvGrpSpPr/>
          <p:nvPr userDrawn="1"/>
        </p:nvGrpSpPr>
        <p:grpSpPr>
          <a:xfrm flipH="1">
            <a:off x="0" y="5695949"/>
            <a:ext cx="2067369" cy="1162051"/>
            <a:chOff x="9759648" y="5466120"/>
            <a:chExt cx="2432352" cy="1391881"/>
          </a:xfrm>
        </p:grpSpPr>
        <p:pic>
          <p:nvPicPr>
            <p:cNvPr id="10" name="图片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772164" y="5466120"/>
              <a:ext cx="2419836" cy="1391881"/>
            </a:xfrm>
            <a:custGeom>
              <a:avLst/>
              <a:gdLst>
                <a:gd name="connsiteX0" fmla="*/ 0 w 2419836"/>
                <a:gd name="connsiteY0" fmla="*/ 0 h 1391881"/>
                <a:gd name="connsiteX1" fmla="*/ 2419836 w 2419836"/>
                <a:gd name="connsiteY1" fmla="*/ 0 h 1391881"/>
                <a:gd name="connsiteX2" fmla="*/ 2419836 w 2419836"/>
                <a:gd name="connsiteY2" fmla="*/ 1391881 h 1391881"/>
                <a:gd name="connsiteX3" fmla="*/ 0 w 2419836"/>
                <a:gd name="connsiteY3" fmla="*/ 1391881 h 1391881"/>
              </a:gdLst>
              <a:ahLst/>
              <a:cxnLst>
                <a:cxn ang="0">
                  <a:pos x="connsiteX0" y="connsiteY0"/>
                </a:cxn>
                <a:cxn ang="0">
                  <a:pos x="connsiteX1" y="connsiteY1"/>
                </a:cxn>
                <a:cxn ang="0">
                  <a:pos x="connsiteX2" y="connsiteY2"/>
                </a:cxn>
                <a:cxn ang="0">
                  <a:pos x="connsiteX3" y="connsiteY3"/>
                </a:cxn>
              </a:cxnLst>
              <a:rect l="l" t="t" r="r" b="b"/>
              <a:pathLst>
                <a:path w="2419836" h="1391881">
                  <a:moveTo>
                    <a:pt x="0" y="0"/>
                  </a:moveTo>
                  <a:lnTo>
                    <a:pt x="2419836" y="0"/>
                  </a:lnTo>
                  <a:lnTo>
                    <a:pt x="2419836" y="1391881"/>
                  </a:lnTo>
                  <a:lnTo>
                    <a:pt x="0" y="1391881"/>
                  </a:lnTo>
                  <a:close/>
                </a:path>
              </a:pathLst>
            </a:custGeom>
          </p:spPr>
        </p:pic>
        <p:pic>
          <p:nvPicPr>
            <p:cNvPr id="11" name="图片 1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759648" y="5873394"/>
              <a:ext cx="2432352" cy="984607"/>
            </a:xfrm>
            <a:custGeom>
              <a:avLst/>
              <a:gdLst>
                <a:gd name="connsiteX0" fmla="*/ 1094595 w 2432352"/>
                <a:gd name="connsiteY0" fmla="*/ 362263 h 984607"/>
                <a:gd name="connsiteX1" fmla="*/ 1096873 w 2432352"/>
                <a:gd name="connsiteY1" fmla="*/ 368309 h 984607"/>
                <a:gd name="connsiteX2" fmla="*/ 1095377 w 2432352"/>
                <a:gd name="connsiteY2" fmla="*/ 367609 h 984607"/>
                <a:gd name="connsiteX3" fmla="*/ 1094925 w 2432352"/>
                <a:gd name="connsiteY3" fmla="*/ 364026 h 984607"/>
                <a:gd name="connsiteX4" fmla="*/ 1094595 w 2432352"/>
                <a:gd name="connsiteY4" fmla="*/ 362263 h 984607"/>
                <a:gd name="connsiteX5" fmla="*/ 1650660 w 2432352"/>
                <a:gd name="connsiteY5" fmla="*/ 157752 h 984607"/>
                <a:gd name="connsiteX6" fmla="*/ 1651662 w 2432352"/>
                <a:gd name="connsiteY6" fmla="*/ 158256 h 984607"/>
                <a:gd name="connsiteX7" fmla="*/ 1652316 w 2432352"/>
                <a:gd name="connsiteY7" fmla="*/ 160063 h 984607"/>
                <a:gd name="connsiteX8" fmla="*/ 1650204 w 2432352"/>
                <a:gd name="connsiteY8" fmla="*/ 162287 h 984607"/>
                <a:gd name="connsiteX9" fmla="*/ 1650660 w 2432352"/>
                <a:gd name="connsiteY9" fmla="*/ 157752 h 984607"/>
                <a:gd name="connsiteX10" fmla="*/ 2330809 w 2432352"/>
                <a:gd name="connsiteY10" fmla="*/ 0 h 984607"/>
                <a:gd name="connsiteX11" fmla="*/ 2432352 w 2432352"/>
                <a:gd name="connsiteY11" fmla="*/ 0 h 984607"/>
                <a:gd name="connsiteX12" fmla="*/ 2432352 w 2432352"/>
                <a:gd name="connsiteY12" fmla="*/ 984607 h 984607"/>
                <a:gd name="connsiteX13" fmla="*/ 0 w 2432352"/>
                <a:gd name="connsiteY13" fmla="*/ 984607 h 984607"/>
                <a:gd name="connsiteX14" fmla="*/ 601 w 2432352"/>
                <a:gd name="connsiteY14" fmla="*/ 983018 h 984607"/>
                <a:gd name="connsiteX15" fmla="*/ 5522 w 2432352"/>
                <a:gd name="connsiteY15" fmla="*/ 957713 h 984607"/>
                <a:gd name="connsiteX16" fmla="*/ 11354 w 2432352"/>
                <a:gd name="connsiteY16" fmla="*/ 911134 h 984607"/>
                <a:gd name="connsiteX17" fmla="*/ 14999 w 2432352"/>
                <a:gd name="connsiteY17" fmla="*/ 873512 h 984607"/>
                <a:gd name="connsiteX18" fmla="*/ 17186 w 2432352"/>
                <a:gd name="connsiteY18" fmla="*/ 855597 h 984607"/>
                <a:gd name="connsiteX19" fmla="*/ 9896 w 2432352"/>
                <a:gd name="connsiteY19" fmla="*/ 844848 h 984607"/>
                <a:gd name="connsiteX20" fmla="*/ 10625 w 2432352"/>
                <a:gd name="connsiteY20" fmla="*/ 823350 h 984607"/>
                <a:gd name="connsiteX21" fmla="*/ 17186 w 2432352"/>
                <a:gd name="connsiteY21" fmla="*/ 803644 h 984607"/>
                <a:gd name="connsiteX22" fmla="*/ 28122 w 2432352"/>
                <a:gd name="connsiteY22" fmla="*/ 794686 h 984607"/>
                <a:gd name="connsiteX23" fmla="*/ 44889 w 2432352"/>
                <a:gd name="connsiteY23" fmla="*/ 798269 h 984607"/>
                <a:gd name="connsiteX24" fmla="*/ 66031 w 2432352"/>
                <a:gd name="connsiteY24" fmla="*/ 792895 h 984607"/>
                <a:gd name="connsiteX25" fmla="*/ 88631 w 2432352"/>
                <a:gd name="connsiteY25" fmla="*/ 780354 h 984607"/>
                <a:gd name="connsiteX26" fmla="*/ 111960 w 2432352"/>
                <a:gd name="connsiteY26" fmla="*/ 764231 h 984607"/>
                <a:gd name="connsiteX27" fmla="*/ 133831 w 2432352"/>
                <a:gd name="connsiteY27" fmla="*/ 746316 h 984607"/>
                <a:gd name="connsiteX28" fmla="*/ 152785 w 2432352"/>
                <a:gd name="connsiteY28" fmla="*/ 728401 h 984607"/>
                <a:gd name="connsiteX29" fmla="*/ 165908 w 2432352"/>
                <a:gd name="connsiteY29" fmla="*/ 714069 h 984607"/>
                <a:gd name="connsiteX30" fmla="*/ 180488 w 2432352"/>
                <a:gd name="connsiteY30" fmla="*/ 706903 h 984607"/>
                <a:gd name="connsiteX31" fmla="*/ 195069 w 2432352"/>
                <a:gd name="connsiteY31" fmla="*/ 699737 h 984607"/>
                <a:gd name="connsiteX32" fmla="*/ 213294 w 2432352"/>
                <a:gd name="connsiteY32" fmla="*/ 674656 h 984607"/>
                <a:gd name="connsiteX33" fmla="*/ 231520 w 2432352"/>
                <a:gd name="connsiteY33" fmla="*/ 665698 h 984607"/>
                <a:gd name="connsiteX34" fmla="*/ 250475 w 2432352"/>
                <a:gd name="connsiteY34" fmla="*/ 671073 h 984607"/>
                <a:gd name="connsiteX35" fmla="*/ 269429 w 2432352"/>
                <a:gd name="connsiteY35" fmla="*/ 683613 h 984607"/>
                <a:gd name="connsiteX36" fmla="*/ 288384 w 2432352"/>
                <a:gd name="connsiteY36" fmla="*/ 699737 h 984607"/>
                <a:gd name="connsiteX37" fmla="*/ 309526 w 2432352"/>
                <a:gd name="connsiteY37" fmla="*/ 699737 h 984607"/>
                <a:gd name="connsiteX38" fmla="*/ 326293 w 2432352"/>
                <a:gd name="connsiteY38" fmla="*/ 674656 h 984607"/>
                <a:gd name="connsiteX39" fmla="*/ 343061 w 2432352"/>
                <a:gd name="connsiteY39" fmla="*/ 642409 h 984607"/>
                <a:gd name="connsiteX40" fmla="*/ 364203 w 2432352"/>
                <a:gd name="connsiteY40" fmla="*/ 624494 h 984607"/>
                <a:gd name="connsiteX41" fmla="*/ 372222 w 2432352"/>
                <a:gd name="connsiteY41" fmla="*/ 611953 h 984607"/>
                <a:gd name="connsiteX42" fmla="*/ 389719 w 2432352"/>
                <a:gd name="connsiteY42" fmla="*/ 592247 h 984607"/>
                <a:gd name="connsiteX43" fmla="*/ 404299 w 2432352"/>
                <a:gd name="connsiteY43" fmla="*/ 577915 h 984607"/>
                <a:gd name="connsiteX44" fmla="*/ 419609 w 2432352"/>
                <a:gd name="connsiteY44" fmla="*/ 567166 h 984607"/>
                <a:gd name="connsiteX45" fmla="*/ 433460 w 2432352"/>
                <a:gd name="connsiteY45" fmla="*/ 558208 h 984607"/>
                <a:gd name="connsiteX46" fmla="*/ 446583 w 2432352"/>
                <a:gd name="connsiteY46" fmla="*/ 560000 h 984607"/>
                <a:gd name="connsiteX47" fmla="*/ 458976 w 2432352"/>
                <a:gd name="connsiteY47" fmla="*/ 561791 h 984607"/>
                <a:gd name="connsiteX48" fmla="*/ 469911 w 2432352"/>
                <a:gd name="connsiteY48" fmla="*/ 565374 h 984607"/>
                <a:gd name="connsiteX49" fmla="*/ 480118 w 2432352"/>
                <a:gd name="connsiteY49" fmla="*/ 565374 h 984607"/>
                <a:gd name="connsiteX50" fmla="*/ 499072 w 2432352"/>
                <a:gd name="connsiteY50" fmla="*/ 545668 h 984607"/>
                <a:gd name="connsiteX51" fmla="*/ 517298 w 2432352"/>
                <a:gd name="connsiteY51" fmla="*/ 525961 h 984607"/>
                <a:gd name="connsiteX52" fmla="*/ 535524 w 2432352"/>
                <a:gd name="connsiteY52" fmla="*/ 506255 h 984607"/>
                <a:gd name="connsiteX53" fmla="*/ 553749 w 2432352"/>
                <a:gd name="connsiteY53" fmla="*/ 490131 h 984607"/>
                <a:gd name="connsiteX54" fmla="*/ 571975 w 2432352"/>
                <a:gd name="connsiteY54" fmla="*/ 477591 h 984607"/>
                <a:gd name="connsiteX55" fmla="*/ 590930 w 2432352"/>
                <a:gd name="connsiteY55" fmla="*/ 468633 h 984607"/>
                <a:gd name="connsiteX56" fmla="*/ 611342 w 2432352"/>
                <a:gd name="connsiteY56" fmla="*/ 465050 h 984607"/>
                <a:gd name="connsiteX57" fmla="*/ 632484 w 2432352"/>
                <a:gd name="connsiteY57" fmla="*/ 470425 h 984607"/>
                <a:gd name="connsiteX58" fmla="*/ 647065 w 2432352"/>
                <a:gd name="connsiteY58" fmla="*/ 463259 h 984607"/>
                <a:gd name="connsiteX59" fmla="*/ 658000 w 2432352"/>
                <a:gd name="connsiteY59" fmla="*/ 436386 h 984607"/>
                <a:gd name="connsiteX60" fmla="*/ 668206 w 2432352"/>
                <a:gd name="connsiteY60" fmla="*/ 402348 h 984607"/>
                <a:gd name="connsiteX61" fmla="*/ 679142 w 2432352"/>
                <a:gd name="connsiteY61" fmla="*/ 370101 h 984607"/>
                <a:gd name="connsiteX62" fmla="*/ 694451 w 2432352"/>
                <a:gd name="connsiteY62" fmla="*/ 357560 h 984607"/>
                <a:gd name="connsiteX63" fmla="*/ 710490 w 2432352"/>
                <a:gd name="connsiteY63" fmla="*/ 359352 h 984607"/>
                <a:gd name="connsiteX64" fmla="*/ 725799 w 2432352"/>
                <a:gd name="connsiteY64" fmla="*/ 362935 h 984607"/>
                <a:gd name="connsiteX65" fmla="*/ 738922 w 2432352"/>
                <a:gd name="connsiteY65" fmla="*/ 375475 h 984607"/>
                <a:gd name="connsiteX66" fmla="*/ 753502 w 2432352"/>
                <a:gd name="connsiteY66" fmla="*/ 382641 h 984607"/>
                <a:gd name="connsiteX67" fmla="*/ 764438 w 2432352"/>
                <a:gd name="connsiteY67" fmla="*/ 368309 h 984607"/>
                <a:gd name="connsiteX68" fmla="*/ 779747 w 2432352"/>
                <a:gd name="connsiteY68" fmla="*/ 339645 h 984607"/>
                <a:gd name="connsiteX69" fmla="*/ 800889 w 2432352"/>
                <a:gd name="connsiteY69" fmla="*/ 293066 h 984607"/>
                <a:gd name="connsiteX70" fmla="*/ 811095 w 2432352"/>
                <a:gd name="connsiteY70" fmla="*/ 296649 h 984607"/>
                <a:gd name="connsiteX71" fmla="*/ 821302 w 2432352"/>
                <a:gd name="connsiteY71" fmla="*/ 300232 h 984607"/>
                <a:gd name="connsiteX72" fmla="*/ 830779 w 2432352"/>
                <a:gd name="connsiteY72" fmla="*/ 302024 h 984607"/>
                <a:gd name="connsiteX73" fmla="*/ 838798 w 2432352"/>
                <a:gd name="connsiteY73" fmla="*/ 327105 h 984607"/>
                <a:gd name="connsiteX74" fmla="*/ 845360 w 2432352"/>
                <a:gd name="connsiteY74" fmla="*/ 339645 h 984607"/>
                <a:gd name="connsiteX75" fmla="*/ 849734 w 2432352"/>
                <a:gd name="connsiteY75" fmla="*/ 343228 h 984607"/>
                <a:gd name="connsiteX76" fmla="*/ 862856 w 2432352"/>
                <a:gd name="connsiteY76" fmla="*/ 325313 h 984607"/>
                <a:gd name="connsiteX77" fmla="*/ 874521 w 2432352"/>
                <a:gd name="connsiteY77" fmla="*/ 318147 h 984607"/>
                <a:gd name="connsiteX78" fmla="*/ 886185 w 2432352"/>
                <a:gd name="connsiteY78" fmla="*/ 316356 h 984607"/>
                <a:gd name="connsiteX79" fmla="*/ 896391 w 2432352"/>
                <a:gd name="connsiteY79" fmla="*/ 328896 h 984607"/>
                <a:gd name="connsiteX80" fmla="*/ 905140 w 2432352"/>
                <a:gd name="connsiteY80" fmla="*/ 341437 h 984607"/>
                <a:gd name="connsiteX81" fmla="*/ 912430 w 2432352"/>
                <a:gd name="connsiteY81" fmla="*/ 350394 h 984607"/>
                <a:gd name="connsiteX82" fmla="*/ 919720 w 2432352"/>
                <a:gd name="connsiteY82" fmla="*/ 352186 h 984607"/>
                <a:gd name="connsiteX83" fmla="*/ 943778 w 2432352"/>
                <a:gd name="connsiteY83" fmla="*/ 366518 h 984607"/>
                <a:gd name="connsiteX84" fmla="*/ 961275 w 2432352"/>
                <a:gd name="connsiteY84" fmla="*/ 368309 h 984607"/>
                <a:gd name="connsiteX85" fmla="*/ 975126 w 2432352"/>
                <a:gd name="connsiteY85" fmla="*/ 362935 h 984607"/>
                <a:gd name="connsiteX86" fmla="*/ 986791 w 2432352"/>
                <a:gd name="connsiteY86" fmla="*/ 361143 h 984607"/>
                <a:gd name="connsiteX87" fmla="*/ 1008661 w 2432352"/>
                <a:gd name="connsiteY87" fmla="*/ 366518 h 984607"/>
                <a:gd name="connsiteX88" fmla="*/ 1028345 w 2432352"/>
                <a:gd name="connsiteY88" fmla="*/ 364726 h 984607"/>
                <a:gd name="connsiteX89" fmla="*/ 1047300 w 2432352"/>
                <a:gd name="connsiteY89" fmla="*/ 368309 h 984607"/>
                <a:gd name="connsiteX90" fmla="*/ 1061151 w 2432352"/>
                <a:gd name="connsiteY90" fmla="*/ 359352 h 984607"/>
                <a:gd name="connsiteX91" fmla="*/ 1081564 w 2432352"/>
                <a:gd name="connsiteY91" fmla="*/ 361143 h 984607"/>
                <a:gd name="connsiteX92" fmla="*/ 1095377 w 2432352"/>
                <a:gd name="connsiteY92" fmla="*/ 367609 h 984607"/>
                <a:gd name="connsiteX93" fmla="*/ 1096144 w 2432352"/>
                <a:gd name="connsiteY93" fmla="*/ 373684 h 984607"/>
                <a:gd name="connsiteX94" fmla="*/ 1109996 w 2432352"/>
                <a:gd name="connsiteY94" fmla="*/ 371892 h 984607"/>
                <a:gd name="connsiteX95" fmla="*/ 1133325 w 2432352"/>
                <a:gd name="connsiteY95" fmla="*/ 357560 h 984607"/>
                <a:gd name="connsiteX96" fmla="*/ 1136970 w 2432352"/>
                <a:gd name="connsiteY96" fmla="*/ 366518 h 984607"/>
                <a:gd name="connsiteX97" fmla="*/ 1147176 w 2432352"/>
                <a:gd name="connsiteY97" fmla="*/ 373684 h 984607"/>
                <a:gd name="connsiteX98" fmla="*/ 1161757 w 2432352"/>
                <a:gd name="connsiteY98" fmla="*/ 362935 h 984607"/>
                <a:gd name="connsiteX99" fmla="*/ 1176337 w 2432352"/>
                <a:gd name="connsiteY99" fmla="*/ 327105 h 984607"/>
                <a:gd name="connsiteX100" fmla="*/ 1182898 w 2432352"/>
                <a:gd name="connsiteY100" fmla="*/ 332479 h 984607"/>
                <a:gd name="connsiteX101" fmla="*/ 1198937 w 2432352"/>
                <a:gd name="connsiteY101" fmla="*/ 316356 h 984607"/>
                <a:gd name="connsiteX102" fmla="*/ 1219350 w 2432352"/>
                <a:gd name="connsiteY102" fmla="*/ 289483 h 984607"/>
                <a:gd name="connsiteX103" fmla="*/ 1226731 w 2432352"/>
                <a:gd name="connsiteY103" fmla="*/ 278398 h 984607"/>
                <a:gd name="connsiteX104" fmla="*/ 1227589 w 2432352"/>
                <a:gd name="connsiteY104" fmla="*/ 280857 h 984607"/>
                <a:gd name="connsiteX105" fmla="*/ 1226463 w 2432352"/>
                <a:gd name="connsiteY105" fmla="*/ 286041 h 984607"/>
                <a:gd name="connsiteX106" fmla="*/ 1224362 w 2432352"/>
                <a:gd name="connsiteY106" fmla="*/ 290827 h 984607"/>
                <a:gd name="connsiteX107" fmla="*/ 1225740 w 2432352"/>
                <a:gd name="connsiteY107" fmla="*/ 289371 h 984607"/>
                <a:gd name="connsiteX108" fmla="*/ 1226463 w 2432352"/>
                <a:gd name="connsiteY108" fmla="*/ 286041 h 984607"/>
                <a:gd name="connsiteX109" fmla="*/ 1228098 w 2432352"/>
                <a:gd name="connsiteY109" fmla="*/ 282317 h 984607"/>
                <a:gd name="connsiteX110" fmla="*/ 1227589 w 2432352"/>
                <a:gd name="connsiteY110" fmla="*/ 280857 h 984607"/>
                <a:gd name="connsiteX111" fmla="*/ 1228827 w 2432352"/>
                <a:gd name="connsiteY111" fmla="*/ 275151 h 984607"/>
                <a:gd name="connsiteX112" fmla="*/ 1252156 w 2432352"/>
                <a:gd name="connsiteY112" fmla="*/ 260819 h 984607"/>
                <a:gd name="connsiteX113" fmla="*/ 1260904 w 2432352"/>
                <a:gd name="connsiteY113" fmla="*/ 257236 h 984607"/>
                <a:gd name="connsiteX114" fmla="*/ 1268194 w 2432352"/>
                <a:gd name="connsiteY114" fmla="*/ 246487 h 984607"/>
                <a:gd name="connsiteX115" fmla="*/ 1274027 w 2432352"/>
                <a:gd name="connsiteY115" fmla="*/ 237530 h 984607"/>
                <a:gd name="connsiteX116" fmla="*/ 1279859 w 2432352"/>
                <a:gd name="connsiteY116" fmla="*/ 233947 h 984607"/>
                <a:gd name="connsiteX117" fmla="*/ 1295168 w 2432352"/>
                <a:gd name="connsiteY117" fmla="*/ 237530 h 984607"/>
                <a:gd name="connsiteX118" fmla="*/ 1311936 w 2432352"/>
                <a:gd name="connsiteY118" fmla="*/ 242904 h 984607"/>
                <a:gd name="connsiteX119" fmla="*/ 1332349 w 2432352"/>
                <a:gd name="connsiteY119" fmla="*/ 228572 h 984607"/>
                <a:gd name="connsiteX120" fmla="*/ 1348387 w 2432352"/>
                <a:gd name="connsiteY120" fmla="*/ 207074 h 984607"/>
                <a:gd name="connsiteX121" fmla="*/ 1362239 w 2432352"/>
                <a:gd name="connsiteY121" fmla="*/ 183785 h 984607"/>
                <a:gd name="connsiteX122" fmla="*/ 1383381 w 2432352"/>
                <a:gd name="connsiteY122" fmla="*/ 194534 h 984607"/>
                <a:gd name="connsiteX123" fmla="*/ 1403793 w 2432352"/>
                <a:gd name="connsiteY123" fmla="*/ 194534 h 984607"/>
                <a:gd name="connsiteX124" fmla="*/ 1422748 w 2432352"/>
                <a:gd name="connsiteY124" fmla="*/ 185576 h 984607"/>
                <a:gd name="connsiteX125" fmla="*/ 1431496 w 2432352"/>
                <a:gd name="connsiteY125" fmla="*/ 169453 h 984607"/>
                <a:gd name="connsiteX126" fmla="*/ 1443890 w 2432352"/>
                <a:gd name="connsiteY126" fmla="*/ 185576 h 984607"/>
                <a:gd name="connsiteX127" fmla="*/ 1458470 w 2432352"/>
                <a:gd name="connsiteY127" fmla="*/ 189159 h 984607"/>
                <a:gd name="connsiteX128" fmla="*/ 1474509 w 2432352"/>
                <a:gd name="connsiteY128" fmla="*/ 194534 h 984607"/>
                <a:gd name="connsiteX129" fmla="*/ 1494921 w 2432352"/>
                <a:gd name="connsiteY129" fmla="*/ 201700 h 984607"/>
                <a:gd name="connsiteX130" fmla="*/ 1507315 w 2432352"/>
                <a:gd name="connsiteY130" fmla="*/ 223198 h 984607"/>
                <a:gd name="connsiteX131" fmla="*/ 1518979 w 2432352"/>
                <a:gd name="connsiteY131" fmla="*/ 237530 h 984607"/>
                <a:gd name="connsiteX132" fmla="*/ 1537205 w 2432352"/>
                <a:gd name="connsiteY132" fmla="*/ 244696 h 984607"/>
                <a:gd name="connsiteX133" fmla="*/ 1555431 w 2432352"/>
                <a:gd name="connsiteY133" fmla="*/ 257236 h 984607"/>
                <a:gd name="connsiteX134" fmla="*/ 1565637 w 2432352"/>
                <a:gd name="connsiteY134" fmla="*/ 248279 h 984607"/>
                <a:gd name="connsiteX135" fmla="*/ 1575114 w 2432352"/>
                <a:gd name="connsiteY135" fmla="*/ 244696 h 984607"/>
                <a:gd name="connsiteX136" fmla="*/ 1585321 w 2432352"/>
                <a:gd name="connsiteY136" fmla="*/ 242904 h 984607"/>
                <a:gd name="connsiteX137" fmla="*/ 1603546 w 2432352"/>
                <a:gd name="connsiteY137" fmla="*/ 237530 h 984607"/>
                <a:gd name="connsiteX138" fmla="*/ 1613023 w 2432352"/>
                <a:gd name="connsiteY138" fmla="*/ 232155 h 984607"/>
                <a:gd name="connsiteX139" fmla="*/ 1622501 w 2432352"/>
                <a:gd name="connsiteY139" fmla="*/ 223198 h 984607"/>
                <a:gd name="connsiteX140" fmla="*/ 1631978 w 2432352"/>
                <a:gd name="connsiteY140" fmla="*/ 210657 h 984607"/>
                <a:gd name="connsiteX141" fmla="*/ 1641455 w 2432352"/>
                <a:gd name="connsiteY141" fmla="*/ 205283 h 984607"/>
                <a:gd name="connsiteX142" fmla="*/ 1649475 w 2432352"/>
                <a:gd name="connsiteY142" fmla="*/ 189159 h 984607"/>
                <a:gd name="connsiteX143" fmla="*/ 1653120 w 2432352"/>
                <a:gd name="connsiteY143" fmla="*/ 162287 h 984607"/>
                <a:gd name="connsiteX144" fmla="*/ 1652316 w 2432352"/>
                <a:gd name="connsiteY144" fmla="*/ 160063 h 984607"/>
                <a:gd name="connsiteX145" fmla="*/ 1660410 w 2432352"/>
                <a:gd name="connsiteY145" fmla="*/ 151538 h 984607"/>
                <a:gd name="connsiteX146" fmla="*/ 1670617 w 2432352"/>
                <a:gd name="connsiteY146" fmla="*/ 142580 h 984607"/>
                <a:gd name="connsiteX147" fmla="*/ 1681552 w 2432352"/>
                <a:gd name="connsiteY147" fmla="*/ 138997 h 984607"/>
                <a:gd name="connsiteX148" fmla="*/ 1693216 w 2432352"/>
                <a:gd name="connsiteY148" fmla="*/ 137206 h 984607"/>
                <a:gd name="connsiteX149" fmla="*/ 1711442 w 2432352"/>
                <a:gd name="connsiteY149" fmla="*/ 137206 h 984607"/>
                <a:gd name="connsiteX150" fmla="*/ 1728939 w 2432352"/>
                <a:gd name="connsiteY150" fmla="*/ 135414 h 984607"/>
                <a:gd name="connsiteX151" fmla="*/ 1745706 w 2432352"/>
                <a:gd name="connsiteY151" fmla="*/ 124665 h 984607"/>
                <a:gd name="connsiteX152" fmla="*/ 1761016 w 2432352"/>
                <a:gd name="connsiteY152" fmla="*/ 104959 h 984607"/>
                <a:gd name="connsiteX153" fmla="*/ 1772680 w 2432352"/>
                <a:gd name="connsiteY153" fmla="*/ 69129 h 984607"/>
                <a:gd name="connsiteX154" fmla="*/ 1777783 w 2432352"/>
                <a:gd name="connsiteY154" fmla="*/ 76295 h 984607"/>
                <a:gd name="connsiteX155" fmla="*/ 1786532 w 2432352"/>
                <a:gd name="connsiteY155" fmla="*/ 87044 h 984607"/>
                <a:gd name="connsiteX156" fmla="*/ 1798196 w 2432352"/>
                <a:gd name="connsiteY156" fmla="*/ 126457 h 984607"/>
                <a:gd name="connsiteX157" fmla="*/ 1799962 w 2432352"/>
                <a:gd name="connsiteY157" fmla="*/ 134043 h 984607"/>
                <a:gd name="connsiteX158" fmla="*/ 1800039 w 2432352"/>
                <a:gd name="connsiteY158" fmla="*/ 134929 h 984607"/>
                <a:gd name="connsiteX159" fmla="*/ 1800339 w 2432352"/>
                <a:gd name="connsiteY159" fmla="*/ 140149 h 984607"/>
                <a:gd name="connsiteX160" fmla="*/ 1800839 w 2432352"/>
                <a:gd name="connsiteY160" fmla="*/ 144148 h 984607"/>
                <a:gd name="connsiteX161" fmla="*/ 1800039 w 2432352"/>
                <a:gd name="connsiteY161" fmla="*/ 134929 h 984607"/>
                <a:gd name="connsiteX162" fmla="*/ 1799654 w 2432352"/>
                <a:gd name="connsiteY162" fmla="*/ 128248 h 984607"/>
                <a:gd name="connsiteX163" fmla="*/ 1817880 w 2432352"/>
                <a:gd name="connsiteY163" fmla="*/ 101376 h 984607"/>
                <a:gd name="connsiteX164" fmla="*/ 1833918 w 2432352"/>
                <a:gd name="connsiteY164" fmla="*/ 137206 h 984607"/>
                <a:gd name="connsiteX165" fmla="*/ 1848499 w 2432352"/>
                <a:gd name="connsiteY165" fmla="*/ 138997 h 984607"/>
                <a:gd name="connsiteX166" fmla="*/ 1864537 w 2432352"/>
                <a:gd name="connsiteY166" fmla="*/ 131831 h 984607"/>
                <a:gd name="connsiteX167" fmla="*/ 1871828 w 2432352"/>
                <a:gd name="connsiteY167" fmla="*/ 142580 h 984607"/>
                <a:gd name="connsiteX168" fmla="*/ 1881305 w 2432352"/>
                <a:gd name="connsiteY168" fmla="*/ 164078 h 984607"/>
                <a:gd name="connsiteX169" fmla="*/ 1901718 w 2432352"/>
                <a:gd name="connsiteY169" fmla="*/ 192742 h 984607"/>
                <a:gd name="connsiteX170" fmla="*/ 1921401 w 2432352"/>
                <a:gd name="connsiteY170" fmla="*/ 187368 h 984607"/>
                <a:gd name="connsiteX171" fmla="*/ 1937440 w 2432352"/>
                <a:gd name="connsiteY171" fmla="*/ 196325 h 984607"/>
                <a:gd name="connsiteX172" fmla="*/ 1952021 w 2432352"/>
                <a:gd name="connsiteY172" fmla="*/ 205283 h 984607"/>
                <a:gd name="connsiteX173" fmla="*/ 1964414 w 2432352"/>
                <a:gd name="connsiteY173" fmla="*/ 205283 h 984607"/>
                <a:gd name="connsiteX174" fmla="*/ 1972433 w 2432352"/>
                <a:gd name="connsiteY174" fmla="*/ 207074 h 984607"/>
                <a:gd name="connsiteX175" fmla="*/ 1987014 w 2432352"/>
                <a:gd name="connsiteY175" fmla="*/ 208866 h 984607"/>
                <a:gd name="connsiteX176" fmla="*/ 2004510 w 2432352"/>
                <a:gd name="connsiteY176" fmla="*/ 212449 h 984607"/>
                <a:gd name="connsiteX177" fmla="*/ 2020549 w 2432352"/>
                <a:gd name="connsiteY177" fmla="*/ 224989 h 984607"/>
                <a:gd name="connsiteX178" fmla="*/ 2035858 w 2432352"/>
                <a:gd name="connsiteY178" fmla="*/ 241113 h 984607"/>
                <a:gd name="connsiteX179" fmla="*/ 2052626 w 2432352"/>
                <a:gd name="connsiteY179" fmla="*/ 255445 h 984607"/>
                <a:gd name="connsiteX180" fmla="*/ 2057729 w 2432352"/>
                <a:gd name="connsiteY180" fmla="*/ 250070 h 984607"/>
                <a:gd name="connsiteX181" fmla="*/ 2070852 w 2432352"/>
                <a:gd name="connsiteY181" fmla="*/ 244696 h 984607"/>
                <a:gd name="connsiteX182" fmla="*/ 2090535 w 2432352"/>
                <a:gd name="connsiteY182" fmla="*/ 239321 h 984607"/>
                <a:gd name="connsiteX183" fmla="*/ 2114593 w 2432352"/>
                <a:gd name="connsiteY183" fmla="*/ 232155 h 984607"/>
                <a:gd name="connsiteX184" fmla="*/ 2140838 w 2432352"/>
                <a:gd name="connsiteY184" fmla="*/ 221406 h 984607"/>
                <a:gd name="connsiteX185" fmla="*/ 2167812 w 2432352"/>
                <a:gd name="connsiteY185" fmla="*/ 203491 h 984607"/>
                <a:gd name="connsiteX186" fmla="*/ 2192599 w 2432352"/>
                <a:gd name="connsiteY186" fmla="*/ 178410 h 984607"/>
                <a:gd name="connsiteX187" fmla="*/ 2214470 w 2432352"/>
                <a:gd name="connsiteY187" fmla="*/ 144372 h 984607"/>
                <a:gd name="connsiteX188" fmla="*/ 2230508 w 2432352"/>
                <a:gd name="connsiteY188" fmla="*/ 97793 h 984607"/>
                <a:gd name="connsiteX189" fmla="*/ 2233424 w 2432352"/>
                <a:gd name="connsiteY189" fmla="*/ 119291 h 984607"/>
                <a:gd name="connsiteX190" fmla="*/ 2244360 w 2432352"/>
                <a:gd name="connsiteY190" fmla="*/ 81669 h 984607"/>
                <a:gd name="connsiteX191" fmla="*/ 2258211 w 2432352"/>
                <a:gd name="connsiteY191" fmla="*/ 54797 h 984607"/>
                <a:gd name="connsiteX192" fmla="*/ 2274250 w 2432352"/>
                <a:gd name="connsiteY192" fmla="*/ 40465 h 984607"/>
                <a:gd name="connsiteX193" fmla="*/ 2291747 w 2432352"/>
                <a:gd name="connsiteY193" fmla="*/ 40465 h 984607"/>
                <a:gd name="connsiteX194" fmla="*/ 2309243 w 2432352"/>
                <a:gd name="connsiteY194" fmla="*/ 54797 h 984607"/>
                <a:gd name="connsiteX195" fmla="*/ 2316533 w 2432352"/>
                <a:gd name="connsiteY195" fmla="*/ 26133 h 984607"/>
                <a:gd name="connsiteX196" fmla="*/ 2328198 w 2432352"/>
                <a:gd name="connsiteY196" fmla="*/ 4635 h 98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2432352" h="984607">
                  <a:moveTo>
                    <a:pt x="1094595" y="362263"/>
                  </a:moveTo>
                  <a:cubicBezTo>
                    <a:pt x="1094686" y="362935"/>
                    <a:pt x="1095415" y="366518"/>
                    <a:pt x="1096873" y="368309"/>
                  </a:cubicBezTo>
                  <a:lnTo>
                    <a:pt x="1095377" y="367609"/>
                  </a:lnTo>
                  <a:lnTo>
                    <a:pt x="1094925" y="364026"/>
                  </a:lnTo>
                  <a:cubicBezTo>
                    <a:pt x="1094663" y="362319"/>
                    <a:pt x="1094549" y="361927"/>
                    <a:pt x="1094595" y="362263"/>
                  </a:cubicBezTo>
                  <a:close/>
                  <a:moveTo>
                    <a:pt x="1650660" y="157752"/>
                  </a:moveTo>
                  <a:cubicBezTo>
                    <a:pt x="1650933" y="157248"/>
                    <a:pt x="1651298" y="157584"/>
                    <a:pt x="1651662" y="158256"/>
                  </a:cubicBezTo>
                  <a:lnTo>
                    <a:pt x="1652316" y="160063"/>
                  </a:lnTo>
                  <a:lnTo>
                    <a:pt x="1650204" y="162287"/>
                  </a:lnTo>
                  <a:cubicBezTo>
                    <a:pt x="1650204" y="159600"/>
                    <a:pt x="1650386" y="158256"/>
                    <a:pt x="1650660" y="157752"/>
                  </a:cubicBezTo>
                  <a:close/>
                  <a:moveTo>
                    <a:pt x="2330809" y="0"/>
                  </a:moveTo>
                  <a:lnTo>
                    <a:pt x="2432352" y="0"/>
                  </a:lnTo>
                  <a:lnTo>
                    <a:pt x="2432352" y="984607"/>
                  </a:lnTo>
                  <a:lnTo>
                    <a:pt x="0" y="984607"/>
                  </a:lnTo>
                  <a:lnTo>
                    <a:pt x="601" y="983018"/>
                  </a:lnTo>
                  <a:cubicBezTo>
                    <a:pt x="2424" y="976524"/>
                    <a:pt x="4064" y="968462"/>
                    <a:pt x="5522" y="957713"/>
                  </a:cubicBezTo>
                  <a:cubicBezTo>
                    <a:pt x="8438" y="930840"/>
                    <a:pt x="9896" y="912925"/>
                    <a:pt x="11354" y="911134"/>
                  </a:cubicBezTo>
                  <a:cubicBezTo>
                    <a:pt x="12812" y="887844"/>
                    <a:pt x="14270" y="882470"/>
                    <a:pt x="14999" y="873512"/>
                  </a:cubicBezTo>
                  <a:cubicBezTo>
                    <a:pt x="15728" y="866346"/>
                    <a:pt x="16457" y="853806"/>
                    <a:pt x="17186" y="855597"/>
                  </a:cubicBezTo>
                  <a:cubicBezTo>
                    <a:pt x="12812" y="857389"/>
                    <a:pt x="10625" y="852014"/>
                    <a:pt x="9896" y="844848"/>
                  </a:cubicBezTo>
                  <a:cubicBezTo>
                    <a:pt x="9167" y="857389"/>
                    <a:pt x="9167" y="837682"/>
                    <a:pt x="10625" y="823350"/>
                  </a:cubicBezTo>
                  <a:cubicBezTo>
                    <a:pt x="12083" y="817976"/>
                    <a:pt x="14270" y="807227"/>
                    <a:pt x="17186" y="803644"/>
                  </a:cubicBezTo>
                  <a:cubicBezTo>
                    <a:pt x="20103" y="780354"/>
                    <a:pt x="23748" y="801852"/>
                    <a:pt x="28122" y="794686"/>
                  </a:cubicBezTo>
                  <a:cubicBezTo>
                    <a:pt x="32496" y="805435"/>
                    <a:pt x="38328" y="771397"/>
                    <a:pt x="44889" y="798269"/>
                  </a:cubicBezTo>
                  <a:cubicBezTo>
                    <a:pt x="51451" y="783937"/>
                    <a:pt x="58012" y="787520"/>
                    <a:pt x="66031" y="792895"/>
                  </a:cubicBezTo>
                  <a:cubicBezTo>
                    <a:pt x="73321" y="789312"/>
                    <a:pt x="80612" y="726609"/>
                    <a:pt x="88631" y="780354"/>
                  </a:cubicBezTo>
                  <a:cubicBezTo>
                    <a:pt x="96650" y="800061"/>
                    <a:pt x="104670" y="771397"/>
                    <a:pt x="111960" y="764231"/>
                  </a:cubicBezTo>
                  <a:cubicBezTo>
                    <a:pt x="119979" y="721235"/>
                    <a:pt x="127269" y="776771"/>
                    <a:pt x="133831" y="746316"/>
                  </a:cubicBezTo>
                  <a:cubicBezTo>
                    <a:pt x="141121" y="731984"/>
                    <a:pt x="147682" y="717652"/>
                    <a:pt x="152785" y="728401"/>
                  </a:cubicBezTo>
                  <a:cubicBezTo>
                    <a:pt x="157888" y="705111"/>
                    <a:pt x="162992" y="724818"/>
                    <a:pt x="165908" y="714069"/>
                  </a:cubicBezTo>
                  <a:cubicBezTo>
                    <a:pt x="170282" y="703320"/>
                    <a:pt x="175385" y="730192"/>
                    <a:pt x="180488" y="706903"/>
                  </a:cubicBezTo>
                  <a:cubicBezTo>
                    <a:pt x="185591" y="688988"/>
                    <a:pt x="190695" y="705111"/>
                    <a:pt x="195069" y="699737"/>
                  </a:cubicBezTo>
                  <a:cubicBezTo>
                    <a:pt x="200901" y="658532"/>
                    <a:pt x="206733" y="665698"/>
                    <a:pt x="213294" y="674656"/>
                  </a:cubicBezTo>
                  <a:cubicBezTo>
                    <a:pt x="219127" y="690779"/>
                    <a:pt x="224959" y="667490"/>
                    <a:pt x="231520" y="665698"/>
                  </a:cubicBezTo>
                  <a:cubicBezTo>
                    <a:pt x="237352" y="678239"/>
                    <a:pt x="243913" y="692571"/>
                    <a:pt x="250475" y="671073"/>
                  </a:cubicBezTo>
                  <a:cubicBezTo>
                    <a:pt x="256307" y="645992"/>
                    <a:pt x="262868" y="672864"/>
                    <a:pt x="269429" y="683613"/>
                  </a:cubicBezTo>
                  <a:cubicBezTo>
                    <a:pt x="275991" y="690779"/>
                    <a:pt x="281823" y="688988"/>
                    <a:pt x="288384" y="699737"/>
                  </a:cubicBezTo>
                  <a:cubicBezTo>
                    <a:pt x="296403" y="712277"/>
                    <a:pt x="302965" y="658532"/>
                    <a:pt x="309526" y="699737"/>
                  </a:cubicBezTo>
                  <a:cubicBezTo>
                    <a:pt x="315358" y="667490"/>
                    <a:pt x="321190" y="687196"/>
                    <a:pt x="326293" y="674656"/>
                  </a:cubicBezTo>
                  <a:cubicBezTo>
                    <a:pt x="332126" y="640617"/>
                    <a:pt x="337229" y="638826"/>
                    <a:pt x="343061" y="642409"/>
                  </a:cubicBezTo>
                  <a:cubicBezTo>
                    <a:pt x="349622" y="638826"/>
                    <a:pt x="356183" y="628077"/>
                    <a:pt x="364203" y="624494"/>
                  </a:cubicBezTo>
                  <a:cubicBezTo>
                    <a:pt x="364932" y="633451"/>
                    <a:pt x="367848" y="638826"/>
                    <a:pt x="372222" y="611953"/>
                  </a:cubicBezTo>
                  <a:cubicBezTo>
                    <a:pt x="376596" y="617328"/>
                    <a:pt x="383157" y="594038"/>
                    <a:pt x="389719" y="592247"/>
                  </a:cubicBezTo>
                  <a:cubicBezTo>
                    <a:pt x="394822" y="567166"/>
                    <a:pt x="399196" y="601204"/>
                    <a:pt x="404299" y="577915"/>
                  </a:cubicBezTo>
                  <a:cubicBezTo>
                    <a:pt x="409402" y="588664"/>
                    <a:pt x="414505" y="551042"/>
                    <a:pt x="419609" y="567166"/>
                  </a:cubicBezTo>
                  <a:cubicBezTo>
                    <a:pt x="424712" y="581498"/>
                    <a:pt x="429086" y="576123"/>
                    <a:pt x="433460" y="558208"/>
                  </a:cubicBezTo>
                  <a:cubicBezTo>
                    <a:pt x="437834" y="568957"/>
                    <a:pt x="442208" y="551042"/>
                    <a:pt x="446583" y="560000"/>
                  </a:cubicBezTo>
                  <a:cubicBezTo>
                    <a:pt x="450957" y="579706"/>
                    <a:pt x="454602" y="551042"/>
                    <a:pt x="458976" y="561791"/>
                  </a:cubicBezTo>
                  <a:cubicBezTo>
                    <a:pt x="462621" y="560000"/>
                    <a:pt x="466266" y="565374"/>
                    <a:pt x="469911" y="565374"/>
                  </a:cubicBezTo>
                  <a:cubicBezTo>
                    <a:pt x="473557" y="579706"/>
                    <a:pt x="477202" y="563583"/>
                    <a:pt x="480118" y="565374"/>
                  </a:cubicBezTo>
                  <a:cubicBezTo>
                    <a:pt x="486679" y="558208"/>
                    <a:pt x="492511" y="568957"/>
                    <a:pt x="499072" y="545668"/>
                  </a:cubicBezTo>
                  <a:cubicBezTo>
                    <a:pt x="504905" y="551042"/>
                    <a:pt x="510737" y="515212"/>
                    <a:pt x="517298" y="525961"/>
                  </a:cubicBezTo>
                  <a:cubicBezTo>
                    <a:pt x="523130" y="506255"/>
                    <a:pt x="528962" y="461467"/>
                    <a:pt x="535524" y="506255"/>
                  </a:cubicBezTo>
                  <a:cubicBezTo>
                    <a:pt x="541356" y="513421"/>
                    <a:pt x="547188" y="504463"/>
                    <a:pt x="553749" y="490131"/>
                  </a:cubicBezTo>
                  <a:cubicBezTo>
                    <a:pt x="559582" y="499089"/>
                    <a:pt x="565414" y="439969"/>
                    <a:pt x="571975" y="477591"/>
                  </a:cubicBezTo>
                  <a:cubicBezTo>
                    <a:pt x="578536" y="472216"/>
                    <a:pt x="584368" y="463259"/>
                    <a:pt x="590930" y="468633"/>
                  </a:cubicBezTo>
                  <a:cubicBezTo>
                    <a:pt x="597491" y="475799"/>
                    <a:pt x="604781" y="454301"/>
                    <a:pt x="611342" y="465050"/>
                  </a:cubicBezTo>
                  <a:cubicBezTo>
                    <a:pt x="617904" y="493714"/>
                    <a:pt x="625194" y="470425"/>
                    <a:pt x="632484" y="470425"/>
                  </a:cubicBezTo>
                  <a:cubicBezTo>
                    <a:pt x="638316" y="482965"/>
                    <a:pt x="643419" y="443552"/>
                    <a:pt x="647065" y="463259"/>
                  </a:cubicBezTo>
                  <a:cubicBezTo>
                    <a:pt x="651439" y="482965"/>
                    <a:pt x="655084" y="459676"/>
                    <a:pt x="658000" y="436386"/>
                  </a:cubicBezTo>
                  <a:cubicBezTo>
                    <a:pt x="661645" y="396973"/>
                    <a:pt x="664561" y="423846"/>
                    <a:pt x="668206" y="402348"/>
                  </a:cubicBezTo>
                  <a:cubicBezTo>
                    <a:pt x="671122" y="388016"/>
                    <a:pt x="674768" y="371892"/>
                    <a:pt x="679142" y="370101"/>
                  </a:cubicBezTo>
                  <a:cubicBezTo>
                    <a:pt x="684245" y="339645"/>
                    <a:pt x="689348" y="393390"/>
                    <a:pt x="694451" y="357560"/>
                  </a:cubicBezTo>
                  <a:cubicBezTo>
                    <a:pt x="699554" y="370101"/>
                    <a:pt x="705387" y="366518"/>
                    <a:pt x="710490" y="359352"/>
                  </a:cubicBezTo>
                  <a:cubicBezTo>
                    <a:pt x="715593" y="334271"/>
                    <a:pt x="720696" y="370101"/>
                    <a:pt x="725799" y="362935"/>
                  </a:cubicBezTo>
                  <a:cubicBezTo>
                    <a:pt x="731632" y="348603"/>
                    <a:pt x="735277" y="353977"/>
                    <a:pt x="738922" y="375475"/>
                  </a:cubicBezTo>
                  <a:cubicBezTo>
                    <a:pt x="743296" y="364726"/>
                    <a:pt x="746941" y="423846"/>
                    <a:pt x="753502" y="382641"/>
                  </a:cubicBezTo>
                  <a:cubicBezTo>
                    <a:pt x="756418" y="353977"/>
                    <a:pt x="760064" y="388016"/>
                    <a:pt x="764438" y="368309"/>
                  </a:cubicBezTo>
                  <a:cubicBezTo>
                    <a:pt x="768812" y="382641"/>
                    <a:pt x="773915" y="316356"/>
                    <a:pt x="779747" y="339645"/>
                  </a:cubicBezTo>
                  <a:cubicBezTo>
                    <a:pt x="787037" y="318147"/>
                    <a:pt x="793599" y="328896"/>
                    <a:pt x="800889" y="293066"/>
                  </a:cubicBezTo>
                  <a:cubicBezTo>
                    <a:pt x="804534" y="289483"/>
                    <a:pt x="808179" y="293066"/>
                    <a:pt x="811095" y="296649"/>
                  </a:cubicBezTo>
                  <a:cubicBezTo>
                    <a:pt x="814741" y="291275"/>
                    <a:pt x="818386" y="325313"/>
                    <a:pt x="821302" y="300232"/>
                  </a:cubicBezTo>
                  <a:cubicBezTo>
                    <a:pt x="824218" y="291275"/>
                    <a:pt x="827863" y="300232"/>
                    <a:pt x="830779" y="302024"/>
                  </a:cubicBezTo>
                  <a:cubicBezTo>
                    <a:pt x="833695" y="302024"/>
                    <a:pt x="835882" y="312773"/>
                    <a:pt x="838798" y="327105"/>
                  </a:cubicBezTo>
                  <a:cubicBezTo>
                    <a:pt x="840985" y="314564"/>
                    <a:pt x="843173" y="316356"/>
                    <a:pt x="845360" y="339645"/>
                  </a:cubicBezTo>
                  <a:cubicBezTo>
                    <a:pt x="846818" y="334271"/>
                    <a:pt x="848276" y="337854"/>
                    <a:pt x="849734" y="343228"/>
                  </a:cubicBezTo>
                  <a:cubicBezTo>
                    <a:pt x="854108" y="345020"/>
                    <a:pt x="858482" y="341437"/>
                    <a:pt x="862856" y="325313"/>
                  </a:cubicBezTo>
                  <a:cubicBezTo>
                    <a:pt x="866501" y="321730"/>
                    <a:pt x="870875" y="323522"/>
                    <a:pt x="874521" y="318147"/>
                  </a:cubicBezTo>
                  <a:cubicBezTo>
                    <a:pt x="878895" y="323522"/>
                    <a:pt x="882540" y="309190"/>
                    <a:pt x="886185" y="316356"/>
                  </a:cubicBezTo>
                  <a:cubicBezTo>
                    <a:pt x="889830" y="323522"/>
                    <a:pt x="893475" y="316356"/>
                    <a:pt x="896391" y="328896"/>
                  </a:cubicBezTo>
                  <a:cubicBezTo>
                    <a:pt x="899307" y="343228"/>
                    <a:pt x="902224" y="330688"/>
                    <a:pt x="905140" y="341437"/>
                  </a:cubicBezTo>
                  <a:cubicBezTo>
                    <a:pt x="908056" y="352186"/>
                    <a:pt x="910243" y="361143"/>
                    <a:pt x="912430" y="350394"/>
                  </a:cubicBezTo>
                  <a:cubicBezTo>
                    <a:pt x="916075" y="371892"/>
                    <a:pt x="918991" y="395182"/>
                    <a:pt x="919720" y="352186"/>
                  </a:cubicBezTo>
                  <a:cubicBezTo>
                    <a:pt x="929197" y="345020"/>
                    <a:pt x="937217" y="396973"/>
                    <a:pt x="943778" y="366518"/>
                  </a:cubicBezTo>
                  <a:cubicBezTo>
                    <a:pt x="950339" y="423846"/>
                    <a:pt x="956171" y="388016"/>
                    <a:pt x="961275" y="368309"/>
                  </a:cubicBezTo>
                  <a:cubicBezTo>
                    <a:pt x="966378" y="377267"/>
                    <a:pt x="970752" y="361143"/>
                    <a:pt x="975126" y="362935"/>
                  </a:cubicBezTo>
                  <a:cubicBezTo>
                    <a:pt x="979500" y="377267"/>
                    <a:pt x="983145" y="377267"/>
                    <a:pt x="986791" y="361143"/>
                  </a:cubicBezTo>
                  <a:cubicBezTo>
                    <a:pt x="994810" y="346811"/>
                    <a:pt x="1002100" y="386224"/>
                    <a:pt x="1008661" y="366518"/>
                  </a:cubicBezTo>
                  <a:cubicBezTo>
                    <a:pt x="1015223" y="396973"/>
                    <a:pt x="1021784" y="379058"/>
                    <a:pt x="1028345" y="364726"/>
                  </a:cubicBezTo>
                  <a:cubicBezTo>
                    <a:pt x="1034177" y="370101"/>
                    <a:pt x="1040739" y="355769"/>
                    <a:pt x="1047300" y="368309"/>
                  </a:cubicBezTo>
                  <a:cubicBezTo>
                    <a:pt x="1049487" y="359352"/>
                    <a:pt x="1054590" y="343228"/>
                    <a:pt x="1061151" y="359352"/>
                  </a:cubicBezTo>
                  <a:cubicBezTo>
                    <a:pt x="1067712" y="366518"/>
                    <a:pt x="1075003" y="368309"/>
                    <a:pt x="1081564" y="361143"/>
                  </a:cubicBezTo>
                  <a:lnTo>
                    <a:pt x="1095377" y="367609"/>
                  </a:lnTo>
                  <a:lnTo>
                    <a:pt x="1096144" y="373684"/>
                  </a:lnTo>
                  <a:cubicBezTo>
                    <a:pt x="1099061" y="370101"/>
                    <a:pt x="1103435" y="371892"/>
                    <a:pt x="1109996" y="371892"/>
                  </a:cubicBezTo>
                  <a:cubicBezTo>
                    <a:pt x="1116557" y="343228"/>
                    <a:pt x="1124576" y="382641"/>
                    <a:pt x="1133325" y="357560"/>
                  </a:cubicBezTo>
                  <a:cubicBezTo>
                    <a:pt x="1133325" y="341437"/>
                    <a:pt x="1134783" y="345020"/>
                    <a:pt x="1136970" y="366518"/>
                  </a:cubicBezTo>
                  <a:cubicBezTo>
                    <a:pt x="1139886" y="375475"/>
                    <a:pt x="1143531" y="405931"/>
                    <a:pt x="1147176" y="373684"/>
                  </a:cubicBezTo>
                  <a:cubicBezTo>
                    <a:pt x="1151550" y="379058"/>
                    <a:pt x="1156653" y="388016"/>
                    <a:pt x="1161757" y="362935"/>
                  </a:cubicBezTo>
                  <a:cubicBezTo>
                    <a:pt x="1166860" y="352186"/>
                    <a:pt x="1171234" y="350394"/>
                    <a:pt x="1176337" y="327105"/>
                  </a:cubicBezTo>
                  <a:cubicBezTo>
                    <a:pt x="1175608" y="337854"/>
                    <a:pt x="1178524" y="325313"/>
                    <a:pt x="1182898" y="332479"/>
                  </a:cubicBezTo>
                  <a:cubicBezTo>
                    <a:pt x="1187273" y="337854"/>
                    <a:pt x="1193105" y="298441"/>
                    <a:pt x="1198937" y="316356"/>
                  </a:cubicBezTo>
                  <a:cubicBezTo>
                    <a:pt x="1208414" y="323522"/>
                    <a:pt x="1214247" y="293066"/>
                    <a:pt x="1219350" y="289483"/>
                  </a:cubicBezTo>
                  <a:cubicBezTo>
                    <a:pt x="1222631" y="290827"/>
                    <a:pt x="1225091" y="279070"/>
                    <a:pt x="1226731" y="278398"/>
                  </a:cubicBezTo>
                  <a:lnTo>
                    <a:pt x="1227589" y="280857"/>
                  </a:lnTo>
                  <a:lnTo>
                    <a:pt x="1226463" y="286041"/>
                  </a:lnTo>
                  <a:lnTo>
                    <a:pt x="1224362" y="290827"/>
                  </a:lnTo>
                  <a:cubicBezTo>
                    <a:pt x="1224499" y="291723"/>
                    <a:pt x="1224977" y="291611"/>
                    <a:pt x="1225740" y="289371"/>
                  </a:cubicBezTo>
                  <a:lnTo>
                    <a:pt x="1226463" y="286041"/>
                  </a:lnTo>
                  <a:lnTo>
                    <a:pt x="1228098" y="282317"/>
                  </a:lnTo>
                  <a:lnTo>
                    <a:pt x="1227589" y="280857"/>
                  </a:lnTo>
                  <a:lnTo>
                    <a:pt x="1228827" y="275151"/>
                  </a:lnTo>
                  <a:cubicBezTo>
                    <a:pt x="1233930" y="287692"/>
                    <a:pt x="1243408" y="251862"/>
                    <a:pt x="1252156" y="260819"/>
                  </a:cubicBezTo>
                  <a:cubicBezTo>
                    <a:pt x="1255801" y="266194"/>
                    <a:pt x="1257988" y="262611"/>
                    <a:pt x="1260904" y="257236"/>
                  </a:cubicBezTo>
                  <a:cubicBezTo>
                    <a:pt x="1263091" y="248279"/>
                    <a:pt x="1265278" y="255445"/>
                    <a:pt x="1268194" y="246487"/>
                  </a:cubicBezTo>
                  <a:cubicBezTo>
                    <a:pt x="1269653" y="257236"/>
                    <a:pt x="1271839" y="244696"/>
                    <a:pt x="1274027" y="237530"/>
                  </a:cubicBezTo>
                  <a:cubicBezTo>
                    <a:pt x="1276214" y="224989"/>
                    <a:pt x="1278401" y="269777"/>
                    <a:pt x="1279859" y="233947"/>
                  </a:cubicBezTo>
                  <a:cubicBezTo>
                    <a:pt x="1284962" y="233947"/>
                    <a:pt x="1289336" y="259028"/>
                    <a:pt x="1295168" y="237530"/>
                  </a:cubicBezTo>
                  <a:cubicBezTo>
                    <a:pt x="1300271" y="266194"/>
                    <a:pt x="1306104" y="242904"/>
                    <a:pt x="1311936" y="242904"/>
                  </a:cubicBezTo>
                  <a:cubicBezTo>
                    <a:pt x="1318497" y="232155"/>
                    <a:pt x="1325058" y="237530"/>
                    <a:pt x="1332349" y="228572"/>
                  </a:cubicBezTo>
                  <a:cubicBezTo>
                    <a:pt x="1338910" y="230364"/>
                    <a:pt x="1344013" y="214240"/>
                    <a:pt x="1348387" y="207074"/>
                  </a:cubicBezTo>
                  <a:cubicBezTo>
                    <a:pt x="1352761" y="181993"/>
                    <a:pt x="1357135" y="180202"/>
                    <a:pt x="1362239" y="183785"/>
                  </a:cubicBezTo>
                  <a:cubicBezTo>
                    <a:pt x="1368071" y="187368"/>
                    <a:pt x="1373903" y="198117"/>
                    <a:pt x="1383381" y="194534"/>
                  </a:cubicBezTo>
                  <a:cubicBezTo>
                    <a:pt x="1389213" y="201700"/>
                    <a:pt x="1396503" y="201700"/>
                    <a:pt x="1403793" y="194534"/>
                  </a:cubicBezTo>
                  <a:cubicBezTo>
                    <a:pt x="1411083" y="198117"/>
                    <a:pt x="1417645" y="203491"/>
                    <a:pt x="1422748" y="185576"/>
                  </a:cubicBezTo>
                  <a:cubicBezTo>
                    <a:pt x="1427851" y="178410"/>
                    <a:pt x="1431496" y="169453"/>
                    <a:pt x="1431496" y="169453"/>
                  </a:cubicBezTo>
                  <a:cubicBezTo>
                    <a:pt x="1435870" y="169453"/>
                    <a:pt x="1439515" y="194534"/>
                    <a:pt x="1443890" y="185576"/>
                  </a:cubicBezTo>
                  <a:cubicBezTo>
                    <a:pt x="1448264" y="156912"/>
                    <a:pt x="1453367" y="190951"/>
                    <a:pt x="1458470" y="189159"/>
                  </a:cubicBezTo>
                  <a:cubicBezTo>
                    <a:pt x="1463573" y="199908"/>
                    <a:pt x="1468677" y="192742"/>
                    <a:pt x="1474509" y="194534"/>
                  </a:cubicBezTo>
                  <a:cubicBezTo>
                    <a:pt x="1483986" y="210657"/>
                    <a:pt x="1489818" y="216032"/>
                    <a:pt x="1494921" y="201700"/>
                  </a:cubicBezTo>
                  <a:cubicBezTo>
                    <a:pt x="1500025" y="212449"/>
                    <a:pt x="1503670" y="228572"/>
                    <a:pt x="1507315" y="223198"/>
                  </a:cubicBezTo>
                  <a:cubicBezTo>
                    <a:pt x="1510960" y="230364"/>
                    <a:pt x="1513876" y="228572"/>
                    <a:pt x="1518979" y="237530"/>
                  </a:cubicBezTo>
                  <a:cubicBezTo>
                    <a:pt x="1524082" y="264402"/>
                    <a:pt x="1530644" y="253653"/>
                    <a:pt x="1537205" y="244696"/>
                  </a:cubicBezTo>
                  <a:cubicBezTo>
                    <a:pt x="1543766" y="233947"/>
                    <a:pt x="1550327" y="269777"/>
                    <a:pt x="1555431" y="257236"/>
                  </a:cubicBezTo>
                  <a:cubicBezTo>
                    <a:pt x="1560534" y="305607"/>
                    <a:pt x="1564908" y="250070"/>
                    <a:pt x="1565637" y="248279"/>
                  </a:cubicBezTo>
                  <a:cubicBezTo>
                    <a:pt x="1569282" y="226781"/>
                    <a:pt x="1572198" y="216032"/>
                    <a:pt x="1575114" y="244696"/>
                  </a:cubicBezTo>
                  <a:cubicBezTo>
                    <a:pt x="1578759" y="264402"/>
                    <a:pt x="1581675" y="246487"/>
                    <a:pt x="1585321" y="242904"/>
                  </a:cubicBezTo>
                  <a:cubicBezTo>
                    <a:pt x="1591153" y="257236"/>
                    <a:pt x="1597714" y="233947"/>
                    <a:pt x="1603546" y="237530"/>
                  </a:cubicBezTo>
                  <a:cubicBezTo>
                    <a:pt x="1606462" y="233947"/>
                    <a:pt x="1610107" y="237530"/>
                    <a:pt x="1613023" y="232155"/>
                  </a:cubicBezTo>
                  <a:cubicBezTo>
                    <a:pt x="1615940" y="226781"/>
                    <a:pt x="1618856" y="219615"/>
                    <a:pt x="1622501" y="223198"/>
                  </a:cubicBezTo>
                  <a:cubicBezTo>
                    <a:pt x="1625417" y="207074"/>
                    <a:pt x="1628333" y="224989"/>
                    <a:pt x="1631978" y="210657"/>
                  </a:cubicBezTo>
                  <a:cubicBezTo>
                    <a:pt x="1634894" y="212449"/>
                    <a:pt x="1638539" y="214240"/>
                    <a:pt x="1641455" y="205283"/>
                  </a:cubicBezTo>
                  <a:cubicBezTo>
                    <a:pt x="1644372" y="205283"/>
                    <a:pt x="1647288" y="187368"/>
                    <a:pt x="1649475" y="189159"/>
                  </a:cubicBezTo>
                  <a:cubicBezTo>
                    <a:pt x="1651662" y="176619"/>
                    <a:pt x="1653120" y="164078"/>
                    <a:pt x="1653120" y="162287"/>
                  </a:cubicBezTo>
                  <a:lnTo>
                    <a:pt x="1652316" y="160063"/>
                  </a:lnTo>
                  <a:lnTo>
                    <a:pt x="1660410" y="151538"/>
                  </a:lnTo>
                  <a:cubicBezTo>
                    <a:pt x="1663326" y="153329"/>
                    <a:pt x="1666971" y="144372"/>
                    <a:pt x="1670617" y="142580"/>
                  </a:cubicBezTo>
                  <a:cubicBezTo>
                    <a:pt x="1674262" y="119291"/>
                    <a:pt x="1677907" y="160495"/>
                    <a:pt x="1681552" y="138997"/>
                  </a:cubicBezTo>
                  <a:cubicBezTo>
                    <a:pt x="1685197" y="146163"/>
                    <a:pt x="1689571" y="121082"/>
                    <a:pt x="1693216" y="137206"/>
                  </a:cubicBezTo>
                  <a:cubicBezTo>
                    <a:pt x="1699049" y="160495"/>
                    <a:pt x="1705610" y="142580"/>
                    <a:pt x="1711442" y="137206"/>
                  </a:cubicBezTo>
                  <a:cubicBezTo>
                    <a:pt x="1717274" y="121082"/>
                    <a:pt x="1723106" y="122874"/>
                    <a:pt x="1728939" y="135414"/>
                  </a:cubicBezTo>
                  <a:cubicBezTo>
                    <a:pt x="1734771" y="117499"/>
                    <a:pt x="1740603" y="151538"/>
                    <a:pt x="1745706" y="124665"/>
                  </a:cubicBezTo>
                  <a:cubicBezTo>
                    <a:pt x="1751538" y="146163"/>
                    <a:pt x="1755913" y="126457"/>
                    <a:pt x="1761016" y="104959"/>
                  </a:cubicBezTo>
                  <a:cubicBezTo>
                    <a:pt x="1765390" y="104959"/>
                    <a:pt x="1769035" y="104959"/>
                    <a:pt x="1772680" y="69129"/>
                  </a:cubicBezTo>
                  <a:cubicBezTo>
                    <a:pt x="1772680" y="40465"/>
                    <a:pt x="1774867" y="63754"/>
                    <a:pt x="1777783" y="76295"/>
                  </a:cubicBezTo>
                  <a:cubicBezTo>
                    <a:pt x="1780699" y="99584"/>
                    <a:pt x="1784345" y="74503"/>
                    <a:pt x="1786532" y="87044"/>
                  </a:cubicBezTo>
                  <a:cubicBezTo>
                    <a:pt x="1791635" y="101376"/>
                    <a:pt x="1796009" y="126457"/>
                    <a:pt x="1798196" y="126457"/>
                  </a:cubicBezTo>
                  <a:cubicBezTo>
                    <a:pt x="1798925" y="127353"/>
                    <a:pt x="1799517" y="130488"/>
                    <a:pt x="1799962" y="134043"/>
                  </a:cubicBezTo>
                  <a:lnTo>
                    <a:pt x="1800039" y="134929"/>
                  </a:lnTo>
                  <a:lnTo>
                    <a:pt x="1800339" y="140149"/>
                  </a:lnTo>
                  <a:cubicBezTo>
                    <a:pt x="1800890" y="148725"/>
                    <a:pt x="1801044" y="148011"/>
                    <a:pt x="1800839" y="144148"/>
                  </a:cubicBezTo>
                  <a:lnTo>
                    <a:pt x="1800039" y="134929"/>
                  </a:lnTo>
                  <a:lnTo>
                    <a:pt x="1799654" y="128248"/>
                  </a:lnTo>
                  <a:cubicBezTo>
                    <a:pt x="1806215" y="103167"/>
                    <a:pt x="1812777" y="67337"/>
                    <a:pt x="1817880" y="101376"/>
                  </a:cubicBezTo>
                  <a:cubicBezTo>
                    <a:pt x="1823712" y="128248"/>
                    <a:pt x="1829544" y="117499"/>
                    <a:pt x="1833918" y="137206"/>
                  </a:cubicBezTo>
                  <a:cubicBezTo>
                    <a:pt x="1839021" y="128248"/>
                    <a:pt x="1844125" y="164078"/>
                    <a:pt x="1848499" y="138997"/>
                  </a:cubicBezTo>
                  <a:cubicBezTo>
                    <a:pt x="1856518" y="133623"/>
                    <a:pt x="1860892" y="126457"/>
                    <a:pt x="1864537" y="131831"/>
                  </a:cubicBezTo>
                  <a:cubicBezTo>
                    <a:pt x="1868183" y="142580"/>
                    <a:pt x="1869641" y="137206"/>
                    <a:pt x="1871828" y="142580"/>
                  </a:cubicBezTo>
                  <a:cubicBezTo>
                    <a:pt x="1874015" y="128248"/>
                    <a:pt x="1876202" y="131831"/>
                    <a:pt x="1881305" y="164078"/>
                  </a:cubicBezTo>
                  <a:cubicBezTo>
                    <a:pt x="1885679" y="171244"/>
                    <a:pt x="1891511" y="187368"/>
                    <a:pt x="1901718" y="192742"/>
                  </a:cubicBezTo>
                  <a:cubicBezTo>
                    <a:pt x="1909008" y="165870"/>
                    <a:pt x="1915569" y="205283"/>
                    <a:pt x="1921401" y="187368"/>
                  </a:cubicBezTo>
                  <a:cubicBezTo>
                    <a:pt x="1927234" y="164078"/>
                    <a:pt x="1932337" y="210657"/>
                    <a:pt x="1937440" y="196325"/>
                  </a:cubicBezTo>
                  <a:cubicBezTo>
                    <a:pt x="1942543" y="189159"/>
                    <a:pt x="1947646" y="203491"/>
                    <a:pt x="1952021" y="205283"/>
                  </a:cubicBezTo>
                  <a:cubicBezTo>
                    <a:pt x="1956395" y="178410"/>
                    <a:pt x="1960040" y="190951"/>
                    <a:pt x="1964414" y="205283"/>
                  </a:cubicBezTo>
                  <a:cubicBezTo>
                    <a:pt x="1965872" y="187368"/>
                    <a:pt x="1968788" y="216032"/>
                    <a:pt x="1972433" y="207074"/>
                  </a:cubicBezTo>
                  <a:cubicBezTo>
                    <a:pt x="1976078" y="203491"/>
                    <a:pt x="1981181" y="221406"/>
                    <a:pt x="1987014" y="208866"/>
                  </a:cubicBezTo>
                  <a:cubicBezTo>
                    <a:pt x="1993575" y="190951"/>
                    <a:pt x="1998678" y="205283"/>
                    <a:pt x="2004510" y="212449"/>
                  </a:cubicBezTo>
                  <a:cubicBezTo>
                    <a:pt x="2010343" y="239321"/>
                    <a:pt x="2015446" y="199908"/>
                    <a:pt x="2020549" y="224989"/>
                  </a:cubicBezTo>
                  <a:cubicBezTo>
                    <a:pt x="2025652" y="201700"/>
                    <a:pt x="2030755" y="212449"/>
                    <a:pt x="2035858" y="241113"/>
                  </a:cubicBezTo>
                  <a:cubicBezTo>
                    <a:pt x="2041691" y="259028"/>
                    <a:pt x="2046794" y="266194"/>
                    <a:pt x="2052626" y="255445"/>
                  </a:cubicBezTo>
                  <a:cubicBezTo>
                    <a:pt x="2052626" y="266194"/>
                    <a:pt x="2054084" y="239321"/>
                    <a:pt x="2057729" y="250070"/>
                  </a:cubicBezTo>
                  <a:cubicBezTo>
                    <a:pt x="2060645" y="242904"/>
                    <a:pt x="2065019" y="251862"/>
                    <a:pt x="2070852" y="244696"/>
                  </a:cubicBezTo>
                  <a:cubicBezTo>
                    <a:pt x="2076684" y="250070"/>
                    <a:pt x="2083245" y="224989"/>
                    <a:pt x="2090535" y="239321"/>
                  </a:cubicBezTo>
                  <a:cubicBezTo>
                    <a:pt x="2097825" y="180202"/>
                    <a:pt x="2105845" y="235738"/>
                    <a:pt x="2114593" y="232155"/>
                  </a:cubicBezTo>
                  <a:cubicBezTo>
                    <a:pt x="2122613" y="244696"/>
                    <a:pt x="2132090" y="210657"/>
                    <a:pt x="2140838" y="221406"/>
                  </a:cubicBezTo>
                  <a:cubicBezTo>
                    <a:pt x="2149587" y="223198"/>
                    <a:pt x="2159064" y="192742"/>
                    <a:pt x="2167812" y="203491"/>
                  </a:cubicBezTo>
                  <a:cubicBezTo>
                    <a:pt x="2176560" y="216032"/>
                    <a:pt x="2184580" y="217823"/>
                    <a:pt x="2192599" y="178410"/>
                  </a:cubicBezTo>
                  <a:cubicBezTo>
                    <a:pt x="2200618" y="173036"/>
                    <a:pt x="2207909" y="131831"/>
                    <a:pt x="2214470" y="144372"/>
                  </a:cubicBezTo>
                  <a:cubicBezTo>
                    <a:pt x="2221031" y="99584"/>
                    <a:pt x="2226134" y="85252"/>
                    <a:pt x="2230508" y="97793"/>
                  </a:cubicBezTo>
                  <a:cubicBezTo>
                    <a:pt x="2230508" y="99584"/>
                    <a:pt x="2233424" y="124665"/>
                    <a:pt x="2233424" y="119291"/>
                  </a:cubicBezTo>
                  <a:cubicBezTo>
                    <a:pt x="2236341" y="106750"/>
                    <a:pt x="2239985" y="103167"/>
                    <a:pt x="2244360" y="81669"/>
                  </a:cubicBezTo>
                  <a:cubicBezTo>
                    <a:pt x="2248005" y="78086"/>
                    <a:pt x="2253108" y="53005"/>
                    <a:pt x="2258211" y="54797"/>
                  </a:cubicBezTo>
                  <a:cubicBezTo>
                    <a:pt x="2263315" y="63754"/>
                    <a:pt x="2268417" y="29716"/>
                    <a:pt x="2274250" y="40465"/>
                  </a:cubicBezTo>
                  <a:cubicBezTo>
                    <a:pt x="2280082" y="49422"/>
                    <a:pt x="2285914" y="31507"/>
                    <a:pt x="2291747" y="40465"/>
                  </a:cubicBezTo>
                  <a:cubicBezTo>
                    <a:pt x="2297579" y="38673"/>
                    <a:pt x="2303411" y="42256"/>
                    <a:pt x="2309243" y="54797"/>
                  </a:cubicBezTo>
                  <a:cubicBezTo>
                    <a:pt x="2310701" y="44048"/>
                    <a:pt x="2313617" y="40465"/>
                    <a:pt x="2316533" y="26133"/>
                  </a:cubicBezTo>
                  <a:cubicBezTo>
                    <a:pt x="2320179" y="17175"/>
                    <a:pt x="2323823" y="11801"/>
                    <a:pt x="2328198" y="4635"/>
                  </a:cubicBezTo>
                  <a:close/>
                </a:path>
              </a:pathLst>
            </a:custGeom>
          </p:spPr>
        </p:pic>
      </p:grpSp>
      <p:grpSp>
        <p:nvGrpSpPr>
          <p:cNvPr id="12" name="组合 11"/>
          <p:cNvGrpSpPr/>
          <p:nvPr userDrawn="1"/>
        </p:nvGrpSpPr>
        <p:grpSpPr>
          <a:xfrm flipV="1">
            <a:off x="9982199" y="0"/>
            <a:ext cx="2209800" cy="990601"/>
            <a:chOff x="9759648" y="5466120"/>
            <a:chExt cx="2432352" cy="1391881"/>
          </a:xfrm>
        </p:grpSpPr>
        <p:pic>
          <p:nvPicPr>
            <p:cNvPr id="13" name="图片 1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772164" y="5466120"/>
              <a:ext cx="2419836" cy="1391881"/>
            </a:xfrm>
            <a:custGeom>
              <a:avLst/>
              <a:gdLst>
                <a:gd name="connsiteX0" fmla="*/ 0 w 2419836"/>
                <a:gd name="connsiteY0" fmla="*/ 0 h 1391881"/>
                <a:gd name="connsiteX1" fmla="*/ 2419836 w 2419836"/>
                <a:gd name="connsiteY1" fmla="*/ 0 h 1391881"/>
                <a:gd name="connsiteX2" fmla="*/ 2419836 w 2419836"/>
                <a:gd name="connsiteY2" fmla="*/ 1391881 h 1391881"/>
                <a:gd name="connsiteX3" fmla="*/ 0 w 2419836"/>
                <a:gd name="connsiteY3" fmla="*/ 1391881 h 1391881"/>
              </a:gdLst>
              <a:ahLst/>
              <a:cxnLst>
                <a:cxn ang="0">
                  <a:pos x="connsiteX0" y="connsiteY0"/>
                </a:cxn>
                <a:cxn ang="0">
                  <a:pos x="connsiteX1" y="connsiteY1"/>
                </a:cxn>
                <a:cxn ang="0">
                  <a:pos x="connsiteX2" y="connsiteY2"/>
                </a:cxn>
                <a:cxn ang="0">
                  <a:pos x="connsiteX3" y="connsiteY3"/>
                </a:cxn>
              </a:cxnLst>
              <a:rect l="l" t="t" r="r" b="b"/>
              <a:pathLst>
                <a:path w="2419836" h="1391881">
                  <a:moveTo>
                    <a:pt x="0" y="0"/>
                  </a:moveTo>
                  <a:lnTo>
                    <a:pt x="2419836" y="0"/>
                  </a:lnTo>
                  <a:lnTo>
                    <a:pt x="2419836" y="1391881"/>
                  </a:lnTo>
                  <a:lnTo>
                    <a:pt x="0" y="1391881"/>
                  </a:lnTo>
                  <a:close/>
                </a:path>
              </a:pathLst>
            </a:custGeom>
          </p:spPr>
        </p:pic>
        <p:pic>
          <p:nvPicPr>
            <p:cNvPr id="14" name="图片 1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759648" y="5873394"/>
              <a:ext cx="2432352" cy="984607"/>
            </a:xfrm>
            <a:custGeom>
              <a:avLst/>
              <a:gdLst>
                <a:gd name="connsiteX0" fmla="*/ 1094595 w 2432352"/>
                <a:gd name="connsiteY0" fmla="*/ 362263 h 984607"/>
                <a:gd name="connsiteX1" fmla="*/ 1096873 w 2432352"/>
                <a:gd name="connsiteY1" fmla="*/ 368309 h 984607"/>
                <a:gd name="connsiteX2" fmla="*/ 1095377 w 2432352"/>
                <a:gd name="connsiteY2" fmla="*/ 367609 h 984607"/>
                <a:gd name="connsiteX3" fmla="*/ 1094925 w 2432352"/>
                <a:gd name="connsiteY3" fmla="*/ 364026 h 984607"/>
                <a:gd name="connsiteX4" fmla="*/ 1094595 w 2432352"/>
                <a:gd name="connsiteY4" fmla="*/ 362263 h 984607"/>
                <a:gd name="connsiteX5" fmla="*/ 1650660 w 2432352"/>
                <a:gd name="connsiteY5" fmla="*/ 157752 h 984607"/>
                <a:gd name="connsiteX6" fmla="*/ 1651662 w 2432352"/>
                <a:gd name="connsiteY6" fmla="*/ 158256 h 984607"/>
                <a:gd name="connsiteX7" fmla="*/ 1652316 w 2432352"/>
                <a:gd name="connsiteY7" fmla="*/ 160063 h 984607"/>
                <a:gd name="connsiteX8" fmla="*/ 1650204 w 2432352"/>
                <a:gd name="connsiteY8" fmla="*/ 162287 h 984607"/>
                <a:gd name="connsiteX9" fmla="*/ 1650660 w 2432352"/>
                <a:gd name="connsiteY9" fmla="*/ 157752 h 984607"/>
                <a:gd name="connsiteX10" fmla="*/ 2330809 w 2432352"/>
                <a:gd name="connsiteY10" fmla="*/ 0 h 984607"/>
                <a:gd name="connsiteX11" fmla="*/ 2432352 w 2432352"/>
                <a:gd name="connsiteY11" fmla="*/ 0 h 984607"/>
                <a:gd name="connsiteX12" fmla="*/ 2432352 w 2432352"/>
                <a:gd name="connsiteY12" fmla="*/ 984607 h 984607"/>
                <a:gd name="connsiteX13" fmla="*/ 0 w 2432352"/>
                <a:gd name="connsiteY13" fmla="*/ 984607 h 984607"/>
                <a:gd name="connsiteX14" fmla="*/ 601 w 2432352"/>
                <a:gd name="connsiteY14" fmla="*/ 983018 h 984607"/>
                <a:gd name="connsiteX15" fmla="*/ 5522 w 2432352"/>
                <a:gd name="connsiteY15" fmla="*/ 957713 h 984607"/>
                <a:gd name="connsiteX16" fmla="*/ 11354 w 2432352"/>
                <a:gd name="connsiteY16" fmla="*/ 911134 h 984607"/>
                <a:gd name="connsiteX17" fmla="*/ 14999 w 2432352"/>
                <a:gd name="connsiteY17" fmla="*/ 873512 h 984607"/>
                <a:gd name="connsiteX18" fmla="*/ 17186 w 2432352"/>
                <a:gd name="connsiteY18" fmla="*/ 855597 h 984607"/>
                <a:gd name="connsiteX19" fmla="*/ 9896 w 2432352"/>
                <a:gd name="connsiteY19" fmla="*/ 844848 h 984607"/>
                <a:gd name="connsiteX20" fmla="*/ 10625 w 2432352"/>
                <a:gd name="connsiteY20" fmla="*/ 823350 h 984607"/>
                <a:gd name="connsiteX21" fmla="*/ 17186 w 2432352"/>
                <a:gd name="connsiteY21" fmla="*/ 803644 h 984607"/>
                <a:gd name="connsiteX22" fmla="*/ 28122 w 2432352"/>
                <a:gd name="connsiteY22" fmla="*/ 794686 h 984607"/>
                <a:gd name="connsiteX23" fmla="*/ 44889 w 2432352"/>
                <a:gd name="connsiteY23" fmla="*/ 798269 h 984607"/>
                <a:gd name="connsiteX24" fmla="*/ 66031 w 2432352"/>
                <a:gd name="connsiteY24" fmla="*/ 792895 h 984607"/>
                <a:gd name="connsiteX25" fmla="*/ 88631 w 2432352"/>
                <a:gd name="connsiteY25" fmla="*/ 780354 h 984607"/>
                <a:gd name="connsiteX26" fmla="*/ 111960 w 2432352"/>
                <a:gd name="connsiteY26" fmla="*/ 764231 h 984607"/>
                <a:gd name="connsiteX27" fmla="*/ 133831 w 2432352"/>
                <a:gd name="connsiteY27" fmla="*/ 746316 h 984607"/>
                <a:gd name="connsiteX28" fmla="*/ 152785 w 2432352"/>
                <a:gd name="connsiteY28" fmla="*/ 728401 h 984607"/>
                <a:gd name="connsiteX29" fmla="*/ 165908 w 2432352"/>
                <a:gd name="connsiteY29" fmla="*/ 714069 h 984607"/>
                <a:gd name="connsiteX30" fmla="*/ 180488 w 2432352"/>
                <a:gd name="connsiteY30" fmla="*/ 706903 h 984607"/>
                <a:gd name="connsiteX31" fmla="*/ 195069 w 2432352"/>
                <a:gd name="connsiteY31" fmla="*/ 699737 h 984607"/>
                <a:gd name="connsiteX32" fmla="*/ 213294 w 2432352"/>
                <a:gd name="connsiteY32" fmla="*/ 674656 h 984607"/>
                <a:gd name="connsiteX33" fmla="*/ 231520 w 2432352"/>
                <a:gd name="connsiteY33" fmla="*/ 665698 h 984607"/>
                <a:gd name="connsiteX34" fmla="*/ 250475 w 2432352"/>
                <a:gd name="connsiteY34" fmla="*/ 671073 h 984607"/>
                <a:gd name="connsiteX35" fmla="*/ 269429 w 2432352"/>
                <a:gd name="connsiteY35" fmla="*/ 683613 h 984607"/>
                <a:gd name="connsiteX36" fmla="*/ 288384 w 2432352"/>
                <a:gd name="connsiteY36" fmla="*/ 699737 h 984607"/>
                <a:gd name="connsiteX37" fmla="*/ 309526 w 2432352"/>
                <a:gd name="connsiteY37" fmla="*/ 699737 h 984607"/>
                <a:gd name="connsiteX38" fmla="*/ 326293 w 2432352"/>
                <a:gd name="connsiteY38" fmla="*/ 674656 h 984607"/>
                <a:gd name="connsiteX39" fmla="*/ 343061 w 2432352"/>
                <a:gd name="connsiteY39" fmla="*/ 642409 h 984607"/>
                <a:gd name="connsiteX40" fmla="*/ 364203 w 2432352"/>
                <a:gd name="connsiteY40" fmla="*/ 624494 h 984607"/>
                <a:gd name="connsiteX41" fmla="*/ 372222 w 2432352"/>
                <a:gd name="connsiteY41" fmla="*/ 611953 h 984607"/>
                <a:gd name="connsiteX42" fmla="*/ 389719 w 2432352"/>
                <a:gd name="connsiteY42" fmla="*/ 592247 h 984607"/>
                <a:gd name="connsiteX43" fmla="*/ 404299 w 2432352"/>
                <a:gd name="connsiteY43" fmla="*/ 577915 h 984607"/>
                <a:gd name="connsiteX44" fmla="*/ 419609 w 2432352"/>
                <a:gd name="connsiteY44" fmla="*/ 567166 h 984607"/>
                <a:gd name="connsiteX45" fmla="*/ 433460 w 2432352"/>
                <a:gd name="connsiteY45" fmla="*/ 558208 h 984607"/>
                <a:gd name="connsiteX46" fmla="*/ 446583 w 2432352"/>
                <a:gd name="connsiteY46" fmla="*/ 560000 h 984607"/>
                <a:gd name="connsiteX47" fmla="*/ 458976 w 2432352"/>
                <a:gd name="connsiteY47" fmla="*/ 561791 h 984607"/>
                <a:gd name="connsiteX48" fmla="*/ 469911 w 2432352"/>
                <a:gd name="connsiteY48" fmla="*/ 565374 h 984607"/>
                <a:gd name="connsiteX49" fmla="*/ 480118 w 2432352"/>
                <a:gd name="connsiteY49" fmla="*/ 565374 h 984607"/>
                <a:gd name="connsiteX50" fmla="*/ 499072 w 2432352"/>
                <a:gd name="connsiteY50" fmla="*/ 545668 h 984607"/>
                <a:gd name="connsiteX51" fmla="*/ 517298 w 2432352"/>
                <a:gd name="connsiteY51" fmla="*/ 525961 h 984607"/>
                <a:gd name="connsiteX52" fmla="*/ 535524 w 2432352"/>
                <a:gd name="connsiteY52" fmla="*/ 506255 h 984607"/>
                <a:gd name="connsiteX53" fmla="*/ 553749 w 2432352"/>
                <a:gd name="connsiteY53" fmla="*/ 490131 h 984607"/>
                <a:gd name="connsiteX54" fmla="*/ 571975 w 2432352"/>
                <a:gd name="connsiteY54" fmla="*/ 477591 h 984607"/>
                <a:gd name="connsiteX55" fmla="*/ 590930 w 2432352"/>
                <a:gd name="connsiteY55" fmla="*/ 468633 h 984607"/>
                <a:gd name="connsiteX56" fmla="*/ 611342 w 2432352"/>
                <a:gd name="connsiteY56" fmla="*/ 465050 h 984607"/>
                <a:gd name="connsiteX57" fmla="*/ 632484 w 2432352"/>
                <a:gd name="connsiteY57" fmla="*/ 470425 h 984607"/>
                <a:gd name="connsiteX58" fmla="*/ 647065 w 2432352"/>
                <a:gd name="connsiteY58" fmla="*/ 463259 h 984607"/>
                <a:gd name="connsiteX59" fmla="*/ 658000 w 2432352"/>
                <a:gd name="connsiteY59" fmla="*/ 436386 h 984607"/>
                <a:gd name="connsiteX60" fmla="*/ 668206 w 2432352"/>
                <a:gd name="connsiteY60" fmla="*/ 402348 h 984607"/>
                <a:gd name="connsiteX61" fmla="*/ 679142 w 2432352"/>
                <a:gd name="connsiteY61" fmla="*/ 370101 h 984607"/>
                <a:gd name="connsiteX62" fmla="*/ 694451 w 2432352"/>
                <a:gd name="connsiteY62" fmla="*/ 357560 h 984607"/>
                <a:gd name="connsiteX63" fmla="*/ 710490 w 2432352"/>
                <a:gd name="connsiteY63" fmla="*/ 359352 h 984607"/>
                <a:gd name="connsiteX64" fmla="*/ 725799 w 2432352"/>
                <a:gd name="connsiteY64" fmla="*/ 362935 h 984607"/>
                <a:gd name="connsiteX65" fmla="*/ 738922 w 2432352"/>
                <a:gd name="connsiteY65" fmla="*/ 375475 h 984607"/>
                <a:gd name="connsiteX66" fmla="*/ 753502 w 2432352"/>
                <a:gd name="connsiteY66" fmla="*/ 382641 h 984607"/>
                <a:gd name="connsiteX67" fmla="*/ 764438 w 2432352"/>
                <a:gd name="connsiteY67" fmla="*/ 368309 h 984607"/>
                <a:gd name="connsiteX68" fmla="*/ 779747 w 2432352"/>
                <a:gd name="connsiteY68" fmla="*/ 339645 h 984607"/>
                <a:gd name="connsiteX69" fmla="*/ 800889 w 2432352"/>
                <a:gd name="connsiteY69" fmla="*/ 293066 h 984607"/>
                <a:gd name="connsiteX70" fmla="*/ 811095 w 2432352"/>
                <a:gd name="connsiteY70" fmla="*/ 296649 h 984607"/>
                <a:gd name="connsiteX71" fmla="*/ 821302 w 2432352"/>
                <a:gd name="connsiteY71" fmla="*/ 300232 h 984607"/>
                <a:gd name="connsiteX72" fmla="*/ 830779 w 2432352"/>
                <a:gd name="connsiteY72" fmla="*/ 302024 h 984607"/>
                <a:gd name="connsiteX73" fmla="*/ 838798 w 2432352"/>
                <a:gd name="connsiteY73" fmla="*/ 327105 h 984607"/>
                <a:gd name="connsiteX74" fmla="*/ 845360 w 2432352"/>
                <a:gd name="connsiteY74" fmla="*/ 339645 h 984607"/>
                <a:gd name="connsiteX75" fmla="*/ 849734 w 2432352"/>
                <a:gd name="connsiteY75" fmla="*/ 343228 h 984607"/>
                <a:gd name="connsiteX76" fmla="*/ 862856 w 2432352"/>
                <a:gd name="connsiteY76" fmla="*/ 325313 h 984607"/>
                <a:gd name="connsiteX77" fmla="*/ 874521 w 2432352"/>
                <a:gd name="connsiteY77" fmla="*/ 318147 h 984607"/>
                <a:gd name="connsiteX78" fmla="*/ 886185 w 2432352"/>
                <a:gd name="connsiteY78" fmla="*/ 316356 h 984607"/>
                <a:gd name="connsiteX79" fmla="*/ 896391 w 2432352"/>
                <a:gd name="connsiteY79" fmla="*/ 328896 h 984607"/>
                <a:gd name="connsiteX80" fmla="*/ 905140 w 2432352"/>
                <a:gd name="connsiteY80" fmla="*/ 341437 h 984607"/>
                <a:gd name="connsiteX81" fmla="*/ 912430 w 2432352"/>
                <a:gd name="connsiteY81" fmla="*/ 350394 h 984607"/>
                <a:gd name="connsiteX82" fmla="*/ 919720 w 2432352"/>
                <a:gd name="connsiteY82" fmla="*/ 352186 h 984607"/>
                <a:gd name="connsiteX83" fmla="*/ 943778 w 2432352"/>
                <a:gd name="connsiteY83" fmla="*/ 366518 h 984607"/>
                <a:gd name="connsiteX84" fmla="*/ 961275 w 2432352"/>
                <a:gd name="connsiteY84" fmla="*/ 368309 h 984607"/>
                <a:gd name="connsiteX85" fmla="*/ 975126 w 2432352"/>
                <a:gd name="connsiteY85" fmla="*/ 362935 h 984607"/>
                <a:gd name="connsiteX86" fmla="*/ 986791 w 2432352"/>
                <a:gd name="connsiteY86" fmla="*/ 361143 h 984607"/>
                <a:gd name="connsiteX87" fmla="*/ 1008661 w 2432352"/>
                <a:gd name="connsiteY87" fmla="*/ 366518 h 984607"/>
                <a:gd name="connsiteX88" fmla="*/ 1028345 w 2432352"/>
                <a:gd name="connsiteY88" fmla="*/ 364726 h 984607"/>
                <a:gd name="connsiteX89" fmla="*/ 1047300 w 2432352"/>
                <a:gd name="connsiteY89" fmla="*/ 368309 h 984607"/>
                <a:gd name="connsiteX90" fmla="*/ 1061151 w 2432352"/>
                <a:gd name="connsiteY90" fmla="*/ 359352 h 984607"/>
                <a:gd name="connsiteX91" fmla="*/ 1081564 w 2432352"/>
                <a:gd name="connsiteY91" fmla="*/ 361143 h 984607"/>
                <a:gd name="connsiteX92" fmla="*/ 1095377 w 2432352"/>
                <a:gd name="connsiteY92" fmla="*/ 367609 h 984607"/>
                <a:gd name="connsiteX93" fmla="*/ 1096144 w 2432352"/>
                <a:gd name="connsiteY93" fmla="*/ 373684 h 984607"/>
                <a:gd name="connsiteX94" fmla="*/ 1109996 w 2432352"/>
                <a:gd name="connsiteY94" fmla="*/ 371892 h 984607"/>
                <a:gd name="connsiteX95" fmla="*/ 1133325 w 2432352"/>
                <a:gd name="connsiteY95" fmla="*/ 357560 h 984607"/>
                <a:gd name="connsiteX96" fmla="*/ 1136970 w 2432352"/>
                <a:gd name="connsiteY96" fmla="*/ 366518 h 984607"/>
                <a:gd name="connsiteX97" fmla="*/ 1147176 w 2432352"/>
                <a:gd name="connsiteY97" fmla="*/ 373684 h 984607"/>
                <a:gd name="connsiteX98" fmla="*/ 1161757 w 2432352"/>
                <a:gd name="connsiteY98" fmla="*/ 362935 h 984607"/>
                <a:gd name="connsiteX99" fmla="*/ 1176337 w 2432352"/>
                <a:gd name="connsiteY99" fmla="*/ 327105 h 984607"/>
                <a:gd name="connsiteX100" fmla="*/ 1182898 w 2432352"/>
                <a:gd name="connsiteY100" fmla="*/ 332479 h 984607"/>
                <a:gd name="connsiteX101" fmla="*/ 1198937 w 2432352"/>
                <a:gd name="connsiteY101" fmla="*/ 316356 h 984607"/>
                <a:gd name="connsiteX102" fmla="*/ 1219350 w 2432352"/>
                <a:gd name="connsiteY102" fmla="*/ 289483 h 984607"/>
                <a:gd name="connsiteX103" fmla="*/ 1226731 w 2432352"/>
                <a:gd name="connsiteY103" fmla="*/ 278398 h 984607"/>
                <a:gd name="connsiteX104" fmla="*/ 1227589 w 2432352"/>
                <a:gd name="connsiteY104" fmla="*/ 280857 h 984607"/>
                <a:gd name="connsiteX105" fmla="*/ 1226463 w 2432352"/>
                <a:gd name="connsiteY105" fmla="*/ 286041 h 984607"/>
                <a:gd name="connsiteX106" fmla="*/ 1224362 w 2432352"/>
                <a:gd name="connsiteY106" fmla="*/ 290827 h 984607"/>
                <a:gd name="connsiteX107" fmla="*/ 1225740 w 2432352"/>
                <a:gd name="connsiteY107" fmla="*/ 289371 h 984607"/>
                <a:gd name="connsiteX108" fmla="*/ 1226463 w 2432352"/>
                <a:gd name="connsiteY108" fmla="*/ 286041 h 984607"/>
                <a:gd name="connsiteX109" fmla="*/ 1228098 w 2432352"/>
                <a:gd name="connsiteY109" fmla="*/ 282317 h 984607"/>
                <a:gd name="connsiteX110" fmla="*/ 1227589 w 2432352"/>
                <a:gd name="connsiteY110" fmla="*/ 280857 h 984607"/>
                <a:gd name="connsiteX111" fmla="*/ 1228827 w 2432352"/>
                <a:gd name="connsiteY111" fmla="*/ 275151 h 984607"/>
                <a:gd name="connsiteX112" fmla="*/ 1252156 w 2432352"/>
                <a:gd name="connsiteY112" fmla="*/ 260819 h 984607"/>
                <a:gd name="connsiteX113" fmla="*/ 1260904 w 2432352"/>
                <a:gd name="connsiteY113" fmla="*/ 257236 h 984607"/>
                <a:gd name="connsiteX114" fmla="*/ 1268194 w 2432352"/>
                <a:gd name="connsiteY114" fmla="*/ 246487 h 984607"/>
                <a:gd name="connsiteX115" fmla="*/ 1274027 w 2432352"/>
                <a:gd name="connsiteY115" fmla="*/ 237530 h 984607"/>
                <a:gd name="connsiteX116" fmla="*/ 1279859 w 2432352"/>
                <a:gd name="connsiteY116" fmla="*/ 233947 h 984607"/>
                <a:gd name="connsiteX117" fmla="*/ 1295168 w 2432352"/>
                <a:gd name="connsiteY117" fmla="*/ 237530 h 984607"/>
                <a:gd name="connsiteX118" fmla="*/ 1311936 w 2432352"/>
                <a:gd name="connsiteY118" fmla="*/ 242904 h 984607"/>
                <a:gd name="connsiteX119" fmla="*/ 1332349 w 2432352"/>
                <a:gd name="connsiteY119" fmla="*/ 228572 h 984607"/>
                <a:gd name="connsiteX120" fmla="*/ 1348387 w 2432352"/>
                <a:gd name="connsiteY120" fmla="*/ 207074 h 984607"/>
                <a:gd name="connsiteX121" fmla="*/ 1362239 w 2432352"/>
                <a:gd name="connsiteY121" fmla="*/ 183785 h 984607"/>
                <a:gd name="connsiteX122" fmla="*/ 1383381 w 2432352"/>
                <a:gd name="connsiteY122" fmla="*/ 194534 h 984607"/>
                <a:gd name="connsiteX123" fmla="*/ 1403793 w 2432352"/>
                <a:gd name="connsiteY123" fmla="*/ 194534 h 984607"/>
                <a:gd name="connsiteX124" fmla="*/ 1422748 w 2432352"/>
                <a:gd name="connsiteY124" fmla="*/ 185576 h 984607"/>
                <a:gd name="connsiteX125" fmla="*/ 1431496 w 2432352"/>
                <a:gd name="connsiteY125" fmla="*/ 169453 h 984607"/>
                <a:gd name="connsiteX126" fmla="*/ 1443890 w 2432352"/>
                <a:gd name="connsiteY126" fmla="*/ 185576 h 984607"/>
                <a:gd name="connsiteX127" fmla="*/ 1458470 w 2432352"/>
                <a:gd name="connsiteY127" fmla="*/ 189159 h 984607"/>
                <a:gd name="connsiteX128" fmla="*/ 1474509 w 2432352"/>
                <a:gd name="connsiteY128" fmla="*/ 194534 h 984607"/>
                <a:gd name="connsiteX129" fmla="*/ 1494921 w 2432352"/>
                <a:gd name="connsiteY129" fmla="*/ 201700 h 984607"/>
                <a:gd name="connsiteX130" fmla="*/ 1507315 w 2432352"/>
                <a:gd name="connsiteY130" fmla="*/ 223198 h 984607"/>
                <a:gd name="connsiteX131" fmla="*/ 1518979 w 2432352"/>
                <a:gd name="connsiteY131" fmla="*/ 237530 h 984607"/>
                <a:gd name="connsiteX132" fmla="*/ 1537205 w 2432352"/>
                <a:gd name="connsiteY132" fmla="*/ 244696 h 984607"/>
                <a:gd name="connsiteX133" fmla="*/ 1555431 w 2432352"/>
                <a:gd name="connsiteY133" fmla="*/ 257236 h 984607"/>
                <a:gd name="connsiteX134" fmla="*/ 1565637 w 2432352"/>
                <a:gd name="connsiteY134" fmla="*/ 248279 h 984607"/>
                <a:gd name="connsiteX135" fmla="*/ 1575114 w 2432352"/>
                <a:gd name="connsiteY135" fmla="*/ 244696 h 984607"/>
                <a:gd name="connsiteX136" fmla="*/ 1585321 w 2432352"/>
                <a:gd name="connsiteY136" fmla="*/ 242904 h 984607"/>
                <a:gd name="connsiteX137" fmla="*/ 1603546 w 2432352"/>
                <a:gd name="connsiteY137" fmla="*/ 237530 h 984607"/>
                <a:gd name="connsiteX138" fmla="*/ 1613023 w 2432352"/>
                <a:gd name="connsiteY138" fmla="*/ 232155 h 984607"/>
                <a:gd name="connsiteX139" fmla="*/ 1622501 w 2432352"/>
                <a:gd name="connsiteY139" fmla="*/ 223198 h 984607"/>
                <a:gd name="connsiteX140" fmla="*/ 1631978 w 2432352"/>
                <a:gd name="connsiteY140" fmla="*/ 210657 h 984607"/>
                <a:gd name="connsiteX141" fmla="*/ 1641455 w 2432352"/>
                <a:gd name="connsiteY141" fmla="*/ 205283 h 984607"/>
                <a:gd name="connsiteX142" fmla="*/ 1649475 w 2432352"/>
                <a:gd name="connsiteY142" fmla="*/ 189159 h 984607"/>
                <a:gd name="connsiteX143" fmla="*/ 1653120 w 2432352"/>
                <a:gd name="connsiteY143" fmla="*/ 162287 h 984607"/>
                <a:gd name="connsiteX144" fmla="*/ 1652316 w 2432352"/>
                <a:gd name="connsiteY144" fmla="*/ 160063 h 984607"/>
                <a:gd name="connsiteX145" fmla="*/ 1660410 w 2432352"/>
                <a:gd name="connsiteY145" fmla="*/ 151538 h 984607"/>
                <a:gd name="connsiteX146" fmla="*/ 1670617 w 2432352"/>
                <a:gd name="connsiteY146" fmla="*/ 142580 h 984607"/>
                <a:gd name="connsiteX147" fmla="*/ 1681552 w 2432352"/>
                <a:gd name="connsiteY147" fmla="*/ 138997 h 984607"/>
                <a:gd name="connsiteX148" fmla="*/ 1693216 w 2432352"/>
                <a:gd name="connsiteY148" fmla="*/ 137206 h 984607"/>
                <a:gd name="connsiteX149" fmla="*/ 1711442 w 2432352"/>
                <a:gd name="connsiteY149" fmla="*/ 137206 h 984607"/>
                <a:gd name="connsiteX150" fmla="*/ 1728939 w 2432352"/>
                <a:gd name="connsiteY150" fmla="*/ 135414 h 984607"/>
                <a:gd name="connsiteX151" fmla="*/ 1745706 w 2432352"/>
                <a:gd name="connsiteY151" fmla="*/ 124665 h 984607"/>
                <a:gd name="connsiteX152" fmla="*/ 1761016 w 2432352"/>
                <a:gd name="connsiteY152" fmla="*/ 104959 h 984607"/>
                <a:gd name="connsiteX153" fmla="*/ 1772680 w 2432352"/>
                <a:gd name="connsiteY153" fmla="*/ 69129 h 984607"/>
                <a:gd name="connsiteX154" fmla="*/ 1777783 w 2432352"/>
                <a:gd name="connsiteY154" fmla="*/ 76295 h 984607"/>
                <a:gd name="connsiteX155" fmla="*/ 1786532 w 2432352"/>
                <a:gd name="connsiteY155" fmla="*/ 87044 h 984607"/>
                <a:gd name="connsiteX156" fmla="*/ 1798196 w 2432352"/>
                <a:gd name="connsiteY156" fmla="*/ 126457 h 984607"/>
                <a:gd name="connsiteX157" fmla="*/ 1799962 w 2432352"/>
                <a:gd name="connsiteY157" fmla="*/ 134043 h 984607"/>
                <a:gd name="connsiteX158" fmla="*/ 1800039 w 2432352"/>
                <a:gd name="connsiteY158" fmla="*/ 134929 h 984607"/>
                <a:gd name="connsiteX159" fmla="*/ 1800339 w 2432352"/>
                <a:gd name="connsiteY159" fmla="*/ 140149 h 984607"/>
                <a:gd name="connsiteX160" fmla="*/ 1800839 w 2432352"/>
                <a:gd name="connsiteY160" fmla="*/ 144148 h 984607"/>
                <a:gd name="connsiteX161" fmla="*/ 1800039 w 2432352"/>
                <a:gd name="connsiteY161" fmla="*/ 134929 h 984607"/>
                <a:gd name="connsiteX162" fmla="*/ 1799654 w 2432352"/>
                <a:gd name="connsiteY162" fmla="*/ 128248 h 984607"/>
                <a:gd name="connsiteX163" fmla="*/ 1817880 w 2432352"/>
                <a:gd name="connsiteY163" fmla="*/ 101376 h 984607"/>
                <a:gd name="connsiteX164" fmla="*/ 1833918 w 2432352"/>
                <a:gd name="connsiteY164" fmla="*/ 137206 h 984607"/>
                <a:gd name="connsiteX165" fmla="*/ 1848499 w 2432352"/>
                <a:gd name="connsiteY165" fmla="*/ 138997 h 984607"/>
                <a:gd name="connsiteX166" fmla="*/ 1864537 w 2432352"/>
                <a:gd name="connsiteY166" fmla="*/ 131831 h 984607"/>
                <a:gd name="connsiteX167" fmla="*/ 1871828 w 2432352"/>
                <a:gd name="connsiteY167" fmla="*/ 142580 h 984607"/>
                <a:gd name="connsiteX168" fmla="*/ 1881305 w 2432352"/>
                <a:gd name="connsiteY168" fmla="*/ 164078 h 984607"/>
                <a:gd name="connsiteX169" fmla="*/ 1901718 w 2432352"/>
                <a:gd name="connsiteY169" fmla="*/ 192742 h 984607"/>
                <a:gd name="connsiteX170" fmla="*/ 1921401 w 2432352"/>
                <a:gd name="connsiteY170" fmla="*/ 187368 h 984607"/>
                <a:gd name="connsiteX171" fmla="*/ 1937440 w 2432352"/>
                <a:gd name="connsiteY171" fmla="*/ 196325 h 984607"/>
                <a:gd name="connsiteX172" fmla="*/ 1952021 w 2432352"/>
                <a:gd name="connsiteY172" fmla="*/ 205283 h 984607"/>
                <a:gd name="connsiteX173" fmla="*/ 1964414 w 2432352"/>
                <a:gd name="connsiteY173" fmla="*/ 205283 h 984607"/>
                <a:gd name="connsiteX174" fmla="*/ 1972433 w 2432352"/>
                <a:gd name="connsiteY174" fmla="*/ 207074 h 984607"/>
                <a:gd name="connsiteX175" fmla="*/ 1987014 w 2432352"/>
                <a:gd name="connsiteY175" fmla="*/ 208866 h 984607"/>
                <a:gd name="connsiteX176" fmla="*/ 2004510 w 2432352"/>
                <a:gd name="connsiteY176" fmla="*/ 212449 h 984607"/>
                <a:gd name="connsiteX177" fmla="*/ 2020549 w 2432352"/>
                <a:gd name="connsiteY177" fmla="*/ 224989 h 984607"/>
                <a:gd name="connsiteX178" fmla="*/ 2035858 w 2432352"/>
                <a:gd name="connsiteY178" fmla="*/ 241113 h 984607"/>
                <a:gd name="connsiteX179" fmla="*/ 2052626 w 2432352"/>
                <a:gd name="connsiteY179" fmla="*/ 255445 h 984607"/>
                <a:gd name="connsiteX180" fmla="*/ 2057729 w 2432352"/>
                <a:gd name="connsiteY180" fmla="*/ 250070 h 984607"/>
                <a:gd name="connsiteX181" fmla="*/ 2070852 w 2432352"/>
                <a:gd name="connsiteY181" fmla="*/ 244696 h 984607"/>
                <a:gd name="connsiteX182" fmla="*/ 2090535 w 2432352"/>
                <a:gd name="connsiteY182" fmla="*/ 239321 h 984607"/>
                <a:gd name="connsiteX183" fmla="*/ 2114593 w 2432352"/>
                <a:gd name="connsiteY183" fmla="*/ 232155 h 984607"/>
                <a:gd name="connsiteX184" fmla="*/ 2140838 w 2432352"/>
                <a:gd name="connsiteY184" fmla="*/ 221406 h 984607"/>
                <a:gd name="connsiteX185" fmla="*/ 2167812 w 2432352"/>
                <a:gd name="connsiteY185" fmla="*/ 203491 h 984607"/>
                <a:gd name="connsiteX186" fmla="*/ 2192599 w 2432352"/>
                <a:gd name="connsiteY186" fmla="*/ 178410 h 984607"/>
                <a:gd name="connsiteX187" fmla="*/ 2214470 w 2432352"/>
                <a:gd name="connsiteY187" fmla="*/ 144372 h 984607"/>
                <a:gd name="connsiteX188" fmla="*/ 2230508 w 2432352"/>
                <a:gd name="connsiteY188" fmla="*/ 97793 h 984607"/>
                <a:gd name="connsiteX189" fmla="*/ 2233424 w 2432352"/>
                <a:gd name="connsiteY189" fmla="*/ 119291 h 984607"/>
                <a:gd name="connsiteX190" fmla="*/ 2244360 w 2432352"/>
                <a:gd name="connsiteY190" fmla="*/ 81669 h 984607"/>
                <a:gd name="connsiteX191" fmla="*/ 2258211 w 2432352"/>
                <a:gd name="connsiteY191" fmla="*/ 54797 h 984607"/>
                <a:gd name="connsiteX192" fmla="*/ 2274250 w 2432352"/>
                <a:gd name="connsiteY192" fmla="*/ 40465 h 984607"/>
                <a:gd name="connsiteX193" fmla="*/ 2291747 w 2432352"/>
                <a:gd name="connsiteY193" fmla="*/ 40465 h 984607"/>
                <a:gd name="connsiteX194" fmla="*/ 2309243 w 2432352"/>
                <a:gd name="connsiteY194" fmla="*/ 54797 h 984607"/>
                <a:gd name="connsiteX195" fmla="*/ 2316533 w 2432352"/>
                <a:gd name="connsiteY195" fmla="*/ 26133 h 984607"/>
                <a:gd name="connsiteX196" fmla="*/ 2328198 w 2432352"/>
                <a:gd name="connsiteY196" fmla="*/ 4635 h 98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2432352" h="984607">
                  <a:moveTo>
                    <a:pt x="1094595" y="362263"/>
                  </a:moveTo>
                  <a:cubicBezTo>
                    <a:pt x="1094686" y="362935"/>
                    <a:pt x="1095415" y="366518"/>
                    <a:pt x="1096873" y="368309"/>
                  </a:cubicBezTo>
                  <a:lnTo>
                    <a:pt x="1095377" y="367609"/>
                  </a:lnTo>
                  <a:lnTo>
                    <a:pt x="1094925" y="364026"/>
                  </a:lnTo>
                  <a:cubicBezTo>
                    <a:pt x="1094663" y="362319"/>
                    <a:pt x="1094549" y="361927"/>
                    <a:pt x="1094595" y="362263"/>
                  </a:cubicBezTo>
                  <a:close/>
                  <a:moveTo>
                    <a:pt x="1650660" y="157752"/>
                  </a:moveTo>
                  <a:cubicBezTo>
                    <a:pt x="1650933" y="157248"/>
                    <a:pt x="1651298" y="157584"/>
                    <a:pt x="1651662" y="158256"/>
                  </a:cubicBezTo>
                  <a:lnTo>
                    <a:pt x="1652316" y="160063"/>
                  </a:lnTo>
                  <a:lnTo>
                    <a:pt x="1650204" y="162287"/>
                  </a:lnTo>
                  <a:cubicBezTo>
                    <a:pt x="1650204" y="159600"/>
                    <a:pt x="1650386" y="158256"/>
                    <a:pt x="1650660" y="157752"/>
                  </a:cubicBezTo>
                  <a:close/>
                  <a:moveTo>
                    <a:pt x="2330809" y="0"/>
                  </a:moveTo>
                  <a:lnTo>
                    <a:pt x="2432352" y="0"/>
                  </a:lnTo>
                  <a:lnTo>
                    <a:pt x="2432352" y="984607"/>
                  </a:lnTo>
                  <a:lnTo>
                    <a:pt x="0" y="984607"/>
                  </a:lnTo>
                  <a:lnTo>
                    <a:pt x="601" y="983018"/>
                  </a:lnTo>
                  <a:cubicBezTo>
                    <a:pt x="2424" y="976524"/>
                    <a:pt x="4064" y="968462"/>
                    <a:pt x="5522" y="957713"/>
                  </a:cubicBezTo>
                  <a:cubicBezTo>
                    <a:pt x="8438" y="930840"/>
                    <a:pt x="9896" y="912925"/>
                    <a:pt x="11354" y="911134"/>
                  </a:cubicBezTo>
                  <a:cubicBezTo>
                    <a:pt x="12812" y="887844"/>
                    <a:pt x="14270" y="882470"/>
                    <a:pt x="14999" y="873512"/>
                  </a:cubicBezTo>
                  <a:cubicBezTo>
                    <a:pt x="15728" y="866346"/>
                    <a:pt x="16457" y="853806"/>
                    <a:pt x="17186" y="855597"/>
                  </a:cubicBezTo>
                  <a:cubicBezTo>
                    <a:pt x="12812" y="857389"/>
                    <a:pt x="10625" y="852014"/>
                    <a:pt x="9896" y="844848"/>
                  </a:cubicBezTo>
                  <a:cubicBezTo>
                    <a:pt x="9167" y="857389"/>
                    <a:pt x="9167" y="837682"/>
                    <a:pt x="10625" y="823350"/>
                  </a:cubicBezTo>
                  <a:cubicBezTo>
                    <a:pt x="12083" y="817976"/>
                    <a:pt x="14270" y="807227"/>
                    <a:pt x="17186" y="803644"/>
                  </a:cubicBezTo>
                  <a:cubicBezTo>
                    <a:pt x="20103" y="780354"/>
                    <a:pt x="23748" y="801852"/>
                    <a:pt x="28122" y="794686"/>
                  </a:cubicBezTo>
                  <a:cubicBezTo>
                    <a:pt x="32496" y="805435"/>
                    <a:pt x="38328" y="771397"/>
                    <a:pt x="44889" y="798269"/>
                  </a:cubicBezTo>
                  <a:cubicBezTo>
                    <a:pt x="51451" y="783937"/>
                    <a:pt x="58012" y="787520"/>
                    <a:pt x="66031" y="792895"/>
                  </a:cubicBezTo>
                  <a:cubicBezTo>
                    <a:pt x="73321" y="789312"/>
                    <a:pt x="80612" y="726609"/>
                    <a:pt x="88631" y="780354"/>
                  </a:cubicBezTo>
                  <a:cubicBezTo>
                    <a:pt x="96650" y="800061"/>
                    <a:pt x="104670" y="771397"/>
                    <a:pt x="111960" y="764231"/>
                  </a:cubicBezTo>
                  <a:cubicBezTo>
                    <a:pt x="119979" y="721235"/>
                    <a:pt x="127269" y="776771"/>
                    <a:pt x="133831" y="746316"/>
                  </a:cubicBezTo>
                  <a:cubicBezTo>
                    <a:pt x="141121" y="731984"/>
                    <a:pt x="147682" y="717652"/>
                    <a:pt x="152785" y="728401"/>
                  </a:cubicBezTo>
                  <a:cubicBezTo>
                    <a:pt x="157888" y="705111"/>
                    <a:pt x="162992" y="724818"/>
                    <a:pt x="165908" y="714069"/>
                  </a:cubicBezTo>
                  <a:cubicBezTo>
                    <a:pt x="170282" y="703320"/>
                    <a:pt x="175385" y="730192"/>
                    <a:pt x="180488" y="706903"/>
                  </a:cubicBezTo>
                  <a:cubicBezTo>
                    <a:pt x="185591" y="688988"/>
                    <a:pt x="190695" y="705111"/>
                    <a:pt x="195069" y="699737"/>
                  </a:cubicBezTo>
                  <a:cubicBezTo>
                    <a:pt x="200901" y="658532"/>
                    <a:pt x="206733" y="665698"/>
                    <a:pt x="213294" y="674656"/>
                  </a:cubicBezTo>
                  <a:cubicBezTo>
                    <a:pt x="219127" y="690779"/>
                    <a:pt x="224959" y="667490"/>
                    <a:pt x="231520" y="665698"/>
                  </a:cubicBezTo>
                  <a:cubicBezTo>
                    <a:pt x="237352" y="678239"/>
                    <a:pt x="243913" y="692571"/>
                    <a:pt x="250475" y="671073"/>
                  </a:cubicBezTo>
                  <a:cubicBezTo>
                    <a:pt x="256307" y="645992"/>
                    <a:pt x="262868" y="672864"/>
                    <a:pt x="269429" y="683613"/>
                  </a:cubicBezTo>
                  <a:cubicBezTo>
                    <a:pt x="275991" y="690779"/>
                    <a:pt x="281823" y="688988"/>
                    <a:pt x="288384" y="699737"/>
                  </a:cubicBezTo>
                  <a:cubicBezTo>
                    <a:pt x="296403" y="712277"/>
                    <a:pt x="302965" y="658532"/>
                    <a:pt x="309526" y="699737"/>
                  </a:cubicBezTo>
                  <a:cubicBezTo>
                    <a:pt x="315358" y="667490"/>
                    <a:pt x="321190" y="687196"/>
                    <a:pt x="326293" y="674656"/>
                  </a:cubicBezTo>
                  <a:cubicBezTo>
                    <a:pt x="332126" y="640617"/>
                    <a:pt x="337229" y="638826"/>
                    <a:pt x="343061" y="642409"/>
                  </a:cubicBezTo>
                  <a:cubicBezTo>
                    <a:pt x="349622" y="638826"/>
                    <a:pt x="356183" y="628077"/>
                    <a:pt x="364203" y="624494"/>
                  </a:cubicBezTo>
                  <a:cubicBezTo>
                    <a:pt x="364932" y="633451"/>
                    <a:pt x="367848" y="638826"/>
                    <a:pt x="372222" y="611953"/>
                  </a:cubicBezTo>
                  <a:cubicBezTo>
                    <a:pt x="376596" y="617328"/>
                    <a:pt x="383157" y="594038"/>
                    <a:pt x="389719" y="592247"/>
                  </a:cubicBezTo>
                  <a:cubicBezTo>
                    <a:pt x="394822" y="567166"/>
                    <a:pt x="399196" y="601204"/>
                    <a:pt x="404299" y="577915"/>
                  </a:cubicBezTo>
                  <a:cubicBezTo>
                    <a:pt x="409402" y="588664"/>
                    <a:pt x="414505" y="551042"/>
                    <a:pt x="419609" y="567166"/>
                  </a:cubicBezTo>
                  <a:cubicBezTo>
                    <a:pt x="424712" y="581498"/>
                    <a:pt x="429086" y="576123"/>
                    <a:pt x="433460" y="558208"/>
                  </a:cubicBezTo>
                  <a:cubicBezTo>
                    <a:pt x="437834" y="568957"/>
                    <a:pt x="442208" y="551042"/>
                    <a:pt x="446583" y="560000"/>
                  </a:cubicBezTo>
                  <a:cubicBezTo>
                    <a:pt x="450957" y="579706"/>
                    <a:pt x="454602" y="551042"/>
                    <a:pt x="458976" y="561791"/>
                  </a:cubicBezTo>
                  <a:cubicBezTo>
                    <a:pt x="462621" y="560000"/>
                    <a:pt x="466266" y="565374"/>
                    <a:pt x="469911" y="565374"/>
                  </a:cubicBezTo>
                  <a:cubicBezTo>
                    <a:pt x="473557" y="579706"/>
                    <a:pt x="477202" y="563583"/>
                    <a:pt x="480118" y="565374"/>
                  </a:cubicBezTo>
                  <a:cubicBezTo>
                    <a:pt x="486679" y="558208"/>
                    <a:pt x="492511" y="568957"/>
                    <a:pt x="499072" y="545668"/>
                  </a:cubicBezTo>
                  <a:cubicBezTo>
                    <a:pt x="504905" y="551042"/>
                    <a:pt x="510737" y="515212"/>
                    <a:pt x="517298" y="525961"/>
                  </a:cubicBezTo>
                  <a:cubicBezTo>
                    <a:pt x="523130" y="506255"/>
                    <a:pt x="528962" y="461467"/>
                    <a:pt x="535524" y="506255"/>
                  </a:cubicBezTo>
                  <a:cubicBezTo>
                    <a:pt x="541356" y="513421"/>
                    <a:pt x="547188" y="504463"/>
                    <a:pt x="553749" y="490131"/>
                  </a:cubicBezTo>
                  <a:cubicBezTo>
                    <a:pt x="559582" y="499089"/>
                    <a:pt x="565414" y="439969"/>
                    <a:pt x="571975" y="477591"/>
                  </a:cubicBezTo>
                  <a:cubicBezTo>
                    <a:pt x="578536" y="472216"/>
                    <a:pt x="584368" y="463259"/>
                    <a:pt x="590930" y="468633"/>
                  </a:cubicBezTo>
                  <a:cubicBezTo>
                    <a:pt x="597491" y="475799"/>
                    <a:pt x="604781" y="454301"/>
                    <a:pt x="611342" y="465050"/>
                  </a:cubicBezTo>
                  <a:cubicBezTo>
                    <a:pt x="617904" y="493714"/>
                    <a:pt x="625194" y="470425"/>
                    <a:pt x="632484" y="470425"/>
                  </a:cubicBezTo>
                  <a:cubicBezTo>
                    <a:pt x="638316" y="482965"/>
                    <a:pt x="643419" y="443552"/>
                    <a:pt x="647065" y="463259"/>
                  </a:cubicBezTo>
                  <a:cubicBezTo>
                    <a:pt x="651439" y="482965"/>
                    <a:pt x="655084" y="459676"/>
                    <a:pt x="658000" y="436386"/>
                  </a:cubicBezTo>
                  <a:cubicBezTo>
                    <a:pt x="661645" y="396973"/>
                    <a:pt x="664561" y="423846"/>
                    <a:pt x="668206" y="402348"/>
                  </a:cubicBezTo>
                  <a:cubicBezTo>
                    <a:pt x="671122" y="388016"/>
                    <a:pt x="674768" y="371892"/>
                    <a:pt x="679142" y="370101"/>
                  </a:cubicBezTo>
                  <a:cubicBezTo>
                    <a:pt x="684245" y="339645"/>
                    <a:pt x="689348" y="393390"/>
                    <a:pt x="694451" y="357560"/>
                  </a:cubicBezTo>
                  <a:cubicBezTo>
                    <a:pt x="699554" y="370101"/>
                    <a:pt x="705387" y="366518"/>
                    <a:pt x="710490" y="359352"/>
                  </a:cubicBezTo>
                  <a:cubicBezTo>
                    <a:pt x="715593" y="334271"/>
                    <a:pt x="720696" y="370101"/>
                    <a:pt x="725799" y="362935"/>
                  </a:cubicBezTo>
                  <a:cubicBezTo>
                    <a:pt x="731632" y="348603"/>
                    <a:pt x="735277" y="353977"/>
                    <a:pt x="738922" y="375475"/>
                  </a:cubicBezTo>
                  <a:cubicBezTo>
                    <a:pt x="743296" y="364726"/>
                    <a:pt x="746941" y="423846"/>
                    <a:pt x="753502" y="382641"/>
                  </a:cubicBezTo>
                  <a:cubicBezTo>
                    <a:pt x="756418" y="353977"/>
                    <a:pt x="760064" y="388016"/>
                    <a:pt x="764438" y="368309"/>
                  </a:cubicBezTo>
                  <a:cubicBezTo>
                    <a:pt x="768812" y="382641"/>
                    <a:pt x="773915" y="316356"/>
                    <a:pt x="779747" y="339645"/>
                  </a:cubicBezTo>
                  <a:cubicBezTo>
                    <a:pt x="787037" y="318147"/>
                    <a:pt x="793599" y="328896"/>
                    <a:pt x="800889" y="293066"/>
                  </a:cubicBezTo>
                  <a:cubicBezTo>
                    <a:pt x="804534" y="289483"/>
                    <a:pt x="808179" y="293066"/>
                    <a:pt x="811095" y="296649"/>
                  </a:cubicBezTo>
                  <a:cubicBezTo>
                    <a:pt x="814741" y="291275"/>
                    <a:pt x="818386" y="325313"/>
                    <a:pt x="821302" y="300232"/>
                  </a:cubicBezTo>
                  <a:cubicBezTo>
                    <a:pt x="824218" y="291275"/>
                    <a:pt x="827863" y="300232"/>
                    <a:pt x="830779" y="302024"/>
                  </a:cubicBezTo>
                  <a:cubicBezTo>
                    <a:pt x="833695" y="302024"/>
                    <a:pt x="835882" y="312773"/>
                    <a:pt x="838798" y="327105"/>
                  </a:cubicBezTo>
                  <a:cubicBezTo>
                    <a:pt x="840985" y="314564"/>
                    <a:pt x="843173" y="316356"/>
                    <a:pt x="845360" y="339645"/>
                  </a:cubicBezTo>
                  <a:cubicBezTo>
                    <a:pt x="846818" y="334271"/>
                    <a:pt x="848276" y="337854"/>
                    <a:pt x="849734" y="343228"/>
                  </a:cubicBezTo>
                  <a:cubicBezTo>
                    <a:pt x="854108" y="345020"/>
                    <a:pt x="858482" y="341437"/>
                    <a:pt x="862856" y="325313"/>
                  </a:cubicBezTo>
                  <a:cubicBezTo>
                    <a:pt x="866501" y="321730"/>
                    <a:pt x="870875" y="323522"/>
                    <a:pt x="874521" y="318147"/>
                  </a:cubicBezTo>
                  <a:cubicBezTo>
                    <a:pt x="878895" y="323522"/>
                    <a:pt x="882540" y="309190"/>
                    <a:pt x="886185" y="316356"/>
                  </a:cubicBezTo>
                  <a:cubicBezTo>
                    <a:pt x="889830" y="323522"/>
                    <a:pt x="893475" y="316356"/>
                    <a:pt x="896391" y="328896"/>
                  </a:cubicBezTo>
                  <a:cubicBezTo>
                    <a:pt x="899307" y="343228"/>
                    <a:pt x="902224" y="330688"/>
                    <a:pt x="905140" y="341437"/>
                  </a:cubicBezTo>
                  <a:cubicBezTo>
                    <a:pt x="908056" y="352186"/>
                    <a:pt x="910243" y="361143"/>
                    <a:pt x="912430" y="350394"/>
                  </a:cubicBezTo>
                  <a:cubicBezTo>
                    <a:pt x="916075" y="371892"/>
                    <a:pt x="918991" y="395182"/>
                    <a:pt x="919720" y="352186"/>
                  </a:cubicBezTo>
                  <a:cubicBezTo>
                    <a:pt x="929197" y="345020"/>
                    <a:pt x="937217" y="396973"/>
                    <a:pt x="943778" y="366518"/>
                  </a:cubicBezTo>
                  <a:cubicBezTo>
                    <a:pt x="950339" y="423846"/>
                    <a:pt x="956171" y="388016"/>
                    <a:pt x="961275" y="368309"/>
                  </a:cubicBezTo>
                  <a:cubicBezTo>
                    <a:pt x="966378" y="377267"/>
                    <a:pt x="970752" y="361143"/>
                    <a:pt x="975126" y="362935"/>
                  </a:cubicBezTo>
                  <a:cubicBezTo>
                    <a:pt x="979500" y="377267"/>
                    <a:pt x="983145" y="377267"/>
                    <a:pt x="986791" y="361143"/>
                  </a:cubicBezTo>
                  <a:cubicBezTo>
                    <a:pt x="994810" y="346811"/>
                    <a:pt x="1002100" y="386224"/>
                    <a:pt x="1008661" y="366518"/>
                  </a:cubicBezTo>
                  <a:cubicBezTo>
                    <a:pt x="1015223" y="396973"/>
                    <a:pt x="1021784" y="379058"/>
                    <a:pt x="1028345" y="364726"/>
                  </a:cubicBezTo>
                  <a:cubicBezTo>
                    <a:pt x="1034177" y="370101"/>
                    <a:pt x="1040739" y="355769"/>
                    <a:pt x="1047300" y="368309"/>
                  </a:cubicBezTo>
                  <a:cubicBezTo>
                    <a:pt x="1049487" y="359352"/>
                    <a:pt x="1054590" y="343228"/>
                    <a:pt x="1061151" y="359352"/>
                  </a:cubicBezTo>
                  <a:cubicBezTo>
                    <a:pt x="1067712" y="366518"/>
                    <a:pt x="1075003" y="368309"/>
                    <a:pt x="1081564" y="361143"/>
                  </a:cubicBezTo>
                  <a:lnTo>
                    <a:pt x="1095377" y="367609"/>
                  </a:lnTo>
                  <a:lnTo>
                    <a:pt x="1096144" y="373684"/>
                  </a:lnTo>
                  <a:cubicBezTo>
                    <a:pt x="1099061" y="370101"/>
                    <a:pt x="1103435" y="371892"/>
                    <a:pt x="1109996" y="371892"/>
                  </a:cubicBezTo>
                  <a:cubicBezTo>
                    <a:pt x="1116557" y="343228"/>
                    <a:pt x="1124576" y="382641"/>
                    <a:pt x="1133325" y="357560"/>
                  </a:cubicBezTo>
                  <a:cubicBezTo>
                    <a:pt x="1133325" y="341437"/>
                    <a:pt x="1134783" y="345020"/>
                    <a:pt x="1136970" y="366518"/>
                  </a:cubicBezTo>
                  <a:cubicBezTo>
                    <a:pt x="1139886" y="375475"/>
                    <a:pt x="1143531" y="405931"/>
                    <a:pt x="1147176" y="373684"/>
                  </a:cubicBezTo>
                  <a:cubicBezTo>
                    <a:pt x="1151550" y="379058"/>
                    <a:pt x="1156653" y="388016"/>
                    <a:pt x="1161757" y="362935"/>
                  </a:cubicBezTo>
                  <a:cubicBezTo>
                    <a:pt x="1166860" y="352186"/>
                    <a:pt x="1171234" y="350394"/>
                    <a:pt x="1176337" y="327105"/>
                  </a:cubicBezTo>
                  <a:cubicBezTo>
                    <a:pt x="1175608" y="337854"/>
                    <a:pt x="1178524" y="325313"/>
                    <a:pt x="1182898" y="332479"/>
                  </a:cubicBezTo>
                  <a:cubicBezTo>
                    <a:pt x="1187273" y="337854"/>
                    <a:pt x="1193105" y="298441"/>
                    <a:pt x="1198937" y="316356"/>
                  </a:cubicBezTo>
                  <a:cubicBezTo>
                    <a:pt x="1208414" y="323522"/>
                    <a:pt x="1214247" y="293066"/>
                    <a:pt x="1219350" y="289483"/>
                  </a:cubicBezTo>
                  <a:cubicBezTo>
                    <a:pt x="1222631" y="290827"/>
                    <a:pt x="1225091" y="279070"/>
                    <a:pt x="1226731" y="278398"/>
                  </a:cubicBezTo>
                  <a:lnTo>
                    <a:pt x="1227589" y="280857"/>
                  </a:lnTo>
                  <a:lnTo>
                    <a:pt x="1226463" y="286041"/>
                  </a:lnTo>
                  <a:lnTo>
                    <a:pt x="1224362" y="290827"/>
                  </a:lnTo>
                  <a:cubicBezTo>
                    <a:pt x="1224499" y="291723"/>
                    <a:pt x="1224977" y="291611"/>
                    <a:pt x="1225740" y="289371"/>
                  </a:cubicBezTo>
                  <a:lnTo>
                    <a:pt x="1226463" y="286041"/>
                  </a:lnTo>
                  <a:lnTo>
                    <a:pt x="1228098" y="282317"/>
                  </a:lnTo>
                  <a:lnTo>
                    <a:pt x="1227589" y="280857"/>
                  </a:lnTo>
                  <a:lnTo>
                    <a:pt x="1228827" y="275151"/>
                  </a:lnTo>
                  <a:cubicBezTo>
                    <a:pt x="1233930" y="287692"/>
                    <a:pt x="1243408" y="251862"/>
                    <a:pt x="1252156" y="260819"/>
                  </a:cubicBezTo>
                  <a:cubicBezTo>
                    <a:pt x="1255801" y="266194"/>
                    <a:pt x="1257988" y="262611"/>
                    <a:pt x="1260904" y="257236"/>
                  </a:cubicBezTo>
                  <a:cubicBezTo>
                    <a:pt x="1263091" y="248279"/>
                    <a:pt x="1265278" y="255445"/>
                    <a:pt x="1268194" y="246487"/>
                  </a:cubicBezTo>
                  <a:cubicBezTo>
                    <a:pt x="1269653" y="257236"/>
                    <a:pt x="1271839" y="244696"/>
                    <a:pt x="1274027" y="237530"/>
                  </a:cubicBezTo>
                  <a:cubicBezTo>
                    <a:pt x="1276214" y="224989"/>
                    <a:pt x="1278401" y="269777"/>
                    <a:pt x="1279859" y="233947"/>
                  </a:cubicBezTo>
                  <a:cubicBezTo>
                    <a:pt x="1284962" y="233947"/>
                    <a:pt x="1289336" y="259028"/>
                    <a:pt x="1295168" y="237530"/>
                  </a:cubicBezTo>
                  <a:cubicBezTo>
                    <a:pt x="1300271" y="266194"/>
                    <a:pt x="1306104" y="242904"/>
                    <a:pt x="1311936" y="242904"/>
                  </a:cubicBezTo>
                  <a:cubicBezTo>
                    <a:pt x="1318497" y="232155"/>
                    <a:pt x="1325058" y="237530"/>
                    <a:pt x="1332349" y="228572"/>
                  </a:cubicBezTo>
                  <a:cubicBezTo>
                    <a:pt x="1338910" y="230364"/>
                    <a:pt x="1344013" y="214240"/>
                    <a:pt x="1348387" y="207074"/>
                  </a:cubicBezTo>
                  <a:cubicBezTo>
                    <a:pt x="1352761" y="181993"/>
                    <a:pt x="1357135" y="180202"/>
                    <a:pt x="1362239" y="183785"/>
                  </a:cubicBezTo>
                  <a:cubicBezTo>
                    <a:pt x="1368071" y="187368"/>
                    <a:pt x="1373903" y="198117"/>
                    <a:pt x="1383381" y="194534"/>
                  </a:cubicBezTo>
                  <a:cubicBezTo>
                    <a:pt x="1389213" y="201700"/>
                    <a:pt x="1396503" y="201700"/>
                    <a:pt x="1403793" y="194534"/>
                  </a:cubicBezTo>
                  <a:cubicBezTo>
                    <a:pt x="1411083" y="198117"/>
                    <a:pt x="1417645" y="203491"/>
                    <a:pt x="1422748" y="185576"/>
                  </a:cubicBezTo>
                  <a:cubicBezTo>
                    <a:pt x="1427851" y="178410"/>
                    <a:pt x="1431496" y="169453"/>
                    <a:pt x="1431496" y="169453"/>
                  </a:cubicBezTo>
                  <a:cubicBezTo>
                    <a:pt x="1435870" y="169453"/>
                    <a:pt x="1439515" y="194534"/>
                    <a:pt x="1443890" y="185576"/>
                  </a:cubicBezTo>
                  <a:cubicBezTo>
                    <a:pt x="1448264" y="156912"/>
                    <a:pt x="1453367" y="190951"/>
                    <a:pt x="1458470" y="189159"/>
                  </a:cubicBezTo>
                  <a:cubicBezTo>
                    <a:pt x="1463573" y="199908"/>
                    <a:pt x="1468677" y="192742"/>
                    <a:pt x="1474509" y="194534"/>
                  </a:cubicBezTo>
                  <a:cubicBezTo>
                    <a:pt x="1483986" y="210657"/>
                    <a:pt x="1489818" y="216032"/>
                    <a:pt x="1494921" y="201700"/>
                  </a:cubicBezTo>
                  <a:cubicBezTo>
                    <a:pt x="1500025" y="212449"/>
                    <a:pt x="1503670" y="228572"/>
                    <a:pt x="1507315" y="223198"/>
                  </a:cubicBezTo>
                  <a:cubicBezTo>
                    <a:pt x="1510960" y="230364"/>
                    <a:pt x="1513876" y="228572"/>
                    <a:pt x="1518979" y="237530"/>
                  </a:cubicBezTo>
                  <a:cubicBezTo>
                    <a:pt x="1524082" y="264402"/>
                    <a:pt x="1530644" y="253653"/>
                    <a:pt x="1537205" y="244696"/>
                  </a:cubicBezTo>
                  <a:cubicBezTo>
                    <a:pt x="1543766" y="233947"/>
                    <a:pt x="1550327" y="269777"/>
                    <a:pt x="1555431" y="257236"/>
                  </a:cubicBezTo>
                  <a:cubicBezTo>
                    <a:pt x="1560534" y="305607"/>
                    <a:pt x="1564908" y="250070"/>
                    <a:pt x="1565637" y="248279"/>
                  </a:cubicBezTo>
                  <a:cubicBezTo>
                    <a:pt x="1569282" y="226781"/>
                    <a:pt x="1572198" y="216032"/>
                    <a:pt x="1575114" y="244696"/>
                  </a:cubicBezTo>
                  <a:cubicBezTo>
                    <a:pt x="1578759" y="264402"/>
                    <a:pt x="1581675" y="246487"/>
                    <a:pt x="1585321" y="242904"/>
                  </a:cubicBezTo>
                  <a:cubicBezTo>
                    <a:pt x="1591153" y="257236"/>
                    <a:pt x="1597714" y="233947"/>
                    <a:pt x="1603546" y="237530"/>
                  </a:cubicBezTo>
                  <a:cubicBezTo>
                    <a:pt x="1606462" y="233947"/>
                    <a:pt x="1610107" y="237530"/>
                    <a:pt x="1613023" y="232155"/>
                  </a:cubicBezTo>
                  <a:cubicBezTo>
                    <a:pt x="1615940" y="226781"/>
                    <a:pt x="1618856" y="219615"/>
                    <a:pt x="1622501" y="223198"/>
                  </a:cubicBezTo>
                  <a:cubicBezTo>
                    <a:pt x="1625417" y="207074"/>
                    <a:pt x="1628333" y="224989"/>
                    <a:pt x="1631978" y="210657"/>
                  </a:cubicBezTo>
                  <a:cubicBezTo>
                    <a:pt x="1634894" y="212449"/>
                    <a:pt x="1638539" y="214240"/>
                    <a:pt x="1641455" y="205283"/>
                  </a:cubicBezTo>
                  <a:cubicBezTo>
                    <a:pt x="1644372" y="205283"/>
                    <a:pt x="1647288" y="187368"/>
                    <a:pt x="1649475" y="189159"/>
                  </a:cubicBezTo>
                  <a:cubicBezTo>
                    <a:pt x="1651662" y="176619"/>
                    <a:pt x="1653120" y="164078"/>
                    <a:pt x="1653120" y="162287"/>
                  </a:cubicBezTo>
                  <a:lnTo>
                    <a:pt x="1652316" y="160063"/>
                  </a:lnTo>
                  <a:lnTo>
                    <a:pt x="1660410" y="151538"/>
                  </a:lnTo>
                  <a:cubicBezTo>
                    <a:pt x="1663326" y="153329"/>
                    <a:pt x="1666971" y="144372"/>
                    <a:pt x="1670617" y="142580"/>
                  </a:cubicBezTo>
                  <a:cubicBezTo>
                    <a:pt x="1674262" y="119291"/>
                    <a:pt x="1677907" y="160495"/>
                    <a:pt x="1681552" y="138997"/>
                  </a:cubicBezTo>
                  <a:cubicBezTo>
                    <a:pt x="1685197" y="146163"/>
                    <a:pt x="1689571" y="121082"/>
                    <a:pt x="1693216" y="137206"/>
                  </a:cubicBezTo>
                  <a:cubicBezTo>
                    <a:pt x="1699049" y="160495"/>
                    <a:pt x="1705610" y="142580"/>
                    <a:pt x="1711442" y="137206"/>
                  </a:cubicBezTo>
                  <a:cubicBezTo>
                    <a:pt x="1717274" y="121082"/>
                    <a:pt x="1723106" y="122874"/>
                    <a:pt x="1728939" y="135414"/>
                  </a:cubicBezTo>
                  <a:cubicBezTo>
                    <a:pt x="1734771" y="117499"/>
                    <a:pt x="1740603" y="151538"/>
                    <a:pt x="1745706" y="124665"/>
                  </a:cubicBezTo>
                  <a:cubicBezTo>
                    <a:pt x="1751538" y="146163"/>
                    <a:pt x="1755913" y="126457"/>
                    <a:pt x="1761016" y="104959"/>
                  </a:cubicBezTo>
                  <a:cubicBezTo>
                    <a:pt x="1765390" y="104959"/>
                    <a:pt x="1769035" y="104959"/>
                    <a:pt x="1772680" y="69129"/>
                  </a:cubicBezTo>
                  <a:cubicBezTo>
                    <a:pt x="1772680" y="40465"/>
                    <a:pt x="1774867" y="63754"/>
                    <a:pt x="1777783" y="76295"/>
                  </a:cubicBezTo>
                  <a:cubicBezTo>
                    <a:pt x="1780699" y="99584"/>
                    <a:pt x="1784345" y="74503"/>
                    <a:pt x="1786532" y="87044"/>
                  </a:cubicBezTo>
                  <a:cubicBezTo>
                    <a:pt x="1791635" y="101376"/>
                    <a:pt x="1796009" y="126457"/>
                    <a:pt x="1798196" y="126457"/>
                  </a:cubicBezTo>
                  <a:cubicBezTo>
                    <a:pt x="1798925" y="127353"/>
                    <a:pt x="1799517" y="130488"/>
                    <a:pt x="1799962" y="134043"/>
                  </a:cubicBezTo>
                  <a:lnTo>
                    <a:pt x="1800039" y="134929"/>
                  </a:lnTo>
                  <a:lnTo>
                    <a:pt x="1800339" y="140149"/>
                  </a:lnTo>
                  <a:cubicBezTo>
                    <a:pt x="1800890" y="148725"/>
                    <a:pt x="1801044" y="148011"/>
                    <a:pt x="1800839" y="144148"/>
                  </a:cubicBezTo>
                  <a:lnTo>
                    <a:pt x="1800039" y="134929"/>
                  </a:lnTo>
                  <a:lnTo>
                    <a:pt x="1799654" y="128248"/>
                  </a:lnTo>
                  <a:cubicBezTo>
                    <a:pt x="1806215" y="103167"/>
                    <a:pt x="1812777" y="67337"/>
                    <a:pt x="1817880" y="101376"/>
                  </a:cubicBezTo>
                  <a:cubicBezTo>
                    <a:pt x="1823712" y="128248"/>
                    <a:pt x="1829544" y="117499"/>
                    <a:pt x="1833918" y="137206"/>
                  </a:cubicBezTo>
                  <a:cubicBezTo>
                    <a:pt x="1839021" y="128248"/>
                    <a:pt x="1844125" y="164078"/>
                    <a:pt x="1848499" y="138997"/>
                  </a:cubicBezTo>
                  <a:cubicBezTo>
                    <a:pt x="1856518" y="133623"/>
                    <a:pt x="1860892" y="126457"/>
                    <a:pt x="1864537" y="131831"/>
                  </a:cubicBezTo>
                  <a:cubicBezTo>
                    <a:pt x="1868183" y="142580"/>
                    <a:pt x="1869641" y="137206"/>
                    <a:pt x="1871828" y="142580"/>
                  </a:cubicBezTo>
                  <a:cubicBezTo>
                    <a:pt x="1874015" y="128248"/>
                    <a:pt x="1876202" y="131831"/>
                    <a:pt x="1881305" y="164078"/>
                  </a:cubicBezTo>
                  <a:cubicBezTo>
                    <a:pt x="1885679" y="171244"/>
                    <a:pt x="1891511" y="187368"/>
                    <a:pt x="1901718" y="192742"/>
                  </a:cubicBezTo>
                  <a:cubicBezTo>
                    <a:pt x="1909008" y="165870"/>
                    <a:pt x="1915569" y="205283"/>
                    <a:pt x="1921401" y="187368"/>
                  </a:cubicBezTo>
                  <a:cubicBezTo>
                    <a:pt x="1927234" y="164078"/>
                    <a:pt x="1932337" y="210657"/>
                    <a:pt x="1937440" y="196325"/>
                  </a:cubicBezTo>
                  <a:cubicBezTo>
                    <a:pt x="1942543" y="189159"/>
                    <a:pt x="1947646" y="203491"/>
                    <a:pt x="1952021" y="205283"/>
                  </a:cubicBezTo>
                  <a:cubicBezTo>
                    <a:pt x="1956395" y="178410"/>
                    <a:pt x="1960040" y="190951"/>
                    <a:pt x="1964414" y="205283"/>
                  </a:cubicBezTo>
                  <a:cubicBezTo>
                    <a:pt x="1965872" y="187368"/>
                    <a:pt x="1968788" y="216032"/>
                    <a:pt x="1972433" y="207074"/>
                  </a:cubicBezTo>
                  <a:cubicBezTo>
                    <a:pt x="1976078" y="203491"/>
                    <a:pt x="1981181" y="221406"/>
                    <a:pt x="1987014" y="208866"/>
                  </a:cubicBezTo>
                  <a:cubicBezTo>
                    <a:pt x="1993575" y="190951"/>
                    <a:pt x="1998678" y="205283"/>
                    <a:pt x="2004510" y="212449"/>
                  </a:cubicBezTo>
                  <a:cubicBezTo>
                    <a:pt x="2010343" y="239321"/>
                    <a:pt x="2015446" y="199908"/>
                    <a:pt x="2020549" y="224989"/>
                  </a:cubicBezTo>
                  <a:cubicBezTo>
                    <a:pt x="2025652" y="201700"/>
                    <a:pt x="2030755" y="212449"/>
                    <a:pt x="2035858" y="241113"/>
                  </a:cubicBezTo>
                  <a:cubicBezTo>
                    <a:pt x="2041691" y="259028"/>
                    <a:pt x="2046794" y="266194"/>
                    <a:pt x="2052626" y="255445"/>
                  </a:cubicBezTo>
                  <a:cubicBezTo>
                    <a:pt x="2052626" y="266194"/>
                    <a:pt x="2054084" y="239321"/>
                    <a:pt x="2057729" y="250070"/>
                  </a:cubicBezTo>
                  <a:cubicBezTo>
                    <a:pt x="2060645" y="242904"/>
                    <a:pt x="2065019" y="251862"/>
                    <a:pt x="2070852" y="244696"/>
                  </a:cubicBezTo>
                  <a:cubicBezTo>
                    <a:pt x="2076684" y="250070"/>
                    <a:pt x="2083245" y="224989"/>
                    <a:pt x="2090535" y="239321"/>
                  </a:cubicBezTo>
                  <a:cubicBezTo>
                    <a:pt x="2097825" y="180202"/>
                    <a:pt x="2105845" y="235738"/>
                    <a:pt x="2114593" y="232155"/>
                  </a:cubicBezTo>
                  <a:cubicBezTo>
                    <a:pt x="2122613" y="244696"/>
                    <a:pt x="2132090" y="210657"/>
                    <a:pt x="2140838" y="221406"/>
                  </a:cubicBezTo>
                  <a:cubicBezTo>
                    <a:pt x="2149587" y="223198"/>
                    <a:pt x="2159064" y="192742"/>
                    <a:pt x="2167812" y="203491"/>
                  </a:cubicBezTo>
                  <a:cubicBezTo>
                    <a:pt x="2176560" y="216032"/>
                    <a:pt x="2184580" y="217823"/>
                    <a:pt x="2192599" y="178410"/>
                  </a:cubicBezTo>
                  <a:cubicBezTo>
                    <a:pt x="2200618" y="173036"/>
                    <a:pt x="2207909" y="131831"/>
                    <a:pt x="2214470" y="144372"/>
                  </a:cubicBezTo>
                  <a:cubicBezTo>
                    <a:pt x="2221031" y="99584"/>
                    <a:pt x="2226134" y="85252"/>
                    <a:pt x="2230508" y="97793"/>
                  </a:cubicBezTo>
                  <a:cubicBezTo>
                    <a:pt x="2230508" y="99584"/>
                    <a:pt x="2233424" y="124665"/>
                    <a:pt x="2233424" y="119291"/>
                  </a:cubicBezTo>
                  <a:cubicBezTo>
                    <a:pt x="2236341" y="106750"/>
                    <a:pt x="2239985" y="103167"/>
                    <a:pt x="2244360" y="81669"/>
                  </a:cubicBezTo>
                  <a:cubicBezTo>
                    <a:pt x="2248005" y="78086"/>
                    <a:pt x="2253108" y="53005"/>
                    <a:pt x="2258211" y="54797"/>
                  </a:cubicBezTo>
                  <a:cubicBezTo>
                    <a:pt x="2263315" y="63754"/>
                    <a:pt x="2268417" y="29716"/>
                    <a:pt x="2274250" y="40465"/>
                  </a:cubicBezTo>
                  <a:cubicBezTo>
                    <a:pt x="2280082" y="49422"/>
                    <a:pt x="2285914" y="31507"/>
                    <a:pt x="2291747" y="40465"/>
                  </a:cubicBezTo>
                  <a:cubicBezTo>
                    <a:pt x="2297579" y="38673"/>
                    <a:pt x="2303411" y="42256"/>
                    <a:pt x="2309243" y="54797"/>
                  </a:cubicBezTo>
                  <a:cubicBezTo>
                    <a:pt x="2310701" y="44048"/>
                    <a:pt x="2313617" y="40465"/>
                    <a:pt x="2316533" y="26133"/>
                  </a:cubicBezTo>
                  <a:cubicBezTo>
                    <a:pt x="2320179" y="17175"/>
                    <a:pt x="2323823" y="11801"/>
                    <a:pt x="2328198" y="4635"/>
                  </a:cubicBezTo>
                  <a:close/>
                </a:path>
              </a:pathLst>
            </a:custGeom>
          </p:spPr>
        </p:pic>
      </p:grpSp>
      <p:grpSp>
        <p:nvGrpSpPr>
          <p:cNvPr id="15" name="组合 14"/>
          <p:cNvGrpSpPr/>
          <p:nvPr userDrawn="1"/>
        </p:nvGrpSpPr>
        <p:grpSpPr>
          <a:xfrm>
            <a:off x="247650" y="198752"/>
            <a:ext cx="3124200" cy="369332"/>
            <a:chOff x="247650" y="198752"/>
            <a:chExt cx="3124200" cy="369332"/>
          </a:xfrm>
        </p:grpSpPr>
        <p:sp>
          <p:nvSpPr>
            <p:cNvPr id="16" name="矩形 15"/>
            <p:cNvSpPr/>
            <p:nvPr/>
          </p:nvSpPr>
          <p:spPr>
            <a:xfrm>
              <a:off x="247650" y="414994"/>
              <a:ext cx="3124200" cy="118406"/>
            </a:xfrm>
            <a:prstGeom prst="rect">
              <a:avLst/>
            </a:prstGeom>
            <a:solidFill>
              <a:srgbClr val="C61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277501" y="198752"/>
              <a:ext cx="3094349" cy="369332"/>
            </a:xfrm>
            <a:prstGeom prst="rect">
              <a:avLst/>
            </a:prstGeom>
            <a:noFill/>
          </p:spPr>
          <p:txBody>
            <a:bodyPr wrap="square" rtlCol="0">
              <a:spAutoFit/>
            </a:bodyPr>
            <a:lstStyle/>
            <a:p>
              <a:pPr algn="dist"/>
              <a:r>
                <a:rPr lang="zh-CN" altLang="en-US">
                  <a:solidFill>
                    <a:schemeClr val="tx1">
                      <a:lumMod val="75000"/>
                      <a:lumOff val="25000"/>
                    </a:schemeClr>
                  </a:solidFill>
                  <a:latin typeface="汉仪雅酷黑 75W" panose="020B0804020202020204" pitchFamily="34" charset="-122"/>
                  <a:ea typeface="汉仪雅酷黑 75W" panose="020B0804020202020204" pitchFamily="34" charset="-122"/>
                </a:rPr>
                <a:t>感受红色经典抗战精神</a:t>
              </a:r>
            </a:p>
          </p:txBody>
        </p:sp>
      </p:gr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9" name="组合 8"/>
          <p:cNvGrpSpPr/>
          <p:nvPr userDrawn="1"/>
        </p:nvGrpSpPr>
        <p:grpSpPr>
          <a:xfrm flipH="1">
            <a:off x="0" y="5695949"/>
            <a:ext cx="2067369" cy="1162051"/>
            <a:chOff x="9759648" y="5466120"/>
            <a:chExt cx="2432352" cy="1391881"/>
          </a:xfrm>
        </p:grpSpPr>
        <p:pic>
          <p:nvPicPr>
            <p:cNvPr id="10" name="图片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772164" y="5466120"/>
              <a:ext cx="2419836" cy="1391881"/>
            </a:xfrm>
            <a:custGeom>
              <a:avLst/>
              <a:gdLst>
                <a:gd name="connsiteX0" fmla="*/ 0 w 2419836"/>
                <a:gd name="connsiteY0" fmla="*/ 0 h 1391881"/>
                <a:gd name="connsiteX1" fmla="*/ 2419836 w 2419836"/>
                <a:gd name="connsiteY1" fmla="*/ 0 h 1391881"/>
                <a:gd name="connsiteX2" fmla="*/ 2419836 w 2419836"/>
                <a:gd name="connsiteY2" fmla="*/ 1391881 h 1391881"/>
                <a:gd name="connsiteX3" fmla="*/ 0 w 2419836"/>
                <a:gd name="connsiteY3" fmla="*/ 1391881 h 1391881"/>
              </a:gdLst>
              <a:ahLst/>
              <a:cxnLst>
                <a:cxn ang="0">
                  <a:pos x="connsiteX0" y="connsiteY0"/>
                </a:cxn>
                <a:cxn ang="0">
                  <a:pos x="connsiteX1" y="connsiteY1"/>
                </a:cxn>
                <a:cxn ang="0">
                  <a:pos x="connsiteX2" y="connsiteY2"/>
                </a:cxn>
                <a:cxn ang="0">
                  <a:pos x="connsiteX3" y="connsiteY3"/>
                </a:cxn>
              </a:cxnLst>
              <a:rect l="l" t="t" r="r" b="b"/>
              <a:pathLst>
                <a:path w="2419836" h="1391881">
                  <a:moveTo>
                    <a:pt x="0" y="0"/>
                  </a:moveTo>
                  <a:lnTo>
                    <a:pt x="2419836" y="0"/>
                  </a:lnTo>
                  <a:lnTo>
                    <a:pt x="2419836" y="1391881"/>
                  </a:lnTo>
                  <a:lnTo>
                    <a:pt x="0" y="1391881"/>
                  </a:lnTo>
                  <a:close/>
                </a:path>
              </a:pathLst>
            </a:custGeom>
          </p:spPr>
        </p:pic>
        <p:pic>
          <p:nvPicPr>
            <p:cNvPr id="11" name="图片 1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759648" y="5873394"/>
              <a:ext cx="2432352" cy="984607"/>
            </a:xfrm>
            <a:custGeom>
              <a:avLst/>
              <a:gdLst>
                <a:gd name="connsiteX0" fmla="*/ 1094595 w 2432352"/>
                <a:gd name="connsiteY0" fmla="*/ 362263 h 984607"/>
                <a:gd name="connsiteX1" fmla="*/ 1096873 w 2432352"/>
                <a:gd name="connsiteY1" fmla="*/ 368309 h 984607"/>
                <a:gd name="connsiteX2" fmla="*/ 1095377 w 2432352"/>
                <a:gd name="connsiteY2" fmla="*/ 367609 h 984607"/>
                <a:gd name="connsiteX3" fmla="*/ 1094925 w 2432352"/>
                <a:gd name="connsiteY3" fmla="*/ 364026 h 984607"/>
                <a:gd name="connsiteX4" fmla="*/ 1094595 w 2432352"/>
                <a:gd name="connsiteY4" fmla="*/ 362263 h 984607"/>
                <a:gd name="connsiteX5" fmla="*/ 1650660 w 2432352"/>
                <a:gd name="connsiteY5" fmla="*/ 157752 h 984607"/>
                <a:gd name="connsiteX6" fmla="*/ 1651662 w 2432352"/>
                <a:gd name="connsiteY6" fmla="*/ 158256 h 984607"/>
                <a:gd name="connsiteX7" fmla="*/ 1652316 w 2432352"/>
                <a:gd name="connsiteY7" fmla="*/ 160063 h 984607"/>
                <a:gd name="connsiteX8" fmla="*/ 1650204 w 2432352"/>
                <a:gd name="connsiteY8" fmla="*/ 162287 h 984607"/>
                <a:gd name="connsiteX9" fmla="*/ 1650660 w 2432352"/>
                <a:gd name="connsiteY9" fmla="*/ 157752 h 984607"/>
                <a:gd name="connsiteX10" fmla="*/ 2330809 w 2432352"/>
                <a:gd name="connsiteY10" fmla="*/ 0 h 984607"/>
                <a:gd name="connsiteX11" fmla="*/ 2432352 w 2432352"/>
                <a:gd name="connsiteY11" fmla="*/ 0 h 984607"/>
                <a:gd name="connsiteX12" fmla="*/ 2432352 w 2432352"/>
                <a:gd name="connsiteY12" fmla="*/ 984607 h 984607"/>
                <a:gd name="connsiteX13" fmla="*/ 0 w 2432352"/>
                <a:gd name="connsiteY13" fmla="*/ 984607 h 984607"/>
                <a:gd name="connsiteX14" fmla="*/ 601 w 2432352"/>
                <a:gd name="connsiteY14" fmla="*/ 983018 h 984607"/>
                <a:gd name="connsiteX15" fmla="*/ 5522 w 2432352"/>
                <a:gd name="connsiteY15" fmla="*/ 957713 h 984607"/>
                <a:gd name="connsiteX16" fmla="*/ 11354 w 2432352"/>
                <a:gd name="connsiteY16" fmla="*/ 911134 h 984607"/>
                <a:gd name="connsiteX17" fmla="*/ 14999 w 2432352"/>
                <a:gd name="connsiteY17" fmla="*/ 873512 h 984607"/>
                <a:gd name="connsiteX18" fmla="*/ 17186 w 2432352"/>
                <a:gd name="connsiteY18" fmla="*/ 855597 h 984607"/>
                <a:gd name="connsiteX19" fmla="*/ 9896 w 2432352"/>
                <a:gd name="connsiteY19" fmla="*/ 844848 h 984607"/>
                <a:gd name="connsiteX20" fmla="*/ 10625 w 2432352"/>
                <a:gd name="connsiteY20" fmla="*/ 823350 h 984607"/>
                <a:gd name="connsiteX21" fmla="*/ 17186 w 2432352"/>
                <a:gd name="connsiteY21" fmla="*/ 803644 h 984607"/>
                <a:gd name="connsiteX22" fmla="*/ 28122 w 2432352"/>
                <a:gd name="connsiteY22" fmla="*/ 794686 h 984607"/>
                <a:gd name="connsiteX23" fmla="*/ 44889 w 2432352"/>
                <a:gd name="connsiteY23" fmla="*/ 798269 h 984607"/>
                <a:gd name="connsiteX24" fmla="*/ 66031 w 2432352"/>
                <a:gd name="connsiteY24" fmla="*/ 792895 h 984607"/>
                <a:gd name="connsiteX25" fmla="*/ 88631 w 2432352"/>
                <a:gd name="connsiteY25" fmla="*/ 780354 h 984607"/>
                <a:gd name="connsiteX26" fmla="*/ 111960 w 2432352"/>
                <a:gd name="connsiteY26" fmla="*/ 764231 h 984607"/>
                <a:gd name="connsiteX27" fmla="*/ 133831 w 2432352"/>
                <a:gd name="connsiteY27" fmla="*/ 746316 h 984607"/>
                <a:gd name="connsiteX28" fmla="*/ 152785 w 2432352"/>
                <a:gd name="connsiteY28" fmla="*/ 728401 h 984607"/>
                <a:gd name="connsiteX29" fmla="*/ 165908 w 2432352"/>
                <a:gd name="connsiteY29" fmla="*/ 714069 h 984607"/>
                <a:gd name="connsiteX30" fmla="*/ 180488 w 2432352"/>
                <a:gd name="connsiteY30" fmla="*/ 706903 h 984607"/>
                <a:gd name="connsiteX31" fmla="*/ 195069 w 2432352"/>
                <a:gd name="connsiteY31" fmla="*/ 699737 h 984607"/>
                <a:gd name="connsiteX32" fmla="*/ 213294 w 2432352"/>
                <a:gd name="connsiteY32" fmla="*/ 674656 h 984607"/>
                <a:gd name="connsiteX33" fmla="*/ 231520 w 2432352"/>
                <a:gd name="connsiteY33" fmla="*/ 665698 h 984607"/>
                <a:gd name="connsiteX34" fmla="*/ 250475 w 2432352"/>
                <a:gd name="connsiteY34" fmla="*/ 671073 h 984607"/>
                <a:gd name="connsiteX35" fmla="*/ 269429 w 2432352"/>
                <a:gd name="connsiteY35" fmla="*/ 683613 h 984607"/>
                <a:gd name="connsiteX36" fmla="*/ 288384 w 2432352"/>
                <a:gd name="connsiteY36" fmla="*/ 699737 h 984607"/>
                <a:gd name="connsiteX37" fmla="*/ 309526 w 2432352"/>
                <a:gd name="connsiteY37" fmla="*/ 699737 h 984607"/>
                <a:gd name="connsiteX38" fmla="*/ 326293 w 2432352"/>
                <a:gd name="connsiteY38" fmla="*/ 674656 h 984607"/>
                <a:gd name="connsiteX39" fmla="*/ 343061 w 2432352"/>
                <a:gd name="connsiteY39" fmla="*/ 642409 h 984607"/>
                <a:gd name="connsiteX40" fmla="*/ 364203 w 2432352"/>
                <a:gd name="connsiteY40" fmla="*/ 624494 h 984607"/>
                <a:gd name="connsiteX41" fmla="*/ 372222 w 2432352"/>
                <a:gd name="connsiteY41" fmla="*/ 611953 h 984607"/>
                <a:gd name="connsiteX42" fmla="*/ 389719 w 2432352"/>
                <a:gd name="connsiteY42" fmla="*/ 592247 h 984607"/>
                <a:gd name="connsiteX43" fmla="*/ 404299 w 2432352"/>
                <a:gd name="connsiteY43" fmla="*/ 577915 h 984607"/>
                <a:gd name="connsiteX44" fmla="*/ 419609 w 2432352"/>
                <a:gd name="connsiteY44" fmla="*/ 567166 h 984607"/>
                <a:gd name="connsiteX45" fmla="*/ 433460 w 2432352"/>
                <a:gd name="connsiteY45" fmla="*/ 558208 h 984607"/>
                <a:gd name="connsiteX46" fmla="*/ 446583 w 2432352"/>
                <a:gd name="connsiteY46" fmla="*/ 560000 h 984607"/>
                <a:gd name="connsiteX47" fmla="*/ 458976 w 2432352"/>
                <a:gd name="connsiteY47" fmla="*/ 561791 h 984607"/>
                <a:gd name="connsiteX48" fmla="*/ 469911 w 2432352"/>
                <a:gd name="connsiteY48" fmla="*/ 565374 h 984607"/>
                <a:gd name="connsiteX49" fmla="*/ 480118 w 2432352"/>
                <a:gd name="connsiteY49" fmla="*/ 565374 h 984607"/>
                <a:gd name="connsiteX50" fmla="*/ 499072 w 2432352"/>
                <a:gd name="connsiteY50" fmla="*/ 545668 h 984607"/>
                <a:gd name="connsiteX51" fmla="*/ 517298 w 2432352"/>
                <a:gd name="connsiteY51" fmla="*/ 525961 h 984607"/>
                <a:gd name="connsiteX52" fmla="*/ 535524 w 2432352"/>
                <a:gd name="connsiteY52" fmla="*/ 506255 h 984607"/>
                <a:gd name="connsiteX53" fmla="*/ 553749 w 2432352"/>
                <a:gd name="connsiteY53" fmla="*/ 490131 h 984607"/>
                <a:gd name="connsiteX54" fmla="*/ 571975 w 2432352"/>
                <a:gd name="connsiteY54" fmla="*/ 477591 h 984607"/>
                <a:gd name="connsiteX55" fmla="*/ 590930 w 2432352"/>
                <a:gd name="connsiteY55" fmla="*/ 468633 h 984607"/>
                <a:gd name="connsiteX56" fmla="*/ 611342 w 2432352"/>
                <a:gd name="connsiteY56" fmla="*/ 465050 h 984607"/>
                <a:gd name="connsiteX57" fmla="*/ 632484 w 2432352"/>
                <a:gd name="connsiteY57" fmla="*/ 470425 h 984607"/>
                <a:gd name="connsiteX58" fmla="*/ 647065 w 2432352"/>
                <a:gd name="connsiteY58" fmla="*/ 463259 h 984607"/>
                <a:gd name="connsiteX59" fmla="*/ 658000 w 2432352"/>
                <a:gd name="connsiteY59" fmla="*/ 436386 h 984607"/>
                <a:gd name="connsiteX60" fmla="*/ 668206 w 2432352"/>
                <a:gd name="connsiteY60" fmla="*/ 402348 h 984607"/>
                <a:gd name="connsiteX61" fmla="*/ 679142 w 2432352"/>
                <a:gd name="connsiteY61" fmla="*/ 370101 h 984607"/>
                <a:gd name="connsiteX62" fmla="*/ 694451 w 2432352"/>
                <a:gd name="connsiteY62" fmla="*/ 357560 h 984607"/>
                <a:gd name="connsiteX63" fmla="*/ 710490 w 2432352"/>
                <a:gd name="connsiteY63" fmla="*/ 359352 h 984607"/>
                <a:gd name="connsiteX64" fmla="*/ 725799 w 2432352"/>
                <a:gd name="connsiteY64" fmla="*/ 362935 h 984607"/>
                <a:gd name="connsiteX65" fmla="*/ 738922 w 2432352"/>
                <a:gd name="connsiteY65" fmla="*/ 375475 h 984607"/>
                <a:gd name="connsiteX66" fmla="*/ 753502 w 2432352"/>
                <a:gd name="connsiteY66" fmla="*/ 382641 h 984607"/>
                <a:gd name="connsiteX67" fmla="*/ 764438 w 2432352"/>
                <a:gd name="connsiteY67" fmla="*/ 368309 h 984607"/>
                <a:gd name="connsiteX68" fmla="*/ 779747 w 2432352"/>
                <a:gd name="connsiteY68" fmla="*/ 339645 h 984607"/>
                <a:gd name="connsiteX69" fmla="*/ 800889 w 2432352"/>
                <a:gd name="connsiteY69" fmla="*/ 293066 h 984607"/>
                <a:gd name="connsiteX70" fmla="*/ 811095 w 2432352"/>
                <a:gd name="connsiteY70" fmla="*/ 296649 h 984607"/>
                <a:gd name="connsiteX71" fmla="*/ 821302 w 2432352"/>
                <a:gd name="connsiteY71" fmla="*/ 300232 h 984607"/>
                <a:gd name="connsiteX72" fmla="*/ 830779 w 2432352"/>
                <a:gd name="connsiteY72" fmla="*/ 302024 h 984607"/>
                <a:gd name="connsiteX73" fmla="*/ 838798 w 2432352"/>
                <a:gd name="connsiteY73" fmla="*/ 327105 h 984607"/>
                <a:gd name="connsiteX74" fmla="*/ 845360 w 2432352"/>
                <a:gd name="connsiteY74" fmla="*/ 339645 h 984607"/>
                <a:gd name="connsiteX75" fmla="*/ 849734 w 2432352"/>
                <a:gd name="connsiteY75" fmla="*/ 343228 h 984607"/>
                <a:gd name="connsiteX76" fmla="*/ 862856 w 2432352"/>
                <a:gd name="connsiteY76" fmla="*/ 325313 h 984607"/>
                <a:gd name="connsiteX77" fmla="*/ 874521 w 2432352"/>
                <a:gd name="connsiteY77" fmla="*/ 318147 h 984607"/>
                <a:gd name="connsiteX78" fmla="*/ 886185 w 2432352"/>
                <a:gd name="connsiteY78" fmla="*/ 316356 h 984607"/>
                <a:gd name="connsiteX79" fmla="*/ 896391 w 2432352"/>
                <a:gd name="connsiteY79" fmla="*/ 328896 h 984607"/>
                <a:gd name="connsiteX80" fmla="*/ 905140 w 2432352"/>
                <a:gd name="connsiteY80" fmla="*/ 341437 h 984607"/>
                <a:gd name="connsiteX81" fmla="*/ 912430 w 2432352"/>
                <a:gd name="connsiteY81" fmla="*/ 350394 h 984607"/>
                <a:gd name="connsiteX82" fmla="*/ 919720 w 2432352"/>
                <a:gd name="connsiteY82" fmla="*/ 352186 h 984607"/>
                <a:gd name="connsiteX83" fmla="*/ 943778 w 2432352"/>
                <a:gd name="connsiteY83" fmla="*/ 366518 h 984607"/>
                <a:gd name="connsiteX84" fmla="*/ 961275 w 2432352"/>
                <a:gd name="connsiteY84" fmla="*/ 368309 h 984607"/>
                <a:gd name="connsiteX85" fmla="*/ 975126 w 2432352"/>
                <a:gd name="connsiteY85" fmla="*/ 362935 h 984607"/>
                <a:gd name="connsiteX86" fmla="*/ 986791 w 2432352"/>
                <a:gd name="connsiteY86" fmla="*/ 361143 h 984607"/>
                <a:gd name="connsiteX87" fmla="*/ 1008661 w 2432352"/>
                <a:gd name="connsiteY87" fmla="*/ 366518 h 984607"/>
                <a:gd name="connsiteX88" fmla="*/ 1028345 w 2432352"/>
                <a:gd name="connsiteY88" fmla="*/ 364726 h 984607"/>
                <a:gd name="connsiteX89" fmla="*/ 1047300 w 2432352"/>
                <a:gd name="connsiteY89" fmla="*/ 368309 h 984607"/>
                <a:gd name="connsiteX90" fmla="*/ 1061151 w 2432352"/>
                <a:gd name="connsiteY90" fmla="*/ 359352 h 984607"/>
                <a:gd name="connsiteX91" fmla="*/ 1081564 w 2432352"/>
                <a:gd name="connsiteY91" fmla="*/ 361143 h 984607"/>
                <a:gd name="connsiteX92" fmla="*/ 1095377 w 2432352"/>
                <a:gd name="connsiteY92" fmla="*/ 367609 h 984607"/>
                <a:gd name="connsiteX93" fmla="*/ 1096144 w 2432352"/>
                <a:gd name="connsiteY93" fmla="*/ 373684 h 984607"/>
                <a:gd name="connsiteX94" fmla="*/ 1109996 w 2432352"/>
                <a:gd name="connsiteY94" fmla="*/ 371892 h 984607"/>
                <a:gd name="connsiteX95" fmla="*/ 1133325 w 2432352"/>
                <a:gd name="connsiteY95" fmla="*/ 357560 h 984607"/>
                <a:gd name="connsiteX96" fmla="*/ 1136970 w 2432352"/>
                <a:gd name="connsiteY96" fmla="*/ 366518 h 984607"/>
                <a:gd name="connsiteX97" fmla="*/ 1147176 w 2432352"/>
                <a:gd name="connsiteY97" fmla="*/ 373684 h 984607"/>
                <a:gd name="connsiteX98" fmla="*/ 1161757 w 2432352"/>
                <a:gd name="connsiteY98" fmla="*/ 362935 h 984607"/>
                <a:gd name="connsiteX99" fmla="*/ 1176337 w 2432352"/>
                <a:gd name="connsiteY99" fmla="*/ 327105 h 984607"/>
                <a:gd name="connsiteX100" fmla="*/ 1182898 w 2432352"/>
                <a:gd name="connsiteY100" fmla="*/ 332479 h 984607"/>
                <a:gd name="connsiteX101" fmla="*/ 1198937 w 2432352"/>
                <a:gd name="connsiteY101" fmla="*/ 316356 h 984607"/>
                <a:gd name="connsiteX102" fmla="*/ 1219350 w 2432352"/>
                <a:gd name="connsiteY102" fmla="*/ 289483 h 984607"/>
                <a:gd name="connsiteX103" fmla="*/ 1226731 w 2432352"/>
                <a:gd name="connsiteY103" fmla="*/ 278398 h 984607"/>
                <a:gd name="connsiteX104" fmla="*/ 1227589 w 2432352"/>
                <a:gd name="connsiteY104" fmla="*/ 280857 h 984607"/>
                <a:gd name="connsiteX105" fmla="*/ 1226463 w 2432352"/>
                <a:gd name="connsiteY105" fmla="*/ 286041 h 984607"/>
                <a:gd name="connsiteX106" fmla="*/ 1224362 w 2432352"/>
                <a:gd name="connsiteY106" fmla="*/ 290827 h 984607"/>
                <a:gd name="connsiteX107" fmla="*/ 1225740 w 2432352"/>
                <a:gd name="connsiteY107" fmla="*/ 289371 h 984607"/>
                <a:gd name="connsiteX108" fmla="*/ 1226463 w 2432352"/>
                <a:gd name="connsiteY108" fmla="*/ 286041 h 984607"/>
                <a:gd name="connsiteX109" fmla="*/ 1228098 w 2432352"/>
                <a:gd name="connsiteY109" fmla="*/ 282317 h 984607"/>
                <a:gd name="connsiteX110" fmla="*/ 1227589 w 2432352"/>
                <a:gd name="connsiteY110" fmla="*/ 280857 h 984607"/>
                <a:gd name="connsiteX111" fmla="*/ 1228827 w 2432352"/>
                <a:gd name="connsiteY111" fmla="*/ 275151 h 984607"/>
                <a:gd name="connsiteX112" fmla="*/ 1252156 w 2432352"/>
                <a:gd name="connsiteY112" fmla="*/ 260819 h 984607"/>
                <a:gd name="connsiteX113" fmla="*/ 1260904 w 2432352"/>
                <a:gd name="connsiteY113" fmla="*/ 257236 h 984607"/>
                <a:gd name="connsiteX114" fmla="*/ 1268194 w 2432352"/>
                <a:gd name="connsiteY114" fmla="*/ 246487 h 984607"/>
                <a:gd name="connsiteX115" fmla="*/ 1274027 w 2432352"/>
                <a:gd name="connsiteY115" fmla="*/ 237530 h 984607"/>
                <a:gd name="connsiteX116" fmla="*/ 1279859 w 2432352"/>
                <a:gd name="connsiteY116" fmla="*/ 233947 h 984607"/>
                <a:gd name="connsiteX117" fmla="*/ 1295168 w 2432352"/>
                <a:gd name="connsiteY117" fmla="*/ 237530 h 984607"/>
                <a:gd name="connsiteX118" fmla="*/ 1311936 w 2432352"/>
                <a:gd name="connsiteY118" fmla="*/ 242904 h 984607"/>
                <a:gd name="connsiteX119" fmla="*/ 1332349 w 2432352"/>
                <a:gd name="connsiteY119" fmla="*/ 228572 h 984607"/>
                <a:gd name="connsiteX120" fmla="*/ 1348387 w 2432352"/>
                <a:gd name="connsiteY120" fmla="*/ 207074 h 984607"/>
                <a:gd name="connsiteX121" fmla="*/ 1362239 w 2432352"/>
                <a:gd name="connsiteY121" fmla="*/ 183785 h 984607"/>
                <a:gd name="connsiteX122" fmla="*/ 1383381 w 2432352"/>
                <a:gd name="connsiteY122" fmla="*/ 194534 h 984607"/>
                <a:gd name="connsiteX123" fmla="*/ 1403793 w 2432352"/>
                <a:gd name="connsiteY123" fmla="*/ 194534 h 984607"/>
                <a:gd name="connsiteX124" fmla="*/ 1422748 w 2432352"/>
                <a:gd name="connsiteY124" fmla="*/ 185576 h 984607"/>
                <a:gd name="connsiteX125" fmla="*/ 1431496 w 2432352"/>
                <a:gd name="connsiteY125" fmla="*/ 169453 h 984607"/>
                <a:gd name="connsiteX126" fmla="*/ 1443890 w 2432352"/>
                <a:gd name="connsiteY126" fmla="*/ 185576 h 984607"/>
                <a:gd name="connsiteX127" fmla="*/ 1458470 w 2432352"/>
                <a:gd name="connsiteY127" fmla="*/ 189159 h 984607"/>
                <a:gd name="connsiteX128" fmla="*/ 1474509 w 2432352"/>
                <a:gd name="connsiteY128" fmla="*/ 194534 h 984607"/>
                <a:gd name="connsiteX129" fmla="*/ 1494921 w 2432352"/>
                <a:gd name="connsiteY129" fmla="*/ 201700 h 984607"/>
                <a:gd name="connsiteX130" fmla="*/ 1507315 w 2432352"/>
                <a:gd name="connsiteY130" fmla="*/ 223198 h 984607"/>
                <a:gd name="connsiteX131" fmla="*/ 1518979 w 2432352"/>
                <a:gd name="connsiteY131" fmla="*/ 237530 h 984607"/>
                <a:gd name="connsiteX132" fmla="*/ 1537205 w 2432352"/>
                <a:gd name="connsiteY132" fmla="*/ 244696 h 984607"/>
                <a:gd name="connsiteX133" fmla="*/ 1555431 w 2432352"/>
                <a:gd name="connsiteY133" fmla="*/ 257236 h 984607"/>
                <a:gd name="connsiteX134" fmla="*/ 1565637 w 2432352"/>
                <a:gd name="connsiteY134" fmla="*/ 248279 h 984607"/>
                <a:gd name="connsiteX135" fmla="*/ 1575114 w 2432352"/>
                <a:gd name="connsiteY135" fmla="*/ 244696 h 984607"/>
                <a:gd name="connsiteX136" fmla="*/ 1585321 w 2432352"/>
                <a:gd name="connsiteY136" fmla="*/ 242904 h 984607"/>
                <a:gd name="connsiteX137" fmla="*/ 1603546 w 2432352"/>
                <a:gd name="connsiteY137" fmla="*/ 237530 h 984607"/>
                <a:gd name="connsiteX138" fmla="*/ 1613023 w 2432352"/>
                <a:gd name="connsiteY138" fmla="*/ 232155 h 984607"/>
                <a:gd name="connsiteX139" fmla="*/ 1622501 w 2432352"/>
                <a:gd name="connsiteY139" fmla="*/ 223198 h 984607"/>
                <a:gd name="connsiteX140" fmla="*/ 1631978 w 2432352"/>
                <a:gd name="connsiteY140" fmla="*/ 210657 h 984607"/>
                <a:gd name="connsiteX141" fmla="*/ 1641455 w 2432352"/>
                <a:gd name="connsiteY141" fmla="*/ 205283 h 984607"/>
                <a:gd name="connsiteX142" fmla="*/ 1649475 w 2432352"/>
                <a:gd name="connsiteY142" fmla="*/ 189159 h 984607"/>
                <a:gd name="connsiteX143" fmla="*/ 1653120 w 2432352"/>
                <a:gd name="connsiteY143" fmla="*/ 162287 h 984607"/>
                <a:gd name="connsiteX144" fmla="*/ 1652316 w 2432352"/>
                <a:gd name="connsiteY144" fmla="*/ 160063 h 984607"/>
                <a:gd name="connsiteX145" fmla="*/ 1660410 w 2432352"/>
                <a:gd name="connsiteY145" fmla="*/ 151538 h 984607"/>
                <a:gd name="connsiteX146" fmla="*/ 1670617 w 2432352"/>
                <a:gd name="connsiteY146" fmla="*/ 142580 h 984607"/>
                <a:gd name="connsiteX147" fmla="*/ 1681552 w 2432352"/>
                <a:gd name="connsiteY147" fmla="*/ 138997 h 984607"/>
                <a:gd name="connsiteX148" fmla="*/ 1693216 w 2432352"/>
                <a:gd name="connsiteY148" fmla="*/ 137206 h 984607"/>
                <a:gd name="connsiteX149" fmla="*/ 1711442 w 2432352"/>
                <a:gd name="connsiteY149" fmla="*/ 137206 h 984607"/>
                <a:gd name="connsiteX150" fmla="*/ 1728939 w 2432352"/>
                <a:gd name="connsiteY150" fmla="*/ 135414 h 984607"/>
                <a:gd name="connsiteX151" fmla="*/ 1745706 w 2432352"/>
                <a:gd name="connsiteY151" fmla="*/ 124665 h 984607"/>
                <a:gd name="connsiteX152" fmla="*/ 1761016 w 2432352"/>
                <a:gd name="connsiteY152" fmla="*/ 104959 h 984607"/>
                <a:gd name="connsiteX153" fmla="*/ 1772680 w 2432352"/>
                <a:gd name="connsiteY153" fmla="*/ 69129 h 984607"/>
                <a:gd name="connsiteX154" fmla="*/ 1777783 w 2432352"/>
                <a:gd name="connsiteY154" fmla="*/ 76295 h 984607"/>
                <a:gd name="connsiteX155" fmla="*/ 1786532 w 2432352"/>
                <a:gd name="connsiteY155" fmla="*/ 87044 h 984607"/>
                <a:gd name="connsiteX156" fmla="*/ 1798196 w 2432352"/>
                <a:gd name="connsiteY156" fmla="*/ 126457 h 984607"/>
                <a:gd name="connsiteX157" fmla="*/ 1799962 w 2432352"/>
                <a:gd name="connsiteY157" fmla="*/ 134043 h 984607"/>
                <a:gd name="connsiteX158" fmla="*/ 1800039 w 2432352"/>
                <a:gd name="connsiteY158" fmla="*/ 134929 h 984607"/>
                <a:gd name="connsiteX159" fmla="*/ 1800339 w 2432352"/>
                <a:gd name="connsiteY159" fmla="*/ 140149 h 984607"/>
                <a:gd name="connsiteX160" fmla="*/ 1800839 w 2432352"/>
                <a:gd name="connsiteY160" fmla="*/ 144148 h 984607"/>
                <a:gd name="connsiteX161" fmla="*/ 1800039 w 2432352"/>
                <a:gd name="connsiteY161" fmla="*/ 134929 h 984607"/>
                <a:gd name="connsiteX162" fmla="*/ 1799654 w 2432352"/>
                <a:gd name="connsiteY162" fmla="*/ 128248 h 984607"/>
                <a:gd name="connsiteX163" fmla="*/ 1817880 w 2432352"/>
                <a:gd name="connsiteY163" fmla="*/ 101376 h 984607"/>
                <a:gd name="connsiteX164" fmla="*/ 1833918 w 2432352"/>
                <a:gd name="connsiteY164" fmla="*/ 137206 h 984607"/>
                <a:gd name="connsiteX165" fmla="*/ 1848499 w 2432352"/>
                <a:gd name="connsiteY165" fmla="*/ 138997 h 984607"/>
                <a:gd name="connsiteX166" fmla="*/ 1864537 w 2432352"/>
                <a:gd name="connsiteY166" fmla="*/ 131831 h 984607"/>
                <a:gd name="connsiteX167" fmla="*/ 1871828 w 2432352"/>
                <a:gd name="connsiteY167" fmla="*/ 142580 h 984607"/>
                <a:gd name="connsiteX168" fmla="*/ 1881305 w 2432352"/>
                <a:gd name="connsiteY168" fmla="*/ 164078 h 984607"/>
                <a:gd name="connsiteX169" fmla="*/ 1901718 w 2432352"/>
                <a:gd name="connsiteY169" fmla="*/ 192742 h 984607"/>
                <a:gd name="connsiteX170" fmla="*/ 1921401 w 2432352"/>
                <a:gd name="connsiteY170" fmla="*/ 187368 h 984607"/>
                <a:gd name="connsiteX171" fmla="*/ 1937440 w 2432352"/>
                <a:gd name="connsiteY171" fmla="*/ 196325 h 984607"/>
                <a:gd name="connsiteX172" fmla="*/ 1952021 w 2432352"/>
                <a:gd name="connsiteY172" fmla="*/ 205283 h 984607"/>
                <a:gd name="connsiteX173" fmla="*/ 1964414 w 2432352"/>
                <a:gd name="connsiteY173" fmla="*/ 205283 h 984607"/>
                <a:gd name="connsiteX174" fmla="*/ 1972433 w 2432352"/>
                <a:gd name="connsiteY174" fmla="*/ 207074 h 984607"/>
                <a:gd name="connsiteX175" fmla="*/ 1987014 w 2432352"/>
                <a:gd name="connsiteY175" fmla="*/ 208866 h 984607"/>
                <a:gd name="connsiteX176" fmla="*/ 2004510 w 2432352"/>
                <a:gd name="connsiteY176" fmla="*/ 212449 h 984607"/>
                <a:gd name="connsiteX177" fmla="*/ 2020549 w 2432352"/>
                <a:gd name="connsiteY177" fmla="*/ 224989 h 984607"/>
                <a:gd name="connsiteX178" fmla="*/ 2035858 w 2432352"/>
                <a:gd name="connsiteY178" fmla="*/ 241113 h 984607"/>
                <a:gd name="connsiteX179" fmla="*/ 2052626 w 2432352"/>
                <a:gd name="connsiteY179" fmla="*/ 255445 h 984607"/>
                <a:gd name="connsiteX180" fmla="*/ 2057729 w 2432352"/>
                <a:gd name="connsiteY180" fmla="*/ 250070 h 984607"/>
                <a:gd name="connsiteX181" fmla="*/ 2070852 w 2432352"/>
                <a:gd name="connsiteY181" fmla="*/ 244696 h 984607"/>
                <a:gd name="connsiteX182" fmla="*/ 2090535 w 2432352"/>
                <a:gd name="connsiteY182" fmla="*/ 239321 h 984607"/>
                <a:gd name="connsiteX183" fmla="*/ 2114593 w 2432352"/>
                <a:gd name="connsiteY183" fmla="*/ 232155 h 984607"/>
                <a:gd name="connsiteX184" fmla="*/ 2140838 w 2432352"/>
                <a:gd name="connsiteY184" fmla="*/ 221406 h 984607"/>
                <a:gd name="connsiteX185" fmla="*/ 2167812 w 2432352"/>
                <a:gd name="connsiteY185" fmla="*/ 203491 h 984607"/>
                <a:gd name="connsiteX186" fmla="*/ 2192599 w 2432352"/>
                <a:gd name="connsiteY186" fmla="*/ 178410 h 984607"/>
                <a:gd name="connsiteX187" fmla="*/ 2214470 w 2432352"/>
                <a:gd name="connsiteY187" fmla="*/ 144372 h 984607"/>
                <a:gd name="connsiteX188" fmla="*/ 2230508 w 2432352"/>
                <a:gd name="connsiteY188" fmla="*/ 97793 h 984607"/>
                <a:gd name="connsiteX189" fmla="*/ 2233424 w 2432352"/>
                <a:gd name="connsiteY189" fmla="*/ 119291 h 984607"/>
                <a:gd name="connsiteX190" fmla="*/ 2244360 w 2432352"/>
                <a:gd name="connsiteY190" fmla="*/ 81669 h 984607"/>
                <a:gd name="connsiteX191" fmla="*/ 2258211 w 2432352"/>
                <a:gd name="connsiteY191" fmla="*/ 54797 h 984607"/>
                <a:gd name="connsiteX192" fmla="*/ 2274250 w 2432352"/>
                <a:gd name="connsiteY192" fmla="*/ 40465 h 984607"/>
                <a:gd name="connsiteX193" fmla="*/ 2291747 w 2432352"/>
                <a:gd name="connsiteY193" fmla="*/ 40465 h 984607"/>
                <a:gd name="connsiteX194" fmla="*/ 2309243 w 2432352"/>
                <a:gd name="connsiteY194" fmla="*/ 54797 h 984607"/>
                <a:gd name="connsiteX195" fmla="*/ 2316533 w 2432352"/>
                <a:gd name="connsiteY195" fmla="*/ 26133 h 984607"/>
                <a:gd name="connsiteX196" fmla="*/ 2328198 w 2432352"/>
                <a:gd name="connsiteY196" fmla="*/ 4635 h 98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2432352" h="984607">
                  <a:moveTo>
                    <a:pt x="1094595" y="362263"/>
                  </a:moveTo>
                  <a:cubicBezTo>
                    <a:pt x="1094686" y="362935"/>
                    <a:pt x="1095415" y="366518"/>
                    <a:pt x="1096873" y="368309"/>
                  </a:cubicBezTo>
                  <a:lnTo>
                    <a:pt x="1095377" y="367609"/>
                  </a:lnTo>
                  <a:lnTo>
                    <a:pt x="1094925" y="364026"/>
                  </a:lnTo>
                  <a:cubicBezTo>
                    <a:pt x="1094663" y="362319"/>
                    <a:pt x="1094549" y="361927"/>
                    <a:pt x="1094595" y="362263"/>
                  </a:cubicBezTo>
                  <a:close/>
                  <a:moveTo>
                    <a:pt x="1650660" y="157752"/>
                  </a:moveTo>
                  <a:cubicBezTo>
                    <a:pt x="1650933" y="157248"/>
                    <a:pt x="1651298" y="157584"/>
                    <a:pt x="1651662" y="158256"/>
                  </a:cubicBezTo>
                  <a:lnTo>
                    <a:pt x="1652316" y="160063"/>
                  </a:lnTo>
                  <a:lnTo>
                    <a:pt x="1650204" y="162287"/>
                  </a:lnTo>
                  <a:cubicBezTo>
                    <a:pt x="1650204" y="159600"/>
                    <a:pt x="1650386" y="158256"/>
                    <a:pt x="1650660" y="157752"/>
                  </a:cubicBezTo>
                  <a:close/>
                  <a:moveTo>
                    <a:pt x="2330809" y="0"/>
                  </a:moveTo>
                  <a:lnTo>
                    <a:pt x="2432352" y="0"/>
                  </a:lnTo>
                  <a:lnTo>
                    <a:pt x="2432352" y="984607"/>
                  </a:lnTo>
                  <a:lnTo>
                    <a:pt x="0" y="984607"/>
                  </a:lnTo>
                  <a:lnTo>
                    <a:pt x="601" y="983018"/>
                  </a:lnTo>
                  <a:cubicBezTo>
                    <a:pt x="2424" y="976524"/>
                    <a:pt x="4064" y="968462"/>
                    <a:pt x="5522" y="957713"/>
                  </a:cubicBezTo>
                  <a:cubicBezTo>
                    <a:pt x="8438" y="930840"/>
                    <a:pt x="9896" y="912925"/>
                    <a:pt x="11354" y="911134"/>
                  </a:cubicBezTo>
                  <a:cubicBezTo>
                    <a:pt x="12812" y="887844"/>
                    <a:pt x="14270" y="882470"/>
                    <a:pt x="14999" y="873512"/>
                  </a:cubicBezTo>
                  <a:cubicBezTo>
                    <a:pt x="15728" y="866346"/>
                    <a:pt x="16457" y="853806"/>
                    <a:pt x="17186" y="855597"/>
                  </a:cubicBezTo>
                  <a:cubicBezTo>
                    <a:pt x="12812" y="857389"/>
                    <a:pt x="10625" y="852014"/>
                    <a:pt x="9896" y="844848"/>
                  </a:cubicBezTo>
                  <a:cubicBezTo>
                    <a:pt x="9167" y="857389"/>
                    <a:pt x="9167" y="837682"/>
                    <a:pt x="10625" y="823350"/>
                  </a:cubicBezTo>
                  <a:cubicBezTo>
                    <a:pt x="12083" y="817976"/>
                    <a:pt x="14270" y="807227"/>
                    <a:pt x="17186" y="803644"/>
                  </a:cubicBezTo>
                  <a:cubicBezTo>
                    <a:pt x="20103" y="780354"/>
                    <a:pt x="23748" y="801852"/>
                    <a:pt x="28122" y="794686"/>
                  </a:cubicBezTo>
                  <a:cubicBezTo>
                    <a:pt x="32496" y="805435"/>
                    <a:pt x="38328" y="771397"/>
                    <a:pt x="44889" y="798269"/>
                  </a:cubicBezTo>
                  <a:cubicBezTo>
                    <a:pt x="51451" y="783937"/>
                    <a:pt x="58012" y="787520"/>
                    <a:pt x="66031" y="792895"/>
                  </a:cubicBezTo>
                  <a:cubicBezTo>
                    <a:pt x="73321" y="789312"/>
                    <a:pt x="80612" y="726609"/>
                    <a:pt x="88631" y="780354"/>
                  </a:cubicBezTo>
                  <a:cubicBezTo>
                    <a:pt x="96650" y="800061"/>
                    <a:pt x="104670" y="771397"/>
                    <a:pt x="111960" y="764231"/>
                  </a:cubicBezTo>
                  <a:cubicBezTo>
                    <a:pt x="119979" y="721235"/>
                    <a:pt x="127269" y="776771"/>
                    <a:pt x="133831" y="746316"/>
                  </a:cubicBezTo>
                  <a:cubicBezTo>
                    <a:pt x="141121" y="731984"/>
                    <a:pt x="147682" y="717652"/>
                    <a:pt x="152785" y="728401"/>
                  </a:cubicBezTo>
                  <a:cubicBezTo>
                    <a:pt x="157888" y="705111"/>
                    <a:pt x="162992" y="724818"/>
                    <a:pt x="165908" y="714069"/>
                  </a:cubicBezTo>
                  <a:cubicBezTo>
                    <a:pt x="170282" y="703320"/>
                    <a:pt x="175385" y="730192"/>
                    <a:pt x="180488" y="706903"/>
                  </a:cubicBezTo>
                  <a:cubicBezTo>
                    <a:pt x="185591" y="688988"/>
                    <a:pt x="190695" y="705111"/>
                    <a:pt x="195069" y="699737"/>
                  </a:cubicBezTo>
                  <a:cubicBezTo>
                    <a:pt x="200901" y="658532"/>
                    <a:pt x="206733" y="665698"/>
                    <a:pt x="213294" y="674656"/>
                  </a:cubicBezTo>
                  <a:cubicBezTo>
                    <a:pt x="219127" y="690779"/>
                    <a:pt x="224959" y="667490"/>
                    <a:pt x="231520" y="665698"/>
                  </a:cubicBezTo>
                  <a:cubicBezTo>
                    <a:pt x="237352" y="678239"/>
                    <a:pt x="243913" y="692571"/>
                    <a:pt x="250475" y="671073"/>
                  </a:cubicBezTo>
                  <a:cubicBezTo>
                    <a:pt x="256307" y="645992"/>
                    <a:pt x="262868" y="672864"/>
                    <a:pt x="269429" y="683613"/>
                  </a:cubicBezTo>
                  <a:cubicBezTo>
                    <a:pt x="275991" y="690779"/>
                    <a:pt x="281823" y="688988"/>
                    <a:pt x="288384" y="699737"/>
                  </a:cubicBezTo>
                  <a:cubicBezTo>
                    <a:pt x="296403" y="712277"/>
                    <a:pt x="302965" y="658532"/>
                    <a:pt x="309526" y="699737"/>
                  </a:cubicBezTo>
                  <a:cubicBezTo>
                    <a:pt x="315358" y="667490"/>
                    <a:pt x="321190" y="687196"/>
                    <a:pt x="326293" y="674656"/>
                  </a:cubicBezTo>
                  <a:cubicBezTo>
                    <a:pt x="332126" y="640617"/>
                    <a:pt x="337229" y="638826"/>
                    <a:pt x="343061" y="642409"/>
                  </a:cubicBezTo>
                  <a:cubicBezTo>
                    <a:pt x="349622" y="638826"/>
                    <a:pt x="356183" y="628077"/>
                    <a:pt x="364203" y="624494"/>
                  </a:cubicBezTo>
                  <a:cubicBezTo>
                    <a:pt x="364932" y="633451"/>
                    <a:pt x="367848" y="638826"/>
                    <a:pt x="372222" y="611953"/>
                  </a:cubicBezTo>
                  <a:cubicBezTo>
                    <a:pt x="376596" y="617328"/>
                    <a:pt x="383157" y="594038"/>
                    <a:pt x="389719" y="592247"/>
                  </a:cubicBezTo>
                  <a:cubicBezTo>
                    <a:pt x="394822" y="567166"/>
                    <a:pt x="399196" y="601204"/>
                    <a:pt x="404299" y="577915"/>
                  </a:cubicBezTo>
                  <a:cubicBezTo>
                    <a:pt x="409402" y="588664"/>
                    <a:pt x="414505" y="551042"/>
                    <a:pt x="419609" y="567166"/>
                  </a:cubicBezTo>
                  <a:cubicBezTo>
                    <a:pt x="424712" y="581498"/>
                    <a:pt x="429086" y="576123"/>
                    <a:pt x="433460" y="558208"/>
                  </a:cubicBezTo>
                  <a:cubicBezTo>
                    <a:pt x="437834" y="568957"/>
                    <a:pt x="442208" y="551042"/>
                    <a:pt x="446583" y="560000"/>
                  </a:cubicBezTo>
                  <a:cubicBezTo>
                    <a:pt x="450957" y="579706"/>
                    <a:pt x="454602" y="551042"/>
                    <a:pt x="458976" y="561791"/>
                  </a:cubicBezTo>
                  <a:cubicBezTo>
                    <a:pt x="462621" y="560000"/>
                    <a:pt x="466266" y="565374"/>
                    <a:pt x="469911" y="565374"/>
                  </a:cubicBezTo>
                  <a:cubicBezTo>
                    <a:pt x="473557" y="579706"/>
                    <a:pt x="477202" y="563583"/>
                    <a:pt x="480118" y="565374"/>
                  </a:cubicBezTo>
                  <a:cubicBezTo>
                    <a:pt x="486679" y="558208"/>
                    <a:pt x="492511" y="568957"/>
                    <a:pt x="499072" y="545668"/>
                  </a:cubicBezTo>
                  <a:cubicBezTo>
                    <a:pt x="504905" y="551042"/>
                    <a:pt x="510737" y="515212"/>
                    <a:pt x="517298" y="525961"/>
                  </a:cubicBezTo>
                  <a:cubicBezTo>
                    <a:pt x="523130" y="506255"/>
                    <a:pt x="528962" y="461467"/>
                    <a:pt x="535524" y="506255"/>
                  </a:cubicBezTo>
                  <a:cubicBezTo>
                    <a:pt x="541356" y="513421"/>
                    <a:pt x="547188" y="504463"/>
                    <a:pt x="553749" y="490131"/>
                  </a:cubicBezTo>
                  <a:cubicBezTo>
                    <a:pt x="559582" y="499089"/>
                    <a:pt x="565414" y="439969"/>
                    <a:pt x="571975" y="477591"/>
                  </a:cubicBezTo>
                  <a:cubicBezTo>
                    <a:pt x="578536" y="472216"/>
                    <a:pt x="584368" y="463259"/>
                    <a:pt x="590930" y="468633"/>
                  </a:cubicBezTo>
                  <a:cubicBezTo>
                    <a:pt x="597491" y="475799"/>
                    <a:pt x="604781" y="454301"/>
                    <a:pt x="611342" y="465050"/>
                  </a:cubicBezTo>
                  <a:cubicBezTo>
                    <a:pt x="617904" y="493714"/>
                    <a:pt x="625194" y="470425"/>
                    <a:pt x="632484" y="470425"/>
                  </a:cubicBezTo>
                  <a:cubicBezTo>
                    <a:pt x="638316" y="482965"/>
                    <a:pt x="643419" y="443552"/>
                    <a:pt x="647065" y="463259"/>
                  </a:cubicBezTo>
                  <a:cubicBezTo>
                    <a:pt x="651439" y="482965"/>
                    <a:pt x="655084" y="459676"/>
                    <a:pt x="658000" y="436386"/>
                  </a:cubicBezTo>
                  <a:cubicBezTo>
                    <a:pt x="661645" y="396973"/>
                    <a:pt x="664561" y="423846"/>
                    <a:pt x="668206" y="402348"/>
                  </a:cubicBezTo>
                  <a:cubicBezTo>
                    <a:pt x="671122" y="388016"/>
                    <a:pt x="674768" y="371892"/>
                    <a:pt x="679142" y="370101"/>
                  </a:cubicBezTo>
                  <a:cubicBezTo>
                    <a:pt x="684245" y="339645"/>
                    <a:pt x="689348" y="393390"/>
                    <a:pt x="694451" y="357560"/>
                  </a:cubicBezTo>
                  <a:cubicBezTo>
                    <a:pt x="699554" y="370101"/>
                    <a:pt x="705387" y="366518"/>
                    <a:pt x="710490" y="359352"/>
                  </a:cubicBezTo>
                  <a:cubicBezTo>
                    <a:pt x="715593" y="334271"/>
                    <a:pt x="720696" y="370101"/>
                    <a:pt x="725799" y="362935"/>
                  </a:cubicBezTo>
                  <a:cubicBezTo>
                    <a:pt x="731632" y="348603"/>
                    <a:pt x="735277" y="353977"/>
                    <a:pt x="738922" y="375475"/>
                  </a:cubicBezTo>
                  <a:cubicBezTo>
                    <a:pt x="743296" y="364726"/>
                    <a:pt x="746941" y="423846"/>
                    <a:pt x="753502" y="382641"/>
                  </a:cubicBezTo>
                  <a:cubicBezTo>
                    <a:pt x="756418" y="353977"/>
                    <a:pt x="760064" y="388016"/>
                    <a:pt x="764438" y="368309"/>
                  </a:cubicBezTo>
                  <a:cubicBezTo>
                    <a:pt x="768812" y="382641"/>
                    <a:pt x="773915" y="316356"/>
                    <a:pt x="779747" y="339645"/>
                  </a:cubicBezTo>
                  <a:cubicBezTo>
                    <a:pt x="787037" y="318147"/>
                    <a:pt x="793599" y="328896"/>
                    <a:pt x="800889" y="293066"/>
                  </a:cubicBezTo>
                  <a:cubicBezTo>
                    <a:pt x="804534" y="289483"/>
                    <a:pt x="808179" y="293066"/>
                    <a:pt x="811095" y="296649"/>
                  </a:cubicBezTo>
                  <a:cubicBezTo>
                    <a:pt x="814741" y="291275"/>
                    <a:pt x="818386" y="325313"/>
                    <a:pt x="821302" y="300232"/>
                  </a:cubicBezTo>
                  <a:cubicBezTo>
                    <a:pt x="824218" y="291275"/>
                    <a:pt x="827863" y="300232"/>
                    <a:pt x="830779" y="302024"/>
                  </a:cubicBezTo>
                  <a:cubicBezTo>
                    <a:pt x="833695" y="302024"/>
                    <a:pt x="835882" y="312773"/>
                    <a:pt x="838798" y="327105"/>
                  </a:cubicBezTo>
                  <a:cubicBezTo>
                    <a:pt x="840985" y="314564"/>
                    <a:pt x="843173" y="316356"/>
                    <a:pt x="845360" y="339645"/>
                  </a:cubicBezTo>
                  <a:cubicBezTo>
                    <a:pt x="846818" y="334271"/>
                    <a:pt x="848276" y="337854"/>
                    <a:pt x="849734" y="343228"/>
                  </a:cubicBezTo>
                  <a:cubicBezTo>
                    <a:pt x="854108" y="345020"/>
                    <a:pt x="858482" y="341437"/>
                    <a:pt x="862856" y="325313"/>
                  </a:cubicBezTo>
                  <a:cubicBezTo>
                    <a:pt x="866501" y="321730"/>
                    <a:pt x="870875" y="323522"/>
                    <a:pt x="874521" y="318147"/>
                  </a:cubicBezTo>
                  <a:cubicBezTo>
                    <a:pt x="878895" y="323522"/>
                    <a:pt x="882540" y="309190"/>
                    <a:pt x="886185" y="316356"/>
                  </a:cubicBezTo>
                  <a:cubicBezTo>
                    <a:pt x="889830" y="323522"/>
                    <a:pt x="893475" y="316356"/>
                    <a:pt x="896391" y="328896"/>
                  </a:cubicBezTo>
                  <a:cubicBezTo>
                    <a:pt x="899307" y="343228"/>
                    <a:pt x="902224" y="330688"/>
                    <a:pt x="905140" y="341437"/>
                  </a:cubicBezTo>
                  <a:cubicBezTo>
                    <a:pt x="908056" y="352186"/>
                    <a:pt x="910243" y="361143"/>
                    <a:pt x="912430" y="350394"/>
                  </a:cubicBezTo>
                  <a:cubicBezTo>
                    <a:pt x="916075" y="371892"/>
                    <a:pt x="918991" y="395182"/>
                    <a:pt x="919720" y="352186"/>
                  </a:cubicBezTo>
                  <a:cubicBezTo>
                    <a:pt x="929197" y="345020"/>
                    <a:pt x="937217" y="396973"/>
                    <a:pt x="943778" y="366518"/>
                  </a:cubicBezTo>
                  <a:cubicBezTo>
                    <a:pt x="950339" y="423846"/>
                    <a:pt x="956171" y="388016"/>
                    <a:pt x="961275" y="368309"/>
                  </a:cubicBezTo>
                  <a:cubicBezTo>
                    <a:pt x="966378" y="377267"/>
                    <a:pt x="970752" y="361143"/>
                    <a:pt x="975126" y="362935"/>
                  </a:cubicBezTo>
                  <a:cubicBezTo>
                    <a:pt x="979500" y="377267"/>
                    <a:pt x="983145" y="377267"/>
                    <a:pt x="986791" y="361143"/>
                  </a:cubicBezTo>
                  <a:cubicBezTo>
                    <a:pt x="994810" y="346811"/>
                    <a:pt x="1002100" y="386224"/>
                    <a:pt x="1008661" y="366518"/>
                  </a:cubicBezTo>
                  <a:cubicBezTo>
                    <a:pt x="1015223" y="396973"/>
                    <a:pt x="1021784" y="379058"/>
                    <a:pt x="1028345" y="364726"/>
                  </a:cubicBezTo>
                  <a:cubicBezTo>
                    <a:pt x="1034177" y="370101"/>
                    <a:pt x="1040739" y="355769"/>
                    <a:pt x="1047300" y="368309"/>
                  </a:cubicBezTo>
                  <a:cubicBezTo>
                    <a:pt x="1049487" y="359352"/>
                    <a:pt x="1054590" y="343228"/>
                    <a:pt x="1061151" y="359352"/>
                  </a:cubicBezTo>
                  <a:cubicBezTo>
                    <a:pt x="1067712" y="366518"/>
                    <a:pt x="1075003" y="368309"/>
                    <a:pt x="1081564" y="361143"/>
                  </a:cubicBezTo>
                  <a:lnTo>
                    <a:pt x="1095377" y="367609"/>
                  </a:lnTo>
                  <a:lnTo>
                    <a:pt x="1096144" y="373684"/>
                  </a:lnTo>
                  <a:cubicBezTo>
                    <a:pt x="1099061" y="370101"/>
                    <a:pt x="1103435" y="371892"/>
                    <a:pt x="1109996" y="371892"/>
                  </a:cubicBezTo>
                  <a:cubicBezTo>
                    <a:pt x="1116557" y="343228"/>
                    <a:pt x="1124576" y="382641"/>
                    <a:pt x="1133325" y="357560"/>
                  </a:cubicBezTo>
                  <a:cubicBezTo>
                    <a:pt x="1133325" y="341437"/>
                    <a:pt x="1134783" y="345020"/>
                    <a:pt x="1136970" y="366518"/>
                  </a:cubicBezTo>
                  <a:cubicBezTo>
                    <a:pt x="1139886" y="375475"/>
                    <a:pt x="1143531" y="405931"/>
                    <a:pt x="1147176" y="373684"/>
                  </a:cubicBezTo>
                  <a:cubicBezTo>
                    <a:pt x="1151550" y="379058"/>
                    <a:pt x="1156653" y="388016"/>
                    <a:pt x="1161757" y="362935"/>
                  </a:cubicBezTo>
                  <a:cubicBezTo>
                    <a:pt x="1166860" y="352186"/>
                    <a:pt x="1171234" y="350394"/>
                    <a:pt x="1176337" y="327105"/>
                  </a:cubicBezTo>
                  <a:cubicBezTo>
                    <a:pt x="1175608" y="337854"/>
                    <a:pt x="1178524" y="325313"/>
                    <a:pt x="1182898" y="332479"/>
                  </a:cubicBezTo>
                  <a:cubicBezTo>
                    <a:pt x="1187273" y="337854"/>
                    <a:pt x="1193105" y="298441"/>
                    <a:pt x="1198937" y="316356"/>
                  </a:cubicBezTo>
                  <a:cubicBezTo>
                    <a:pt x="1208414" y="323522"/>
                    <a:pt x="1214247" y="293066"/>
                    <a:pt x="1219350" y="289483"/>
                  </a:cubicBezTo>
                  <a:cubicBezTo>
                    <a:pt x="1222631" y="290827"/>
                    <a:pt x="1225091" y="279070"/>
                    <a:pt x="1226731" y="278398"/>
                  </a:cubicBezTo>
                  <a:lnTo>
                    <a:pt x="1227589" y="280857"/>
                  </a:lnTo>
                  <a:lnTo>
                    <a:pt x="1226463" y="286041"/>
                  </a:lnTo>
                  <a:lnTo>
                    <a:pt x="1224362" y="290827"/>
                  </a:lnTo>
                  <a:cubicBezTo>
                    <a:pt x="1224499" y="291723"/>
                    <a:pt x="1224977" y="291611"/>
                    <a:pt x="1225740" y="289371"/>
                  </a:cubicBezTo>
                  <a:lnTo>
                    <a:pt x="1226463" y="286041"/>
                  </a:lnTo>
                  <a:lnTo>
                    <a:pt x="1228098" y="282317"/>
                  </a:lnTo>
                  <a:lnTo>
                    <a:pt x="1227589" y="280857"/>
                  </a:lnTo>
                  <a:lnTo>
                    <a:pt x="1228827" y="275151"/>
                  </a:lnTo>
                  <a:cubicBezTo>
                    <a:pt x="1233930" y="287692"/>
                    <a:pt x="1243408" y="251862"/>
                    <a:pt x="1252156" y="260819"/>
                  </a:cubicBezTo>
                  <a:cubicBezTo>
                    <a:pt x="1255801" y="266194"/>
                    <a:pt x="1257988" y="262611"/>
                    <a:pt x="1260904" y="257236"/>
                  </a:cubicBezTo>
                  <a:cubicBezTo>
                    <a:pt x="1263091" y="248279"/>
                    <a:pt x="1265278" y="255445"/>
                    <a:pt x="1268194" y="246487"/>
                  </a:cubicBezTo>
                  <a:cubicBezTo>
                    <a:pt x="1269653" y="257236"/>
                    <a:pt x="1271839" y="244696"/>
                    <a:pt x="1274027" y="237530"/>
                  </a:cubicBezTo>
                  <a:cubicBezTo>
                    <a:pt x="1276214" y="224989"/>
                    <a:pt x="1278401" y="269777"/>
                    <a:pt x="1279859" y="233947"/>
                  </a:cubicBezTo>
                  <a:cubicBezTo>
                    <a:pt x="1284962" y="233947"/>
                    <a:pt x="1289336" y="259028"/>
                    <a:pt x="1295168" y="237530"/>
                  </a:cubicBezTo>
                  <a:cubicBezTo>
                    <a:pt x="1300271" y="266194"/>
                    <a:pt x="1306104" y="242904"/>
                    <a:pt x="1311936" y="242904"/>
                  </a:cubicBezTo>
                  <a:cubicBezTo>
                    <a:pt x="1318497" y="232155"/>
                    <a:pt x="1325058" y="237530"/>
                    <a:pt x="1332349" y="228572"/>
                  </a:cubicBezTo>
                  <a:cubicBezTo>
                    <a:pt x="1338910" y="230364"/>
                    <a:pt x="1344013" y="214240"/>
                    <a:pt x="1348387" y="207074"/>
                  </a:cubicBezTo>
                  <a:cubicBezTo>
                    <a:pt x="1352761" y="181993"/>
                    <a:pt x="1357135" y="180202"/>
                    <a:pt x="1362239" y="183785"/>
                  </a:cubicBezTo>
                  <a:cubicBezTo>
                    <a:pt x="1368071" y="187368"/>
                    <a:pt x="1373903" y="198117"/>
                    <a:pt x="1383381" y="194534"/>
                  </a:cubicBezTo>
                  <a:cubicBezTo>
                    <a:pt x="1389213" y="201700"/>
                    <a:pt x="1396503" y="201700"/>
                    <a:pt x="1403793" y="194534"/>
                  </a:cubicBezTo>
                  <a:cubicBezTo>
                    <a:pt x="1411083" y="198117"/>
                    <a:pt x="1417645" y="203491"/>
                    <a:pt x="1422748" y="185576"/>
                  </a:cubicBezTo>
                  <a:cubicBezTo>
                    <a:pt x="1427851" y="178410"/>
                    <a:pt x="1431496" y="169453"/>
                    <a:pt x="1431496" y="169453"/>
                  </a:cubicBezTo>
                  <a:cubicBezTo>
                    <a:pt x="1435870" y="169453"/>
                    <a:pt x="1439515" y="194534"/>
                    <a:pt x="1443890" y="185576"/>
                  </a:cubicBezTo>
                  <a:cubicBezTo>
                    <a:pt x="1448264" y="156912"/>
                    <a:pt x="1453367" y="190951"/>
                    <a:pt x="1458470" y="189159"/>
                  </a:cubicBezTo>
                  <a:cubicBezTo>
                    <a:pt x="1463573" y="199908"/>
                    <a:pt x="1468677" y="192742"/>
                    <a:pt x="1474509" y="194534"/>
                  </a:cubicBezTo>
                  <a:cubicBezTo>
                    <a:pt x="1483986" y="210657"/>
                    <a:pt x="1489818" y="216032"/>
                    <a:pt x="1494921" y="201700"/>
                  </a:cubicBezTo>
                  <a:cubicBezTo>
                    <a:pt x="1500025" y="212449"/>
                    <a:pt x="1503670" y="228572"/>
                    <a:pt x="1507315" y="223198"/>
                  </a:cubicBezTo>
                  <a:cubicBezTo>
                    <a:pt x="1510960" y="230364"/>
                    <a:pt x="1513876" y="228572"/>
                    <a:pt x="1518979" y="237530"/>
                  </a:cubicBezTo>
                  <a:cubicBezTo>
                    <a:pt x="1524082" y="264402"/>
                    <a:pt x="1530644" y="253653"/>
                    <a:pt x="1537205" y="244696"/>
                  </a:cubicBezTo>
                  <a:cubicBezTo>
                    <a:pt x="1543766" y="233947"/>
                    <a:pt x="1550327" y="269777"/>
                    <a:pt x="1555431" y="257236"/>
                  </a:cubicBezTo>
                  <a:cubicBezTo>
                    <a:pt x="1560534" y="305607"/>
                    <a:pt x="1564908" y="250070"/>
                    <a:pt x="1565637" y="248279"/>
                  </a:cubicBezTo>
                  <a:cubicBezTo>
                    <a:pt x="1569282" y="226781"/>
                    <a:pt x="1572198" y="216032"/>
                    <a:pt x="1575114" y="244696"/>
                  </a:cubicBezTo>
                  <a:cubicBezTo>
                    <a:pt x="1578759" y="264402"/>
                    <a:pt x="1581675" y="246487"/>
                    <a:pt x="1585321" y="242904"/>
                  </a:cubicBezTo>
                  <a:cubicBezTo>
                    <a:pt x="1591153" y="257236"/>
                    <a:pt x="1597714" y="233947"/>
                    <a:pt x="1603546" y="237530"/>
                  </a:cubicBezTo>
                  <a:cubicBezTo>
                    <a:pt x="1606462" y="233947"/>
                    <a:pt x="1610107" y="237530"/>
                    <a:pt x="1613023" y="232155"/>
                  </a:cubicBezTo>
                  <a:cubicBezTo>
                    <a:pt x="1615940" y="226781"/>
                    <a:pt x="1618856" y="219615"/>
                    <a:pt x="1622501" y="223198"/>
                  </a:cubicBezTo>
                  <a:cubicBezTo>
                    <a:pt x="1625417" y="207074"/>
                    <a:pt x="1628333" y="224989"/>
                    <a:pt x="1631978" y="210657"/>
                  </a:cubicBezTo>
                  <a:cubicBezTo>
                    <a:pt x="1634894" y="212449"/>
                    <a:pt x="1638539" y="214240"/>
                    <a:pt x="1641455" y="205283"/>
                  </a:cubicBezTo>
                  <a:cubicBezTo>
                    <a:pt x="1644372" y="205283"/>
                    <a:pt x="1647288" y="187368"/>
                    <a:pt x="1649475" y="189159"/>
                  </a:cubicBezTo>
                  <a:cubicBezTo>
                    <a:pt x="1651662" y="176619"/>
                    <a:pt x="1653120" y="164078"/>
                    <a:pt x="1653120" y="162287"/>
                  </a:cubicBezTo>
                  <a:lnTo>
                    <a:pt x="1652316" y="160063"/>
                  </a:lnTo>
                  <a:lnTo>
                    <a:pt x="1660410" y="151538"/>
                  </a:lnTo>
                  <a:cubicBezTo>
                    <a:pt x="1663326" y="153329"/>
                    <a:pt x="1666971" y="144372"/>
                    <a:pt x="1670617" y="142580"/>
                  </a:cubicBezTo>
                  <a:cubicBezTo>
                    <a:pt x="1674262" y="119291"/>
                    <a:pt x="1677907" y="160495"/>
                    <a:pt x="1681552" y="138997"/>
                  </a:cubicBezTo>
                  <a:cubicBezTo>
                    <a:pt x="1685197" y="146163"/>
                    <a:pt x="1689571" y="121082"/>
                    <a:pt x="1693216" y="137206"/>
                  </a:cubicBezTo>
                  <a:cubicBezTo>
                    <a:pt x="1699049" y="160495"/>
                    <a:pt x="1705610" y="142580"/>
                    <a:pt x="1711442" y="137206"/>
                  </a:cubicBezTo>
                  <a:cubicBezTo>
                    <a:pt x="1717274" y="121082"/>
                    <a:pt x="1723106" y="122874"/>
                    <a:pt x="1728939" y="135414"/>
                  </a:cubicBezTo>
                  <a:cubicBezTo>
                    <a:pt x="1734771" y="117499"/>
                    <a:pt x="1740603" y="151538"/>
                    <a:pt x="1745706" y="124665"/>
                  </a:cubicBezTo>
                  <a:cubicBezTo>
                    <a:pt x="1751538" y="146163"/>
                    <a:pt x="1755913" y="126457"/>
                    <a:pt x="1761016" y="104959"/>
                  </a:cubicBezTo>
                  <a:cubicBezTo>
                    <a:pt x="1765390" y="104959"/>
                    <a:pt x="1769035" y="104959"/>
                    <a:pt x="1772680" y="69129"/>
                  </a:cubicBezTo>
                  <a:cubicBezTo>
                    <a:pt x="1772680" y="40465"/>
                    <a:pt x="1774867" y="63754"/>
                    <a:pt x="1777783" y="76295"/>
                  </a:cubicBezTo>
                  <a:cubicBezTo>
                    <a:pt x="1780699" y="99584"/>
                    <a:pt x="1784345" y="74503"/>
                    <a:pt x="1786532" y="87044"/>
                  </a:cubicBezTo>
                  <a:cubicBezTo>
                    <a:pt x="1791635" y="101376"/>
                    <a:pt x="1796009" y="126457"/>
                    <a:pt x="1798196" y="126457"/>
                  </a:cubicBezTo>
                  <a:cubicBezTo>
                    <a:pt x="1798925" y="127353"/>
                    <a:pt x="1799517" y="130488"/>
                    <a:pt x="1799962" y="134043"/>
                  </a:cubicBezTo>
                  <a:lnTo>
                    <a:pt x="1800039" y="134929"/>
                  </a:lnTo>
                  <a:lnTo>
                    <a:pt x="1800339" y="140149"/>
                  </a:lnTo>
                  <a:cubicBezTo>
                    <a:pt x="1800890" y="148725"/>
                    <a:pt x="1801044" y="148011"/>
                    <a:pt x="1800839" y="144148"/>
                  </a:cubicBezTo>
                  <a:lnTo>
                    <a:pt x="1800039" y="134929"/>
                  </a:lnTo>
                  <a:lnTo>
                    <a:pt x="1799654" y="128248"/>
                  </a:lnTo>
                  <a:cubicBezTo>
                    <a:pt x="1806215" y="103167"/>
                    <a:pt x="1812777" y="67337"/>
                    <a:pt x="1817880" y="101376"/>
                  </a:cubicBezTo>
                  <a:cubicBezTo>
                    <a:pt x="1823712" y="128248"/>
                    <a:pt x="1829544" y="117499"/>
                    <a:pt x="1833918" y="137206"/>
                  </a:cubicBezTo>
                  <a:cubicBezTo>
                    <a:pt x="1839021" y="128248"/>
                    <a:pt x="1844125" y="164078"/>
                    <a:pt x="1848499" y="138997"/>
                  </a:cubicBezTo>
                  <a:cubicBezTo>
                    <a:pt x="1856518" y="133623"/>
                    <a:pt x="1860892" y="126457"/>
                    <a:pt x="1864537" y="131831"/>
                  </a:cubicBezTo>
                  <a:cubicBezTo>
                    <a:pt x="1868183" y="142580"/>
                    <a:pt x="1869641" y="137206"/>
                    <a:pt x="1871828" y="142580"/>
                  </a:cubicBezTo>
                  <a:cubicBezTo>
                    <a:pt x="1874015" y="128248"/>
                    <a:pt x="1876202" y="131831"/>
                    <a:pt x="1881305" y="164078"/>
                  </a:cubicBezTo>
                  <a:cubicBezTo>
                    <a:pt x="1885679" y="171244"/>
                    <a:pt x="1891511" y="187368"/>
                    <a:pt x="1901718" y="192742"/>
                  </a:cubicBezTo>
                  <a:cubicBezTo>
                    <a:pt x="1909008" y="165870"/>
                    <a:pt x="1915569" y="205283"/>
                    <a:pt x="1921401" y="187368"/>
                  </a:cubicBezTo>
                  <a:cubicBezTo>
                    <a:pt x="1927234" y="164078"/>
                    <a:pt x="1932337" y="210657"/>
                    <a:pt x="1937440" y="196325"/>
                  </a:cubicBezTo>
                  <a:cubicBezTo>
                    <a:pt x="1942543" y="189159"/>
                    <a:pt x="1947646" y="203491"/>
                    <a:pt x="1952021" y="205283"/>
                  </a:cubicBezTo>
                  <a:cubicBezTo>
                    <a:pt x="1956395" y="178410"/>
                    <a:pt x="1960040" y="190951"/>
                    <a:pt x="1964414" y="205283"/>
                  </a:cubicBezTo>
                  <a:cubicBezTo>
                    <a:pt x="1965872" y="187368"/>
                    <a:pt x="1968788" y="216032"/>
                    <a:pt x="1972433" y="207074"/>
                  </a:cubicBezTo>
                  <a:cubicBezTo>
                    <a:pt x="1976078" y="203491"/>
                    <a:pt x="1981181" y="221406"/>
                    <a:pt x="1987014" y="208866"/>
                  </a:cubicBezTo>
                  <a:cubicBezTo>
                    <a:pt x="1993575" y="190951"/>
                    <a:pt x="1998678" y="205283"/>
                    <a:pt x="2004510" y="212449"/>
                  </a:cubicBezTo>
                  <a:cubicBezTo>
                    <a:pt x="2010343" y="239321"/>
                    <a:pt x="2015446" y="199908"/>
                    <a:pt x="2020549" y="224989"/>
                  </a:cubicBezTo>
                  <a:cubicBezTo>
                    <a:pt x="2025652" y="201700"/>
                    <a:pt x="2030755" y="212449"/>
                    <a:pt x="2035858" y="241113"/>
                  </a:cubicBezTo>
                  <a:cubicBezTo>
                    <a:pt x="2041691" y="259028"/>
                    <a:pt x="2046794" y="266194"/>
                    <a:pt x="2052626" y="255445"/>
                  </a:cubicBezTo>
                  <a:cubicBezTo>
                    <a:pt x="2052626" y="266194"/>
                    <a:pt x="2054084" y="239321"/>
                    <a:pt x="2057729" y="250070"/>
                  </a:cubicBezTo>
                  <a:cubicBezTo>
                    <a:pt x="2060645" y="242904"/>
                    <a:pt x="2065019" y="251862"/>
                    <a:pt x="2070852" y="244696"/>
                  </a:cubicBezTo>
                  <a:cubicBezTo>
                    <a:pt x="2076684" y="250070"/>
                    <a:pt x="2083245" y="224989"/>
                    <a:pt x="2090535" y="239321"/>
                  </a:cubicBezTo>
                  <a:cubicBezTo>
                    <a:pt x="2097825" y="180202"/>
                    <a:pt x="2105845" y="235738"/>
                    <a:pt x="2114593" y="232155"/>
                  </a:cubicBezTo>
                  <a:cubicBezTo>
                    <a:pt x="2122613" y="244696"/>
                    <a:pt x="2132090" y="210657"/>
                    <a:pt x="2140838" y="221406"/>
                  </a:cubicBezTo>
                  <a:cubicBezTo>
                    <a:pt x="2149587" y="223198"/>
                    <a:pt x="2159064" y="192742"/>
                    <a:pt x="2167812" y="203491"/>
                  </a:cubicBezTo>
                  <a:cubicBezTo>
                    <a:pt x="2176560" y="216032"/>
                    <a:pt x="2184580" y="217823"/>
                    <a:pt x="2192599" y="178410"/>
                  </a:cubicBezTo>
                  <a:cubicBezTo>
                    <a:pt x="2200618" y="173036"/>
                    <a:pt x="2207909" y="131831"/>
                    <a:pt x="2214470" y="144372"/>
                  </a:cubicBezTo>
                  <a:cubicBezTo>
                    <a:pt x="2221031" y="99584"/>
                    <a:pt x="2226134" y="85252"/>
                    <a:pt x="2230508" y="97793"/>
                  </a:cubicBezTo>
                  <a:cubicBezTo>
                    <a:pt x="2230508" y="99584"/>
                    <a:pt x="2233424" y="124665"/>
                    <a:pt x="2233424" y="119291"/>
                  </a:cubicBezTo>
                  <a:cubicBezTo>
                    <a:pt x="2236341" y="106750"/>
                    <a:pt x="2239985" y="103167"/>
                    <a:pt x="2244360" y="81669"/>
                  </a:cubicBezTo>
                  <a:cubicBezTo>
                    <a:pt x="2248005" y="78086"/>
                    <a:pt x="2253108" y="53005"/>
                    <a:pt x="2258211" y="54797"/>
                  </a:cubicBezTo>
                  <a:cubicBezTo>
                    <a:pt x="2263315" y="63754"/>
                    <a:pt x="2268417" y="29716"/>
                    <a:pt x="2274250" y="40465"/>
                  </a:cubicBezTo>
                  <a:cubicBezTo>
                    <a:pt x="2280082" y="49422"/>
                    <a:pt x="2285914" y="31507"/>
                    <a:pt x="2291747" y="40465"/>
                  </a:cubicBezTo>
                  <a:cubicBezTo>
                    <a:pt x="2297579" y="38673"/>
                    <a:pt x="2303411" y="42256"/>
                    <a:pt x="2309243" y="54797"/>
                  </a:cubicBezTo>
                  <a:cubicBezTo>
                    <a:pt x="2310701" y="44048"/>
                    <a:pt x="2313617" y="40465"/>
                    <a:pt x="2316533" y="26133"/>
                  </a:cubicBezTo>
                  <a:cubicBezTo>
                    <a:pt x="2320179" y="17175"/>
                    <a:pt x="2323823" y="11801"/>
                    <a:pt x="2328198" y="4635"/>
                  </a:cubicBezTo>
                  <a:close/>
                </a:path>
              </a:pathLst>
            </a:custGeom>
          </p:spPr>
        </p:pic>
      </p:grpSp>
      <p:grpSp>
        <p:nvGrpSpPr>
          <p:cNvPr id="12" name="组合 11"/>
          <p:cNvGrpSpPr/>
          <p:nvPr userDrawn="1"/>
        </p:nvGrpSpPr>
        <p:grpSpPr>
          <a:xfrm flipV="1">
            <a:off x="9982199" y="0"/>
            <a:ext cx="2209800" cy="990601"/>
            <a:chOff x="9759648" y="5466120"/>
            <a:chExt cx="2432352" cy="1391881"/>
          </a:xfrm>
        </p:grpSpPr>
        <p:pic>
          <p:nvPicPr>
            <p:cNvPr id="13" name="图片 1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772164" y="5466120"/>
              <a:ext cx="2419836" cy="1391881"/>
            </a:xfrm>
            <a:custGeom>
              <a:avLst/>
              <a:gdLst>
                <a:gd name="connsiteX0" fmla="*/ 0 w 2419836"/>
                <a:gd name="connsiteY0" fmla="*/ 0 h 1391881"/>
                <a:gd name="connsiteX1" fmla="*/ 2419836 w 2419836"/>
                <a:gd name="connsiteY1" fmla="*/ 0 h 1391881"/>
                <a:gd name="connsiteX2" fmla="*/ 2419836 w 2419836"/>
                <a:gd name="connsiteY2" fmla="*/ 1391881 h 1391881"/>
                <a:gd name="connsiteX3" fmla="*/ 0 w 2419836"/>
                <a:gd name="connsiteY3" fmla="*/ 1391881 h 1391881"/>
              </a:gdLst>
              <a:ahLst/>
              <a:cxnLst>
                <a:cxn ang="0">
                  <a:pos x="connsiteX0" y="connsiteY0"/>
                </a:cxn>
                <a:cxn ang="0">
                  <a:pos x="connsiteX1" y="connsiteY1"/>
                </a:cxn>
                <a:cxn ang="0">
                  <a:pos x="connsiteX2" y="connsiteY2"/>
                </a:cxn>
                <a:cxn ang="0">
                  <a:pos x="connsiteX3" y="connsiteY3"/>
                </a:cxn>
              </a:cxnLst>
              <a:rect l="l" t="t" r="r" b="b"/>
              <a:pathLst>
                <a:path w="2419836" h="1391881">
                  <a:moveTo>
                    <a:pt x="0" y="0"/>
                  </a:moveTo>
                  <a:lnTo>
                    <a:pt x="2419836" y="0"/>
                  </a:lnTo>
                  <a:lnTo>
                    <a:pt x="2419836" y="1391881"/>
                  </a:lnTo>
                  <a:lnTo>
                    <a:pt x="0" y="1391881"/>
                  </a:lnTo>
                  <a:close/>
                </a:path>
              </a:pathLst>
            </a:custGeom>
          </p:spPr>
        </p:pic>
        <p:pic>
          <p:nvPicPr>
            <p:cNvPr id="14" name="图片 1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759648" y="5873394"/>
              <a:ext cx="2432352" cy="984607"/>
            </a:xfrm>
            <a:custGeom>
              <a:avLst/>
              <a:gdLst>
                <a:gd name="connsiteX0" fmla="*/ 1094595 w 2432352"/>
                <a:gd name="connsiteY0" fmla="*/ 362263 h 984607"/>
                <a:gd name="connsiteX1" fmla="*/ 1096873 w 2432352"/>
                <a:gd name="connsiteY1" fmla="*/ 368309 h 984607"/>
                <a:gd name="connsiteX2" fmla="*/ 1095377 w 2432352"/>
                <a:gd name="connsiteY2" fmla="*/ 367609 h 984607"/>
                <a:gd name="connsiteX3" fmla="*/ 1094925 w 2432352"/>
                <a:gd name="connsiteY3" fmla="*/ 364026 h 984607"/>
                <a:gd name="connsiteX4" fmla="*/ 1094595 w 2432352"/>
                <a:gd name="connsiteY4" fmla="*/ 362263 h 984607"/>
                <a:gd name="connsiteX5" fmla="*/ 1650660 w 2432352"/>
                <a:gd name="connsiteY5" fmla="*/ 157752 h 984607"/>
                <a:gd name="connsiteX6" fmla="*/ 1651662 w 2432352"/>
                <a:gd name="connsiteY6" fmla="*/ 158256 h 984607"/>
                <a:gd name="connsiteX7" fmla="*/ 1652316 w 2432352"/>
                <a:gd name="connsiteY7" fmla="*/ 160063 h 984607"/>
                <a:gd name="connsiteX8" fmla="*/ 1650204 w 2432352"/>
                <a:gd name="connsiteY8" fmla="*/ 162287 h 984607"/>
                <a:gd name="connsiteX9" fmla="*/ 1650660 w 2432352"/>
                <a:gd name="connsiteY9" fmla="*/ 157752 h 984607"/>
                <a:gd name="connsiteX10" fmla="*/ 2330809 w 2432352"/>
                <a:gd name="connsiteY10" fmla="*/ 0 h 984607"/>
                <a:gd name="connsiteX11" fmla="*/ 2432352 w 2432352"/>
                <a:gd name="connsiteY11" fmla="*/ 0 h 984607"/>
                <a:gd name="connsiteX12" fmla="*/ 2432352 w 2432352"/>
                <a:gd name="connsiteY12" fmla="*/ 984607 h 984607"/>
                <a:gd name="connsiteX13" fmla="*/ 0 w 2432352"/>
                <a:gd name="connsiteY13" fmla="*/ 984607 h 984607"/>
                <a:gd name="connsiteX14" fmla="*/ 601 w 2432352"/>
                <a:gd name="connsiteY14" fmla="*/ 983018 h 984607"/>
                <a:gd name="connsiteX15" fmla="*/ 5522 w 2432352"/>
                <a:gd name="connsiteY15" fmla="*/ 957713 h 984607"/>
                <a:gd name="connsiteX16" fmla="*/ 11354 w 2432352"/>
                <a:gd name="connsiteY16" fmla="*/ 911134 h 984607"/>
                <a:gd name="connsiteX17" fmla="*/ 14999 w 2432352"/>
                <a:gd name="connsiteY17" fmla="*/ 873512 h 984607"/>
                <a:gd name="connsiteX18" fmla="*/ 17186 w 2432352"/>
                <a:gd name="connsiteY18" fmla="*/ 855597 h 984607"/>
                <a:gd name="connsiteX19" fmla="*/ 9896 w 2432352"/>
                <a:gd name="connsiteY19" fmla="*/ 844848 h 984607"/>
                <a:gd name="connsiteX20" fmla="*/ 10625 w 2432352"/>
                <a:gd name="connsiteY20" fmla="*/ 823350 h 984607"/>
                <a:gd name="connsiteX21" fmla="*/ 17186 w 2432352"/>
                <a:gd name="connsiteY21" fmla="*/ 803644 h 984607"/>
                <a:gd name="connsiteX22" fmla="*/ 28122 w 2432352"/>
                <a:gd name="connsiteY22" fmla="*/ 794686 h 984607"/>
                <a:gd name="connsiteX23" fmla="*/ 44889 w 2432352"/>
                <a:gd name="connsiteY23" fmla="*/ 798269 h 984607"/>
                <a:gd name="connsiteX24" fmla="*/ 66031 w 2432352"/>
                <a:gd name="connsiteY24" fmla="*/ 792895 h 984607"/>
                <a:gd name="connsiteX25" fmla="*/ 88631 w 2432352"/>
                <a:gd name="connsiteY25" fmla="*/ 780354 h 984607"/>
                <a:gd name="connsiteX26" fmla="*/ 111960 w 2432352"/>
                <a:gd name="connsiteY26" fmla="*/ 764231 h 984607"/>
                <a:gd name="connsiteX27" fmla="*/ 133831 w 2432352"/>
                <a:gd name="connsiteY27" fmla="*/ 746316 h 984607"/>
                <a:gd name="connsiteX28" fmla="*/ 152785 w 2432352"/>
                <a:gd name="connsiteY28" fmla="*/ 728401 h 984607"/>
                <a:gd name="connsiteX29" fmla="*/ 165908 w 2432352"/>
                <a:gd name="connsiteY29" fmla="*/ 714069 h 984607"/>
                <a:gd name="connsiteX30" fmla="*/ 180488 w 2432352"/>
                <a:gd name="connsiteY30" fmla="*/ 706903 h 984607"/>
                <a:gd name="connsiteX31" fmla="*/ 195069 w 2432352"/>
                <a:gd name="connsiteY31" fmla="*/ 699737 h 984607"/>
                <a:gd name="connsiteX32" fmla="*/ 213294 w 2432352"/>
                <a:gd name="connsiteY32" fmla="*/ 674656 h 984607"/>
                <a:gd name="connsiteX33" fmla="*/ 231520 w 2432352"/>
                <a:gd name="connsiteY33" fmla="*/ 665698 h 984607"/>
                <a:gd name="connsiteX34" fmla="*/ 250475 w 2432352"/>
                <a:gd name="connsiteY34" fmla="*/ 671073 h 984607"/>
                <a:gd name="connsiteX35" fmla="*/ 269429 w 2432352"/>
                <a:gd name="connsiteY35" fmla="*/ 683613 h 984607"/>
                <a:gd name="connsiteX36" fmla="*/ 288384 w 2432352"/>
                <a:gd name="connsiteY36" fmla="*/ 699737 h 984607"/>
                <a:gd name="connsiteX37" fmla="*/ 309526 w 2432352"/>
                <a:gd name="connsiteY37" fmla="*/ 699737 h 984607"/>
                <a:gd name="connsiteX38" fmla="*/ 326293 w 2432352"/>
                <a:gd name="connsiteY38" fmla="*/ 674656 h 984607"/>
                <a:gd name="connsiteX39" fmla="*/ 343061 w 2432352"/>
                <a:gd name="connsiteY39" fmla="*/ 642409 h 984607"/>
                <a:gd name="connsiteX40" fmla="*/ 364203 w 2432352"/>
                <a:gd name="connsiteY40" fmla="*/ 624494 h 984607"/>
                <a:gd name="connsiteX41" fmla="*/ 372222 w 2432352"/>
                <a:gd name="connsiteY41" fmla="*/ 611953 h 984607"/>
                <a:gd name="connsiteX42" fmla="*/ 389719 w 2432352"/>
                <a:gd name="connsiteY42" fmla="*/ 592247 h 984607"/>
                <a:gd name="connsiteX43" fmla="*/ 404299 w 2432352"/>
                <a:gd name="connsiteY43" fmla="*/ 577915 h 984607"/>
                <a:gd name="connsiteX44" fmla="*/ 419609 w 2432352"/>
                <a:gd name="connsiteY44" fmla="*/ 567166 h 984607"/>
                <a:gd name="connsiteX45" fmla="*/ 433460 w 2432352"/>
                <a:gd name="connsiteY45" fmla="*/ 558208 h 984607"/>
                <a:gd name="connsiteX46" fmla="*/ 446583 w 2432352"/>
                <a:gd name="connsiteY46" fmla="*/ 560000 h 984607"/>
                <a:gd name="connsiteX47" fmla="*/ 458976 w 2432352"/>
                <a:gd name="connsiteY47" fmla="*/ 561791 h 984607"/>
                <a:gd name="connsiteX48" fmla="*/ 469911 w 2432352"/>
                <a:gd name="connsiteY48" fmla="*/ 565374 h 984607"/>
                <a:gd name="connsiteX49" fmla="*/ 480118 w 2432352"/>
                <a:gd name="connsiteY49" fmla="*/ 565374 h 984607"/>
                <a:gd name="connsiteX50" fmla="*/ 499072 w 2432352"/>
                <a:gd name="connsiteY50" fmla="*/ 545668 h 984607"/>
                <a:gd name="connsiteX51" fmla="*/ 517298 w 2432352"/>
                <a:gd name="connsiteY51" fmla="*/ 525961 h 984607"/>
                <a:gd name="connsiteX52" fmla="*/ 535524 w 2432352"/>
                <a:gd name="connsiteY52" fmla="*/ 506255 h 984607"/>
                <a:gd name="connsiteX53" fmla="*/ 553749 w 2432352"/>
                <a:gd name="connsiteY53" fmla="*/ 490131 h 984607"/>
                <a:gd name="connsiteX54" fmla="*/ 571975 w 2432352"/>
                <a:gd name="connsiteY54" fmla="*/ 477591 h 984607"/>
                <a:gd name="connsiteX55" fmla="*/ 590930 w 2432352"/>
                <a:gd name="connsiteY55" fmla="*/ 468633 h 984607"/>
                <a:gd name="connsiteX56" fmla="*/ 611342 w 2432352"/>
                <a:gd name="connsiteY56" fmla="*/ 465050 h 984607"/>
                <a:gd name="connsiteX57" fmla="*/ 632484 w 2432352"/>
                <a:gd name="connsiteY57" fmla="*/ 470425 h 984607"/>
                <a:gd name="connsiteX58" fmla="*/ 647065 w 2432352"/>
                <a:gd name="connsiteY58" fmla="*/ 463259 h 984607"/>
                <a:gd name="connsiteX59" fmla="*/ 658000 w 2432352"/>
                <a:gd name="connsiteY59" fmla="*/ 436386 h 984607"/>
                <a:gd name="connsiteX60" fmla="*/ 668206 w 2432352"/>
                <a:gd name="connsiteY60" fmla="*/ 402348 h 984607"/>
                <a:gd name="connsiteX61" fmla="*/ 679142 w 2432352"/>
                <a:gd name="connsiteY61" fmla="*/ 370101 h 984607"/>
                <a:gd name="connsiteX62" fmla="*/ 694451 w 2432352"/>
                <a:gd name="connsiteY62" fmla="*/ 357560 h 984607"/>
                <a:gd name="connsiteX63" fmla="*/ 710490 w 2432352"/>
                <a:gd name="connsiteY63" fmla="*/ 359352 h 984607"/>
                <a:gd name="connsiteX64" fmla="*/ 725799 w 2432352"/>
                <a:gd name="connsiteY64" fmla="*/ 362935 h 984607"/>
                <a:gd name="connsiteX65" fmla="*/ 738922 w 2432352"/>
                <a:gd name="connsiteY65" fmla="*/ 375475 h 984607"/>
                <a:gd name="connsiteX66" fmla="*/ 753502 w 2432352"/>
                <a:gd name="connsiteY66" fmla="*/ 382641 h 984607"/>
                <a:gd name="connsiteX67" fmla="*/ 764438 w 2432352"/>
                <a:gd name="connsiteY67" fmla="*/ 368309 h 984607"/>
                <a:gd name="connsiteX68" fmla="*/ 779747 w 2432352"/>
                <a:gd name="connsiteY68" fmla="*/ 339645 h 984607"/>
                <a:gd name="connsiteX69" fmla="*/ 800889 w 2432352"/>
                <a:gd name="connsiteY69" fmla="*/ 293066 h 984607"/>
                <a:gd name="connsiteX70" fmla="*/ 811095 w 2432352"/>
                <a:gd name="connsiteY70" fmla="*/ 296649 h 984607"/>
                <a:gd name="connsiteX71" fmla="*/ 821302 w 2432352"/>
                <a:gd name="connsiteY71" fmla="*/ 300232 h 984607"/>
                <a:gd name="connsiteX72" fmla="*/ 830779 w 2432352"/>
                <a:gd name="connsiteY72" fmla="*/ 302024 h 984607"/>
                <a:gd name="connsiteX73" fmla="*/ 838798 w 2432352"/>
                <a:gd name="connsiteY73" fmla="*/ 327105 h 984607"/>
                <a:gd name="connsiteX74" fmla="*/ 845360 w 2432352"/>
                <a:gd name="connsiteY74" fmla="*/ 339645 h 984607"/>
                <a:gd name="connsiteX75" fmla="*/ 849734 w 2432352"/>
                <a:gd name="connsiteY75" fmla="*/ 343228 h 984607"/>
                <a:gd name="connsiteX76" fmla="*/ 862856 w 2432352"/>
                <a:gd name="connsiteY76" fmla="*/ 325313 h 984607"/>
                <a:gd name="connsiteX77" fmla="*/ 874521 w 2432352"/>
                <a:gd name="connsiteY77" fmla="*/ 318147 h 984607"/>
                <a:gd name="connsiteX78" fmla="*/ 886185 w 2432352"/>
                <a:gd name="connsiteY78" fmla="*/ 316356 h 984607"/>
                <a:gd name="connsiteX79" fmla="*/ 896391 w 2432352"/>
                <a:gd name="connsiteY79" fmla="*/ 328896 h 984607"/>
                <a:gd name="connsiteX80" fmla="*/ 905140 w 2432352"/>
                <a:gd name="connsiteY80" fmla="*/ 341437 h 984607"/>
                <a:gd name="connsiteX81" fmla="*/ 912430 w 2432352"/>
                <a:gd name="connsiteY81" fmla="*/ 350394 h 984607"/>
                <a:gd name="connsiteX82" fmla="*/ 919720 w 2432352"/>
                <a:gd name="connsiteY82" fmla="*/ 352186 h 984607"/>
                <a:gd name="connsiteX83" fmla="*/ 943778 w 2432352"/>
                <a:gd name="connsiteY83" fmla="*/ 366518 h 984607"/>
                <a:gd name="connsiteX84" fmla="*/ 961275 w 2432352"/>
                <a:gd name="connsiteY84" fmla="*/ 368309 h 984607"/>
                <a:gd name="connsiteX85" fmla="*/ 975126 w 2432352"/>
                <a:gd name="connsiteY85" fmla="*/ 362935 h 984607"/>
                <a:gd name="connsiteX86" fmla="*/ 986791 w 2432352"/>
                <a:gd name="connsiteY86" fmla="*/ 361143 h 984607"/>
                <a:gd name="connsiteX87" fmla="*/ 1008661 w 2432352"/>
                <a:gd name="connsiteY87" fmla="*/ 366518 h 984607"/>
                <a:gd name="connsiteX88" fmla="*/ 1028345 w 2432352"/>
                <a:gd name="connsiteY88" fmla="*/ 364726 h 984607"/>
                <a:gd name="connsiteX89" fmla="*/ 1047300 w 2432352"/>
                <a:gd name="connsiteY89" fmla="*/ 368309 h 984607"/>
                <a:gd name="connsiteX90" fmla="*/ 1061151 w 2432352"/>
                <a:gd name="connsiteY90" fmla="*/ 359352 h 984607"/>
                <a:gd name="connsiteX91" fmla="*/ 1081564 w 2432352"/>
                <a:gd name="connsiteY91" fmla="*/ 361143 h 984607"/>
                <a:gd name="connsiteX92" fmla="*/ 1095377 w 2432352"/>
                <a:gd name="connsiteY92" fmla="*/ 367609 h 984607"/>
                <a:gd name="connsiteX93" fmla="*/ 1096144 w 2432352"/>
                <a:gd name="connsiteY93" fmla="*/ 373684 h 984607"/>
                <a:gd name="connsiteX94" fmla="*/ 1109996 w 2432352"/>
                <a:gd name="connsiteY94" fmla="*/ 371892 h 984607"/>
                <a:gd name="connsiteX95" fmla="*/ 1133325 w 2432352"/>
                <a:gd name="connsiteY95" fmla="*/ 357560 h 984607"/>
                <a:gd name="connsiteX96" fmla="*/ 1136970 w 2432352"/>
                <a:gd name="connsiteY96" fmla="*/ 366518 h 984607"/>
                <a:gd name="connsiteX97" fmla="*/ 1147176 w 2432352"/>
                <a:gd name="connsiteY97" fmla="*/ 373684 h 984607"/>
                <a:gd name="connsiteX98" fmla="*/ 1161757 w 2432352"/>
                <a:gd name="connsiteY98" fmla="*/ 362935 h 984607"/>
                <a:gd name="connsiteX99" fmla="*/ 1176337 w 2432352"/>
                <a:gd name="connsiteY99" fmla="*/ 327105 h 984607"/>
                <a:gd name="connsiteX100" fmla="*/ 1182898 w 2432352"/>
                <a:gd name="connsiteY100" fmla="*/ 332479 h 984607"/>
                <a:gd name="connsiteX101" fmla="*/ 1198937 w 2432352"/>
                <a:gd name="connsiteY101" fmla="*/ 316356 h 984607"/>
                <a:gd name="connsiteX102" fmla="*/ 1219350 w 2432352"/>
                <a:gd name="connsiteY102" fmla="*/ 289483 h 984607"/>
                <a:gd name="connsiteX103" fmla="*/ 1226731 w 2432352"/>
                <a:gd name="connsiteY103" fmla="*/ 278398 h 984607"/>
                <a:gd name="connsiteX104" fmla="*/ 1227589 w 2432352"/>
                <a:gd name="connsiteY104" fmla="*/ 280857 h 984607"/>
                <a:gd name="connsiteX105" fmla="*/ 1226463 w 2432352"/>
                <a:gd name="connsiteY105" fmla="*/ 286041 h 984607"/>
                <a:gd name="connsiteX106" fmla="*/ 1224362 w 2432352"/>
                <a:gd name="connsiteY106" fmla="*/ 290827 h 984607"/>
                <a:gd name="connsiteX107" fmla="*/ 1225740 w 2432352"/>
                <a:gd name="connsiteY107" fmla="*/ 289371 h 984607"/>
                <a:gd name="connsiteX108" fmla="*/ 1226463 w 2432352"/>
                <a:gd name="connsiteY108" fmla="*/ 286041 h 984607"/>
                <a:gd name="connsiteX109" fmla="*/ 1228098 w 2432352"/>
                <a:gd name="connsiteY109" fmla="*/ 282317 h 984607"/>
                <a:gd name="connsiteX110" fmla="*/ 1227589 w 2432352"/>
                <a:gd name="connsiteY110" fmla="*/ 280857 h 984607"/>
                <a:gd name="connsiteX111" fmla="*/ 1228827 w 2432352"/>
                <a:gd name="connsiteY111" fmla="*/ 275151 h 984607"/>
                <a:gd name="connsiteX112" fmla="*/ 1252156 w 2432352"/>
                <a:gd name="connsiteY112" fmla="*/ 260819 h 984607"/>
                <a:gd name="connsiteX113" fmla="*/ 1260904 w 2432352"/>
                <a:gd name="connsiteY113" fmla="*/ 257236 h 984607"/>
                <a:gd name="connsiteX114" fmla="*/ 1268194 w 2432352"/>
                <a:gd name="connsiteY114" fmla="*/ 246487 h 984607"/>
                <a:gd name="connsiteX115" fmla="*/ 1274027 w 2432352"/>
                <a:gd name="connsiteY115" fmla="*/ 237530 h 984607"/>
                <a:gd name="connsiteX116" fmla="*/ 1279859 w 2432352"/>
                <a:gd name="connsiteY116" fmla="*/ 233947 h 984607"/>
                <a:gd name="connsiteX117" fmla="*/ 1295168 w 2432352"/>
                <a:gd name="connsiteY117" fmla="*/ 237530 h 984607"/>
                <a:gd name="connsiteX118" fmla="*/ 1311936 w 2432352"/>
                <a:gd name="connsiteY118" fmla="*/ 242904 h 984607"/>
                <a:gd name="connsiteX119" fmla="*/ 1332349 w 2432352"/>
                <a:gd name="connsiteY119" fmla="*/ 228572 h 984607"/>
                <a:gd name="connsiteX120" fmla="*/ 1348387 w 2432352"/>
                <a:gd name="connsiteY120" fmla="*/ 207074 h 984607"/>
                <a:gd name="connsiteX121" fmla="*/ 1362239 w 2432352"/>
                <a:gd name="connsiteY121" fmla="*/ 183785 h 984607"/>
                <a:gd name="connsiteX122" fmla="*/ 1383381 w 2432352"/>
                <a:gd name="connsiteY122" fmla="*/ 194534 h 984607"/>
                <a:gd name="connsiteX123" fmla="*/ 1403793 w 2432352"/>
                <a:gd name="connsiteY123" fmla="*/ 194534 h 984607"/>
                <a:gd name="connsiteX124" fmla="*/ 1422748 w 2432352"/>
                <a:gd name="connsiteY124" fmla="*/ 185576 h 984607"/>
                <a:gd name="connsiteX125" fmla="*/ 1431496 w 2432352"/>
                <a:gd name="connsiteY125" fmla="*/ 169453 h 984607"/>
                <a:gd name="connsiteX126" fmla="*/ 1443890 w 2432352"/>
                <a:gd name="connsiteY126" fmla="*/ 185576 h 984607"/>
                <a:gd name="connsiteX127" fmla="*/ 1458470 w 2432352"/>
                <a:gd name="connsiteY127" fmla="*/ 189159 h 984607"/>
                <a:gd name="connsiteX128" fmla="*/ 1474509 w 2432352"/>
                <a:gd name="connsiteY128" fmla="*/ 194534 h 984607"/>
                <a:gd name="connsiteX129" fmla="*/ 1494921 w 2432352"/>
                <a:gd name="connsiteY129" fmla="*/ 201700 h 984607"/>
                <a:gd name="connsiteX130" fmla="*/ 1507315 w 2432352"/>
                <a:gd name="connsiteY130" fmla="*/ 223198 h 984607"/>
                <a:gd name="connsiteX131" fmla="*/ 1518979 w 2432352"/>
                <a:gd name="connsiteY131" fmla="*/ 237530 h 984607"/>
                <a:gd name="connsiteX132" fmla="*/ 1537205 w 2432352"/>
                <a:gd name="connsiteY132" fmla="*/ 244696 h 984607"/>
                <a:gd name="connsiteX133" fmla="*/ 1555431 w 2432352"/>
                <a:gd name="connsiteY133" fmla="*/ 257236 h 984607"/>
                <a:gd name="connsiteX134" fmla="*/ 1565637 w 2432352"/>
                <a:gd name="connsiteY134" fmla="*/ 248279 h 984607"/>
                <a:gd name="connsiteX135" fmla="*/ 1575114 w 2432352"/>
                <a:gd name="connsiteY135" fmla="*/ 244696 h 984607"/>
                <a:gd name="connsiteX136" fmla="*/ 1585321 w 2432352"/>
                <a:gd name="connsiteY136" fmla="*/ 242904 h 984607"/>
                <a:gd name="connsiteX137" fmla="*/ 1603546 w 2432352"/>
                <a:gd name="connsiteY137" fmla="*/ 237530 h 984607"/>
                <a:gd name="connsiteX138" fmla="*/ 1613023 w 2432352"/>
                <a:gd name="connsiteY138" fmla="*/ 232155 h 984607"/>
                <a:gd name="connsiteX139" fmla="*/ 1622501 w 2432352"/>
                <a:gd name="connsiteY139" fmla="*/ 223198 h 984607"/>
                <a:gd name="connsiteX140" fmla="*/ 1631978 w 2432352"/>
                <a:gd name="connsiteY140" fmla="*/ 210657 h 984607"/>
                <a:gd name="connsiteX141" fmla="*/ 1641455 w 2432352"/>
                <a:gd name="connsiteY141" fmla="*/ 205283 h 984607"/>
                <a:gd name="connsiteX142" fmla="*/ 1649475 w 2432352"/>
                <a:gd name="connsiteY142" fmla="*/ 189159 h 984607"/>
                <a:gd name="connsiteX143" fmla="*/ 1653120 w 2432352"/>
                <a:gd name="connsiteY143" fmla="*/ 162287 h 984607"/>
                <a:gd name="connsiteX144" fmla="*/ 1652316 w 2432352"/>
                <a:gd name="connsiteY144" fmla="*/ 160063 h 984607"/>
                <a:gd name="connsiteX145" fmla="*/ 1660410 w 2432352"/>
                <a:gd name="connsiteY145" fmla="*/ 151538 h 984607"/>
                <a:gd name="connsiteX146" fmla="*/ 1670617 w 2432352"/>
                <a:gd name="connsiteY146" fmla="*/ 142580 h 984607"/>
                <a:gd name="connsiteX147" fmla="*/ 1681552 w 2432352"/>
                <a:gd name="connsiteY147" fmla="*/ 138997 h 984607"/>
                <a:gd name="connsiteX148" fmla="*/ 1693216 w 2432352"/>
                <a:gd name="connsiteY148" fmla="*/ 137206 h 984607"/>
                <a:gd name="connsiteX149" fmla="*/ 1711442 w 2432352"/>
                <a:gd name="connsiteY149" fmla="*/ 137206 h 984607"/>
                <a:gd name="connsiteX150" fmla="*/ 1728939 w 2432352"/>
                <a:gd name="connsiteY150" fmla="*/ 135414 h 984607"/>
                <a:gd name="connsiteX151" fmla="*/ 1745706 w 2432352"/>
                <a:gd name="connsiteY151" fmla="*/ 124665 h 984607"/>
                <a:gd name="connsiteX152" fmla="*/ 1761016 w 2432352"/>
                <a:gd name="connsiteY152" fmla="*/ 104959 h 984607"/>
                <a:gd name="connsiteX153" fmla="*/ 1772680 w 2432352"/>
                <a:gd name="connsiteY153" fmla="*/ 69129 h 984607"/>
                <a:gd name="connsiteX154" fmla="*/ 1777783 w 2432352"/>
                <a:gd name="connsiteY154" fmla="*/ 76295 h 984607"/>
                <a:gd name="connsiteX155" fmla="*/ 1786532 w 2432352"/>
                <a:gd name="connsiteY155" fmla="*/ 87044 h 984607"/>
                <a:gd name="connsiteX156" fmla="*/ 1798196 w 2432352"/>
                <a:gd name="connsiteY156" fmla="*/ 126457 h 984607"/>
                <a:gd name="connsiteX157" fmla="*/ 1799962 w 2432352"/>
                <a:gd name="connsiteY157" fmla="*/ 134043 h 984607"/>
                <a:gd name="connsiteX158" fmla="*/ 1800039 w 2432352"/>
                <a:gd name="connsiteY158" fmla="*/ 134929 h 984607"/>
                <a:gd name="connsiteX159" fmla="*/ 1800339 w 2432352"/>
                <a:gd name="connsiteY159" fmla="*/ 140149 h 984607"/>
                <a:gd name="connsiteX160" fmla="*/ 1800839 w 2432352"/>
                <a:gd name="connsiteY160" fmla="*/ 144148 h 984607"/>
                <a:gd name="connsiteX161" fmla="*/ 1800039 w 2432352"/>
                <a:gd name="connsiteY161" fmla="*/ 134929 h 984607"/>
                <a:gd name="connsiteX162" fmla="*/ 1799654 w 2432352"/>
                <a:gd name="connsiteY162" fmla="*/ 128248 h 984607"/>
                <a:gd name="connsiteX163" fmla="*/ 1817880 w 2432352"/>
                <a:gd name="connsiteY163" fmla="*/ 101376 h 984607"/>
                <a:gd name="connsiteX164" fmla="*/ 1833918 w 2432352"/>
                <a:gd name="connsiteY164" fmla="*/ 137206 h 984607"/>
                <a:gd name="connsiteX165" fmla="*/ 1848499 w 2432352"/>
                <a:gd name="connsiteY165" fmla="*/ 138997 h 984607"/>
                <a:gd name="connsiteX166" fmla="*/ 1864537 w 2432352"/>
                <a:gd name="connsiteY166" fmla="*/ 131831 h 984607"/>
                <a:gd name="connsiteX167" fmla="*/ 1871828 w 2432352"/>
                <a:gd name="connsiteY167" fmla="*/ 142580 h 984607"/>
                <a:gd name="connsiteX168" fmla="*/ 1881305 w 2432352"/>
                <a:gd name="connsiteY168" fmla="*/ 164078 h 984607"/>
                <a:gd name="connsiteX169" fmla="*/ 1901718 w 2432352"/>
                <a:gd name="connsiteY169" fmla="*/ 192742 h 984607"/>
                <a:gd name="connsiteX170" fmla="*/ 1921401 w 2432352"/>
                <a:gd name="connsiteY170" fmla="*/ 187368 h 984607"/>
                <a:gd name="connsiteX171" fmla="*/ 1937440 w 2432352"/>
                <a:gd name="connsiteY171" fmla="*/ 196325 h 984607"/>
                <a:gd name="connsiteX172" fmla="*/ 1952021 w 2432352"/>
                <a:gd name="connsiteY172" fmla="*/ 205283 h 984607"/>
                <a:gd name="connsiteX173" fmla="*/ 1964414 w 2432352"/>
                <a:gd name="connsiteY173" fmla="*/ 205283 h 984607"/>
                <a:gd name="connsiteX174" fmla="*/ 1972433 w 2432352"/>
                <a:gd name="connsiteY174" fmla="*/ 207074 h 984607"/>
                <a:gd name="connsiteX175" fmla="*/ 1987014 w 2432352"/>
                <a:gd name="connsiteY175" fmla="*/ 208866 h 984607"/>
                <a:gd name="connsiteX176" fmla="*/ 2004510 w 2432352"/>
                <a:gd name="connsiteY176" fmla="*/ 212449 h 984607"/>
                <a:gd name="connsiteX177" fmla="*/ 2020549 w 2432352"/>
                <a:gd name="connsiteY177" fmla="*/ 224989 h 984607"/>
                <a:gd name="connsiteX178" fmla="*/ 2035858 w 2432352"/>
                <a:gd name="connsiteY178" fmla="*/ 241113 h 984607"/>
                <a:gd name="connsiteX179" fmla="*/ 2052626 w 2432352"/>
                <a:gd name="connsiteY179" fmla="*/ 255445 h 984607"/>
                <a:gd name="connsiteX180" fmla="*/ 2057729 w 2432352"/>
                <a:gd name="connsiteY180" fmla="*/ 250070 h 984607"/>
                <a:gd name="connsiteX181" fmla="*/ 2070852 w 2432352"/>
                <a:gd name="connsiteY181" fmla="*/ 244696 h 984607"/>
                <a:gd name="connsiteX182" fmla="*/ 2090535 w 2432352"/>
                <a:gd name="connsiteY182" fmla="*/ 239321 h 984607"/>
                <a:gd name="connsiteX183" fmla="*/ 2114593 w 2432352"/>
                <a:gd name="connsiteY183" fmla="*/ 232155 h 984607"/>
                <a:gd name="connsiteX184" fmla="*/ 2140838 w 2432352"/>
                <a:gd name="connsiteY184" fmla="*/ 221406 h 984607"/>
                <a:gd name="connsiteX185" fmla="*/ 2167812 w 2432352"/>
                <a:gd name="connsiteY185" fmla="*/ 203491 h 984607"/>
                <a:gd name="connsiteX186" fmla="*/ 2192599 w 2432352"/>
                <a:gd name="connsiteY186" fmla="*/ 178410 h 984607"/>
                <a:gd name="connsiteX187" fmla="*/ 2214470 w 2432352"/>
                <a:gd name="connsiteY187" fmla="*/ 144372 h 984607"/>
                <a:gd name="connsiteX188" fmla="*/ 2230508 w 2432352"/>
                <a:gd name="connsiteY188" fmla="*/ 97793 h 984607"/>
                <a:gd name="connsiteX189" fmla="*/ 2233424 w 2432352"/>
                <a:gd name="connsiteY189" fmla="*/ 119291 h 984607"/>
                <a:gd name="connsiteX190" fmla="*/ 2244360 w 2432352"/>
                <a:gd name="connsiteY190" fmla="*/ 81669 h 984607"/>
                <a:gd name="connsiteX191" fmla="*/ 2258211 w 2432352"/>
                <a:gd name="connsiteY191" fmla="*/ 54797 h 984607"/>
                <a:gd name="connsiteX192" fmla="*/ 2274250 w 2432352"/>
                <a:gd name="connsiteY192" fmla="*/ 40465 h 984607"/>
                <a:gd name="connsiteX193" fmla="*/ 2291747 w 2432352"/>
                <a:gd name="connsiteY193" fmla="*/ 40465 h 984607"/>
                <a:gd name="connsiteX194" fmla="*/ 2309243 w 2432352"/>
                <a:gd name="connsiteY194" fmla="*/ 54797 h 984607"/>
                <a:gd name="connsiteX195" fmla="*/ 2316533 w 2432352"/>
                <a:gd name="connsiteY195" fmla="*/ 26133 h 984607"/>
                <a:gd name="connsiteX196" fmla="*/ 2328198 w 2432352"/>
                <a:gd name="connsiteY196" fmla="*/ 4635 h 98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2432352" h="984607">
                  <a:moveTo>
                    <a:pt x="1094595" y="362263"/>
                  </a:moveTo>
                  <a:cubicBezTo>
                    <a:pt x="1094686" y="362935"/>
                    <a:pt x="1095415" y="366518"/>
                    <a:pt x="1096873" y="368309"/>
                  </a:cubicBezTo>
                  <a:lnTo>
                    <a:pt x="1095377" y="367609"/>
                  </a:lnTo>
                  <a:lnTo>
                    <a:pt x="1094925" y="364026"/>
                  </a:lnTo>
                  <a:cubicBezTo>
                    <a:pt x="1094663" y="362319"/>
                    <a:pt x="1094549" y="361927"/>
                    <a:pt x="1094595" y="362263"/>
                  </a:cubicBezTo>
                  <a:close/>
                  <a:moveTo>
                    <a:pt x="1650660" y="157752"/>
                  </a:moveTo>
                  <a:cubicBezTo>
                    <a:pt x="1650933" y="157248"/>
                    <a:pt x="1651298" y="157584"/>
                    <a:pt x="1651662" y="158256"/>
                  </a:cubicBezTo>
                  <a:lnTo>
                    <a:pt x="1652316" y="160063"/>
                  </a:lnTo>
                  <a:lnTo>
                    <a:pt x="1650204" y="162287"/>
                  </a:lnTo>
                  <a:cubicBezTo>
                    <a:pt x="1650204" y="159600"/>
                    <a:pt x="1650386" y="158256"/>
                    <a:pt x="1650660" y="157752"/>
                  </a:cubicBezTo>
                  <a:close/>
                  <a:moveTo>
                    <a:pt x="2330809" y="0"/>
                  </a:moveTo>
                  <a:lnTo>
                    <a:pt x="2432352" y="0"/>
                  </a:lnTo>
                  <a:lnTo>
                    <a:pt x="2432352" y="984607"/>
                  </a:lnTo>
                  <a:lnTo>
                    <a:pt x="0" y="984607"/>
                  </a:lnTo>
                  <a:lnTo>
                    <a:pt x="601" y="983018"/>
                  </a:lnTo>
                  <a:cubicBezTo>
                    <a:pt x="2424" y="976524"/>
                    <a:pt x="4064" y="968462"/>
                    <a:pt x="5522" y="957713"/>
                  </a:cubicBezTo>
                  <a:cubicBezTo>
                    <a:pt x="8438" y="930840"/>
                    <a:pt x="9896" y="912925"/>
                    <a:pt x="11354" y="911134"/>
                  </a:cubicBezTo>
                  <a:cubicBezTo>
                    <a:pt x="12812" y="887844"/>
                    <a:pt x="14270" y="882470"/>
                    <a:pt x="14999" y="873512"/>
                  </a:cubicBezTo>
                  <a:cubicBezTo>
                    <a:pt x="15728" y="866346"/>
                    <a:pt x="16457" y="853806"/>
                    <a:pt x="17186" y="855597"/>
                  </a:cubicBezTo>
                  <a:cubicBezTo>
                    <a:pt x="12812" y="857389"/>
                    <a:pt x="10625" y="852014"/>
                    <a:pt x="9896" y="844848"/>
                  </a:cubicBezTo>
                  <a:cubicBezTo>
                    <a:pt x="9167" y="857389"/>
                    <a:pt x="9167" y="837682"/>
                    <a:pt x="10625" y="823350"/>
                  </a:cubicBezTo>
                  <a:cubicBezTo>
                    <a:pt x="12083" y="817976"/>
                    <a:pt x="14270" y="807227"/>
                    <a:pt x="17186" y="803644"/>
                  </a:cubicBezTo>
                  <a:cubicBezTo>
                    <a:pt x="20103" y="780354"/>
                    <a:pt x="23748" y="801852"/>
                    <a:pt x="28122" y="794686"/>
                  </a:cubicBezTo>
                  <a:cubicBezTo>
                    <a:pt x="32496" y="805435"/>
                    <a:pt x="38328" y="771397"/>
                    <a:pt x="44889" y="798269"/>
                  </a:cubicBezTo>
                  <a:cubicBezTo>
                    <a:pt x="51451" y="783937"/>
                    <a:pt x="58012" y="787520"/>
                    <a:pt x="66031" y="792895"/>
                  </a:cubicBezTo>
                  <a:cubicBezTo>
                    <a:pt x="73321" y="789312"/>
                    <a:pt x="80612" y="726609"/>
                    <a:pt x="88631" y="780354"/>
                  </a:cubicBezTo>
                  <a:cubicBezTo>
                    <a:pt x="96650" y="800061"/>
                    <a:pt x="104670" y="771397"/>
                    <a:pt x="111960" y="764231"/>
                  </a:cubicBezTo>
                  <a:cubicBezTo>
                    <a:pt x="119979" y="721235"/>
                    <a:pt x="127269" y="776771"/>
                    <a:pt x="133831" y="746316"/>
                  </a:cubicBezTo>
                  <a:cubicBezTo>
                    <a:pt x="141121" y="731984"/>
                    <a:pt x="147682" y="717652"/>
                    <a:pt x="152785" y="728401"/>
                  </a:cubicBezTo>
                  <a:cubicBezTo>
                    <a:pt x="157888" y="705111"/>
                    <a:pt x="162992" y="724818"/>
                    <a:pt x="165908" y="714069"/>
                  </a:cubicBezTo>
                  <a:cubicBezTo>
                    <a:pt x="170282" y="703320"/>
                    <a:pt x="175385" y="730192"/>
                    <a:pt x="180488" y="706903"/>
                  </a:cubicBezTo>
                  <a:cubicBezTo>
                    <a:pt x="185591" y="688988"/>
                    <a:pt x="190695" y="705111"/>
                    <a:pt x="195069" y="699737"/>
                  </a:cubicBezTo>
                  <a:cubicBezTo>
                    <a:pt x="200901" y="658532"/>
                    <a:pt x="206733" y="665698"/>
                    <a:pt x="213294" y="674656"/>
                  </a:cubicBezTo>
                  <a:cubicBezTo>
                    <a:pt x="219127" y="690779"/>
                    <a:pt x="224959" y="667490"/>
                    <a:pt x="231520" y="665698"/>
                  </a:cubicBezTo>
                  <a:cubicBezTo>
                    <a:pt x="237352" y="678239"/>
                    <a:pt x="243913" y="692571"/>
                    <a:pt x="250475" y="671073"/>
                  </a:cubicBezTo>
                  <a:cubicBezTo>
                    <a:pt x="256307" y="645992"/>
                    <a:pt x="262868" y="672864"/>
                    <a:pt x="269429" y="683613"/>
                  </a:cubicBezTo>
                  <a:cubicBezTo>
                    <a:pt x="275991" y="690779"/>
                    <a:pt x="281823" y="688988"/>
                    <a:pt x="288384" y="699737"/>
                  </a:cubicBezTo>
                  <a:cubicBezTo>
                    <a:pt x="296403" y="712277"/>
                    <a:pt x="302965" y="658532"/>
                    <a:pt x="309526" y="699737"/>
                  </a:cubicBezTo>
                  <a:cubicBezTo>
                    <a:pt x="315358" y="667490"/>
                    <a:pt x="321190" y="687196"/>
                    <a:pt x="326293" y="674656"/>
                  </a:cubicBezTo>
                  <a:cubicBezTo>
                    <a:pt x="332126" y="640617"/>
                    <a:pt x="337229" y="638826"/>
                    <a:pt x="343061" y="642409"/>
                  </a:cubicBezTo>
                  <a:cubicBezTo>
                    <a:pt x="349622" y="638826"/>
                    <a:pt x="356183" y="628077"/>
                    <a:pt x="364203" y="624494"/>
                  </a:cubicBezTo>
                  <a:cubicBezTo>
                    <a:pt x="364932" y="633451"/>
                    <a:pt x="367848" y="638826"/>
                    <a:pt x="372222" y="611953"/>
                  </a:cubicBezTo>
                  <a:cubicBezTo>
                    <a:pt x="376596" y="617328"/>
                    <a:pt x="383157" y="594038"/>
                    <a:pt x="389719" y="592247"/>
                  </a:cubicBezTo>
                  <a:cubicBezTo>
                    <a:pt x="394822" y="567166"/>
                    <a:pt x="399196" y="601204"/>
                    <a:pt x="404299" y="577915"/>
                  </a:cubicBezTo>
                  <a:cubicBezTo>
                    <a:pt x="409402" y="588664"/>
                    <a:pt x="414505" y="551042"/>
                    <a:pt x="419609" y="567166"/>
                  </a:cubicBezTo>
                  <a:cubicBezTo>
                    <a:pt x="424712" y="581498"/>
                    <a:pt x="429086" y="576123"/>
                    <a:pt x="433460" y="558208"/>
                  </a:cubicBezTo>
                  <a:cubicBezTo>
                    <a:pt x="437834" y="568957"/>
                    <a:pt x="442208" y="551042"/>
                    <a:pt x="446583" y="560000"/>
                  </a:cubicBezTo>
                  <a:cubicBezTo>
                    <a:pt x="450957" y="579706"/>
                    <a:pt x="454602" y="551042"/>
                    <a:pt x="458976" y="561791"/>
                  </a:cubicBezTo>
                  <a:cubicBezTo>
                    <a:pt x="462621" y="560000"/>
                    <a:pt x="466266" y="565374"/>
                    <a:pt x="469911" y="565374"/>
                  </a:cubicBezTo>
                  <a:cubicBezTo>
                    <a:pt x="473557" y="579706"/>
                    <a:pt x="477202" y="563583"/>
                    <a:pt x="480118" y="565374"/>
                  </a:cubicBezTo>
                  <a:cubicBezTo>
                    <a:pt x="486679" y="558208"/>
                    <a:pt x="492511" y="568957"/>
                    <a:pt x="499072" y="545668"/>
                  </a:cubicBezTo>
                  <a:cubicBezTo>
                    <a:pt x="504905" y="551042"/>
                    <a:pt x="510737" y="515212"/>
                    <a:pt x="517298" y="525961"/>
                  </a:cubicBezTo>
                  <a:cubicBezTo>
                    <a:pt x="523130" y="506255"/>
                    <a:pt x="528962" y="461467"/>
                    <a:pt x="535524" y="506255"/>
                  </a:cubicBezTo>
                  <a:cubicBezTo>
                    <a:pt x="541356" y="513421"/>
                    <a:pt x="547188" y="504463"/>
                    <a:pt x="553749" y="490131"/>
                  </a:cubicBezTo>
                  <a:cubicBezTo>
                    <a:pt x="559582" y="499089"/>
                    <a:pt x="565414" y="439969"/>
                    <a:pt x="571975" y="477591"/>
                  </a:cubicBezTo>
                  <a:cubicBezTo>
                    <a:pt x="578536" y="472216"/>
                    <a:pt x="584368" y="463259"/>
                    <a:pt x="590930" y="468633"/>
                  </a:cubicBezTo>
                  <a:cubicBezTo>
                    <a:pt x="597491" y="475799"/>
                    <a:pt x="604781" y="454301"/>
                    <a:pt x="611342" y="465050"/>
                  </a:cubicBezTo>
                  <a:cubicBezTo>
                    <a:pt x="617904" y="493714"/>
                    <a:pt x="625194" y="470425"/>
                    <a:pt x="632484" y="470425"/>
                  </a:cubicBezTo>
                  <a:cubicBezTo>
                    <a:pt x="638316" y="482965"/>
                    <a:pt x="643419" y="443552"/>
                    <a:pt x="647065" y="463259"/>
                  </a:cubicBezTo>
                  <a:cubicBezTo>
                    <a:pt x="651439" y="482965"/>
                    <a:pt x="655084" y="459676"/>
                    <a:pt x="658000" y="436386"/>
                  </a:cubicBezTo>
                  <a:cubicBezTo>
                    <a:pt x="661645" y="396973"/>
                    <a:pt x="664561" y="423846"/>
                    <a:pt x="668206" y="402348"/>
                  </a:cubicBezTo>
                  <a:cubicBezTo>
                    <a:pt x="671122" y="388016"/>
                    <a:pt x="674768" y="371892"/>
                    <a:pt x="679142" y="370101"/>
                  </a:cubicBezTo>
                  <a:cubicBezTo>
                    <a:pt x="684245" y="339645"/>
                    <a:pt x="689348" y="393390"/>
                    <a:pt x="694451" y="357560"/>
                  </a:cubicBezTo>
                  <a:cubicBezTo>
                    <a:pt x="699554" y="370101"/>
                    <a:pt x="705387" y="366518"/>
                    <a:pt x="710490" y="359352"/>
                  </a:cubicBezTo>
                  <a:cubicBezTo>
                    <a:pt x="715593" y="334271"/>
                    <a:pt x="720696" y="370101"/>
                    <a:pt x="725799" y="362935"/>
                  </a:cubicBezTo>
                  <a:cubicBezTo>
                    <a:pt x="731632" y="348603"/>
                    <a:pt x="735277" y="353977"/>
                    <a:pt x="738922" y="375475"/>
                  </a:cubicBezTo>
                  <a:cubicBezTo>
                    <a:pt x="743296" y="364726"/>
                    <a:pt x="746941" y="423846"/>
                    <a:pt x="753502" y="382641"/>
                  </a:cubicBezTo>
                  <a:cubicBezTo>
                    <a:pt x="756418" y="353977"/>
                    <a:pt x="760064" y="388016"/>
                    <a:pt x="764438" y="368309"/>
                  </a:cubicBezTo>
                  <a:cubicBezTo>
                    <a:pt x="768812" y="382641"/>
                    <a:pt x="773915" y="316356"/>
                    <a:pt x="779747" y="339645"/>
                  </a:cubicBezTo>
                  <a:cubicBezTo>
                    <a:pt x="787037" y="318147"/>
                    <a:pt x="793599" y="328896"/>
                    <a:pt x="800889" y="293066"/>
                  </a:cubicBezTo>
                  <a:cubicBezTo>
                    <a:pt x="804534" y="289483"/>
                    <a:pt x="808179" y="293066"/>
                    <a:pt x="811095" y="296649"/>
                  </a:cubicBezTo>
                  <a:cubicBezTo>
                    <a:pt x="814741" y="291275"/>
                    <a:pt x="818386" y="325313"/>
                    <a:pt x="821302" y="300232"/>
                  </a:cubicBezTo>
                  <a:cubicBezTo>
                    <a:pt x="824218" y="291275"/>
                    <a:pt x="827863" y="300232"/>
                    <a:pt x="830779" y="302024"/>
                  </a:cubicBezTo>
                  <a:cubicBezTo>
                    <a:pt x="833695" y="302024"/>
                    <a:pt x="835882" y="312773"/>
                    <a:pt x="838798" y="327105"/>
                  </a:cubicBezTo>
                  <a:cubicBezTo>
                    <a:pt x="840985" y="314564"/>
                    <a:pt x="843173" y="316356"/>
                    <a:pt x="845360" y="339645"/>
                  </a:cubicBezTo>
                  <a:cubicBezTo>
                    <a:pt x="846818" y="334271"/>
                    <a:pt x="848276" y="337854"/>
                    <a:pt x="849734" y="343228"/>
                  </a:cubicBezTo>
                  <a:cubicBezTo>
                    <a:pt x="854108" y="345020"/>
                    <a:pt x="858482" y="341437"/>
                    <a:pt x="862856" y="325313"/>
                  </a:cubicBezTo>
                  <a:cubicBezTo>
                    <a:pt x="866501" y="321730"/>
                    <a:pt x="870875" y="323522"/>
                    <a:pt x="874521" y="318147"/>
                  </a:cubicBezTo>
                  <a:cubicBezTo>
                    <a:pt x="878895" y="323522"/>
                    <a:pt x="882540" y="309190"/>
                    <a:pt x="886185" y="316356"/>
                  </a:cubicBezTo>
                  <a:cubicBezTo>
                    <a:pt x="889830" y="323522"/>
                    <a:pt x="893475" y="316356"/>
                    <a:pt x="896391" y="328896"/>
                  </a:cubicBezTo>
                  <a:cubicBezTo>
                    <a:pt x="899307" y="343228"/>
                    <a:pt x="902224" y="330688"/>
                    <a:pt x="905140" y="341437"/>
                  </a:cubicBezTo>
                  <a:cubicBezTo>
                    <a:pt x="908056" y="352186"/>
                    <a:pt x="910243" y="361143"/>
                    <a:pt x="912430" y="350394"/>
                  </a:cubicBezTo>
                  <a:cubicBezTo>
                    <a:pt x="916075" y="371892"/>
                    <a:pt x="918991" y="395182"/>
                    <a:pt x="919720" y="352186"/>
                  </a:cubicBezTo>
                  <a:cubicBezTo>
                    <a:pt x="929197" y="345020"/>
                    <a:pt x="937217" y="396973"/>
                    <a:pt x="943778" y="366518"/>
                  </a:cubicBezTo>
                  <a:cubicBezTo>
                    <a:pt x="950339" y="423846"/>
                    <a:pt x="956171" y="388016"/>
                    <a:pt x="961275" y="368309"/>
                  </a:cubicBezTo>
                  <a:cubicBezTo>
                    <a:pt x="966378" y="377267"/>
                    <a:pt x="970752" y="361143"/>
                    <a:pt x="975126" y="362935"/>
                  </a:cubicBezTo>
                  <a:cubicBezTo>
                    <a:pt x="979500" y="377267"/>
                    <a:pt x="983145" y="377267"/>
                    <a:pt x="986791" y="361143"/>
                  </a:cubicBezTo>
                  <a:cubicBezTo>
                    <a:pt x="994810" y="346811"/>
                    <a:pt x="1002100" y="386224"/>
                    <a:pt x="1008661" y="366518"/>
                  </a:cubicBezTo>
                  <a:cubicBezTo>
                    <a:pt x="1015223" y="396973"/>
                    <a:pt x="1021784" y="379058"/>
                    <a:pt x="1028345" y="364726"/>
                  </a:cubicBezTo>
                  <a:cubicBezTo>
                    <a:pt x="1034177" y="370101"/>
                    <a:pt x="1040739" y="355769"/>
                    <a:pt x="1047300" y="368309"/>
                  </a:cubicBezTo>
                  <a:cubicBezTo>
                    <a:pt x="1049487" y="359352"/>
                    <a:pt x="1054590" y="343228"/>
                    <a:pt x="1061151" y="359352"/>
                  </a:cubicBezTo>
                  <a:cubicBezTo>
                    <a:pt x="1067712" y="366518"/>
                    <a:pt x="1075003" y="368309"/>
                    <a:pt x="1081564" y="361143"/>
                  </a:cubicBezTo>
                  <a:lnTo>
                    <a:pt x="1095377" y="367609"/>
                  </a:lnTo>
                  <a:lnTo>
                    <a:pt x="1096144" y="373684"/>
                  </a:lnTo>
                  <a:cubicBezTo>
                    <a:pt x="1099061" y="370101"/>
                    <a:pt x="1103435" y="371892"/>
                    <a:pt x="1109996" y="371892"/>
                  </a:cubicBezTo>
                  <a:cubicBezTo>
                    <a:pt x="1116557" y="343228"/>
                    <a:pt x="1124576" y="382641"/>
                    <a:pt x="1133325" y="357560"/>
                  </a:cubicBezTo>
                  <a:cubicBezTo>
                    <a:pt x="1133325" y="341437"/>
                    <a:pt x="1134783" y="345020"/>
                    <a:pt x="1136970" y="366518"/>
                  </a:cubicBezTo>
                  <a:cubicBezTo>
                    <a:pt x="1139886" y="375475"/>
                    <a:pt x="1143531" y="405931"/>
                    <a:pt x="1147176" y="373684"/>
                  </a:cubicBezTo>
                  <a:cubicBezTo>
                    <a:pt x="1151550" y="379058"/>
                    <a:pt x="1156653" y="388016"/>
                    <a:pt x="1161757" y="362935"/>
                  </a:cubicBezTo>
                  <a:cubicBezTo>
                    <a:pt x="1166860" y="352186"/>
                    <a:pt x="1171234" y="350394"/>
                    <a:pt x="1176337" y="327105"/>
                  </a:cubicBezTo>
                  <a:cubicBezTo>
                    <a:pt x="1175608" y="337854"/>
                    <a:pt x="1178524" y="325313"/>
                    <a:pt x="1182898" y="332479"/>
                  </a:cubicBezTo>
                  <a:cubicBezTo>
                    <a:pt x="1187273" y="337854"/>
                    <a:pt x="1193105" y="298441"/>
                    <a:pt x="1198937" y="316356"/>
                  </a:cubicBezTo>
                  <a:cubicBezTo>
                    <a:pt x="1208414" y="323522"/>
                    <a:pt x="1214247" y="293066"/>
                    <a:pt x="1219350" y="289483"/>
                  </a:cubicBezTo>
                  <a:cubicBezTo>
                    <a:pt x="1222631" y="290827"/>
                    <a:pt x="1225091" y="279070"/>
                    <a:pt x="1226731" y="278398"/>
                  </a:cubicBezTo>
                  <a:lnTo>
                    <a:pt x="1227589" y="280857"/>
                  </a:lnTo>
                  <a:lnTo>
                    <a:pt x="1226463" y="286041"/>
                  </a:lnTo>
                  <a:lnTo>
                    <a:pt x="1224362" y="290827"/>
                  </a:lnTo>
                  <a:cubicBezTo>
                    <a:pt x="1224499" y="291723"/>
                    <a:pt x="1224977" y="291611"/>
                    <a:pt x="1225740" y="289371"/>
                  </a:cubicBezTo>
                  <a:lnTo>
                    <a:pt x="1226463" y="286041"/>
                  </a:lnTo>
                  <a:lnTo>
                    <a:pt x="1228098" y="282317"/>
                  </a:lnTo>
                  <a:lnTo>
                    <a:pt x="1227589" y="280857"/>
                  </a:lnTo>
                  <a:lnTo>
                    <a:pt x="1228827" y="275151"/>
                  </a:lnTo>
                  <a:cubicBezTo>
                    <a:pt x="1233930" y="287692"/>
                    <a:pt x="1243408" y="251862"/>
                    <a:pt x="1252156" y="260819"/>
                  </a:cubicBezTo>
                  <a:cubicBezTo>
                    <a:pt x="1255801" y="266194"/>
                    <a:pt x="1257988" y="262611"/>
                    <a:pt x="1260904" y="257236"/>
                  </a:cubicBezTo>
                  <a:cubicBezTo>
                    <a:pt x="1263091" y="248279"/>
                    <a:pt x="1265278" y="255445"/>
                    <a:pt x="1268194" y="246487"/>
                  </a:cubicBezTo>
                  <a:cubicBezTo>
                    <a:pt x="1269653" y="257236"/>
                    <a:pt x="1271839" y="244696"/>
                    <a:pt x="1274027" y="237530"/>
                  </a:cubicBezTo>
                  <a:cubicBezTo>
                    <a:pt x="1276214" y="224989"/>
                    <a:pt x="1278401" y="269777"/>
                    <a:pt x="1279859" y="233947"/>
                  </a:cubicBezTo>
                  <a:cubicBezTo>
                    <a:pt x="1284962" y="233947"/>
                    <a:pt x="1289336" y="259028"/>
                    <a:pt x="1295168" y="237530"/>
                  </a:cubicBezTo>
                  <a:cubicBezTo>
                    <a:pt x="1300271" y="266194"/>
                    <a:pt x="1306104" y="242904"/>
                    <a:pt x="1311936" y="242904"/>
                  </a:cubicBezTo>
                  <a:cubicBezTo>
                    <a:pt x="1318497" y="232155"/>
                    <a:pt x="1325058" y="237530"/>
                    <a:pt x="1332349" y="228572"/>
                  </a:cubicBezTo>
                  <a:cubicBezTo>
                    <a:pt x="1338910" y="230364"/>
                    <a:pt x="1344013" y="214240"/>
                    <a:pt x="1348387" y="207074"/>
                  </a:cubicBezTo>
                  <a:cubicBezTo>
                    <a:pt x="1352761" y="181993"/>
                    <a:pt x="1357135" y="180202"/>
                    <a:pt x="1362239" y="183785"/>
                  </a:cubicBezTo>
                  <a:cubicBezTo>
                    <a:pt x="1368071" y="187368"/>
                    <a:pt x="1373903" y="198117"/>
                    <a:pt x="1383381" y="194534"/>
                  </a:cubicBezTo>
                  <a:cubicBezTo>
                    <a:pt x="1389213" y="201700"/>
                    <a:pt x="1396503" y="201700"/>
                    <a:pt x="1403793" y="194534"/>
                  </a:cubicBezTo>
                  <a:cubicBezTo>
                    <a:pt x="1411083" y="198117"/>
                    <a:pt x="1417645" y="203491"/>
                    <a:pt x="1422748" y="185576"/>
                  </a:cubicBezTo>
                  <a:cubicBezTo>
                    <a:pt x="1427851" y="178410"/>
                    <a:pt x="1431496" y="169453"/>
                    <a:pt x="1431496" y="169453"/>
                  </a:cubicBezTo>
                  <a:cubicBezTo>
                    <a:pt x="1435870" y="169453"/>
                    <a:pt x="1439515" y="194534"/>
                    <a:pt x="1443890" y="185576"/>
                  </a:cubicBezTo>
                  <a:cubicBezTo>
                    <a:pt x="1448264" y="156912"/>
                    <a:pt x="1453367" y="190951"/>
                    <a:pt x="1458470" y="189159"/>
                  </a:cubicBezTo>
                  <a:cubicBezTo>
                    <a:pt x="1463573" y="199908"/>
                    <a:pt x="1468677" y="192742"/>
                    <a:pt x="1474509" y="194534"/>
                  </a:cubicBezTo>
                  <a:cubicBezTo>
                    <a:pt x="1483986" y="210657"/>
                    <a:pt x="1489818" y="216032"/>
                    <a:pt x="1494921" y="201700"/>
                  </a:cubicBezTo>
                  <a:cubicBezTo>
                    <a:pt x="1500025" y="212449"/>
                    <a:pt x="1503670" y="228572"/>
                    <a:pt x="1507315" y="223198"/>
                  </a:cubicBezTo>
                  <a:cubicBezTo>
                    <a:pt x="1510960" y="230364"/>
                    <a:pt x="1513876" y="228572"/>
                    <a:pt x="1518979" y="237530"/>
                  </a:cubicBezTo>
                  <a:cubicBezTo>
                    <a:pt x="1524082" y="264402"/>
                    <a:pt x="1530644" y="253653"/>
                    <a:pt x="1537205" y="244696"/>
                  </a:cubicBezTo>
                  <a:cubicBezTo>
                    <a:pt x="1543766" y="233947"/>
                    <a:pt x="1550327" y="269777"/>
                    <a:pt x="1555431" y="257236"/>
                  </a:cubicBezTo>
                  <a:cubicBezTo>
                    <a:pt x="1560534" y="305607"/>
                    <a:pt x="1564908" y="250070"/>
                    <a:pt x="1565637" y="248279"/>
                  </a:cubicBezTo>
                  <a:cubicBezTo>
                    <a:pt x="1569282" y="226781"/>
                    <a:pt x="1572198" y="216032"/>
                    <a:pt x="1575114" y="244696"/>
                  </a:cubicBezTo>
                  <a:cubicBezTo>
                    <a:pt x="1578759" y="264402"/>
                    <a:pt x="1581675" y="246487"/>
                    <a:pt x="1585321" y="242904"/>
                  </a:cubicBezTo>
                  <a:cubicBezTo>
                    <a:pt x="1591153" y="257236"/>
                    <a:pt x="1597714" y="233947"/>
                    <a:pt x="1603546" y="237530"/>
                  </a:cubicBezTo>
                  <a:cubicBezTo>
                    <a:pt x="1606462" y="233947"/>
                    <a:pt x="1610107" y="237530"/>
                    <a:pt x="1613023" y="232155"/>
                  </a:cubicBezTo>
                  <a:cubicBezTo>
                    <a:pt x="1615940" y="226781"/>
                    <a:pt x="1618856" y="219615"/>
                    <a:pt x="1622501" y="223198"/>
                  </a:cubicBezTo>
                  <a:cubicBezTo>
                    <a:pt x="1625417" y="207074"/>
                    <a:pt x="1628333" y="224989"/>
                    <a:pt x="1631978" y="210657"/>
                  </a:cubicBezTo>
                  <a:cubicBezTo>
                    <a:pt x="1634894" y="212449"/>
                    <a:pt x="1638539" y="214240"/>
                    <a:pt x="1641455" y="205283"/>
                  </a:cubicBezTo>
                  <a:cubicBezTo>
                    <a:pt x="1644372" y="205283"/>
                    <a:pt x="1647288" y="187368"/>
                    <a:pt x="1649475" y="189159"/>
                  </a:cubicBezTo>
                  <a:cubicBezTo>
                    <a:pt x="1651662" y="176619"/>
                    <a:pt x="1653120" y="164078"/>
                    <a:pt x="1653120" y="162287"/>
                  </a:cubicBezTo>
                  <a:lnTo>
                    <a:pt x="1652316" y="160063"/>
                  </a:lnTo>
                  <a:lnTo>
                    <a:pt x="1660410" y="151538"/>
                  </a:lnTo>
                  <a:cubicBezTo>
                    <a:pt x="1663326" y="153329"/>
                    <a:pt x="1666971" y="144372"/>
                    <a:pt x="1670617" y="142580"/>
                  </a:cubicBezTo>
                  <a:cubicBezTo>
                    <a:pt x="1674262" y="119291"/>
                    <a:pt x="1677907" y="160495"/>
                    <a:pt x="1681552" y="138997"/>
                  </a:cubicBezTo>
                  <a:cubicBezTo>
                    <a:pt x="1685197" y="146163"/>
                    <a:pt x="1689571" y="121082"/>
                    <a:pt x="1693216" y="137206"/>
                  </a:cubicBezTo>
                  <a:cubicBezTo>
                    <a:pt x="1699049" y="160495"/>
                    <a:pt x="1705610" y="142580"/>
                    <a:pt x="1711442" y="137206"/>
                  </a:cubicBezTo>
                  <a:cubicBezTo>
                    <a:pt x="1717274" y="121082"/>
                    <a:pt x="1723106" y="122874"/>
                    <a:pt x="1728939" y="135414"/>
                  </a:cubicBezTo>
                  <a:cubicBezTo>
                    <a:pt x="1734771" y="117499"/>
                    <a:pt x="1740603" y="151538"/>
                    <a:pt x="1745706" y="124665"/>
                  </a:cubicBezTo>
                  <a:cubicBezTo>
                    <a:pt x="1751538" y="146163"/>
                    <a:pt x="1755913" y="126457"/>
                    <a:pt x="1761016" y="104959"/>
                  </a:cubicBezTo>
                  <a:cubicBezTo>
                    <a:pt x="1765390" y="104959"/>
                    <a:pt x="1769035" y="104959"/>
                    <a:pt x="1772680" y="69129"/>
                  </a:cubicBezTo>
                  <a:cubicBezTo>
                    <a:pt x="1772680" y="40465"/>
                    <a:pt x="1774867" y="63754"/>
                    <a:pt x="1777783" y="76295"/>
                  </a:cubicBezTo>
                  <a:cubicBezTo>
                    <a:pt x="1780699" y="99584"/>
                    <a:pt x="1784345" y="74503"/>
                    <a:pt x="1786532" y="87044"/>
                  </a:cubicBezTo>
                  <a:cubicBezTo>
                    <a:pt x="1791635" y="101376"/>
                    <a:pt x="1796009" y="126457"/>
                    <a:pt x="1798196" y="126457"/>
                  </a:cubicBezTo>
                  <a:cubicBezTo>
                    <a:pt x="1798925" y="127353"/>
                    <a:pt x="1799517" y="130488"/>
                    <a:pt x="1799962" y="134043"/>
                  </a:cubicBezTo>
                  <a:lnTo>
                    <a:pt x="1800039" y="134929"/>
                  </a:lnTo>
                  <a:lnTo>
                    <a:pt x="1800339" y="140149"/>
                  </a:lnTo>
                  <a:cubicBezTo>
                    <a:pt x="1800890" y="148725"/>
                    <a:pt x="1801044" y="148011"/>
                    <a:pt x="1800839" y="144148"/>
                  </a:cubicBezTo>
                  <a:lnTo>
                    <a:pt x="1800039" y="134929"/>
                  </a:lnTo>
                  <a:lnTo>
                    <a:pt x="1799654" y="128248"/>
                  </a:lnTo>
                  <a:cubicBezTo>
                    <a:pt x="1806215" y="103167"/>
                    <a:pt x="1812777" y="67337"/>
                    <a:pt x="1817880" y="101376"/>
                  </a:cubicBezTo>
                  <a:cubicBezTo>
                    <a:pt x="1823712" y="128248"/>
                    <a:pt x="1829544" y="117499"/>
                    <a:pt x="1833918" y="137206"/>
                  </a:cubicBezTo>
                  <a:cubicBezTo>
                    <a:pt x="1839021" y="128248"/>
                    <a:pt x="1844125" y="164078"/>
                    <a:pt x="1848499" y="138997"/>
                  </a:cubicBezTo>
                  <a:cubicBezTo>
                    <a:pt x="1856518" y="133623"/>
                    <a:pt x="1860892" y="126457"/>
                    <a:pt x="1864537" y="131831"/>
                  </a:cubicBezTo>
                  <a:cubicBezTo>
                    <a:pt x="1868183" y="142580"/>
                    <a:pt x="1869641" y="137206"/>
                    <a:pt x="1871828" y="142580"/>
                  </a:cubicBezTo>
                  <a:cubicBezTo>
                    <a:pt x="1874015" y="128248"/>
                    <a:pt x="1876202" y="131831"/>
                    <a:pt x="1881305" y="164078"/>
                  </a:cubicBezTo>
                  <a:cubicBezTo>
                    <a:pt x="1885679" y="171244"/>
                    <a:pt x="1891511" y="187368"/>
                    <a:pt x="1901718" y="192742"/>
                  </a:cubicBezTo>
                  <a:cubicBezTo>
                    <a:pt x="1909008" y="165870"/>
                    <a:pt x="1915569" y="205283"/>
                    <a:pt x="1921401" y="187368"/>
                  </a:cubicBezTo>
                  <a:cubicBezTo>
                    <a:pt x="1927234" y="164078"/>
                    <a:pt x="1932337" y="210657"/>
                    <a:pt x="1937440" y="196325"/>
                  </a:cubicBezTo>
                  <a:cubicBezTo>
                    <a:pt x="1942543" y="189159"/>
                    <a:pt x="1947646" y="203491"/>
                    <a:pt x="1952021" y="205283"/>
                  </a:cubicBezTo>
                  <a:cubicBezTo>
                    <a:pt x="1956395" y="178410"/>
                    <a:pt x="1960040" y="190951"/>
                    <a:pt x="1964414" y="205283"/>
                  </a:cubicBezTo>
                  <a:cubicBezTo>
                    <a:pt x="1965872" y="187368"/>
                    <a:pt x="1968788" y="216032"/>
                    <a:pt x="1972433" y="207074"/>
                  </a:cubicBezTo>
                  <a:cubicBezTo>
                    <a:pt x="1976078" y="203491"/>
                    <a:pt x="1981181" y="221406"/>
                    <a:pt x="1987014" y="208866"/>
                  </a:cubicBezTo>
                  <a:cubicBezTo>
                    <a:pt x="1993575" y="190951"/>
                    <a:pt x="1998678" y="205283"/>
                    <a:pt x="2004510" y="212449"/>
                  </a:cubicBezTo>
                  <a:cubicBezTo>
                    <a:pt x="2010343" y="239321"/>
                    <a:pt x="2015446" y="199908"/>
                    <a:pt x="2020549" y="224989"/>
                  </a:cubicBezTo>
                  <a:cubicBezTo>
                    <a:pt x="2025652" y="201700"/>
                    <a:pt x="2030755" y="212449"/>
                    <a:pt x="2035858" y="241113"/>
                  </a:cubicBezTo>
                  <a:cubicBezTo>
                    <a:pt x="2041691" y="259028"/>
                    <a:pt x="2046794" y="266194"/>
                    <a:pt x="2052626" y="255445"/>
                  </a:cubicBezTo>
                  <a:cubicBezTo>
                    <a:pt x="2052626" y="266194"/>
                    <a:pt x="2054084" y="239321"/>
                    <a:pt x="2057729" y="250070"/>
                  </a:cubicBezTo>
                  <a:cubicBezTo>
                    <a:pt x="2060645" y="242904"/>
                    <a:pt x="2065019" y="251862"/>
                    <a:pt x="2070852" y="244696"/>
                  </a:cubicBezTo>
                  <a:cubicBezTo>
                    <a:pt x="2076684" y="250070"/>
                    <a:pt x="2083245" y="224989"/>
                    <a:pt x="2090535" y="239321"/>
                  </a:cubicBezTo>
                  <a:cubicBezTo>
                    <a:pt x="2097825" y="180202"/>
                    <a:pt x="2105845" y="235738"/>
                    <a:pt x="2114593" y="232155"/>
                  </a:cubicBezTo>
                  <a:cubicBezTo>
                    <a:pt x="2122613" y="244696"/>
                    <a:pt x="2132090" y="210657"/>
                    <a:pt x="2140838" y="221406"/>
                  </a:cubicBezTo>
                  <a:cubicBezTo>
                    <a:pt x="2149587" y="223198"/>
                    <a:pt x="2159064" y="192742"/>
                    <a:pt x="2167812" y="203491"/>
                  </a:cubicBezTo>
                  <a:cubicBezTo>
                    <a:pt x="2176560" y="216032"/>
                    <a:pt x="2184580" y="217823"/>
                    <a:pt x="2192599" y="178410"/>
                  </a:cubicBezTo>
                  <a:cubicBezTo>
                    <a:pt x="2200618" y="173036"/>
                    <a:pt x="2207909" y="131831"/>
                    <a:pt x="2214470" y="144372"/>
                  </a:cubicBezTo>
                  <a:cubicBezTo>
                    <a:pt x="2221031" y="99584"/>
                    <a:pt x="2226134" y="85252"/>
                    <a:pt x="2230508" y="97793"/>
                  </a:cubicBezTo>
                  <a:cubicBezTo>
                    <a:pt x="2230508" y="99584"/>
                    <a:pt x="2233424" y="124665"/>
                    <a:pt x="2233424" y="119291"/>
                  </a:cubicBezTo>
                  <a:cubicBezTo>
                    <a:pt x="2236341" y="106750"/>
                    <a:pt x="2239985" y="103167"/>
                    <a:pt x="2244360" y="81669"/>
                  </a:cubicBezTo>
                  <a:cubicBezTo>
                    <a:pt x="2248005" y="78086"/>
                    <a:pt x="2253108" y="53005"/>
                    <a:pt x="2258211" y="54797"/>
                  </a:cubicBezTo>
                  <a:cubicBezTo>
                    <a:pt x="2263315" y="63754"/>
                    <a:pt x="2268417" y="29716"/>
                    <a:pt x="2274250" y="40465"/>
                  </a:cubicBezTo>
                  <a:cubicBezTo>
                    <a:pt x="2280082" y="49422"/>
                    <a:pt x="2285914" y="31507"/>
                    <a:pt x="2291747" y="40465"/>
                  </a:cubicBezTo>
                  <a:cubicBezTo>
                    <a:pt x="2297579" y="38673"/>
                    <a:pt x="2303411" y="42256"/>
                    <a:pt x="2309243" y="54797"/>
                  </a:cubicBezTo>
                  <a:cubicBezTo>
                    <a:pt x="2310701" y="44048"/>
                    <a:pt x="2313617" y="40465"/>
                    <a:pt x="2316533" y="26133"/>
                  </a:cubicBezTo>
                  <a:cubicBezTo>
                    <a:pt x="2320179" y="17175"/>
                    <a:pt x="2323823" y="11801"/>
                    <a:pt x="2328198" y="4635"/>
                  </a:cubicBezTo>
                  <a:close/>
                </a:path>
              </a:pathLst>
            </a:custGeom>
          </p:spPr>
        </p:pic>
      </p:grpSp>
      <p:grpSp>
        <p:nvGrpSpPr>
          <p:cNvPr id="15" name="组合 14"/>
          <p:cNvGrpSpPr/>
          <p:nvPr userDrawn="1"/>
        </p:nvGrpSpPr>
        <p:grpSpPr>
          <a:xfrm>
            <a:off x="247650" y="198752"/>
            <a:ext cx="3124200" cy="369332"/>
            <a:chOff x="247650" y="198752"/>
            <a:chExt cx="3124200" cy="369332"/>
          </a:xfrm>
        </p:grpSpPr>
        <p:sp>
          <p:nvSpPr>
            <p:cNvPr id="16" name="矩形 15"/>
            <p:cNvSpPr/>
            <p:nvPr/>
          </p:nvSpPr>
          <p:spPr>
            <a:xfrm>
              <a:off x="247650" y="414994"/>
              <a:ext cx="3124200" cy="118406"/>
            </a:xfrm>
            <a:prstGeom prst="rect">
              <a:avLst/>
            </a:prstGeom>
            <a:solidFill>
              <a:srgbClr val="C61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277501" y="198752"/>
              <a:ext cx="3094349" cy="369332"/>
            </a:xfrm>
            <a:prstGeom prst="rect">
              <a:avLst/>
            </a:prstGeom>
            <a:noFill/>
          </p:spPr>
          <p:txBody>
            <a:bodyPr wrap="square" rtlCol="0">
              <a:spAutoFit/>
            </a:bodyPr>
            <a:lstStyle/>
            <a:p>
              <a:pPr algn="dist"/>
              <a:r>
                <a:rPr lang="zh-CN" altLang="en-US">
                  <a:solidFill>
                    <a:schemeClr val="tx1">
                      <a:lumMod val="75000"/>
                      <a:lumOff val="25000"/>
                    </a:schemeClr>
                  </a:solidFill>
                  <a:latin typeface="汉仪雅酷黑 75W" panose="020B0804020202020204" pitchFamily="34" charset="-122"/>
                  <a:ea typeface="汉仪雅酷黑 75W" panose="020B0804020202020204" pitchFamily="34" charset="-122"/>
                </a:rPr>
                <a:t>回顾革命先烈们的红色故事</a:t>
              </a:r>
            </a:p>
          </p:txBody>
        </p:sp>
      </p:gr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file:///D:\qq&#25991;&#20214;\712321467\Image\C2C\Image2\%7b75232B38-A165-1FB7-499C-2E1C792CACB5%7d.png"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A666E-B604-485B-8B33-80F0140E4DA9}" type="datetimeFigureOut">
              <a:rPr lang="zh-CN" altLang="en-US" smtClean="0"/>
              <a:t>2023/3/9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F1F857-E9E5-448D-9DD3-8D16B67EEACF}" type="slidenum">
              <a:rPr lang="zh-CN" altLang="en-US" smtClean="0"/>
              <a:t>‹#›</a:t>
            </a:fld>
            <a:endParaRPr lang="zh-CN" altLang="en-US"/>
          </a:p>
        </p:txBody>
      </p:sp>
      <p:pic>
        <p:nvPicPr>
          <p:cNvPr id="7" name="图片 1073743875" descr="学科网 zxxk.com"/>
          <p:cNvPicPr>
            <a:picLocks noChangeAspect="1"/>
          </p:cNvPicPr>
          <p:nvPr/>
        </p:nvPicPr>
        <p:blipFill>
          <a:blip r:link="rId14"/>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2023/3/9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898196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tags" Target="../tags/tag18.xml"/><Relationship Id="rId2" Type="http://schemas.openxmlformats.org/officeDocument/2006/relationships/tags" Target="../tags/tag8.xml"/><Relationship Id="rId16" Type="http://schemas.openxmlformats.org/officeDocument/2006/relationships/slideLayout" Target="../slideLayouts/slideLayout11.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5" Type="http://schemas.openxmlformats.org/officeDocument/2006/relationships/tags" Target="../tags/tag2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9.xml"/><Relationship Id="rId4"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0" name="图片 19"/>
          <p:cNvPicPr>
            <a:picLocks noChangeAspect="1"/>
          </p:cNvPicPr>
          <p:nvPr/>
        </p:nvPicPr>
        <p:blipFill>
          <a:blip r:embed="rId3" cstate="email">
            <a:extLst>
              <a:ext uri="{28A0092B-C50C-407E-A947-70E740481C1C}">
                <a14:useLocalDpi xmlns:a14="http://schemas.microsoft.com/office/drawing/2010/main"/>
              </a:ext>
            </a:extLst>
          </a:blip>
          <a:srcRect l="10" t="4" r="14673" b="4"/>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31" name="图片 3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81000"/>
            <a:ext cx="12192000" cy="6477000"/>
          </a:xfrm>
          <a:custGeom>
            <a:avLst/>
            <a:gdLst>
              <a:gd name="connsiteX0" fmla="*/ 7690148 w 12192000"/>
              <a:gd name="connsiteY0" fmla="*/ 1976779 h 6096000"/>
              <a:gd name="connsiteX1" fmla="*/ 7688844 w 12192000"/>
              <a:gd name="connsiteY1" fmla="*/ 1982600 h 6096000"/>
              <a:gd name="connsiteX2" fmla="*/ 7685960 w 12192000"/>
              <a:gd name="connsiteY2" fmla="*/ 1998391 h 6096000"/>
              <a:gd name="connsiteX3" fmla="*/ 7685872 w 12192000"/>
              <a:gd name="connsiteY3" fmla="*/ 1998953 h 6096000"/>
              <a:gd name="connsiteX4" fmla="*/ 7677666 w 12192000"/>
              <a:gd name="connsiteY4" fmla="*/ 2001274 h 6096000"/>
              <a:gd name="connsiteX5" fmla="*/ 7687144 w 12192000"/>
              <a:gd name="connsiteY5" fmla="*/ 1986261 h 6096000"/>
              <a:gd name="connsiteX6" fmla="*/ 7690740 w 12192000"/>
              <a:gd name="connsiteY6" fmla="*/ 1974911 h 6096000"/>
              <a:gd name="connsiteX7" fmla="*/ 7690148 w 12192000"/>
              <a:gd name="connsiteY7" fmla="*/ 1976779 h 6096000"/>
              <a:gd name="connsiteX8" fmla="*/ 7690454 w 12192000"/>
              <a:gd name="connsiteY8" fmla="*/ 1975414 h 6096000"/>
              <a:gd name="connsiteX9" fmla="*/ 7690740 w 12192000"/>
              <a:gd name="connsiteY9" fmla="*/ 1974911 h 6096000"/>
              <a:gd name="connsiteX10" fmla="*/ 4499786 w 12192000"/>
              <a:gd name="connsiteY10" fmla="*/ 1083191 h 6096000"/>
              <a:gd name="connsiteX11" fmla="*/ 4502400 w 12192000"/>
              <a:gd name="connsiteY11" fmla="*/ 1102964 h 6096000"/>
              <a:gd name="connsiteX12" fmla="*/ 4490672 w 12192000"/>
              <a:gd name="connsiteY12" fmla="*/ 1091808 h 6096000"/>
              <a:gd name="connsiteX13" fmla="*/ 4494034 w 12192000"/>
              <a:gd name="connsiteY13" fmla="*/ 1085388 h 6096000"/>
              <a:gd name="connsiteX14" fmla="*/ 4499786 w 12192000"/>
              <a:gd name="connsiteY14" fmla="*/ 1083191 h 6096000"/>
              <a:gd name="connsiteX15" fmla="*/ 0 w 12192000"/>
              <a:gd name="connsiteY15" fmla="*/ 0 h 6096000"/>
              <a:gd name="connsiteX16" fmla="*/ 162804 w 12192000"/>
              <a:gd name="connsiteY16" fmla="*/ 0 h 6096000"/>
              <a:gd name="connsiteX17" fmla="*/ 174601 w 12192000"/>
              <a:gd name="connsiteY17" fmla="*/ 8500 h 6096000"/>
              <a:gd name="connsiteX18" fmla="*/ 297998 w 12192000"/>
              <a:gd name="connsiteY18" fmla="*/ 32803 h 6096000"/>
              <a:gd name="connsiteX19" fmla="*/ 461154 w 12192000"/>
              <a:gd name="connsiteY19" fmla="*/ 181220 h 6096000"/>
              <a:gd name="connsiteX20" fmla="*/ 536456 w 12192000"/>
              <a:gd name="connsiteY20" fmla="*/ 314014 h 6096000"/>
              <a:gd name="connsiteX21" fmla="*/ 611759 w 12192000"/>
              <a:gd name="connsiteY21" fmla="*/ 415562 h 6096000"/>
              <a:gd name="connsiteX22" fmla="*/ 678695 w 12192000"/>
              <a:gd name="connsiteY22" fmla="*/ 509298 h 6096000"/>
              <a:gd name="connsiteX23" fmla="*/ 720530 w 12192000"/>
              <a:gd name="connsiteY23" fmla="*/ 634281 h 6096000"/>
              <a:gd name="connsiteX24" fmla="*/ 820933 w 12192000"/>
              <a:gd name="connsiteY24" fmla="*/ 571789 h 6096000"/>
              <a:gd name="connsiteX25" fmla="*/ 921337 w 12192000"/>
              <a:gd name="connsiteY25" fmla="*/ 571789 h 6096000"/>
              <a:gd name="connsiteX26" fmla="*/ 1013374 w 12192000"/>
              <a:gd name="connsiteY26" fmla="*/ 634281 h 6096000"/>
              <a:gd name="connsiteX27" fmla="*/ 1092860 w 12192000"/>
              <a:gd name="connsiteY27" fmla="*/ 751451 h 6096000"/>
              <a:gd name="connsiteX28" fmla="*/ 1155612 w 12192000"/>
              <a:gd name="connsiteY28" fmla="*/ 915491 h 6096000"/>
              <a:gd name="connsiteX29" fmla="*/ 1172346 w 12192000"/>
              <a:gd name="connsiteY29" fmla="*/ 821754 h 6096000"/>
              <a:gd name="connsiteX30" fmla="*/ 1264383 w 12192000"/>
              <a:gd name="connsiteY30" fmla="*/ 1024850 h 6096000"/>
              <a:gd name="connsiteX31" fmla="*/ 1389887 w 12192000"/>
              <a:gd name="connsiteY31" fmla="*/ 1173267 h 6096000"/>
              <a:gd name="connsiteX32" fmla="*/ 1532126 w 12192000"/>
              <a:gd name="connsiteY32" fmla="*/ 1282626 h 6096000"/>
              <a:gd name="connsiteX33" fmla="*/ 1686915 w 12192000"/>
              <a:gd name="connsiteY33" fmla="*/ 1360740 h 6096000"/>
              <a:gd name="connsiteX34" fmla="*/ 1837520 w 12192000"/>
              <a:gd name="connsiteY34" fmla="*/ 1407608 h 6096000"/>
              <a:gd name="connsiteX35" fmla="*/ 1975575 w 12192000"/>
              <a:gd name="connsiteY35" fmla="*/ 1438854 h 6096000"/>
              <a:gd name="connsiteX36" fmla="*/ 2088529 w 12192000"/>
              <a:gd name="connsiteY36" fmla="*/ 1462288 h 6096000"/>
              <a:gd name="connsiteX37" fmla="*/ 2163832 w 12192000"/>
              <a:gd name="connsiteY37" fmla="*/ 1485722 h 6096000"/>
              <a:gd name="connsiteX38" fmla="*/ 2193117 w 12192000"/>
              <a:gd name="connsiteY38" fmla="*/ 1509156 h 6096000"/>
              <a:gd name="connsiteX39" fmla="*/ 2289337 w 12192000"/>
              <a:gd name="connsiteY39" fmla="*/ 1446665 h 6096000"/>
              <a:gd name="connsiteX40" fmla="*/ 2377190 w 12192000"/>
              <a:gd name="connsiteY40" fmla="*/ 1376363 h 6096000"/>
              <a:gd name="connsiteX41" fmla="*/ 2469227 w 12192000"/>
              <a:gd name="connsiteY41" fmla="*/ 1321683 h 6096000"/>
              <a:gd name="connsiteX42" fmla="*/ 2569630 w 12192000"/>
              <a:gd name="connsiteY42" fmla="*/ 1306060 h 6096000"/>
              <a:gd name="connsiteX43" fmla="*/ 2653300 w 12192000"/>
              <a:gd name="connsiteY43" fmla="*/ 1298249 h 6096000"/>
              <a:gd name="connsiteX44" fmla="*/ 2699318 w 12192000"/>
              <a:gd name="connsiteY44" fmla="*/ 1290437 h 6096000"/>
              <a:gd name="connsiteX45" fmla="*/ 2770438 w 12192000"/>
              <a:gd name="connsiteY45" fmla="*/ 1290437 h 6096000"/>
              <a:gd name="connsiteX46" fmla="*/ 2854107 w 12192000"/>
              <a:gd name="connsiteY46" fmla="*/ 1251380 h 6096000"/>
              <a:gd name="connsiteX47" fmla="*/ 2946144 w 12192000"/>
              <a:gd name="connsiteY47" fmla="*/ 1212323 h 6096000"/>
              <a:gd name="connsiteX48" fmla="*/ 3059098 w 12192000"/>
              <a:gd name="connsiteY48" fmla="*/ 1235758 h 6096000"/>
              <a:gd name="connsiteX49" fmla="*/ 3176236 w 12192000"/>
              <a:gd name="connsiteY49" fmla="*/ 1110775 h 6096000"/>
              <a:gd name="connsiteX50" fmla="*/ 3230621 w 12192000"/>
              <a:gd name="connsiteY50" fmla="*/ 1017039 h 6096000"/>
              <a:gd name="connsiteX51" fmla="*/ 3272456 w 12192000"/>
              <a:gd name="connsiteY51" fmla="*/ 970170 h 6096000"/>
              <a:gd name="connsiteX52" fmla="*/ 3364492 w 12192000"/>
              <a:gd name="connsiteY52" fmla="*/ 1001416 h 6096000"/>
              <a:gd name="connsiteX53" fmla="*/ 3448162 w 12192000"/>
              <a:gd name="connsiteY53" fmla="*/ 993605 h 6096000"/>
              <a:gd name="connsiteX54" fmla="*/ 3540199 w 12192000"/>
              <a:gd name="connsiteY54" fmla="*/ 837377 h 6096000"/>
              <a:gd name="connsiteX55" fmla="*/ 3644786 w 12192000"/>
              <a:gd name="connsiteY55" fmla="*/ 954548 h 6096000"/>
              <a:gd name="connsiteX56" fmla="*/ 3642866 w 12192000"/>
              <a:gd name="connsiteY56" fmla="*/ 980969 h 6096000"/>
              <a:gd name="connsiteX57" fmla="*/ 3639843 w 12192000"/>
              <a:gd name="connsiteY57" fmla="*/ 1003445 h 6096000"/>
              <a:gd name="connsiteX58" fmla="*/ 3642628 w 12192000"/>
              <a:gd name="connsiteY58" fmla="*/ 984239 h 6096000"/>
              <a:gd name="connsiteX59" fmla="*/ 3642866 w 12192000"/>
              <a:gd name="connsiteY59" fmla="*/ 980969 h 6096000"/>
              <a:gd name="connsiteX60" fmla="*/ 3643022 w 12192000"/>
              <a:gd name="connsiteY60" fmla="*/ 979813 h 6096000"/>
              <a:gd name="connsiteX61" fmla="*/ 3653153 w 12192000"/>
              <a:gd name="connsiteY61" fmla="*/ 946736 h 6096000"/>
              <a:gd name="connsiteX62" fmla="*/ 3720089 w 12192000"/>
              <a:gd name="connsiteY62" fmla="*/ 774886 h 6096000"/>
              <a:gd name="connsiteX63" fmla="*/ 3770291 w 12192000"/>
              <a:gd name="connsiteY63" fmla="*/ 728017 h 6096000"/>
              <a:gd name="connsiteX64" fmla="*/ 3799575 w 12192000"/>
              <a:gd name="connsiteY64" fmla="*/ 696772 h 6096000"/>
              <a:gd name="connsiteX65" fmla="*/ 3866511 w 12192000"/>
              <a:gd name="connsiteY65" fmla="*/ 853000 h 6096000"/>
              <a:gd name="connsiteX66" fmla="*/ 3954364 w 12192000"/>
              <a:gd name="connsiteY66" fmla="*/ 938925 h 6096000"/>
              <a:gd name="connsiteX67" fmla="*/ 4050584 w 12192000"/>
              <a:gd name="connsiteY67" fmla="*/ 985793 h 6096000"/>
              <a:gd name="connsiteX68" fmla="*/ 4150988 w 12192000"/>
              <a:gd name="connsiteY68" fmla="*/ 993605 h 6096000"/>
              <a:gd name="connsiteX69" fmla="*/ 4255575 w 12192000"/>
              <a:gd name="connsiteY69" fmla="*/ 993605 h 6096000"/>
              <a:gd name="connsiteX70" fmla="*/ 4322512 w 12192000"/>
              <a:gd name="connsiteY70" fmla="*/ 1001416 h 6096000"/>
              <a:gd name="connsiteX71" fmla="*/ 4385263 w 12192000"/>
              <a:gd name="connsiteY71" fmla="*/ 1017039 h 6096000"/>
              <a:gd name="connsiteX72" fmla="*/ 4443833 w 12192000"/>
              <a:gd name="connsiteY72" fmla="*/ 1056096 h 6096000"/>
              <a:gd name="connsiteX73" fmla="*/ 4474686 w 12192000"/>
              <a:gd name="connsiteY73" fmla="*/ 1076601 h 6096000"/>
              <a:gd name="connsiteX74" fmla="*/ 4490672 w 12192000"/>
              <a:gd name="connsiteY74" fmla="*/ 1091808 h 6096000"/>
              <a:gd name="connsiteX75" fmla="*/ 4488282 w 12192000"/>
              <a:gd name="connsiteY75" fmla="*/ 1096373 h 6096000"/>
              <a:gd name="connsiteX76" fmla="*/ 4485667 w 12192000"/>
              <a:gd name="connsiteY76" fmla="*/ 1102964 h 6096000"/>
              <a:gd name="connsiteX77" fmla="*/ 4506584 w 12192000"/>
              <a:gd name="connsiteY77" fmla="*/ 1220135 h 6096000"/>
              <a:gd name="connsiteX78" fmla="*/ 4552602 w 12192000"/>
              <a:gd name="connsiteY78" fmla="*/ 1290437 h 6096000"/>
              <a:gd name="connsiteX79" fmla="*/ 4606988 w 12192000"/>
              <a:gd name="connsiteY79" fmla="*/ 1313872 h 6096000"/>
              <a:gd name="connsiteX80" fmla="*/ 4661374 w 12192000"/>
              <a:gd name="connsiteY80" fmla="*/ 1368551 h 6096000"/>
              <a:gd name="connsiteX81" fmla="*/ 4715758 w 12192000"/>
              <a:gd name="connsiteY81" fmla="*/ 1407608 h 6096000"/>
              <a:gd name="connsiteX82" fmla="*/ 4770144 w 12192000"/>
              <a:gd name="connsiteY82" fmla="*/ 1431042 h 6096000"/>
              <a:gd name="connsiteX83" fmla="*/ 4874732 w 12192000"/>
              <a:gd name="connsiteY83" fmla="*/ 1454477 h 6096000"/>
              <a:gd name="connsiteX84" fmla="*/ 4933300 w 12192000"/>
              <a:gd name="connsiteY84" fmla="*/ 1462288 h 6096000"/>
              <a:gd name="connsiteX85" fmla="*/ 4987686 w 12192000"/>
              <a:gd name="connsiteY85" fmla="*/ 1477911 h 6096000"/>
              <a:gd name="connsiteX86" fmla="*/ 5046255 w 12192000"/>
              <a:gd name="connsiteY86" fmla="*/ 1516968 h 6096000"/>
              <a:gd name="connsiteX87" fmla="*/ 5150841 w 12192000"/>
              <a:gd name="connsiteY87" fmla="*/ 1462288 h 6096000"/>
              <a:gd name="connsiteX88" fmla="*/ 5255428 w 12192000"/>
              <a:gd name="connsiteY88" fmla="*/ 1431042 h 6096000"/>
              <a:gd name="connsiteX89" fmla="*/ 5322364 w 12192000"/>
              <a:gd name="connsiteY89" fmla="*/ 1368551 h 6096000"/>
              <a:gd name="connsiteX90" fmla="*/ 5393483 w 12192000"/>
              <a:gd name="connsiteY90" fmla="*/ 1274815 h 6096000"/>
              <a:gd name="connsiteX91" fmla="*/ 5510621 w 12192000"/>
              <a:gd name="connsiteY91" fmla="*/ 1243569 h 6096000"/>
              <a:gd name="connsiteX92" fmla="*/ 5602658 w 12192000"/>
              <a:gd name="connsiteY92" fmla="*/ 1220135 h 6096000"/>
              <a:gd name="connsiteX93" fmla="*/ 5686327 w 12192000"/>
              <a:gd name="connsiteY93" fmla="*/ 1204512 h 6096000"/>
              <a:gd name="connsiteX94" fmla="*/ 5757446 w 12192000"/>
              <a:gd name="connsiteY94" fmla="*/ 1134210 h 6096000"/>
              <a:gd name="connsiteX95" fmla="*/ 5807648 w 12192000"/>
              <a:gd name="connsiteY95" fmla="*/ 1204512 h 6096000"/>
              <a:gd name="connsiteX96" fmla="*/ 5916419 w 12192000"/>
              <a:gd name="connsiteY96" fmla="*/ 1243569 h 6096000"/>
              <a:gd name="connsiteX97" fmla="*/ 6033556 w 12192000"/>
              <a:gd name="connsiteY97" fmla="*/ 1243569 h 6096000"/>
              <a:gd name="connsiteX98" fmla="*/ 6154878 w 12192000"/>
              <a:gd name="connsiteY98" fmla="*/ 1196701 h 6096000"/>
              <a:gd name="connsiteX99" fmla="*/ 6234364 w 12192000"/>
              <a:gd name="connsiteY99" fmla="*/ 1298249 h 6096000"/>
              <a:gd name="connsiteX100" fmla="*/ 6326401 w 12192000"/>
              <a:gd name="connsiteY100" fmla="*/ 1391985 h 6096000"/>
              <a:gd name="connsiteX101" fmla="*/ 6443538 w 12192000"/>
              <a:gd name="connsiteY101" fmla="*/ 1454477 h 6096000"/>
              <a:gd name="connsiteX102" fmla="*/ 6539759 w 12192000"/>
              <a:gd name="connsiteY102" fmla="*/ 1431042 h 6096000"/>
              <a:gd name="connsiteX103" fmla="*/ 6627611 w 12192000"/>
              <a:gd name="connsiteY103" fmla="*/ 1415420 h 6096000"/>
              <a:gd name="connsiteX104" fmla="*/ 6661079 w 12192000"/>
              <a:gd name="connsiteY104" fmla="*/ 1431042 h 6096000"/>
              <a:gd name="connsiteX105" fmla="*/ 6694547 w 12192000"/>
              <a:gd name="connsiteY105" fmla="*/ 1470099 h 6096000"/>
              <a:gd name="connsiteX106" fmla="*/ 6736382 w 12192000"/>
              <a:gd name="connsiteY106" fmla="*/ 1516968 h 6096000"/>
              <a:gd name="connsiteX107" fmla="*/ 6786584 w 12192000"/>
              <a:gd name="connsiteY107" fmla="*/ 1532590 h 6096000"/>
              <a:gd name="connsiteX108" fmla="*/ 6920455 w 12192000"/>
              <a:gd name="connsiteY108" fmla="*/ 1595082 h 6096000"/>
              <a:gd name="connsiteX109" fmla="*/ 6926462 w 12192000"/>
              <a:gd name="connsiteY109" fmla="*/ 1619077 h 6096000"/>
              <a:gd name="connsiteX110" fmla="*/ 6924639 w 12192000"/>
              <a:gd name="connsiteY110" fmla="*/ 1626327 h 6096000"/>
              <a:gd name="connsiteX111" fmla="*/ 6928916 w 12192000"/>
              <a:gd name="connsiteY111" fmla="*/ 1628881 h 6096000"/>
              <a:gd name="connsiteX112" fmla="*/ 6930416 w 12192000"/>
              <a:gd name="connsiteY112" fmla="*/ 1634871 h 6096000"/>
              <a:gd name="connsiteX113" fmla="*/ 6935269 w 12192000"/>
              <a:gd name="connsiteY113" fmla="*/ 1632674 h 6096000"/>
              <a:gd name="connsiteX114" fmla="*/ 6928916 w 12192000"/>
              <a:gd name="connsiteY114" fmla="*/ 1628881 h 6096000"/>
              <a:gd name="connsiteX115" fmla="*/ 6926462 w 12192000"/>
              <a:gd name="connsiteY115" fmla="*/ 1619077 h 6096000"/>
              <a:gd name="connsiteX116" fmla="*/ 6928169 w 12192000"/>
              <a:gd name="connsiteY116" fmla="*/ 1612291 h 6096000"/>
              <a:gd name="connsiteX117" fmla="*/ 6974841 w 12192000"/>
              <a:gd name="connsiteY117" fmla="*/ 1657573 h 6096000"/>
              <a:gd name="connsiteX118" fmla="*/ 7091978 w 12192000"/>
              <a:gd name="connsiteY118" fmla="*/ 1774744 h 6096000"/>
              <a:gd name="connsiteX119" fmla="*/ 7184015 w 12192000"/>
              <a:gd name="connsiteY119" fmla="*/ 1845046 h 6096000"/>
              <a:gd name="connsiteX120" fmla="*/ 7221666 w 12192000"/>
              <a:gd name="connsiteY120" fmla="*/ 1821612 h 6096000"/>
              <a:gd name="connsiteX121" fmla="*/ 7305336 w 12192000"/>
              <a:gd name="connsiteY121" fmla="*/ 1977840 h 6096000"/>
              <a:gd name="connsiteX122" fmla="*/ 7389006 w 12192000"/>
              <a:gd name="connsiteY122" fmla="*/ 2024708 h 6096000"/>
              <a:gd name="connsiteX123" fmla="*/ 7447574 w 12192000"/>
              <a:gd name="connsiteY123" fmla="*/ 1993462 h 6096000"/>
              <a:gd name="connsiteX124" fmla="*/ 7468492 w 12192000"/>
              <a:gd name="connsiteY124" fmla="*/ 1954406 h 6096000"/>
              <a:gd name="connsiteX125" fmla="*/ 7602363 w 12192000"/>
              <a:gd name="connsiteY125" fmla="*/ 2016897 h 6096000"/>
              <a:gd name="connsiteX126" fmla="*/ 7681850 w 12192000"/>
              <a:gd name="connsiteY126" fmla="*/ 2024708 h 6096000"/>
              <a:gd name="connsiteX127" fmla="*/ 7685872 w 12192000"/>
              <a:gd name="connsiteY127" fmla="*/ 1998953 h 6096000"/>
              <a:gd name="connsiteX128" fmla="*/ 7712180 w 12192000"/>
              <a:gd name="connsiteY128" fmla="*/ 1991510 h 6096000"/>
              <a:gd name="connsiteX129" fmla="*/ 7765519 w 12192000"/>
              <a:gd name="connsiteY129" fmla="*/ 1970028 h 6096000"/>
              <a:gd name="connsiteX130" fmla="*/ 7882657 w 12192000"/>
              <a:gd name="connsiteY130" fmla="*/ 1962217 h 6096000"/>
              <a:gd name="connsiteX131" fmla="*/ 7962143 w 12192000"/>
              <a:gd name="connsiteY131" fmla="*/ 2001274 h 6096000"/>
              <a:gd name="connsiteX132" fmla="*/ 8070914 w 12192000"/>
              <a:gd name="connsiteY132" fmla="*/ 1985651 h 6096000"/>
              <a:gd name="connsiteX133" fmla="*/ 8183868 w 12192000"/>
              <a:gd name="connsiteY133" fmla="*/ 1993462 h 6096000"/>
              <a:gd name="connsiteX134" fmla="*/ 8309372 w 12192000"/>
              <a:gd name="connsiteY134" fmla="*/ 1970028 h 6096000"/>
              <a:gd name="connsiteX135" fmla="*/ 8376308 w 12192000"/>
              <a:gd name="connsiteY135" fmla="*/ 1977840 h 6096000"/>
              <a:gd name="connsiteX136" fmla="*/ 8455794 w 12192000"/>
              <a:gd name="connsiteY136" fmla="*/ 2001274 h 6096000"/>
              <a:gd name="connsiteX137" fmla="*/ 8556198 w 12192000"/>
              <a:gd name="connsiteY137" fmla="*/ 1993462 h 6096000"/>
              <a:gd name="connsiteX138" fmla="*/ 8694253 w 12192000"/>
              <a:gd name="connsiteY138" fmla="*/ 1930971 h 6096000"/>
              <a:gd name="connsiteX139" fmla="*/ 8736088 w 12192000"/>
              <a:gd name="connsiteY139" fmla="*/ 1923160 h 6096000"/>
              <a:gd name="connsiteX140" fmla="*/ 8777922 w 12192000"/>
              <a:gd name="connsiteY140" fmla="*/ 1884103 h 6096000"/>
              <a:gd name="connsiteX141" fmla="*/ 8828124 w 12192000"/>
              <a:gd name="connsiteY141" fmla="*/ 1829423 h 6096000"/>
              <a:gd name="connsiteX142" fmla="*/ 8886693 w 12192000"/>
              <a:gd name="connsiteY142" fmla="*/ 1774744 h 6096000"/>
              <a:gd name="connsiteX143" fmla="*/ 8953629 w 12192000"/>
              <a:gd name="connsiteY143" fmla="*/ 1782555 h 6096000"/>
              <a:gd name="connsiteX144" fmla="*/ 9020564 w 12192000"/>
              <a:gd name="connsiteY144" fmla="*/ 1813800 h 6096000"/>
              <a:gd name="connsiteX145" fmla="*/ 9095868 w 12192000"/>
              <a:gd name="connsiteY145" fmla="*/ 1891914 h 6096000"/>
              <a:gd name="connsiteX146" fmla="*/ 9120968 w 12192000"/>
              <a:gd name="connsiteY146" fmla="*/ 1876292 h 6096000"/>
              <a:gd name="connsiteX147" fmla="*/ 9158620 w 12192000"/>
              <a:gd name="connsiteY147" fmla="*/ 1821612 h 6096000"/>
              <a:gd name="connsiteX148" fmla="*/ 9204638 w 12192000"/>
              <a:gd name="connsiteY148" fmla="*/ 1712252 h 6096000"/>
              <a:gd name="connsiteX149" fmla="*/ 9259024 w 12192000"/>
              <a:gd name="connsiteY149" fmla="*/ 1704441 h 6096000"/>
              <a:gd name="connsiteX150" fmla="*/ 9317592 w 12192000"/>
              <a:gd name="connsiteY150" fmla="*/ 1688818 h 6096000"/>
              <a:gd name="connsiteX151" fmla="*/ 9376161 w 12192000"/>
              <a:gd name="connsiteY151" fmla="*/ 1673196 h 6096000"/>
              <a:gd name="connsiteX152" fmla="*/ 9497482 w 12192000"/>
              <a:gd name="connsiteY152" fmla="*/ 1876292 h 6096000"/>
              <a:gd name="connsiteX153" fmla="*/ 9585336 w 12192000"/>
              <a:gd name="connsiteY153" fmla="*/ 2001274 h 6096000"/>
              <a:gd name="connsiteX154" fmla="*/ 9648088 w 12192000"/>
              <a:gd name="connsiteY154" fmla="*/ 2063765 h 6096000"/>
              <a:gd name="connsiteX155" fmla="*/ 9731758 w 12192000"/>
              <a:gd name="connsiteY155" fmla="*/ 2032519 h 6096000"/>
              <a:gd name="connsiteX156" fmla="*/ 9807060 w 12192000"/>
              <a:gd name="connsiteY156" fmla="*/ 1977840 h 6096000"/>
              <a:gd name="connsiteX157" fmla="*/ 9894913 w 12192000"/>
              <a:gd name="connsiteY157" fmla="*/ 1962217 h 6096000"/>
              <a:gd name="connsiteX158" fmla="*/ 9986950 w 12192000"/>
              <a:gd name="connsiteY158" fmla="*/ 1954406 h 6096000"/>
              <a:gd name="connsiteX159" fmla="*/ 10074803 w 12192000"/>
              <a:gd name="connsiteY159" fmla="*/ 2009085 h 6096000"/>
              <a:gd name="connsiteX160" fmla="*/ 10137555 w 12192000"/>
              <a:gd name="connsiteY160" fmla="*/ 2149690 h 6096000"/>
              <a:gd name="connsiteX161" fmla="*/ 10196124 w 12192000"/>
              <a:gd name="connsiteY161" fmla="*/ 2298107 h 6096000"/>
              <a:gd name="connsiteX162" fmla="*/ 10258876 w 12192000"/>
              <a:gd name="connsiteY162" fmla="*/ 2415278 h 6096000"/>
              <a:gd name="connsiteX163" fmla="*/ 10342546 w 12192000"/>
              <a:gd name="connsiteY163" fmla="*/ 2446523 h 6096000"/>
              <a:gd name="connsiteX164" fmla="*/ 10463867 w 12192000"/>
              <a:gd name="connsiteY164" fmla="*/ 2423089 h 6096000"/>
              <a:gd name="connsiteX165" fmla="*/ 10581005 w 12192000"/>
              <a:gd name="connsiteY165" fmla="*/ 2438712 h 6096000"/>
              <a:gd name="connsiteX166" fmla="*/ 10689776 w 12192000"/>
              <a:gd name="connsiteY166" fmla="*/ 2477769 h 6096000"/>
              <a:gd name="connsiteX167" fmla="*/ 10794362 w 12192000"/>
              <a:gd name="connsiteY167" fmla="*/ 2532448 h 6096000"/>
              <a:gd name="connsiteX168" fmla="*/ 10898950 w 12192000"/>
              <a:gd name="connsiteY168" fmla="*/ 2602751 h 6096000"/>
              <a:gd name="connsiteX169" fmla="*/ 11003537 w 12192000"/>
              <a:gd name="connsiteY169" fmla="*/ 2688676 h 6096000"/>
              <a:gd name="connsiteX170" fmla="*/ 11108124 w 12192000"/>
              <a:gd name="connsiteY170" fmla="*/ 2774601 h 6096000"/>
              <a:gd name="connsiteX171" fmla="*/ 11216894 w 12192000"/>
              <a:gd name="connsiteY171" fmla="*/ 2860527 h 6096000"/>
              <a:gd name="connsiteX172" fmla="*/ 11275464 w 12192000"/>
              <a:gd name="connsiteY172" fmla="*/ 2860527 h 6096000"/>
              <a:gd name="connsiteX173" fmla="*/ 11338216 w 12192000"/>
              <a:gd name="connsiteY173" fmla="*/ 2844904 h 6096000"/>
              <a:gd name="connsiteX174" fmla="*/ 11409335 w 12192000"/>
              <a:gd name="connsiteY174" fmla="*/ 2837093 h 6096000"/>
              <a:gd name="connsiteX175" fmla="*/ 11484638 w 12192000"/>
              <a:gd name="connsiteY175" fmla="*/ 2829281 h 6096000"/>
              <a:gd name="connsiteX176" fmla="*/ 11564124 w 12192000"/>
              <a:gd name="connsiteY176" fmla="*/ 2868338 h 6096000"/>
              <a:gd name="connsiteX177" fmla="*/ 11651977 w 12192000"/>
              <a:gd name="connsiteY177" fmla="*/ 2915207 h 6096000"/>
              <a:gd name="connsiteX178" fmla="*/ 11735647 w 12192000"/>
              <a:gd name="connsiteY178" fmla="*/ 2977698 h 6096000"/>
              <a:gd name="connsiteX179" fmla="*/ 11836050 w 12192000"/>
              <a:gd name="connsiteY179" fmla="*/ 3063623 h 6096000"/>
              <a:gd name="connsiteX180" fmla="*/ 11882069 w 12192000"/>
              <a:gd name="connsiteY180" fmla="*/ 3118303 h 6096000"/>
              <a:gd name="connsiteX181" fmla="*/ 12003390 w 12192000"/>
              <a:gd name="connsiteY181" fmla="*/ 3196417 h 6096000"/>
              <a:gd name="connsiteX182" fmla="*/ 12099610 w 12192000"/>
              <a:gd name="connsiteY182" fmla="*/ 3337022 h 6096000"/>
              <a:gd name="connsiteX183" fmla="*/ 12183288 w 12192000"/>
              <a:gd name="connsiteY183" fmla="*/ 3403556 h 6096000"/>
              <a:gd name="connsiteX184" fmla="*/ 12192000 w 12192000"/>
              <a:gd name="connsiteY184" fmla="*/ 3433304 h 6096000"/>
              <a:gd name="connsiteX185" fmla="*/ 12192000 w 12192000"/>
              <a:gd name="connsiteY185" fmla="*/ 6096000 h 6096000"/>
              <a:gd name="connsiteX186" fmla="*/ 0 w 12192000"/>
              <a:gd name="connsiteY186" fmla="*/ 60960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2192000" h="6096000">
                <a:moveTo>
                  <a:pt x="7690148" y="1976779"/>
                </a:moveTo>
                <a:lnTo>
                  <a:pt x="7688844" y="1982600"/>
                </a:lnTo>
                <a:cubicBezTo>
                  <a:pt x="7688092" y="1986323"/>
                  <a:pt x="7687128" y="1991479"/>
                  <a:pt x="7685960" y="1998391"/>
                </a:cubicBezTo>
                <a:lnTo>
                  <a:pt x="7685872" y="1998953"/>
                </a:lnTo>
                <a:lnTo>
                  <a:pt x="7677666" y="2001274"/>
                </a:lnTo>
                <a:cubicBezTo>
                  <a:pt x="7681850" y="1997368"/>
                  <a:pt x="7684987" y="1991510"/>
                  <a:pt x="7687144" y="1986261"/>
                </a:cubicBezTo>
                <a:close/>
                <a:moveTo>
                  <a:pt x="7690740" y="1974911"/>
                </a:moveTo>
                <a:lnTo>
                  <a:pt x="7690148" y="1976779"/>
                </a:lnTo>
                <a:lnTo>
                  <a:pt x="7690454" y="1975414"/>
                </a:lnTo>
                <a:cubicBezTo>
                  <a:pt x="7690772" y="1974239"/>
                  <a:pt x="7690870" y="1974178"/>
                  <a:pt x="7690740" y="1974911"/>
                </a:cubicBezTo>
                <a:close/>
                <a:moveTo>
                  <a:pt x="4499786" y="1083191"/>
                </a:moveTo>
                <a:cubicBezTo>
                  <a:pt x="4501355" y="1085388"/>
                  <a:pt x="4502400" y="1091247"/>
                  <a:pt x="4502400" y="1102964"/>
                </a:cubicBezTo>
                <a:lnTo>
                  <a:pt x="4490672" y="1091808"/>
                </a:lnTo>
                <a:lnTo>
                  <a:pt x="4494034" y="1085388"/>
                </a:lnTo>
                <a:cubicBezTo>
                  <a:pt x="4496126" y="1082459"/>
                  <a:pt x="4498217" y="1080994"/>
                  <a:pt x="4499786" y="1083191"/>
                </a:cubicBezTo>
                <a:close/>
                <a:moveTo>
                  <a:pt x="0" y="0"/>
                </a:moveTo>
                <a:lnTo>
                  <a:pt x="162804" y="0"/>
                </a:lnTo>
                <a:lnTo>
                  <a:pt x="174601" y="8500"/>
                </a:lnTo>
                <a:cubicBezTo>
                  <a:pt x="214851" y="32803"/>
                  <a:pt x="254071" y="41591"/>
                  <a:pt x="297998" y="32803"/>
                </a:cubicBezTo>
                <a:cubicBezTo>
                  <a:pt x="356566" y="87483"/>
                  <a:pt x="415135" y="142163"/>
                  <a:pt x="461154" y="181220"/>
                </a:cubicBezTo>
                <a:cubicBezTo>
                  <a:pt x="482071" y="235900"/>
                  <a:pt x="511355" y="274957"/>
                  <a:pt x="536456" y="314014"/>
                </a:cubicBezTo>
                <a:cubicBezTo>
                  <a:pt x="561557" y="345259"/>
                  <a:pt x="586658" y="384316"/>
                  <a:pt x="611759" y="415562"/>
                </a:cubicBezTo>
                <a:cubicBezTo>
                  <a:pt x="636860" y="446807"/>
                  <a:pt x="657777" y="470241"/>
                  <a:pt x="678695" y="509298"/>
                </a:cubicBezTo>
                <a:cubicBezTo>
                  <a:pt x="695429" y="571789"/>
                  <a:pt x="712163" y="587412"/>
                  <a:pt x="720530" y="634281"/>
                </a:cubicBezTo>
                <a:cubicBezTo>
                  <a:pt x="753998" y="579601"/>
                  <a:pt x="787465" y="563978"/>
                  <a:pt x="820933" y="571789"/>
                </a:cubicBezTo>
                <a:cubicBezTo>
                  <a:pt x="854401" y="532733"/>
                  <a:pt x="887869" y="610846"/>
                  <a:pt x="921337" y="571789"/>
                </a:cubicBezTo>
                <a:cubicBezTo>
                  <a:pt x="954805" y="524921"/>
                  <a:pt x="984089" y="673338"/>
                  <a:pt x="1013374" y="634281"/>
                </a:cubicBezTo>
                <a:cubicBezTo>
                  <a:pt x="1042658" y="626469"/>
                  <a:pt x="1071942" y="735829"/>
                  <a:pt x="1092860" y="751451"/>
                </a:cubicBezTo>
                <a:cubicBezTo>
                  <a:pt x="1117961" y="845188"/>
                  <a:pt x="1138878" y="860811"/>
                  <a:pt x="1155612" y="915491"/>
                </a:cubicBezTo>
                <a:cubicBezTo>
                  <a:pt x="1155612" y="938925"/>
                  <a:pt x="1172346" y="829565"/>
                  <a:pt x="1172346" y="821754"/>
                </a:cubicBezTo>
                <a:cubicBezTo>
                  <a:pt x="1197447" y="767074"/>
                  <a:pt x="1226731" y="829565"/>
                  <a:pt x="1264383" y="1024850"/>
                </a:cubicBezTo>
                <a:cubicBezTo>
                  <a:pt x="1302034" y="970170"/>
                  <a:pt x="1343869" y="1149832"/>
                  <a:pt x="1389887" y="1173267"/>
                </a:cubicBezTo>
                <a:cubicBezTo>
                  <a:pt x="1435906" y="1345117"/>
                  <a:pt x="1481924" y="1337306"/>
                  <a:pt x="1532126" y="1282626"/>
                </a:cubicBezTo>
                <a:cubicBezTo>
                  <a:pt x="1582328" y="1235758"/>
                  <a:pt x="1636713" y="1368551"/>
                  <a:pt x="1686915" y="1360740"/>
                </a:cubicBezTo>
                <a:cubicBezTo>
                  <a:pt x="1737117" y="1313872"/>
                  <a:pt x="1791502" y="1462288"/>
                  <a:pt x="1837520" y="1407608"/>
                </a:cubicBezTo>
                <a:cubicBezTo>
                  <a:pt x="1887722" y="1423231"/>
                  <a:pt x="1933740" y="1181078"/>
                  <a:pt x="1975575" y="1438854"/>
                </a:cubicBezTo>
                <a:cubicBezTo>
                  <a:pt x="2017410" y="1376363"/>
                  <a:pt x="2055062" y="1485722"/>
                  <a:pt x="2088529" y="1462288"/>
                </a:cubicBezTo>
                <a:cubicBezTo>
                  <a:pt x="2121997" y="1493534"/>
                  <a:pt x="2147098" y="1454477"/>
                  <a:pt x="2163832" y="1485722"/>
                </a:cubicBezTo>
                <a:cubicBezTo>
                  <a:pt x="2184750" y="1438854"/>
                  <a:pt x="2193117" y="1556025"/>
                  <a:pt x="2193117" y="1509156"/>
                </a:cubicBezTo>
                <a:cubicBezTo>
                  <a:pt x="2226584" y="1556025"/>
                  <a:pt x="2255869" y="1524779"/>
                  <a:pt x="2289337" y="1446665"/>
                </a:cubicBezTo>
                <a:cubicBezTo>
                  <a:pt x="2318621" y="1321683"/>
                  <a:pt x="2347905" y="1274815"/>
                  <a:pt x="2377190" y="1376363"/>
                </a:cubicBezTo>
                <a:cubicBezTo>
                  <a:pt x="2406474" y="1267003"/>
                  <a:pt x="2435759" y="1438854"/>
                  <a:pt x="2469227" y="1321683"/>
                </a:cubicBezTo>
                <a:cubicBezTo>
                  <a:pt x="2502694" y="1290437"/>
                  <a:pt x="2531979" y="1227946"/>
                  <a:pt x="2569630" y="1306060"/>
                </a:cubicBezTo>
                <a:cubicBezTo>
                  <a:pt x="2603098" y="1360740"/>
                  <a:pt x="2632382" y="1282626"/>
                  <a:pt x="2653300" y="1298249"/>
                </a:cubicBezTo>
                <a:cubicBezTo>
                  <a:pt x="2674217" y="1337306"/>
                  <a:pt x="2690951" y="1212323"/>
                  <a:pt x="2699318" y="1290437"/>
                </a:cubicBezTo>
                <a:cubicBezTo>
                  <a:pt x="2724419" y="1227946"/>
                  <a:pt x="2745337" y="1173267"/>
                  <a:pt x="2770438" y="1290437"/>
                </a:cubicBezTo>
                <a:cubicBezTo>
                  <a:pt x="2795538" y="1282626"/>
                  <a:pt x="2824823" y="1220135"/>
                  <a:pt x="2854107" y="1251380"/>
                </a:cubicBezTo>
                <a:cubicBezTo>
                  <a:pt x="2883392" y="1313872"/>
                  <a:pt x="2912676" y="1110775"/>
                  <a:pt x="2946144" y="1212323"/>
                </a:cubicBezTo>
                <a:cubicBezTo>
                  <a:pt x="2979612" y="1290437"/>
                  <a:pt x="3017263" y="1118587"/>
                  <a:pt x="3059098" y="1235758"/>
                </a:cubicBezTo>
                <a:cubicBezTo>
                  <a:pt x="3117667" y="1212323"/>
                  <a:pt x="3151135" y="1142021"/>
                  <a:pt x="3176236" y="1110775"/>
                </a:cubicBezTo>
                <a:cubicBezTo>
                  <a:pt x="3205520" y="970170"/>
                  <a:pt x="3218070" y="954548"/>
                  <a:pt x="3230621" y="1017039"/>
                </a:cubicBezTo>
                <a:cubicBezTo>
                  <a:pt x="3243171" y="993605"/>
                  <a:pt x="3251538" y="1017039"/>
                  <a:pt x="3272456" y="970170"/>
                </a:cubicBezTo>
                <a:cubicBezTo>
                  <a:pt x="3293373" y="946736"/>
                  <a:pt x="3318474" y="977982"/>
                  <a:pt x="3364492" y="1001416"/>
                </a:cubicBezTo>
                <a:cubicBezTo>
                  <a:pt x="3389593" y="1110775"/>
                  <a:pt x="3418878" y="954548"/>
                  <a:pt x="3448162" y="993605"/>
                </a:cubicBezTo>
                <a:cubicBezTo>
                  <a:pt x="3473263" y="907679"/>
                  <a:pt x="3506731" y="954548"/>
                  <a:pt x="3540199" y="837377"/>
                </a:cubicBezTo>
                <a:cubicBezTo>
                  <a:pt x="3569483" y="688960"/>
                  <a:pt x="3607135" y="845188"/>
                  <a:pt x="3644786" y="954548"/>
                </a:cubicBezTo>
                <a:lnTo>
                  <a:pt x="3642866" y="980969"/>
                </a:lnTo>
                <a:lnTo>
                  <a:pt x="3639843" y="1003445"/>
                </a:lnTo>
                <a:cubicBezTo>
                  <a:pt x="3636056" y="1037978"/>
                  <a:pt x="3636736" y="1061699"/>
                  <a:pt x="3642628" y="984239"/>
                </a:cubicBezTo>
                <a:lnTo>
                  <a:pt x="3642866" y="980969"/>
                </a:lnTo>
                <a:lnTo>
                  <a:pt x="3643022" y="979813"/>
                </a:lnTo>
                <a:cubicBezTo>
                  <a:pt x="3645571" y="964312"/>
                  <a:pt x="3648970" y="950642"/>
                  <a:pt x="3653153" y="946736"/>
                </a:cubicBezTo>
                <a:cubicBezTo>
                  <a:pt x="3665703" y="946736"/>
                  <a:pt x="3690804" y="837377"/>
                  <a:pt x="3720089" y="774886"/>
                </a:cubicBezTo>
                <a:cubicBezTo>
                  <a:pt x="3732639" y="720206"/>
                  <a:pt x="3753557" y="829565"/>
                  <a:pt x="3770291" y="728017"/>
                </a:cubicBezTo>
                <a:cubicBezTo>
                  <a:pt x="3787024" y="673338"/>
                  <a:pt x="3799575" y="571789"/>
                  <a:pt x="3799575" y="696772"/>
                </a:cubicBezTo>
                <a:cubicBezTo>
                  <a:pt x="3820492" y="853000"/>
                  <a:pt x="3841410" y="853000"/>
                  <a:pt x="3866511" y="853000"/>
                </a:cubicBezTo>
                <a:cubicBezTo>
                  <a:pt x="3895795" y="946736"/>
                  <a:pt x="3920896" y="1032662"/>
                  <a:pt x="3954364" y="938925"/>
                </a:cubicBezTo>
                <a:cubicBezTo>
                  <a:pt x="3983648" y="1056096"/>
                  <a:pt x="4017116" y="907679"/>
                  <a:pt x="4050584" y="985793"/>
                </a:cubicBezTo>
                <a:cubicBezTo>
                  <a:pt x="4084052" y="931113"/>
                  <a:pt x="4117520" y="923302"/>
                  <a:pt x="4150988" y="993605"/>
                </a:cubicBezTo>
                <a:cubicBezTo>
                  <a:pt x="4184456" y="1017039"/>
                  <a:pt x="4222107" y="1095153"/>
                  <a:pt x="4255575" y="993605"/>
                </a:cubicBezTo>
                <a:cubicBezTo>
                  <a:pt x="4276493" y="923302"/>
                  <a:pt x="4301594" y="1032662"/>
                  <a:pt x="4322512" y="1001416"/>
                </a:cubicBezTo>
                <a:cubicBezTo>
                  <a:pt x="4343429" y="1095153"/>
                  <a:pt x="4364345" y="915491"/>
                  <a:pt x="4385263" y="1017039"/>
                </a:cubicBezTo>
                <a:cubicBezTo>
                  <a:pt x="4406180" y="1024850"/>
                  <a:pt x="4427098" y="1063907"/>
                  <a:pt x="4443833" y="1056096"/>
                </a:cubicBezTo>
                <a:cubicBezTo>
                  <a:pt x="4454291" y="1060001"/>
                  <a:pt x="4464750" y="1067813"/>
                  <a:pt x="4474686" y="1076601"/>
                </a:cubicBezTo>
                <a:lnTo>
                  <a:pt x="4490672" y="1091808"/>
                </a:lnTo>
                <a:lnTo>
                  <a:pt x="4488282" y="1096373"/>
                </a:lnTo>
                <a:cubicBezTo>
                  <a:pt x="4486713" y="1100035"/>
                  <a:pt x="4485667" y="1102964"/>
                  <a:pt x="4485667" y="1102964"/>
                </a:cubicBezTo>
                <a:cubicBezTo>
                  <a:pt x="4485667" y="1110775"/>
                  <a:pt x="4494034" y="1165455"/>
                  <a:pt x="4506584" y="1220135"/>
                </a:cubicBezTo>
                <a:cubicBezTo>
                  <a:pt x="4519134" y="1212323"/>
                  <a:pt x="4535868" y="1290437"/>
                  <a:pt x="4552602" y="1290437"/>
                </a:cubicBezTo>
                <a:cubicBezTo>
                  <a:pt x="4569336" y="1329494"/>
                  <a:pt x="4590254" y="1321683"/>
                  <a:pt x="4606988" y="1313872"/>
                </a:cubicBezTo>
                <a:cubicBezTo>
                  <a:pt x="4627906" y="1376363"/>
                  <a:pt x="4644639" y="1298249"/>
                  <a:pt x="4661374" y="1368551"/>
                </a:cubicBezTo>
                <a:cubicBezTo>
                  <a:pt x="4682290" y="1352929"/>
                  <a:pt x="4699024" y="1384174"/>
                  <a:pt x="4715758" y="1407608"/>
                </a:cubicBezTo>
                <a:cubicBezTo>
                  <a:pt x="4732492" y="1431042"/>
                  <a:pt x="4753410" y="1415420"/>
                  <a:pt x="4770144" y="1431042"/>
                </a:cubicBezTo>
                <a:cubicBezTo>
                  <a:pt x="4803611" y="1415420"/>
                  <a:pt x="4841264" y="1516968"/>
                  <a:pt x="4874732" y="1454477"/>
                </a:cubicBezTo>
                <a:cubicBezTo>
                  <a:pt x="4895648" y="1470099"/>
                  <a:pt x="4912383" y="1548213"/>
                  <a:pt x="4933300" y="1462288"/>
                </a:cubicBezTo>
                <a:cubicBezTo>
                  <a:pt x="4950033" y="1337306"/>
                  <a:pt x="4966768" y="1384174"/>
                  <a:pt x="4987686" y="1477911"/>
                </a:cubicBezTo>
                <a:cubicBezTo>
                  <a:pt x="4991869" y="1485722"/>
                  <a:pt x="5016969" y="1727875"/>
                  <a:pt x="5046255" y="1516968"/>
                </a:cubicBezTo>
                <a:cubicBezTo>
                  <a:pt x="5075538" y="1571647"/>
                  <a:pt x="5113189" y="1415420"/>
                  <a:pt x="5150841" y="1462288"/>
                </a:cubicBezTo>
                <a:cubicBezTo>
                  <a:pt x="5188492" y="1501345"/>
                  <a:pt x="5226143" y="1548213"/>
                  <a:pt x="5255428" y="1431042"/>
                </a:cubicBezTo>
                <a:cubicBezTo>
                  <a:pt x="5284713" y="1391985"/>
                  <a:pt x="5301446" y="1399797"/>
                  <a:pt x="5322364" y="1368551"/>
                </a:cubicBezTo>
                <a:cubicBezTo>
                  <a:pt x="5343281" y="1391985"/>
                  <a:pt x="5364199" y="1321683"/>
                  <a:pt x="5393483" y="1274815"/>
                </a:cubicBezTo>
                <a:cubicBezTo>
                  <a:pt x="5422767" y="1337306"/>
                  <a:pt x="5456235" y="1313872"/>
                  <a:pt x="5510621" y="1243569"/>
                </a:cubicBezTo>
                <a:cubicBezTo>
                  <a:pt x="5544089" y="1235758"/>
                  <a:pt x="5573373" y="1267003"/>
                  <a:pt x="5602658" y="1220135"/>
                </a:cubicBezTo>
                <a:cubicBezTo>
                  <a:pt x="5631943" y="1227946"/>
                  <a:pt x="5661226" y="1079530"/>
                  <a:pt x="5686327" y="1204512"/>
                </a:cubicBezTo>
                <a:cubicBezTo>
                  <a:pt x="5711429" y="1243569"/>
                  <a:pt x="5732345" y="1134210"/>
                  <a:pt x="5757446" y="1134210"/>
                </a:cubicBezTo>
                <a:cubicBezTo>
                  <a:pt x="5757446" y="1134210"/>
                  <a:pt x="5778364" y="1173267"/>
                  <a:pt x="5807648" y="1204512"/>
                </a:cubicBezTo>
                <a:cubicBezTo>
                  <a:pt x="5836933" y="1282626"/>
                  <a:pt x="5874584" y="1259192"/>
                  <a:pt x="5916419" y="1243569"/>
                </a:cubicBezTo>
                <a:cubicBezTo>
                  <a:pt x="5958254" y="1274815"/>
                  <a:pt x="6000089" y="1274815"/>
                  <a:pt x="6033556" y="1243569"/>
                </a:cubicBezTo>
                <a:cubicBezTo>
                  <a:pt x="6087942" y="1259192"/>
                  <a:pt x="6121410" y="1212323"/>
                  <a:pt x="6154878" y="1196701"/>
                </a:cubicBezTo>
                <a:cubicBezTo>
                  <a:pt x="6184162" y="1181078"/>
                  <a:pt x="6209263" y="1188889"/>
                  <a:pt x="6234364" y="1298249"/>
                </a:cubicBezTo>
                <a:cubicBezTo>
                  <a:pt x="6259465" y="1329494"/>
                  <a:pt x="6288750" y="1399797"/>
                  <a:pt x="6326401" y="1391985"/>
                </a:cubicBezTo>
                <a:cubicBezTo>
                  <a:pt x="6368236" y="1431042"/>
                  <a:pt x="6405887" y="1407608"/>
                  <a:pt x="6443538" y="1454477"/>
                </a:cubicBezTo>
                <a:cubicBezTo>
                  <a:pt x="6477006" y="1454477"/>
                  <a:pt x="6510474" y="1556025"/>
                  <a:pt x="6539759" y="1431042"/>
                </a:cubicBezTo>
                <a:cubicBezTo>
                  <a:pt x="6573227" y="1524779"/>
                  <a:pt x="6598327" y="1415420"/>
                  <a:pt x="6627611" y="1415420"/>
                </a:cubicBezTo>
                <a:cubicBezTo>
                  <a:pt x="6635978" y="1571647"/>
                  <a:pt x="6648529" y="1376363"/>
                  <a:pt x="6661079" y="1431042"/>
                </a:cubicBezTo>
                <a:cubicBezTo>
                  <a:pt x="6673630" y="1462288"/>
                  <a:pt x="6686181" y="1516968"/>
                  <a:pt x="6694547" y="1470099"/>
                </a:cubicBezTo>
                <a:cubicBezTo>
                  <a:pt x="6711281" y="1509156"/>
                  <a:pt x="6723831" y="1477911"/>
                  <a:pt x="6736382" y="1516968"/>
                </a:cubicBezTo>
                <a:cubicBezTo>
                  <a:pt x="6753116" y="1540402"/>
                  <a:pt x="6765667" y="1556025"/>
                  <a:pt x="6786584" y="1532590"/>
                </a:cubicBezTo>
                <a:cubicBezTo>
                  <a:pt x="6836786" y="1493534"/>
                  <a:pt x="6891171" y="1649761"/>
                  <a:pt x="6920455" y="1595082"/>
                </a:cubicBezTo>
                <a:lnTo>
                  <a:pt x="6926462" y="1619077"/>
                </a:lnTo>
                <a:lnTo>
                  <a:pt x="6924639" y="1626327"/>
                </a:lnTo>
                <a:lnTo>
                  <a:pt x="6928916" y="1628881"/>
                </a:lnTo>
                <a:lnTo>
                  <a:pt x="6930416" y="1634871"/>
                </a:lnTo>
                <a:cubicBezTo>
                  <a:pt x="6948212" y="1695653"/>
                  <a:pt x="6952771" y="1650982"/>
                  <a:pt x="6935269" y="1632674"/>
                </a:cubicBezTo>
                <a:lnTo>
                  <a:pt x="6928916" y="1628881"/>
                </a:lnTo>
                <a:lnTo>
                  <a:pt x="6926462" y="1619077"/>
                </a:lnTo>
                <a:lnTo>
                  <a:pt x="6928169" y="1612291"/>
                </a:lnTo>
                <a:cubicBezTo>
                  <a:pt x="6937320" y="1593495"/>
                  <a:pt x="6952878" y="1664408"/>
                  <a:pt x="6974841" y="1657573"/>
                </a:cubicBezTo>
                <a:cubicBezTo>
                  <a:pt x="7004126" y="1673196"/>
                  <a:pt x="7037593" y="1805989"/>
                  <a:pt x="7091978" y="1774744"/>
                </a:cubicBezTo>
                <a:cubicBezTo>
                  <a:pt x="7125446" y="1696630"/>
                  <a:pt x="7158914" y="1868480"/>
                  <a:pt x="7184015" y="1845046"/>
                </a:cubicBezTo>
                <a:cubicBezTo>
                  <a:pt x="7209116" y="1813800"/>
                  <a:pt x="7225850" y="1868480"/>
                  <a:pt x="7221666" y="1821612"/>
                </a:cubicBezTo>
                <a:cubicBezTo>
                  <a:pt x="7250951" y="1923160"/>
                  <a:pt x="7276052" y="1930971"/>
                  <a:pt x="7305336" y="1977840"/>
                </a:cubicBezTo>
                <a:cubicBezTo>
                  <a:pt x="7334620" y="2087199"/>
                  <a:pt x="7363905" y="2048142"/>
                  <a:pt x="7389006" y="2024708"/>
                </a:cubicBezTo>
                <a:cubicBezTo>
                  <a:pt x="7409923" y="2165313"/>
                  <a:pt x="7430841" y="2032519"/>
                  <a:pt x="7447574" y="1993462"/>
                </a:cubicBezTo>
                <a:cubicBezTo>
                  <a:pt x="7460125" y="1899726"/>
                  <a:pt x="7468492" y="1884103"/>
                  <a:pt x="7468492" y="1954406"/>
                </a:cubicBezTo>
                <a:cubicBezTo>
                  <a:pt x="7518694" y="2063765"/>
                  <a:pt x="7564712" y="1891914"/>
                  <a:pt x="7602363" y="2016897"/>
                </a:cubicBezTo>
                <a:cubicBezTo>
                  <a:pt x="7640015" y="2016897"/>
                  <a:pt x="7665116" y="2009085"/>
                  <a:pt x="7681850" y="2024708"/>
                </a:cubicBezTo>
                <a:lnTo>
                  <a:pt x="7685872" y="1998953"/>
                </a:lnTo>
                <a:lnTo>
                  <a:pt x="7712180" y="1991510"/>
                </a:lnTo>
                <a:cubicBezTo>
                  <a:pt x="7726822" y="1985651"/>
                  <a:pt x="7744602" y="1977840"/>
                  <a:pt x="7765519" y="1970028"/>
                </a:cubicBezTo>
                <a:cubicBezTo>
                  <a:pt x="7803171" y="2001274"/>
                  <a:pt x="7845006" y="1993462"/>
                  <a:pt x="7882657" y="1962217"/>
                </a:cubicBezTo>
                <a:cubicBezTo>
                  <a:pt x="7920308" y="1891914"/>
                  <a:pt x="7949593" y="1962217"/>
                  <a:pt x="7962143" y="2001274"/>
                </a:cubicBezTo>
                <a:cubicBezTo>
                  <a:pt x="7999795" y="1946594"/>
                  <a:pt x="8037446" y="2009085"/>
                  <a:pt x="8070914" y="1985651"/>
                </a:cubicBezTo>
                <a:cubicBezTo>
                  <a:pt x="8108565" y="2048142"/>
                  <a:pt x="8146217" y="2126256"/>
                  <a:pt x="8183868" y="1993462"/>
                </a:cubicBezTo>
                <a:cubicBezTo>
                  <a:pt x="8221519" y="2079388"/>
                  <a:pt x="8263354" y="1907537"/>
                  <a:pt x="8309372" y="1970028"/>
                </a:cubicBezTo>
                <a:cubicBezTo>
                  <a:pt x="8330290" y="2040331"/>
                  <a:pt x="8351207" y="2040331"/>
                  <a:pt x="8376308" y="1977840"/>
                </a:cubicBezTo>
                <a:cubicBezTo>
                  <a:pt x="8401409" y="1970028"/>
                  <a:pt x="8426510" y="2040331"/>
                  <a:pt x="8455794" y="2001274"/>
                </a:cubicBezTo>
                <a:cubicBezTo>
                  <a:pt x="8485078" y="2087199"/>
                  <a:pt x="8518546" y="2243427"/>
                  <a:pt x="8556198" y="1993462"/>
                </a:cubicBezTo>
                <a:cubicBezTo>
                  <a:pt x="8593849" y="2126256"/>
                  <a:pt x="8639868" y="1899726"/>
                  <a:pt x="8694253" y="1930971"/>
                </a:cubicBezTo>
                <a:cubicBezTo>
                  <a:pt x="8698436" y="2118445"/>
                  <a:pt x="8715170" y="2016897"/>
                  <a:pt x="8736088" y="1923160"/>
                </a:cubicBezTo>
                <a:cubicBezTo>
                  <a:pt x="8748638" y="1970028"/>
                  <a:pt x="8761188" y="1930971"/>
                  <a:pt x="8777922" y="1884103"/>
                </a:cubicBezTo>
                <a:cubicBezTo>
                  <a:pt x="8794656" y="1837235"/>
                  <a:pt x="8811390" y="1891914"/>
                  <a:pt x="8828124" y="1829423"/>
                </a:cubicBezTo>
                <a:cubicBezTo>
                  <a:pt x="8844858" y="1774744"/>
                  <a:pt x="8865776" y="1805989"/>
                  <a:pt x="8886693" y="1774744"/>
                </a:cubicBezTo>
                <a:cubicBezTo>
                  <a:pt x="8907610" y="1743498"/>
                  <a:pt x="8928528" y="1805989"/>
                  <a:pt x="8953629" y="1782555"/>
                </a:cubicBezTo>
                <a:cubicBezTo>
                  <a:pt x="8974546" y="1805989"/>
                  <a:pt x="8999648" y="1798178"/>
                  <a:pt x="9020564" y="1813800"/>
                </a:cubicBezTo>
                <a:cubicBezTo>
                  <a:pt x="9045666" y="1884103"/>
                  <a:pt x="9070766" y="1899726"/>
                  <a:pt x="9095868" y="1891914"/>
                </a:cubicBezTo>
                <a:cubicBezTo>
                  <a:pt x="9104234" y="1868480"/>
                  <a:pt x="9112602" y="1852857"/>
                  <a:pt x="9120968" y="1876292"/>
                </a:cubicBezTo>
                <a:cubicBezTo>
                  <a:pt x="9133519" y="1774744"/>
                  <a:pt x="9146070" y="1766932"/>
                  <a:pt x="9158620" y="1821612"/>
                </a:cubicBezTo>
                <a:cubicBezTo>
                  <a:pt x="9175354" y="1759121"/>
                  <a:pt x="9187904" y="1712252"/>
                  <a:pt x="9204638" y="1712252"/>
                </a:cubicBezTo>
                <a:cubicBezTo>
                  <a:pt x="9221372" y="1704441"/>
                  <a:pt x="9242290" y="1665384"/>
                  <a:pt x="9259024" y="1704441"/>
                </a:cubicBezTo>
                <a:cubicBezTo>
                  <a:pt x="9275758" y="1813800"/>
                  <a:pt x="9296675" y="1665384"/>
                  <a:pt x="9317592" y="1688818"/>
                </a:cubicBezTo>
                <a:cubicBezTo>
                  <a:pt x="9334326" y="1673196"/>
                  <a:pt x="9355244" y="1657573"/>
                  <a:pt x="9376161" y="1673196"/>
                </a:cubicBezTo>
                <a:cubicBezTo>
                  <a:pt x="9417996" y="1829423"/>
                  <a:pt x="9455647" y="1782555"/>
                  <a:pt x="9497482" y="1876292"/>
                </a:cubicBezTo>
                <a:cubicBezTo>
                  <a:pt x="9530950" y="1774744"/>
                  <a:pt x="9560234" y="2063765"/>
                  <a:pt x="9585336" y="2001274"/>
                </a:cubicBezTo>
                <a:cubicBezTo>
                  <a:pt x="9610436" y="2087199"/>
                  <a:pt x="9631354" y="1938783"/>
                  <a:pt x="9648088" y="2063765"/>
                </a:cubicBezTo>
                <a:cubicBezTo>
                  <a:pt x="9685739" y="2243427"/>
                  <a:pt x="9706656" y="1985651"/>
                  <a:pt x="9731758" y="2032519"/>
                </a:cubicBezTo>
                <a:cubicBezTo>
                  <a:pt x="9752674" y="1938783"/>
                  <a:pt x="9773592" y="1915349"/>
                  <a:pt x="9807060" y="1977840"/>
                </a:cubicBezTo>
                <a:cubicBezTo>
                  <a:pt x="9836344" y="2009085"/>
                  <a:pt x="9865629" y="1852857"/>
                  <a:pt x="9894913" y="1962217"/>
                </a:cubicBezTo>
                <a:cubicBezTo>
                  <a:pt x="9924198" y="1993462"/>
                  <a:pt x="9957666" y="2009085"/>
                  <a:pt x="9986950" y="1954406"/>
                </a:cubicBezTo>
                <a:cubicBezTo>
                  <a:pt x="10016234" y="2110633"/>
                  <a:pt x="10045519" y="1876292"/>
                  <a:pt x="10074803" y="2009085"/>
                </a:cubicBezTo>
                <a:cubicBezTo>
                  <a:pt x="10099904" y="2016897"/>
                  <a:pt x="10120822" y="2087199"/>
                  <a:pt x="10137555" y="2149690"/>
                </a:cubicBezTo>
                <a:cubicBezTo>
                  <a:pt x="10158473" y="2243427"/>
                  <a:pt x="10175207" y="2126256"/>
                  <a:pt x="10196124" y="2298107"/>
                </a:cubicBezTo>
                <a:cubicBezTo>
                  <a:pt x="10212858" y="2399655"/>
                  <a:pt x="10233776" y="2501203"/>
                  <a:pt x="10258876" y="2415278"/>
                </a:cubicBezTo>
                <a:cubicBezTo>
                  <a:pt x="10279794" y="2329352"/>
                  <a:pt x="10309078" y="2501203"/>
                  <a:pt x="10342546" y="2446523"/>
                </a:cubicBezTo>
                <a:cubicBezTo>
                  <a:pt x="10384381" y="2446523"/>
                  <a:pt x="10426216" y="2548071"/>
                  <a:pt x="10463867" y="2423089"/>
                </a:cubicBezTo>
                <a:cubicBezTo>
                  <a:pt x="10501518" y="2376221"/>
                  <a:pt x="10543354" y="2469957"/>
                  <a:pt x="10581005" y="2438712"/>
                </a:cubicBezTo>
                <a:cubicBezTo>
                  <a:pt x="10618656" y="2415278"/>
                  <a:pt x="10652124" y="2454334"/>
                  <a:pt x="10689776" y="2477769"/>
                </a:cubicBezTo>
                <a:cubicBezTo>
                  <a:pt x="10727427" y="2313729"/>
                  <a:pt x="10760895" y="2571505"/>
                  <a:pt x="10794362" y="2532448"/>
                </a:cubicBezTo>
                <a:cubicBezTo>
                  <a:pt x="10832014" y="2594940"/>
                  <a:pt x="10865482" y="2633996"/>
                  <a:pt x="10898950" y="2602751"/>
                </a:cubicBezTo>
                <a:cubicBezTo>
                  <a:pt x="10936601" y="2407466"/>
                  <a:pt x="10970069" y="2602751"/>
                  <a:pt x="11003537" y="2688676"/>
                </a:cubicBezTo>
                <a:cubicBezTo>
                  <a:pt x="11041188" y="2641808"/>
                  <a:pt x="11074656" y="2798036"/>
                  <a:pt x="11108124" y="2774601"/>
                </a:cubicBezTo>
                <a:cubicBezTo>
                  <a:pt x="11145775" y="2876150"/>
                  <a:pt x="11179243" y="2829281"/>
                  <a:pt x="11216894" y="2860527"/>
                </a:cubicBezTo>
                <a:cubicBezTo>
                  <a:pt x="11233628" y="2852716"/>
                  <a:pt x="11254546" y="2923018"/>
                  <a:pt x="11275464" y="2860527"/>
                </a:cubicBezTo>
                <a:cubicBezTo>
                  <a:pt x="11296381" y="2860527"/>
                  <a:pt x="11317298" y="2837093"/>
                  <a:pt x="11338216" y="2844904"/>
                </a:cubicBezTo>
                <a:cubicBezTo>
                  <a:pt x="11363316" y="2798036"/>
                  <a:pt x="11384234" y="2923018"/>
                  <a:pt x="11409335" y="2837093"/>
                </a:cubicBezTo>
                <a:cubicBezTo>
                  <a:pt x="11434436" y="2798036"/>
                  <a:pt x="11459537" y="2876150"/>
                  <a:pt x="11484638" y="2829281"/>
                </a:cubicBezTo>
                <a:cubicBezTo>
                  <a:pt x="11509738" y="2907395"/>
                  <a:pt x="11534840" y="2930829"/>
                  <a:pt x="11564124" y="2868338"/>
                </a:cubicBezTo>
                <a:cubicBezTo>
                  <a:pt x="11593408" y="2798036"/>
                  <a:pt x="11622693" y="2962075"/>
                  <a:pt x="11651977" y="2915207"/>
                </a:cubicBezTo>
                <a:cubicBezTo>
                  <a:pt x="11681262" y="3016755"/>
                  <a:pt x="11706362" y="2868338"/>
                  <a:pt x="11735647" y="2977698"/>
                </a:cubicBezTo>
                <a:cubicBezTo>
                  <a:pt x="11773298" y="2985509"/>
                  <a:pt x="11810950" y="3087057"/>
                  <a:pt x="11836050" y="3063623"/>
                </a:cubicBezTo>
                <a:cubicBezTo>
                  <a:pt x="11861151" y="3180794"/>
                  <a:pt x="11877885" y="3157360"/>
                  <a:pt x="11882069" y="3118303"/>
                </a:cubicBezTo>
                <a:cubicBezTo>
                  <a:pt x="11928087" y="3133925"/>
                  <a:pt x="11965738" y="3180794"/>
                  <a:pt x="12003390" y="3196417"/>
                </a:cubicBezTo>
                <a:cubicBezTo>
                  <a:pt x="12036858" y="3180794"/>
                  <a:pt x="12066142" y="3188605"/>
                  <a:pt x="12099610" y="3337022"/>
                </a:cubicBezTo>
                <a:cubicBezTo>
                  <a:pt x="12125234" y="3384866"/>
                  <a:pt x="12154060" y="3325061"/>
                  <a:pt x="12183288" y="3403556"/>
                </a:cubicBezTo>
                <a:lnTo>
                  <a:pt x="12192000" y="3433304"/>
                </a:lnTo>
                <a:lnTo>
                  <a:pt x="12192000" y="6096000"/>
                </a:lnTo>
                <a:lnTo>
                  <a:pt x="0" y="6096000"/>
                </a:lnTo>
                <a:close/>
              </a:path>
            </a:pathLst>
          </a:custGeom>
        </p:spPr>
      </p:pic>
      <p:grpSp>
        <p:nvGrpSpPr>
          <p:cNvPr id="44" name="组合 43"/>
          <p:cNvGrpSpPr/>
          <p:nvPr/>
        </p:nvGrpSpPr>
        <p:grpSpPr>
          <a:xfrm>
            <a:off x="3957864" y="317173"/>
            <a:ext cx="7793831" cy="1196139"/>
            <a:chOff x="3924300" y="244603"/>
            <a:chExt cx="7793831" cy="1196139"/>
          </a:xfrm>
        </p:grpSpPr>
        <p:sp>
          <p:nvSpPr>
            <p:cNvPr id="42" name="文本框 41"/>
            <p:cNvSpPr txBox="1"/>
            <p:nvPr/>
          </p:nvSpPr>
          <p:spPr>
            <a:xfrm>
              <a:off x="3924300" y="665465"/>
              <a:ext cx="7793831" cy="775277"/>
            </a:xfrm>
            <a:prstGeom prst="rect">
              <a:avLst/>
            </a:prstGeom>
            <a:noFill/>
          </p:spPr>
          <p:txBody>
            <a:bodyPr wrap="square">
              <a:spAutoFit/>
            </a:bodyPr>
            <a:lstStyle/>
            <a:p>
              <a:pPr algn="r">
                <a:lnSpc>
                  <a:spcPct val="20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阿里巴巴普惠体 R" panose="00020600040101010101" pitchFamily="18" charset="-122"/>
                </a:rPr>
                <a:t>抗日战争的烽火岁月里诞生的伟大抗战精神，是中国人民弥足珍贵的精神财富，将永远激励中国人民克服一切艰难险阻、为实现中华民族伟大复兴而奋斗。</a:t>
              </a:r>
            </a:p>
          </p:txBody>
        </p:sp>
        <p:sp>
          <p:nvSpPr>
            <p:cNvPr id="43" name="文本框 42"/>
            <p:cNvSpPr txBox="1"/>
            <p:nvPr/>
          </p:nvSpPr>
          <p:spPr>
            <a:xfrm>
              <a:off x="10096500" y="244603"/>
              <a:ext cx="1602581" cy="510524"/>
            </a:xfrm>
            <a:prstGeom prst="rect">
              <a:avLst/>
            </a:prstGeom>
            <a:noFill/>
          </p:spPr>
          <p:txBody>
            <a:bodyPr wrap="square">
              <a:spAutoFit/>
            </a:bodyPr>
            <a:lstStyle/>
            <a:p>
              <a:pPr algn="dist">
                <a:lnSpc>
                  <a:spcPct val="200000"/>
                </a:lnSpc>
              </a:pPr>
              <a:r>
                <a:rPr lang="en-US" altLang="zh-CN" sz="1600" b="1" dirty="0">
                  <a:solidFill>
                    <a:srgbClr val="C61616"/>
                  </a:solidFill>
                  <a:latin typeface="微软雅黑" panose="020B0503020204020204" pitchFamily="34" charset="-122"/>
                  <a:ea typeface="微软雅黑" panose="020B0503020204020204" pitchFamily="34" charset="-122"/>
                  <a:cs typeface="阿里巴巴普惠体 R" panose="00020600040101010101" pitchFamily="18" charset="-122"/>
                </a:rPr>
                <a:t>[</a:t>
              </a:r>
              <a:r>
                <a:rPr lang="en-US" altLang="zh-CN" sz="1600" b="1" dirty="0" smtClean="0">
                  <a:solidFill>
                    <a:srgbClr val="C61616"/>
                  </a:solidFill>
                  <a:latin typeface="微软雅黑" panose="020B0503020204020204" pitchFamily="34" charset="-122"/>
                  <a:ea typeface="微软雅黑" panose="020B0503020204020204" pitchFamily="34" charset="-122"/>
                  <a:cs typeface="阿里巴巴普惠体 R" panose="00020600040101010101" pitchFamily="18" charset="-122"/>
                </a:rPr>
                <a:t>1945-20XX]</a:t>
              </a:r>
              <a:endParaRPr lang="zh-CN" altLang="en-US" sz="1600" b="1" dirty="0">
                <a:solidFill>
                  <a:srgbClr val="C61616"/>
                </a:solidFill>
                <a:latin typeface="微软雅黑" panose="020B0503020204020204" pitchFamily="34" charset="-122"/>
                <a:ea typeface="微软雅黑" panose="020B0503020204020204" pitchFamily="34" charset="-122"/>
                <a:cs typeface="阿里巴巴普惠体 R" panose="00020600040101010101" pitchFamily="18" charset="-122"/>
              </a:endParaRPr>
            </a:p>
          </p:txBody>
        </p:sp>
      </p:grpSp>
      <p:sp>
        <p:nvSpPr>
          <p:cNvPr id="45" name="文本框 44"/>
          <p:cNvSpPr txBox="1"/>
          <p:nvPr/>
        </p:nvSpPr>
        <p:spPr>
          <a:xfrm>
            <a:off x="228600" y="2078087"/>
            <a:ext cx="3314700" cy="3770263"/>
          </a:xfrm>
          <a:prstGeom prst="rect">
            <a:avLst/>
          </a:prstGeom>
          <a:noFill/>
        </p:spPr>
        <p:txBody>
          <a:bodyPr wrap="square" rtlCol="0">
            <a:spAutoFit/>
            <a:scene3d>
              <a:camera prst="orthographicFront"/>
              <a:lightRig rig="flat" dir="t">
                <a:rot lat="0" lon="0" rev="900000"/>
              </a:lightRig>
            </a:scene3d>
            <a:sp3d extrusionH="57150" prstMaterial="plastic">
              <a:bevelT w="57150" h="44450" prst="softRound"/>
              <a:bevelB w="38100" h="38100"/>
              <a:contourClr>
                <a:srgbClr val="D5A981"/>
              </a:contourClr>
            </a:sp3d>
          </a:bodyPr>
          <a:lstStyle/>
          <a:p>
            <a:r>
              <a:rPr lang="zh-CN" altLang="en-US" sz="23900" dirty="0">
                <a:solidFill>
                  <a:srgbClr val="E7DBAD"/>
                </a:solidFill>
                <a:effectLst>
                  <a:outerShdw blurRad="63500" dist="25400" dir="2700000" algn="tl" rotWithShape="0">
                    <a:schemeClr val="tx1">
                      <a:lumMod val="75000"/>
                      <a:lumOff val="25000"/>
                      <a:alpha val="24000"/>
                    </a:schemeClr>
                  </a:outerShdw>
                </a:effectLst>
                <a:latin typeface="汉仪秦川飞影W" panose="00020600040101010101" pitchFamily="18" charset="-122"/>
                <a:ea typeface="汉仪秦川飞影W" panose="00020600040101010101" pitchFamily="18" charset="-122"/>
              </a:rPr>
              <a:t>传</a:t>
            </a:r>
          </a:p>
        </p:txBody>
      </p:sp>
      <p:pic>
        <p:nvPicPr>
          <p:cNvPr id="55" name="图片 54"/>
          <p:cNvPicPr/>
          <p:nvPr/>
        </p:nvPicPr>
        <p:blipFill>
          <a:blip r:embed="rId5">
            <a:extLst>
              <a:ext uri="{BEBA8EAE-BF5A-486C-A8C5-ECC9F3942E4B}">
                <a14:imgProps xmlns:a14="http://schemas.microsoft.com/office/drawing/2010/main">
                  <a14:imgLayer>
                    <a14:imgEffect>
                      <a14:brightnessContrast bright="20000"/>
                    </a14:imgEffect>
                  </a14:imgLayer>
                </a14:imgProps>
              </a:ext>
              <a:ext uri="{28A0092B-C50C-407E-A947-70E740481C1C}">
                <a14:useLocalDpi xmlns:a14="http://schemas.microsoft.com/office/drawing/2010/main"/>
              </a:ext>
            </a:extLst>
          </a:blip>
          <a:stretch>
            <a:fillRect/>
          </a:stretch>
        </p:blipFill>
        <p:spPr>
          <a:xfrm>
            <a:off x="7566459" y="3295650"/>
            <a:ext cx="4644591" cy="4119082"/>
          </a:xfrm>
          <a:prstGeom prst="rect">
            <a:avLst/>
          </a:prstGeom>
        </p:spPr>
      </p:pic>
      <p:sp>
        <p:nvSpPr>
          <p:cNvPr id="48" name="文本框 47"/>
          <p:cNvSpPr txBox="1"/>
          <p:nvPr/>
        </p:nvSpPr>
        <p:spPr>
          <a:xfrm>
            <a:off x="2805707" y="3982268"/>
            <a:ext cx="7328893" cy="1446550"/>
          </a:xfrm>
          <a:prstGeom prst="rect">
            <a:avLst/>
          </a:prstGeom>
          <a:noFill/>
        </p:spPr>
        <p:txBody>
          <a:bodyPr wrap="square" rtlCol="0">
            <a:spAutoFit/>
          </a:bodyPr>
          <a:lstStyle/>
          <a:p>
            <a:pPr algn="dist"/>
            <a:r>
              <a:rPr lang="zh-CN" altLang="en-US" sz="8800" i="1" dirty="0">
                <a:solidFill>
                  <a:srgbClr val="EFE1BB"/>
                </a:solidFill>
                <a:latin typeface="汉仪雅酷黑 75W" panose="020B0804020202020204" pitchFamily="34" charset="-122"/>
                <a:ea typeface="汉仪雅酷黑 75W" panose="020B0804020202020204" pitchFamily="34" charset="-122"/>
              </a:rPr>
              <a:t>红色抗战精神</a:t>
            </a:r>
          </a:p>
        </p:txBody>
      </p:sp>
      <p:grpSp>
        <p:nvGrpSpPr>
          <p:cNvPr id="3" name="组合 2"/>
          <p:cNvGrpSpPr/>
          <p:nvPr/>
        </p:nvGrpSpPr>
        <p:grpSpPr>
          <a:xfrm>
            <a:off x="3371850" y="3137828"/>
            <a:ext cx="3790950" cy="764492"/>
            <a:chOff x="3371850" y="3137828"/>
            <a:chExt cx="3790950" cy="764492"/>
          </a:xfrm>
        </p:grpSpPr>
        <p:sp>
          <p:nvSpPr>
            <p:cNvPr id="49" name="矩形: 圆角 48"/>
            <p:cNvSpPr/>
            <p:nvPr/>
          </p:nvSpPr>
          <p:spPr>
            <a:xfrm>
              <a:off x="3371850" y="3137828"/>
              <a:ext cx="3790950" cy="742599"/>
            </a:xfrm>
            <a:prstGeom prst="roundRect">
              <a:avLst>
                <a:gd name="adj" fmla="val 50000"/>
              </a:avLst>
            </a:prstGeom>
            <a:solidFill>
              <a:srgbClr val="EFE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633517" y="3194434"/>
              <a:ext cx="3267616" cy="707886"/>
            </a:xfrm>
            <a:prstGeom prst="rect">
              <a:avLst/>
            </a:prstGeom>
            <a:noFill/>
          </p:spPr>
          <p:txBody>
            <a:bodyPr wrap="square" rtlCol="0">
              <a:spAutoFit/>
            </a:bodyPr>
            <a:lstStyle/>
            <a:p>
              <a:pPr algn="dist"/>
              <a:r>
                <a:rPr lang="zh-CN" altLang="en-US" sz="4000" i="1" dirty="0">
                  <a:solidFill>
                    <a:srgbClr val="C61616"/>
                  </a:solidFill>
                  <a:latin typeface="汉仪雅酷黑 75W" panose="020B0804020202020204" pitchFamily="34" charset="-122"/>
                  <a:ea typeface="汉仪雅酷黑 75W" panose="020B0804020202020204" pitchFamily="34" charset="-122"/>
                </a:rPr>
                <a:t>忆峥嵘岁月</a:t>
              </a:r>
            </a:p>
          </p:txBody>
        </p:sp>
      </p:grpSp>
      <p:grpSp>
        <p:nvGrpSpPr>
          <p:cNvPr id="7" name="组合 6"/>
          <p:cNvGrpSpPr/>
          <p:nvPr/>
        </p:nvGrpSpPr>
        <p:grpSpPr>
          <a:xfrm>
            <a:off x="696685" y="5630635"/>
            <a:ext cx="5123543" cy="368300"/>
            <a:chOff x="1132114" y="5543550"/>
            <a:chExt cx="5123543" cy="368300"/>
          </a:xfrm>
        </p:grpSpPr>
        <p:cxnSp>
          <p:nvCxnSpPr>
            <p:cNvPr id="5" name="直接箭头连接符 4"/>
            <p:cNvCxnSpPr/>
            <p:nvPr/>
          </p:nvCxnSpPr>
          <p:spPr>
            <a:xfrm>
              <a:off x="1132114" y="5717721"/>
              <a:ext cx="1306286" cy="0"/>
            </a:xfrm>
            <a:prstGeom prst="straightConnector1">
              <a:avLst/>
            </a:prstGeom>
            <a:ln w="19050">
              <a:solidFill>
                <a:srgbClr val="E7DBAD"/>
              </a:solidFill>
              <a:tailEnd type="triangle"/>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520854" y="5543550"/>
              <a:ext cx="3734803" cy="368300"/>
            </a:xfrm>
            <a:prstGeom prst="rect">
              <a:avLst/>
            </a:prstGeom>
            <a:noFill/>
          </p:spPr>
          <p:txBody>
            <a:bodyPr wrap="square" rtlCol="0">
              <a:spAutoFit/>
            </a:bodyPr>
            <a:lstStyle/>
            <a:p>
              <a:pPr algn="dist"/>
              <a:r>
                <a:rPr lang="zh-CN" altLang="en-US" dirty="0">
                  <a:solidFill>
                    <a:srgbClr val="EFE1BB"/>
                  </a:solidFill>
                  <a:latin typeface="汉仪雅酷黑 75W" panose="020B0804020202020204" pitchFamily="34" charset="-122"/>
                  <a:ea typeface="汉仪雅酷黑 75W" panose="020B0804020202020204" pitchFamily="34" charset="-122"/>
                </a:rPr>
                <a:t>红色经典抗战精神</a:t>
              </a:r>
              <a:r>
                <a:rPr lang="zh-CN" altLang="en-US" dirty="0" smtClean="0">
                  <a:solidFill>
                    <a:srgbClr val="EFE1BB"/>
                  </a:solidFill>
                  <a:latin typeface="汉仪雅酷黑 75W" panose="020B0804020202020204" pitchFamily="34" charset="-122"/>
                  <a:ea typeface="汉仪雅酷黑 75W" panose="020B0804020202020204" pitchFamily="34" charset="-122"/>
                </a:rPr>
                <a:t>主题</a:t>
              </a:r>
              <a:endParaRPr lang="zh-CN" altLang="en-US" dirty="0">
                <a:solidFill>
                  <a:srgbClr val="EFE1BB"/>
                </a:solidFill>
                <a:latin typeface="汉仪雅酷黑 75W" panose="020B0804020202020204" pitchFamily="34" charset="-122"/>
                <a:ea typeface="汉仪雅酷黑 75W" panose="020B0804020202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750"/>
                                        <p:tgtEl>
                                          <p:spTgt spid="31"/>
                                        </p:tgtEl>
                                      </p:cBhvr>
                                    </p:animEffect>
                                  </p:childTnLst>
                                </p:cTn>
                              </p:par>
                            </p:childTnLst>
                          </p:cTn>
                        </p:par>
                        <p:par>
                          <p:cTn id="11" fill="hold" nodeType="afterGroup">
                            <p:stCondLst>
                              <p:cond delay="750"/>
                            </p:stCondLst>
                            <p:childTnLst>
                              <p:par>
                                <p:cTn id="12" presetID="42" presetClass="entr" presetSubtype="0" fill="hold" nodeType="afterEffect">
                                  <p:stCondLst>
                                    <p:cond delay="100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750"/>
                                        <p:tgtEl>
                                          <p:spTgt spid="55"/>
                                        </p:tgtEl>
                                      </p:cBhvr>
                                    </p:animEffect>
                                    <p:anim calcmode="lin" valueType="num">
                                      <p:cBhvr>
                                        <p:cTn id="15" dur="750" fill="hold"/>
                                        <p:tgtEl>
                                          <p:spTgt spid="55"/>
                                        </p:tgtEl>
                                        <p:attrNameLst>
                                          <p:attrName>ppt_x</p:attrName>
                                        </p:attrNameLst>
                                      </p:cBhvr>
                                      <p:tavLst>
                                        <p:tav tm="0">
                                          <p:val>
                                            <p:strVal val="#ppt_x"/>
                                          </p:val>
                                        </p:tav>
                                        <p:tav tm="100000">
                                          <p:val>
                                            <p:strVal val="#ppt_x"/>
                                          </p:val>
                                        </p:tav>
                                      </p:tavLst>
                                    </p:anim>
                                    <p:anim calcmode="lin" valueType="num">
                                      <p:cBhvr>
                                        <p:cTn id="16" dur="750" fill="hold"/>
                                        <p:tgtEl>
                                          <p:spTgt spid="55"/>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2500"/>
                            </p:stCondLst>
                            <p:childTnLst>
                              <p:par>
                                <p:cTn id="18" presetID="2" presetClass="entr" presetSubtype="2" fill="hold" nodeType="afterEffect">
                                  <p:stCondLst>
                                    <p:cond delay="200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750" fill="hold"/>
                                        <p:tgtEl>
                                          <p:spTgt spid="44"/>
                                        </p:tgtEl>
                                        <p:attrNameLst>
                                          <p:attrName>ppt_x</p:attrName>
                                        </p:attrNameLst>
                                      </p:cBhvr>
                                      <p:tavLst>
                                        <p:tav tm="0">
                                          <p:val>
                                            <p:strVal val="1+#ppt_w/2"/>
                                          </p:val>
                                        </p:tav>
                                        <p:tav tm="100000">
                                          <p:val>
                                            <p:strVal val="#ppt_x"/>
                                          </p:val>
                                        </p:tav>
                                      </p:tavLst>
                                    </p:anim>
                                    <p:anim calcmode="lin" valueType="num">
                                      <p:cBhvr additive="base">
                                        <p:cTn id="21" dur="750" fill="hold"/>
                                        <p:tgtEl>
                                          <p:spTgt spid="44"/>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5250"/>
                            </p:stCondLst>
                            <p:childTnLst>
                              <p:par>
                                <p:cTn id="23" presetID="53" presetClass="entr" presetSubtype="0" fill="hold" grpId="0" nodeType="afterEffect">
                                  <p:stCondLst>
                                    <p:cond delay="3000"/>
                                  </p:stCondLst>
                                  <p:childTnLst>
                                    <p:set>
                                      <p:cBhvr>
                                        <p:cTn id="24" dur="1" fill="hold">
                                          <p:stCondLst>
                                            <p:cond delay="0"/>
                                          </p:stCondLst>
                                        </p:cTn>
                                        <p:tgtEl>
                                          <p:spTgt spid="45"/>
                                        </p:tgtEl>
                                        <p:attrNameLst>
                                          <p:attrName>style.visibility</p:attrName>
                                        </p:attrNameLst>
                                      </p:cBhvr>
                                      <p:to>
                                        <p:strVal val="visible"/>
                                      </p:to>
                                    </p:set>
                                    <p:anim calcmode="lin" valueType="num">
                                      <p:cBhvr>
                                        <p:cTn id="25" dur="750" fill="hold"/>
                                        <p:tgtEl>
                                          <p:spTgt spid="45"/>
                                        </p:tgtEl>
                                        <p:attrNameLst>
                                          <p:attrName>ppt_w</p:attrName>
                                        </p:attrNameLst>
                                      </p:cBhvr>
                                      <p:tavLst>
                                        <p:tav tm="0">
                                          <p:val>
                                            <p:fltVal val="0"/>
                                          </p:val>
                                        </p:tav>
                                        <p:tav tm="100000">
                                          <p:val>
                                            <p:strVal val="#ppt_w"/>
                                          </p:val>
                                        </p:tav>
                                      </p:tavLst>
                                    </p:anim>
                                    <p:anim calcmode="lin" valueType="num">
                                      <p:cBhvr>
                                        <p:cTn id="26" dur="750" fill="hold"/>
                                        <p:tgtEl>
                                          <p:spTgt spid="45"/>
                                        </p:tgtEl>
                                        <p:attrNameLst>
                                          <p:attrName>ppt_h</p:attrName>
                                        </p:attrNameLst>
                                      </p:cBhvr>
                                      <p:tavLst>
                                        <p:tav tm="0">
                                          <p:val>
                                            <p:fltVal val="0"/>
                                          </p:val>
                                        </p:tav>
                                        <p:tav tm="100000">
                                          <p:val>
                                            <p:strVal val="#ppt_h"/>
                                          </p:val>
                                        </p:tav>
                                      </p:tavLst>
                                    </p:anim>
                                    <p:animEffect transition="in" filter="fade">
                                      <p:cBhvr>
                                        <p:cTn id="27" dur="750"/>
                                        <p:tgtEl>
                                          <p:spTgt spid="45"/>
                                        </p:tgtEl>
                                      </p:cBhvr>
                                    </p:animEffect>
                                  </p:childTnLst>
                                </p:cTn>
                              </p:par>
                            </p:childTnLst>
                          </p:cTn>
                        </p:par>
                        <p:par>
                          <p:cTn id="28" fill="hold" nodeType="afterGroup">
                            <p:stCondLst>
                              <p:cond delay="9000"/>
                            </p:stCondLst>
                            <p:childTnLst>
                              <p:par>
                                <p:cTn id="29" presetID="47" presetClass="entr" presetSubtype="0" fill="hold" nodeType="afterEffect">
                                  <p:stCondLst>
                                    <p:cond delay="400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750"/>
                                        <p:tgtEl>
                                          <p:spTgt spid="3"/>
                                        </p:tgtEl>
                                      </p:cBhvr>
                                    </p:animEffect>
                                    <p:anim calcmode="lin" valueType="num">
                                      <p:cBhvr>
                                        <p:cTn id="32" dur="750" fill="hold"/>
                                        <p:tgtEl>
                                          <p:spTgt spid="3"/>
                                        </p:tgtEl>
                                        <p:attrNameLst>
                                          <p:attrName>ppt_x</p:attrName>
                                        </p:attrNameLst>
                                      </p:cBhvr>
                                      <p:tavLst>
                                        <p:tav tm="0">
                                          <p:val>
                                            <p:strVal val="#ppt_x"/>
                                          </p:val>
                                        </p:tav>
                                        <p:tav tm="100000">
                                          <p:val>
                                            <p:strVal val="#ppt_x"/>
                                          </p:val>
                                        </p:tav>
                                      </p:tavLst>
                                    </p:anim>
                                    <p:anim calcmode="lin" valueType="num">
                                      <p:cBhvr>
                                        <p:cTn id="33" dur="75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grpId="1" nodeType="withEffect">
                                  <p:stCondLst>
                                    <p:cond delay="400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750"/>
                                        <p:tgtEl>
                                          <p:spTgt spid="48"/>
                                        </p:tgtEl>
                                      </p:cBhvr>
                                    </p:animEffect>
                                    <p:anim calcmode="lin" valueType="num">
                                      <p:cBhvr>
                                        <p:cTn id="37" dur="750" fill="hold"/>
                                        <p:tgtEl>
                                          <p:spTgt spid="48"/>
                                        </p:tgtEl>
                                        <p:attrNameLst>
                                          <p:attrName>ppt_x</p:attrName>
                                        </p:attrNameLst>
                                      </p:cBhvr>
                                      <p:tavLst>
                                        <p:tav tm="0">
                                          <p:val>
                                            <p:strVal val="#ppt_x"/>
                                          </p:val>
                                        </p:tav>
                                        <p:tav tm="100000">
                                          <p:val>
                                            <p:strVal val="#ppt_x"/>
                                          </p:val>
                                        </p:tav>
                                      </p:tavLst>
                                    </p:anim>
                                    <p:anim calcmode="lin" valueType="num">
                                      <p:cBhvr>
                                        <p:cTn id="38" dur="750" fill="hold"/>
                                        <p:tgtEl>
                                          <p:spTgt spid="48"/>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13750"/>
                            </p:stCondLst>
                            <p:childTnLst>
                              <p:par>
                                <p:cTn id="40" presetID="22" presetClass="entr" presetSubtype="8" fill="hold" nodeType="afterEffect">
                                  <p:stCondLst>
                                    <p:cond delay="500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20" name="图片 1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flipH="1" flipV="1">
            <a:off x="4" y="0"/>
            <a:ext cx="12191996" cy="6858000"/>
          </a:xfrm>
          <a:custGeom>
            <a:avLst/>
            <a:gdLst>
              <a:gd name="connsiteX0" fmla="*/ 6675621 w 12191996"/>
              <a:gd name="connsiteY0" fmla="*/ 1786141 h 6858000"/>
              <a:gd name="connsiteX1" fmla="*/ 6676475 w 12191996"/>
              <a:gd name="connsiteY1" fmla="*/ 1784069 h 6858000"/>
              <a:gd name="connsiteX2" fmla="*/ 6677006 w 12191996"/>
              <a:gd name="connsiteY2" fmla="*/ 1783350 h 6858000"/>
              <a:gd name="connsiteX3" fmla="*/ 6651614 w 12191996"/>
              <a:gd name="connsiteY3" fmla="*/ 1821440 h 6858000"/>
              <a:gd name="connsiteX4" fmla="*/ 6668598 w 12191996"/>
              <a:gd name="connsiteY4" fmla="*/ 1800306 h 6858000"/>
              <a:gd name="connsiteX5" fmla="*/ 6675621 w 12191996"/>
              <a:gd name="connsiteY5" fmla="*/ 1786141 h 6858000"/>
              <a:gd name="connsiteX6" fmla="*/ 6671981 w 12191996"/>
              <a:gd name="connsiteY6" fmla="*/ 1794984 h 6858000"/>
              <a:gd name="connsiteX7" fmla="*/ 6662913 w 12191996"/>
              <a:gd name="connsiteY7" fmla="*/ 1819147 h 6858000"/>
              <a:gd name="connsiteX8" fmla="*/ 6662140 w 12191996"/>
              <a:gd name="connsiteY8" fmla="*/ 1821346 h 6858000"/>
              <a:gd name="connsiteX9" fmla="*/ 12191996 w 12191996"/>
              <a:gd name="connsiteY9" fmla="*/ 6858000 h 6858000"/>
              <a:gd name="connsiteX10" fmla="*/ 0 w 12191996"/>
              <a:gd name="connsiteY10" fmla="*/ 6858000 h 6858000"/>
              <a:gd name="connsiteX11" fmla="*/ 0 w 12191996"/>
              <a:gd name="connsiteY11" fmla="*/ 0 h 6858000"/>
              <a:gd name="connsiteX12" fmla="*/ 3148954 w 12191996"/>
              <a:gd name="connsiteY12" fmla="*/ 0 h 6858000"/>
              <a:gd name="connsiteX13" fmla="*/ 3160147 w 12191996"/>
              <a:gd name="connsiteY13" fmla="*/ 13843 h 6858000"/>
              <a:gd name="connsiteX14" fmla="*/ 3180091 w 12191996"/>
              <a:gd name="connsiteY14" fmla="*/ 74838 h 6858000"/>
              <a:gd name="connsiteX15" fmla="*/ 3239480 w 12191996"/>
              <a:gd name="connsiteY15" fmla="*/ 126713 h 6858000"/>
              <a:gd name="connsiteX16" fmla="*/ 3361204 w 12191996"/>
              <a:gd name="connsiteY16" fmla="*/ 192291 h 6858000"/>
              <a:gd name="connsiteX17" fmla="*/ 3431214 w 12191996"/>
              <a:gd name="connsiteY17" fmla="*/ 220623 h 6858000"/>
              <a:gd name="connsiteX18" fmla="*/ 3493316 w 12191996"/>
              <a:gd name="connsiteY18" fmla="*/ 260154 h 6858000"/>
              <a:gd name="connsiteX19" fmla="*/ 3552473 w 12191996"/>
              <a:gd name="connsiteY19" fmla="*/ 337857 h 6858000"/>
              <a:gd name="connsiteX20" fmla="*/ 3701331 w 12191996"/>
              <a:gd name="connsiteY20" fmla="*/ 280007 h 6858000"/>
              <a:gd name="connsiteX21" fmla="*/ 3842050 w 12191996"/>
              <a:gd name="connsiteY21" fmla="*/ 259185 h 6858000"/>
              <a:gd name="connsiteX22" fmla="*/ 3946872 w 12191996"/>
              <a:gd name="connsiteY22" fmla="*/ 178713 h 6858000"/>
              <a:gd name="connsiteX23" fmla="*/ 4067741 w 12191996"/>
              <a:gd name="connsiteY23" fmla="*/ 50011 h 6858000"/>
              <a:gd name="connsiteX24" fmla="*/ 4224044 w 12191996"/>
              <a:gd name="connsiteY24" fmla="*/ 32615 h 6858000"/>
              <a:gd name="connsiteX25" fmla="*/ 4346465 w 12191996"/>
              <a:gd name="connsiteY25" fmla="*/ 20710 h 6858000"/>
              <a:gd name="connsiteX26" fmla="*/ 4379464 w 12191996"/>
              <a:gd name="connsiteY26" fmla="*/ 267 h 6858000"/>
              <a:gd name="connsiteX27" fmla="*/ 4379672 w 12191996"/>
              <a:gd name="connsiteY27" fmla="*/ 0 h 6858000"/>
              <a:gd name="connsiteX28" fmla="*/ 4456438 w 12191996"/>
              <a:gd name="connsiteY28" fmla="*/ 0 h 6858000"/>
              <a:gd name="connsiteX29" fmla="*/ 4455783 w 12191996"/>
              <a:gd name="connsiteY29" fmla="*/ 18865 h 6858000"/>
              <a:gd name="connsiteX30" fmla="*/ 4490967 w 12191996"/>
              <a:gd name="connsiteY30" fmla="*/ 18185 h 6858000"/>
              <a:gd name="connsiteX31" fmla="*/ 4504261 w 12191996"/>
              <a:gd name="connsiteY31" fmla="*/ 0 h 6858000"/>
              <a:gd name="connsiteX32" fmla="*/ 4587302 w 12191996"/>
              <a:gd name="connsiteY32" fmla="*/ 0 h 6858000"/>
              <a:gd name="connsiteX33" fmla="*/ 4589741 w 12191996"/>
              <a:gd name="connsiteY33" fmla="*/ 8283 h 6858000"/>
              <a:gd name="connsiteX34" fmla="*/ 4606425 w 12191996"/>
              <a:gd name="connsiteY34" fmla="*/ 51983 h 6858000"/>
              <a:gd name="connsiteX35" fmla="*/ 4727916 w 12191996"/>
              <a:gd name="connsiteY35" fmla="*/ 143390 h 6858000"/>
              <a:gd name="connsiteX36" fmla="*/ 4873364 w 12191996"/>
              <a:gd name="connsiteY36" fmla="*/ 175366 h 6858000"/>
              <a:gd name="connsiteX37" fmla="*/ 5040287 w 12191996"/>
              <a:gd name="connsiteY37" fmla="*/ 134426 h 6858000"/>
              <a:gd name="connsiteX38" fmla="*/ 5103709 w 12191996"/>
              <a:gd name="connsiteY38" fmla="*/ 316582 h 6858000"/>
              <a:gd name="connsiteX39" fmla="*/ 5185426 w 12191996"/>
              <a:gd name="connsiteY39" fmla="*/ 489822 h 6858000"/>
              <a:gd name="connsiteX40" fmla="*/ 5309166 w 12191996"/>
              <a:gd name="connsiteY40" fmla="*/ 620542 h 6858000"/>
              <a:gd name="connsiteX41" fmla="*/ 5436781 w 12191996"/>
              <a:gd name="connsiteY41" fmla="*/ 609779 h 6858000"/>
              <a:gd name="connsiteX42" fmla="*/ 5551295 w 12191996"/>
              <a:gd name="connsiteY42" fmla="*/ 609076 h 6858000"/>
              <a:gd name="connsiteX43" fmla="*/ 5587424 w 12191996"/>
              <a:gd name="connsiteY43" fmla="*/ 642897 h 6858000"/>
              <a:gd name="connsiteX44" fmla="*/ 5615413 w 12191996"/>
              <a:gd name="connsiteY44" fmla="*/ 713747 h 6858000"/>
              <a:gd name="connsiteX45" fmla="*/ 5651078 w 12191996"/>
              <a:gd name="connsiteY45" fmla="*/ 799226 h 6858000"/>
              <a:gd name="connsiteX46" fmla="*/ 5707984 w 12191996"/>
              <a:gd name="connsiteY46" fmla="*/ 837615 h 6858000"/>
              <a:gd name="connsiteX47" fmla="*/ 5852502 w 12191996"/>
              <a:gd name="connsiteY47" fmla="*/ 972903 h 6858000"/>
              <a:gd name="connsiteX48" fmla="*/ 5851256 w 12191996"/>
              <a:gd name="connsiteY48" fmla="*/ 1009602 h 6858000"/>
              <a:gd name="connsiteX49" fmla="*/ 5851228 w 12191996"/>
              <a:gd name="connsiteY49" fmla="*/ 1013367 h 6858000"/>
              <a:gd name="connsiteX50" fmla="*/ 5846841 w 12191996"/>
              <a:gd name="connsiteY50" fmla="*/ 1023417 h 6858000"/>
              <a:gd name="connsiteX51" fmla="*/ 5851120 w 12191996"/>
              <a:gd name="connsiteY51" fmla="*/ 1028448 h 6858000"/>
              <a:gd name="connsiteX52" fmla="*/ 5851047 w 12191996"/>
              <a:gd name="connsiteY52" fmla="*/ 1038495 h 6858000"/>
              <a:gd name="connsiteX53" fmla="*/ 5857837 w 12191996"/>
              <a:gd name="connsiteY53" fmla="*/ 1036347 h 6858000"/>
              <a:gd name="connsiteX54" fmla="*/ 5851120 w 12191996"/>
              <a:gd name="connsiteY54" fmla="*/ 1028448 h 6858000"/>
              <a:gd name="connsiteX55" fmla="*/ 5851228 w 12191996"/>
              <a:gd name="connsiteY55" fmla="*/ 1013367 h 6858000"/>
              <a:gd name="connsiteX56" fmla="*/ 5856102 w 12191996"/>
              <a:gd name="connsiteY56" fmla="*/ 1002202 h 6858000"/>
              <a:gd name="connsiteX57" fmla="*/ 5898323 w 12191996"/>
              <a:gd name="connsiteY57" fmla="*/ 1086493 h 6858000"/>
              <a:gd name="connsiteX58" fmla="*/ 6003068 w 12191996"/>
              <a:gd name="connsiteY58" fmla="*/ 1303614 h 6858000"/>
              <a:gd name="connsiteX59" fmla="*/ 6092926 w 12191996"/>
              <a:gd name="connsiteY59" fmla="*/ 1439824 h 6858000"/>
              <a:gd name="connsiteX60" fmla="*/ 6147818 w 12191996"/>
              <a:gd name="connsiteY60" fmla="*/ 1413073 h 6858000"/>
              <a:gd name="connsiteX61" fmla="*/ 6197438 w 12191996"/>
              <a:gd name="connsiteY61" fmla="*/ 1682773 h 6858000"/>
              <a:gd name="connsiteX62" fmla="*/ 6285049 w 12191996"/>
              <a:gd name="connsiteY62" fmla="*/ 1779671 h 6858000"/>
              <a:gd name="connsiteX63" fmla="*/ 6368625 w 12191996"/>
              <a:gd name="connsiteY63" fmla="*/ 1746286 h 6858000"/>
              <a:gd name="connsiteX64" fmla="*/ 6408166 w 12191996"/>
              <a:gd name="connsiteY64" fmla="*/ 1690282 h 6858000"/>
              <a:gd name="connsiteX65" fmla="*/ 6552685 w 12191996"/>
              <a:gd name="connsiteY65" fmla="*/ 1825570 h 6858000"/>
              <a:gd name="connsiteX66" fmla="*/ 6648667 w 12191996"/>
              <a:gd name="connsiteY66" fmla="*/ 1859610 h 6858000"/>
              <a:gd name="connsiteX67" fmla="*/ 6662140 w 12191996"/>
              <a:gd name="connsiteY67" fmla="*/ 1821346 h 6858000"/>
              <a:gd name="connsiteX68" fmla="*/ 6671052 w 12191996"/>
              <a:gd name="connsiteY68" fmla="*/ 1821265 h 6858000"/>
              <a:gd name="connsiteX69" fmla="*/ 6771554 w 12191996"/>
              <a:gd name="connsiteY69" fmla="*/ 1796050 h 6858000"/>
              <a:gd name="connsiteX70" fmla="*/ 6919715 w 12191996"/>
              <a:gd name="connsiteY70" fmla="*/ 1815683 h 6858000"/>
              <a:gd name="connsiteX71" fmla="*/ 7004845 w 12191996"/>
              <a:gd name="connsiteY71" fmla="*/ 1899096 h 6858000"/>
              <a:gd name="connsiteX72" fmla="*/ 7145330 w 12191996"/>
              <a:gd name="connsiteY72" fmla="*/ 1904101 h 6858000"/>
              <a:gd name="connsiteX73" fmla="*/ 7282869 w 12191996"/>
              <a:gd name="connsiteY73" fmla="*/ 1947279 h 6858000"/>
              <a:gd name="connsiteX74" fmla="*/ 7446848 w 12191996"/>
              <a:gd name="connsiteY74" fmla="*/ 1944510 h 6858000"/>
              <a:gd name="connsiteX75" fmla="*/ 7527247 w 12191996"/>
              <a:gd name="connsiteY75" fmla="*/ 1975125 h 6858000"/>
              <a:gd name="connsiteX76" fmla="*/ 7617804 w 12191996"/>
              <a:gd name="connsiteY76" fmla="*/ 2033852 h 6858000"/>
              <a:gd name="connsiteX77" fmla="*/ 7745186 w 12191996"/>
              <a:gd name="connsiteY77" fmla="*/ 2048918 h 6858000"/>
              <a:gd name="connsiteX78" fmla="*/ 7938316 w 12191996"/>
              <a:gd name="connsiteY78" fmla="*/ 1987859 h 6858000"/>
              <a:gd name="connsiteX79" fmla="*/ 7992975 w 12191996"/>
              <a:gd name="connsiteY79" fmla="*/ 1986937 h 6858000"/>
              <a:gd name="connsiteX80" fmla="*/ 8058488 w 12191996"/>
              <a:gd name="connsiteY80" fmla="*/ 1936642 h 6858000"/>
              <a:gd name="connsiteX81" fmla="*/ 8139817 w 12191996"/>
              <a:gd name="connsiteY81" fmla="*/ 1863945 h 6858000"/>
              <a:gd name="connsiteX82" fmla="*/ 8231535 w 12191996"/>
              <a:gd name="connsiteY82" fmla="*/ 1793532 h 6858000"/>
              <a:gd name="connsiteX83" fmla="*/ 8311936 w 12191996"/>
              <a:gd name="connsiteY83" fmla="*/ 1824146 h 6858000"/>
              <a:gd name="connsiteX84" fmla="*/ 8384195 w 12191996"/>
              <a:gd name="connsiteY84" fmla="*/ 1891790 h 6858000"/>
              <a:gd name="connsiteX85" fmla="*/ 8450562 w 12191996"/>
              <a:gd name="connsiteY85" fmla="*/ 2035777 h 6858000"/>
              <a:gd name="connsiteX86" fmla="*/ 8487155 w 12191996"/>
              <a:gd name="connsiteY86" fmla="*/ 2017943 h 6858000"/>
              <a:gd name="connsiteX87" fmla="*/ 8552902 w 12191996"/>
              <a:gd name="connsiteY87" fmla="*/ 1941820 h 6858000"/>
              <a:gd name="connsiteX88" fmla="*/ 8648031 w 12191996"/>
              <a:gd name="connsiteY88" fmla="*/ 1781580 h 6858000"/>
              <a:gd name="connsiteX89" fmla="*/ 8718275 w 12191996"/>
              <a:gd name="connsiteY89" fmla="*/ 1784083 h 6858000"/>
              <a:gd name="connsiteX90" fmla="*/ 8796425 w 12191996"/>
              <a:gd name="connsiteY90" fmla="*/ 1775386 h 6858000"/>
              <a:gd name="connsiteX91" fmla="*/ 8874576 w 12191996"/>
              <a:gd name="connsiteY91" fmla="*/ 1766688 h 6858000"/>
              <a:gd name="connsiteX92" fmla="*/ 8954667 w 12191996"/>
              <a:gd name="connsiteY92" fmla="*/ 2120722 h 6858000"/>
              <a:gd name="connsiteX93" fmla="*/ 9020336 w 12191996"/>
              <a:gd name="connsiteY93" fmla="*/ 2342192 h 6858000"/>
              <a:gd name="connsiteX94" fmla="*/ 9076546 w 12191996"/>
              <a:gd name="connsiteY94" fmla="*/ 2458066 h 6858000"/>
              <a:gd name="connsiteX95" fmla="*/ 9191291 w 12191996"/>
              <a:gd name="connsiteY95" fmla="*/ 2431534 h 6858000"/>
              <a:gd name="connsiteX96" fmla="*/ 9303788 w 12191996"/>
              <a:gd name="connsiteY96" fmla="*/ 2365690 h 6858000"/>
              <a:gd name="connsiteX97" fmla="*/ 9418301 w 12191996"/>
              <a:gd name="connsiteY97" fmla="*/ 2364985 h 6858000"/>
              <a:gd name="connsiteX98" fmla="*/ 9535296 w 12191996"/>
              <a:gd name="connsiteY98" fmla="*/ 2377766 h 6858000"/>
              <a:gd name="connsiteX99" fmla="*/ 9625385 w 12191996"/>
              <a:gd name="connsiteY99" fmla="*/ 2488149 h 6858000"/>
              <a:gd name="connsiteX100" fmla="*/ 9654461 w 12191996"/>
              <a:gd name="connsiteY100" fmla="*/ 2727453 h 6858000"/>
              <a:gd name="connsiteX101" fmla="*/ 9675628 w 12191996"/>
              <a:gd name="connsiteY101" fmla="*/ 2977957 h 6858000"/>
              <a:gd name="connsiteX102" fmla="*/ 9712843 w 12191996"/>
              <a:gd name="connsiteY102" fmla="*/ 3180231 h 6858000"/>
              <a:gd name="connsiteX103" fmla="*/ 9805880 w 12191996"/>
              <a:gd name="connsiteY103" fmla="*/ 3252443 h 6858000"/>
              <a:gd name="connsiteX104" fmla="*/ 9964663 w 12191996"/>
              <a:gd name="connsiteY104" fmla="*/ 3248533 h 6858000"/>
              <a:gd name="connsiteX105" fmla="*/ 10104683 w 12191996"/>
              <a:gd name="connsiteY105" fmla="*/ 3305194 h 6858000"/>
              <a:gd name="connsiteX106" fmla="*/ 10226174 w 12191996"/>
              <a:gd name="connsiteY106" fmla="*/ 3396602 h 6858000"/>
              <a:gd name="connsiteX107" fmla="*/ 10337044 w 12191996"/>
              <a:gd name="connsiteY107" fmla="*/ 3511552 h 6858000"/>
              <a:gd name="connsiteX108" fmla="*/ 10442486 w 12191996"/>
              <a:gd name="connsiteY108" fmla="*/ 3651189 h 6858000"/>
              <a:gd name="connsiteX109" fmla="*/ 10542502 w 12191996"/>
              <a:gd name="connsiteY109" fmla="*/ 3815511 h 6858000"/>
              <a:gd name="connsiteX110" fmla="*/ 10642517 w 12191996"/>
              <a:gd name="connsiteY110" fmla="*/ 3979834 h 6858000"/>
              <a:gd name="connsiteX111" fmla="*/ 10747726 w 12191996"/>
              <a:gd name="connsiteY111" fmla="*/ 4145299 h 6858000"/>
              <a:gd name="connsiteX112" fmla="*/ 10820451 w 12191996"/>
              <a:gd name="connsiteY112" fmla="*/ 4161287 h 6858000"/>
              <a:gd name="connsiteX113" fmla="*/ 10903796 w 12191996"/>
              <a:gd name="connsiteY113" fmla="*/ 4153730 h 6858000"/>
              <a:gd name="connsiteX114" fmla="*/ 10994816 w 12191996"/>
              <a:gd name="connsiteY114" fmla="*/ 4160802 h 6858000"/>
              <a:gd name="connsiteX115" fmla="*/ 11091032 w 12191996"/>
              <a:gd name="connsiteY115" fmla="*/ 4169015 h 6858000"/>
              <a:gd name="connsiteX116" fmla="*/ 11176162 w 12191996"/>
              <a:gd name="connsiteY116" fmla="*/ 4252428 h 6858000"/>
              <a:gd name="connsiteX117" fmla="*/ 11268966 w 12191996"/>
              <a:gd name="connsiteY117" fmla="*/ 4350467 h 6858000"/>
              <a:gd name="connsiteX118" fmla="*/ 11351149 w 12191996"/>
              <a:gd name="connsiteY118" fmla="*/ 4472051 h 6858000"/>
              <a:gd name="connsiteX119" fmla="*/ 11445970 w 12191996"/>
              <a:gd name="connsiteY119" fmla="*/ 4635232 h 6858000"/>
              <a:gd name="connsiteX120" fmla="*/ 11484115 w 12191996"/>
              <a:gd name="connsiteY120" fmla="*/ 4734195 h 6858000"/>
              <a:gd name="connsiteX121" fmla="*/ 11607623 w 12191996"/>
              <a:gd name="connsiteY121" fmla="*/ 4890742 h 6858000"/>
              <a:gd name="connsiteX122" fmla="*/ 11678254 w 12191996"/>
              <a:gd name="connsiteY122" fmla="*/ 5139181 h 6858000"/>
              <a:gd name="connsiteX123" fmla="*/ 11759739 w 12191996"/>
              <a:gd name="connsiteY123" fmla="*/ 5338249 h 6858000"/>
              <a:gd name="connsiteX124" fmla="*/ 11910381 w 12191996"/>
              <a:gd name="connsiteY124" fmla="*/ 5371367 h 6858000"/>
              <a:gd name="connsiteX125" fmla="*/ 12069862 w 12191996"/>
              <a:gd name="connsiteY125" fmla="*/ 5289973 h 6858000"/>
              <a:gd name="connsiteX126" fmla="*/ 12190224 w 12191996"/>
              <a:gd name="connsiteY126" fmla="*/ 5154436 h 6858000"/>
              <a:gd name="connsiteX127" fmla="*/ 12191996 w 12191996"/>
              <a:gd name="connsiteY127" fmla="*/ 51546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2191996" h="6858000">
                <a:moveTo>
                  <a:pt x="6675621" y="1786141"/>
                </a:moveTo>
                <a:lnTo>
                  <a:pt x="6676475" y="1784069"/>
                </a:lnTo>
                <a:cubicBezTo>
                  <a:pt x="6677279" y="1782300"/>
                  <a:pt x="6677423" y="1782230"/>
                  <a:pt x="6677006" y="1783350"/>
                </a:cubicBezTo>
                <a:close/>
                <a:moveTo>
                  <a:pt x="6651614" y="1821440"/>
                </a:moveTo>
                <a:cubicBezTo>
                  <a:pt x="6658165" y="1816410"/>
                  <a:pt x="6664096" y="1808010"/>
                  <a:pt x="6668598" y="1800306"/>
                </a:cubicBezTo>
                <a:lnTo>
                  <a:pt x="6675621" y="1786141"/>
                </a:lnTo>
                <a:lnTo>
                  <a:pt x="6671981" y="1794984"/>
                </a:lnTo>
                <a:cubicBezTo>
                  <a:pt x="6669754" y="1800661"/>
                  <a:pt x="6666766" y="1808545"/>
                  <a:pt x="6662913" y="1819147"/>
                </a:cubicBezTo>
                <a:lnTo>
                  <a:pt x="6662140" y="1821346"/>
                </a:lnTo>
                <a:close/>
                <a:moveTo>
                  <a:pt x="12191996" y="6858000"/>
                </a:moveTo>
                <a:lnTo>
                  <a:pt x="0" y="6858000"/>
                </a:lnTo>
                <a:lnTo>
                  <a:pt x="0" y="0"/>
                </a:lnTo>
                <a:lnTo>
                  <a:pt x="3148954" y="0"/>
                </a:lnTo>
                <a:lnTo>
                  <a:pt x="3160147" y="13843"/>
                </a:lnTo>
                <a:cubicBezTo>
                  <a:pt x="3168132" y="30155"/>
                  <a:pt x="3173772" y="54039"/>
                  <a:pt x="3180091" y="74838"/>
                </a:cubicBezTo>
                <a:cubicBezTo>
                  <a:pt x="3192730" y="116435"/>
                  <a:pt x="3224129" y="97459"/>
                  <a:pt x="3239480" y="126713"/>
                </a:cubicBezTo>
                <a:cubicBezTo>
                  <a:pt x="3286464" y="111163"/>
                  <a:pt x="3297939" y="281899"/>
                  <a:pt x="3361204" y="192291"/>
                </a:cubicBezTo>
                <a:cubicBezTo>
                  <a:pt x="3381750" y="222687"/>
                  <a:pt x="3375392" y="350685"/>
                  <a:pt x="3431214" y="220623"/>
                </a:cubicBezTo>
                <a:cubicBezTo>
                  <a:pt x="3495409" y="27703"/>
                  <a:pt x="3499906" y="106328"/>
                  <a:pt x="3493316" y="260154"/>
                </a:cubicBezTo>
                <a:cubicBezTo>
                  <a:pt x="3495798" y="273639"/>
                  <a:pt x="3442846" y="663123"/>
                  <a:pt x="3552473" y="337857"/>
                </a:cubicBezTo>
                <a:cubicBezTo>
                  <a:pt x="3569840" y="432252"/>
                  <a:pt x="3670862" y="195670"/>
                  <a:pt x="3701331" y="280007"/>
                </a:cubicBezTo>
                <a:cubicBezTo>
                  <a:pt x="3734515" y="351999"/>
                  <a:pt x="3764984" y="436335"/>
                  <a:pt x="3842050" y="259185"/>
                </a:cubicBezTo>
                <a:cubicBezTo>
                  <a:pt x="3891979" y="205464"/>
                  <a:pt x="3910044" y="222375"/>
                  <a:pt x="3946872" y="178713"/>
                </a:cubicBezTo>
                <a:cubicBezTo>
                  <a:pt x="3964704" y="221452"/>
                  <a:pt x="4015099" y="116076"/>
                  <a:pt x="4067741" y="50011"/>
                </a:cubicBezTo>
                <a:cubicBezTo>
                  <a:pt x="4082395" y="156749"/>
                  <a:pt x="4132092" y="128856"/>
                  <a:pt x="4224044" y="32615"/>
                </a:cubicBezTo>
                <a:cubicBezTo>
                  <a:pt x="4268313" y="29409"/>
                  <a:pt x="4293821" y="86775"/>
                  <a:pt x="4346465" y="20710"/>
                </a:cubicBezTo>
                <a:cubicBezTo>
                  <a:pt x="4354877" y="25795"/>
                  <a:pt x="4366681" y="15450"/>
                  <a:pt x="4379464" y="267"/>
                </a:cubicBezTo>
                <a:lnTo>
                  <a:pt x="4379672" y="0"/>
                </a:lnTo>
                <a:lnTo>
                  <a:pt x="4456438" y="0"/>
                </a:lnTo>
                <a:lnTo>
                  <a:pt x="4455783" y="18865"/>
                </a:lnTo>
                <a:cubicBezTo>
                  <a:pt x="4462383" y="44578"/>
                  <a:pt x="4475502" y="37151"/>
                  <a:pt x="4490967" y="18185"/>
                </a:cubicBezTo>
                <a:lnTo>
                  <a:pt x="4504261" y="0"/>
                </a:lnTo>
                <a:lnTo>
                  <a:pt x="4587302" y="0"/>
                </a:lnTo>
                <a:lnTo>
                  <a:pt x="4589741" y="8283"/>
                </a:lnTo>
                <a:cubicBezTo>
                  <a:pt x="4594490" y="22672"/>
                  <a:pt x="4600048" y="37642"/>
                  <a:pt x="4606425" y="51983"/>
                </a:cubicBezTo>
                <a:cubicBezTo>
                  <a:pt x="4615651" y="183406"/>
                  <a:pt x="4670543" y="156656"/>
                  <a:pt x="4727916" y="143390"/>
                </a:cubicBezTo>
                <a:cubicBezTo>
                  <a:pt x="4769007" y="204181"/>
                  <a:pt x="4820953" y="215601"/>
                  <a:pt x="4873364" y="175366"/>
                </a:cubicBezTo>
                <a:cubicBezTo>
                  <a:pt x="4935466" y="214898"/>
                  <a:pt x="4993304" y="149976"/>
                  <a:pt x="5040287" y="134426"/>
                </a:cubicBezTo>
                <a:cubicBezTo>
                  <a:pt x="5082077" y="117734"/>
                  <a:pt x="5110530" y="136929"/>
                  <a:pt x="5103709" y="316582"/>
                </a:cubicBezTo>
                <a:cubicBezTo>
                  <a:pt x="5124021" y="372807"/>
                  <a:pt x="5135962" y="491887"/>
                  <a:pt x="5185426" y="489822"/>
                </a:cubicBezTo>
                <a:cubicBezTo>
                  <a:pt x="5223804" y="562957"/>
                  <a:pt x="5278696" y="536206"/>
                  <a:pt x="5309166" y="620542"/>
                </a:cubicBezTo>
                <a:cubicBezTo>
                  <a:pt x="5350722" y="629678"/>
                  <a:pt x="5357003" y="799272"/>
                  <a:pt x="5436781" y="609779"/>
                </a:cubicBezTo>
                <a:cubicBezTo>
                  <a:pt x="5445775" y="767031"/>
                  <a:pt x="5514932" y="601082"/>
                  <a:pt x="5551295" y="609076"/>
                </a:cubicBezTo>
                <a:cubicBezTo>
                  <a:pt x="5507413" y="858218"/>
                  <a:pt x="5590835" y="553070"/>
                  <a:pt x="5587424" y="642897"/>
                </a:cubicBezTo>
                <a:cubicBezTo>
                  <a:pt x="5592153" y="695695"/>
                  <a:pt x="5588742" y="785522"/>
                  <a:pt x="5615413" y="713747"/>
                </a:cubicBezTo>
                <a:cubicBezTo>
                  <a:pt x="5622623" y="780031"/>
                  <a:pt x="5649062" y="734085"/>
                  <a:pt x="5651078" y="799226"/>
                </a:cubicBezTo>
                <a:cubicBezTo>
                  <a:pt x="5663715" y="840822"/>
                  <a:pt x="5673871" y="868934"/>
                  <a:pt x="5707984" y="837615"/>
                </a:cubicBezTo>
                <a:cubicBezTo>
                  <a:pt x="5783886" y="789605"/>
                  <a:pt x="5797146" y="1051310"/>
                  <a:pt x="5852502" y="972903"/>
                </a:cubicBezTo>
                <a:cubicBezTo>
                  <a:pt x="5851892" y="986518"/>
                  <a:pt x="5851486" y="998711"/>
                  <a:pt x="5851256" y="1009602"/>
                </a:cubicBezTo>
                <a:lnTo>
                  <a:pt x="5851228" y="1013367"/>
                </a:lnTo>
                <a:lnTo>
                  <a:pt x="5846841" y="1023417"/>
                </a:lnTo>
                <a:lnTo>
                  <a:pt x="5851120" y="1028448"/>
                </a:lnTo>
                <a:lnTo>
                  <a:pt x="5851047" y="1038495"/>
                </a:lnTo>
                <a:cubicBezTo>
                  <a:pt x="5852030" y="1139396"/>
                  <a:pt x="5873208" y="1070054"/>
                  <a:pt x="5857837" y="1036347"/>
                </a:cubicBezTo>
                <a:lnTo>
                  <a:pt x="5851120" y="1028448"/>
                </a:lnTo>
                <a:lnTo>
                  <a:pt x="5851228" y="1013367"/>
                </a:lnTo>
                <a:lnTo>
                  <a:pt x="5856102" y="1002202"/>
                </a:lnTo>
                <a:cubicBezTo>
                  <a:pt x="5873994" y="975001"/>
                  <a:pt x="5868677" y="1091298"/>
                  <a:pt x="5898323" y="1086493"/>
                </a:cubicBezTo>
                <a:cubicBezTo>
                  <a:pt x="5929258" y="1119174"/>
                  <a:pt x="5924683" y="1338139"/>
                  <a:pt x="6003068" y="1303614"/>
                </a:cubicBezTo>
                <a:cubicBezTo>
                  <a:pt x="6071760" y="1189319"/>
                  <a:pt x="6053619" y="1470002"/>
                  <a:pt x="6092926" y="1439824"/>
                </a:cubicBezTo>
                <a:cubicBezTo>
                  <a:pt x="6134948" y="1397304"/>
                  <a:pt x="6136731" y="1488274"/>
                  <a:pt x="6147818" y="1413073"/>
                </a:cubicBezTo>
                <a:cubicBezTo>
                  <a:pt x="6148904" y="1581526"/>
                  <a:pt x="6177357" y="1600721"/>
                  <a:pt x="6197438" y="1682773"/>
                </a:cubicBezTo>
                <a:cubicBezTo>
                  <a:pt x="6195812" y="1863568"/>
                  <a:pt x="6245741" y="1809847"/>
                  <a:pt x="6285049" y="1779671"/>
                </a:cubicBezTo>
                <a:cubicBezTo>
                  <a:pt x="6262178" y="2007554"/>
                  <a:pt x="6334281" y="1803434"/>
                  <a:pt x="6368625" y="1746286"/>
                </a:cubicBezTo>
                <a:cubicBezTo>
                  <a:pt x="6416773" y="1601598"/>
                  <a:pt x="6432589" y="1579195"/>
                  <a:pt x="6408166" y="1690282"/>
                </a:cubicBezTo>
                <a:cubicBezTo>
                  <a:pt x="6432513" y="1876788"/>
                  <a:pt x="6549351" y="1617805"/>
                  <a:pt x="6552685" y="1825570"/>
                </a:cubicBezTo>
                <a:cubicBezTo>
                  <a:pt x="6599435" y="1835848"/>
                  <a:pt x="6633317" y="1830357"/>
                  <a:pt x="6648667" y="1859610"/>
                </a:cubicBezTo>
                <a:lnTo>
                  <a:pt x="6662140" y="1821346"/>
                </a:lnTo>
                <a:lnTo>
                  <a:pt x="6671052" y="1821265"/>
                </a:lnTo>
                <a:cubicBezTo>
                  <a:pt x="6694261" y="1817876"/>
                  <a:pt x="6728524" y="1806000"/>
                  <a:pt x="6771554" y="1796050"/>
                </a:cubicBezTo>
                <a:cubicBezTo>
                  <a:pt x="6807450" y="1855700"/>
                  <a:pt x="6862111" y="1854777"/>
                  <a:pt x="6919715" y="1815683"/>
                </a:cubicBezTo>
                <a:cubicBezTo>
                  <a:pt x="6990888" y="1714874"/>
                  <a:pt x="7002829" y="1833955"/>
                  <a:pt x="7004845" y="1899096"/>
                </a:cubicBezTo>
                <a:cubicBezTo>
                  <a:pt x="7070590" y="1822973"/>
                  <a:pt x="7095634" y="1931995"/>
                  <a:pt x="7145330" y="1904101"/>
                </a:cubicBezTo>
                <a:cubicBezTo>
                  <a:pt x="7170372" y="2013124"/>
                  <a:pt x="7189989" y="2146832"/>
                  <a:pt x="7282869" y="1947279"/>
                </a:cubicBezTo>
                <a:cubicBezTo>
                  <a:pt x="7299774" y="2093330"/>
                  <a:pt x="7411416" y="1833204"/>
                  <a:pt x="7446848" y="1944510"/>
                </a:cubicBezTo>
                <a:cubicBezTo>
                  <a:pt x="7448398" y="2061307"/>
                  <a:pt x="7474371" y="2067017"/>
                  <a:pt x="7527247" y="1975125"/>
                </a:cubicBezTo>
                <a:cubicBezTo>
                  <a:pt x="7561128" y="1969634"/>
                  <a:pt x="7567873" y="2087573"/>
                  <a:pt x="7617804" y="2033852"/>
                </a:cubicBezTo>
                <a:cubicBezTo>
                  <a:pt x="7624315" y="2177618"/>
                  <a:pt x="7611602" y="2433614"/>
                  <a:pt x="7745186" y="2048918"/>
                </a:cubicBezTo>
                <a:cubicBezTo>
                  <a:pt x="7745807" y="2269025"/>
                  <a:pt x="7881641" y="1923641"/>
                  <a:pt x="7938316" y="1987859"/>
                </a:cubicBezTo>
                <a:cubicBezTo>
                  <a:pt x="7878384" y="2285233"/>
                  <a:pt x="7934439" y="2129343"/>
                  <a:pt x="7992975" y="1986937"/>
                </a:cubicBezTo>
                <a:cubicBezTo>
                  <a:pt x="7992278" y="2064420"/>
                  <a:pt x="8021428" y="2006132"/>
                  <a:pt x="8058488" y="1936642"/>
                </a:cubicBezTo>
                <a:cubicBezTo>
                  <a:pt x="8095547" y="1867152"/>
                  <a:pt x="8097330" y="1958121"/>
                  <a:pt x="8139817" y="1863945"/>
                </a:cubicBezTo>
                <a:cubicBezTo>
                  <a:pt x="8179590" y="1782112"/>
                  <a:pt x="8194709" y="1837194"/>
                  <a:pt x="8231535" y="1793532"/>
                </a:cubicBezTo>
                <a:cubicBezTo>
                  <a:pt x="8268363" y="1749870"/>
                  <a:pt x="8272628" y="1854324"/>
                  <a:pt x="8311936" y="1824146"/>
                </a:cubicBezTo>
                <a:cubicBezTo>
                  <a:pt x="8329768" y="1866886"/>
                  <a:pt x="8363649" y="1861395"/>
                  <a:pt x="8384195" y="1891790"/>
                </a:cubicBezTo>
                <a:cubicBezTo>
                  <a:pt x="8390940" y="2009729"/>
                  <a:pt x="8416680" y="2041268"/>
                  <a:pt x="8450562" y="2035777"/>
                </a:cubicBezTo>
                <a:cubicBezTo>
                  <a:pt x="8469091" y="2001032"/>
                  <a:pt x="8484907" y="1978630"/>
                  <a:pt x="8487155" y="2017943"/>
                </a:cubicBezTo>
                <a:cubicBezTo>
                  <a:pt x="8538015" y="1860910"/>
                  <a:pt x="8556312" y="1851993"/>
                  <a:pt x="8552902" y="1941820"/>
                </a:cubicBezTo>
                <a:cubicBezTo>
                  <a:pt x="8595388" y="1847645"/>
                  <a:pt x="8627253" y="1777012"/>
                  <a:pt x="8648031" y="1781580"/>
                </a:cubicBezTo>
                <a:cubicBezTo>
                  <a:pt x="8671523" y="1773805"/>
                  <a:pt x="8711063" y="1717801"/>
                  <a:pt x="8718275" y="1784083"/>
                </a:cubicBezTo>
                <a:cubicBezTo>
                  <a:pt x="8701063" y="1961452"/>
                  <a:pt x="8778593" y="1732647"/>
                  <a:pt x="8796425" y="1775386"/>
                </a:cubicBezTo>
                <a:cubicBezTo>
                  <a:pt x="8822631" y="1755268"/>
                  <a:pt x="8854031" y="1736292"/>
                  <a:pt x="8874576" y="1766688"/>
                </a:cubicBezTo>
                <a:cubicBezTo>
                  <a:pt x="8872251" y="2024967"/>
                  <a:pt x="8935284" y="1961188"/>
                  <a:pt x="8954667" y="2120722"/>
                </a:cubicBezTo>
                <a:cubicBezTo>
                  <a:pt x="9031499" y="1969400"/>
                  <a:pt x="8967460" y="2434084"/>
                  <a:pt x="9020336" y="2342192"/>
                </a:cubicBezTo>
                <a:cubicBezTo>
                  <a:pt x="9021654" y="2484817"/>
                  <a:pt x="9099185" y="2256010"/>
                  <a:pt x="9076546" y="2458066"/>
                </a:cubicBezTo>
                <a:cubicBezTo>
                  <a:pt x="9060886" y="2752233"/>
                  <a:pt x="9176406" y="2350624"/>
                  <a:pt x="9191291" y="2431534"/>
                </a:cubicBezTo>
                <a:cubicBezTo>
                  <a:pt x="9249826" y="2289128"/>
                  <a:pt x="9283941" y="2257810"/>
                  <a:pt x="9303788" y="2365690"/>
                </a:cubicBezTo>
                <a:cubicBezTo>
                  <a:pt x="9329296" y="2423056"/>
                  <a:pt x="9419929" y="2184190"/>
                  <a:pt x="9418301" y="2364985"/>
                </a:cubicBezTo>
                <a:cubicBezTo>
                  <a:pt x="9443810" y="2422351"/>
                  <a:pt x="9479939" y="2456174"/>
                  <a:pt x="9535296" y="2377766"/>
                </a:cubicBezTo>
                <a:cubicBezTo>
                  <a:pt x="9517386" y="2632620"/>
                  <a:pt x="9635155" y="2270325"/>
                  <a:pt x="9625385" y="2488149"/>
                </a:cubicBezTo>
                <a:cubicBezTo>
                  <a:pt x="9653841" y="2507344"/>
                  <a:pt x="9655391" y="2624141"/>
                  <a:pt x="9654461" y="2727453"/>
                </a:cubicBezTo>
                <a:cubicBezTo>
                  <a:pt x="9647871" y="2881278"/>
                  <a:pt x="9709353" y="2700702"/>
                  <a:pt x="9675628" y="2977957"/>
                </a:cubicBezTo>
                <a:cubicBezTo>
                  <a:pt x="9661130" y="3142983"/>
                  <a:pt x="9651826" y="3309153"/>
                  <a:pt x="9712843" y="3180231"/>
                </a:cubicBezTo>
                <a:cubicBezTo>
                  <a:pt x="9768665" y="3050168"/>
                  <a:pt x="9745328" y="3329708"/>
                  <a:pt x="9805880" y="3252443"/>
                </a:cubicBezTo>
                <a:cubicBezTo>
                  <a:pt x="9857825" y="3263863"/>
                  <a:pt x="9874496" y="3435742"/>
                  <a:pt x="9964663" y="3248533"/>
                </a:cubicBezTo>
                <a:cubicBezTo>
                  <a:pt x="10027696" y="3184753"/>
                  <a:pt x="10047079" y="3344289"/>
                  <a:pt x="10104683" y="3305194"/>
                </a:cubicBezTo>
                <a:cubicBezTo>
                  <a:pt x="10159575" y="3278444"/>
                  <a:pt x="10187564" y="3349294"/>
                  <a:pt x="10226174" y="3396602"/>
                </a:cubicBezTo>
                <a:cubicBezTo>
                  <a:pt x="10329910" y="3147677"/>
                  <a:pt x="10281920" y="3564131"/>
                  <a:pt x="10337044" y="3511552"/>
                </a:cubicBezTo>
                <a:cubicBezTo>
                  <a:pt x="10362086" y="3620574"/>
                  <a:pt x="10390075" y="3691425"/>
                  <a:pt x="10442486" y="3651189"/>
                </a:cubicBezTo>
                <a:cubicBezTo>
                  <a:pt x="10557076" y="3352893"/>
                  <a:pt x="10530794" y="3670603"/>
                  <a:pt x="10542502" y="3815511"/>
                </a:cubicBezTo>
                <a:cubicBezTo>
                  <a:pt x="10605534" y="3751732"/>
                  <a:pt x="10592819" y="4007727"/>
                  <a:pt x="10642517" y="3979834"/>
                </a:cubicBezTo>
                <a:cubicBezTo>
                  <a:pt x="10653991" y="4150570"/>
                  <a:pt x="10711829" y="4085649"/>
                  <a:pt x="10747726" y="4145299"/>
                </a:cubicBezTo>
                <a:cubicBezTo>
                  <a:pt x="10771219" y="4137524"/>
                  <a:pt x="10772768" y="4254320"/>
                  <a:pt x="10820451" y="4161287"/>
                </a:cubicBezTo>
                <a:cubicBezTo>
                  <a:pt x="10846423" y="4166997"/>
                  <a:pt x="10880537" y="4135678"/>
                  <a:pt x="10903796" y="4153730"/>
                </a:cubicBezTo>
                <a:cubicBezTo>
                  <a:pt x="10951244" y="4086525"/>
                  <a:pt x="10933800" y="4289722"/>
                  <a:pt x="10994816" y="4160802"/>
                </a:cubicBezTo>
                <a:cubicBezTo>
                  <a:pt x="11039552" y="4105939"/>
                  <a:pt x="11043585" y="4236220"/>
                  <a:pt x="11091032" y="4169015"/>
                </a:cubicBezTo>
                <a:cubicBezTo>
                  <a:pt x="11095065" y="4299296"/>
                  <a:pt x="11118091" y="4343177"/>
                  <a:pt x="11176162" y="4252428"/>
                </a:cubicBezTo>
                <a:cubicBezTo>
                  <a:pt x="11236945" y="4149335"/>
                  <a:pt x="11216323" y="4416531"/>
                  <a:pt x="11268966" y="4350467"/>
                </a:cubicBezTo>
                <a:cubicBezTo>
                  <a:pt x="11270052" y="4518920"/>
                  <a:pt x="11352777" y="4291256"/>
                  <a:pt x="11351149" y="4472051"/>
                </a:cubicBezTo>
                <a:cubicBezTo>
                  <a:pt x="11395187" y="4494672"/>
                  <a:pt x="11406662" y="4665409"/>
                  <a:pt x="11445970" y="4635232"/>
                </a:cubicBezTo>
                <a:cubicBezTo>
                  <a:pt x="11436434" y="4827229"/>
                  <a:pt x="11465353" y="4794767"/>
                  <a:pt x="11484115" y="4734195"/>
                </a:cubicBezTo>
                <a:cubicBezTo>
                  <a:pt x="11535829" y="4771442"/>
                  <a:pt x="11566298" y="4855779"/>
                  <a:pt x="11607623" y="4890742"/>
                </a:cubicBezTo>
                <a:cubicBezTo>
                  <a:pt x="11654606" y="4875193"/>
                  <a:pt x="11688254" y="4895529"/>
                  <a:pt x="11678254" y="5139181"/>
                </a:cubicBezTo>
                <a:cubicBezTo>
                  <a:pt x="11695621" y="5233576"/>
                  <a:pt x="11767026" y="5106940"/>
                  <a:pt x="11759739" y="5338249"/>
                </a:cubicBezTo>
                <a:cubicBezTo>
                  <a:pt x="11868901" y="5064639"/>
                  <a:pt x="11834246" y="5445206"/>
                  <a:pt x="11910381" y="5371367"/>
                </a:cubicBezTo>
                <a:cubicBezTo>
                  <a:pt x="11973413" y="5307587"/>
                  <a:pt x="12012256" y="5329067"/>
                  <a:pt x="12069862" y="5289973"/>
                </a:cubicBezTo>
                <a:cubicBezTo>
                  <a:pt x="12109257" y="5250110"/>
                  <a:pt x="12158192" y="5166854"/>
                  <a:pt x="12190224" y="5154436"/>
                </a:cubicBezTo>
                <a:lnTo>
                  <a:pt x="12191996" y="5154642"/>
                </a:lnTo>
                <a:close/>
              </a:path>
            </a:pathLst>
          </a:custGeom>
        </p:spPr>
      </p:pic>
      <p:sp>
        <p:nvSpPr>
          <p:cNvPr id="21" name="文本框 20"/>
          <p:cNvSpPr txBox="1"/>
          <p:nvPr/>
        </p:nvSpPr>
        <p:spPr>
          <a:xfrm>
            <a:off x="618585" y="4453984"/>
            <a:ext cx="2968257" cy="2215991"/>
          </a:xfrm>
          <a:prstGeom prst="rect">
            <a:avLst/>
          </a:prstGeom>
          <a:noFill/>
        </p:spPr>
        <p:txBody>
          <a:bodyPr wrap="square" rtlCol="0">
            <a:spAutoFit/>
          </a:bodyPr>
          <a:lstStyle/>
          <a:p>
            <a:r>
              <a:rPr lang="en-US" altLang="zh-CN" sz="13800" spc="-300">
                <a:solidFill>
                  <a:schemeClr val="tx1">
                    <a:lumMod val="75000"/>
                    <a:lumOff val="25000"/>
                  </a:schemeClr>
                </a:solidFill>
                <a:latin typeface="汉仪雅酷黑 75W" panose="020B0804020202020204" pitchFamily="34" charset="-122"/>
                <a:ea typeface="汉仪雅酷黑 75W" panose="020B0804020202020204" pitchFamily="34" charset="-122"/>
              </a:rPr>
              <a:t>03</a:t>
            </a:r>
            <a:endParaRPr lang="zh-CN" altLang="en-US" sz="13800" spc="-300">
              <a:solidFill>
                <a:schemeClr val="tx1">
                  <a:lumMod val="75000"/>
                  <a:lumOff val="25000"/>
                </a:schemeClr>
              </a:solidFill>
              <a:latin typeface="汉仪雅酷黑 75W" panose="020B0804020202020204" pitchFamily="34" charset="-122"/>
              <a:ea typeface="汉仪雅酷黑 75W" panose="020B0804020202020204" pitchFamily="34" charset="-122"/>
            </a:endParaRPr>
          </a:p>
        </p:txBody>
      </p:sp>
      <p:pic>
        <p:nvPicPr>
          <p:cNvPr id="27" name="图片 2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20368640" flipH="1">
            <a:off x="3823321" y="5420112"/>
            <a:ext cx="993281" cy="1180135"/>
          </a:xfrm>
          <a:prstGeom prst="rect">
            <a:avLst/>
          </a:prstGeom>
        </p:spPr>
      </p:pic>
      <p:pic>
        <p:nvPicPr>
          <p:cNvPr id="42" name="图片 41"/>
          <p:cNvPicPr/>
          <p:nvPr/>
        </p:nvPicPr>
        <p:blipFill>
          <a:blip r:embed="rId6">
            <a:extLst>
              <a:ext uri="{BEBA8EAE-BF5A-486C-A8C5-ECC9F3942E4B}">
                <a14:imgProps xmlns:a14="http://schemas.microsoft.com/office/drawing/2010/main">
                  <a14:imgLayer>
                    <a14:imgEffect>
                      <a14:brightnessContrast bright="20000"/>
                    </a14:imgEffect>
                  </a14:imgLayer>
                </a14:imgProps>
              </a:ext>
              <a:ext uri="{28A0092B-C50C-407E-A947-70E740481C1C}">
                <a14:useLocalDpi xmlns:a14="http://schemas.microsoft.com/office/drawing/2010/main"/>
              </a:ext>
            </a:extLst>
          </a:blip>
          <a:stretch>
            <a:fillRect/>
          </a:stretch>
        </p:blipFill>
        <p:spPr>
          <a:xfrm>
            <a:off x="6319124" y="2636873"/>
            <a:ext cx="5872872" cy="4221127"/>
          </a:xfrm>
          <a:prstGeom prst="rect">
            <a:avLst/>
          </a:prstGeom>
        </p:spPr>
      </p:pic>
      <p:sp>
        <p:nvSpPr>
          <p:cNvPr id="24" name="文本框 23"/>
          <p:cNvSpPr txBox="1"/>
          <p:nvPr/>
        </p:nvSpPr>
        <p:spPr>
          <a:xfrm>
            <a:off x="2906400" y="1875152"/>
            <a:ext cx="8675999" cy="1015663"/>
          </a:xfrm>
          <a:prstGeom prst="rect">
            <a:avLst/>
          </a:prstGeom>
          <a:noFill/>
        </p:spPr>
        <p:txBody>
          <a:bodyPr wrap="square" rtlCol="0">
            <a:spAutoFit/>
          </a:bodyPr>
          <a:lstStyle/>
          <a:p>
            <a:r>
              <a:rPr lang="zh-CN" altLang="en-US" sz="6000" dirty="0">
                <a:solidFill>
                  <a:srgbClr val="EFE1BB"/>
                </a:solidFill>
                <a:latin typeface="汉仪雅酷黑 75W" panose="020B0804020202020204" pitchFamily="34" charset="-122"/>
                <a:ea typeface="汉仪雅酷黑 75W" panose="020B0804020202020204" pitchFamily="34" charset="-122"/>
              </a:rPr>
              <a:t>聆听抗战时期的红色歌曲</a:t>
            </a:r>
          </a:p>
        </p:txBody>
      </p:sp>
      <p:sp>
        <p:nvSpPr>
          <p:cNvPr id="25" name="文本框 24"/>
          <p:cNvSpPr txBox="1"/>
          <p:nvPr/>
        </p:nvSpPr>
        <p:spPr>
          <a:xfrm>
            <a:off x="2975427" y="2860750"/>
            <a:ext cx="7793831" cy="775277"/>
          </a:xfrm>
          <a:prstGeom prst="rect">
            <a:avLst/>
          </a:prstGeom>
          <a:noFill/>
        </p:spPr>
        <p:txBody>
          <a:bodyPr wrap="square">
            <a:spAutoFit/>
          </a:bodyPr>
          <a:lstStyle/>
          <a:p>
            <a:pPr>
              <a:lnSpc>
                <a:spcPct val="200000"/>
              </a:lnSpc>
            </a:pPr>
            <a:r>
              <a:rPr lang="zh-CN" altLang="en-US" sz="1200">
                <a:solidFill>
                  <a:srgbClr val="EFE1BB">
                    <a:alpha val="69000"/>
                  </a:srgbClr>
                </a:solidFill>
                <a:latin typeface="微软雅黑" panose="020B0503020204020204" pitchFamily="34" charset="-122"/>
                <a:ea typeface="微软雅黑" panose="020B0503020204020204" pitchFamily="34" charset="-122"/>
                <a:cs typeface="阿里巴巴普惠体 R" panose="00020600040101010101" pitchFamily="18" charset="-122"/>
              </a:rPr>
              <a:t>抗日战争的烽火岁月里诞生的伟大抗战精神，是中国人民弥足珍贵的精神财富，将永远激励中国人民克服一切艰难险阻、为实现中华民族伟大复兴而奋斗。</a:t>
            </a:r>
          </a:p>
        </p:txBody>
      </p:sp>
      <p:grpSp>
        <p:nvGrpSpPr>
          <p:cNvPr id="45" name="组合 44"/>
          <p:cNvGrpSpPr/>
          <p:nvPr/>
        </p:nvGrpSpPr>
        <p:grpSpPr>
          <a:xfrm>
            <a:off x="9258300" y="145723"/>
            <a:ext cx="2702945" cy="916066"/>
            <a:chOff x="9048750" y="240973"/>
            <a:chExt cx="2702945" cy="916066"/>
          </a:xfrm>
        </p:grpSpPr>
        <p:sp>
          <p:nvSpPr>
            <p:cNvPr id="43" name="文本框 42"/>
            <p:cNvSpPr txBox="1"/>
            <p:nvPr/>
          </p:nvSpPr>
          <p:spPr>
            <a:xfrm>
              <a:off x="10149114" y="240973"/>
              <a:ext cx="1602581" cy="510524"/>
            </a:xfrm>
            <a:prstGeom prst="rect">
              <a:avLst/>
            </a:prstGeom>
            <a:noFill/>
          </p:spPr>
          <p:txBody>
            <a:bodyPr wrap="square">
              <a:spAutoFit/>
            </a:bodyPr>
            <a:lstStyle/>
            <a:p>
              <a:pPr algn="dist">
                <a:lnSpc>
                  <a:spcPct val="200000"/>
                </a:lnSpc>
              </a:pPr>
              <a:r>
                <a:rPr lang="en-US" altLang="zh-CN" sz="1600" b="1">
                  <a:solidFill>
                    <a:srgbClr val="EFE1BB"/>
                  </a:solidFill>
                  <a:latin typeface="微软雅黑" panose="020B0503020204020204" pitchFamily="34" charset="-122"/>
                  <a:ea typeface="微软雅黑" panose="020B0503020204020204" pitchFamily="34" charset="-122"/>
                  <a:cs typeface="阿里巴巴普惠体 R" panose="00020600040101010101" pitchFamily="18" charset="-122"/>
                </a:rPr>
                <a:t>[1945-2022]</a:t>
              </a:r>
              <a:endParaRPr lang="zh-CN" altLang="en-US" sz="1600" b="1">
                <a:solidFill>
                  <a:srgbClr val="EFE1BB"/>
                </a:solidFill>
                <a:latin typeface="微软雅黑" panose="020B0503020204020204" pitchFamily="34" charset="-122"/>
                <a:ea typeface="微软雅黑" panose="020B0503020204020204" pitchFamily="34" charset="-122"/>
                <a:cs typeface="阿里巴巴普惠体 R" panose="00020600040101010101" pitchFamily="18" charset="-122"/>
              </a:endParaRPr>
            </a:p>
          </p:txBody>
        </p:sp>
        <p:sp>
          <p:nvSpPr>
            <p:cNvPr id="44" name="文本框 43"/>
            <p:cNvSpPr txBox="1"/>
            <p:nvPr/>
          </p:nvSpPr>
          <p:spPr>
            <a:xfrm>
              <a:off x="9048750" y="673702"/>
              <a:ext cx="2667000" cy="483337"/>
            </a:xfrm>
            <a:prstGeom prst="rect">
              <a:avLst/>
            </a:prstGeom>
            <a:noFill/>
          </p:spPr>
          <p:txBody>
            <a:bodyPr wrap="square" rtlCol="0">
              <a:spAutoFit/>
            </a:bodyPr>
            <a:lstStyle/>
            <a:p>
              <a:pPr algn="r">
                <a:lnSpc>
                  <a:spcPct val="150000"/>
                </a:lnSpc>
              </a:pPr>
              <a:r>
                <a:rPr lang="en-US" altLang="zh-CN" sz="900">
                  <a:solidFill>
                    <a:srgbClr val="EFE1BB">
                      <a:alpha val="79000"/>
                    </a:srgbClr>
                  </a:solidFill>
                  <a:latin typeface="思源黑体" panose="020B0500000000000000" pitchFamily="34" charset="-122"/>
                  <a:ea typeface="思源黑体" panose="020B0500000000000000" pitchFamily="34" charset="-122"/>
                  <a:sym typeface="思源黑体" panose="020B0500000000000000" pitchFamily="34" charset="-122"/>
                </a:rPr>
                <a:t>The average person is always waiting for an  The average person is always</a:t>
              </a:r>
              <a:endParaRPr lang="zh-CN" altLang="en-US" sz="900">
                <a:solidFill>
                  <a:srgbClr val="EFE1BB">
                    <a:alpha val="79000"/>
                  </a:srgb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60" name="图片 59"/>
          <p:cNvPicPr/>
          <p:nvPr/>
        </p:nvPicPr>
        <p:blipFill>
          <a:blip r:embed="rId7">
            <a:extLst>
              <a:ext uri="{28A0092B-C50C-407E-A947-70E740481C1C}">
                <a14:useLocalDpi xmlns:a14="http://schemas.microsoft.com/office/drawing/2010/main"/>
              </a:ext>
            </a:extLst>
          </a:blip>
          <a:stretch>
            <a:fillRect/>
          </a:stretch>
        </p:blipFill>
        <p:spPr>
          <a:xfrm>
            <a:off x="-513192" y="628650"/>
            <a:ext cx="3676656" cy="3676656"/>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750"/>
                                        <p:tgtEl>
                                          <p:spTgt spid="7"/>
                                        </p:tgtEl>
                                      </p:cBhvr>
                                    </p:animEffect>
                                  </p:childTnLst>
                                </p:cTn>
                              </p:par>
                              <p:par>
                                <p:cTn id="8" presetID="22" presetClass="entr" presetSubtype="2"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right)">
                                      <p:cBhvr>
                                        <p:cTn id="10" dur="750"/>
                                        <p:tgtEl>
                                          <p:spTgt spid="20"/>
                                        </p:tgtEl>
                                      </p:cBhvr>
                                    </p:animEffect>
                                  </p:childTnLst>
                                </p:cTn>
                              </p:par>
                            </p:childTnLst>
                          </p:cTn>
                        </p:par>
                        <p:par>
                          <p:cTn id="11" fill="hold" nodeType="afterGroup">
                            <p:stCondLst>
                              <p:cond delay="750"/>
                            </p:stCondLst>
                            <p:childTnLst>
                              <p:par>
                                <p:cTn id="12" presetID="42" presetClass="entr" presetSubtype="0" fill="hold" nodeType="afterEffect">
                                  <p:stCondLst>
                                    <p:cond delay="1000"/>
                                  </p:stCondLst>
                                  <p:childTnLst>
                                    <p:set>
                                      <p:cBhvr>
                                        <p:cTn id="13" dur="1" fill="hold">
                                          <p:stCondLst>
                                            <p:cond delay="0"/>
                                          </p:stCondLst>
                                        </p:cTn>
                                        <p:tgtEl>
                                          <p:spTgt spid="60"/>
                                        </p:tgtEl>
                                        <p:attrNameLst>
                                          <p:attrName>style.visibility</p:attrName>
                                        </p:attrNameLst>
                                      </p:cBhvr>
                                      <p:to>
                                        <p:strVal val="visible"/>
                                      </p:to>
                                    </p:set>
                                    <p:animEffect transition="in" filter="fade">
                                      <p:cBhvr>
                                        <p:cTn id="14" dur="750"/>
                                        <p:tgtEl>
                                          <p:spTgt spid="60"/>
                                        </p:tgtEl>
                                      </p:cBhvr>
                                    </p:animEffect>
                                    <p:anim calcmode="lin" valueType="num">
                                      <p:cBhvr>
                                        <p:cTn id="15" dur="750" fill="hold"/>
                                        <p:tgtEl>
                                          <p:spTgt spid="60"/>
                                        </p:tgtEl>
                                        <p:attrNameLst>
                                          <p:attrName>ppt_x</p:attrName>
                                        </p:attrNameLst>
                                      </p:cBhvr>
                                      <p:tavLst>
                                        <p:tav tm="0">
                                          <p:val>
                                            <p:strVal val="#ppt_x"/>
                                          </p:val>
                                        </p:tav>
                                        <p:tav tm="100000">
                                          <p:val>
                                            <p:strVal val="#ppt_x"/>
                                          </p:val>
                                        </p:tav>
                                      </p:tavLst>
                                    </p:anim>
                                    <p:anim calcmode="lin" valueType="num">
                                      <p:cBhvr>
                                        <p:cTn id="16" dur="750" fill="hold"/>
                                        <p:tgtEl>
                                          <p:spTgt spid="60"/>
                                        </p:tgtEl>
                                        <p:attrNameLst>
                                          <p:attrName>ppt_y</p:attrName>
                                        </p:attrNameLst>
                                      </p:cBhvr>
                                      <p:tavLst>
                                        <p:tav tm="0">
                                          <p:val>
                                            <p:strVal val="#ppt_y+.1"/>
                                          </p:val>
                                        </p:tav>
                                        <p:tav tm="100000">
                                          <p:val>
                                            <p:strVal val="#ppt_y"/>
                                          </p:val>
                                        </p:tav>
                                      </p:tavLst>
                                    </p:anim>
                                  </p:childTnLst>
                                </p:cTn>
                              </p:par>
                              <p:par>
                                <p:cTn id="17" presetID="2" presetClass="entr" presetSubtype="2" fill="hold" nodeType="withEffect">
                                  <p:stCondLst>
                                    <p:cond delay="100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750" fill="hold"/>
                                        <p:tgtEl>
                                          <p:spTgt spid="42"/>
                                        </p:tgtEl>
                                        <p:attrNameLst>
                                          <p:attrName>ppt_x</p:attrName>
                                        </p:attrNameLst>
                                      </p:cBhvr>
                                      <p:tavLst>
                                        <p:tav tm="0">
                                          <p:val>
                                            <p:strVal val="1+#ppt_w/2"/>
                                          </p:val>
                                        </p:tav>
                                        <p:tav tm="100000">
                                          <p:val>
                                            <p:strVal val="#ppt_x"/>
                                          </p:val>
                                        </p:tav>
                                      </p:tavLst>
                                    </p:anim>
                                    <p:anim calcmode="lin" valueType="num">
                                      <p:cBhvr additive="base">
                                        <p:cTn id="20" dur="750" fill="hold"/>
                                        <p:tgtEl>
                                          <p:spTgt spid="42"/>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2500"/>
                            </p:stCondLst>
                            <p:childTnLst>
                              <p:par>
                                <p:cTn id="22" presetID="47" presetClass="entr" presetSubtype="0" fill="hold" nodeType="afterEffect">
                                  <p:stCondLst>
                                    <p:cond delay="200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750"/>
                                        <p:tgtEl>
                                          <p:spTgt spid="45"/>
                                        </p:tgtEl>
                                      </p:cBhvr>
                                    </p:animEffect>
                                    <p:anim calcmode="lin" valueType="num">
                                      <p:cBhvr>
                                        <p:cTn id="25" dur="750" fill="hold"/>
                                        <p:tgtEl>
                                          <p:spTgt spid="45"/>
                                        </p:tgtEl>
                                        <p:attrNameLst>
                                          <p:attrName>ppt_x</p:attrName>
                                        </p:attrNameLst>
                                      </p:cBhvr>
                                      <p:tavLst>
                                        <p:tav tm="0">
                                          <p:val>
                                            <p:strVal val="#ppt_x"/>
                                          </p:val>
                                        </p:tav>
                                        <p:tav tm="100000">
                                          <p:val>
                                            <p:strVal val="#ppt_x"/>
                                          </p:val>
                                        </p:tav>
                                      </p:tavLst>
                                    </p:anim>
                                    <p:anim calcmode="lin" valueType="num">
                                      <p:cBhvr>
                                        <p:cTn id="26" dur="750" fill="hold"/>
                                        <p:tgtEl>
                                          <p:spTgt spid="45"/>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5250"/>
                            </p:stCondLst>
                            <p:childTnLst>
                              <p:par>
                                <p:cTn id="28" presetID="53" presetClass="entr" presetSubtype="0" fill="hold" grpId="0" nodeType="afterEffect">
                                  <p:stCondLst>
                                    <p:cond delay="3000"/>
                                  </p:stCondLst>
                                  <p:childTnLst>
                                    <p:set>
                                      <p:cBhvr>
                                        <p:cTn id="29" dur="1" fill="hold">
                                          <p:stCondLst>
                                            <p:cond delay="0"/>
                                          </p:stCondLst>
                                        </p:cTn>
                                        <p:tgtEl>
                                          <p:spTgt spid="21"/>
                                        </p:tgtEl>
                                        <p:attrNameLst>
                                          <p:attrName>style.visibility</p:attrName>
                                        </p:attrNameLst>
                                      </p:cBhvr>
                                      <p:to>
                                        <p:strVal val="visible"/>
                                      </p:to>
                                    </p:set>
                                    <p:anim calcmode="lin" valueType="num">
                                      <p:cBhvr>
                                        <p:cTn id="30" dur="750" fill="hold"/>
                                        <p:tgtEl>
                                          <p:spTgt spid="21"/>
                                        </p:tgtEl>
                                        <p:attrNameLst>
                                          <p:attrName>ppt_w</p:attrName>
                                        </p:attrNameLst>
                                      </p:cBhvr>
                                      <p:tavLst>
                                        <p:tav tm="0">
                                          <p:val>
                                            <p:fltVal val="0"/>
                                          </p:val>
                                        </p:tav>
                                        <p:tav tm="100000">
                                          <p:val>
                                            <p:strVal val="#ppt_w"/>
                                          </p:val>
                                        </p:tav>
                                      </p:tavLst>
                                    </p:anim>
                                    <p:anim calcmode="lin" valueType="num">
                                      <p:cBhvr>
                                        <p:cTn id="31" dur="750" fill="hold"/>
                                        <p:tgtEl>
                                          <p:spTgt spid="21"/>
                                        </p:tgtEl>
                                        <p:attrNameLst>
                                          <p:attrName>ppt_h</p:attrName>
                                        </p:attrNameLst>
                                      </p:cBhvr>
                                      <p:tavLst>
                                        <p:tav tm="0">
                                          <p:val>
                                            <p:fltVal val="0"/>
                                          </p:val>
                                        </p:tav>
                                        <p:tav tm="100000">
                                          <p:val>
                                            <p:strVal val="#ppt_h"/>
                                          </p:val>
                                        </p:tav>
                                      </p:tavLst>
                                    </p:anim>
                                    <p:animEffect transition="in" filter="fade">
                                      <p:cBhvr>
                                        <p:cTn id="32" dur="750"/>
                                        <p:tgtEl>
                                          <p:spTgt spid="21"/>
                                        </p:tgtEl>
                                      </p:cBhvr>
                                    </p:animEffect>
                                  </p:childTnLst>
                                </p:cTn>
                              </p:par>
                              <p:par>
                                <p:cTn id="33" presetID="2" presetClass="entr" presetSubtype="6" fill="hold" nodeType="withEffect">
                                  <p:stCondLst>
                                    <p:cond delay="300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750" fill="hold"/>
                                        <p:tgtEl>
                                          <p:spTgt spid="27"/>
                                        </p:tgtEl>
                                        <p:attrNameLst>
                                          <p:attrName>ppt_x</p:attrName>
                                        </p:attrNameLst>
                                      </p:cBhvr>
                                      <p:tavLst>
                                        <p:tav tm="0">
                                          <p:val>
                                            <p:strVal val="1+#ppt_w/2"/>
                                          </p:val>
                                        </p:tav>
                                        <p:tav tm="100000">
                                          <p:val>
                                            <p:strVal val="#ppt_x"/>
                                          </p:val>
                                        </p:tav>
                                      </p:tavLst>
                                    </p:anim>
                                    <p:anim calcmode="lin" valueType="num">
                                      <p:cBhvr additive="base">
                                        <p:cTn id="36" dur="750" fill="hold"/>
                                        <p:tgtEl>
                                          <p:spTgt spid="27"/>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9000"/>
                            </p:stCondLst>
                            <p:childTnLst>
                              <p:par>
                                <p:cTn id="38" presetID="22" presetClass="entr" presetSubtype="8" fill="hold" grpId="1" nodeType="afterEffect">
                                  <p:stCondLst>
                                    <p:cond delay="400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750"/>
                                        <p:tgtEl>
                                          <p:spTgt spid="24"/>
                                        </p:tgtEl>
                                      </p:cBhvr>
                                    </p:animEffect>
                                  </p:childTnLst>
                                </p:cTn>
                              </p:par>
                            </p:childTnLst>
                          </p:cTn>
                        </p:par>
                        <p:par>
                          <p:cTn id="41" fill="hold" nodeType="afterGroup">
                            <p:stCondLst>
                              <p:cond delay="13750"/>
                            </p:stCondLst>
                            <p:childTnLst>
                              <p:par>
                                <p:cTn id="42" presetID="42" presetClass="entr" presetSubtype="0" fill="hold" grpId="2" nodeType="afterEffect">
                                  <p:stCondLst>
                                    <p:cond delay="500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750"/>
                                        <p:tgtEl>
                                          <p:spTgt spid="25"/>
                                        </p:tgtEl>
                                      </p:cBhvr>
                                    </p:animEffect>
                                    <p:anim calcmode="lin" valueType="num">
                                      <p:cBhvr>
                                        <p:cTn id="45" dur="750" fill="hold"/>
                                        <p:tgtEl>
                                          <p:spTgt spid="25"/>
                                        </p:tgtEl>
                                        <p:attrNameLst>
                                          <p:attrName>ppt_x</p:attrName>
                                        </p:attrNameLst>
                                      </p:cBhvr>
                                      <p:tavLst>
                                        <p:tav tm="0">
                                          <p:val>
                                            <p:strVal val="#ppt_x"/>
                                          </p:val>
                                        </p:tav>
                                        <p:tav tm="100000">
                                          <p:val>
                                            <p:strVal val="#ppt_x"/>
                                          </p:val>
                                        </p:tav>
                                      </p:tavLst>
                                    </p:anim>
                                    <p:anim calcmode="lin" valueType="num">
                                      <p:cBhvr>
                                        <p:cTn id="46" dur="7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1"/>
      <p:bldP spid="25"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itds1"/>
          <p:cNvSpPr/>
          <p:nvPr>
            <p:custDataLst>
              <p:tags r:id="rId1"/>
            </p:custDataLst>
          </p:nvPr>
        </p:nvSpPr>
        <p:spPr>
          <a:xfrm>
            <a:off x="1114424" y="993977"/>
            <a:ext cx="9744076" cy="1135054"/>
          </a:xfrm>
          <a:prstGeom prst="rect">
            <a:avLst/>
          </a:prstGeom>
          <a:noFill/>
        </p:spPr>
        <p:txBody>
          <a:bodyPr wrap="square" rtlCol="0">
            <a:spAutoFit/>
          </a:bodyPr>
          <a:lstStyle/>
          <a:p>
            <a:pPr>
              <a:lnSpc>
                <a:spcPct val="150000"/>
              </a:lnSpc>
            </a:pPr>
            <a:r>
              <a:rPr lang="zh-CN" altLang="en-US" sz="2400" b="1" kern="0" dirty="0">
                <a:solidFill>
                  <a:srgbClr val="C61616"/>
                </a:solidFill>
                <a:latin typeface="微软雅黑" panose="020B0503020204020204" pitchFamily="34" charset="-122"/>
                <a:ea typeface="微软雅黑" panose="020B0503020204020204" pitchFamily="34" charset="-122"/>
                <a:cs typeface="阿里巴巴普惠体 R" panose="00020600040101010101" pitchFamily="18" charset="-122"/>
                <a:sym typeface="微软雅黑" panose="020B0503020204020204" pitchFamily="34" charset="-122"/>
              </a:rPr>
              <a:t>抗日战争时期的战歌创作和歌咏活动空前高涨，为动员、团结、鼓舞全民族抗战发挥了巨大作用。</a:t>
            </a:r>
          </a:p>
        </p:txBody>
      </p:sp>
      <p:grpSp>
        <p:nvGrpSpPr>
          <p:cNvPr id="6" name="组合 5"/>
          <p:cNvGrpSpPr/>
          <p:nvPr/>
        </p:nvGrpSpPr>
        <p:grpSpPr>
          <a:xfrm>
            <a:off x="1114343" y="2311668"/>
            <a:ext cx="10217947" cy="1054219"/>
            <a:chOff x="882246" y="3698758"/>
            <a:chExt cx="10217947" cy="1054219"/>
          </a:xfrm>
        </p:grpSpPr>
        <p:sp>
          <p:nvSpPr>
            <p:cNvPr id="8" name="文本框 7"/>
            <p:cNvSpPr txBox="1"/>
            <p:nvPr/>
          </p:nvSpPr>
          <p:spPr>
            <a:xfrm>
              <a:off x="882246" y="4157414"/>
              <a:ext cx="1020006" cy="306467"/>
            </a:xfrm>
            <a:prstGeom prst="roundRect">
              <a:avLst/>
            </a:prstGeom>
            <a:solidFill>
              <a:srgbClr val="C61616"/>
            </a:solidFill>
          </p:spPr>
          <p:txBody>
            <a:bodyPr wrap="square" rtlCol="0">
              <a:spAutoFit/>
            </a:bodyPr>
            <a:lstStyle/>
            <a:p>
              <a:pPr algn="ctr"/>
              <a:r>
                <a:rPr kumimoji="0" lang="en-US" altLang="zh-CN" sz="12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1</a:t>
              </a:r>
            </a:p>
          </p:txBody>
        </p:sp>
        <p:sp>
          <p:nvSpPr>
            <p:cNvPr id="10" name="矩形 9"/>
            <p:cNvSpPr/>
            <p:nvPr/>
          </p:nvSpPr>
          <p:spPr>
            <a:xfrm>
              <a:off x="1997500" y="3698758"/>
              <a:ext cx="9102693" cy="1054219"/>
            </a:xfrm>
            <a:prstGeom prst="rect">
              <a:avLst/>
            </a:prstGeom>
          </p:spPr>
          <p:txBody>
            <a:bodyPr vert="horz" lIns="91440" tIns="45720" rIns="91440" bIns="45720" rtlCol="0" anchor="b">
              <a:noAutofit/>
            </a:bodyPr>
            <a:lstStyle/>
            <a:p>
              <a:pPr>
                <a:lnSpc>
                  <a:spcPct val="200000"/>
                </a:lnSpc>
                <a:spcBef>
                  <a:spcPct val="0"/>
                </a:spcBef>
              </a:pP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1935</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年出现的</a:t>
              </a: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义勇军进行曲</a:t>
              </a: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，成为号召、激励中华民族抗日救亡的时代最强音。今天，</a:t>
              </a: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义勇军进行曲</a:t>
              </a: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又赋予中华民族居安思危、自强不息的时代精神，成为我们的国歌。</a:t>
              </a:r>
            </a:p>
          </p:txBody>
        </p:sp>
      </p:grpSp>
      <p:grpSp>
        <p:nvGrpSpPr>
          <p:cNvPr id="15" name="组合 14"/>
          <p:cNvGrpSpPr/>
          <p:nvPr/>
        </p:nvGrpSpPr>
        <p:grpSpPr>
          <a:xfrm>
            <a:off x="1114343" y="3577284"/>
            <a:ext cx="10217947" cy="413137"/>
            <a:chOff x="882246" y="4073140"/>
            <a:chExt cx="10217947" cy="413137"/>
          </a:xfrm>
        </p:grpSpPr>
        <p:sp>
          <p:nvSpPr>
            <p:cNvPr id="16" name="文本框 15"/>
            <p:cNvSpPr txBox="1"/>
            <p:nvPr/>
          </p:nvSpPr>
          <p:spPr>
            <a:xfrm>
              <a:off x="882246" y="4157414"/>
              <a:ext cx="1020006" cy="306467"/>
            </a:xfrm>
            <a:prstGeom prst="roundRect">
              <a:avLst/>
            </a:prstGeom>
            <a:solidFill>
              <a:srgbClr val="C61616"/>
            </a:solidFill>
          </p:spPr>
          <p:txBody>
            <a:bodyPr wrap="square" rtlCol="0">
              <a:spAutoFit/>
            </a:bodyPr>
            <a:lstStyle/>
            <a:p>
              <a:pPr algn="ctr"/>
              <a:r>
                <a:rPr kumimoji="0" lang="en-US" altLang="zh-CN" sz="12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2</a:t>
              </a:r>
            </a:p>
          </p:txBody>
        </p:sp>
        <p:sp>
          <p:nvSpPr>
            <p:cNvPr id="17" name="矩形 16"/>
            <p:cNvSpPr/>
            <p:nvPr/>
          </p:nvSpPr>
          <p:spPr>
            <a:xfrm>
              <a:off x="1997500" y="4073140"/>
              <a:ext cx="9102693" cy="413137"/>
            </a:xfrm>
            <a:prstGeom prst="rect">
              <a:avLst/>
            </a:prstGeom>
          </p:spPr>
          <p:txBody>
            <a:bodyPr vert="horz" lIns="91440" tIns="45720" rIns="91440" bIns="45720" rtlCol="0" anchor="b">
              <a:noAutofit/>
            </a:bodyPr>
            <a:lstStyle/>
            <a:p>
              <a:pPr>
                <a:lnSpc>
                  <a:spcPct val="200000"/>
                </a:lnSpc>
                <a:spcBef>
                  <a:spcPct val="0"/>
                </a:spcBef>
              </a:pP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1936</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年出现的</a:t>
              </a: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救亡进行曲</a:t>
              </a: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a:t>
              </a:r>
            </a:p>
          </p:txBody>
        </p:sp>
      </p:grpSp>
      <p:grpSp>
        <p:nvGrpSpPr>
          <p:cNvPr id="18" name="组合 17"/>
          <p:cNvGrpSpPr/>
          <p:nvPr/>
        </p:nvGrpSpPr>
        <p:grpSpPr>
          <a:xfrm>
            <a:off x="1114343" y="4201818"/>
            <a:ext cx="10217947" cy="413137"/>
            <a:chOff x="882246" y="4073140"/>
            <a:chExt cx="10217947" cy="413137"/>
          </a:xfrm>
        </p:grpSpPr>
        <p:sp>
          <p:nvSpPr>
            <p:cNvPr id="19" name="文本框 18"/>
            <p:cNvSpPr txBox="1"/>
            <p:nvPr/>
          </p:nvSpPr>
          <p:spPr>
            <a:xfrm>
              <a:off x="882246" y="4157414"/>
              <a:ext cx="1020006" cy="306467"/>
            </a:xfrm>
            <a:prstGeom prst="roundRect">
              <a:avLst/>
            </a:prstGeom>
            <a:solidFill>
              <a:srgbClr val="C61616"/>
            </a:solidFill>
          </p:spPr>
          <p:txBody>
            <a:bodyPr wrap="square" rtlCol="0">
              <a:spAutoFit/>
            </a:bodyPr>
            <a:lstStyle/>
            <a:p>
              <a:pPr algn="ctr"/>
              <a:r>
                <a:rPr kumimoji="0" lang="en-US" altLang="zh-CN" sz="12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3</a:t>
              </a:r>
            </a:p>
          </p:txBody>
        </p:sp>
        <p:sp>
          <p:nvSpPr>
            <p:cNvPr id="20" name="矩形 19"/>
            <p:cNvSpPr/>
            <p:nvPr/>
          </p:nvSpPr>
          <p:spPr>
            <a:xfrm>
              <a:off x="1997500" y="4073140"/>
              <a:ext cx="9102693" cy="413137"/>
            </a:xfrm>
            <a:prstGeom prst="rect">
              <a:avLst/>
            </a:prstGeom>
          </p:spPr>
          <p:txBody>
            <a:bodyPr vert="horz" lIns="91440" tIns="45720" rIns="91440" bIns="45720" rtlCol="0" anchor="b">
              <a:noAutofit/>
            </a:bodyPr>
            <a:lstStyle/>
            <a:p>
              <a:pPr>
                <a:lnSpc>
                  <a:spcPct val="200000"/>
                </a:lnSpc>
                <a:spcBef>
                  <a:spcPct val="0"/>
                </a:spcBef>
              </a:pP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1937</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年“七七事变”后出现的</a:t>
              </a: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大刀进行曲</a:t>
              </a: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a:t>
              </a:r>
            </a:p>
          </p:txBody>
        </p:sp>
      </p:grpSp>
      <p:grpSp>
        <p:nvGrpSpPr>
          <p:cNvPr id="21" name="组合 20"/>
          <p:cNvGrpSpPr/>
          <p:nvPr/>
        </p:nvGrpSpPr>
        <p:grpSpPr>
          <a:xfrm>
            <a:off x="1114343" y="4826352"/>
            <a:ext cx="10217947" cy="413137"/>
            <a:chOff x="882246" y="4073140"/>
            <a:chExt cx="10217947" cy="413137"/>
          </a:xfrm>
        </p:grpSpPr>
        <p:sp>
          <p:nvSpPr>
            <p:cNvPr id="22" name="文本框 21"/>
            <p:cNvSpPr txBox="1"/>
            <p:nvPr/>
          </p:nvSpPr>
          <p:spPr>
            <a:xfrm>
              <a:off x="882246" y="4157414"/>
              <a:ext cx="1020006" cy="306467"/>
            </a:xfrm>
            <a:prstGeom prst="roundRect">
              <a:avLst/>
            </a:prstGeom>
            <a:solidFill>
              <a:srgbClr val="C61616"/>
            </a:solidFill>
          </p:spPr>
          <p:txBody>
            <a:bodyPr wrap="square" rtlCol="0">
              <a:spAutoFit/>
            </a:bodyPr>
            <a:lstStyle/>
            <a:p>
              <a:pPr algn="ctr"/>
              <a:r>
                <a:rPr kumimoji="0" lang="en-US" altLang="zh-CN" sz="12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4</a:t>
              </a:r>
            </a:p>
          </p:txBody>
        </p:sp>
        <p:sp>
          <p:nvSpPr>
            <p:cNvPr id="23" name="矩形 22"/>
            <p:cNvSpPr/>
            <p:nvPr/>
          </p:nvSpPr>
          <p:spPr>
            <a:xfrm>
              <a:off x="1997500" y="4073140"/>
              <a:ext cx="9102693" cy="413137"/>
            </a:xfrm>
            <a:prstGeom prst="rect">
              <a:avLst/>
            </a:prstGeom>
          </p:spPr>
          <p:txBody>
            <a:bodyPr vert="horz" lIns="91440" tIns="45720" rIns="91440" bIns="45720" rtlCol="0" anchor="b">
              <a:noAutofit/>
            </a:bodyPr>
            <a:lstStyle/>
            <a:p>
              <a:pPr>
                <a:lnSpc>
                  <a:spcPct val="200000"/>
                </a:lnSpc>
                <a:spcBef>
                  <a:spcPct val="0"/>
                </a:spcBef>
              </a:pP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1938</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年出现的</a:t>
              </a: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在太行山上</a:t>
              </a: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a:t>
              </a: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到敌人后方去</a:t>
              </a: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a:t>
              </a: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游击队歌</a:t>
              </a: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a:t>
              </a:r>
            </a:p>
          </p:txBody>
        </p:sp>
      </p:grpSp>
      <p:grpSp>
        <p:nvGrpSpPr>
          <p:cNvPr id="24" name="组合 23"/>
          <p:cNvGrpSpPr/>
          <p:nvPr/>
        </p:nvGrpSpPr>
        <p:grpSpPr>
          <a:xfrm>
            <a:off x="1114343" y="5450886"/>
            <a:ext cx="10217947" cy="413137"/>
            <a:chOff x="882246" y="4073140"/>
            <a:chExt cx="10217947" cy="413137"/>
          </a:xfrm>
        </p:grpSpPr>
        <p:sp>
          <p:nvSpPr>
            <p:cNvPr id="25" name="文本框 24"/>
            <p:cNvSpPr txBox="1"/>
            <p:nvPr/>
          </p:nvSpPr>
          <p:spPr>
            <a:xfrm>
              <a:off x="882246" y="4157414"/>
              <a:ext cx="1020006" cy="306467"/>
            </a:xfrm>
            <a:prstGeom prst="roundRect">
              <a:avLst/>
            </a:prstGeom>
            <a:solidFill>
              <a:srgbClr val="C61616"/>
            </a:solidFill>
          </p:spPr>
          <p:txBody>
            <a:bodyPr wrap="square" rtlCol="0">
              <a:spAutoFit/>
            </a:bodyPr>
            <a:lstStyle/>
            <a:p>
              <a:pPr algn="ctr"/>
              <a:r>
                <a:rPr kumimoji="0" lang="en-US" altLang="zh-CN" sz="12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5</a:t>
              </a:r>
            </a:p>
          </p:txBody>
        </p:sp>
        <p:sp>
          <p:nvSpPr>
            <p:cNvPr id="26" name="矩形 25"/>
            <p:cNvSpPr/>
            <p:nvPr/>
          </p:nvSpPr>
          <p:spPr>
            <a:xfrm>
              <a:off x="1997500" y="4073140"/>
              <a:ext cx="9102693" cy="413137"/>
            </a:xfrm>
            <a:prstGeom prst="rect">
              <a:avLst/>
            </a:prstGeom>
          </p:spPr>
          <p:txBody>
            <a:bodyPr vert="horz" lIns="91440" tIns="45720" rIns="91440" bIns="45720" rtlCol="0" anchor="b">
              <a:noAutofit/>
            </a:bodyPr>
            <a:lstStyle/>
            <a:p>
              <a:pPr>
                <a:lnSpc>
                  <a:spcPct val="200000"/>
                </a:lnSpc>
                <a:spcBef>
                  <a:spcPct val="0"/>
                </a:spcBef>
              </a:pP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1938</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年、</a:t>
              </a: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1939</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年间出现的</a:t>
              </a: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黄河大合唱</a:t>
              </a: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a:t>
              </a: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八路军大合唱</a:t>
              </a:r>
              <a:r>
                <a:rPr lang="en-US" altLang="zh-CN" sz="1600" dirty="0">
                  <a:solidFill>
                    <a:srgbClr val="404040"/>
                  </a:solidFill>
                  <a:latin typeface="微软雅黑" panose="020B0503020204020204" pitchFamily="34" charset="-122"/>
                  <a:ea typeface="微软雅黑" panose="020B0503020204020204" pitchFamily="34" charset="-122"/>
                  <a:cs typeface="+mn-ea"/>
                  <a:sym typeface="+mn-lt"/>
                </a:rPr>
                <a:t>》</a:t>
              </a: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等经典之作，都极富战斗豪情。</a:t>
              </a:r>
            </a:p>
          </p:txBody>
        </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nodeType="afterGroup">
                            <p:stCondLst>
                              <p:cond delay="500"/>
                            </p:stCondLst>
                            <p:childTnLst>
                              <p:par>
                                <p:cTn id="9" presetID="6" presetClass="entr" presetSubtype="16"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500"/>
                                        <p:tgtEl>
                                          <p:spTgt spid="6"/>
                                        </p:tgtEl>
                                      </p:cBhvr>
                                    </p:animEffect>
                                  </p:childTnLst>
                                </p:cTn>
                              </p:par>
                            </p:childTnLst>
                          </p:cTn>
                        </p:par>
                        <p:par>
                          <p:cTn id="12" fill="hold" nodeType="afterGroup">
                            <p:stCondLst>
                              <p:cond delay="1500"/>
                            </p:stCondLst>
                            <p:childTnLst>
                              <p:par>
                                <p:cTn id="13" presetID="6" presetClass="entr" presetSubtype="16" fill="hold" nodeType="afterEffect">
                                  <p:stCondLst>
                                    <p:cond delay="100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500"/>
                                        <p:tgtEl>
                                          <p:spTgt spid="15"/>
                                        </p:tgtEl>
                                      </p:cBhvr>
                                    </p:animEffect>
                                  </p:childTnLst>
                                </p:cTn>
                              </p:par>
                            </p:childTnLst>
                          </p:cTn>
                        </p:par>
                        <p:par>
                          <p:cTn id="16" fill="hold" nodeType="afterGroup">
                            <p:stCondLst>
                              <p:cond delay="3000"/>
                            </p:stCondLst>
                            <p:childTnLst>
                              <p:par>
                                <p:cTn id="17" presetID="6" presetClass="entr" presetSubtype="16" fill="hold" nodeType="afterEffect">
                                  <p:stCondLst>
                                    <p:cond delay="1500"/>
                                  </p:stCondLst>
                                  <p:childTnLst>
                                    <p:set>
                                      <p:cBhvr>
                                        <p:cTn id="18" dur="1" fill="hold">
                                          <p:stCondLst>
                                            <p:cond delay="0"/>
                                          </p:stCondLst>
                                        </p:cTn>
                                        <p:tgtEl>
                                          <p:spTgt spid="18"/>
                                        </p:tgtEl>
                                        <p:attrNameLst>
                                          <p:attrName>style.visibility</p:attrName>
                                        </p:attrNameLst>
                                      </p:cBhvr>
                                      <p:to>
                                        <p:strVal val="visible"/>
                                      </p:to>
                                    </p:set>
                                    <p:animEffect transition="in" filter="circle(in)">
                                      <p:cBhvr>
                                        <p:cTn id="19" dur="500"/>
                                        <p:tgtEl>
                                          <p:spTgt spid="18"/>
                                        </p:tgtEl>
                                      </p:cBhvr>
                                    </p:animEffect>
                                  </p:childTnLst>
                                </p:cTn>
                              </p:par>
                            </p:childTnLst>
                          </p:cTn>
                        </p:par>
                        <p:par>
                          <p:cTn id="20" fill="hold" nodeType="afterGroup">
                            <p:stCondLst>
                              <p:cond delay="5000"/>
                            </p:stCondLst>
                            <p:childTnLst>
                              <p:par>
                                <p:cTn id="21" presetID="6" presetClass="entr" presetSubtype="16" fill="hold" nodeType="afterEffect">
                                  <p:stCondLst>
                                    <p:cond delay="200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500"/>
                                        <p:tgtEl>
                                          <p:spTgt spid="21"/>
                                        </p:tgtEl>
                                      </p:cBhvr>
                                    </p:animEffect>
                                  </p:childTnLst>
                                </p:cTn>
                              </p:par>
                            </p:childTnLst>
                          </p:cTn>
                        </p:par>
                        <p:par>
                          <p:cTn id="24" fill="hold" nodeType="afterGroup">
                            <p:stCondLst>
                              <p:cond delay="7500"/>
                            </p:stCondLst>
                            <p:childTnLst>
                              <p:par>
                                <p:cTn id="25" presetID="6" presetClass="entr" presetSubtype="16" fill="hold" nodeType="afterEffect">
                                  <p:stCondLst>
                                    <p:cond delay="2500"/>
                                  </p:stCondLst>
                                  <p:childTnLst>
                                    <p:set>
                                      <p:cBhvr>
                                        <p:cTn id="26" dur="1" fill="hold">
                                          <p:stCondLst>
                                            <p:cond delay="0"/>
                                          </p:stCondLst>
                                        </p:cTn>
                                        <p:tgtEl>
                                          <p:spTgt spid="24"/>
                                        </p:tgtEl>
                                        <p:attrNameLst>
                                          <p:attrName>style.visibility</p:attrName>
                                        </p:attrNameLst>
                                      </p:cBhvr>
                                      <p:to>
                                        <p:strVal val="visible"/>
                                      </p:to>
                                    </p:set>
                                    <p:animEffect transition="in" filter="circle(in)">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Aichitds5"/>
          <p:cNvGrpSpPr/>
          <p:nvPr/>
        </p:nvGrpSpPr>
        <p:grpSpPr>
          <a:xfrm>
            <a:off x="756197" y="2384022"/>
            <a:ext cx="501650" cy="330200"/>
            <a:chOff x="2762976" y="2497837"/>
            <a:chExt cx="501650" cy="330200"/>
          </a:xfrm>
          <a:solidFill>
            <a:srgbClr val="C61616"/>
          </a:solidFill>
        </p:grpSpPr>
        <p:sp>
          <p:nvSpPr>
            <p:cNvPr id="14" name="Aichitds5-1"/>
            <p:cNvSpPr/>
            <p:nvPr/>
          </p:nvSpPr>
          <p:spPr>
            <a:xfrm>
              <a:off x="2762976" y="2497837"/>
              <a:ext cx="165100" cy="330200"/>
            </a:xfrm>
            <a:prstGeom prst="chevron">
              <a:avLst/>
            </a:prstGeom>
            <a:grpFill/>
            <a:ln>
              <a:solidFill>
                <a:srgbClr val="C61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思源黑体" panose="020B0500000000000000" pitchFamily="34" charset="-122"/>
              </a:endParaRPr>
            </a:p>
          </p:txBody>
        </p:sp>
        <p:sp>
          <p:nvSpPr>
            <p:cNvPr id="16" name="Aichitds5-2"/>
            <p:cNvSpPr/>
            <p:nvPr/>
          </p:nvSpPr>
          <p:spPr>
            <a:xfrm>
              <a:off x="2928076" y="2497837"/>
              <a:ext cx="165100" cy="330200"/>
            </a:xfrm>
            <a:prstGeom prst="chevron">
              <a:avLst/>
            </a:prstGeom>
            <a:grpFill/>
            <a:ln>
              <a:solidFill>
                <a:srgbClr val="C61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思源黑体" panose="020B0500000000000000" pitchFamily="34" charset="-122"/>
              </a:endParaRPr>
            </a:p>
          </p:txBody>
        </p:sp>
        <p:sp>
          <p:nvSpPr>
            <p:cNvPr id="18" name="Aichitds5-3"/>
            <p:cNvSpPr/>
            <p:nvPr/>
          </p:nvSpPr>
          <p:spPr>
            <a:xfrm>
              <a:off x="3099526" y="2497837"/>
              <a:ext cx="165100" cy="330200"/>
            </a:xfrm>
            <a:prstGeom prst="chevron">
              <a:avLst/>
            </a:prstGeom>
            <a:grpFill/>
            <a:ln>
              <a:solidFill>
                <a:srgbClr val="C61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思源黑体" panose="020B0500000000000000" pitchFamily="34" charset="-122"/>
              </a:endParaRPr>
            </a:p>
          </p:txBody>
        </p:sp>
      </p:grpSp>
      <p:sp>
        <p:nvSpPr>
          <p:cNvPr id="30" name="TextBox 13"/>
          <p:cNvSpPr txBox="1"/>
          <p:nvPr/>
        </p:nvSpPr>
        <p:spPr>
          <a:xfrm>
            <a:off x="1447014" y="1685434"/>
            <a:ext cx="4325136" cy="1803186"/>
          </a:xfrm>
          <a:prstGeom prst="rect">
            <a:avLst/>
          </a:prstGeom>
          <a:noFill/>
        </p:spPr>
        <p:txBody>
          <a:bodyPr wrap="square" lIns="0" tIns="0" rIns="0" bIns="0">
            <a:spAutoFit/>
          </a:bodyPr>
          <a:lstStyle/>
          <a:p>
            <a:pPr lvl="0">
              <a:lnSpc>
                <a:spcPct val="150000"/>
              </a:lnSpc>
              <a:defRPr/>
            </a:pPr>
            <a:r>
              <a:rPr lang="zh-CN" altLang="en-US"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民歌在这一时期大多表现劳动人民反对内战，反对民族压迫的作品，如：</a:t>
            </a:r>
            <a:r>
              <a:rPr lang="en-US" altLang="zh-CN"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zh-CN" altLang="en-US"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小放牛</a:t>
            </a:r>
            <a:r>
              <a:rPr lang="en-US" altLang="zh-CN"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zh-CN" altLang="en-US"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en-US" altLang="zh-CN"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zh-CN" altLang="en-US"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五更调</a:t>
            </a:r>
            <a:r>
              <a:rPr lang="en-US" altLang="zh-CN"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zh-CN" altLang="en-US"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en-US" altLang="zh-CN"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zh-CN" altLang="en-US"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孟姜女</a:t>
            </a:r>
            <a:r>
              <a:rPr lang="en-US" altLang="zh-CN"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zh-CN" altLang="en-US"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en-US" altLang="zh-CN"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zh-CN" altLang="en-US"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凤阳花鼓</a:t>
            </a:r>
            <a:r>
              <a:rPr lang="en-US" altLang="zh-CN"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zh-CN" altLang="en-US"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。反映抗日题材的作品有</a:t>
            </a:r>
            <a:r>
              <a:rPr lang="en-US" altLang="zh-CN"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zh-CN" altLang="en-US"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王老五</a:t>
            </a:r>
            <a:r>
              <a:rPr lang="en-US" altLang="zh-CN"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zh-CN" altLang="en-US"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en-US" altLang="zh-CN"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zh-CN" altLang="en-US"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游击队歌</a:t>
            </a:r>
            <a:r>
              <a:rPr lang="en-US" altLang="zh-CN"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zh-CN" altLang="en-US"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en-US" altLang="zh-CN"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zh-CN" altLang="en-US"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歌唱二小放牛郎</a:t>
            </a:r>
            <a:r>
              <a:rPr lang="en-US" altLang="zh-CN"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zh-CN" altLang="en-US" sz="1600" kern="0" dirty="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等优秀作品。</a:t>
            </a:r>
          </a:p>
        </p:txBody>
      </p:sp>
      <p:grpSp>
        <p:nvGrpSpPr>
          <p:cNvPr id="31" name="Aichitds5"/>
          <p:cNvGrpSpPr/>
          <p:nvPr/>
        </p:nvGrpSpPr>
        <p:grpSpPr>
          <a:xfrm>
            <a:off x="6480516" y="2384022"/>
            <a:ext cx="501650" cy="330200"/>
            <a:chOff x="2762976" y="2497837"/>
            <a:chExt cx="501650" cy="330200"/>
          </a:xfrm>
          <a:solidFill>
            <a:srgbClr val="C61616"/>
          </a:solidFill>
        </p:grpSpPr>
        <p:sp>
          <p:nvSpPr>
            <p:cNvPr id="32" name="Aichitds5-1"/>
            <p:cNvSpPr/>
            <p:nvPr/>
          </p:nvSpPr>
          <p:spPr>
            <a:xfrm>
              <a:off x="2762976" y="2497837"/>
              <a:ext cx="165100" cy="330200"/>
            </a:xfrm>
            <a:prstGeom prst="chevron">
              <a:avLst/>
            </a:prstGeom>
            <a:grpFill/>
            <a:ln>
              <a:solidFill>
                <a:srgbClr val="C61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思源黑体" panose="020B0500000000000000" pitchFamily="34" charset="-122"/>
              </a:endParaRPr>
            </a:p>
          </p:txBody>
        </p:sp>
        <p:sp>
          <p:nvSpPr>
            <p:cNvPr id="33" name="Aichitds5-2"/>
            <p:cNvSpPr/>
            <p:nvPr/>
          </p:nvSpPr>
          <p:spPr>
            <a:xfrm>
              <a:off x="2928076" y="2497837"/>
              <a:ext cx="165100" cy="330200"/>
            </a:xfrm>
            <a:prstGeom prst="chevron">
              <a:avLst/>
            </a:prstGeom>
            <a:grpFill/>
            <a:ln>
              <a:solidFill>
                <a:srgbClr val="C61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思源黑体" panose="020B0500000000000000" pitchFamily="34" charset="-122"/>
              </a:endParaRPr>
            </a:p>
          </p:txBody>
        </p:sp>
        <p:sp>
          <p:nvSpPr>
            <p:cNvPr id="36" name="Aichitds5-3"/>
            <p:cNvSpPr/>
            <p:nvPr/>
          </p:nvSpPr>
          <p:spPr>
            <a:xfrm>
              <a:off x="3099526" y="2497837"/>
              <a:ext cx="165100" cy="330200"/>
            </a:xfrm>
            <a:prstGeom prst="chevron">
              <a:avLst/>
            </a:prstGeom>
            <a:grpFill/>
            <a:ln>
              <a:solidFill>
                <a:srgbClr val="C61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思源黑体" panose="020B0500000000000000" pitchFamily="34" charset="-122"/>
              </a:endParaRPr>
            </a:p>
          </p:txBody>
        </p:sp>
      </p:grpSp>
      <p:sp>
        <p:nvSpPr>
          <p:cNvPr id="37" name="TextBox 13"/>
          <p:cNvSpPr txBox="1"/>
          <p:nvPr/>
        </p:nvSpPr>
        <p:spPr>
          <a:xfrm>
            <a:off x="7171333" y="1685434"/>
            <a:ext cx="4325136" cy="1403076"/>
          </a:xfrm>
          <a:prstGeom prst="rect">
            <a:avLst/>
          </a:prstGeom>
          <a:noFill/>
        </p:spPr>
        <p:txBody>
          <a:bodyPr wrap="square" lIns="0" tIns="0" rIns="0" bIns="0">
            <a:spAutoFit/>
          </a:bodyPr>
          <a:lstStyle/>
          <a:p>
            <a:pPr lvl="0">
              <a:lnSpc>
                <a:spcPct val="200000"/>
              </a:lnSpc>
              <a:defRPr/>
            </a:pPr>
            <a:r>
              <a:rPr lang="en-US" altLang="zh-CN" sz="1600" kern="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zh-CN" altLang="en-US" sz="1600" kern="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松花江上</a:t>
            </a:r>
            <a:r>
              <a:rPr lang="en-US" altLang="zh-CN" sz="1600" kern="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zh-CN" altLang="en-US" sz="1600" kern="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是抗战时期救亡歌曲中的经典之作，它如诉如泣、壮烈低回的情韵，激励着人们同仇敌忾、共赴国难；</a:t>
            </a:r>
          </a:p>
        </p:txBody>
      </p:sp>
      <p:grpSp>
        <p:nvGrpSpPr>
          <p:cNvPr id="38" name="Aichitds5"/>
          <p:cNvGrpSpPr/>
          <p:nvPr/>
        </p:nvGrpSpPr>
        <p:grpSpPr>
          <a:xfrm>
            <a:off x="756197" y="4784322"/>
            <a:ext cx="501650" cy="330200"/>
            <a:chOff x="2762976" y="2497837"/>
            <a:chExt cx="501650" cy="330200"/>
          </a:xfrm>
          <a:solidFill>
            <a:srgbClr val="C61616"/>
          </a:solidFill>
        </p:grpSpPr>
        <p:sp>
          <p:nvSpPr>
            <p:cNvPr id="39" name="Aichitds5-1"/>
            <p:cNvSpPr/>
            <p:nvPr/>
          </p:nvSpPr>
          <p:spPr>
            <a:xfrm>
              <a:off x="2762976" y="2497837"/>
              <a:ext cx="165100" cy="330200"/>
            </a:xfrm>
            <a:prstGeom prst="chevron">
              <a:avLst/>
            </a:prstGeom>
            <a:grpFill/>
            <a:ln>
              <a:solidFill>
                <a:srgbClr val="C61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思源黑体" panose="020B0500000000000000" pitchFamily="34" charset="-122"/>
              </a:endParaRPr>
            </a:p>
          </p:txBody>
        </p:sp>
        <p:sp>
          <p:nvSpPr>
            <p:cNvPr id="40" name="Aichitds5-2"/>
            <p:cNvSpPr/>
            <p:nvPr/>
          </p:nvSpPr>
          <p:spPr>
            <a:xfrm>
              <a:off x="2928076" y="2497837"/>
              <a:ext cx="165100" cy="330200"/>
            </a:xfrm>
            <a:prstGeom prst="chevron">
              <a:avLst/>
            </a:prstGeom>
            <a:grpFill/>
            <a:ln>
              <a:solidFill>
                <a:srgbClr val="C61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思源黑体" panose="020B0500000000000000" pitchFamily="34" charset="-122"/>
              </a:endParaRPr>
            </a:p>
          </p:txBody>
        </p:sp>
        <p:sp>
          <p:nvSpPr>
            <p:cNvPr id="41" name="Aichitds5-3"/>
            <p:cNvSpPr/>
            <p:nvPr/>
          </p:nvSpPr>
          <p:spPr>
            <a:xfrm>
              <a:off x="3099526" y="2497837"/>
              <a:ext cx="165100" cy="330200"/>
            </a:xfrm>
            <a:prstGeom prst="chevron">
              <a:avLst/>
            </a:prstGeom>
            <a:grpFill/>
            <a:ln>
              <a:solidFill>
                <a:srgbClr val="C61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思源黑体" panose="020B0500000000000000" pitchFamily="34" charset="-122"/>
              </a:endParaRPr>
            </a:p>
          </p:txBody>
        </p:sp>
      </p:grpSp>
      <p:sp>
        <p:nvSpPr>
          <p:cNvPr id="42" name="TextBox 13"/>
          <p:cNvSpPr txBox="1"/>
          <p:nvPr/>
        </p:nvSpPr>
        <p:spPr>
          <a:xfrm>
            <a:off x="1447014" y="4085734"/>
            <a:ext cx="4325136" cy="1403076"/>
          </a:xfrm>
          <a:prstGeom prst="rect">
            <a:avLst/>
          </a:prstGeom>
          <a:noFill/>
        </p:spPr>
        <p:txBody>
          <a:bodyPr wrap="square" lIns="0" tIns="0" rIns="0" bIns="0">
            <a:spAutoFit/>
          </a:bodyPr>
          <a:lstStyle/>
          <a:p>
            <a:pPr lvl="0">
              <a:lnSpc>
                <a:spcPct val="200000"/>
              </a:lnSpc>
              <a:defRPr/>
            </a:pPr>
            <a:r>
              <a:rPr lang="en-US" altLang="zh-CN" sz="1600" kern="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zh-CN" altLang="en-US" sz="1600" kern="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团结就是力量</a:t>
            </a:r>
            <a:r>
              <a:rPr lang="en-US" altLang="zh-CN" sz="1600" kern="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zh-CN" altLang="en-US" sz="1600" kern="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在北平、重庆等地的学生中流传开来，他们在国统区游行示威时，挽起臂膀，高唱这首歌，勇往直前</a:t>
            </a:r>
          </a:p>
        </p:txBody>
      </p:sp>
      <p:grpSp>
        <p:nvGrpSpPr>
          <p:cNvPr id="43" name="Aichitds5"/>
          <p:cNvGrpSpPr/>
          <p:nvPr/>
        </p:nvGrpSpPr>
        <p:grpSpPr>
          <a:xfrm>
            <a:off x="6480516" y="4784322"/>
            <a:ext cx="501650" cy="330200"/>
            <a:chOff x="2762976" y="2497837"/>
            <a:chExt cx="501650" cy="330200"/>
          </a:xfrm>
          <a:solidFill>
            <a:srgbClr val="C61616"/>
          </a:solidFill>
        </p:grpSpPr>
        <p:sp>
          <p:nvSpPr>
            <p:cNvPr id="44" name="Aichitds5-1"/>
            <p:cNvSpPr/>
            <p:nvPr/>
          </p:nvSpPr>
          <p:spPr>
            <a:xfrm>
              <a:off x="2762976" y="2497837"/>
              <a:ext cx="165100" cy="330200"/>
            </a:xfrm>
            <a:prstGeom prst="chevron">
              <a:avLst/>
            </a:prstGeom>
            <a:grpFill/>
            <a:ln>
              <a:solidFill>
                <a:srgbClr val="C61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思源黑体" panose="020B0500000000000000" pitchFamily="34" charset="-122"/>
              </a:endParaRPr>
            </a:p>
          </p:txBody>
        </p:sp>
        <p:sp>
          <p:nvSpPr>
            <p:cNvPr id="45" name="Aichitds5-2"/>
            <p:cNvSpPr/>
            <p:nvPr/>
          </p:nvSpPr>
          <p:spPr>
            <a:xfrm>
              <a:off x="2928076" y="2497837"/>
              <a:ext cx="165100" cy="330200"/>
            </a:xfrm>
            <a:prstGeom prst="chevron">
              <a:avLst/>
            </a:prstGeom>
            <a:grpFill/>
            <a:ln>
              <a:solidFill>
                <a:srgbClr val="C61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思源黑体" panose="020B0500000000000000" pitchFamily="34" charset="-122"/>
              </a:endParaRPr>
            </a:p>
          </p:txBody>
        </p:sp>
        <p:sp>
          <p:nvSpPr>
            <p:cNvPr id="46" name="Aichitds5-3"/>
            <p:cNvSpPr/>
            <p:nvPr/>
          </p:nvSpPr>
          <p:spPr>
            <a:xfrm>
              <a:off x="3099526" y="2497837"/>
              <a:ext cx="165100" cy="330200"/>
            </a:xfrm>
            <a:prstGeom prst="chevron">
              <a:avLst/>
            </a:prstGeom>
            <a:grpFill/>
            <a:ln>
              <a:solidFill>
                <a:srgbClr val="C61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思源黑体" panose="020B0500000000000000" pitchFamily="34" charset="-122"/>
              </a:endParaRPr>
            </a:p>
          </p:txBody>
        </p:sp>
      </p:grpSp>
      <p:sp>
        <p:nvSpPr>
          <p:cNvPr id="47" name="TextBox 13"/>
          <p:cNvSpPr txBox="1"/>
          <p:nvPr/>
        </p:nvSpPr>
        <p:spPr>
          <a:xfrm>
            <a:off x="7190383" y="4219084"/>
            <a:ext cx="4325136" cy="1403076"/>
          </a:xfrm>
          <a:prstGeom prst="rect">
            <a:avLst/>
          </a:prstGeom>
          <a:noFill/>
        </p:spPr>
        <p:txBody>
          <a:bodyPr wrap="square" lIns="0" tIns="0" rIns="0" bIns="0">
            <a:spAutoFit/>
          </a:bodyPr>
          <a:lstStyle/>
          <a:p>
            <a:pPr lvl="0">
              <a:lnSpc>
                <a:spcPct val="200000"/>
              </a:lnSpc>
              <a:defRPr/>
            </a:pPr>
            <a:r>
              <a:rPr lang="zh-CN" altLang="en-US" sz="1600" kern="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创作于</a:t>
            </a:r>
            <a:r>
              <a:rPr lang="en-US" altLang="zh-CN" sz="1600" kern="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1943</a:t>
            </a:r>
            <a:r>
              <a:rPr lang="zh-CN" altLang="en-US" sz="1600" kern="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年</a:t>
            </a:r>
            <a:r>
              <a:rPr lang="en-US" altLang="zh-CN" sz="1600" kern="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9</a:t>
            </a:r>
            <a:r>
              <a:rPr lang="zh-CN" altLang="en-US" sz="1600" kern="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月的</a:t>
            </a:r>
            <a:r>
              <a:rPr lang="en-US" altLang="zh-CN" sz="1600" kern="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zh-CN" altLang="en-US" sz="1600" kern="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没有共产党就没有新中国</a:t>
            </a:r>
            <a:r>
              <a:rPr lang="en-US" altLang="zh-CN" sz="1600" kern="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r>
              <a:rPr lang="zh-CN" altLang="en-US" sz="1600" kern="0">
                <a:solidFill>
                  <a:srgbClr val="595959"/>
                </a:solidFill>
                <a:latin typeface="微软雅黑" panose="020B0503020204020204" pitchFamily="34" charset="-122"/>
                <a:ea typeface="微软雅黑" panose="020B0503020204020204" pitchFamily="34" charset="-122"/>
                <a:cs typeface="+mn-ea"/>
                <a:sym typeface="思源黑体 CN Bold" panose="020B0800000000000000" pitchFamily="34" charset="-122"/>
              </a:rPr>
              <a:t>，唱出了人民的心声，表达了历史的正确选择。</a:t>
            </a: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50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1+#ppt_w/2"/>
                                          </p:val>
                                        </p:tav>
                                        <p:tav tm="100000">
                                          <p:val>
                                            <p:strVal val="#ppt_x"/>
                                          </p:val>
                                        </p:tav>
                                      </p:tavLst>
                                    </p:anim>
                                    <p:anim calcmode="lin" valueType="num">
                                      <p:cBhvr additive="base">
                                        <p:cTn id="13" dur="500" fill="hold"/>
                                        <p:tgtEl>
                                          <p:spTgt spid="3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500"/>
                            </p:stCondLst>
                            <p:childTnLst>
                              <p:par>
                                <p:cTn id="15" presetID="2" presetClass="entr" presetSubtype="8" fill="hold" nodeType="afterEffect">
                                  <p:stCondLst>
                                    <p:cond delay="100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0-#ppt_w/2"/>
                                          </p:val>
                                        </p:tav>
                                        <p:tav tm="100000">
                                          <p:val>
                                            <p:strVal val="#ppt_x"/>
                                          </p:val>
                                        </p:tav>
                                      </p:tavLst>
                                    </p:anim>
                                    <p:anim calcmode="lin" valueType="num">
                                      <p:cBhvr additive="base">
                                        <p:cTn id="18" dur="500" fill="hold"/>
                                        <p:tgtEl>
                                          <p:spTgt spid="31"/>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000"/>
                            </p:stCondLst>
                            <p:childTnLst>
                              <p:par>
                                <p:cTn id="20" presetID="2" presetClass="entr" presetSubtype="2" fill="hold" grpId="1" nodeType="afterEffect">
                                  <p:stCondLst>
                                    <p:cond delay="150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1+#ppt_w/2"/>
                                          </p:val>
                                        </p:tav>
                                        <p:tav tm="100000">
                                          <p:val>
                                            <p:strVal val="#ppt_x"/>
                                          </p:val>
                                        </p:tav>
                                      </p:tavLst>
                                    </p:anim>
                                    <p:anim calcmode="lin" valueType="num">
                                      <p:cBhvr additive="base">
                                        <p:cTn id="23" dur="500" fill="hold"/>
                                        <p:tgtEl>
                                          <p:spTgt spid="37"/>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000"/>
                            </p:stCondLst>
                            <p:childTnLst>
                              <p:par>
                                <p:cTn id="25" presetID="2" presetClass="entr" presetSubtype="8" fill="hold" nodeType="afterEffect">
                                  <p:stCondLst>
                                    <p:cond delay="200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0-#ppt_w/2"/>
                                          </p:val>
                                        </p:tav>
                                        <p:tav tm="100000">
                                          <p:val>
                                            <p:strVal val="#ppt_x"/>
                                          </p:val>
                                        </p:tav>
                                      </p:tavLst>
                                    </p:anim>
                                    <p:anim calcmode="lin" valueType="num">
                                      <p:cBhvr additive="base">
                                        <p:cTn id="28" dur="500" fill="hold"/>
                                        <p:tgtEl>
                                          <p:spTgt spid="38"/>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7500"/>
                            </p:stCondLst>
                            <p:childTnLst>
                              <p:par>
                                <p:cTn id="30" presetID="2" presetClass="entr" presetSubtype="2" fill="hold" grpId="2" nodeType="afterEffect">
                                  <p:stCondLst>
                                    <p:cond delay="250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1+#ppt_w/2"/>
                                          </p:val>
                                        </p:tav>
                                        <p:tav tm="100000">
                                          <p:val>
                                            <p:strVal val="#ppt_x"/>
                                          </p:val>
                                        </p:tav>
                                      </p:tavLst>
                                    </p:anim>
                                    <p:anim calcmode="lin" valueType="num">
                                      <p:cBhvr additive="base">
                                        <p:cTn id="33" dur="500" fill="hold"/>
                                        <p:tgtEl>
                                          <p:spTgt spid="42"/>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10500"/>
                            </p:stCondLst>
                            <p:childTnLst>
                              <p:par>
                                <p:cTn id="35" presetID="2" presetClass="entr" presetSubtype="8" fill="hold" nodeType="afterEffect">
                                  <p:stCondLst>
                                    <p:cond delay="300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0-#ppt_w/2"/>
                                          </p:val>
                                        </p:tav>
                                        <p:tav tm="100000">
                                          <p:val>
                                            <p:strVal val="#ppt_x"/>
                                          </p:val>
                                        </p:tav>
                                      </p:tavLst>
                                    </p:anim>
                                    <p:anim calcmode="lin" valueType="num">
                                      <p:cBhvr additive="base">
                                        <p:cTn id="38" dur="500" fill="hold"/>
                                        <p:tgtEl>
                                          <p:spTgt spid="43"/>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14000"/>
                            </p:stCondLst>
                            <p:childTnLst>
                              <p:par>
                                <p:cTn id="40" presetID="2" presetClass="entr" presetSubtype="2" fill="hold" grpId="3" nodeType="afterEffect">
                                  <p:stCondLst>
                                    <p:cond delay="3500"/>
                                  </p:stCondLst>
                                  <p:childTnLst>
                                    <p:set>
                                      <p:cBhvr>
                                        <p:cTn id="41" dur="1" fill="hold">
                                          <p:stCondLst>
                                            <p:cond delay="0"/>
                                          </p:stCondLst>
                                        </p:cTn>
                                        <p:tgtEl>
                                          <p:spTgt spid="47"/>
                                        </p:tgtEl>
                                        <p:attrNameLst>
                                          <p:attrName>style.visibility</p:attrName>
                                        </p:attrNameLst>
                                      </p:cBhvr>
                                      <p:to>
                                        <p:strVal val="visible"/>
                                      </p:to>
                                    </p:set>
                                    <p:anim calcmode="lin" valueType="num">
                                      <p:cBhvr additive="base">
                                        <p:cTn id="42" dur="500" fill="hold"/>
                                        <p:tgtEl>
                                          <p:spTgt spid="47"/>
                                        </p:tgtEl>
                                        <p:attrNameLst>
                                          <p:attrName>ppt_x</p:attrName>
                                        </p:attrNameLst>
                                      </p:cBhvr>
                                      <p:tavLst>
                                        <p:tav tm="0">
                                          <p:val>
                                            <p:strVal val="1+#ppt_w/2"/>
                                          </p:val>
                                        </p:tav>
                                        <p:tav tm="100000">
                                          <p:val>
                                            <p:strVal val="#ppt_x"/>
                                          </p:val>
                                        </p:tav>
                                      </p:tavLst>
                                    </p:anim>
                                    <p:anim calcmode="lin" valueType="num">
                                      <p:cBhvr additive="base">
                                        <p:cTn id="43"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7" grpId="1"/>
      <p:bldP spid="42" grpId="2"/>
      <p:bldP spid="47" grpId="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20" name="图片 1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flipH="1" flipV="1">
            <a:off x="4" y="0"/>
            <a:ext cx="12191996" cy="6858000"/>
          </a:xfrm>
          <a:custGeom>
            <a:avLst/>
            <a:gdLst>
              <a:gd name="connsiteX0" fmla="*/ 6675621 w 12191996"/>
              <a:gd name="connsiteY0" fmla="*/ 1786141 h 6858000"/>
              <a:gd name="connsiteX1" fmla="*/ 6676475 w 12191996"/>
              <a:gd name="connsiteY1" fmla="*/ 1784069 h 6858000"/>
              <a:gd name="connsiteX2" fmla="*/ 6677006 w 12191996"/>
              <a:gd name="connsiteY2" fmla="*/ 1783350 h 6858000"/>
              <a:gd name="connsiteX3" fmla="*/ 6651614 w 12191996"/>
              <a:gd name="connsiteY3" fmla="*/ 1821440 h 6858000"/>
              <a:gd name="connsiteX4" fmla="*/ 6668598 w 12191996"/>
              <a:gd name="connsiteY4" fmla="*/ 1800306 h 6858000"/>
              <a:gd name="connsiteX5" fmla="*/ 6675621 w 12191996"/>
              <a:gd name="connsiteY5" fmla="*/ 1786141 h 6858000"/>
              <a:gd name="connsiteX6" fmla="*/ 6671981 w 12191996"/>
              <a:gd name="connsiteY6" fmla="*/ 1794984 h 6858000"/>
              <a:gd name="connsiteX7" fmla="*/ 6662913 w 12191996"/>
              <a:gd name="connsiteY7" fmla="*/ 1819147 h 6858000"/>
              <a:gd name="connsiteX8" fmla="*/ 6662140 w 12191996"/>
              <a:gd name="connsiteY8" fmla="*/ 1821346 h 6858000"/>
              <a:gd name="connsiteX9" fmla="*/ 12191996 w 12191996"/>
              <a:gd name="connsiteY9" fmla="*/ 6858000 h 6858000"/>
              <a:gd name="connsiteX10" fmla="*/ 0 w 12191996"/>
              <a:gd name="connsiteY10" fmla="*/ 6858000 h 6858000"/>
              <a:gd name="connsiteX11" fmla="*/ 0 w 12191996"/>
              <a:gd name="connsiteY11" fmla="*/ 0 h 6858000"/>
              <a:gd name="connsiteX12" fmla="*/ 3148954 w 12191996"/>
              <a:gd name="connsiteY12" fmla="*/ 0 h 6858000"/>
              <a:gd name="connsiteX13" fmla="*/ 3160147 w 12191996"/>
              <a:gd name="connsiteY13" fmla="*/ 13843 h 6858000"/>
              <a:gd name="connsiteX14" fmla="*/ 3180091 w 12191996"/>
              <a:gd name="connsiteY14" fmla="*/ 74838 h 6858000"/>
              <a:gd name="connsiteX15" fmla="*/ 3239480 w 12191996"/>
              <a:gd name="connsiteY15" fmla="*/ 126713 h 6858000"/>
              <a:gd name="connsiteX16" fmla="*/ 3361204 w 12191996"/>
              <a:gd name="connsiteY16" fmla="*/ 192291 h 6858000"/>
              <a:gd name="connsiteX17" fmla="*/ 3431214 w 12191996"/>
              <a:gd name="connsiteY17" fmla="*/ 220623 h 6858000"/>
              <a:gd name="connsiteX18" fmla="*/ 3493316 w 12191996"/>
              <a:gd name="connsiteY18" fmla="*/ 260154 h 6858000"/>
              <a:gd name="connsiteX19" fmla="*/ 3552473 w 12191996"/>
              <a:gd name="connsiteY19" fmla="*/ 337857 h 6858000"/>
              <a:gd name="connsiteX20" fmla="*/ 3701331 w 12191996"/>
              <a:gd name="connsiteY20" fmla="*/ 280007 h 6858000"/>
              <a:gd name="connsiteX21" fmla="*/ 3842050 w 12191996"/>
              <a:gd name="connsiteY21" fmla="*/ 259185 h 6858000"/>
              <a:gd name="connsiteX22" fmla="*/ 3946872 w 12191996"/>
              <a:gd name="connsiteY22" fmla="*/ 178713 h 6858000"/>
              <a:gd name="connsiteX23" fmla="*/ 4067741 w 12191996"/>
              <a:gd name="connsiteY23" fmla="*/ 50011 h 6858000"/>
              <a:gd name="connsiteX24" fmla="*/ 4224044 w 12191996"/>
              <a:gd name="connsiteY24" fmla="*/ 32615 h 6858000"/>
              <a:gd name="connsiteX25" fmla="*/ 4346465 w 12191996"/>
              <a:gd name="connsiteY25" fmla="*/ 20710 h 6858000"/>
              <a:gd name="connsiteX26" fmla="*/ 4379464 w 12191996"/>
              <a:gd name="connsiteY26" fmla="*/ 267 h 6858000"/>
              <a:gd name="connsiteX27" fmla="*/ 4379672 w 12191996"/>
              <a:gd name="connsiteY27" fmla="*/ 0 h 6858000"/>
              <a:gd name="connsiteX28" fmla="*/ 4456438 w 12191996"/>
              <a:gd name="connsiteY28" fmla="*/ 0 h 6858000"/>
              <a:gd name="connsiteX29" fmla="*/ 4455783 w 12191996"/>
              <a:gd name="connsiteY29" fmla="*/ 18865 h 6858000"/>
              <a:gd name="connsiteX30" fmla="*/ 4490967 w 12191996"/>
              <a:gd name="connsiteY30" fmla="*/ 18185 h 6858000"/>
              <a:gd name="connsiteX31" fmla="*/ 4504261 w 12191996"/>
              <a:gd name="connsiteY31" fmla="*/ 0 h 6858000"/>
              <a:gd name="connsiteX32" fmla="*/ 4587302 w 12191996"/>
              <a:gd name="connsiteY32" fmla="*/ 0 h 6858000"/>
              <a:gd name="connsiteX33" fmla="*/ 4589741 w 12191996"/>
              <a:gd name="connsiteY33" fmla="*/ 8283 h 6858000"/>
              <a:gd name="connsiteX34" fmla="*/ 4606425 w 12191996"/>
              <a:gd name="connsiteY34" fmla="*/ 51983 h 6858000"/>
              <a:gd name="connsiteX35" fmla="*/ 4727916 w 12191996"/>
              <a:gd name="connsiteY35" fmla="*/ 143390 h 6858000"/>
              <a:gd name="connsiteX36" fmla="*/ 4873364 w 12191996"/>
              <a:gd name="connsiteY36" fmla="*/ 175366 h 6858000"/>
              <a:gd name="connsiteX37" fmla="*/ 5040287 w 12191996"/>
              <a:gd name="connsiteY37" fmla="*/ 134426 h 6858000"/>
              <a:gd name="connsiteX38" fmla="*/ 5103709 w 12191996"/>
              <a:gd name="connsiteY38" fmla="*/ 316582 h 6858000"/>
              <a:gd name="connsiteX39" fmla="*/ 5185426 w 12191996"/>
              <a:gd name="connsiteY39" fmla="*/ 489822 h 6858000"/>
              <a:gd name="connsiteX40" fmla="*/ 5309166 w 12191996"/>
              <a:gd name="connsiteY40" fmla="*/ 620542 h 6858000"/>
              <a:gd name="connsiteX41" fmla="*/ 5436781 w 12191996"/>
              <a:gd name="connsiteY41" fmla="*/ 609779 h 6858000"/>
              <a:gd name="connsiteX42" fmla="*/ 5551295 w 12191996"/>
              <a:gd name="connsiteY42" fmla="*/ 609076 h 6858000"/>
              <a:gd name="connsiteX43" fmla="*/ 5587424 w 12191996"/>
              <a:gd name="connsiteY43" fmla="*/ 642897 h 6858000"/>
              <a:gd name="connsiteX44" fmla="*/ 5615413 w 12191996"/>
              <a:gd name="connsiteY44" fmla="*/ 713747 h 6858000"/>
              <a:gd name="connsiteX45" fmla="*/ 5651078 w 12191996"/>
              <a:gd name="connsiteY45" fmla="*/ 799226 h 6858000"/>
              <a:gd name="connsiteX46" fmla="*/ 5707984 w 12191996"/>
              <a:gd name="connsiteY46" fmla="*/ 837615 h 6858000"/>
              <a:gd name="connsiteX47" fmla="*/ 5852502 w 12191996"/>
              <a:gd name="connsiteY47" fmla="*/ 972903 h 6858000"/>
              <a:gd name="connsiteX48" fmla="*/ 5851256 w 12191996"/>
              <a:gd name="connsiteY48" fmla="*/ 1009602 h 6858000"/>
              <a:gd name="connsiteX49" fmla="*/ 5851228 w 12191996"/>
              <a:gd name="connsiteY49" fmla="*/ 1013367 h 6858000"/>
              <a:gd name="connsiteX50" fmla="*/ 5846841 w 12191996"/>
              <a:gd name="connsiteY50" fmla="*/ 1023417 h 6858000"/>
              <a:gd name="connsiteX51" fmla="*/ 5851120 w 12191996"/>
              <a:gd name="connsiteY51" fmla="*/ 1028448 h 6858000"/>
              <a:gd name="connsiteX52" fmla="*/ 5851047 w 12191996"/>
              <a:gd name="connsiteY52" fmla="*/ 1038495 h 6858000"/>
              <a:gd name="connsiteX53" fmla="*/ 5857837 w 12191996"/>
              <a:gd name="connsiteY53" fmla="*/ 1036347 h 6858000"/>
              <a:gd name="connsiteX54" fmla="*/ 5851120 w 12191996"/>
              <a:gd name="connsiteY54" fmla="*/ 1028448 h 6858000"/>
              <a:gd name="connsiteX55" fmla="*/ 5851228 w 12191996"/>
              <a:gd name="connsiteY55" fmla="*/ 1013367 h 6858000"/>
              <a:gd name="connsiteX56" fmla="*/ 5856102 w 12191996"/>
              <a:gd name="connsiteY56" fmla="*/ 1002202 h 6858000"/>
              <a:gd name="connsiteX57" fmla="*/ 5898323 w 12191996"/>
              <a:gd name="connsiteY57" fmla="*/ 1086493 h 6858000"/>
              <a:gd name="connsiteX58" fmla="*/ 6003068 w 12191996"/>
              <a:gd name="connsiteY58" fmla="*/ 1303614 h 6858000"/>
              <a:gd name="connsiteX59" fmla="*/ 6092926 w 12191996"/>
              <a:gd name="connsiteY59" fmla="*/ 1439824 h 6858000"/>
              <a:gd name="connsiteX60" fmla="*/ 6147818 w 12191996"/>
              <a:gd name="connsiteY60" fmla="*/ 1413073 h 6858000"/>
              <a:gd name="connsiteX61" fmla="*/ 6197438 w 12191996"/>
              <a:gd name="connsiteY61" fmla="*/ 1682773 h 6858000"/>
              <a:gd name="connsiteX62" fmla="*/ 6285049 w 12191996"/>
              <a:gd name="connsiteY62" fmla="*/ 1779671 h 6858000"/>
              <a:gd name="connsiteX63" fmla="*/ 6368625 w 12191996"/>
              <a:gd name="connsiteY63" fmla="*/ 1746286 h 6858000"/>
              <a:gd name="connsiteX64" fmla="*/ 6408166 w 12191996"/>
              <a:gd name="connsiteY64" fmla="*/ 1690282 h 6858000"/>
              <a:gd name="connsiteX65" fmla="*/ 6552685 w 12191996"/>
              <a:gd name="connsiteY65" fmla="*/ 1825570 h 6858000"/>
              <a:gd name="connsiteX66" fmla="*/ 6648667 w 12191996"/>
              <a:gd name="connsiteY66" fmla="*/ 1859610 h 6858000"/>
              <a:gd name="connsiteX67" fmla="*/ 6662140 w 12191996"/>
              <a:gd name="connsiteY67" fmla="*/ 1821346 h 6858000"/>
              <a:gd name="connsiteX68" fmla="*/ 6671052 w 12191996"/>
              <a:gd name="connsiteY68" fmla="*/ 1821265 h 6858000"/>
              <a:gd name="connsiteX69" fmla="*/ 6771554 w 12191996"/>
              <a:gd name="connsiteY69" fmla="*/ 1796050 h 6858000"/>
              <a:gd name="connsiteX70" fmla="*/ 6919715 w 12191996"/>
              <a:gd name="connsiteY70" fmla="*/ 1815683 h 6858000"/>
              <a:gd name="connsiteX71" fmla="*/ 7004845 w 12191996"/>
              <a:gd name="connsiteY71" fmla="*/ 1899096 h 6858000"/>
              <a:gd name="connsiteX72" fmla="*/ 7145330 w 12191996"/>
              <a:gd name="connsiteY72" fmla="*/ 1904101 h 6858000"/>
              <a:gd name="connsiteX73" fmla="*/ 7282869 w 12191996"/>
              <a:gd name="connsiteY73" fmla="*/ 1947279 h 6858000"/>
              <a:gd name="connsiteX74" fmla="*/ 7446848 w 12191996"/>
              <a:gd name="connsiteY74" fmla="*/ 1944510 h 6858000"/>
              <a:gd name="connsiteX75" fmla="*/ 7527247 w 12191996"/>
              <a:gd name="connsiteY75" fmla="*/ 1975125 h 6858000"/>
              <a:gd name="connsiteX76" fmla="*/ 7617804 w 12191996"/>
              <a:gd name="connsiteY76" fmla="*/ 2033852 h 6858000"/>
              <a:gd name="connsiteX77" fmla="*/ 7745186 w 12191996"/>
              <a:gd name="connsiteY77" fmla="*/ 2048918 h 6858000"/>
              <a:gd name="connsiteX78" fmla="*/ 7938316 w 12191996"/>
              <a:gd name="connsiteY78" fmla="*/ 1987859 h 6858000"/>
              <a:gd name="connsiteX79" fmla="*/ 7992975 w 12191996"/>
              <a:gd name="connsiteY79" fmla="*/ 1986937 h 6858000"/>
              <a:gd name="connsiteX80" fmla="*/ 8058488 w 12191996"/>
              <a:gd name="connsiteY80" fmla="*/ 1936642 h 6858000"/>
              <a:gd name="connsiteX81" fmla="*/ 8139817 w 12191996"/>
              <a:gd name="connsiteY81" fmla="*/ 1863945 h 6858000"/>
              <a:gd name="connsiteX82" fmla="*/ 8231535 w 12191996"/>
              <a:gd name="connsiteY82" fmla="*/ 1793532 h 6858000"/>
              <a:gd name="connsiteX83" fmla="*/ 8311936 w 12191996"/>
              <a:gd name="connsiteY83" fmla="*/ 1824146 h 6858000"/>
              <a:gd name="connsiteX84" fmla="*/ 8384195 w 12191996"/>
              <a:gd name="connsiteY84" fmla="*/ 1891790 h 6858000"/>
              <a:gd name="connsiteX85" fmla="*/ 8450562 w 12191996"/>
              <a:gd name="connsiteY85" fmla="*/ 2035777 h 6858000"/>
              <a:gd name="connsiteX86" fmla="*/ 8487155 w 12191996"/>
              <a:gd name="connsiteY86" fmla="*/ 2017943 h 6858000"/>
              <a:gd name="connsiteX87" fmla="*/ 8552902 w 12191996"/>
              <a:gd name="connsiteY87" fmla="*/ 1941820 h 6858000"/>
              <a:gd name="connsiteX88" fmla="*/ 8648031 w 12191996"/>
              <a:gd name="connsiteY88" fmla="*/ 1781580 h 6858000"/>
              <a:gd name="connsiteX89" fmla="*/ 8718275 w 12191996"/>
              <a:gd name="connsiteY89" fmla="*/ 1784083 h 6858000"/>
              <a:gd name="connsiteX90" fmla="*/ 8796425 w 12191996"/>
              <a:gd name="connsiteY90" fmla="*/ 1775386 h 6858000"/>
              <a:gd name="connsiteX91" fmla="*/ 8874576 w 12191996"/>
              <a:gd name="connsiteY91" fmla="*/ 1766688 h 6858000"/>
              <a:gd name="connsiteX92" fmla="*/ 8954667 w 12191996"/>
              <a:gd name="connsiteY92" fmla="*/ 2120722 h 6858000"/>
              <a:gd name="connsiteX93" fmla="*/ 9020336 w 12191996"/>
              <a:gd name="connsiteY93" fmla="*/ 2342192 h 6858000"/>
              <a:gd name="connsiteX94" fmla="*/ 9076546 w 12191996"/>
              <a:gd name="connsiteY94" fmla="*/ 2458066 h 6858000"/>
              <a:gd name="connsiteX95" fmla="*/ 9191291 w 12191996"/>
              <a:gd name="connsiteY95" fmla="*/ 2431534 h 6858000"/>
              <a:gd name="connsiteX96" fmla="*/ 9303788 w 12191996"/>
              <a:gd name="connsiteY96" fmla="*/ 2365690 h 6858000"/>
              <a:gd name="connsiteX97" fmla="*/ 9418301 w 12191996"/>
              <a:gd name="connsiteY97" fmla="*/ 2364985 h 6858000"/>
              <a:gd name="connsiteX98" fmla="*/ 9535296 w 12191996"/>
              <a:gd name="connsiteY98" fmla="*/ 2377766 h 6858000"/>
              <a:gd name="connsiteX99" fmla="*/ 9625385 w 12191996"/>
              <a:gd name="connsiteY99" fmla="*/ 2488149 h 6858000"/>
              <a:gd name="connsiteX100" fmla="*/ 9654461 w 12191996"/>
              <a:gd name="connsiteY100" fmla="*/ 2727453 h 6858000"/>
              <a:gd name="connsiteX101" fmla="*/ 9675628 w 12191996"/>
              <a:gd name="connsiteY101" fmla="*/ 2977957 h 6858000"/>
              <a:gd name="connsiteX102" fmla="*/ 9712843 w 12191996"/>
              <a:gd name="connsiteY102" fmla="*/ 3180231 h 6858000"/>
              <a:gd name="connsiteX103" fmla="*/ 9805880 w 12191996"/>
              <a:gd name="connsiteY103" fmla="*/ 3252443 h 6858000"/>
              <a:gd name="connsiteX104" fmla="*/ 9964663 w 12191996"/>
              <a:gd name="connsiteY104" fmla="*/ 3248533 h 6858000"/>
              <a:gd name="connsiteX105" fmla="*/ 10104683 w 12191996"/>
              <a:gd name="connsiteY105" fmla="*/ 3305194 h 6858000"/>
              <a:gd name="connsiteX106" fmla="*/ 10226174 w 12191996"/>
              <a:gd name="connsiteY106" fmla="*/ 3396602 h 6858000"/>
              <a:gd name="connsiteX107" fmla="*/ 10337044 w 12191996"/>
              <a:gd name="connsiteY107" fmla="*/ 3511552 h 6858000"/>
              <a:gd name="connsiteX108" fmla="*/ 10442486 w 12191996"/>
              <a:gd name="connsiteY108" fmla="*/ 3651189 h 6858000"/>
              <a:gd name="connsiteX109" fmla="*/ 10542502 w 12191996"/>
              <a:gd name="connsiteY109" fmla="*/ 3815511 h 6858000"/>
              <a:gd name="connsiteX110" fmla="*/ 10642517 w 12191996"/>
              <a:gd name="connsiteY110" fmla="*/ 3979834 h 6858000"/>
              <a:gd name="connsiteX111" fmla="*/ 10747726 w 12191996"/>
              <a:gd name="connsiteY111" fmla="*/ 4145299 h 6858000"/>
              <a:gd name="connsiteX112" fmla="*/ 10820451 w 12191996"/>
              <a:gd name="connsiteY112" fmla="*/ 4161287 h 6858000"/>
              <a:gd name="connsiteX113" fmla="*/ 10903796 w 12191996"/>
              <a:gd name="connsiteY113" fmla="*/ 4153730 h 6858000"/>
              <a:gd name="connsiteX114" fmla="*/ 10994816 w 12191996"/>
              <a:gd name="connsiteY114" fmla="*/ 4160802 h 6858000"/>
              <a:gd name="connsiteX115" fmla="*/ 11091032 w 12191996"/>
              <a:gd name="connsiteY115" fmla="*/ 4169015 h 6858000"/>
              <a:gd name="connsiteX116" fmla="*/ 11176162 w 12191996"/>
              <a:gd name="connsiteY116" fmla="*/ 4252428 h 6858000"/>
              <a:gd name="connsiteX117" fmla="*/ 11268966 w 12191996"/>
              <a:gd name="connsiteY117" fmla="*/ 4350467 h 6858000"/>
              <a:gd name="connsiteX118" fmla="*/ 11351149 w 12191996"/>
              <a:gd name="connsiteY118" fmla="*/ 4472051 h 6858000"/>
              <a:gd name="connsiteX119" fmla="*/ 11445970 w 12191996"/>
              <a:gd name="connsiteY119" fmla="*/ 4635232 h 6858000"/>
              <a:gd name="connsiteX120" fmla="*/ 11484115 w 12191996"/>
              <a:gd name="connsiteY120" fmla="*/ 4734195 h 6858000"/>
              <a:gd name="connsiteX121" fmla="*/ 11607623 w 12191996"/>
              <a:gd name="connsiteY121" fmla="*/ 4890742 h 6858000"/>
              <a:gd name="connsiteX122" fmla="*/ 11678254 w 12191996"/>
              <a:gd name="connsiteY122" fmla="*/ 5139181 h 6858000"/>
              <a:gd name="connsiteX123" fmla="*/ 11759739 w 12191996"/>
              <a:gd name="connsiteY123" fmla="*/ 5338249 h 6858000"/>
              <a:gd name="connsiteX124" fmla="*/ 11910381 w 12191996"/>
              <a:gd name="connsiteY124" fmla="*/ 5371367 h 6858000"/>
              <a:gd name="connsiteX125" fmla="*/ 12069862 w 12191996"/>
              <a:gd name="connsiteY125" fmla="*/ 5289973 h 6858000"/>
              <a:gd name="connsiteX126" fmla="*/ 12190224 w 12191996"/>
              <a:gd name="connsiteY126" fmla="*/ 5154436 h 6858000"/>
              <a:gd name="connsiteX127" fmla="*/ 12191996 w 12191996"/>
              <a:gd name="connsiteY127" fmla="*/ 51546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2191996" h="6858000">
                <a:moveTo>
                  <a:pt x="6675621" y="1786141"/>
                </a:moveTo>
                <a:lnTo>
                  <a:pt x="6676475" y="1784069"/>
                </a:lnTo>
                <a:cubicBezTo>
                  <a:pt x="6677279" y="1782300"/>
                  <a:pt x="6677423" y="1782230"/>
                  <a:pt x="6677006" y="1783350"/>
                </a:cubicBezTo>
                <a:close/>
                <a:moveTo>
                  <a:pt x="6651614" y="1821440"/>
                </a:moveTo>
                <a:cubicBezTo>
                  <a:pt x="6658165" y="1816410"/>
                  <a:pt x="6664096" y="1808010"/>
                  <a:pt x="6668598" y="1800306"/>
                </a:cubicBezTo>
                <a:lnTo>
                  <a:pt x="6675621" y="1786141"/>
                </a:lnTo>
                <a:lnTo>
                  <a:pt x="6671981" y="1794984"/>
                </a:lnTo>
                <a:cubicBezTo>
                  <a:pt x="6669754" y="1800661"/>
                  <a:pt x="6666766" y="1808545"/>
                  <a:pt x="6662913" y="1819147"/>
                </a:cubicBezTo>
                <a:lnTo>
                  <a:pt x="6662140" y="1821346"/>
                </a:lnTo>
                <a:close/>
                <a:moveTo>
                  <a:pt x="12191996" y="6858000"/>
                </a:moveTo>
                <a:lnTo>
                  <a:pt x="0" y="6858000"/>
                </a:lnTo>
                <a:lnTo>
                  <a:pt x="0" y="0"/>
                </a:lnTo>
                <a:lnTo>
                  <a:pt x="3148954" y="0"/>
                </a:lnTo>
                <a:lnTo>
                  <a:pt x="3160147" y="13843"/>
                </a:lnTo>
                <a:cubicBezTo>
                  <a:pt x="3168132" y="30155"/>
                  <a:pt x="3173772" y="54039"/>
                  <a:pt x="3180091" y="74838"/>
                </a:cubicBezTo>
                <a:cubicBezTo>
                  <a:pt x="3192730" y="116435"/>
                  <a:pt x="3224129" y="97459"/>
                  <a:pt x="3239480" y="126713"/>
                </a:cubicBezTo>
                <a:cubicBezTo>
                  <a:pt x="3286464" y="111163"/>
                  <a:pt x="3297939" y="281899"/>
                  <a:pt x="3361204" y="192291"/>
                </a:cubicBezTo>
                <a:cubicBezTo>
                  <a:pt x="3381750" y="222687"/>
                  <a:pt x="3375392" y="350685"/>
                  <a:pt x="3431214" y="220623"/>
                </a:cubicBezTo>
                <a:cubicBezTo>
                  <a:pt x="3495409" y="27703"/>
                  <a:pt x="3499906" y="106328"/>
                  <a:pt x="3493316" y="260154"/>
                </a:cubicBezTo>
                <a:cubicBezTo>
                  <a:pt x="3495798" y="273639"/>
                  <a:pt x="3442846" y="663123"/>
                  <a:pt x="3552473" y="337857"/>
                </a:cubicBezTo>
                <a:cubicBezTo>
                  <a:pt x="3569840" y="432252"/>
                  <a:pt x="3670862" y="195670"/>
                  <a:pt x="3701331" y="280007"/>
                </a:cubicBezTo>
                <a:cubicBezTo>
                  <a:pt x="3734515" y="351999"/>
                  <a:pt x="3764984" y="436335"/>
                  <a:pt x="3842050" y="259185"/>
                </a:cubicBezTo>
                <a:cubicBezTo>
                  <a:pt x="3891979" y="205464"/>
                  <a:pt x="3910044" y="222375"/>
                  <a:pt x="3946872" y="178713"/>
                </a:cubicBezTo>
                <a:cubicBezTo>
                  <a:pt x="3964704" y="221452"/>
                  <a:pt x="4015099" y="116076"/>
                  <a:pt x="4067741" y="50011"/>
                </a:cubicBezTo>
                <a:cubicBezTo>
                  <a:pt x="4082395" y="156749"/>
                  <a:pt x="4132092" y="128856"/>
                  <a:pt x="4224044" y="32615"/>
                </a:cubicBezTo>
                <a:cubicBezTo>
                  <a:pt x="4268313" y="29409"/>
                  <a:pt x="4293821" y="86775"/>
                  <a:pt x="4346465" y="20710"/>
                </a:cubicBezTo>
                <a:cubicBezTo>
                  <a:pt x="4354877" y="25795"/>
                  <a:pt x="4366681" y="15450"/>
                  <a:pt x="4379464" y="267"/>
                </a:cubicBezTo>
                <a:lnTo>
                  <a:pt x="4379672" y="0"/>
                </a:lnTo>
                <a:lnTo>
                  <a:pt x="4456438" y="0"/>
                </a:lnTo>
                <a:lnTo>
                  <a:pt x="4455783" y="18865"/>
                </a:lnTo>
                <a:cubicBezTo>
                  <a:pt x="4462383" y="44578"/>
                  <a:pt x="4475502" y="37151"/>
                  <a:pt x="4490967" y="18185"/>
                </a:cubicBezTo>
                <a:lnTo>
                  <a:pt x="4504261" y="0"/>
                </a:lnTo>
                <a:lnTo>
                  <a:pt x="4587302" y="0"/>
                </a:lnTo>
                <a:lnTo>
                  <a:pt x="4589741" y="8283"/>
                </a:lnTo>
                <a:cubicBezTo>
                  <a:pt x="4594490" y="22672"/>
                  <a:pt x="4600048" y="37642"/>
                  <a:pt x="4606425" y="51983"/>
                </a:cubicBezTo>
                <a:cubicBezTo>
                  <a:pt x="4615651" y="183406"/>
                  <a:pt x="4670543" y="156656"/>
                  <a:pt x="4727916" y="143390"/>
                </a:cubicBezTo>
                <a:cubicBezTo>
                  <a:pt x="4769007" y="204181"/>
                  <a:pt x="4820953" y="215601"/>
                  <a:pt x="4873364" y="175366"/>
                </a:cubicBezTo>
                <a:cubicBezTo>
                  <a:pt x="4935466" y="214898"/>
                  <a:pt x="4993304" y="149976"/>
                  <a:pt x="5040287" y="134426"/>
                </a:cubicBezTo>
                <a:cubicBezTo>
                  <a:pt x="5082077" y="117734"/>
                  <a:pt x="5110530" y="136929"/>
                  <a:pt x="5103709" y="316582"/>
                </a:cubicBezTo>
                <a:cubicBezTo>
                  <a:pt x="5124021" y="372807"/>
                  <a:pt x="5135962" y="491887"/>
                  <a:pt x="5185426" y="489822"/>
                </a:cubicBezTo>
                <a:cubicBezTo>
                  <a:pt x="5223804" y="562957"/>
                  <a:pt x="5278696" y="536206"/>
                  <a:pt x="5309166" y="620542"/>
                </a:cubicBezTo>
                <a:cubicBezTo>
                  <a:pt x="5350722" y="629678"/>
                  <a:pt x="5357003" y="799272"/>
                  <a:pt x="5436781" y="609779"/>
                </a:cubicBezTo>
                <a:cubicBezTo>
                  <a:pt x="5445775" y="767031"/>
                  <a:pt x="5514932" y="601082"/>
                  <a:pt x="5551295" y="609076"/>
                </a:cubicBezTo>
                <a:cubicBezTo>
                  <a:pt x="5507413" y="858218"/>
                  <a:pt x="5590835" y="553070"/>
                  <a:pt x="5587424" y="642897"/>
                </a:cubicBezTo>
                <a:cubicBezTo>
                  <a:pt x="5592153" y="695695"/>
                  <a:pt x="5588742" y="785522"/>
                  <a:pt x="5615413" y="713747"/>
                </a:cubicBezTo>
                <a:cubicBezTo>
                  <a:pt x="5622623" y="780031"/>
                  <a:pt x="5649062" y="734085"/>
                  <a:pt x="5651078" y="799226"/>
                </a:cubicBezTo>
                <a:cubicBezTo>
                  <a:pt x="5663715" y="840822"/>
                  <a:pt x="5673871" y="868934"/>
                  <a:pt x="5707984" y="837615"/>
                </a:cubicBezTo>
                <a:cubicBezTo>
                  <a:pt x="5783886" y="789605"/>
                  <a:pt x="5797146" y="1051310"/>
                  <a:pt x="5852502" y="972903"/>
                </a:cubicBezTo>
                <a:cubicBezTo>
                  <a:pt x="5851892" y="986518"/>
                  <a:pt x="5851486" y="998711"/>
                  <a:pt x="5851256" y="1009602"/>
                </a:cubicBezTo>
                <a:lnTo>
                  <a:pt x="5851228" y="1013367"/>
                </a:lnTo>
                <a:lnTo>
                  <a:pt x="5846841" y="1023417"/>
                </a:lnTo>
                <a:lnTo>
                  <a:pt x="5851120" y="1028448"/>
                </a:lnTo>
                <a:lnTo>
                  <a:pt x="5851047" y="1038495"/>
                </a:lnTo>
                <a:cubicBezTo>
                  <a:pt x="5852030" y="1139396"/>
                  <a:pt x="5873208" y="1070054"/>
                  <a:pt x="5857837" y="1036347"/>
                </a:cubicBezTo>
                <a:lnTo>
                  <a:pt x="5851120" y="1028448"/>
                </a:lnTo>
                <a:lnTo>
                  <a:pt x="5851228" y="1013367"/>
                </a:lnTo>
                <a:lnTo>
                  <a:pt x="5856102" y="1002202"/>
                </a:lnTo>
                <a:cubicBezTo>
                  <a:pt x="5873994" y="975001"/>
                  <a:pt x="5868677" y="1091298"/>
                  <a:pt x="5898323" y="1086493"/>
                </a:cubicBezTo>
                <a:cubicBezTo>
                  <a:pt x="5929258" y="1119174"/>
                  <a:pt x="5924683" y="1338139"/>
                  <a:pt x="6003068" y="1303614"/>
                </a:cubicBezTo>
                <a:cubicBezTo>
                  <a:pt x="6071760" y="1189319"/>
                  <a:pt x="6053619" y="1470002"/>
                  <a:pt x="6092926" y="1439824"/>
                </a:cubicBezTo>
                <a:cubicBezTo>
                  <a:pt x="6134948" y="1397304"/>
                  <a:pt x="6136731" y="1488274"/>
                  <a:pt x="6147818" y="1413073"/>
                </a:cubicBezTo>
                <a:cubicBezTo>
                  <a:pt x="6148904" y="1581526"/>
                  <a:pt x="6177357" y="1600721"/>
                  <a:pt x="6197438" y="1682773"/>
                </a:cubicBezTo>
                <a:cubicBezTo>
                  <a:pt x="6195812" y="1863568"/>
                  <a:pt x="6245741" y="1809847"/>
                  <a:pt x="6285049" y="1779671"/>
                </a:cubicBezTo>
                <a:cubicBezTo>
                  <a:pt x="6262178" y="2007554"/>
                  <a:pt x="6334281" y="1803434"/>
                  <a:pt x="6368625" y="1746286"/>
                </a:cubicBezTo>
                <a:cubicBezTo>
                  <a:pt x="6416773" y="1601598"/>
                  <a:pt x="6432589" y="1579195"/>
                  <a:pt x="6408166" y="1690282"/>
                </a:cubicBezTo>
                <a:cubicBezTo>
                  <a:pt x="6432513" y="1876788"/>
                  <a:pt x="6549351" y="1617805"/>
                  <a:pt x="6552685" y="1825570"/>
                </a:cubicBezTo>
                <a:cubicBezTo>
                  <a:pt x="6599435" y="1835848"/>
                  <a:pt x="6633317" y="1830357"/>
                  <a:pt x="6648667" y="1859610"/>
                </a:cubicBezTo>
                <a:lnTo>
                  <a:pt x="6662140" y="1821346"/>
                </a:lnTo>
                <a:lnTo>
                  <a:pt x="6671052" y="1821265"/>
                </a:lnTo>
                <a:cubicBezTo>
                  <a:pt x="6694261" y="1817876"/>
                  <a:pt x="6728524" y="1806000"/>
                  <a:pt x="6771554" y="1796050"/>
                </a:cubicBezTo>
                <a:cubicBezTo>
                  <a:pt x="6807450" y="1855700"/>
                  <a:pt x="6862111" y="1854777"/>
                  <a:pt x="6919715" y="1815683"/>
                </a:cubicBezTo>
                <a:cubicBezTo>
                  <a:pt x="6990888" y="1714874"/>
                  <a:pt x="7002829" y="1833955"/>
                  <a:pt x="7004845" y="1899096"/>
                </a:cubicBezTo>
                <a:cubicBezTo>
                  <a:pt x="7070590" y="1822973"/>
                  <a:pt x="7095634" y="1931995"/>
                  <a:pt x="7145330" y="1904101"/>
                </a:cubicBezTo>
                <a:cubicBezTo>
                  <a:pt x="7170372" y="2013124"/>
                  <a:pt x="7189989" y="2146832"/>
                  <a:pt x="7282869" y="1947279"/>
                </a:cubicBezTo>
                <a:cubicBezTo>
                  <a:pt x="7299774" y="2093330"/>
                  <a:pt x="7411416" y="1833204"/>
                  <a:pt x="7446848" y="1944510"/>
                </a:cubicBezTo>
                <a:cubicBezTo>
                  <a:pt x="7448398" y="2061307"/>
                  <a:pt x="7474371" y="2067017"/>
                  <a:pt x="7527247" y="1975125"/>
                </a:cubicBezTo>
                <a:cubicBezTo>
                  <a:pt x="7561128" y="1969634"/>
                  <a:pt x="7567873" y="2087573"/>
                  <a:pt x="7617804" y="2033852"/>
                </a:cubicBezTo>
                <a:cubicBezTo>
                  <a:pt x="7624315" y="2177618"/>
                  <a:pt x="7611602" y="2433614"/>
                  <a:pt x="7745186" y="2048918"/>
                </a:cubicBezTo>
                <a:cubicBezTo>
                  <a:pt x="7745807" y="2269025"/>
                  <a:pt x="7881641" y="1923641"/>
                  <a:pt x="7938316" y="1987859"/>
                </a:cubicBezTo>
                <a:cubicBezTo>
                  <a:pt x="7878384" y="2285233"/>
                  <a:pt x="7934439" y="2129343"/>
                  <a:pt x="7992975" y="1986937"/>
                </a:cubicBezTo>
                <a:cubicBezTo>
                  <a:pt x="7992278" y="2064420"/>
                  <a:pt x="8021428" y="2006132"/>
                  <a:pt x="8058488" y="1936642"/>
                </a:cubicBezTo>
                <a:cubicBezTo>
                  <a:pt x="8095547" y="1867152"/>
                  <a:pt x="8097330" y="1958121"/>
                  <a:pt x="8139817" y="1863945"/>
                </a:cubicBezTo>
                <a:cubicBezTo>
                  <a:pt x="8179590" y="1782112"/>
                  <a:pt x="8194709" y="1837194"/>
                  <a:pt x="8231535" y="1793532"/>
                </a:cubicBezTo>
                <a:cubicBezTo>
                  <a:pt x="8268363" y="1749870"/>
                  <a:pt x="8272628" y="1854324"/>
                  <a:pt x="8311936" y="1824146"/>
                </a:cubicBezTo>
                <a:cubicBezTo>
                  <a:pt x="8329768" y="1866886"/>
                  <a:pt x="8363649" y="1861395"/>
                  <a:pt x="8384195" y="1891790"/>
                </a:cubicBezTo>
                <a:cubicBezTo>
                  <a:pt x="8390940" y="2009729"/>
                  <a:pt x="8416680" y="2041268"/>
                  <a:pt x="8450562" y="2035777"/>
                </a:cubicBezTo>
                <a:cubicBezTo>
                  <a:pt x="8469091" y="2001032"/>
                  <a:pt x="8484907" y="1978630"/>
                  <a:pt x="8487155" y="2017943"/>
                </a:cubicBezTo>
                <a:cubicBezTo>
                  <a:pt x="8538015" y="1860910"/>
                  <a:pt x="8556312" y="1851993"/>
                  <a:pt x="8552902" y="1941820"/>
                </a:cubicBezTo>
                <a:cubicBezTo>
                  <a:pt x="8595388" y="1847645"/>
                  <a:pt x="8627253" y="1777012"/>
                  <a:pt x="8648031" y="1781580"/>
                </a:cubicBezTo>
                <a:cubicBezTo>
                  <a:pt x="8671523" y="1773805"/>
                  <a:pt x="8711063" y="1717801"/>
                  <a:pt x="8718275" y="1784083"/>
                </a:cubicBezTo>
                <a:cubicBezTo>
                  <a:pt x="8701063" y="1961452"/>
                  <a:pt x="8778593" y="1732647"/>
                  <a:pt x="8796425" y="1775386"/>
                </a:cubicBezTo>
                <a:cubicBezTo>
                  <a:pt x="8822631" y="1755268"/>
                  <a:pt x="8854031" y="1736292"/>
                  <a:pt x="8874576" y="1766688"/>
                </a:cubicBezTo>
                <a:cubicBezTo>
                  <a:pt x="8872251" y="2024967"/>
                  <a:pt x="8935284" y="1961188"/>
                  <a:pt x="8954667" y="2120722"/>
                </a:cubicBezTo>
                <a:cubicBezTo>
                  <a:pt x="9031499" y="1969400"/>
                  <a:pt x="8967460" y="2434084"/>
                  <a:pt x="9020336" y="2342192"/>
                </a:cubicBezTo>
                <a:cubicBezTo>
                  <a:pt x="9021654" y="2484817"/>
                  <a:pt x="9099185" y="2256010"/>
                  <a:pt x="9076546" y="2458066"/>
                </a:cubicBezTo>
                <a:cubicBezTo>
                  <a:pt x="9060886" y="2752233"/>
                  <a:pt x="9176406" y="2350624"/>
                  <a:pt x="9191291" y="2431534"/>
                </a:cubicBezTo>
                <a:cubicBezTo>
                  <a:pt x="9249826" y="2289128"/>
                  <a:pt x="9283941" y="2257810"/>
                  <a:pt x="9303788" y="2365690"/>
                </a:cubicBezTo>
                <a:cubicBezTo>
                  <a:pt x="9329296" y="2423056"/>
                  <a:pt x="9419929" y="2184190"/>
                  <a:pt x="9418301" y="2364985"/>
                </a:cubicBezTo>
                <a:cubicBezTo>
                  <a:pt x="9443810" y="2422351"/>
                  <a:pt x="9479939" y="2456174"/>
                  <a:pt x="9535296" y="2377766"/>
                </a:cubicBezTo>
                <a:cubicBezTo>
                  <a:pt x="9517386" y="2632620"/>
                  <a:pt x="9635155" y="2270325"/>
                  <a:pt x="9625385" y="2488149"/>
                </a:cubicBezTo>
                <a:cubicBezTo>
                  <a:pt x="9653841" y="2507344"/>
                  <a:pt x="9655391" y="2624141"/>
                  <a:pt x="9654461" y="2727453"/>
                </a:cubicBezTo>
                <a:cubicBezTo>
                  <a:pt x="9647871" y="2881278"/>
                  <a:pt x="9709353" y="2700702"/>
                  <a:pt x="9675628" y="2977957"/>
                </a:cubicBezTo>
                <a:cubicBezTo>
                  <a:pt x="9661130" y="3142983"/>
                  <a:pt x="9651826" y="3309153"/>
                  <a:pt x="9712843" y="3180231"/>
                </a:cubicBezTo>
                <a:cubicBezTo>
                  <a:pt x="9768665" y="3050168"/>
                  <a:pt x="9745328" y="3329708"/>
                  <a:pt x="9805880" y="3252443"/>
                </a:cubicBezTo>
                <a:cubicBezTo>
                  <a:pt x="9857825" y="3263863"/>
                  <a:pt x="9874496" y="3435742"/>
                  <a:pt x="9964663" y="3248533"/>
                </a:cubicBezTo>
                <a:cubicBezTo>
                  <a:pt x="10027696" y="3184753"/>
                  <a:pt x="10047079" y="3344289"/>
                  <a:pt x="10104683" y="3305194"/>
                </a:cubicBezTo>
                <a:cubicBezTo>
                  <a:pt x="10159575" y="3278444"/>
                  <a:pt x="10187564" y="3349294"/>
                  <a:pt x="10226174" y="3396602"/>
                </a:cubicBezTo>
                <a:cubicBezTo>
                  <a:pt x="10329910" y="3147677"/>
                  <a:pt x="10281920" y="3564131"/>
                  <a:pt x="10337044" y="3511552"/>
                </a:cubicBezTo>
                <a:cubicBezTo>
                  <a:pt x="10362086" y="3620574"/>
                  <a:pt x="10390075" y="3691425"/>
                  <a:pt x="10442486" y="3651189"/>
                </a:cubicBezTo>
                <a:cubicBezTo>
                  <a:pt x="10557076" y="3352893"/>
                  <a:pt x="10530794" y="3670603"/>
                  <a:pt x="10542502" y="3815511"/>
                </a:cubicBezTo>
                <a:cubicBezTo>
                  <a:pt x="10605534" y="3751732"/>
                  <a:pt x="10592819" y="4007727"/>
                  <a:pt x="10642517" y="3979834"/>
                </a:cubicBezTo>
                <a:cubicBezTo>
                  <a:pt x="10653991" y="4150570"/>
                  <a:pt x="10711829" y="4085649"/>
                  <a:pt x="10747726" y="4145299"/>
                </a:cubicBezTo>
                <a:cubicBezTo>
                  <a:pt x="10771219" y="4137524"/>
                  <a:pt x="10772768" y="4254320"/>
                  <a:pt x="10820451" y="4161287"/>
                </a:cubicBezTo>
                <a:cubicBezTo>
                  <a:pt x="10846423" y="4166997"/>
                  <a:pt x="10880537" y="4135678"/>
                  <a:pt x="10903796" y="4153730"/>
                </a:cubicBezTo>
                <a:cubicBezTo>
                  <a:pt x="10951244" y="4086525"/>
                  <a:pt x="10933800" y="4289722"/>
                  <a:pt x="10994816" y="4160802"/>
                </a:cubicBezTo>
                <a:cubicBezTo>
                  <a:pt x="11039552" y="4105939"/>
                  <a:pt x="11043585" y="4236220"/>
                  <a:pt x="11091032" y="4169015"/>
                </a:cubicBezTo>
                <a:cubicBezTo>
                  <a:pt x="11095065" y="4299296"/>
                  <a:pt x="11118091" y="4343177"/>
                  <a:pt x="11176162" y="4252428"/>
                </a:cubicBezTo>
                <a:cubicBezTo>
                  <a:pt x="11236945" y="4149335"/>
                  <a:pt x="11216323" y="4416531"/>
                  <a:pt x="11268966" y="4350467"/>
                </a:cubicBezTo>
                <a:cubicBezTo>
                  <a:pt x="11270052" y="4518920"/>
                  <a:pt x="11352777" y="4291256"/>
                  <a:pt x="11351149" y="4472051"/>
                </a:cubicBezTo>
                <a:cubicBezTo>
                  <a:pt x="11395187" y="4494672"/>
                  <a:pt x="11406662" y="4665409"/>
                  <a:pt x="11445970" y="4635232"/>
                </a:cubicBezTo>
                <a:cubicBezTo>
                  <a:pt x="11436434" y="4827229"/>
                  <a:pt x="11465353" y="4794767"/>
                  <a:pt x="11484115" y="4734195"/>
                </a:cubicBezTo>
                <a:cubicBezTo>
                  <a:pt x="11535829" y="4771442"/>
                  <a:pt x="11566298" y="4855779"/>
                  <a:pt x="11607623" y="4890742"/>
                </a:cubicBezTo>
                <a:cubicBezTo>
                  <a:pt x="11654606" y="4875193"/>
                  <a:pt x="11688254" y="4895529"/>
                  <a:pt x="11678254" y="5139181"/>
                </a:cubicBezTo>
                <a:cubicBezTo>
                  <a:pt x="11695621" y="5233576"/>
                  <a:pt x="11767026" y="5106940"/>
                  <a:pt x="11759739" y="5338249"/>
                </a:cubicBezTo>
                <a:cubicBezTo>
                  <a:pt x="11868901" y="5064639"/>
                  <a:pt x="11834246" y="5445206"/>
                  <a:pt x="11910381" y="5371367"/>
                </a:cubicBezTo>
                <a:cubicBezTo>
                  <a:pt x="11973413" y="5307587"/>
                  <a:pt x="12012256" y="5329067"/>
                  <a:pt x="12069862" y="5289973"/>
                </a:cubicBezTo>
                <a:cubicBezTo>
                  <a:pt x="12109257" y="5250110"/>
                  <a:pt x="12158192" y="5166854"/>
                  <a:pt x="12190224" y="5154436"/>
                </a:cubicBezTo>
                <a:lnTo>
                  <a:pt x="12191996" y="5154642"/>
                </a:lnTo>
                <a:close/>
              </a:path>
            </a:pathLst>
          </a:custGeom>
        </p:spPr>
      </p:pic>
      <p:sp>
        <p:nvSpPr>
          <p:cNvPr id="21" name="文本框 20"/>
          <p:cNvSpPr txBox="1"/>
          <p:nvPr/>
        </p:nvSpPr>
        <p:spPr>
          <a:xfrm>
            <a:off x="618585" y="4453984"/>
            <a:ext cx="2968257" cy="2215991"/>
          </a:xfrm>
          <a:prstGeom prst="rect">
            <a:avLst/>
          </a:prstGeom>
          <a:noFill/>
        </p:spPr>
        <p:txBody>
          <a:bodyPr wrap="square" rtlCol="0">
            <a:spAutoFit/>
          </a:bodyPr>
          <a:lstStyle/>
          <a:p>
            <a:r>
              <a:rPr lang="en-US" altLang="zh-CN" sz="13800" spc="-300">
                <a:solidFill>
                  <a:schemeClr val="tx1">
                    <a:lumMod val="75000"/>
                    <a:lumOff val="25000"/>
                  </a:schemeClr>
                </a:solidFill>
                <a:latin typeface="汉仪雅酷黑 75W" panose="020B0804020202020204" pitchFamily="34" charset="-122"/>
                <a:ea typeface="汉仪雅酷黑 75W" panose="020B0804020202020204" pitchFamily="34" charset="-122"/>
              </a:rPr>
              <a:t>04</a:t>
            </a:r>
            <a:endParaRPr lang="zh-CN" altLang="en-US" sz="13800" spc="-300">
              <a:solidFill>
                <a:schemeClr val="tx1">
                  <a:lumMod val="75000"/>
                  <a:lumOff val="25000"/>
                </a:schemeClr>
              </a:solidFill>
              <a:latin typeface="汉仪雅酷黑 75W" panose="020B0804020202020204" pitchFamily="34" charset="-122"/>
              <a:ea typeface="汉仪雅酷黑 75W" panose="020B0804020202020204" pitchFamily="34" charset="-122"/>
            </a:endParaRPr>
          </a:p>
        </p:txBody>
      </p:sp>
      <p:pic>
        <p:nvPicPr>
          <p:cNvPr id="27" name="图片 2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20368640" flipH="1">
            <a:off x="3823321" y="5420112"/>
            <a:ext cx="993281" cy="1180135"/>
          </a:xfrm>
          <a:prstGeom prst="rect">
            <a:avLst/>
          </a:prstGeom>
        </p:spPr>
      </p:pic>
      <p:pic>
        <p:nvPicPr>
          <p:cNvPr id="42" name="图片 41"/>
          <p:cNvPicPr/>
          <p:nvPr/>
        </p:nvPicPr>
        <p:blipFill>
          <a:blip r:embed="rId6">
            <a:extLst>
              <a:ext uri="{BEBA8EAE-BF5A-486C-A8C5-ECC9F3942E4B}">
                <a14:imgProps xmlns:a14="http://schemas.microsoft.com/office/drawing/2010/main">
                  <a14:imgLayer>
                    <a14:imgEffect>
                      <a14:brightnessContrast bright="20000"/>
                    </a14:imgEffect>
                  </a14:imgLayer>
                </a14:imgProps>
              </a:ext>
              <a:ext uri="{28A0092B-C50C-407E-A947-70E740481C1C}">
                <a14:useLocalDpi xmlns:a14="http://schemas.microsoft.com/office/drawing/2010/main"/>
              </a:ext>
            </a:extLst>
          </a:blip>
          <a:stretch>
            <a:fillRect/>
          </a:stretch>
        </p:blipFill>
        <p:spPr>
          <a:xfrm>
            <a:off x="6319124" y="2636873"/>
            <a:ext cx="5872872" cy="4221127"/>
          </a:xfrm>
          <a:prstGeom prst="rect">
            <a:avLst/>
          </a:prstGeom>
        </p:spPr>
      </p:pic>
      <p:sp>
        <p:nvSpPr>
          <p:cNvPr id="24" name="文本框 23"/>
          <p:cNvSpPr txBox="1"/>
          <p:nvPr/>
        </p:nvSpPr>
        <p:spPr>
          <a:xfrm>
            <a:off x="2906400" y="1875152"/>
            <a:ext cx="8661485" cy="1015663"/>
          </a:xfrm>
          <a:prstGeom prst="rect">
            <a:avLst/>
          </a:prstGeom>
          <a:noFill/>
        </p:spPr>
        <p:txBody>
          <a:bodyPr wrap="square" rtlCol="0">
            <a:spAutoFit/>
          </a:bodyPr>
          <a:lstStyle/>
          <a:p>
            <a:r>
              <a:rPr lang="zh-CN" altLang="en-US" sz="6000" dirty="0">
                <a:solidFill>
                  <a:srgbClr val="EFE1BB"/>
                </a:solidFill>
                <a:latin typeface="汉仪雅酷黑 75W" panose="020B0804020202020204" pitchFamily="34" charset="-122"/>
                <a:ea typeface="汉仪雅酷黑 75W" panose="020B0804020202020204" pitchFamily="34" charset="-122"/>
              </a:rPr>
              <a:t>传承和发扬红色抗战精神</a:t>
            </a:r>
          </a:p>
        </p:txBody>
      </p:sp>
      <p:sp>
        <p:nvSpPr>
          <p:cNvPr id="25" name="文本框 24"/>
          <p:cNvSpPr txBox="1"/>
          <p:nvPr/>
        </p:nvSpPr>
        <p:spPr>
          <a:xfrm>
            <a:off x="2975427" y="2860750"/>
            <a:ext cx="7793831" cy="775277"/>
          </a:xfrm>
          <a:prstGeom prst="rect">
            <a:avLst/>
          </a:prstGeom>
          <a:noFill/>
        </p:spPr>
        <p:txBody>
          <a:bodyPr wrap="square">
            <a:spAutoFit/>
          </a:bodyPr>
          <a:lstStyle/>
          <a:p>
            <a:pPr>
              <a:lnSpc>
                <a:spcPct val="200000"/>
              </a:lnSpc>
            </a:pPr>
            <a:r>
              <a:rPr lang="zh-CN" altLang="en-US" sz="1200">
                <a:solidFill>
                  <a:srgbClr val="EFE1BB">
                    <a:alpha val="69000"/>
                  </a:srgbClr>
                </a:solidFill>
                <a:latin typeface="微软雅黑" panose="020B0503020204020204" pitchFamily="34" charset="-122"/>
                <a:ea typeface="微软雅黑" panose="020B0503020204020204" pitchFamily="34" charset="-122"/>
                <a:cs typeface="阿里巴巴普惠体 R" panose="00020600040101010101" pitchFamily="18" charset="-122"/>
              </a:rPr>
              <a:t>抗日战争的烽火岁月里诞生的伟大抗战精神，是中国人民弥足珍贵的精神财富，将永远激励中国人民克服一切艰难险阻、为实现中华民族伟大复兴而奋斗。</a:t>
            </a:r>
          </a:p>
        </p:txBody>
      </p:sp>
      <p:grpSp>
        <p:nvGrpSpPr>
          <p:cNvPr id="45" name="组合 44"/>
          <p:cNvGrpSpPr/>
          <p:nvPr/>
        </p:nvGrpSpPr>
        <p:grpSpPr>
          <a:xfrm>
            <a:off x="9258300" y="145723"/>
            <a:ext cx="2702945" cy="916066"/>
            <a:chOff x="9048750" y="240973"/>
            <a:chExt cx="2702945" cy="916066"/>
          </a:xfrm>
        </p:grpSpPr>
        <p:sp>
          <p:nvSpPr>
            <p:cNvPr id="43" name="文本框 42"/>
            <p:cNvSpPr txBox="1"/>
            <p:nvPr/>
          </p:nvSpPr>
          <p:spPr>
            <a:xfrm>
              <a:off x="10149114" y="240973"/>
              <a:ext cx="1602581" cy="510524"/>
            </a:xfrm>
            <a:prstGeom prst="rect">
              <a:avLst/>
            </a:prstGeom>
            <a:noFill/>
          </p:spPr>
          <p:txBody>
            <a:bodyPr wrap="square">
              <a:spAutoFit/>
            </a:bodyPr>
            <a:lstStyle/>
            <a:p>
              <a:pPr algn="dist">
                <a:lnSpc>
                  <a:spcPct val="200000"/>
                </a:lnSpc>
              </a:pPr>
              <a:r>
                <a:rPr lang="en-US" altLang="zh-CN" sz="1600" b="1">
                  <a:solidFill>
                    <a:srgbClr val="EFE1BB"/>
                  </a:solidFill>
                  <a:latin typeface="微软雅黑" panose="020B0503020204020204" pitchFamily="34" charset="-122"/>
                  <a:ea typeface="微软雅黑" panose="020B0503020204020204" pitchFamily="34" charset="-122"/>
                  <a:cs typeface="阿里巴巴普惠体 R" panose="00020600040101010101" pitchFamily="18" charset="-122"/>
                </a:rPr>
                <a:t>[1945-2022]</a:t>
              </a:r>
              <a:endParaRPr lang="zh-CN" altLang="en-US" sz="1600" b="1">
                <a:solidFill>
                  <a:srgbClr val="EFE1BB"/>
                </a:solidFill>
                <a:latin typeface="微软雅黑" panose="020B0503020204020204" pitchFamily="34" charset="-122"/>
                <a:ea typeface="微软雅黑" panose="020B0503020204020204" pitchFamily="34" charset="-122"/>
                <a:cs typeface="阿里巴巴普惠体 R" panose="00020600040101010101" pitchFamily="18" charset="-122"/>
              </a:endParaRPr>
            </a:p>
          </p:txBody>
        </p:sp>
        <p:sp>
          <p:nvSpPr>
            <p:cNvPr id="44" name="文本框 43"/>
            <p:cNvSpPr txBox="1"/>
            <p:nvPr/>
          </p:nvSpPr>
          <p:spPr>
            <a:xfrm>
              <a:off x="9048750" y="673702"/>
              <a:ext cx="2667000" cy="483337"/>
            </a:xfrm>
            <a:prstGeom prst="rect">
              <a:avLst/>
            </a:prstGeom>
            <a:noFill/>
          </p:spPr>
          <p:txBody>
            <a:bodyPr wrap="square" rtlCol="0">
              <a:spAutoFit/>
            </a:bodyPr>
            <a:lstStyle/>
            <a:p>
              <a:pPr algn="r">
                <a:lnSpc>
                  <a:spcPct val="150000"/>
                </a:lnSpc>
              </a:pPr>
              <a:r>
                <a:rPr lang="en-US" altLang="zh-CN" sz="900">
                  <a:solidFill>
                    <a:srgbClr val="EFE1BB">
                      <a:alpha val="79000"/>
                    </a:srgbClr>
                  </a:solidFill>
                  <a:latin typeface="思源黑体" panose="020B0500000000000000" pitchFamily="34" charset="-122"/>
                  <a:ea typeface="思源黑体" panose="020B0500000000000000" pitchFamily="34" charset="-122"/>
                  <a:sym typeface="思源黑体" panose="020B0500000000000000" pitchFamily="34" charset="-122"/>
                </a:rPr>
                <a:t>The average person is always waiting for an  The average person is always</a:t>
              </a:r>
              <a:endParaRPr lang="zh-CN" altLang="en-US" sz="900">
                <a:solidFill>
                  <a:srgbClr val="EFE1BB">
                    <a:alpha val="79000"/>
                  </a:srgb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60" name="图片 59"/>
          <p:cNvPicPr/>
          <p:nvPr/>
        </p:nvPicPr>
        <p:blipFill>
          <a:blip r:embed="rId7">
            <a:extLst>
              <a:ext uri="{28A0092B-C50C-407E-A947-70E740481C1C}">
                <a14:useLocalDpi xmlns:a14="http://schemas.microsoft.com/office/drawing/2010/main"/>
              </a:ext>
            </a:extLst>
          </a:blip>
          <a:stretch>
            <a:fillRect/>
          </a:stretch>
        </p:blipFill>
        <p:spPr>
          <a:xfrm>
            <a:off x="-513192" y="628650"/>
            <a:ext cx="3676656" cy="3676656"/>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750"/>
                                        <p:tgtEl>
                                          <p:spTgt spid="7"/>
                                        </p:tgtEl>
                                      </p:cBhvr>
                                    </p:animEffect>
                                  </p:childTnLst>
                                </p:cTn>
                              </p:par>
                              <p:par>
                                <p:cTn id="8" presetID="22" presetClass="entr" presetSubtype="2"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right)">
                                      <p:cBhvr>
                                        <p:cTn id="10" dur="750"/>
                                        <p:tgtEl>
                                          <p:spTgt spid="20"/>
                                        </p:tgtEl>
                                      </p:cBhvr>
                                    </p:animEffect>
                                  </p:childTnLst>
                                </p:cTn>
                              </p:par>
                            </p:childTnLst>
                          </p:cTn>
                        </p:par>
                        <p:par>
                          <p:cTn id="11" fill="hold" nodeType="afterGroup">
                            <p:stCondLst>
                              <p:cond delay="750"/>
                            </p:stCondLst>
                            <p:childTnLst>
                              <p:par>
                                <p:cTn id="12" presetID="42" presetClass="entr" presetSubtype="0" fill="hold" nodeType="afterEffect">
                                  <p:stCondLst>
                                    <p:cond delay="1000"/>
                                  </p:stCondLst>
                                  <p:childTnLst>
                                    <p:set>
                                      <p:cBhvr>
                                        <p:cTn id="13" dur="1" fill="hold">
                                          <p:stCondLst>
                                            <p:cond delay="0"/>
                                          </p:stCondLst>
                                        </p:cTn>
                                        <p:tgtEl>
                                          <p:spTgt spid="60"/>
                                        </p:tgtEl>
                                        <p:attrNameLst>
                                          <p:attrName>style.visibility</p:attrName>
                                        </p:attrNameLst>
                                      </p:cBhvr>
                                      <p:to>
                                        <p:strVal val="visible"/>
                                      </p:to>
                                    </p:set>
                                    <p:animEffect transition="in" filter="fade">
                                      <p:cBhvr>
                                        <p:cTn id="14" dur="750"/>
                                        <p:tgtEl>
                                          <p:spTgt spid="60"/>
                                        </p:tgtEl>
                                      </p:cBhvr>
                                    </p:animEffect>
                                    <p:anim calcmode="lin" valueType="num">
                                      <p:cBhvr>
                                        <p:cTn id="15" dur="750" fill="hold"/>
                                        <p:tgtEl>
                                          <p:spTgt spid="60"/>
                                        </p:tgtEl>
                                        <p:attrNameLst>
                                          <p:attrName>ppt_x</p:attrName>
                                        </p:attrNameLst>
                                      </p:cBhvr>
                                      <p:tavLst>
                                        <p:tav tm="0">
                                          <p:val>
                                            <p:strVal val="#ppt_x"/>
                                          </p:val>
                                        </p:tav>
                                        <p:tav tm="100000">
                                          <p:val>
                                            <p:strVal val="#ppt_x"/>
                                          </p:val>
                                        </p:tav>
                                      </p:tavLst>
                                    </p:anim>
                                    <p:anim calcmode="lin" valueType="num">
                                      <p:cBhvr>
                                        <p:cTn id="16" dur="750" fill="hold"/>
                                        <p:tgtEl>
                                          <p:spTgt spid="60"/>
                                        </p:tgtEl>
                                        <p:attrNameLst>
                                          <p:attrName>ppt_y</p:attrName>
                                        </p:attrNameLst>
                                      </p:cBhvr>
                                      <p:tavLst>
                                        <p:tav tm="0">
                                          <p:val>
                                            <p:strVal val="#ppt_y+.1"/>
                                          </p:val>
                                        </p:tav>
                                        <p:tav tm="100000">
                                          <p:val>
                                            <p:strVal val="#ppt_y"/>
                                          </p:val>
                                        </p:tav>
                                      </p:tavLst>
                                    </p:anim>
                                  </p:childTnLst>
                                </p:cTn>
                              </p:par>
                              <p:par>
                                <p:cTn id="17" presetID="2" presetClass="entr" presetSubtype="2" fill="hold" nodeType="withEffect">
                                  <p:stCondLst>
                                    <p:cond delay="100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750" fill="hold"/>
                                        <p:tgtEl>
                                          <p:spTgt spid="42"/>
                                        </p:tgtEl>
                                        <p:attrNameLst>
                                          <p:attrName>ppt_x</p:attrName>
                                        </p:attrNameLst>
                                      </p:cBhvr>
                                      <p:tavLst>
                                        <p:tav tm="0">
                                          <p:val>
                                            <p:strVal val="1+#ppt_w/2"/>
                                          </p:val>
                                        </p:tav>
                                        <p:tav tm="100000">
                                          <p:val>
                                            <p:strVal val="#ppt_x"/>
                                          </p:val>
                                        </p:tav>
                                      </p:tavLst>
                                    </p:anim>
                                    <p:anim calcmode="lin" valueType="num">
                                      <p:cBhvr additive="base">
                                        <p:cTn id="20" dur="750" fill="hold"/>
                                        <p:tgtEl>
                                          <p:spTgt spid="42"/>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2500"/>
                            </p:stCondLst>
                            <p:childTnLst>
                              <p:par>
                                <p:cTn id="22" presetID="47" presetClass="entr" presetSubtype="0" fill="hold" nodeType="afterEffect">
                                  <p:stCondLst>
                                    <p:cond delay="200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750"/>
                                        <p:tgtEl>
                                          <p:spTgt spid="45"/>
                                        </p:tgtEl>
                                      </p:cBhvr>
                                    </p:animEffect>
                                    <p:anim calcmode="lin" valueType="num">
                                      <p:cBhvr>
                                        <p:cTn id="25" dur="750" fill="hold"/>
                                        <p:tgtEl>
                                          <p:spTgt spid="45"/>
                                        </p:tgtEl>
                                        <p:attrNameLst>
                                          <p:attrName>ppt_x</p:attrName>
                                        </p:attrNameLst>
                                      </p:cBhvr>
                                      <p:tavLst>
                                        <p:tav tm="0">
                                          <p:val>
                                            <p:strVal val="#ppt_x"/>
                                          </p:val>
                                        </p:tav>
                                        <p:tav tm="100000">
                                          <p:val>
                                            <p:strVal val="#ppt_x"/>
                                          </p:val>
                                        </p:tav>
                                      </p:tavLst>
                                    </p:anim>
                                    <p:anim calcmode="lin" valueType="num">
                                      <p:cBhvr>
                                        <p:cTn id="26" dur="750" fill="hold"/>
                                        <p:tgtEl>
                                          <p:spTgt spid="45"/>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5250"/>
                            </p:stCondLst>
                            <p:childTnLst>
                              <p:par>
                                <p:cTn id="28" presetID="53" presetClass="entr" presetSubtype="0" fill="hold" grpId="0" nodeType="afterEffect">
                                  <p:stCondLst>
                                    <p:cond delay="3000"/>
                                  </p:stCondLst>
                                  <p:childTnLst>
                                    <p:set>
                                      <p:cBhvr>
                                        <p:cTn id="29" dur="1" fill="hold">
                                          <p:stCondLst>
                                            <p:cond delay="0"/>
                                          </p:stCondLst>
                                        </p:cTn>
                                        <p:tgtEl>
                                          <p:spTgt spid="21"/>
                                        </p:tgtEl>
                                        <p:attrNameLst>
                                          <p:attrName>style.visibility</p:attrName>
                                        </p:attrNameLst>
                                      </p:cBhvr>
                                      <p:to>
                                        <p:strVal val="visible"/>
                                      </p:to>
                                    </p:set>
                                    <p:anim calcmode="lin" valueType="num">
                                      <p:cBhvr>
                                        <p:cTn id="30" dur="750" fill="hold"/>
                                        <p:tgtEl>
                                          <p:spTgt spid="21"/>
                                        </p:tgtEl>
                                        <p:attrNameLst>
                                          <p:attrName>ppt_w</p:attrName>
                                        </p:attrNameLst>
                                      </p:cBhvr>
                                      <p:tavLst>
                                        <p:tav tm="0">
                                          <p:val>
                                            <p:fltVal val="0"/>
                                          </p:val>
                                        </p:tav>
                                        <p:tav tm="100000">
                                          <p:val>
                                            <p:strVal val="#ppt_w"/>
                                          </p:val>
                                        </p:tav>
                                      </p:tavLst>
                                    </p:anim>
                                    <p:anim calcmode="lin" valueType="num">
                                      <p:cBhvr>
                                        <p:cTn id="31" dur="750" fill="hold"/>
                                        <p:tgtEl>
                                          <p:spTgt spid="21"/>
                                        </p:tgtEl>
                                        <p:attrNameLst>
                                          <p:attrName>ppt_h</p:attrName>
                                        </p:attrNameLst>
                                      </p:cBhvr>
                                      <p:tavLst>
                                        <p:tav tm="0">
                                          <p:val>
                                            <p:fltVal val="0"/>
                                          </p:val>
                                        </p:tav>
                                        <p:tav tm="100000">
                                          <p:val>
                                            <p:strVal val="#ppt_h"/>
                                          </p:val>
                                        </p:tav>
                                      </p:tavLst>
                                    </p:anim>
                                    <p:animEffect transition="in" filter="fade">
                                      <p:cBhvr>
                                        <p:cTn id="32" dur="750"/>
                                        <p:tgtEl>
                                          <p:spTgt spid="21"/>
                                        </p:tgtEl>
                                      </p:cBhvr>
                                    </p:animEffect>
                                  </p:childTnLst>
                                </p:cTn>
                              </p:par>
                              <p:par>
                                <p:cTn id="33" presetID="2" presetClass="entr" presetSubtype="6" fill="hold" nodeType="withEffect">
                                  <p:stCondLst>
                                    <p:cond delay="300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750" fill="hold"/>
                                        <p:tgtEl>
                                          <p:spTgt spid="27"/>
                                        </p:tgtEl>
                                        <p:attrNameLst>
                                          <p:attrName>ppt_x</p:attrName>
                                        </p:attrNameLst>
                                      </p:cBhvr>
                                      <p:tavLst>
                                        <p:tav tm="0">
                                          <p:val>
                                            <p:strVal val="1+#ppt_w/2"/>
                                          </p:val>
                                        </p:tav>
                                        <p:tav tm="100000">
                                          <p:val>
                                            <p:strVal val="#ppt_x"/>
                                          </p:val>
                                        </p:tav>
                                      </p:tavLst>
                                    </p:anim>
                                    <p:anim calcmode="lin" valueType="num">
                                      <p:cBhvr additive="base">
                                        <p:cTn id="36" dur="750" fill="hold"/>
                                        <p:tgtEl>
                                          <p:spTgt spid="27"/>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9000"/>
                            </p:stCondLst>
                            <p:childTnLst>
                              <p:par>
                                <p:cTn id="38" presetID="22" presetClass="entr" presetSubtype="8" fill="hold" grpId="1" nodeType="afterEffect">
                                  <p:stCondLst>
                                    <p:cond delay="400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750"/>
                                        <p:tgtEl>
                                          <p:spTgt spid="24"/>
                                        </p:tgtEl>
                                      </p:cBhvr>
                                    </p:animEffect>
                                  </p:childTnLst>
                                </p:cTn>
                              </p:par>
                            </p:childTnLst>
                          </p:cTn>
                        </p:par>
                        <p:par>
                          <p:cTn id="41" fill="hold" nodeType="afterGroup">
                            <p:stCondLst>
                              <p:cond delay="13750"/>
                            </p:stCondLst>
                            <p:childTnLst>
                              <p:par>
                                <p:cTn id="42" presetID="42" presetClass="entr" presetSubtype="0" fill="hold" grpId="2" nodeType="afterEffect">
                                  <p:stCondLst>
                                    <p:cond delay="500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750"/>
                                        <p:tgtEl>
                                          <p:spTgt spid="25"/>
                                        </p:tgtEl>
                                      </p:cBhvr>
                                    </p:animEffect>
                                    <p:anim calcmode="lin" valueType="num">
                                      <p:cBhvr>
                                        <p:cTn id="45" dur="750" fill="hold"/>
                                        <p:tgtEl>
                                          <p:spTgt spid="25"/>
                                        </p:tgtEl>
                                        <p:attrNameLst>
                                          <p:attrName>ppt_x</p:attrName>
                                        </p:attrNameLst>
                                      </p:cBhvr>
                                      <p:tavLst>
                                        <p:tav tm="0">
                                          <p:val>
                                            <p:strVal val="#ppt_x"/>
                                          </p:val>
                                        </p:tav>
                                        <p:tav tm="100000">
                                          <p:val>
                                            <p:strVal val="#ppt_x"/>
                                          </p:val>
                                        </p:tav>
                                      </p:tavLst>
                                    </p:anim>
                                    <p:anim calcmode="lin" valueType="num">
                                      <p:cBhvr>
                                        <p:cTn id="46" dur="7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1"/>
      <p:bldP spid="25"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ichitds2"/>
          <p:cNvSpPr/>
          <p:nvPr/>
        </p:nvSpPr>
        <p:spPr bwMode="auto">
          <a:xfrm>
            <a:off x="205697" y="2129593"/>
            <a:ext cx="3896403" cy="3690167"/>
          </a:xfrm>
          <a:prstGeom prst="rect">
            <a:avLst/>
          </a:prstGeom>
          <a:solidFill>
            <a:srgbClr val="D9D9D9">
              <a:alpha val="23000"/>
            </a:srgbClr>
          </a:solidFill>
          <a:ln w="6350" cap="flat" cmpd="sng" algn="ctr">
            <a:solidFill>
              <a:srgbClr val="BFBFBF"/>
            </a:solidFill>
            <a:prstDash val="solid"/>
            <a:round/>
            <a:headEnd type="none" w="med" len="med"/>
            <a:tailEnd type="none" w="med" len="med"/>
          </a:ln>
          <a:effectLst/>
        </p:spPr>
        <p:txBody>
          <a:bodyPr vert="horz" wrap="square" lIns="91404" tIns="45702" rIns="91404" bIns="45702" numCol="1" rtlCol="0" anchor="t" anchorCtr="0" compatLnSpc="1"/>
          <a:lstStyle/>
          <a:p>
            <a:pPr marL="0" marR="0" lvl="0" indent="0" algn="ctr"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BC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 圆角 3"/>
          <p:cNvSpPr/>
          <p:nvPr/>
        </p:nvSpPr>
        <p:spPr bwMode="auto">
          <a:xfrm>
            <a:off x="429875" y="1390650"/>
            <a:ext cx="3475113" cy="1079755"/>
          </a:xfrm>
          <a:prstGeom prst="roundRect">
            <a:avLst>
              <a:gd name="adj" fmla="val 140"/>
            </a:avLst>
          </a:prstGeom>
          <a:solidFill>
            <a:srgbClr val="C616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zh-CN" altLang="en-US" sz="1600" b="1">
                <a:ln w="19050">
                  <a:noFill/>
                </a:ln>
                <a:solidFill>
                  <a:srgbClr val="FFFFFF"/>
                </a:solidFill>
                <a:latin typeface="微软雅黑" panose="020B0503020204020204" pitchFamily="34" charset="-122"/>
                <a:ea typeface="微软雅黑" panose="020B0503020204020204" pitchFamily="34" charset="-122"/>
                <a:sym typeface="+mn-lt"/>
              </a:rPr>
              <a:t>做如果奇迹有颜色，那一定是中国红！</a:t>
            </a:r>
          </a:p>
          <a:p>
            <a:pPr algn="ctr">
              <a:defRPr/>
            </a:pPr>
            <a:r>
              <a:rPr lang="zh-CN" altLang="en-US" sz="1600" b="1">
                <a:ln w="19050">
                  <a:noFill/>
                </a:ln>
                <a:solidFill>
                  <a:srgbClr val="FFFFFF"/>
                </a:solidFill>
                <a:latin typeface="微软雅黑" panose="020B0503020204020204" pitchFamily="34" charset="-122"/>
                <a:ea typeface="微软雅黑" panose="020B0503020204020204" pitchFamily="34" charset="-122"/>
                <a:sym typeface="+mn-lt"/>
              </a:rPr>
              <a:t>好今后五年工作</a:t>
            </a:r>
          </a:p>
        </p:txBody>
      </p:sp>
      <p:sp>
        <p:nvSpPr>
          <p:cNvPr id="6" name="矩形 5"/>
          <p:cNvSpPr/>
          <p:nvPr/>
        </p:nvSpPr>
        <p:spPr>
          <a:xfrm>
            <a:off x="431488" y="2642308"/>
            <a:ext cx="3389310" cy="2972737"/>
          </a:xfrm>
          <a:prstGeom prst="rect">
            <a:avLst/>
          </a:prstGeom>
        </p:spPr>
        <p:txBody>
          <a:bodyPr wrap="square">
            <a:spAutoFit/>
          </a:bodyPr>
          <a:lstStyle/>
          <a:p>
            <a:pPr algn="ctr">
              <a:lnSpc>
                <a:spcPct val="200000"/>
              </a:lnSpc>
            </a:pPr>
            <a:r>
              <a:rPr lang="zh-CN" altLang="en-US" sz="1600" dirty="0">
                <a:solidFill>
                  <a:srgbClr val="404040"/>
                </a:solidFill>
                <a:latin typeface="微软雅黑" panose="020B0503020204020204" pitchFamily="34" charset="-122"/>
                <a:ea typeface="微软雅黑" panose="020B0503020204020204" pitchFamily="34" charset="-122"/>
                <a:sym typeface="+mn-lt"/>
              </a:rPr>
              <a:t>历史是最好的教科书，也是最好的清醒剂。抗日战争的硝烟虽已离我们远去，但我们不能忘记历史，我们要传承抗战精神，践行先烈们曾用毕生诠释的“殷殷之情”，厚植人民情怀。</a:t>
            </a:r>
          </a:p>
        </p:txBody>
      </p:sp>
      <p:sp>
        <p:nvSpPr>
          <p:cNvPr id="22" name="Aichitds2"/>
          <p:cNvSpPr/>
          <p:nvPr/>
        </p:nvSpPr>
        <p:spPr bwMode="auto">
          <a:xfrm>
            <a:off x="4177698" y="2129593"/>
            <a:ext cx="3896403" cy="3690167"/>
          </a:xfrm>
          <a:prstGeom prst="rect">
            <a:avLst/>
          </a:prstGeom>
          <a:solidFill>
            <a:srgbClr val="D9D9D9">
              <a:alpha val="23000"/>
            </a:srgbClr>
          </a:solidFill>
          <a:ln w="6350" cap="flat" cmpd="sng" algn="ctr">
            <a:solidFill>
              <a:srgbClr val="BFBFBF"/>
            </a:solidFill>
            <a:prstDash val="solid"/>
            <a:round/>
            <a:headEnd type="none" w="med" len="med"/>
            <a:tailEnd type="none" w="med" len="med"/>
          </a:ln>
          <a:effectLst/>
        </p:spPr>
        <p:txBody>
          <a:bodyPr vert="horz" wrap="square" lIns="91404" tIns="45702" rIns="91404" bIns="45702" numCol="1" rtlCol="0" anchor="t" anchorCtr="0" compatLnSpc="1"/>
          <a:lstStyle/>
          <a:p>
            <a:pPr marL="0" marR="0" lvl="0" indent="0" algn="ctr"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BC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矩形: 圆角 23"/>
          <p:cNvSpPr/>
          <p:nvPr/>
        </p:nvSpPr>
        <p:spPr bwMode="auto">
          <a:xfrm>
            <a:off x="4401876" y="1390650"/>
            <a:ext cx="3475113" cy="1079755"/>
          </a:xfrm>
          <a:prstGeom prst="roundRect">
            <a:avLst>
              <a:gd name="adj" fmla="val 140"/>
            </a:avLst>
          </a:prstGeom>
          <a:solidFill>
            <a:srgbClr val="C616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zh-CN" altLang="en-US" sz="1600" b="1">
                <a:ln w="19050">
                  <a:noFill/>
                </a:ln>
                <a:solidFill>
                  <a:srgbClr val="FFFFFF"/>
                </a:solidFill>
                <a:latin typeface="微软雅黑" panose="020B0503020204020204" pitchFamily="34" charset="-122"/>
                <a:ea typeface="微软雅黑" panose="020B0503020204020204" pitchFamily="34" charset="-122"/>
                <a:sym typeface="+mn-lt"/>
              </a:rPr>
              <a:t>牢记使命</a:t>
            </a:r>
          </a:p>
          <a:p>
            <a:pPr algn="ctr">
              <a:defRPr/>
            </a:pPr>
            <a:r>
              <a:rPr lang="zh-CN" altLang="en-US" sz="1600" b="1">
                <a:ln w="19050">
                  <a:noFill/>
                </a:ln>
                <a:solidFill>
                  <a:srgbClr val="FFFFFF"/>
                </a:solidFill>
                <a:latin typeface="微软雅黑" panose="020B0503020204020204" pitchFamily="34" charset="-122"/>
                <a:ea typeface="微软雅黑" panose="020B0503020204020204" pitchFamily="34" charset="-122"/>
                <a:sym typeface="+mn-lt"/>
              </a:rPr>
              <a:t>不忘初⼼</a:t>
            </a:r>
          </a:p>
        </p:txBody>
      </p:sp>
      <p:sp>
        <p:nvSpPr>
          <p:cNvPr id="26" name="矩形 25"/>
          <p:cNvSpPr/>
          <p:nvPr/>
        </p:nvSpPr>
        <p:spPr>
          <a:xfrm>
            <a:off x="4403489" y="2642308"/>
            <a:ext cx="3389310" cy="2480294"/>
          </a:xfrm>
          <a:prstGeom prst="rect">
            <a:avLst/>
          </a:prstGeom>
        </p:spPr>
        <p:txBody>
          <a:bodyPr wrap="square">
            <a:spAutoFit/>
          </a:bodyPr>
          <a:lstStyle/>
          <a:p>
            <a:pPr algn="ctr">
              <a:lnSpc>
                <a:spcPct val="200000"/>
              </a:lnSpc>
            </a:pPr>
            <a:r>
              <a:rPr lang="zh-CN" altLang="en-US" sz="1600" dirty="0">
                <a:solidFill>
                  <a:srgbClr val="404040"/>
                </a:solidFill>
                <a:latin typeface="微软雅黑" panose="020B0503020204020204" pitchFamily="34" charset="-122"/>
                <a:ea typeface="微软雅黑" panose="020B0503020204020204" pitchFamily="34" charset="-122"/>
                <a:sym typeface="+mn-lt"/>
              </a:rPr>
              <a:t>新时代有新时代的任务，作为青年人，我们要时刻牢记自己肩上所担负的使命，时刻牢记党的叮嘱，坚定追随党的步伐，为中华民族的复兴而奋斗。</a:t>
            </a:r>
          </a:p>
        </p:txBody>
      </p:sp>
      <p:sp>
        <p:nvSpPr>
          <p:cNvPr id="28" name="Aichitds2"/>
          <p:cNvSpPr/>
          <p:nvPr/>
        </p:nvSpPr>
        <p:spPr bwMode="auto">
          <a:xfrm>
            <a:off x="8136892" y="2129593"/>
            <a:ext cx="3896403" cy="3690167"/>
          </a:xfrm>
          <a:prstGeom prst="rect">
            <a:avLst/>
          </a:prstGeom>
          <a:solidFill>
            <a:srgbClr val="D9D9D9">
              <a:alpha val="23000"/>
            </a:srgbClr>
          </a:solidFill>
          <a:ln w="6350" cap="flat" cmpd="sng" algn="ctr">
            <a:solidFill>
              <a:srgbClr val="BFBFBF"/>
            </a:solidFill>
            <a:prstDash val="solid"/>
            <a:round/>
            <a:headEnd type="none" w="med" len="med"/>
            <a:tailEnd type="none" w="med" len="med"/>
          </a:ln>
          <a:effectLst/>
        </p:spPr>
        <p:txBody>
          <a:bodyPr vert="horz" wrap="square" lIns="91404" tIns="45702" rIns="91404" bIns="45702" numCol="1" rtlCol="0" anchor="t" anchorCtr="0" compatLnSpc="1"/>
          <a:lstStyle/>
          <a:p>
            <a:pPr marL="0" marR="0" lvl="0" indent="0" algn="ctr"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BC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矩形: 圆角 29"/>
          <p:cNvSpPr/>
          <p:nvPr/>
        </p:nvSpPr>
        <p:spPr bwMode="auto">
          <a:xfrm>
            <a:off x="8361070" y="1390650"/>
            <a:ext cx="3475113" cy="1079755"/>
          </a:xfrm>
          <a:prstGeom prst="roundRect">
            <a:avLst>
              <a:gd name="adj" fmla="val 140"/>
            </a:avLst>
          </a:prstGeom>
          <a:solidFill>
            <a:srgbClr val="C616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zh-CN" altLang="en-US" sz="1600" b="1">
                <a:ln w="19050">
                  <a:noFill/>
                </a:ln>
                <a:solidFill>
                  <a:srgbClr val="FFFFFF"/>
                </a:solidFill>
                <a:latin typeface="微软雅黑" panose="020B0503020204020204" pitchFamily="34" charset="-122"/>
                <a:ea typeface="微软雅黑" panose="020B0503020204020204" pitchFamily="34" charset="-122"/>
                <a:sym typeface="+mn-lt"/>
              </a:rPr>
              <a:t>加强学习，发挥实践的作⽤。</a:t>
            </a:r>
          </a:p>
        </p:txBody>
      </p:sp>
      <p:sp>
        <p:nvSpPr>
          <p:cNvPr id="32" name="矩形 31"/>
          <p:cNvSpPr/>
          <p:nvPr/>
        </p:nvSpPr>
        <p:spPr>
          <a:xfrm>
            <a:off x="8362683" y="2642308"/>
            <a:ext cx="3389310" cy="2972737"/>
          </a:xfrm>
          <a:prstGeom prst="rect">
            <a:avLst/>
          </a:prstGeom>
        </p:spPr>
        <p:txBody>
          <a:bodyPr wrap="square">
            <a:spAutoFit/>
          </a:bodyPr>
          <a:lstStyle/>
          <a:p>
            <a:pPr algn="ctr">
              <a:lnSpc>
                <a:spcPct val="200000"/>
              </a:lnSpc>
            </a:pPr>
            <a:r>
              <a:rPr lang="zh-CN" altLang="en-US" sz="1600" dirty="0">
                <a:solidFill>
                  <a:srgbClr val="404040"/>
                </a:solidFill>
                <a:latin typeface="微软雅黑" panose="020B0503020204020204" pitchFamily="34" charset="-122"/>
                <a:ea typeface="微软雅黑" panose="020B0503020204020204" pitchFamily="34" charset="-122"/>
                <a:sym typeface="+mn-lt"/>
              </a:rPr>
              <a:t>红⾊精神的传承在于学习于弘扬，我们要加强对党史的学习，学习艰苦奋⽃、舍⽣忘死的⾰命精神，将这种精神充分发挥到我们的生活和学习工作当中，让理论充分联系实际。</a:t>
            </a: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2"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500"/>
                            </p:stCondLst>
                            <p:childTnLst>
                              <p:par>
                                <p:cTn id="21" presetID="42" presetClass="entr" presetSubtype="0" fill="hold" grpId="4" nodeType="afterEffect">
                                  <p:stCondLst>
                                    <p:cond delay="50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anim calcmode="lin" valueType="num">
                                      <p:cBhvr>
                                        <p:cTn id="24" dur="500" fill="hold"/>
                                        <p:tgtEl>
                                          <p:spTgt spid="24"/>
                                        </p:tgtEl>
                                        <p:attrNameLst>
                                          <p:attrName>ppt_x</p:attrName>
                                        </p:attrNameLst>
                                      </p:cBhvr>
                                      <p:tavLst>
                                        <p:tav tm="0">
                                          <p:val>
                                            <p:strVal val="#ppt_x"/>
                                          </p:val>
                                        </p:tav>
                                        <p:tav tm="100000">
                                          <p:val>
                                            <p:strVal val="#ppt_x"/>
                                          </p:val>
                                        </p:tav>
                                      </p:tavLst>
                                    </p:anim>
                                    <p:anim calcmode="lin" valueType="num">
                                      <p:cBhvr>
                                        <p:cTn id="25" dur="500" fill="hold"/>
                                        <p:tgtEl>
                                          <p:spTgt spid="24"/>
                                        </p:tgtEl>
                                        <p:attrNameLst>
                                          <p:attrName>ppt_y</p:attrName>
                                        </p:attrNameLst>
                                      </p:cBhvr>
                                      <p:tavLst>
                                        <p:tav tm="0">
                                          <p:val>
                                            <p:strVal val="#ppt_y+.1"/>
                                          </p:val>
                                        </p:tav>
                                        <p:tav tm="100000">
                                          <p:val>
                                            <p:strVal val="#ppt_y"/>
                                          </p:val>
                                        </p:tav>
                                      </p:tavLst>
                                    </p:anim>
                                  </p:childTnLst>
                                </p:cTn>
                              </p:par>
                              <p:par>
                                <p:cTn id="26" presetID="42" presetClass="entr" presetSubtype="0" fill="hold" grpId="5" nodeType="withEffect">
                                  <p:stCondLst>
                                    <p:cond delay="50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anim calcmode="lin" valueType="num">
                                      <p:cBhvr>
                                        <p:cTn id="29" dur="500" fill="hold"/>
                                        <p:tgtEl>
                                          <p:spTgt spid="26"/>
                                        </p:tgtEl>
                                        <p:attrNameLst>
                                          <p:attrName>ppt_x</p:attrName>
                                        </p:attrNameLst>
                                      </p:cBhvr>
                                      <p:tavLst>
                                        <p:tav tm="0">
                                          <p:val>
                                            <p:strVal val="#ppt_x"/>
                                          </p:val>
                                        </p:tav>
                                        <p:tav tm="100000">
                                          <p:val>
                                            <p:strVal val="#ppt_x"/>
                                          </p:val>
                                        </p:tav>
                                      </p:tavLst>
                                    </p:anim>
                                    <p:anim calcmode="lin" valueType="num">
                                      <p:cBhvr>
                                        <p:cTn id="30" dur="500" fill="hold"/>
                                        <p:tgtEl>
                                          <p:spTgt spid="26"/>
                                        </p:tgtEl>
                                        <p:attrNameLst>
                                          <p:attrName>ppt_y</p:attrName>
                                        </p:attrNameLst>
                                      </p:cBhvr>
                                      <p:tavLst>
                                        <p:tav tm="0">
                                          <p:val>
                                            <p:strVal val="#ppt_y+.1"/>
                                          </p:val>
                                        </p:tav>
                                        <p:tav tm="100000">
                                          <p:val>
                                            <p:strVal val="#ppt_y"/>
                                          </p:val>
                                        </p:tav>
                                      </p:tavLst>
                                    </p:anim>
                                  </p:childTnLst>
                                </p:cTn>
                              </p:par>
                              <p:par>
                                <p:cTn id="31" presetID="42" presetClass="entr" presetSubtype="0" fill="hold" grpId="3" nodeType="withEffect">
                                  <p:stCondLst>
                                    <p:cond delay="50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anim calcmode="lin" valueType="num">
                                      <p:cBhvr>
                                        <p:cTn id="34" dur="500" fill="hold"/>
                                        <p:tgtEl>
                                          <p:spTgt spid="22"/>
                                        </p:tgtEl>
                                        <p:attrNameLst>
                                          <p:attrName>ppt_x</p:attrName>
                                        </p:attrNameLst>
                                      </p:cBhvr>
                                      <p:tavLst>
                                        <p:tav tm="0">
                                          <p:val>
                                            <p:strVal val="#ppt_x"/>
                                          </p:val>
                                        </p:tav>
                                        <p:tav tm="100000">
                                          <p:val>
                                            <p:strVal val="#ppt_x"/>
                                          </p:val>
                                        </p:tav>
                                      </p:tavLst>
                                    </p:anim>
                                    <p:anim calcmode="lin" valueType="num">
                                      <p:cBhvr>
                                        <p:cTn id="35" dur="500" fill="hold"/>
                                        <p:tgtEl>
                                          <p:spTgt spid="22"/>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1500"/>
                            </p:stCondLst>
                            <p:childTnLst>
                              <p:par>
                                <p:cTn id="37" presetID="42" presetClass="entr" presetSubtype="0" fill="hold" grpId="7" nodeType="afterEffect">
                                  <p:stCondLst>
                                    <p:cond delay="100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anim calcmode="lin" valueType="num">
                                      <p:cBhvr>
                                        <p:cTn id="40" dur="500" fill="hold"/>
                                        <p:tgtEl>
                                          <p:spTgt spid="30"/>
                                        </p:tgtEl>
                                        <p:attrNameLst>
                                          <p:attrName>ppt_x</p:attrName>
                                        </p:attrNameLst>
                                      </p:cBhvr>
                                      <p:tavLst>
                                        <p:tav tm="0">
                                          <p:val>
                                            <p:strVal val="#ppt_x"/>
                                          </p:val>
                                        </p:tav>
                                        <p:tav tm="100000">
                                          <p:val>
                                            <p:strVal val="#ppt_x"/>
                                          </p:val>
                                        </p:tav>
                                      </p:tavLst>
                                    </p:anim>
                                    <p:anim calcmode="lin" valueType="num">
                                      <p:cBhvr>
                                        <p:cTn id="41" dur="500" fill="hold"/>
                                        <p:tgtEl>
                                          <p:spTgt spid="30"/>
                                        </p:tgtEl>
                                        <p:attrNameLst>
                                          <p:attrName>ppt_y</p:attrName>
                                        </p:attrNameLst>
                                      </p:cBhvr>
                                      <p:tavLst>
                                        <p:tav tm="0">
                                          <p:val>
                                            <p:strVal val="#ppt_y+.1"/>
                                          </p:val>
                                        </p:tav>
                                        <p:tav tm="100000">
                                          <p:val>
                                            <p:strVal val="#ppt_y"/>
                                          </p:val>
                                        </p:tav>
                                      </p:tavLst>
                                    </p:anim>
                                  </p:childTnLst>
                                </p:cTn>
                              </p:par>
                              <p:par>
                                <p:cTn id="42" presetID="42" presetClass="entr" presetSubtype="0" fill="hold" grpId="8" nodeType="withEffect">
                                  <p:stCondLst>
                                    <p:cond delay="100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anim calcmode="lin" valueType="num">
                                      <p:cBhvr>
                                        <p:cTn id="45" dur="500" fill="hold"/>
                                        <p:tgtEl>
                                          <p:spTgt spid="32"/>
                                        </p:tgtEl>
                                        <p:attrNameLst>
                                          <p:attrName>ppt_x</p:attrName>
                                        </p:attrNameLst>
                                      </p:cBhvr>
                                      <p:tavLst>
                                        <p:tav tm="0">
                                          <p:val>
                                            <p:strVal val="#ppt_x"/>
                                          </p:val>
                                        </p:tav>
                                        <p:tav tm="100000">
                                          <p:val>
                                            <p:strVal val="#ppt_x"/>
                                          </p:val>
                                        </p:tav>
                                      </p:tavLst>
                                    </p:anim>
                                    <p:anim calcmode="lin" valueType="num">
                                      <p:cBhvr>
                                        <p:cTn id="46" dur="500" fill="hold"/>
                                        <p:tgtEl>
                                          <p:spTgt spid="32"/>
                                        </p:tgtEl>
                                        <p:attrNameLst>
                                          <p:attrName>ppt_y</p:attrName>
                                        </p:attrNameLst>
                                      </p:cBhvr>
                                      <p:tavLst>
                                        <p:tav tm="0">
                                          <p:val>
                                            <p:strVal val="#ppt_y+.1"/>
                                          </p:val>
                                        </p:tav>
                                        <p:tav tm="100000">
                                          <p:val>
                                            <p:strVal val="#ppt_y"/>
                                          </p:val>
                                        </p:tav>
                                      </p:tavLst>
                                    </p:anim>
                                  </p:childTnLst>
                                </p:cTn>
                              </p:par>
                              <p:par>
                                <p:cTn id="47" presetID="42" presetClass="entr" presetSubtype="0" fill="hold" grpId="6" nodeType="withEffect">
                                  <p:stCondLst>
                                    <p:cond delay="100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anim calcmode="lin" valueType="num">
                                      <p:cBhvr>
                                        <p:cTn id="50" dur="500" fill="hold"/>
                                        <p:tgtEl>
                                          <p:spTgt spid="28"/>
                                        </p:tgtEl>
                                        <p:attrNameLst>
                                          <p:attrName>ppt_x</p:attrName>
                                        </p:attrNameLst>
                                      </p:cBhvr>
                                      <p:tavLst>
                                        <p:tav tm="0">
                                          <p:val>
                                            <p:strVal val="#ppt_x"/>
                                          </p:val>
                                        </p:tav>
                                        <p:tav tm="100000">
                                          <p:val>
                                            <p:strVal val="#ppt_x"/>
                                          </p:val>
                                        </p:tav>
                                      </p:tavLst>
                                    </p:anim>
                                    <p:anim calcmode="lin" valueType="num">
                                      <p:cBhvr>
                                        <p:cTn id="51"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1" animBg="1"/>
      <p:bldP spid="6" grpId="2"/>
      <p:bldP spid="22" grpId="3" animBg="1"/>
      <p:bldP spid="24" grpId="4" animBg="1"/>
      <p:bldP spid="26" grpId="5"/>
      <p:bldP spid="28" grpId="6" animBg="1"/>
      <p:bldP spid="30" grpId="7" animBg="1"/>
      <p:bldP spid="32" grpId="8"/>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1115695" y="1565715"/>
            <a:ext cx="6256655" cy="480695"/>
            <a:chOff x="620395" y="1584765"/>
            <a:chExt cx="6256655" cy="480695"/>
          </a:xfrm>
        </p:grpSpPr>
        <p:sp>
          <p:nvSpPr>
            <p:cNvPr id="39" name="矩形 38"/>
            <p:cNvSpPr/>
            <p:nvPr/>
          </p:nvSpPr>
          <p:spPr>
            <a:xfrm>
              <a:off x="1407855" y="1710740"/>
              <a:ext cx="5469195" cy="338554"/>
            </a:xfrm>
            <a:prstGeom prst="rect">
              <a:avLst/>
            </a:prstGeom>
            <a:noFill/>
            <a:ln w="9525">
              <a:noFill/>
            </a:ln>
          </p:spPr>
          <p:txBody>
            <a:bodyPr wrap="square" anchor="t">
              <a:spAutoFit/>
            </a:bodyPr>
            <a:lstStyle/>
            <a:p>
              <a:pPr algn="just" fontAlgn="auto"/>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历史是最好的教科书，党史是最好的营养剂。</a:t>
              </a:r>
            </a:p>
          </p:txBody>
        </p:sp>
        <p:grpSp>
          <p:nvGrpSpPr>
            <p:cNvPr id="40" name="组合 39"/>
            <p:cNvGrpSpPr/>
            <p:nvPr>
              <p:custDataLst>
                <p:tags r:id="rId13"/>
              </p:custDataLst>
            </p:nvPr>
          </p:nvGrpSpPr>
          <p:grpSpPr>
            <a:xfrm>
              <a:off x="620395" y="1584765"/>
              <a:ext cx="598806" cy="480695"/>
              <a:chOff x="1619001" y="1664292"/>
              <a:chExt cx="9755921" cy="8890686"/>
            </a:xfrm>
            <a:solidFill>
              <a:srgbClr val="C61616"/>
            </a:solidFill>
          </p:grpSpPr>
          <p:sp>
            <p:nvSpPr>
              <p:cNvPr id="41" name="任意多边形: 形状 40"/>
              <p:cNvSpPr/>
              <p:nvPr>
                <p:custDataLst>
                  <p:tags r:id="rId14"/>
                </p:custDataLst>
              </p:nvPr>
            </p:nvSpPr>
            <p:spPr>
              <a:xfrm>
                <a:off x="7311244" y="1664292"/>
                <a:ext cx="4063678" cy="8890686"/>
              </a:xfrm>
              <a:custGeom>
                <a:avLst/>
                <a:gdLst/>
                <a:ahLst/>
                <a:cxnLst/>
                <a:rect l="0" t="0" r="0" b="0"/>
                <a:pathLst>
                  <a:path w="4063678" h="8890686">
                    <a:moveTo>
                      <a:pt x="4063677" y="1818386"/>
                    </a:moveTo>
                    <a:lnTo>
                      <a:pt x="4063677" y="0"/>
                    </a:lnTo>
                    <a:cubicBezTo>
                      <a:pt x="171430" y="205818"/>
                      <a:pt x="0" y="4849466"/>
                      <a:pt x="0" y="4849466"/>
                    </a:cubicBezTo>
                    <a:lnTo>
                      <a:pt x="0" y="8082153"/>
                    </a:lnTo>
                    <a:cubicBezTo>
                      <a:pt x="0" y="8528670"/>
                      <a:pt x="372050" y="8890685"/>
                      <a:pt x="831198" y="8890685"/>
                    </a:cubicBezTo>
                    <a:lnTo>
                      <a:pt x="3232233" y="8890685"/>
                    </a:lnTo>
                    <a:cubicBezTo>
                      <a:pt x="3691433" y="8890685"/>
                      <a:pt x="4063677" y="8528670"/>
                      <a:pt x="4063677" y="8082153"/>
                    </a:cubicBezTo>
                    <a:lnTo>
                      <a:pt x="4063677" y="5253576"/>
                    </a:lnTo>
                    <a:cubicBezTo>
                      <a:pt x="4063677" y="4807346"/>
                      <a:pt x="3691420" y="4445330"/>
                      <a:pt x="3232233" y="4445330"/>
                    </a:cubicBezTo>
                    <a:lnTo>
                      <a:pt x="2467744" y="4445330"/>
                    </a:lnTo>
                    <a:cubicBezTo>
                      <a:pt x="2292688" y="2208772"/>
                      <a:pt x="4063677" y="1818386"/>
                      <a:pt x="4063677" y="1818386"/>
                    </a:cubicBezTo>
                    <a:close/>
                  </a:path>
                </a:pathLst>
              </a:custGeom>
              <a:grpFill/>
              <a:ln w="12700">
                <a:solidFill>
                  <a:srgbClr val="C61616"/>
                </a:solidFill>
                <a:prstDash val="solid"/>
                <a:miter lim="800000"/>
              </a:ln>
              <a:effectLst/>
            </p:spPr>
            <p:style>
              <a:lnRef idx="2">
                <a:srgbClr val="1E6BC5">
                  <a:shade val="50000"/>
                </a:srgbClr>
              </a:lnRef>
              <a:fillRef idx="1">
                <a:srgbClr val="1E6BC5"/>
              </a:fillRef>
              <a:effectRef idx="0">
                <a:srgbClr val="1E6BC5"/>
              </a:effectRef>
              <a:fontRef idx="minor">
                <a:sysClr val="window" lastClr="FFFFFF"/>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cs typeface="字魂58号-创中黑" panose="00000500000000000000" charset="-122"/>
                </a:endParaRPr>
              </a:p>
            </p:txBody>
          </p:sp>
          <p:sp>
            <p:nvSpPr>
              <p:cNvPr id="42" name="任意多边形: 形状 41"/>
              <p:cNvSpPr/>
              <p:nvPr>
                <p:custDataLst>
                  <p:tags r:id="rId15"/>
                </p:custDataLst>
              </p:nvPr>
            </p:nvSpPr>
            <p:spPr>
              <a:xfrm>
                <a:off x="1619001" y="1664292"/>
                <a:ext cx="4063678" cy="8890686"/>
              </a:xfrm>
              <a:custGeom>
                <a:avLst/>
                <a:gdLst/>
                <a:ahLst/>
                <a:cxnLst/>
                <a:rect l="0" t="0" r="0" b="0"/>
                <a:pathLst>
                  <a:path w="4063678" h="8890686">
                    <a:moveTo>
                      <a:pt x="0" y="4849466"/>
                    </a:moveTo>
                    <a:lnTo>
                      <a:pt x="0" y="8082153"/>
                    </a:lnTo>
                    <a:cubicBezTo>
                      <a:pt x="0" y="8528670"/>
                      <a:pt x="372049" y="8890685"/>
                      <a:pt x="831198" y="8890685"/>
                    </a:cubicBezTo>
                    <a:lnTo>
                      <a:pt x="3232232" y="8890685"/>
                    </a:lnTo>
                    <a:cubicBezTo>
                      <a:pt x="3691433" y="8890685"/>
                      <a:pt x="4063677" y="8528670"/>
                      <a:pt x="4063677" y="8082153"/>
                    </a:cubicBezTo>
                    <a:lnTo>
                      <a:pt x="4063677" y="5253576"/>
                    </a:lnTo>
                    <a:cubicBezTo>
                      <a:pt x="4063677" y="4807346"/>
                      <a:pt x="3691420" y="4445330"/>
                      <a:pt x="3232232" y="4445330"/>
                    </a:cubicBezTo>
                    <a:lnTo>
                      <a:pt x="2467743" y="4445330"/>
                    </a:lnTo>
                    <a:cubicBezTo>
                      <a:pt x="2292688" y="2208772"/>
                      <a:pt x="4063677" y="1818386"/>
                      <a:pt x="4063677" y="1818386"/>
                    </a:cubicBezTo>
                    <a:lnTo>
                      <a:pt x="4063677" y="0"/>
                    </a:lnTo>
                    <a:cubicBezTo>
                      <a:pt x="171430" y="205818"/>
                      <a:pt x="0" y="4849466"/>
                      <a:pt x="0" y="4849466"/>
                    </a:cubicBezTo>
                    <a:close/>
                  </a:path>
                </a:pathLst>
              </a:custGeom>
              <a:grpFill/>
              <a:ln w="12700">
                <a:solidFill>
                  <a:srgbClr val="C61616"/>
                </a:solidFill>
                <a:prstDash val="solid"/>
                <a:miter lim="800000"/>
              </a:ln>
              <a:effectLst/>
            </p:spPr>
            <p:style>
              <a:lnRef idx="2">
                <a:srgbClr val="1E6BC5">
                  <a:shade val="50000"/>
                </a:srgbClr>
              </a:lnRef>
              <a:fillRef idx="1">
                <a:srgbClr val="1E6BC5"/>
              </a:fillRef>
              <a:effectRef idx="0">
                <a:srgbClr val="1E6BC5"/>
              </a:effectRef>
              <a:fontRef idx="minor">
                <a:sysClr val="window" lastClr="FFFFFF"/>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cs typeface="字魂58号-创中黑" panose="00000500000000000000" charset="-122"/>
                </a:endParaRPr>
              </a:p>
            </p:txBody>
          </p:sp>
        </p:grpSp>
      </p:grpSp>
      <p:grpSp>
        <p:nvGrpSpPr>
          <p:cNvPr id="44" name="组合 43"/>
          <p:cNvGrpSpPr/>
          <p:nvPr/>
        </p:nvGrpSpPr>
        <p:grpSpPr>
          <a:xfrm>
            <a:off x="1115695" y="2414311"/>
            <a:ext cx="6256655" cy="480695"/>
            <a:chOff x="620395" y="1584765"/>
            <a:chExt cx="6256655" cy="480695"/>
          </a:xfrm>
        </p:grpSpPr>
        <p:sp>
          <p:nvSpPr>
            <p:cNvPr id="45" name="矩形 44"/>
            <p:cNvSpPr/>
            <p:nvPr/>
          </p:nvSpPr>
          <p:spPr>
            <a:xfrm>
              <a:off x="1407855" y="1710740"/>
              <a:ext cx="5469195" cy="338554"/>
            </a:xfrm>
            <a:prstGeom prst="rect">
              <a:avLst/>
            </a:prstGeom>
            <a:noFill/>
            <a:ln w="9525">
              <a:noFill/>
            </a:ln>
          </p:spPr>
          <p:txBody>
            <a:bodyPr wrap="square" anchor="t">
              <a:spAutoFit/>
            </a:bodyPr>
            <a:lstStyle/>
            <a:p>
              <a:pPr algn="just" fontAlgn="auto"/>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学红色历史，重温精神血脉，牢记初心使命，砥砺奋进前行。</a:t>
              </a:r>
            </a:p>
          </p:txBody>
        </p:sp>
        <p:grpSp>
          <p:nvGrpSpPr>
            <p:cNvPr id="46" name="组合 45"/>
            <p:cNvGrpSpPr/>
            <p:nvPr>
              <p:custDataLst>
                <p:tags r:id="rId10"/>
              </p:custDataLst>
            </p:nvPr>
          </p:nvGrpSpPr>
          <p:grpSpPr>
            <a:xfrm>
              <a:off x="620395" y="1584765"/>
              <a:ext cx="598806" cy="480695"/>
              <a:chOff x="1619001" y="1664292"/>
              <a:chExt cx="9755921" cy="8890686"/>
            </a:xfrm>
            <a:solidFill>
              <a:srgbClr val="C61616"/>
            </a:solidFill>
          </p:grpSpPr>
          <p:sp>
            <p:nvSpPr>
              <p:cNvPr id="47" name="任意多边形: 形状 46"/>
              <p:cNvSpPr/>
              <p:nvPr>
                <p:custDataLst>
                  <p:tags r:id="rId11"/>
                </p:custDataLst>
              </p:nvPr>
            </p:nvSpPr>
            <p:spPr>
              <a:xfrm>
                <a:off x="7311244" y="1664292"/>
                <a:ext cx="4063678" cy="8890686"/>
              </a:xfrm>
              <a:custGeom>
                <a:avLst/>
                <a:gdLst/>
                <a:ahLst/>
                <a:cxnLst/>
                <a:rect l="0" t="0" r="0" b="0"/>
                <a:pathLst>
                  <a:path w="4063678" h="8890686">
                    <a:moveTo>
                      <a:pt x="4063677" y="1818386"/>
                    </a:moveTo>
                    <a:lnTo>
                      <a:pt x="4063677" y="0"/>
                    </a:lnTo>
                    <a:cubicBezTo>
                      <a:pt x="171430" y="205818"/>
                      <a:pt x="0" y="4849466"/>
                      <a:pt x="0" y="4849466"/>
                    </a:cubicBezTo>
                    <a:lnTo>
                      <a:pt x="0" y="8082153"/>
                    </a:lnTo>
                    <a:cubicBezTo>
                      <a:pt x="0" y="8528670"/>
                      <a:pt x="372050" y="8890685"/>
                      <a:pt x="831198" y="8890685"/>
                    </a:cubicBezTo>
                    <a:lnTo>
                      <a:pt x="3232233" y="8890685"/>
                    </a:lnTo>
                    <a:cubicBezTo>
                      <a:pt x="3691433" y="8890685"/>
                      <a:pt x="4063677" y="8528670"/>
                      <a:pt x="4063677" y="8082153"/>
                    </a:cubicBezTo>
                    <a:lnTo>
                      <a:pt x="4063677" y="5253576"/>
                    </a:lnTo>
                    <a:cubicBezTo>
                      <a:pt x="4063677" y="4807346"/>
                      <a:pt x="3691420" y="4445330"/>
                      <a:pt x="3232233" y="4445330"/>
                    </a:cubicBezTo>
                    <a:lnTo>
                      <a:pt x="2467744" y="4445330"/>
                    </a:lnTo>
                    <a:cubicBezTo>
                      <a:pt x="2292688" y="2208772"/>
                      <a:pt x="4063677" y="1818386"/>
                      <a:pt x="4063677" y="1818386"/>
                    </a:cubicBezTo>
                    <a:close/>
                  </a:path>
                </a:pathLst>
              </a:custGeom>
              <a:grpFill/>
              <a:ln w="12700">
                <a:solidFill>
                  <a:srgbClr val="C61616"/>
                </a:solidFill>
                <a:prstDash val="solid"/>
                <a:miter lim="800000"/>
              </a:ln>
              <a:effectLst/>
            </p:spPr>
            <p:style>
              <a:lnRef idx="2">
                <a:srgbClr val="1E6BC5">
                  <a:shade val="50000"/>
                </a:srgbClr>
              </a:lnRef>
              <a:fillRef idx="1">
                <a:srgbClr val="1E6BC5"/>
              </a:fillRef>
              <a:effectRef idx="0">
                <a:srgbClr val="1E6BC5"/>
              </a:effectRef>
              <a:fontRef idx="minor">
                <a:sysClr val="window" lastClr="FFFFFF"/>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cs typeface="字魂58号-创中黑" panose="00000500000000000000" charset="-122"/>
                </a:endParaRPr>
              </a:p>
            </p:txBody>
          </p:sp>
          <p:sp>
            <p:nvSpPr>
              <p:cNvPr id="48" name="任意多边形: 形状 47"/>
              <p:cNvSpPr/>
              <p:nvPr>
                <p:custDataLst>
                  <p:tags r:id="rId12"/>
                </p:custDataLst>
              </p:nvPr>
            </p:nvSpPr>
            <p:spPr>
              <a:xfrm>
                <a:off x="1619001" y="1664292"/>
                <a:ext cx="4063678" cy="8890686"/>
              </a:xfrm>
              <a:custGeom>
                <a:avLst/>
                <a:gdLst/>
                <a:ahLst/>
                <a:cxnLst/>
                <a:rect l="0" t="0" r="0" b="0"/>
                <a:pathLst>
                  <a:path w="4063678" h="8890686">
                    <a:moveTo>
                      <a:pt x="0" y="4849466"/>
                    </a:moveTo>
                    <a:lnTo>
                      <a:pt x="0" y="8082153"/>
                    </a:lnTo>
                    <a:cubicBezTo>
                      <a:pt x="0" y="8528670"/>
                      <a:pt x="372049" y="8890685"/>
                      <a:pt x="831198" y="8890685"/>
                    </a:cubicBezTo>
                    <a:lnTo>
                      <a:pt x="3232232" y="8890685"/>
                    </a:lnTo>
                    <a:cubicBezTo>
                      <a:pt x="3691433" y="8890685"/>
                      <a:pt x="4063677" y="8528670"/>
                      <a:pt x="4063677" y="8082153"/>
                    </a:cubicBezTo>
                    <a:lnTo>
                      <a:pt x="4063677" y="5253576"/>
                    </a:lnTo>
                    <a:cubicBezTo>
                      <a:pt x="4063677" y="4807346"/>
                      <a:pt x="3691420" y="4445330"/>
                      <a:pt x="3232232" y="4445330"/>
                    </a:cubicBezTo>
                    <a:lnTo>
                      <a:pt x="2467743" y="4445330"/>
                    </a:lnTo>
                    <a:cubicBezTo>
                      <a:pt x="2292688" y="2208772"/>
                      <a:pt x="4063677" y="1818386"/>
                      <a:pt x="4063677" y="1818386"/>
                    </a:cubicBezTo>
                    <a:lnTo>
                      <a:pt x="4063677" y="0"/>
                    </a:lnTo>
                    <a:cubicBezTo>
                      <a:pt x="171430" y="205818"/>
                      <a:pt x="0" y="4849466"/>
                      <a:pt x="0" y="4849466"/>
                    </a:cubicBezTo>
                    <a:close/>
                  </a:path>
                </a:pathLst>
              </a:custGeom>
              <a:grpFill/>
              <a:ln w="12700">
                <a:solidFill>
                  <a:srgbClr val="C61616"/>
                </a:solidFill>
                <a:prstDash val="solid"/>
                <a:miter lim="800000"/>
              </a:ln>
              <a:effectLst/>
            </p:spPr>
            <p:style>
              <a:lnRef idx="2">
                <a:srgbClr val="1E6BC5">
                  <a:shade val="50000"/>
                </a:srgbClr>
              </a:lnRef>
              <a:fillRef idx="1">
                <a:srgbClr val="1E6BC5"/>
              </a:fillRef>
              <a:effectRef idx="0">
                <a:srgbClr val="1E6BC5"/>
              </a:effectRef>
              <a:fontRef idx="minor">
                <a:sysClr val="window" lastClr="FFFFFF"/>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cs typeface="字魂58号-创中黑" panose="00000500000000000000" charset="-122"/>
                </a:endParaRPr>
              </a:p>
            </p:txBody>
          </p:sp>
        </p:grpSp>
      </p:grpSp>
      <p:grpSp>
        <p:nvGrpSpPr>
          <p:cNvPr id="49" name="组合 48"/>
          <p:cNvGrpSpPr/>
          <p:nvPr/>
        </p:nvGrpSpPr>
        <p:grpSpPr>
          <a:xfrm>
            <a:off x="1115695" y="3262907"/>
            <a:ext cx="10561955" cy="480695"/>
            <a:chOff x="620395" y="1584765"/>
            <a:chExt cx="10561955" cy="480695"/>
          </a:xfrm>
        </p:grpSpPr>
        <p:sp>
          <p:nvSpPr>
            <p:cNvPr id="50" name="矩形 49"/>
            <p:cNvSpPr/>
            <p:nvPr/>
          </p:nvSpPr>
          <p:spPr>
            <a:xfrm>
              <a:off x="1407855" y="1710740"/>
              <a:ext cx="9774495" cy="338554"/>
            </a:xfrm>
            <a:prstGeom prst="rect">
              <a:avLst/>
            </a:prstGeom>
            <a:noFill/>
            <a:ln w="9525">
              <a:noFill/>
            </a:ln>
          </p:spPr>
          <p:txBody>
            <a:bodyPr wrap="square" anchor="t">
              <a:spAutoFit/>
            </a:bodyPr>
            <a:lstStyle/>
            <a:p>
              <a:pPr algn="just" fontAlgn="auto"/>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回忆红色足迹，感悟红色故事，传承红色精神，赓续红色血脉，守护红色江山，推进红色事业。</a:t>
              </a:r>
            </a:p>
          </p:txBody>
        </p:sp>
        <p:grpSp>
          <p:nvGrpSpPr>
            <p:cNvPr id="51" name="组合 50"/>
            <p:cNvGrpSpPr/>
            <p:nvPr>
              <p:custDataLst>
                <p:tags r:id="rId7"/>
              </p:custDataLst>
            </p:nvPr>
          </p:nvGrpSpPr>
          <p:grpSpPr>
            <a:xfrm>
              <a:off x="620395" y="1584765"/>
              <a:ext cx="598806" cy="480695"/>
              <a:chOff x="1619001" y="1664292"/>
              <a:chExt cx="9755921" cy="8890686"/>
            </a:xfrm>
            <a:solidFill>
              <a:srgbClr val="C61616"/>
            </a:solidFill>
          </p:grpSpPr>
          <p:sp>
            <p:nvSpPr>
              <p:cNvPr id="52" name="任意多边形: 形状 51"/>
              <p:cNvSpPr/>
              <p:nvPr>
                <p:custDataLst>
                  <p:tags r:id="rId8"/>
                </p:custDataLst>
              </p:nvPr>
            </p:nvSpPr>
            <p:spPr>
              <a:xfrm>
                <a:off x="7311244" y="1664292"/>
                <a:ext cx="4063678" cy="8890686"/>
              </a:xfrm>
              <a:custGeom>
                <a:avLst/>
                <a:gdLst/>
                <a:ahLst/>
                <a:cxnLst/>
                <a:rect l="0" t="0" r="0" b="0"/>
                <a:pathLst>
                  <a:path w="4063678" h="8890686">
                    <a:moveTo>
                      <a:pt x="4063677" y="1818386"/>
                    </a:moveTo>
                    <a:lnTo>
                      <a:pt x="4063677" y="0"/>
                    </a:lnTo>
                    <a:cubicBezTo>
                      <a:pt x="171430" y="205818"/>
                      <a:pt x="0" y="4849466"/>
                      <a:pt x="0" y="4849466"/>
                    </a:cubicBezTo>
                    <a:lnTo>
                      <a:pt x="0" y="8082153"/>
                    </a:lnTo>
                    <a:cubicBezTo>
                      <a:pt x="0" y="8528670"/>
                      <a:pt x="372050" y="8890685"/>
                      <a:pt x="831198" y="8890685"/>
                    </a:cubicBezTo>
                    <a:lnTo>
                      <a:pt x="3232233" y="8890685"/>
                    </a:lnTo>
                    <a:cubicBezTo>
                      <a:pt x="3691433" y="8890685"/>
                      <a:pt x="4063677" y="8528670"/>
                      <a:pt x="4063677" y="8082153"/>
                    </a:cubicBezTo>
                    <a:lnTo>
                      <a:pt x="4063677" y="5253576"/>
                    </a:lnTo>
                    <a:cubicBezTo>
                      <a:pt x="4063677" y="4807346"/>
                      <a:pt x="3691420" y="4445330"/>
                      <a:pt x="3232233" y="4445330"/>
                    </a:cubicBezTo>
                    <a:lnTo>
                      <a:pt x="2467744" y="4445330"/>
                    </a:lnTo>
                    <a:cubicBezTo>
                      <a:pt x="2292688" y="2208772"/>
                      <a:pt x="4063677" y="1818386"/>
                      <a:pt x="4063677" y="1818386"/>
                    </a:cubicBezTo>
                    <a:close/>
                  </a:path>
                </a:pathLst>
              </a:custGeom>
              <a:grpFill/>
              <a:ln w="12700">
                <a:solidFill>
                  <a:srgbClr val="C61616"/>
                </a:solidFill>
                <a:prstDash val="solid"/>
                <a:miter lim="800000"/>
              </a:ln>
              <a:effectLst/>
            </p:spPr>
            <p:style>
              <a:lnRef idx="2">
                <a:srgbClr val="1E6BC5">
                  <a:shade val="50000"/>
                </a:srgbClr>
              </a:lnRef>
              <a:fillRef idx="1">
                <a:srgbClr val="1E6BC5"/>
              </a:fillRef>
              <a:effectRef idx="0">
                <a:srgbClr val="1E6BC5"/>
              </a:effectRef>
              <a:fontRef idx="minor">
                <a:sysClr val="window" lastClr="FFFFFF"/>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cs typeface="字魂58号-创中黑" panose="00000500000000000000" charset="-122"/>
                </a:endParaRPr>
              </a:p>
            </p:txBody>
          </p:sp>
          <p:sp>
            <p:nvSpPr>
              <p:cNvPr id="53" name="任意多边形: 形状 52"/>
              <p:cNvSpPr/>
              <p:nvPr>
                <p:custDataLst>
                  <p:tags r:id="rId9"/>
                </p:custDataLst>
              </p:nvPr>
            </p:nvSpPr>
            <p:spPr>
              <a:xfrm>
                <a:off x="1619001" y="1664292"/>
                <a:ext cx="4063678" cy="8890686"/>
              </a:xfrm>
              <a:custGeom>
                <a:avLst/>
                <a:gdLst/>
                <a:ahLst/>
                <a:cxnLst/>
                <a:rect l="0" t="0" r="0" b="0"/>
                <a:pathLst>
                  <a:path w="4063678" h="8890686">
                    <a:moveTo>
                      <a:pt x="0" y="4849466"/>
                    </a:moveTo>
                    <a:lnTo>
                      <a:pt x="0" y="8082153"/>
                    </a:lnTo>
                    <a:cubicBezTo>
                      <a:pt x="0" y="8528670"/>
                      <a:pt x="372049" y="8890685"/>
                      <a:pt x="831198" y="8890685"/>
                    </a:cubicBezTo>
                    <a:lnTo>
                      <a:pt x="3232232" y="8890685"/>
                    </a:lnTo>
                    <a:cubicBezTo>
                      <a:pt x="3691433" y="8890685"/>
                      <a:pt x="4063677" y="8528670"/>
                      <a:pt x="4063677" y="8082153"/>
                    </a:cubicBezTo>
                    <a:lnTo>
                      <a:pt x="4063677" y="5253576"/>
                    </a:lnTo>
                    <a:cubicBezTo>
                      <a:pt x="4063677" y="4807346"/>
                      <a:pt x="3691420" y="4445330"/>
                      <a:pt x="3232232" y="4445330"/>
                    </a:cubicBezTo>
                    <a:lnTo>
                      <a:pt x="2467743" y="4445330"/>
                    </a:lnTo>
                    <a:cubicBezTo>
                      <a:pt x="2292688" y="2208772"/>
                      <a:pt x="4063677" y="1818386"/>
                      <a:pt x="4063677" y="1818386"/>
                    </a:cubicBezTo>
                    <a:lnTo>
                      <a:pt x="4063677" y="0"/>
                    </a:lnTo>
                    <a:cubicBezTo>
                      <a:pt x="171430" y="205818"/>
                      <a:pt x="0" y="4849466"/>
                      <a:pt x="0" y="4849466"/>
                    </a:cubicBezTo>
                    <a:close/>
                  </a:path>
                </a:pathLst>
              </a:custGeom>
              <a:grpFill/>
              <a:ln w="12700">
                <a:solidFill>
                  <a:srgbClr val="C61616"/>
                </a:solidFill>
                <a:prstDash val="solid"/>
                <a:miter lim="800000"/>
              </a:ln>
              <a:effectLst/>
            </p:spPr>
            <p:style>
              <a:lnRef idx="2">
                <a:srgbClr val="1E6BC5">
                  <a:shade val="50000"/>
                </a:srgbClr>
              </a:lnRef>
              <a:fillRef idx="1">
                <a:srgbClr val="1E6BC5"/>
              </a:fillRef>
              <a:effectRef idx="0">
                <a:srgbClr val="1E6BC5"/>
              </a:effectRef>
              <a:fontRef idx="minor">
                <a:sysClr val="window" lastClr="FFFFFF"/>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cs typeface="字魂58号-创中黑" panose="00000500000000000000" charset="-122"/>
                </a:endParaRPr>
              </a:p>
            </p:txBody>
          </p:sp>
        </p:grpSp>
      </p:grpSp>
      <p:grpSp>
        <p:nvGrpSpPr>
          <p:cNvPr id="54" name="组合 53"/>
          <p:cNvGrpSpPr/>
          <p:nvPr/>
        </p:nvGrpSpPr>
        <p:grpSpPr>
          <a:xfrm>
            <a:off x="1115695" y="4111503"/>
            <a:ext cx="8818676" cy="480695"/>
            <a:chOff x="620395" y="1584765"/>
            <a:chExt cx="8818676" cy="480695"/>
          </a:xfrm>
        </p:grpSpPr>
        <p:sp>
          <p:nvSpPr>
            <p:cNvPr id="55" name="矩形 54"/>
            <p:cNvSpPr/>
            <p:nvPr/>
          </p:nvSpPr>
          <p:spPr>
            <a:xfrm>
              <a:off x="1407855" y="1710740"/>
              <a:ext cx="8031216" cy="338554"/>
            </a:xfrm>
            <a:prstGeom prst="rect">
              <a:avLst/>
            </a:prstGeom>
            <a:noFill/>
            <a:ln w="9525">
              <a:noFill/>
            </a:ln>
          </p:spPr>
          <p:txBody>
            <a:bodyPr wrap="square" anchor="t">
              <a:spAutoFit/>
            </a:bodyPr>
            <a:lstStyle/>
            <a:p>
              <a:pPr algn="just" fontAlgn="auto"/>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弘扬红色精神，传承红色基因，从党史中汲取精神力量、延续精神血脉。</a:t>
              </a:r>
            </a:p>
          </p:txBody>
        </p:sp>
        <p:grpSp>
          <p:nvGrpSpPr>
            <p:cNvPr id="56" name="组合 55"/>
            <p:cNvGrpSpPr/>
            <p:nvPr>
              <p:custDataLst>
                <p:tags r:id="rId4"/>
              </p:custDataLst>
            </p:nvPr>
          </p:nvGrpSpPr>
          <p:grpSpPr>
            <a:xfrm>
              <a:off x="620395" y="1584765"/>
              <a:ext cx="598806" cy="480695"/>
              <a:chOff x="1619001" y="1664292"/>
              <a:chExt cx="9755921" cy="8890686"/>
            </a:xfrm>
            <a:solidFill>
              <a:srgbClr val="C61616"/>
            </a:solidFill>
          </p:grpSpPr>
          <p:sp>
            <p:nvSpPr>
              <p:cNvPr id="57" name="任意多边形: 形状 56"/>
              <p:cNvSpPr/>
              <p:nvPr>
                <p:custDataLst>
                  <p:tags r:id="rId5"/>
                </p:custDataLst>
              </p:nvPr>
            </p:nvSpPr>
            <p:spPr>
              <a:xfrm>
                <a:off x="7311244" y="1664292"/>
                <a:ext cx="4063678" cy="8890686"/>
              </a:xfrm>
              <a:custGeom>
                <a:avLst/>
                <a:gdLst/>
                <a:ahLst/>
                <a:cxnLst/>
                <a:rect l="0" t="0" r="0" b="0"/>
                <a:pathLst>
                  <a:path w="4063678" h="8890686">
                    <a:moveTo>
                      <a:pt x="4063677" y="1818386"/>
                    </a:moveTo>
                    <a:lnTo>
                      <a:pt x="4063677" y="0"/>
                    </a:lnTo>
                    <a:cubicBezTo>
                      <a:pt x="171430" y="205818"/>
                      <a:pt x="0" y="4849466"/>
                      <a:pt x="0" y="4849466"/>
                    </a:cubicBezTo>
                    <a:lnTo>
                      <a:pt x="0" y="8082153"/>
                    </a:lnTo>
                    <a:cubicBezTo>
                      <a:pt x="0" y="8528670"/>
                      <a:pt x="372050" y="8890685"/>
                      <a:pt x="831198" y="8890685"/>
                    </a:cubicBezTo>
                    <a:lnTo>
                      <a:pt x="3232233" y="8890685"/>
                    </a:lnTo>
                    <a:cubicBezTo>
                      <a:pt x="3691433" y="8890685"/>
                      <a:pt x="4063677" y="8528670"/>
                      <a:pt x="4063677" y="8082153"/>
                    </a:cubicBezTo>
                    <a:lnTo>
                      <a:pt x="4063677" y="5253576"/>
                    </a:lnTo>
                    <a:cubicBezTo>
                      <a:pt x="4063677" y="4807346"/>
                      <a:pt x="3691420" y="4445330"/>
                      <a:pt x="3232233" y="4445330"/>
                    </a:cubicBezTo>
                    <a:lnTo>
                      <a:pt x="2467744" y="4445330"/>
                    </a:lnTo>
                    <a:cubicBezTo>
                      <a:pt x="2292688" y="2208772"/>
                      <a:pt x="4063677" y="1818386"/>
                      <a:pt x="4063677" y="1818386"/>
                    </a:cubicBezTo>
                    <a:close/>
                  </a:path>
                </a:pathLst>
              </a:custGeom>
              <a:grpFill/>
              <a:ln w="12700">
                <a:solidFill>
                  <a:srgbClr val="C61616"/>
                </a:solidFill>
                <a:prstDash val="solid"/>
                <a:miter lim="800000"/>
              </a:ln>
              <a:effectLst/>
            </p:spPr>
            <p:style>
              <a:lnRef idx="2">
                <a:srgbClr val="1E6BC5">
                  <a:shade val="50000"/>
                </a:srgbClr>
              </a:lnRef>
              <a:fillRef idx="1">
                <a:srgbClr val="1E6BC5"/>
              </a:fillRef>
              <a:effectRef idx="0">
                <a:srgbClr val="1E6BC5"/>
              </a:effectRef>
              <a:fontRef idx="minor">
                <a:sysClr val="window" lastClr="FFFFFF"/>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cs typeface="字魂58号-创中黑" panose="00000500000000000000" charset="-122"/>
                </a:endParaRPr>
              </a:p>
            </p:txBody>
          </p:sp>
          <p:sp>
            <p:nvSpPr>
              <p:cNvPr id="58" name="任意多边形: 形状 57"/>
              <p:cNvSpPr/>
              <p:nvPr>
                <p:custDataLst>
                  <p:tags r:id="rId6"/>
                </p:custDataLst>
              </p:nvPr>
            </p:nvSpPr>
            <p:spPr>
              <a:xfrm>
                <a:off x="1619001" y="1664292"/>
                <a:ext cx="4063678" cy="8890686"/>
              </a:xfrm>
              <a:custGeom>
                <a:avLst/>
                <a:gdLst/>
                <a:ahLst/>
                <a:cxnLst/>
                <a:rect l="0" t="0" r="0" b="0"/>
                <a:pathLst>
                  <a:path w="4063678" h="8890686">
                    <a:moveTo>
                      <a:pt x="0" y="4849466"/>
                    </a:moveTo>
                    <a:lnTo>
                      <a:pt x="0" y="8082153"/>
                    </a:lnTo>
                    <a:cubicBezTo>
                      <a:pt x="0" y="8528670"/>
                      <a:pt x="372049" y="8890685"/>
                      <a:pt x="831198" y="8890685"/>
                    </a:cubicBezTo>
                    <a:lnTo>
                      <a:pt x="3232232" y="8890685"/>
                    </a:lnTo>
                    <a:cubicBezTo>
                      <a:pt x="3691433" y="8890685"/>
                      <a:pt x="4063677" y="8528670"/>
                      <a:pt x="4063677" y="8082153"/>
                    </a:cubicBezTo>
                    <a:lnTo>
                      <a:pt x="4063677" y="5253576"/>
                    </a:lnTo>
                    <a:cubicBezTo>
                      <a:pt x="4063677" y="4807346"/>
                      <a:pt x="3691420" y="4445330"/>
                      <a:pt x="3232232" y="4445330"/>
                    </a:cubicBezTo>
                    <a:lnTo>
                      <a:pt x="2467743" y="4445330"/>
                    </a:lnTo>
                    <a:cubicBezTo>
                      <a:pt x="2292688" y="2208772"/>
                      <a:pt x="4063677" y="1818386"/>
                      <a:pt x="4063677" y="1818386"/>
                    </a:cubicBezTo>
                    <a:lnTo>
                      <a:pt x="4063677" y="0"/>
                    </a:lnTo>
                    <a:cubicBezTo>
                      <a:pt x="171430" y="205818"/>
                      <a:pt x="0" y="4849466"/>
                      <a:pt x="0" y="4849466"/>
                    </a:cubicBezTo>
                    <a:close/>
                  </a:path>
                </a:pathLst>
              </a:custGeom>
              <a:grpFill/>
              <a:ln w="12700">
                <a:solidFill>
                  <a:srgbClr val="C61616"/>
                </a:solidFill>
                <a:prstDash val="solid"/>
                <a:miter lim="800000"/>
              </a:ln>
              <a:effectLst/>
            </p:spPr>
            <p:style>
              <a:lnRef idx="2">
                <a:srgbClr val="1E6BC5">
                  <a:shade val="50000"/>
                </a:srgbClr>
              </a:lnRef>
              <a:fillRef idx="1">
                <a:srgbClr val="1E6BC5"/>
              </a:fillRef>
              <a:effectRef idx="0">
                <a:srgbClr val="1E6BC5"/>
              </a:effectRef>
              <a:fontRef idx="minor">
                <a:sysClr val="window" lastClr="FFFFFF"/>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cs typeface="字魂58号-创中黑" panose="00000500000000000000" charset="-122"/>
                </a:endParaRPr>
              </a:p>
            </p:txBody>
          </p:sp>
        </p:grpSp>
      </p:grpSp>
      <p:grpSp>
        <p:nvGrpSpPr>
          <p:cNvPr id="59" name="组合 58"/>
          <p:cNvGrpSpPr/>
          <p:nvPr/>
        </p:nvGrpSpPr>
        <p:grpSpPr>
          <a:xfrm>
            <a:off x="1115695" y="4960099"/>
            <a:ext cx="6256655" cy="480695"/>
            <a:chOff x="620395" y="1584765"/>
            <a:chExt cx="6256655" cy="480695"/>
          </a:xfrm>
        </p:grpSpPr>
        <p:sp>
          <p:nvSpPr>
            <p:cNvPr id="60" name="矩形 59"/>
            <p:cNvSpPr/>
            <p:nvPr/>
          </p:nvSpPr>
          <p:spPr>
            <a:xfrm>
              <a:off x="1407855" y="1710740"/>
              <a:ext cx="5469195" cy="338554"/>
            </a:xfrm>
            <a:prstGeom prst="rect">
              <a:avLst/>
            </a:prstGeom>
            <a:noFill/>
            <a:ln w="9525">
              <a:noFill/>
            </a:ln>
          </p:spPr>
          <p:txBody>
            <a:bodyPr wrap="square" anchor="t">
              <a:spAutoFit/>
            </a:bodyPr>
            <a:lstStyle/>
            <a:p>
              <a:pPr algn="just" fontAlgn="auto"/>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红色足迹，踏遍千山万水；革命精神，汲取奋进动力！</a:t>
              </a:r>
            </a:p>
          </p:txBody>
        </p:sp>
        <p:grpSp>
          <p:nvGrpSpPr>
            <p:cNvPr id="61" name="组合 60"/>
            <p:cNvGrpSpPr/>
            <p:nvPr>
              <p:custDataLst>
                <p:tags r:id="rId1"/>
              </p:custDataLst>
            </p:nvPr>
          </p:nvGrpSpPr>
          <p:grpSpPr>
            <a:xfrm>
              <a:off x="620395" y="1584765"/>
              <a:ext cx="598806" cy="480695"/>
              <a:chOff x="1619001" y="1664292"/>
              <a:chExt cx="9755921" cy="8890686"/>
            </a:xfrm>
            <a:solidFill>
              <a:srgbClr val="C61616"/>
            </a:solidFill>
          </p:grpSpPr>
          <p:sp>
            <p:nvSpPr>
              <p:cNvPr id="62" name="任意多边形: 形状 61"/>
              <p:cNvSpPr/>
              <p:nvPr>
                <p:custDataLst>
                  <p:tags r:id="rId2"/>
                </p:custDataLst>
              </p:nvPr>
            </p:nvSpPr>
            <p:spPr>
              <a:xfrm>
                <a:off x="7311244" y="1664292"/>
                <a:ext cx="4063678" cy="8890686"/>
              </a:xfrm>
              <a:custGeom>
                <a:avLst/>
                <a:gdLst/>
                <a:ahLst/>
                <a:cxnLst/>
                <a:rect l="0" t="0" r="0" b="0"/>
                <a:pathLst>
                  <a:path w="4063678" h="8890686">
                    <a:moveTo>
                      <a:pt x="4063677" y="1818386"/>
                    </a:moveTo>
                    <a:lnTo>
                      <a:pt x="4063677" y="0"/>
                    </a:lnTo>
                    <a:cubicBezTo>
                      <a:pt x="171430" y="205818"/>
                      <a:pt x="0" y="4849466"/>
                      <a:pt x="0" y="4849466"/>
                    </a:cubicBezTo>
                    <a:lnTo>
                      <a:pt x="0" y="8082153"/>
                    </a:lnTo>
                    <a:cubicBezTo>
                      <a:pt x="0" y="8528670"/>
                      <a:pt x="372050" y="8890685"/>
                      <a:pt x="831198" y="8890685"/>
                    </a:cubicBezTo>
                    <a:lnTo>
                      <a:pt x="3232233" y="8890685"/>
                    </a:lnTo>
                    <a:cubicBezTo>
                      <a:pt x="3691433" y="8890685"/>
                      <a:pt x="4063677" y="8528670"/>
                      <a:pt x="4063677" y="8082153"/>
                    </a:cubicBezTo>
                    <a:lnTo>
                      <a:pt x="4063677" y="5253576"/>
                    </a:lnTo>
                    <a:cubicBezTo>
                      <a:pt x="4063677" y="4807346"/>
                      <a:pt x="3691420" y="4445330"/>
                      <a:pt x="3232233" y="4445330"/>
                    </a:cubicBezTo>
                    <a:lnTo>
                      <a:pt x="2467744" y="4445330"/>
                    </a:lnTo>
                    <a:cubicBezTo>
                      <a:pt x="2292688" y="2208772"/>
                      <a:pt x="4063677" y="1818386"/>
                      <a:pt x="4063677" y="1818386"/>
                    </a:cubicBezTo>
                    <a:close/>
                  </a:path>
                </a:pathLst>
              </a:custGeom>
              <a:grpFill/>
              <a:ln w="12700">
                <a:solidFill>
                  <a:srgbClr val="C61616"/>
                </a:solidFill>
                <a:prstDash val="solid"/>
                <a:miter lim="800000"/>
              </a:ln>
              <a:effectLst/>
            </p:spPr>
            <p:style>
              <a:lnRef idx="2">
                <a:srgbClr val="1E6BC5">
                  <a:shade val="50000"/>
                </a:srgbClr>
              </a:lnRef>
              <a:fillRef idx="1">
                <a:srgbClr val="1E6BC5"/>
              </a:fillRef>
              <a:effectRef idx="0">
                <a:srgbClr val="1E6BC5"/>
              </a:effectRef>
              <a:fontRef idx="minor">
                <a:sysClr val="window" lastClr="FFFFFF"/>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cs typeface="字魂58号-创中黑" panose="00000500000000000000" charset="-122"/>
                </a:endParaRPr>
              </a:p>
            </p:txBody>
          </p:sp>
          <p:sp>
            <p:nvSpPr>
              <p:cNvPr id="63" name="任意多边形: 形状 62"/>
              <p:cNvSpPr/>
              <p:nvPr>
                <p:custDataLst>
                  <p:tags r:id="rId3"/>
                </p:custDataLst>
              </p:nvPr>
            </p:nvSpPr>
            <p:spPr>
              <a:xfrm>
                <a:off x="1619001" y="1664292"/>
                <a:ext cx="4063678" cy="8890686"/>
              </a:xfrm>
              <a:custGeom>
                <a:avLst/>
                <a:gdLst/>
                <a:ahLst/>
                <a:cxnLst/>
                <a:rect l="0" t="0" r="0" b="0"/>
                <a:pathLst>
                  <a:path w="4063678" h="8890686">
                    <a:moveTo>
                      <a:pt x="0" y="4849466"/>
                    </a:moveTo>
                    <a:lnTo>
                      <a:pt x="0" y="8082153"/>
                    </a:lnTo>
                    <a:cubicBezTo>
                      <a:pt x="0" y="8528670"/>
                      <a:pt x="372049" y="8890685"/>
                      <a:pt x="831198" y="8890685"/>
                    </a:cubicBezTo>
                    <a:lnTo>
                      <a:pt x="3232232" y="8890685"/>
                    </a:lnTo>
                    <a:cubicBezTo>
                      <a:pt x="3691433" y="8890685"/>
                      <a:pt x="4063677" y="8528670"/>
                      <a:pt x="4063677" y="8082153"/>
                    </a:cubicBezTo>
                    <a:lnTo>
                      <a:pt x="4063677" y="5253576"/>
                    </a:lnTo>
                    <a:cubicBezTo>
                      <a:pt x="4063677" y="4807346"/>
                      <a:pt x="3691420" y="4445330"/>
                      <a:pt x="3232232" y="4445330"/>
                    </a:cubicBezTo>
                    <a:lnTo>
                      <a:pt x="2467743" y="4445330"/>
                    </a:lnTo>
                    <a:cubicBezTo>
                      <a:pt x="2292688" y="2208772"/>
                      <a:pt x="4063677" y="1818386"/>
                      <a:pt x="4063677" y="1818386"/>
                    </a:cubicBezTo>
                    <a:lnTo>
                      <a:pt x="4063677" y="0"/>
                    </a:lnTo>
                    <a:cubicBezTo>
                      <a:pt x="171430" y="205818"/>
                      <a:pt x="0" y="4849466"/>
                      <a:pt x="0" y="4849466"/>
                    </a:cubicBezTo>
                    <a:close/>
                  </a:path>
                </a:pathLst>
              </a:custGeom>
              <a:grpFill/>
              <a:ln w="12700">
                <a:solidFill>
                  <a:srgbClr val="C61616"/>
                </a:solidFill>
                <a:prstDash val="solid"/>
                <a:miter lim="800000"/>
              </a:ln>
              <a:effectLst/>
            </p:spPr>
            <p:style>
              <a:lnRef idx="2">
                <a:srgbClr val="1E6BC5">
                  <a:shade val="50000"/>
                </a:srgbClr>
              </a:lnRef>
              <a:fillRef idx="1">
                <a:srgbClr val="1E6BC5"/>
              </a:fillRef>
              <a:effectRef idx="0">
                <a:srgbClr val="1E6BC5"/>
              </a:effectRef>
              <a:fontRef idx="minor">
                <a:sysClr val="window" lastClr="FFFFFF"/>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cs typeface="字魂58号-创中黑" panose="00000500000000000000" charset="-122"/>
                </a:endParaRPr>
              </a:p>
            </p:txBody>
          </p:sp>
        </p:gr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nodeType="afterEffect">
                                  <p:stCondLst>
                                    <p:cond delay="50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anim calcmode="lin" valueType="num">
                                      <p:cBhvr>
                                        <p:cTn id="14" dur="500" fill="hold"/>
                                        <p:tgtEl>
                                          <p:spTgt spid="44"/>
                                        </p:tgtEl>
                                        <p:attrNameLst>
                                          <p:attrName>ppt_x</p:attrName>
                                        </p:attrNameLst>
                                      </p:cBhvr>
                                      <p:tavLst>
                                        <p:tav tm="0">
                                          <p:val>
                                            <p:strVal val="#ppt_x"/>
                                          </p:val>
                                        </p:tav>
                                        <p:tav tm="100000">
                                          <p:val>
                                            <p:strVal val="#ppt_x"/>
                                          </p:val>
                                        </p:tav>
                                      </p:tavLst>
                                    </p:anim>
                                    <p:anim calcmode="lin" valueType="num">
                                      <p:cBhvr>
                                        <p:cTn id="15" dur="500" fill="hold"/>
                                        <p:tgtEl>
                                          <p:spTgt spid="44"/>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500"/>
                            </p:stCondLst>
                            <p:childTnLst>
                              <p:par>
                                <p:cTn id="17" presetID="42" presetClass="entr" presetSubtype="0" fill="hold" nodeType="afterEffect">
                                  <p:stCondLst>
                                    <p:cond delay="100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anim calcmode="lin" valueType="num">
                                      <p:cBhvr>
                                        <p:cTn id="20" dur="500" fill="hold"/>
                                        <p:tgtEl>
                                          <p:spTgt spid="49"/>
                                        </p:tgtEl>
                                        <p:attrNameLst>
                                          <p:attrName>ppt_x</p:attrName>
                                        </p:attrNameLst>
                                      </p:cBhvr>
                                      <p:tavLst>
                                        <p:tav tm="0">
                                          <p:val>
                                            <p:strVal val="#ppt_x"/>
                                          </p:val>
                                        </p:tav>
                                        <p:tav tm="100000">
                                          <p:val>
                                            <p:strVal val="#ppt_x"/>
                                          </p:val>
                                        </p:tav>
                                      </p:tavLst>
                                    </p:anim>
                                    <p:anim calcmode="lin" valueType="num">
                                      <p:cBhvr>
                                        <p:cTn id="21" dur="500" fill="hold"/>
                                        <p:tgtEl>
                                          <p:spTgt spid="49"/>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nodeType="afterEffect">
                                  <p:stCondLst>
                                    <p:cond delay="150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anim calcmode="lin" valueType="num">
                                      <p:cBhvr>
                                        <p:cTn id="26" dur="500" fill="hold"/>
                                        <p:tgtEl>
                                          <p:spTgt spid="54"/>
                                        </p:tgtEl>
                                        <p:attrNameLst>
                                          <p:attrName>ppt_x</p:attrName>
                                        </p:attrNameLst>
                                      </p:cBhvr>
                                      <p:tavLst>
                                        <p:tav tm="0">
                                          <p:val>
                                            <p:strVal val="#ppt_x"/>
                                          </p:val>
                                        </p:tav>
                                        <p:tav tm="100000">
                                          <p:val>
                                            <p:strVal val="#ppt_x"/>
                                          </p:val>
                                        </p:tav>
                                      </p:tavLst>
                                    </p:anim>
                                    <p:anim calcmode="lin" valueType="num">
                                      <p:cBhvr>
                                        <p:cTn id="27" dur="500" fill="hold"/>
                                        <p:tgtEl>
                                          <p:spTgt spid="54"/>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5000"/>
                            </p:stCondLst>
                            <p:childTnLst>
                              <p:par>
                                <p:cTn id="29" presetID="42" presetClass="entr" presetSubtype="0" fill="hold" nodeType="afterEffect">
                                  <p:stCondLst>
                                    <p:cond delay="200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anim calcmode="lin" valueType="num">
                                      <p:cBhvr>
                                        <p:cTn id="32" dur="500" fill="hold"/>
                                        <p:tgtEl>
                                          <p:spTgt spid="59"/>
                                        </p:tgtEl>
                                        <p:attrNameLst>
                                          <p:attrName>ppt_x</p:attrName>
                                        </p:attrNameLst>
                                      </p:cBhvr>
                                      <p:tavLst>
                                        <p:tav tm="0">
                                          <p:val>
                                            <p:strVal val="#ppt_x"/>
                                          </p:val>
                                        </p:tav>
                                        <p:tav tm="100000">
                                          <p:val>
                                            <p:strVal val="#ppt_x"/>
                                          </p:val>
                                        </p:tav>
                                      </p:tavLst>
                                    </p:anim>
                                    <p:anim calcmode="lin" valueType="num">
                                      <p:cBhvr>
                                        <p:cTn id="33" dur="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91487" y="1337911"/>
            <a:ext cx="10442574" cy="1185113"/>
            <a:chOff x="812381" y="1634111"/>
            <a:chExt cx="10442574" cy="1185113"/>
          </a:xfrm>
        </p:grpSpPr>
        <p:sp>
          <p:nvSpPr>
            <p:cNvPr id="14" name="Rectangle 5"/>
            <p:cNvSpPr/>
            <p:nvPr/>
          </p:nvSpPr>
          <p:spPr>
            <a:xfrm rot="5400000">
              <a:off x="5441111" y="-2994619"/>
              <a:ext cx="1185113" cy="10442574"/>
            </a:xfrm>
            <a:prstGeom prst="rect">
              <a:avLst/>
            </a:prstGeom>
            <a:gradFill flip="none" rotWithShape="1">
              <a:gsLst>
                <a:gs pos="0">
                  <a:srgbClr val="C61616">
                    <a:alpha val="44000"/>
                  </a:srgbClr>
                </a:gs>
                <a:gs pos="100000">
                  <a:srgbClr val="FFFFF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TextBox 17"/>
            <p:cNvSpPr txBox="1"/>
            <p:nvPr/>
          </p:nvSpPr>
          <p:spPr>
            <a:xfrm>
              <a:off x="960470" y="1756411"/>
              <a:ext cx="8927640" cy="470257"/>
            </a:xfrm>
            <a:prstGeom prst="rect">
              <a:avLst/>
            </a:prstGeom>
          </p:spPr>
          <p:txBody>
            <a:bodyPr wrap="square">
              <a:spAutoFit/>
            </a:bodyPr>
            <a:lstStyle>
              <a:defPPr>
                <a:defRPr lang="zh-CN"/>
              </a:defPPr>
              <a:lvl1pPr>
                <a:lnSpc>
                  <a:spcPct val="110000"/>
                </a:lnSpc>
                <a:buClr>
                  <a:schemeClr val="accent1"/>
                </a:buClr>
                <a:defRPr sz="1600">
                  <a:latin typeface="+mn-ea"/>
                </a:defRPr>
              </a:lvl1pPr>
            </a:lstStyle>
            <a:p>
              <a:r>
                <a:rPr lang="zh-CN" altLang="en-US" sz="2400" b="1">
                  <a:solidFill>
                    <a:srgbClr val="404040"/>
                  </a:solidFill>
                  <a:latin typeface="微软雅黑" panose="020B0503020204020204" pitchFamily="34" charset="-122"/>
                  <a:ea typeface="微软雅黑" panose="020B0503020204020204" pitchFamily="34" charset="-122"/>
                  <a:sym typeface="思源黑体" panose="020B0500000000000000" pitchFamily="34" charset="-122"/>
                </a:rPr>
                <a:t>少年强则中国强</a:t>
              </a:r>
            </a:p>
          </p:txBody>
        </p:sp>
      </p:grpSp>
      <p:sp>
        <p:nvSpPr>
          <p:cNvPr id="15" name="文本框 14"/>
          <p:cNvSpPr txBox="1"/>
          <p:nvPr/>
        </p:nvSpPr>
        <p:spPr>
          <a:xfrm>
            <a:off x="539512" y="2183722"/>
            <a:ext cx="11157188" cy="3332772"/>
          </a:xfrm>
          <a:prstGeom prst="rect">
            <a:avLst/>
          </a:prstGeom>
          <a:noFill/>
        </p:spPr>
        <p:txBody>
          <a:bodyPr wrap="square">
            <a:spAutoFit/>
          </a:bodyPr>
          <a:lstStyle/>
          <a:p>
            <a:pPr marL="342900" indent="-342900">
              <a:lnSpc>
                <a:spcPct val="200000"/>
              </a:lnSpc>
              <a:buFont typeface="Arial" panose="020B0604020202020204" pitchFamily="34" charset="0"/>
              <a:buChar char="•"/>
            </a:pPr>
            <a:r>
              <a:rPr lang="zh-CN" altLang="en-US">
                <a:solidFill>
                  <a:srgbClr val="5C5C5C"/>
                </a:solidFill>
                <a:latin typeface="微软雅黑" panose="020B0503020204020204" pitchFamily="34" charset="-122"/>
                <a:ea typeface="微软雅黑" panose="020B0503020204020204" pitchFamily="34" charset="-122"/>
              </a:rPr>
              <a:t>少年智则国智，少年富则国富；少年强则国强，少年独立则国独立；少年自由，则国自由；少年进步，则国进步；少年胜于欧洲，则国胜于欧洲；少年雄于地球，则国雄于地球。红日初升，其道大光。河出伏流，一泻汪洋。</a:t>
            </a:r>
          </a:p>
          <a:p>
            <a:pPr marL="342900" indent="-342900">
              <a:lnSpc>
                <a:spcPct val="200000"/>
              </a:lnSpc>
              <a:buFont typeface="Arial" panose="020B0604020202020204" pitchFamily="34" charset="0"/>
              <a:buChar char="•"/>
            </a:pPr>
            <a:r>
              <a:rPr lang="zh-CN" altLang="en-US">
                <a:solidFill>
                  <a:srgbClr val="5C5C5C"/>
                </a:solidFill>
                <a:latin typeface="微软雅黑" panose="020B0503020204020204" pitchFamily="34" charset="-122"/>
                <a:ea typeface="微软雅黑" panose="020B0503020204020204" pitchFamily="34" charset="-122"/>
              </a:rPr>
              <a:t>潜龙腾渊，鳞爪飞扬。乳虎啸谷，百兽震惶。鹰隼试翼，风尘翕张。奇花初胎，矞矞皇皇。干将发硎，有作其芒。天戴其苍，地履其黄。纵有千古，横有八荒。前途似海，来日方长。美哉我少年中国，与天不老！</a:t>
            </a:r>
          </a:p>
          <a:p>
            <a:pPr marL="342900" indent="-342900">
              <a:lnSpc>
                <a:spcPct val="200000"/>
              </a:lnSpc>
              <a:buFont typeface="Arial" panose="020B0604020202020204" pitchFamily="34" charset="0"/>
              <a:buChar char="•"/>
            </a:pPr>
            <a:r>
              <a:rPr lang="zh-CN" altLang="en-US">
                <a:solidFill>
                  <a:srgbClr val="5C5C5C"/>
                </a:solidFill>
                <a:latin typeface="微软雅黑" panose="020B0503020204020204" pitchFamily="34" charset="-122"/>
                <a:ea typeface="微软雅黑" panose="020B0503020204020204" pitchFamily="34" charset="-122"/>
              </a:rPr>
              <a:t>壮哉我中国少年，与国无疆！</a:t>
            </a: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42" presetClass="entr" presetSubtype="0"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27702" y="1733550"/>
            <a:ext cx="8364048" cy="1156855"/>
            <a:chOff x="5490829" y="1661653"/>
            <a:chExt cx="8364048" cy="1156855"/>
          </a:xfrm>
        </p:grpSpPr>
        <p:sp>
          <p:nvSpPr>
            <p:cNvPr id="8" name="矩形: 圆角 7"/>
            <p:cNvSpPr/>
            <p:nvPr/>
          </p:nvSpPr>
          <p:spPr>
            <a:xfrm>
              <a:off x="5490829" y="1789249"/>
              <a:ext cx="109871" cy="553902"/>
            </a:xfrm>
            <a:prstGeom prst="roundRect">
              <a:avLst>
                <a:gd name="adj" fmla="val 50000"/>
              </a:avLst>
            </a:prstGeom>
            <a:gradFill flip="none" rotWithShape="1">
              <a:gsLst>
                <a:gs pos="0">
                  <a:srgbClr val="C61616"/>
                </a:gs>
                <a:gs pos="100000">
                  <a:srgbClr val="C61616"/>
                </a:gs>
              </a:gsLst>
              <a:lin ang="5400000" scaled="1"/>
            </a:gradFill>
            <a:ln w="12700" cap="flat">
              <a:noFill/>
              <a:miter lim="400000"/>
            </a:ln>
            <a:effectLst/>
          </p:spPr>
          <p:txBody>
            <a:bodyPr wrap="square" lIns="0" tIns="0" rIns="0" bIns="0" numCol="1" anchor="ctr">
              <a:noAutofit/>
            </a:bodyPr>
            <a:lstStyle/>
            <a:p>
              <a:pPr algn="ctr">
                <a:defRPr>
                  <a:solidFill>
                    <a:srgbClr val="FFFFFF"/>
                  </a:solidFill>
                </a:defRPr>
              </a:pPr>
              <a:endParaRPr>
                <a:solidFill>
                  <a:srgbClr val="404040"/>
                </a:solidFill>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5659324" y="1661653"/>
              <a:ext cx="8195553" cy="1156855"/>
            </a:xfrm>
            <a:prstGeom prst="rect">
              <a:avLst/>
            </a:prstGeom>
          </p:spPr>
          <p:txBody>
            <a:bodyPr wrap="square">
              <a:spAutoFit/>
            </a:bodyPr>
            <a:lstStyle/>
            <a:p>
              <a:pPr>
                <a:lnSpc>
                  <a:spcPct val="150000"/>
                </a:lnSpc>
                <a:spcBef>
                  <a:spcPct val="0"/>
                </a:spcBef>
                <a:buSzPct val="25000"/>
                <a:defRPr/>
              </a:pPr>
              <a:r>
                <a:rPr lang="zh-CN" altLang="en-US" sz="1600" cap="all">
                  <a:solidFill>
                    <a:srgbClr val="404040"/>
                  </a:solidFill>
                  <a:latin typeface="微软雅黑" panose="020B0503020204020204" pitchFamily="34" charset="-122"/>
                  <a:ea typeface="微软雅黑" panose="020B0503020204020204" pitchFamily="34" charset="-122"/>
                  <a:cs typeface="+mn-ea"/>
                  <a:sym typeface="+mn-lt"/>
                </a:rPr>
                <a:t>历史不能忘记，所以我们铭记历史，但不是为了延续仇恨，而是为了不让历史的悲剧重演。经历过苦难的中国人民最懂得这幸福生活来之不易，对祖国的捍卫与热爱，对和平的维护与珍惜，从未动摇。</a:t>
              </a:r>
            </a:p>
          </p:txBody>
        </p:sp>
      </p:grpSp>
      <p:grpSp>
        <p:nvGrpSpPr>
          <p:cNvPr id="19" name="组合 18"/>
          <p:cNvGrpSpPr/>
          <p:nvPr/>
        </p:nvGrpSpPr>
        <p:grpSpPr>
          <a:xfrm>
            <a:off x="1827702" y="3219450"/>
            <a:ext cx="8364048" cy="787523"/>
            <a:chOff x="5490829" y="1661653"/>
            <a:chExt cx="8364048" cy="787523"/>
          </a:xfrm>
        </p:grpSpPr>
        <p:sp>
          <p:nvSpPr>
            <p:cNvPr id="20" name="矩形: 圆角 19"/>
            <p:cNvSpPr/>
            <p:nvPr/>
          </p:nvSpPr>
          <p:spPr>
            <a:xfrm>
              <a:off x="5490829" y="1789249"/>
              <a:ext cx="109871" cy="553902"/>
            </a:xfrm>
            <a:prstGeom prst="roundRect">
              <a:avLst>
                <a:gd name="adj" fmla="val 50000"/>
              </a:avLst>
            </a:prstGeom>
            <a:gradFill flip="none" rotWithShape="1">
              <a:gsLst>
                <a:gs pos="0">
                  <a:srgbClr val="C61616"/>
                </a:gs>
                <a:gs pos="100000">
                  <a:srgbClr val="C61616"/>
                </a:gs>
              </a:gsLst>
              <a:lin ang="5400000" scaled="1"/>
            </a:gradFill>
            <a:ln w="12700" cap="flat">
              <a:noFill/>
              <a:miter lim="400000"/>
            </a:ln>
            <a:effectLst/>
          </p:spPr>
          <p:txBody>
            <a:bodyPr wrap="square" lIns="0" tIns="0" rIns="0" bIns="0" numCol="1" anchor="ctr">
              <a:noAutofit/>
            </a:bodyPr>
            <a:lstStyle/>
            <a:p>
              <a:pPr algn="ctr">
                <a:defRPr>
                  <a:solidFill>
                    <a:srgbClr val="FFFFFF"/>
                  </a:solidFill>
                </a:defRPr>
              </a:pPr>
              <a:endParaRPr>
                <a:solidFill>
                  <a:srgbClr val="404040"/>
                </a:solidFill>
                <a:latin typeface="微软雅黑" panose="020B0503020204020204" pitchFamily="34" charset="-122"/>
                <a:ea typeface="微软雅黑" panose="020B0503020204020204" pitchFamily="34" charset="-122"/>
                <a:cs typeface="+mn-ea"/>
                <a:sym typeface="+mn-lt"/>
              </a:endParaRPr>
            </a:p>
          </p:txBody>
        </p:sp>
        <p:sp>
          <p:nvSpPr>
            <p:cNvPr id="21" name="矩形 20"/>
            <p:cNvSpPr/>
            <p:nvPr/>
          </p:nvSpPr>
          <p:spPr>
            <a:xfrm>
              <a:off x="5659324" y="1661653"/>
              <a:ext cx="8195553" cy="787523"/>
            </a:xfrm>
            <a:prstGeom prst="rect">
              <a:avLst/>
            </a:prstGeom>
          </p:spPr>
          <p:txBody>
            <a:bodyPr wrap="square">
              <a:spAutoFit/>
            </a:bodyPr>
            <a:lstStyle/>
            <a:p>
              <a:pPr>
                <a:lnSpc>
                  <a:spcPct val="150000"/>
                </a:lnSpc>
                <a:spcBef>
                  <a:spcPct val="0"/>
                </a:spcBef>
                <a:buSzPct val="25000"/>
                <a:defRPr/>
              </a:pPr>
              <a:r>
                <a:rPr lang="zh-CN" altLang="en-US" sz="1600" cap="all">
                  <a:solidFill>
                    <a:srgbClr val="404040"/>
                  </a:solidFill>
                  <a:latin typeface="微软雅黑" panose="020B0503020204020204" pitchFamily="34" charset="-122"/>
                  <a:ea typeface="微软雅黑" panose="020B0503020204020204" pitchFamily="34" charset="-122"/>
                  <a:cs typeface="+mn-ea"/>
                  <a:sym typeface="+mn-lt"/>
                </a:rPr>
                <a:t>生在和平年代的我们，更应自强不息，在党的领导下不忘初心、牢记使命，向着实现中华民族伟大历史复兴的中国梦，奋勇前进！</a:t>
              </a:r>
            </a:p>
          </p:txBody>
        </p:sp>
      </p:grpSp>
      <p:grpSp>
        <p:nvGrpSpPr>
          <p:cNvPr id="22" name="组合 21"/>
          <p:cNvGrpSpPr/>
          <p:nvPr/>
        </p:nvGrpSpPr>
        <p:grpSpPr>
          <a:xfrm>
            <a:off x="1827702" y="4758017"/>
            <a:ext cx="8383098" cy="553902"/>
            <a:chOff x="5490829" y="1789249"/>
            <a:chExt cx="8383098" cy="553902"/>
          </a:xfrm>
        </p:grpSpPr>
        <p:sp>
          <p:nvSpPr>
            <p:cNvPr id="23" name="矩形: 圆角 22"/>
            <p:cNvSpPr/>
            <p:nvPr/>
          </p:nvSpPr>
          <p:spPr>
            <a:xfrm>
              <a:off x="5490829" y="1789249"/>
              <a:ext cx="109871" cy="553902"/>
            </a:xfrm>
            <a:prstGeom prst="roundRect">
              <a:avLst>
                <a:gd name="adj" fmla="val 50000"/>
              </a:avLst>
            </a:prstGeom>
            <a:gradFill flip="none" rotWithShape="1">
              <a:gsLst>
                <a:gs pos="0">
                  <a:srgbClr val="C61616"/>
                </a:gs>
                <a:gs pos="100000">
                  <a:srgbClr val="C61616"/>
                </a:gs>
              </a:gsLst>
              <a:lin ang="5400000" scaled="1"/>
            </a:gradFill>
            <a:ln w="12700" cap="flat">
              <a:noFill/>
              <a:miter lim="400000"/>
            </a:ln>
            <a:effectLst/>
          </p:spPr>
          <p:txBody>
            <a:bodyPr wrap="square" lIns="0" tIns="0" rIns="0" bIns="0" numCol="1" anchor="ctr">
              <a:noAutofit/>
            </a:bodyPr>
            <a:lstStyle/>
            <a:p>
              <a:pPr algn="ctr">
                <a:defRPr>
                  <a:solidFill>
                    <a:srgbClr val="FFFFFF"/>
                  </a:solidFill>
                </a:defRPr>
              </a:pPr>
              <a:endParaRPr>
                <a:solidFill>
                  <a:srgbClr val="404040"/>
                </a:solidFill>
                <a:latin typeface="微软雅黑" panose="020B0503020204020204" pitchFamily="34" charset="-122"/>
                <a:ea typeface="微软雅黑" panose="020B0503020204020204" pitchFamily="34" charset="-122"/>
                <a:cs typeface="+mn-ea"/>
                <a:sym typeface="+mn-lt"/>
              </a:endParaRPr>
            </a:p>
          </p:txBody>
        </p:sp>
        <p:sp>
          <p:nvSpPr>
            <p:cNvPr id="24" name="矩形 23"/>
            <p:cNvSpPr/>
            <p:nvPr/>
          </p:nvSpPr>
          <p:spPr>
            <a:xfrm>
              <a:off x="5678374" y="1833103"/>
              <a:ext cx="8195553" cy="418191"/>
            </a:xfrm>
            <a:prstGeom prst="rect">
              <a:avLst/>
            </a:prstGeom>
          </p:spPr>
          <p:txBody>
            <a:bodyPr wrap="square">
              <a:spAutoFit/>
            </a:bodyPr>
            <a:lstStyle/>
            <a:p>
              <a:pPr>
                <a:lnSpc>
                  <a:spcPct val="150000"/>
                </a:lnSpc>
                <a:spcBef>
                  <a:spcPct val="0"/>
                </a:spcBef>
                <a:buSzPct val="25000"/>
                <a:defRPr/>
              </a:pPr>
              <a:r>
                <a:rPr lang="zh-CN" altLang="en-US" sz="1600" cap="all">
                  <a:solidFill>
                    <a:srgbClr val="404040"/>
                  </a:solidFill>
                  <a:latin typeface="微软雅黑" panose="020B0503020204020204" pitchFamily="34" charset="-122"/>
                  <a:ea typeface="微软雅黑" panose="020B0503020204020204" pitchFamily="34" charset="-122"/>
                  <a:cs typeface="+mn-ea"/>
                  <a:sym typeface="+mn-lt"/>
                </a:rPr>
                <a:t>山河虽已无恙，吾辈更当自强。</a:t>
              </a:r>
            </a:p>
          </p:txBody>
        </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8" fill="hold" nodeType="afterEffect">
                                  <p:stCondLst>
                                    <p:cond delay="50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nodeType="afterGroup">
                            <p:stCondLst>
                              <p:cond delay="1500"/>
                            </p:stCondLst>
                            <p:childTnLst>
                              <p:par>
                                <p:cTn id="13" presetID="22" presetClass="entr" presetSubtype="8" fill="hold" nodeType="afterEffect">
                                  <p:stCondLst>
                                    <p:cond delay="100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87773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229834"/>
            <a:ext cx="12192000" cy="6626926"/>
          </a:xfrm>
          <a:custGeom>
            <a:avLst/>
            <a:gdLst>
              <a:gd name="connsiteX0" fmla="*/ 0 w 12192000"/>
              <a:gd name="connsiteY0" fmla="*/ 0 h 6626926"/>
              <a:gd name="connsiteX1" fmla="*/ 12192000 w 12192000"/>
              <a:gd name="connsiteY1" fmla="*/ 0 h 6626926"/>
              <a:gd name="connsiteX2" fmla="*/ 12192000 w 12192000"/>
              <a:gd name="connsiteY2" fmla="*/ 6626926 h 6626926"/>
              <a:gd name="connsiteX3" fmla="*/ 0 w 12192000"/>
              <a:gd name="connsiteY3" fmla="*/ 6626926 h 6626926"/>
            </a:gdLst>
            <a:ahLst/>
            <a:cxnLst>
              <a:cxn ang="0">
                <a:pos x="connsiteX0" y="connsiteY0"/>
              </a:cxn>
              <a:cxn ang="0">
                <a:pos x="connsiteX1" y="connsiteY1"/>
              </a:cxn>
              <a:cxn ang="0">
                <a:pos x="connsiteX2" y="connsiteY2"/>
              </a:cxn>
              <a:cxn ang="0">
                <a:pos x="connsiteX3" y="connsiteY3"/>
              </a:cxn>
            </a:cxnLst>
            <a:rect l="l" t="t" r="r" b="b"/>
            <a:pathLst>
              <a:path w="12192000" h="6626926">
                <a:moveTo>
                  <a:pt x="0" y="0"/>
                </a:moveTo>
                <a:lnTo>
                  <a:pt x="12192000" y="0"/>
                </a:lnTo>
                <a:lnTo>
                  <a:pt x="12192000" y="6626926"/>
                </a:lnTo>
                <a:lnTo>
                  <a:pt x="0" y="6626926"/>
                </a:lnTo>
                <a:close/>
              </a:path>
            </a:pathLst>
          </a:custGeom>
        </p:spPr>
      </p:pic>
      <p:pic>
        <p:nvPicPr>
          <p:cNvPr id="21" name="图片 2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flipH="1">
            <a:off x="2" y="1506799"/>
            <a:ext cx="12191998" cy="5351203"/>
          </a:xfrm>
          <a:custGeom>
            <a:avLst/>
            <a:gdLst>
              <a:gd name="connsiteX0" fmla="*/ 7771151 w 12191998"/>
              <a:gd name="connsiteY0" fmla="*/ 582743 h 5351203"/>
              <a:gd name="connsiteX1" fmla="*/ 7766157 w 12191998"/>
              <a:gd name="connsiteY1" fmla="*/ 584366 h 5351203"/>
              <a:gd name="connsiteX2" fmla="*/ 7780103 w 12191998"/>
              <a:gd name="connsiteY2" fmla="*/ 588905 h 5351203"/>
              <a:gd name="connsiteX3" fmla="*/ 7771151 w 12191998"/>
              <a:gd name="connsiteY3" fmla="*/ 582743 h 5351203"/>
              <a:gd name="connsiteX4" fmla="*/ 8707855 w 12191998"/>
              <a:gd name="connsiteY4" fmla="*/ 539 h 5351203"/>
              <a:gd name="connsiteX5" fmla="*/ 8617199 w 12191998"/>
              <a:gd name="connsiteY5" fmla="*/ 50623 h 5351203"/>
              <a:gd name="connsiteX6" fmla="*/ 8478646 w 12191998"/>
              <a:gd name="connsiteY6" fmla="*/ 327240 h 5351203"/>
              <a:gd name="connsiteX7" fmla="*/ 8299680 w 12191998"/>
              <a:gd name="connsiteY7" fmla="*/ 402002 h 5351203"/>
              <a:gd name="connsiteX8" fmla="*/ 8189992 w 12191998"/>
              <a:gd name="connsiteY8" fmla="*/ 409478 h 5351203"/>
              <a:gd name="connsiteX9" fmla="*/ 8051438 w 12191998"/>
              <a:gd name="connsiteY9" fmla="*/ 469287 h 5351203"/>
              <a:gd name="connsiteX10" fmla="*/ 7941749 w 12191998"/>
              <a:gd name="connsiteY10" fmla="*/ 454334 h 5351203"/>
              <a:gd name="connsiteX11" fmla="*/ 7803195 w 12191998"/>
              <a:gd name="connsiteY11" fmla="*/ 573953 h 5351203"/>
              <a:gd name="connsiteX12" fmla="*/ 7765851 w 12191998"/>
              <a:gd name="connsiteY12" fmla="*/ 584466 h 5351203"/>
              <a:gd name="connsiteX13" fmla="*/ 7766157 w 12191998"/>
              <a:gd name="connsiteY13" fmla="*/ 584366 h 5351203"/>
              <a:gd name="connsiteX14" fmla="*/ 7762874 w 12191998"/>
              <a:gd name="connsiteY14" fmla="*/ 583298 h 5351203"/>
              <a:gd name="connsiteX15" fmla="*/ 7716600 w 12191998"/>
              <a:gd name="connsiteY15" fmla="*/ 701047 h 5351203"/>
              <a:gd name="connsiteX16" fmla="*/ 7658869 w 12191998"/>
              <a:gd name="connsiteY16" fmla="*/ 768332 h 5351203"/>
              <a:gd name="connsiteX17" fmla="*/ 7612684 w 12191998"/>
              <a:gd name="connsiteY17" fmla="*/ 813188 h 5351203"/>
              <a:gd name="connsiteX18" fmla="*/ 7572273 w 12191998"/>
              <a:gd name="connsiteY18" fmla="*/ 820665 h 5351203"/>
              <a:gd name="connsiteX19" fmla="*/ 7537634 w 12191998"/>
              <a:gd name="connsiteY19" fmla="*/ 820665 h 5351203"/>
              <a:gd name="connsiteX20" fmla="*/ 7497222 w 12191998"/>
              <a:gd name="connsiteY20" fmla="*/ 760856 h 5351203"/>
              <a:gd name="connsiteX21" fmla="*/ 7456812 w 12191998"/>
              <a:gd name="connsiteY21" fmla="*/ 708523 h 5351203"/>
              <a:gd name="connsiteX22" fmla="*/ 7393307 w 12191998"/>
              <a:gd name="connsiteY22" fmla="*/ 618809 h 5351203"/>
              <a:gd name="connsiteX23" fmla="*/ 7335576 w 12191998"/>
              <a:gd name="connsiteY23" fmla="*/ 671142 h 5351203"/>
              <a:gd name="connsiteX24" fmla="*/ 7295164 w 12191998"/>
              <a:gd name="connsiteY24" fmla="*/ 693571 h 5351203"/>
              <a:gd name="connsiteX25" fmla="*/ 7254753 w 12191998"/>
              <a:gd name="connsiteY25" fmla="*/ 701047 h 5351203"/>
              <a:gd name="connsiteX26" fmla="*/ 7214341 w 12191998"/>
              <a:gd name="connsiteY26" fmla="*/ 708523 h 5351203"/>
              <a:gd name="connsiteX27" fmla="*/ 7162384 w 12191998"/>
              <a:gd name="connsiteY27" fmla="*/ 715999 h 5351203"/>
              <a:gd name="connsiteX28" fmla="*/ 7093107 w 12191998"/>
              <a:gd name="connsiteY28" fmla="*/ 693571 h 5351203"/>
              <a:gd name="connsiteX29" fmla="*/ 7035376 w 12191998"/>
              <a:gd name="connsiteY29" fmla="*/ 686094 h 5351203"/>
              <a:gd name="connsiteX30" fmla="*/ 6989192 w 12191998"/>
              <a:gd name="connsiteY30" fmla="*/ 641238 h 5351203"/>
              <a:gd name="connsiteX31" fmla="*/ 6937235 w 12191998"/>
              <a:gd name="connsiteY31" fmla="*/ 581429 h 5351203"/>
              <a:gd name="connsiteX32" fmla="*/ 6891050 w 12191998"/>
              <a:gd name="connsiteY32" fmla="*/ 626285 h 5351203"/>
              <a:gd name="connsiteX33" fmla="*/ 6839092 w 12191998"/>
              <a:gd name="connsiteY33" fmla="*/ 618809 h 5351203"/>
              <a:gd name="connsiteX34" fmla="*/ 6781361 w 12191998"/>
              <a:gd name="connsiteY34" fmla="*/ 596381 h 5351203"/>
              <a:gd name="connsiteX35" fmla="*/ 6712084 w 12191998"/>
              <a:gd name="connsiteY35" fmla="*/ 573953 h 5351203"/>
              <a:gd name="connsiteX36" fmla="*/ 6631261 w 12191998"/>
              <a:gd name="connsiteY36" fmla="*/ 476763 h 5351203"/>
              <a:gd name="connsiteX37" fmla="*/ 6561984 w 12191998"/>
              <a:gd name="connsiteY37" fmla="*/ 402002 h 5351203"/>
              <a:gd name="connsiteX38" fmla="*/ 6371473 w 12191998"/>
              <a:gd name="connsiteY38" fmla="*/ 387049 h 5351203"/>
              <a:gd name="connsiteX39" fmla="*/ 6290650 w 12191998"/>
              <a:gd name="connsiteY39" fmla="*/ 387049 h 5351203"/>
              <a:gd name="connsiteX40" fmla="*/ 6175188 w 12191998"/>
              <a:gd name="connsiteY40" fmla="*/ 372097 h 5351203"/>
              <a:gd name="connsiteX41" fmla="*/ 5967358 w 12191998"/>
              <a:gd name="connsiteY41" fmla="*/ 394525 h 5351203"/>
              <a:gd name="connsiteX42" fmla="*/ 5869215 w 12191998"/>
              <a:gd name="connsiteY42" fmla="*/ 230050 h 5351203"/>
              <a:gd name="connsiteX43" fmla="*/ 5713342 w 12191998"/>
              <a:gd name="connsiteY43" fmla="*/ 297336 h 5351203"/>
              <a:gd name="connsiteX44" fmla="*/ 5626746 w 12191998"/>
              <a:gd name="connsiteY44" fmla="*/ 387049 h 5351203"/>
              <a:gd name="connsiteX45" fmla="*/ 5476647 w 12191998"/>
              <a:gd name="connsiteY45" fmla="*/ 446858 h 5351203"/>
              <a:gd name="connsiteX46" fmla="*/ 5361184 w 12191998"/>
              <a:gd name="connsiteY46" fmla="*/ 454334 h 5351203"/>
              <a:gd name="connsiteX47" fmla="*/ 5228404 w 12191998"/>
              <a:gd name="connsiteY47" fmla="*/ 566477 h 5351203"/>
              <a:gd name="connsiteX48" fmla="*/ 5107169 w 12191998"/>
              <a:gd name="connsiteY48" fmla="*/ 566477 h 5351203"/>
              <a:gd name="connsiteX49" fmla="*/ 4991708 w 12191998"/>
              <a:gd name="connsiteY49" fmla="*/ 626285 h 5351203"/>
              <a:gd name="connsiteX50" fmla="*/ 4876246 w 12191998"/>
              <a:gd name="connsiteY50" fmla="*/ 648714 h 5351203"/>
              <a:gd name="connsiteX51" fmla="*/ 4812742 w 12191998"/>
              <a:gd name="connsiteY51" fmla="*/ 596381 h 5351203"/>
              <a:gd name="connsiteX52" fmla="*/ 4691508 w 12191998"/>
              <a:gd name="connsiteY52" fmla="*/ 611333 h 5351203"/>
              <a:gd name="connsiteX53" fmla="*/ 4610685 w 12191998"/>
              <a:gd name="connsiteY53" fmla="*/ 671142 h 5351203"/>
              <a:gd name="connsiteX54" fmla="*/ 4524089 w 12191998"/>
              <a:gd name="connsiteY54" fmla="*/ 701047 h 5351203"/>
              <a:gd name="connsiteX55" fmla="*/ 4339351 w 12191998"/>
              <a:gd name="connsiteY55" fmla="*/ 760856 h 5351203"/>
              <a:gd name="connsiteX56" fmla="*/ 4333578 w 12191998"/>
              <a:gd name="connsiteY56" fmla="*/ 790760 h 5351203"/>
              <a:gd name="connsiteX57" fmla="*/ 4264301 w 12191998"/>
              <a:gd name="connsiteY57" fmla="*/ 820665 h 5351203"/>
              <a:gd name="connsiteX58" fmla="*/ 4102655 w 12191998"/>
              <a:gd name="connsiteY58" fmla="*/ 932807 h 5351203"/>
              <a:gd name="connsiteX59" fmla="*/ 3975647 w 12191998"/>
              <a:gd name="connsiteY59" fmla="*/ 1000092 h 5351203"/>
              <a:gd name="connsiteX60" fmla="*/ 3923689 w 12191998"/>
              <a:gd name="connsiteY60" fmla="*/ 970188 h 5351203"/>
              <a:gd name="connsiteX61" fmla="*/ 3808227 w 12191998"/>
              <a:gd name="connsiteY61" fmla="*/ 1127187 h 5351203"/>
              <a:gd name="connsiteX62" fmla="*/ 3692766 w 12191998"/>
              <a:gd name="connsiteY62" fmla="*/ 1164567 h 5351203"/>
              <a:gd name="connsiteX63" fmla="*/ 3611943 w 12191998"/>
              <a:gd name="connsiteY63" fmla="*/ 1142138 h 5351203"/>
              <a:gd name="connsiteX64" fmla="*/ 3583078 w 12191998"/>
              <a:gd name="connsiteY64" fmla="*/ 1104758 h 5351203"/>
              <a:gd name="connsiteX65" fmla="*/ 3398340 w 12191998"/>
              <a:gd name="connsiteY65" fmla="*/ 1164567 h 5351203"/>
              <a:gd name="connsiteX66" fmla="*/ 3288651 w 12191998"/>
              <a:gd name="connsiteY66" fmla="*/ 1172043 h 5351203"/>
              <a:gd name="connsiteX67" fmla="*/ 3284769 w 12191998"/>
              <a:gd name="connsiteY67" fmla="*/ 1154595 h 5351203"/>
              <a:gd name="connsiteX68" fmla="*/ 3281344 w 12191998"/>
              <a:gd name="connsiteY68" fmla="*/ 1153120 h 5351203"/>
              <a:gd name="connsiteX69" fmla="*/ 3282979 w 12191998"/>
              <a:gd name="connsiteY69" fmla="*/ 1146549 h 5351203"/>
              <a:gd name="connsiteX70" fmla="*/ 3284769 w 12191998"/>
              <a:gd name="connsiteY70" fmla="*/ 1154595 h 5351203"/>
              <a:gd name="connsiteX71" fmla="*/ 3286836 w 12191998"/>
              <a:gd name="connsiteY71" fmla="*/ 1155485 h 5351203"/>
              <a:gd name="connsiteX72" fmla="*/ 3294424 w 12191998"/>
              <a:gd name="connsiteY72" fmla="*/ 1149615 h 5351203"/>
              <a:gd name="connsiteX73" fmla="*/ 3173190 w 12191998"/>
              <a:gd name="connsiteY73" fmla="*/ 1119710 h 5351203"/>
              <a:gd name="connsiteX74" fmla="*/ 3011544 w 12191998"/>
              <a:gd name="connsiteY74" fmla="*/ 1112234 h 5351203"/>
              <a:gd name="connsiteX75" fmla="*/ 2896082 w 12191998"/>
              <a:gd name="connsiteY75" fmla="*/ 1149615 h 5351203"/>
              <a:gd name="connsiteX76" fmla="*/ 2821032 w 12191998"/>
              <a:gd name="connsiteY76" fmla="*/ 1127187 h 5351203"/>
              <a:gd name="connsiteX77" fmla="*/ 2745982 w 12191998"/>
              <a:gd name="connsiteY77" fmla="*/ 1127187 h 5351203"/>
              <a:gd name="connsiteX78" fmla="*/ 2670932 w 12191998"/>
              <a:gd name="connsiteY78" fmla="*/ 1119710 h 5351203"/>
              <a:gd name="connsiteX79" fmla="*/ 2595882 w 12191998"/>
              <a:gd name="connsiteY79" fmla="*/ 1142138 h 5351203"/>
              <a:gd name="connsiteX80" fmla="*/ 2515059 w 12191998"/>
              <a:gd name="connsiteY80" fmla="*/ 1149615 h 5351203"/>
              <a:gd name="connsiteX81" fmla="*/ 2422690 w 12191998"/>
              <a:gd name="connsiteY81" fmla="*/ 1119710 h 5351203"/>
              <a:gd name="connsiteX82" fmla="*/ 2376505 w 12191998"/>
              <a:gd name="connsiteY82" fmla="*/ 1089806 h 5351203"/>
              <a:gd name="connsiteX83" fmla="*/ 2330321 w 12191998"/>
              <a:gd name="connsiteY83" fmla="*/ 1127187 h 5351203"/>
              <a:gd name="connsiteX84" fmla="*/ 2278363 w 12191998"/>
              <a:gd name="connsiteY84" fmla="*/ 1127187 h 5351203"/>
              <a:gd name="connsiteX85" fmla="*/ 2220632 w 12191998"/>
              <a:gd name="connsiteY85" fmla="*/ 1142138 h 5351203"/>
              <a:gd name="connsiteX86" fmla="*/ 2157128 w 12191998"/>
              <a:gd name="connsiteY86" fmla="*/ 1142138 h 5351203"/>
              <a:gd name="connsiteX87" fmla="*/ 2082078 w 12191998"/>
              <a:gd name="connsiteY87" fmla="*/ 1142138 h 5351203"/>
              <a:gd name="connsiteX88" fmla="*/ 1995482 w 12191998"/>
              <a:gd name="connsiteY88" fmla="*/ 1127187 h 5351203"/>
              <a:gd name="connsiteX89" fmla="*/ 1891567 w 12191998"/>
              <a:gd name="connsiteY89" fmla="*/ 1082329 h 5351203"/>
              <a:gd name="connsiteX90" fmla="*/ 1828063 w 12191998"/>
              <a:gd name="connsiteY90" fmla="*/ 1074854 h 5351203"/>
              <a:gd name="connsiteX91" fmla="*/ 1776105 w 12191998"/>
              <a:gd name="connsiteY91" fmla="*/ 1037473 h 5351203"/>
              <a:gd name="connsiteX92" fmla="*/ 1706828 w 12191998"/>
              <a:gd name="connsiteY92" fmla="*/ 985140 h 5351203"/>
              <a:gd name="connsiteX93" fmla="*/ 1626005 w 12191998"/>
              <a:gd name="connsiteY93" fmla="*/ 917854 h 5351203"/>
              <a:gd name="connsiteX94" fmla="*/ 1533636 w 12191998"/>
              <a:gd name="connsiteY94" fmla="*/ 940283 h 5351203"/>
              <a:gd name="connsiteX95" fmla="*/ 1441267 w 12191998"/>
              <a:gd name="connsiteY95" fmla="*/ 970188 h 5351203"/>
              <a:gd name="connsiteX96" fmla="*/ 1337352 w 12191998"/>
              <a:gd name="connsiteY96" fmla="*/ 1044949 h 5351203"/>
              <a:gd name="connsiteX97" fmla="*/ 1296940 w 12191998"/>
              <a:gd name="connsiteY97" fmla="*/ 1044949 h 5351203"/>
              <a:gd name="connsiteX98" fmla="*/ 1244982 w 12191998"/>
              <a:gd name="connsiteY98" fmla="*/ 977663 h 5351203"/>
              <a:gd name="connsiteX99" fmla="*/ 1181479 w 12191998"/>
              <a:gd name="connsiteY99" fmla="*/ 985140 h 5351203"/>
              <a:gd name="connsiteX100" fmla="*/ 1112202 w 12191998"/>
              <a:gd name="connsiteY100" fmla="*/ 858046 h 5351203"/>
              <a:gd name="connsiteX101" fmla="*/ 1031379 w 12191998"/>
              <a:gd name="connsiteY101" fmla="*/ 835617 h 5351203"/>
              <a:gd name="connsiteX102" fmla="*/ 950555 w 12191998"/>
              <a:gd name="connsiteY102" fmla="*/ 828141 h 5351203"/>
              <a:gd name="connsiteX103" fmla="*/ 863959 w 12191998"/>
              <a:gd name="connsiteY103" fmla="*/ 835617 h 5351203"/>
              <a:gd name="connsiteX104" fmla="*/ 783136 w 12191998"/>
              <a:gd name="connsiteY104" fmla="*/ 1029996 h 5351203"/>
              <a:gd name="connsiteX105" fmla="*/ 696540 w 12191998"/>
              <a:gd name="connsiteY105" fmla="*/ 1127187 h 5351203"/>
              <a:gd name="connsiteX106" fmla="*/ 627263 w 12191998"/>
              <a:gd name="connsiteY106" fmla="*/ 1239329 h 5351203"/>
              <a:gd name="connsiteX107" fmla="*/ 575306 w 12191998"/>
              <a:gd name="connsiteY107" fmla="*/ 1209424 h 5351203"/>
              <a:gd name="connsiteX108" fmla="*/ 517575 w 12191998"/>
              <a:gd name="connsiteY108" fmla="*/ 1254281 h 5351203"/>
              <a:gd name="connsiteX109" fmla="*/ 477163 w 12191998"/>
              <a:gd name="connsiteY109" fmla="*/ 1194472 h 5351203"/>
              <a:gd name="connsiteX110" fmla="*/ 442525 w 12191998"/>
              <a:gd name="connsiteY110" fmla="*/ 1089806 h 5351203"/>
              <a:gd name="connsiteX111" fmla="*/ 402113 w 12191998"/>
              <a:gd name="connsiteY111" fmla="*/ 1097282 h 5351203"/>
              <a:gd name="connsiteX112" fmla="*/ 344383 w 12191998"/>
              <a:gd name="connsiteY112" fmla="*/ 1029996 h 5351203"/>
              <a:gd name="connsiteX113" fmla="*/ 257786 w 12191998"/>
              <a:gd name="connsiteY113" fmla="*/ 1044949 h 5351203"/>
              <a:gd name="connsiteX114" fmla="*/ 171190 w 12191998"/>
              <a:gd name="connsiteY114" fmla="*/ 910379 h 5351203"/>
              <a:gd name="connsiteX115" fmla="*/ 101913 w 12191998"/>
              <a:gd name="connsiteY115" fmla="*/ 962712 h 5351203"/>
              <a:gd name="connsiteX116" fmla="*/ 44183 w 12191998"/>
              <a:gd name="connsiteY116" fmla="*/ 970188 h 5351203"/>
              <a:gd name="connsiteX117" fmla="*/ 10085 w 12191998"/>
              <a:gd name="connsiteY117" fmla="*/ 930237 h 5351203"/>
              <a:gd name="connsiteX118" fmla="*/ 0 w 12191998"/>
              <a:gd name="connsiteY118" fmla="*/ 926144 h 5351203"/>
              <a:gd name="connsiteX119" fmla="*/ 0 w 12191998"/>
              <a:gd name="connsiteY119" fmla="*/ 5351203 h 5351203"/>
              <a:gd name="connsiteX120" fmla="*/ 171336 w 12191998"/>
              <a:gd name="connsiteY120" fmla="*/ 5351203 h 5351203"/>
              <a:gd name="connsiteX121" fmla="*/ 11790300 w 12191998"/>
              <a:gd name="connsiteY121" fmla="*/ 5351203 h 5351203"/>
              <a:gd name="connsiteX122" fmla="*/ 12191998 w 12191998"/>
              <a:gd name="connsiteY122" fmla="*/ 5351203 h 5351203"/>
              <a:gd name="connsiteX123" fmla="*/ 12191998 w 12191998"/>
              <a:gd name="connsiteY123" fmla="*/ 123645 h 5351203"/>
              <a:gd name="connsiteX124" fmla="*/ 12185772 w 12191998"/>
              <a:gd name="connsiteY124" fmla="*/ 114638 h 5351203"/>
              <a:gd name="connsiteX125" fmla="*/ 12184960 w 12191998"/>
              <a:gd name="connsiteY125" fmla="*/ 125385 h 5351203"/>
              <a:gd name="connsiteX126" fmla="*/ 11930945 w 12191998"/>
              <a:gd name="connsiteY126" fmla="*/ 245003 h 5351203"/>
              <a:gd name="connsiteX127" fmla="*/ 11509510 w 12191998"/>
              <a:gd name="connsiteY127" fmla="*/ 327240 h 5351203"/>
              <a:gd name="connsiteX128" fmla="*/ 11370957 w 12191998"/>
              <a:gd name="connsiteY128" fmla="*/ 409478 h 5351203"/>
              <a:gd name="connsiteX129" fmla="*/ 11226630 w 12191998"/>
              <a:gd name="connsiteY129" fmla="*/ 476763 h 5351203"/>
              <a:gd name="connsiteX130" fmla="*/ 11099622 w 12191998"/>
              <a:gd name="connsiteY130" fmla="*/ 446858 h 5351203"/>
              <a:gd name="connsiteX131" fmla="*/ 10989934 w 12191998"/>
              <a:gd name="connsiteY131" fmla="*/ 454334 h 5351203"/>
              <a:gd name="connsiteX132" fmla="*/ 10810968 w 12191998"/>
              <a:gd name="connsiteY132" fmla="*/ 461811 h 5351203"/>
              <a:gd name="connsiteX133" fmla="*/ 10608911 w 12191998"/>
              <a:gd name="connsiteY133" fmla="*/ 461811 h 5351203"/>
              <a:gd name="connsiteX134" fmla="*/ 10412626 w 12191998"/>
              <a:gd name="connsiteY134" fmla="*/ 469287 h 5351203"/>
              <a:gd name="connsiteX135" fmla="*/ 10250980 w 12191998"/>
              <a:gd name="connsiteY135" fmla="*/ 469287 h 5351203"/>
              <a:gd name="connsiteX136" fmla="*/ 10164384 w 12191998"/>
              <a:gd name="connsiteY136" fmla="*/ 469287 h 5351203"/>
              <a:gd name="connsiteX137" fmla="*/ 10060468 w 12191998"/>
              <a:gd name="connsiteY137" fmla="*/ 469287 h 5351203"/>
              <a:gd name="connsiteX138" fmla="*/ 9950780 w 12191998"/>
              <a:gd name="connsiteY138" fmla="*/ 424430 h 5351203"/>
              <a:gd name="connsiteX139" fmla="*/ 9823772 w 12191998"/>
              <a:gd name="connsiteY139" fmla="*/ 394525 h 5351203"/>
              <a:gd name="connsiteX140" fmla="*/ 9667899 w 12191998"/>
              <a:gd name="connsiteY140" fmla="*/ 416954 h 5351203"/>
              <a:gd name="connsiteX141" fmla="*/ 9471615 w 12191998"/>
              <a:gd name="connsiteY141" fmla="*/ 304812 h 5351203"/>
              <a:gd name="connsiteX142" fmla="*/ 9396565 w 12191998"/>
              <a:gd name="connsiteY142" fmla="*/ 282383 h 5351203"/>
              <a:gd name="connsiteX143" fmla="*/ 9246465 w 12191998"/>
              <a:gd name="connsiteY143" fmla="*/ 342192 h 5351203"/>
              <a:gd name="connsiteX144" fmla="*/ 9131003 w 12191998"/>
              <a:gd name="connsiteY144" fmla="*/ 334716 h 5351203"/>
              <a:gd name="connsiteX145" fmla="*/ 9003995 w 12191998"/>
              <a:gd name="connsiteY145" fmla="*/ 185194 h 5351203"/>
              <a:gd name="connsiteX146" fmla="*/ 8859669 w 12191998"/>
              <a:gd name="connsiteY146" fmla="*/ 289860 h 5351203"/>
              <a:gd name="connsiteX147" fmla="*/ 8848122 w 12191998"/>
              <a:gd name="connsiteY147" fmla="*/ 289860 h 5351203"/>
              <a:gd name="connsiteX148" fmla="*/ 8755753 w 12191998"/>
              <a:gd name="connsiteY148" fmla="*/ 125385 h 5351203"/>
              <a:gd name="connsiteX149" fmla="*/ 8707855 w 12191998"/>
              <a:gd name="connsiteY149" fmla="*/ 539 h 53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12191998" h="5351203">
                <a:moveTo>
                  <a:pt x="7771151" y="582743"/>
                </a:moveTo>
                <a:lnTo>
                  <a:pt x="7766157" y="584366"/>
                </a:lnTo>
                <a:lnTo>
                  <a:pt x="7780103" y="588905"/>
                </a:lnTo>
                <a:cubicBezTo>
                  <a:pt x="7776495" y="585167"/>
                  <a:pt x="7773518" y="583298"/>
                  <a:pt x="7771151" y="582743"/>
                </a:cubicBezTo>
                <a:close/>
                <a:moveTo>
                  <a:pt x="8707855" y="539"/>
                </a:moveTo>
                <a:cubicBezTo>
                  <a:pt x="8679892" y="-6616"/>
                  <a:pt x="8649673" y="59968"/>
                  <a:pt x="8617199" y="50623"/>
                </a:cubicBezTo>
                <a:cubicBezTo>
                  <a:pt x="8571015" y="267431"/>
                  <a:pt x="8524830" y="200146"/>
                  <a:pt x="8478646" y="327240"/>
                </a:cubicBezTo>
                <a:cubicBezTo>
                  <a:pt x="8397822" y="349669"/>
                  <a:pt x="8340092" y="282383"/>
                  <a:pt x="8299680" y="402002"/>
                </a:cubicBezTo>
                <a:cubicBezTo>
                  <a:pt x="8253496" y="289860"/>
                  <a:pt x="8224630" y="409478"/>
                  <a:pt x="8189992" y="409478"/>
                </a:cubicBezTo>
                <a:cubicBezTo>
                  <a:pt x="8155353" y="379573"/>
                  <a:pt x="8114942" y="357145"/>
                  <a:pt x="8051438" y="469287"/>
                </a:cubicBezTo>
                <a:cubicBezTo>
                  <a:pt x="8039892" y="387049"/>
                  <a:pt x="7993707" y="334716"/>
                  <a:pt x="7941749" y="454334"/>
                </a:cubicBezTo>
                <a:cubicBezTo>
                  <a:pt x="7889791" y="491715"/>
                  <a:pt x="7837834" y="648714"/>
                  <a:pt x="7803195" y="573953"/>
                </a:cubicBezTo>
                <a:cubicBezTo>
                  <a:pt x="7772887" y="630024"/>
                  <a:pt x="7758815" y="593578"/>
                  <a:pt x="7765851" y="584466"/>
                </a:cubicBezTo>
                <a:lnTo>
                  <a:pt x="7766157" y="584366"/>
                </a:lnTo>
                <a:lnTo>
                  <a:pt x="7762874" y="583298"/>
                </a:lnTo>
                <a:cubicBezTo>
                  <a:pt x="7745826" y="580494"/>
                  <a:pt x="7729589" y="594512"/>
                  <a:pt x="7716600" y="701047"/>
                </a:cubicBezTo>
                <a:cubicBezTo>
                  <a:pt x="7693507" y="738427"/>
                  <a:pt x="7676187" y="708523"/>
                  <a:pt x="7658869" y="768332"/>
                </a:cubicBezTo>
                <a:cubicBezTo>
                  <a:pt x="7641550" y="790760"/>
                  <a:pt x="7630003" y="865521"/>
                  <a:pt x="7612684" y="813188"/>
                </a:cubicBezTo>
                <a:cubicBezTo>
                  <a:pt x="7601138" y="768332"/>
                  <a:pt x="7583819" y="843093"/>
                  <a:pt x="7572273" y="820665"/>
                </a:cubicBezTo>
                <a:cubicBezTo>
                  <a:pt x="7560726" y="783284"/>
                  <a:pt x="7549180" y="925331"/>
                  <a:pt x="7537634" y="820665"/>
                </a:cubicBezTo>
                <a:cubicBezTo>
                  <a:pt x="7526088" y="850569"/>
                  <a:pt x="7514542" y="828141"/>
                  <a:pt x="7497222" y="760856"/>
                </a:cubicBezTo>
                <a:cubicBezTo>
                  <a:pt x="7485676" y="723475"/>
                  <a:pt x="7474130" y="648714"/>
                  <a:pt x="7456812" y="708523"/>
                </a:cubicBezTo>
                <a:cubicBezTo>
                  <a:pt x="7439492" y="641238"/>
                  <a:pt x="7416399" y="588905"/>
                  <a:pt x="7393307" y="618809"/>
                </a:cubicBezTo>
                <a:cubicBezTo>
                  <a:pt x="7370214" y="663666"/>
                  <a:pt x="7352896" y="626285"/>
                  <a:pt x="7335576" y="671142"/>
                </a:cubicBezTo>
                <a:cubicBezTo>
                  <a:pt x="7324031" y="656190"/>
                  <a:pt x="7306711" y="678619"/>
                  <a:pt x="7295164" y="693571"/>
                </a:cubicBezTo>
                <a:cubicBezTo>
                  <a:pt x="7283619" y="745904"/>
                  <a:pt x="7266300" y="730952"/>
                  <a:pt x="7254753" y="701047"/>
                </a:cubicBezTo>
                <a:cubicBezTo>
                  <a:pt x="7243208" y="626285"/>
                  <a:pt x="7231661" y="596381"/>
                  <a:pt x="7214341" y="708523"/>
                </a:cubicBezTo>
                <a:cubicBezTo>
                  <a:pt x="7197023" y="686094"/>
                  <a:pt x="7185477" y="708523"/>
                  <a:pt x="7162384" y="715999"/>
                </a:cubicBezTo>
                <a:cubicBezTo>
                  <a:pt x="7145065" y="723475"/>
                  <a:pt x="7121973" y="686094"/>
                  <a:pt x="7093107" y="693571"/>
                </a:cubicBezTo>
                <a:cubicBezTo>
                  <a:pt x="7075788" y="693571"/>
                  <a:pt x="7052696" y="671142"/>
                  <a:pt x="7035376" y="686094"/>
                </a:cubicBezTo>
                <a:cubicBezTo>
                  <a:pt x="7018057" y="671142"/>
                  <a:pt x="7000738" y="671142"/>
                  <a:pt x="6989192" y="641238"/>
                </a:cubicBezTo>
                <a:cubicBezTo>
                  <a:pt x="6971872" y="603857"/>
                  <a:pt x="6954553" y="544048"/>
                  <a:pt x="6937235" y="581429"/>
                </a:cubicBezTo>
                <a:cubicBezTo>
                  <a:pt x="6919915" y="581429"/>
                  <a:pt x="6908368" y="626285"/>
                  <a:pt x="6891050" y="626285"/>
                </a:cubicBezTo>
                <a:cubicBezTo>
                  <a:pt x="6873730" y="611333"/>
                  <a:pt x="6856412" y="656190"/>
                  <a:pt x="6839092" y="618809"/>
                </a:cubicBezTo>
                <a:cubicBezTo>
                  <a:pt x="6821772" y="626285"/>
                  <a:pt x="6798680" y="581429"/>
                  <a:pt x="6781361" y="596381"/>
                </a:cubicBezTo>
                <a:cubicBezTo>
                  <a:pt x="6758269" y="573953"/>
                  <a:pt x="6735177" y="581429"/>
                  <a:pt x="6712084" y="573953"/>
                </a:cubicBezTo>
                <a:cubicBezTo>
                  <a:pt x="6688992" y="559000"/>
                  <a:pt x="6660127" y="544048"/>
                  <a:pt x="6631261" y="476763"/>
                </a:cubicBezTo>
                <a:cubicBezTo>
                  <a:pt x="6596623" y="431906"/>
                  <a:pt x="6590849" y="357145"/>
                  <a:pt x="6561984" y="402002"/>
                </a:cubicBezTo>
                <a:cubicBezTo>
                  <a:pt x="6538892" y="372097"/>
                  <a:pt x="6492707" y="424430"/>
                  <a:pt x="6371473" y="387049"/>
                </a:cubicBezTo>
                <a:cubicBezTo>
                  <a:pt x="6342607" y="424430"/>
                  <a:pt x="6319515" y="394525"/>
                  <a:pt x="6290650" y="387049"/>
                </a:cubicBezTo>
                <a:cubicBezTo>
                  <a:pt x="6261784" y="394525"/>
                  <a:pt x="6227146" y="379573"/>
                  <a:pt x="6175188" y="372097"/>
                </a:cubicBezTo>
                <a:cubicBezTo>
                  <a:pt x="6123230" y="222574"/>
                  <a:pt x="6053954" y="387049"/>
                  <a:pt x="5967358" y="394525"/>
                </a:cubicBezTo>
                <a:cubicBezTo>
                  <a:pt x="5955811" y="267431"/>
                  <a:pt x="5915399" y="132861"/>
                  <a:pt x="5869215" y="230050"/>
                </a:cubicBezTo>
                <a:cubicBezTo>
                  <a:pt x="5823031" y="95480"/>
                  <a:pt x="5759527" y="259955"/>
                  <a:pt x="5713342" y="297336"/>
                </a:cubicBezTo>
                <a:cubicBezTo>
                  <a:pt x="5667158" y="304812"/>
                  <a:pt x="5632519" y="327240"/>
                  <a:pt x="5626746" y="387049"/>
                </a:cubicBezTo>
                <a:cubicBezTo>
                  <a:pt x="5574788" y="431906"/>
                  <a:pt x="5522830" y="387049"/>
                  <a:pt x="5476647" y="446858"/>
                </a:cubicBezTo>
                <a:cubicBezTo>
                  <a:pt x="5430462" y="514144"/>
                  <a:pt x="5390050" y="573953"/>
                  <a:pt x="5361184" y="454334"/>
                </a:cubicBezTo>
                <a:cubicBezTo>
                  <a:pt x="5286134" y="454334"/>
                  <a:pt x="5257269" y="641238"/>
                  <a:pt x="5228404" y="566477"/>
                </a:cubicBezTo>
                <a:cubicBezTo>
                  <a:pt x="5199539" y="551524"/>
                  <a:pt x="5176446" y="663666"/>
                  <a:pt x="5107169" y="566477"/>
                </a:cubicBezTo>
                <a:cubicBezTo>
                  <a:pt x="5072531" y="596381"/>
                  <a:pt x="5032119" y="648714"/>
                  <a:pt x="4991708" y="626285"/>
                </a:cubicBezTo>
                <a:cubicBezTo>
                  <a:pt x="4951296" y="603857"/>
                  <a:pt x="4910885" y="671142"/>
                  <a:pt x="4876246" y="648714"/>
                </a:cubicBezTo>
                <a:cubicBezTo>
                  <a:pt x="4847381" y="626285"/>
                  <a:pt x="4824288" y="656190"/>
                  <a:pt x="4812742" y="596381"/>
                </a:cubicBezTo>
                <a:cubicBezTo>
                  <a:pt x="4760785" y="633761"/>
                  <a:pt x="4720373" y="581429"/>
                  <a:pt x="4691508" y="611333"/>
                </a:cubicBezTo>
                <a:cubicBezTo>
                  <a:pt x="4656869" y="693571"/>
                  <a:pt x="4633777" y="641238"/>
                  <a:pt x="4610685" y="671142"/>
                </a:cubicBezTo>
                <a:cubicBezTo>
                  <a:pt x="4587592" y="738427"/>
                  <a:pt x="4558727" y="633761"/>
                  <a:pt x="4524089" y="701047"/>
                </a:cubicBezTo>
                <a:cubicBezTo>
                  <a:pt x="4454811" y="701047"/>
                  <a:pt x="4379761" y="663666"/>
                  <a:pt x="4339351" y="760856"/>
                </a:cubicBezTo>
                <a:cubicBezTo>
                  <a:pt x="4298938" y="671142"/>
                  <a:pt x="4287393" y="805713"/>
                  <a:pt x="4333578" y="790760"/>
                </a:cubicBezTo>
                <a:cubicBezTo>
                  <a:pt x="4322031" y="820665"/>
                  <a:pt x="4298938" y="805713"/>
                  <a:pt x="4264301" y="820665"/>
                </a:cubicBezTo>
                <a:cubicBezTo>
                  <a:pt x="4223888" y="895426"/>
                  <a:pt x="4171931" y="932807"/>
                  <a:pt x="4102655" y="932807"/>
                </a:cubicBezTo>
                <a:cubicBezTo>
                  <a:pt x="4056470" y="955235"/>
                  <a:pt x="4010285" y="947759"/>
                  <a:pt x="3975647" y="1000092"/>
                </a:cubicBezTo>
                <a:cubicBezTo>
                  <a:pt x="3941009" y="1029996"/>
                  <a:pt x="3917915" y="1052425"/>
                  <a:pt x="3923689" y="970188"/>
                </a:cubicBezTo>
                <a:cubicBezTo>
                  <a:pt x="3883277" y="925331"/>
                  <a:pt x="3842866" y="1037473"/>
                  <a:pt x="3808227" y="1127187"/>
                </a:cubicBezTo>
                <a:cubicBezTo>
                  <a:pt x="3767816" y="1134662"/>
                  <a:pt x="3727405" y="1201948"/>
                  <a:pt x="3692766" y="1164567"/>
                </a:cubicBezTo>
                <a:cubicBezTo>
                  <a:pt x="3658128" y="1172043"/>
                  <a:pt x="3629263" y="1224376"/>
                  <a:pt x="3611943" y="1142138"/>
                </a:cubicBezTo>
                <a:cubicBezTo>
                  <a:pt x="3588851" y="1127187"/>
                  <a:pt x="3583078" y="1119710"/>
                  <a:pt x="3583078" y="1104758"/>
                </a:cubicBezTo>
                <a:cubicBezTo>
                  <a:pt x="3513801" y="1149615"/>
                  <a:pt x="3450297" y="1201948"/>
                  <a:pt x="3398340" y="1164567"/>
                </a:cubicBezTo>
                <a:cubicBezTo>
                  <a:pt x="3346382" y="1172043"/>
                  <a:pt x="3311743" y="1149615"/>
                  <a:pt x="3288651" y="1172043"/>
                </a:cubicBezTo>
                <a:lnTo>
                  <a:pt x="3284769" y="1154595"/>
                </a:lnTo>
                <a:lnTo>
                  <a:pt x="3281344" y="1153120"/>
                </a:lnTo>
                <a:cubicBezTo>
                  <a:pt x="3273903" y="1144358"/>
                  <a:pt x="3274918" y="1116615"/>
                  <a:pt x="3282979" y="1146549"/>
                </a:cubicBezTo>
                <a:lnTo>
                  <a:pt x="3284769" y="1154595"/>
                </a:lnTo>
                <a:lnTo>
                  <a:pt x="3286836" y="1155485"/>
                </a:lnTo>
                <a:cubicBezTo>
                  <a:pt x="3289012" y="1155105"/>
                  <a:pt x="3291537" y="1153353"/>
                  <a:pt x="3294424" y="1149615"/>
                </a:cubicBezTo>
                <a:cubicBezTo>
                  <a:pt x="3271332" y="1119710"/>
                  <a:pt x="3225147" y="1067377"/>
                  <a:pt x="3173190" y="1119710"/>
                </a:cubicBezTo>
                <a:cubicBezTo>
                  <a:pt x="3121232" y="1044949"/>
                  <a:pt x="3063501" y="1164567"/>
                  <a:pt x="3011544" y="1112234"/>
                </a:cubicBezTo>
                <a:cubicBezTo>
                  <a:pt x="2959586" y="1067377"/>
                  <a:pt x="2919174" y="1044949"/>
                  <a:pt x="2896082" y="1149615"/>
                </a:cubicBezTo>
                <a:cubicBezTo>
                  <a:pt x="2872990" y="1157091"/>
                  <a:pt x="2849897" y="1097282"/>
                  <a:pt x="2821032" y="1127187"/>
                </a:cubicBezTo>
                <a:cubicBezTo>
                  <a:pt x="2797940" y="1127187"/>
                  <a:pt x="2774847" y="1104758"/>
                  <a:pt x="2745982" y="1127187"/>
                </a:cubicBezTo>
                <a:cubicBezTo>
                  <a:pt x="2722890" y="1134662"/>
                  <a:pt x="2699797" y="1029996"/>
                  <a:pt x="2670932" y="1119710"/>
                </a:cubicBezTo>
                <a:cubicBezTo>
                  <a:pt x="2647840" y="1127187"/>
                  <a:pt x="2624747" y="1119710"/>
                  <a:pt x="2595882" y="1142138"/>
                </a:cubicBezTo>
                <a:cubicBezTo>
                  <a:pt x="2567017" y="1172043"/>
                  <a:pt x="2543924" y="1179520"/>
                  <a:pt x="2515059" y="1149615"/>
                </a:cubicBezTo>
                <a:cubicBezTo>
                  <a:pt x="2486194" y="1157091"/>
                  <a:pt x="2451555" y="1104758"/>
                  <a:pt x="2422690" y="1119710"/>
                </a:cubicBezTo>
                <a:cubicBezTo>
                  <a:pt x="2405371" y="1082329"/>
                  <a:pt x="2393824" y="1119710"/>
                  <a:pt x="2376505" y="1089806"/>
                </a:cubicBezTo>
                <a:cubicBezTo>
                  <a:pt x="2359186" y="1149615"/>
                  <a:pt x="2347640" y="1172043"/>
                  <a:pt x="2330321" y="1127187"/>
                </a:cubicBezTo>
                <a:cubicBezTo>
                  <a:pt x="2313001" y="1097282"/>
                  <a:pt x="2295682" y="1216900"/>
                  <a:pt x="2278363" y="1127187"/>
                </a:cubicBezTo>
                <a:cubicBezTo>
                  <a:pt x="2261044" y="1112234"/>
                  <a:pt x="2243724" y="1134662"/>
                  <a:pt x="2220632" y="1142138"/>
                </a:cubicBezTo>
                <a:cubicBezTo>
                  <a:pt x="2197540" y="1172043"/>
                  <a:pt x="2180221" y="1209424"/>
                  <a:pt x="2157128" y="1142138"/>
                </a:cubicBezTo>
                <a:cubicBezTo>
                  <a:pt x="2134036" y="1261757"/>
                  <a:pt x="2105171" y="1127187"/>
                  <a:pt x="2082078" y="1142138"/>
                </a:cubicBezTo>
                <a:cubicBezTo>
                  <a:pt x="2053213" y="1194472"/>
                  <a:pt x="2024348" y="1089806"/>
                  <a:pt x="1995482" y="1127187"/>
                </a:cubicBezTo>
                <a:cubicBezTo>
                  <a:pt x="1960844" y="1104758"/>
                  <a:pt x="1926205" y="1074854"/>
                  <a:pt x="1891567" y="1082329"/>
                </a:cubicBezTo>
                <a:cubicBezTo>
                  <a:pt x="1885794" y="1059901"/>
                  <a:pt x="1862701" y="1029996"/>
                  <a:pt x="1828063" y="1074854"/>
                </a:cubicBezTo>
                <a:cubicBezTo>
                  <a:pt x="1816517" y="955235"/>
                  <a:pt x="1793425" y="1074854"/>
                  <a:pt x="1776105" y="1037473"/>
                </a:cubicBezTo>
                <a:cubicBezTo>
                  <a:pt x="1753013" y="1104758"/>
                  <a:pt x="1729921" y="1059901"/>
                  <a:pt x="1706828" y="985140"/>
                </a:cubicBezTo>
                <a:cubicBezTo>
                  <a:pt x="1677963" y="880474"/>
                  <a:pt x="1654871" y="820665"/>
                  <a:pt x="1626005" y="917854"/>
                </a:cubicBezTo>
                <a:cubicBezTo>
                  <a:pt x="1597140" y="940283"/>
                  <a:pt x="1568275" y="947759"/>
                  <a:pt x="1533636" y="940283"/>
                </a:cubicBezTo>
                <a:cubicBezTo>
                  <a:pt x="1504771" y="955235"/>
                  <a:pt x="1470132" y="910379"/>
                  <a:pt x="1441267" y="970188"/>
                </a:cubicBezTo>
                <a:cubicBezTo>
                  <a:pt x="1406628" y="992616"/>
                  <a:pt x="1371990" y="1029996"/>
                  <a:pt x="1337352" y="1044949"/>
                </a:cubicBezTo>
                <a:cubicBezTo>
                  <a:pt x="1325805" y="947759"/>
                  <a:pt x="1314259" y="1112234"/>
                  <a:pt x="1296940" y="1044949"/>
                </a:cubicBezTo>
                <a:cubicBezTo>
                  <a:pt x="1285394" y="1052425"/>
                  <a:pt x="1268075" y="1029996"/>
                  <a:pt x="1244982" y="977663"/>
                </a:cubicBezTo>
                <a:cubicBezTo>
                  <a:pt x="1227663" y="1000092"/>
                  <a:pt x="1204571" y="1074854"/>
                  <a:pt x="1181479" y="985140"/>
                </a:cubicBezTo>
                <a:cubicBezTo>
                  <a:pt x="1158386" y="962712"/>
                  <a:pt x="1135294" y="895426"/>
                  <a:pt x="1112202" y="858046"/>
                </a:cubicBezTo>
                <a:cubicBezTo>
                  <a:pt x="1089109" y="895426"/>
                  <a:pt x="1060244" y="917854"/>
                  <a:pt x="1031379" y="835617"/>
                </a:cubicBezTo>
                <a:cubicBezTo>
                  <a:pt x="1008286" y="902902"/>
                  <a:pt x="979421" y="626285"/>
                  <a:pt x="950555" y="828141"/>
                </a:cubicBezTo>
                <a:cubicBezTo>
                  <a:pt x="921690" y="828141"/>
                  <a:pt x="892825" y="775808"/>
                  <a:pt x="863959" y="835617"/>
                </a:cubicBezTo>
                <a:cubicBezTo>
                  <a:pt x="840867" y="738427"/>
                  <a:pt x="812002" y="1052425"/>
                  <a:pt x="783136" y="1029996"/>
                </a:cubicBezTo>
                <a:cubicBezTo>
                  <a:pt x="748498" y="1089806"/>
                  <a:pt x="719632" y="1112234"/>
                  <a:pt x="696540" y="1127187"/>
                </a:cubicBezTo>
                <a:cubicBezTo>
                  <a:pt x="667675" y="1059901"/>
                  <a:pt x="650356" y="1321566"/>
                  <a:pt x="627263" y="1239329"/>
                </a:cubicBezTo>
                <a:cubicBezTo>
                  <a:pt x="609944" y="1276709"/>
                  <a:pt x="592625" y="1239329"/>
                  <a:pt x="575306" y="1209424"/>
                </a:cubicBezTo>
                <a:cubicBezTo>
                  <a:pt x="552213" y="1269233"/>
                  <a:pt x="534894" y="1269233"/>
                  <a:pt x="517575" y="1254281"/>
                </a:cubicBezTo>
                <a:cubicBezTo>
                  <a:pt x="506029" y="1231853"/>
                  <a:pt x="488709" y="1231853"/>
                  <a:pt x="477163" y="1194472"/>
                </a:cubicBezTo>
                <a:cubicBezTo>
                  <a:pt x="465617" y="1157091"/>
                  <a:pt x="454071" y="1089806"/>
                  <a:pt x="442525" y="1089806"/>
                </a:cubicBezTo>
                <a:cubicBezTo>
                  <a:pt x="430979" y="1074854"/>
                  <a:pt x="419433" y="1082329"/>
                  <a:pt x="402113" y="1097282"/>
                </a:cubicBezTo>
                <a:cubicBezTo>
                  <a:pt x="390567" y="1127187"/>
                  <a:pt x="367475" y="1029996"/>
                  <a:pt x="344383" y="1029996"/>
                </a:cubicBezTo>
                <a:cubicBezTo>
                  <a:pt x="321290" y="1029996"/>
                  <a:pt x="292425" y="992616"/>
                  <a:pt x="257786" y="1044949"/>
                </a:cubicBezTo>
                <a:cubicBezTo>
                  <a:pt x="223148" y="985140"/>
                  <a:pt x="194283" y="940283"/>
                  <a:pt x="171190" y="910379"/>
                </a:cubicBezTo>
                <a:cubicBezTo>
                  <a:pt x="142325" y="902902"/>
                  <a:pt x="119233" y="895426"/>
                  <a:pt x="101913" y="962712"/>
                </a:cubicBezTo>
                <a:cubicBezTo>
                  <a:pt x="78821" y="992616"/>
                  <a:pt x="61502" y="1007568"/>
                  <a:pt x="44183" y="970188"/>
                </a:cubicBezTo>
                <a:cubicBezTo>
                  <a:pt x="31193" y="958974"/>
                  <a:pt x="21451" y="939349"/>
                  <a:pt x="10085" y="930237"/>
                </a:cubicBezTo>
                <a:lnTo>
                  <a:pt x="0" y="926144"/>
                </a:lnTo>
                <a:lnTo>
                  <a:pt x="0" y="5351203"/>
                </a:lnTo>
                <a:lnTo>
                  <a:pt x="171336" y="5351203"/>
                </a:lnTo>
                <a:cubicBezTo>
                  <a:pt x="3935604" y="5351203"/>
                  <a:pt x="8957959" y="5351203"/>
                  <a:pt x="11790300" y="5351203"/>
                </a:cubicBezTo>
                <a:lnTo>
                  <a:pt x="12191998" y="5351203"/>
                </a:lnTo>
                <a:lnTo>
                  <a:pt x="12191998" y="123645"/>
                </a:lnTo>
                <a:lnTo>
                  <a:pt x="12185772" y="114638"/>
                </a:lnTo>
                <a:cubicBezTo>
                  <a:pt x="12183878" y="113236"/>
                  <a:pt x="12183517" y="116039"/>
                  <a:pt x="12184960" y="125385"/>
                </a:cubicBezTo>
                <a:cubicBezTo>
                  <a:pt x="12005995" y="267431"/>
                  <a:pt x="12040634" y="267431"/>
                  <a:pt x="11930945" y="245003"/>
                </a:cubicBezTo>
                <a:cubicBezTo>
                  <a:pt x="11798164" y="162765"/>
                  <a:pt x="11700022" y="185194"/>
                  <a:pt x="11509510" y="327240"/>
                </a:cubicBezTo>
                <a:cubicBezTo>
                  <a:pt x="11469099" y="349669"/>
                  <a:pt x="11422914" y="379573"/>
                  <a:pt x="11370957" y="409478"/>
                </a:cubicBezTo>
                <a:cubicBezTo>
                  <a:pt x="11324772" y="439382"/>
                  <a:pt x="11272814" y="469287"/>
                  <a:pt x="11226630" y="476763"/>
                </a:cubicBezTo>
                <a:cubicBezTo>
                  <a:pt x="11180445" y="499191"/>
                  <a:pt x="11134261" y="469287"/>
                  <a:pt x="11099622" y="446858"/>
                </a:cubicBezTo>
                <a:cubicBezTo>
                  <a:pt x="11076530" y="454334"/>
                  <a:pt x="11036118" y="521620"/>
                  <a:pt x="10989934" y="454334"/>
                </a:cubicBezTo>
                <a:cubicBezTo>
                  <a:pt x="10937976" y="476763"/>
                  <a:pt x="10880245" y="476763"/>
                  <a:pt x="10810968" y="461811"/>
                </a:cubicBezTo>
                <a:cubicBezTo>
                  <a:pt x="10747465" y="402002"/>
                  <a:pt x="10678188" y="491715"/>
                  <a:pt x="10608911" y="461811"/>
                </a:cubicBezTo>
                <a:cubicBezTo>
                  <a:pt x="10539634" y="559000"/>
                  <a:pt x="10470357" y="514144"/>
                  <a:pt x="10412626" y="469287"/>
                </a:cubicBezTo>
                <a:cubicBezTo>
                  <a:pt x="10349122" y="506667"/>
                  <a:pt x="10291391" y="536572"/>
                  <a:pt x="10250980" y="469287"/>
                </a:cubicBezTo>
                <a:cubicBezTo>
                  <a:pt x="10210568" y="603857"/>
                  <a:pt x="10175930" y="372097"/>
                  <a:pt x="10164384" y="469287"/>
                </a:cubicBezTo>
                <a:cubicBezTo>
                  <a:pt x="10129745" y="476763"/>
                  <a:pt x="10095107" y="469287"/>
                  <a:pt x="10060468" y="469287"/>
                </a:cubicBezTo>
                <a:cubicBezTo>
                  <a:pt x="10025830" y="402002"/>
                  <a:pt x="9991191" y="514144"/>
                  <a:pt x="9950780" y="424430"/>
                </a:cubicBezTo>
                <a:cubicBezTo>
                  <a:pt x="9910368" y="424430"/>
                  <a:pt x="9869957" y="394525"/>
                  <a:pt x="9823772" y="394525"/>
                </a:cubicBezTo>
                <a:cubicBezTo>
                  <a:pt x="9777588" y="387049"/>
                  <a:pt x="9725630" y="289860"/>
                  <a:pt x="9667899" y="416954"/>
                </a:cubicBezTo>
                <a:cubicBezTo>
                  <a:pt x="9563984" y="379573"/>
                  <a:pt x="9506253" y="312288"/>
                  <a:pt x="9471615" y="304812"/>
                </a:cubicBezTo>
                <a:cubicBezTo>
                  <a:pt x="9436976" y="364621"/>
                  <a:pt x="9419657" y="327240"/>
                  <a:pt x="9396565" y="282383"/>
                </a:cubicBezTo>
                <a:cubicBezTo>
                  <a:pt x="9367699" y="364621"/>
                  <a:pt x="9327288" y="349669"/>
                  <a:pt x="9246465" y="342192"/>
                </a:cubicBezTo>
                <a:cubicBezTo>
                  <a:pt x="9211826" y="424430"/>
                  <a:pt x="9171415" y="514144"/>
                  <a:pt x="9131003" y="334716"/>
                </a:cubicBezTo>
                <a:cubicBezTo>
                  <a:pt x="9090592" y="304812"/>
                  <a:pt x="9050180" y="409478"/>
                  <a:pt x="9003995" y="185194"/>
                </a:cubicBezTo>
                <a:cubicBezTo>
                  <a:pt x="8957811" y="132861"/>
                  <a:pt x="8911626" y="192670"/>
                  <a:pt x="8859669" y="289860"/>
                </a:cubicBezTo>
                <a:cubicBezTo>
                  <a:pt x="8876988" y="274907"/>
                  <a:pt x="8871215" y="319764"/>
                  <a:pt x="8848122" y="289860"/>
                </a:cubicBezTo>
                <a:cubicBezTo>
                  <a:pt x="8830803" y="88003"/>
                  <a:pt x="8796165" y="102956"/>
                  <a:pt x="8755753" y="125385"/>
                </a:cubicBezTo>
                <a:cubicBezTo>
                  <a:pt x="8740599" y="35671"/>
                  <a:pt x="8724633" y="4832"/>
                  <a:pt x="8707855" y="539"/>
                </a:cubicBezTo>
                <a:close/>
              </a:path>
            </a:pathLst>
          </a:custGeom>
        </p:spPr>
      </p:pic>
      <p:sp>
        <p:nvSpPr>
          <p:cNvPr id="22" name="文本框 21"/>
          <p:cNvSpPr txBox="1"/>
          <p:nvPr/>
        </p:nvSpPr>
        <p:spPr>
          <a:xfrm>
            <a:off x="8120657" y="458018"/>
            <a:ext cx="2642593" cy="1569660"/>
          </a:xfrm>
          <a:prstGeom prst="rect">
            <a:avLst/>
          </a:prstGeom>
          <a:noFill/>
        </p:spPr>
        <p:txBody>
          <a:bodyPr wrap="square" rtlCol="0">
            <a:spAutoFit/>
          </a:bodyPr>
          <a:lstStyle/>
          <a:p>
            <a:pPr algn="dist"/>
            <a:r>
              <a:rPr lang="zh-CN" altLang="en-US" sz="9600" i="1">
                <a:solidFill>
                  <a:schemeClr val="tx1">
                    <a:lumMod val="75000"/>
                    <a:lumOff val="25000"/>
                  </a:schemeClr>
                </a:solidFill>
                <a:latin typeface="汉仪雅酷黑 75W" panose="020B0804020202020204" pitchFamily="34" charset="-122"/>
                <a:ea typeface="汉仪雅酷黑 75W" panose="020B0804020202020204" pitchFamily="34" charset="-122"/>
              </a:rPr>
              <a:t>目录</a:t>
            </a:r>
          </a:p>
        </p:txBody>
      </p:sp>
      <p:pic>
        <p:nvPicPr>
          <p:cNvPr id="33" name="图片 3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231359">
            <a:off x="1631065" y="147002"/>
            <a:ext cx="1343507" cy="1596245"/>
          </a:xfrm>
          <a:prstGeom prst="rect">
            <a:avLst/>
          </a:prstGeom>
        </p:spPr>
      </p:pic>
      <p:grpSp>
        <p:nvGrpSpPr>
          <p:cNvPr id="46" name="组合 45"/>
          <p:cNvGrpSpPr/>
          <p:nvPr/>
        </p:nvGrpSpPr>
        <p:grpSpPr>
          <a:xfrm>
            <a:off x="565150" y="3295650"/>
            <a:ext cx="5454650" cy="876300"/>
            <a:chOff x="1428750" y="3181350"/>
            <a:chExt cx="5454650" cy="876300"/>
          </a:xfrm>
        </p:grpSpPr>
        <p:sp>
          <p:nvSpPr>
            <p:cNvPr id="38" name="任意多边形: 形状 37"/>
            <p:cNvSpPr/>
            <p:nvPr/>
          </p:nvSpPr>
          <p:spPr>
            <a:xfrm>
              <a:off x="1428750" y="3181350"/>
              <a:ext cx="609600" cy="876300"/>
            </a:xfrm>
            <a:custGeom>
              <a:avLst/>
              <a:gdLst>
                <a:gd name="connsiteX0" fmla="*/ 0 w 609600"/>
                <a:gd name="connsiteY0" fmla="*/ 0 h 876300"/>
                <a:gd name="connsiteX1" fmla="*/ 609600 w 609600"/>
                <a:gd name="connsiteY1" fmla="*/ 0 h 876300"/>
                <a:gd name="connsiteX2" fmla="*/ 609600 w 609600"/>
                <a:gd name="connsiteY2" fmla="*/ 876300 h 876300"/>
                <a:gd name="connsiteX3" fmla="*/ 590890 w 609600"/>
                <a:gd name="connsiteY3" fmla="*/ 876300 h 876300"/>
                <a:gd name="connsiteX4" fmla="*/ 297472 w 609600"/>
                <a:gd name="connsiteY4" fmla="*/ 536330 h 876300"/>
                <a:gd name="connsiteX5" fmla="*/ 4054 w 609600"/>
                <a:gd name="connsiteY5" fmla="*/ 876300 h 876300"/>
                <a:gd name="connsiteX6" fmla="*/ 0 w 609600"/>
                <a:gd name="connsiteY6" fmla="*/ 87630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 h="876300">
                  <a:moveTo>
                    <a:pt x="0" y="0"/>
                  </a:moveTo>
                  <a:lnTo>
                    <a:pt x="609600" y="0"/>
                  </a:lnTo>
                  <a:lnTo>
                    <a:pt x="609600" y="876300"/>
                  </a:lnTo>
                  <a:lnTo>
                    <a:pt x="590890" y="876300"/>
                  </a:lnTo>
                  <a:lnTo>
                    <a:pt x="297472" y="536330"/>
                  </a:lnTo>
                  <a:lnTo>
                    <a:pt x="4054" y="876300"/>
                  </a:lnTo>
                  <a:lnTo>
                    <a:pt x="0" y="876300"/>
                  </a:lnTo>
                  <a:close/>
                </a:path>
              </a:pathLst>
            </a:custGeom>
            <a:solidFill>
              <a:srgbClr val="EFE1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40" name="直接连接符 39"/>
            <p:cNvCxnSpPr>
              <a:stCxn id="38" idx="0"/>
            </p:cNvCxnSpPr>
            <p:nvPr/>
          </p:nvCxnSpPr>
          <p:spPr>
            <a:xfrm>
              <a:off x="1428750" y="3181350"/>
              <a:ext cx="4819650" cy="0"/>
            </a:xfrm>
            <a:prstGeom prst="line">
              <a:avLst/>
            </a:prstGeom>
            <a:ln w="12700">
              <a:solidFill>
                <a:srgbClr val="EFE1BB"/>
              </a:solidFill>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1491257" y="3270793"/>
              <a:ext cx="566143" cy="400110"/>
            </a:xfrm>
            <a:prstGeom prst="rect">
              <a:avLst/>
            </a:prstGeom>
            <a:noFill/>
          </p:spPr>
          <p:txBody>
            <a:bodyPr wrap="square" rtlCol="0">
              <a:spAutoFit/>
            </a:bodyPr>
            <a:lstStyle/>
            <a:p>
              <a:r>
                <a:rPr lang="en-US" altLang="zh-CN" sz="2000">
                  <a:solidFill>
                    <a:srgbClr val="C61616"/>
                  </a:solidFill>
                  <a:latin typeface="汉仪雅酷黑 75W" panose="020B0804020202020204" pitchFamily="34" charset="-122"/>
                  <a:ea typeface="汉仪雅酷黑 75W" panose="020B0804020202020204" pitchFamily="34" charset="-122"/>
                </a:rPr>
                <a:t>01</a:t>
              </a:r>
              <a:endParaRPr lang="zh-CN" altLang="en-US" sz="2000">
                <a:solidFill>
                  <a:srgbClr val="C61616"/>
                </a:solidFill>
                <a:latin typeface="汉仪雅酷黑 75W" panose="020B0804020202020204" pitchFamily="34" charset="-122"/>
                <a:ea typeface="汉仪雅酷黑 75W" panose="020B0804020202020204" pitchFamily="34" charset="-122"/>
              </a:endParaRPr>
            </a:p>
          </p:txBody>
        </p:sp>
        <p:sp>
          <p:nvSpPr>
            <p:cNvPr id="43" name="文本框 42"/>
            <p:cNvSpPr txBox="1"/>
            <p:nvPr/>
          </p:nvSpPr>
          <p:spPr>
            <a:xfrm>
              <a:off x="2081807" y="3271068"/>
              <a:ext cx="4801593" cy="584775"/>
            </a:xfrm>
            <a:prstGeom prst="rect">
              <a:avLst/>
            </a:prstGeom>
            <a:noFill/>
          </p:spPr>
          <p:txBody>
            <a:bodyPr wrap="square" rtlCol="0">
              <a:spAutoFit/>
            </a:bodyPr>
            <a:lstStyle/>
            <a:p>
              <a:r>
                <a:rPr lang="zh-CN" altLang="en-US" sz="3200" dirty="0">
                  <a:solidFill>
                    <a:srgbClr val="EFE1BB"/>
                  </a:solidFill>
                  <a:latin typeface="汉仪雅酷黑 75W" panose="020B0804020202020204" pitchFamily="34" charset="-122"/>
                  <a:ea typeface="汉仪雅酷黑 75W" panose="020B0804020202020204" pitchFamily="34" charset="-122"/>
                </a:rPr>
                <a:t>感受红色经典抗战精神</a:t>
              </a:r>
            </a:p>
          </p:txBody>
        </p:sp>
        <p:sp>
          <p:nvSpPr>
            <p:cNvPr id="45" name="文本框 44"/>
            <p:cNvSpPr txBox="1"/>
            <p:nvPr/>
          </p:nvSpPr>
          <p:spPr>
            <a:xfrm>
              <a:off x="2093151" y="3721702"/>
              <a:ext cx="4206049" cy="249107"/>
            </a:xfrm>
            <a:prstGeom prst="rect">
              <a:avLst/>
            </a:prstGeom>
            <a:noFill/>
          </p:spPr>
          <p:txBody>
            <a:bodyPr wrap="square" rtlCol="0">
              <a:spAutoFit/>
            </a:bodyPr>
            <a:lstStyle/>
            <a:p>
              <a:pPr algn="dist">
                <a:lnSpc>
                  <a:spcPct val="200000"/>
                </a:lnSpc>
              </a:pPr>
              <a:r>
                <a:rPr lang="en-US" altLang="zh-CN" sz="600">
                  <a:solidFill>
                    <a:srgbClr val="EFE1BB">
                      <a:alpha val="79000"/>
                    </a:srgbClr>
                  </a:solidFill>
                  <a:latin typeface="思源黑体" panose="020B0500000000000000" pitchFamily="34" charset="-122"/>
                  <a:ea typeface="思源黑体" panose="020B0500000000000000" pitchFamily="34" charset="-122"/>
                  <a:sym typeface="思源黑体" panose="020B0500000000000000" pitchFamily="34" charset="-122"/>
                </a:rPr>
                <a:t>The average person is always waiting for an opportunity to come The</a:t>
              </a:r>
              <a:endParaRPr lang="zh-CN" altLang="en-US" sz="600">
                <a:solidFill>
                  <a:srgbClr val="EFE1BB">
                    <a:alpha val="79000"/>
                  </a:srgb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47" name="组合 46"/>
          <p:cNvGrpSpPr/>
          <p:nvPr/>
        </p:nvGrpSpPr>
        <p:grpSpPr>
          <a:xfrm>
            <a:off x="6013450" y="3295650"/>
            <a:ext cx="5721350" cy="876300"/>
            <a:chOff x="1428750" y="3181350"/>
            <a:chExt cx="5721350" cy="876300"/>
          </a:xfrm>
        </p:grpSpPr>
        <p:sp>
          <p:nvSpPr>
            <p:cNvPr id="48" name="任意多边形: 形状 47"/>
            <p:cNvSpPr/>
            <p:nvPr/>
          </p:nvSpPr>
          <p:spPr>
            <a:xfrm>
              <a:off x="1428750" y="3181350"/>
              <a:ext cx="609600" cy="876300"/>
            </a:xfrm>
            <a:custGeom>
              <a:avLst/>
              <a:gdLst>
                <a:gd name="connsiteX0" fmla="*/ 0 w 609600"/>
                <a:gd name="connsiteY0" fmla="*/ 0 h 876300"/>
                <a:gd name="connsiteX1" fmla="*/ 609600 w 609600"/>
                <a:gd name="connsiteY1" fmla="*/ 0 h 876300"/>
                <a:gd name="connsiteX2" fmla="*/ 609600 w 609600"/>
                <a:gd name="connsiteY2" fmla="*/ 876300 h 876300"/>
                <a:gd name="connsiteX3" fmla="*/ 590890 w 609600"/>
                <a:gd name="connsiteY3" fmla="*/ 876300 h 876300"/>
                <a:gd name="connsiteX4" fmla="*/ 297472 w 609600"/>
                <a:gd name="connsiteY4" fmla="*/ 536330 h 876300"/>
                <a:gd name="connsiteX5" fmla="*/ 4054 w 609600"/>
                <a:gd name="connsiteY5" fmla="*/ 876300 h 876300"/>
                <a:gd name="connsiteX6" fmla="*/ 0 w 609600"/>
                <a:gd name="connsiteY6" fmla="*/ 87630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 h="876300">
                  <a:moveTo>
                    <a:pt x="0" y="0"/>
                  </a:moveTo>
                  <a:lnTo>
                    <a:pt x="609600" y="0"/>
                  </a:lnTo>
                  <a:lnTo>
                    <a:pt x="609600" y="876300"/>
                  </a:lnTo>
                  <a:lnTo>
                    <a:pt x="590890" y="876300"/>
                  </a:lnTo>
                  <a:lnTo>
                    <a:pt x="297472" y="536330"/>
                  </a:lnTo>
                  <a:lnTo>
                    <a:pt x="4054" y="876300"/>
                  </a:lnTo>
                  <a:lnTo>
                    <a:pt x="0" y="876300"/>
                  </a:lnTo>
                  <a:close/>
                </a:path>
              </a:pathLst>
            </a:custGeom>
            <a:solidFill>
              <a:srgbClr val="EFE1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49" name="直接连接符 48"/>
            <p:cNvCxnSpPr>
              <a:stCxn id="48" idx="0"/>
            </p:cNvCxnSpPr>
            <p:nvPr/>
          </p:nvCxnSpPr>
          <p:spPr>
            <a:xfrm>
              <a:off x="1428750" y="3181350"/>
              <a:ext cx="5619750" cy="0"/>
            </a:xfrm>
            <a:prstGeom prst="line">
              <a:avLst/>
            </a:prstGeom>
            <a:ln w="12700">
              <a:solidFill>
                <a:srgbClr val="EFE1BB"/>
              </a:solidFill>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1491257" y="3270793"/>
              <a:ext cx="566143" cy="400110"/>
            </a:xfrm>
            <a:prstGeom prst="rect">
              <a:avLst/>
            </a:prstGeom>
            <a:noFill/>
          </p:spPr>
          <p:txBody>
            <a:bodyPr wrap="square" rtlCol="0">
              <a:spAutoFit/>
            </a:bodyPr>
            <a:lstStyle/>
            <a:p>
              <a:r>
                <a:rPr lang="en-US" altLang="zh-CN" sz="2000">
                  <a:solidFill>
                    <a:srgbClr val="C61616"/>
                  </a:solidFill>
                  <a:latin typeface="汉仪雅酷黑 75W" panose="020B0804020202020204" pitchFamily="34" charset="-122"/>
                  <a:ea typeface="汉仪雅酷黑 75W" panose="020B0804020202020204" pitchFamily="34" charset="-122"/>
                </a:rPr>
                <a:t>02</a:t>
              </a:r>
              <a:endParaRPr lang="zh-CN" altLang="en-US" sz="2000">
                <a:solidFill>
                  <a:srgbClr val="C61616"/>
                </a:solidFill>
                <a:latin typeface="汉仪雅酷黑 75W" panose="020B0804020202020204" pitchFamily="34" charset="-122"/>
                <a:ea typeface="汉仪雅酷黑 75W" panose="020B0804020202020204" pitchFamily="34" charset="-122"/>
              </a:endParaRPr>
            </a:p>
          </p:txBody>
        </p:sp>
        <p:sp>
          <p:nvSpPr>
            <p:cNvPr id="51" name="文本框 50"/>
            <p:cNvSpPr txBox="1"/>
            <p:nvPr/>
          </p:nvSpPr>
          <p:spPr>
            <a:xfrm>
              <a:off x="2081807" y="3271068"/>
              <a:ext cx="5068293" cy="584775"/>
            </a:xfrm>
            <a:prstGeom prst="rect">
              <a:avLst/>
            </a:prstGeom>
            <a:noFill/>
          </p:spPr>
          <p:txBody>
            <a:bodyPr wrap="square" rtlCol="0">
              <a:spAutoFit/>
            </a:bodyPr>
            <a:lstStyle/>
            <a:p>
              <a:r>
                <a:rPr lang="zh-CN" altLang="en-US" sz="3200">
                  <a:solidFill>
                    <a:srgbClr val="EFE1BB"/>
                  </a:solidFill>
                  <a:latin typeface="汉仪雅酷黑 75W" panose="020B0804020202020204" pitchFamily="34" charset="-122"/>
                  <a:ea typeface="汉仪雅酷黑 75W" panose="020B0804020202020204" pitchFamily="34" charset="-122"/>
                </a:rPr>
                <a:t>回顾革命先烈们的红色故事</a:t>
              </a:r>
            </a:p>
          </p:txBody>
        </p:sp>
        <p:sp>
          <p:nvSpPr>
            <p:cNvPr id="52" name="文本框 51"/>
            <p:cNvSpPr txBox="1"/>
            <p:nvPr/>
          </p:nvSpPr>
          <p:spPr>
            <a:xfrm>
              <a:off x="2093151" y="3721702"/>
              <a:ext cx="5044249" cy="249107"/>
            </a:xfrm>
            <a:prstGeom prst="rect">
              <a:avLst/>
            </a:prstGeom>
            <a:noFill/>
          </p:spPr>
          <p:txBody>
            <a:bodyPr wrap="square" rtlCol="0">
              <a:spAutoFit/>
            </a:bodyPr>
            <a:lstStyle/>
            <a:p>
              <a:pPr algn="dist">
                <a:lnSpc>
                  <a:spcPct val="200000"/>
                </a:lnSpc>
              </a:pPr>
              <a:r>
                <a:rPr lang="en-US" altLang="zh-CN" sz="600">
                  <a:solidFill>
                    <a:srgbClr val="EFE1BB">
                      <a:alpha val="79000"/>
                    </a:srgbClr>
                  </a:solidFill>
                  <a:latin typeface="思源黑体" panose="020B0500000000000000" pitchFamily="34" charset="-122"/>
                  <a:ea typeface="思源黑体" panose="020B0500000000000000" pitchFamily="34" charset="-122"/>
                  <a:sym typeface="思源黑体" panose="020B0500000000000000" pitchFamily="34" charset="-122"/>
                </a:rPr>
                <a:t>The average person is always waiting for an opportunity to come The</a:t>
              </a:r>
              <a:endParaRPr lang="zh-CN" altLang="en-US" sz="600">
                <a:solidFill>
                  <a:srgbClr val="EFE1BB">
                    <a:alpha val="79000"/>
                  </a:srgb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53" name="组合 52"/>
          <p:cNvGrpSpPr/>
          <p:nvPr/>
        </p:nvGrpSpPr>
        <p:grpSpPr>
          <a:xfrm>
            <a:off x="565150" y="4719638"/>
            <a:ext cx="5454650" cy="876300"/>
            <a:chOff x="1428750" y="3181350"/>
            <a:chExt cx="5454650" cy="876300"/>
          </a:xfrm>
        </p:grpSpPr>
        <p:sp>
          <p:nvSpPr>
            <p:cNvPr id="54" name="任意多边形: 形状 53"/>
            <p:cNvSpPr/>
            <p:nvPr/>
          </p:nvSpPr>
          <p:spPr>
            <a:xfrm>
              <a:off x="1428750" y="3181350"/>
              <a:ext cx="609600" cy="876300"/>
            </a:xfrm>
            <a:custGeom>
              <a:avLst/>
              <a:gdLst>
                <a:gd name="connsiteX0" fmla="*/ 0 w 609600"/>
                <a:gd name="connsiteY0" fmla="*/ 0 h 876300"/>
                <a:gd name="connsiteX1" fmla="*/ 609600 w 609600"/>
                <a:gd name="connsiteY1" fmla="*/ 0 h 876300"/>
                <a:gd name="connsiteX2" fmla="*/ 609600 w 609600"/>
                <a:gd name="connsiteY2" fmla="*/ 876300 h 876300"/>
                <a:gd name="connsiteX3" fmla="*/ 590890 w 609600"/>
                <a:gd name="connsiteY3" fmla="*/ 876300 h 876300"/>
                <a:gd name="connsiteX4" fmla="*/ 297472 w 609600"/>
                <a:gd name="connsiteY4" fmla="*/ 536330 h 876300"/>
                <a:gd name="connsiteX5" fmla="*/ 4054 w 609600"/>
                <a:gd name="connsiteY5" fmla="*/ 876300 h 876300"/>
                <a:gd name="connsiteX6" fmla="*/ 0 w 609600"/>
                <a:gd name="connsiteY6" fmla="*/ 87630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 h="876300">
                  <a:moveTo>
                    <a:pt x="0" y="0"/>
                  </a:moveTo>
                  <a:lnTo>
                    <a:pt x="609600" y="0"/>
                  </a:lnTo>
                  <a:lnTo>
                    <a:pt x="609600" y="876300"/>
                  </a:lnTo>
                  <a:lnTo>
                    <a:pt x="590890" y="876300"/>
                  </a:lnTo>
                  <a:lnTo>
                    <a:pt x="297472" y="536330"/>
                  </a:lnTo>
                  <a:lnTo>
                    <a:pt x="4054" y="876300"/>
                  </a:lnTo>
                  <a:lnTo>
                    <a:pt x="0" y="876300"/>
                  </a:lnTo>
                  <a:close/>
                </a:path>
              </a:pathLst>
            </a:custGeom>
            <a:solidFill>
              <a:srgbClr val="EFE1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55" name="直接连接符 54"/>
            <p:cNvCxnSpPr>
              <a:stCxn id="54" idx="0"/>
            </p:cNvCxnSpPr>
            <p:nvPr/>
          </p:nvCxnSpPr>
          <p:spPr>
            <a:xfrm>
              <a:off x="1428750" y="3181350"/>
              <a:ext cx="5111750" cy="0"/>
            </a:xfrm>
            <a:prstGeom prst="line">
              <a:avLst/>
            </a:prstGeom>
            <a:ln w="12700">
              <a:solidFill>
                <a:srgbClr val="EFE1BB"/>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491257" y="3270793"/>
              <a:ext cx="566143" cy="400110"/>
            </a:xfrm>
            <a:prstGeom prst="rect">
              <a:avLst/>
            </a:prstGeom>
            <a:noFill/>
          </p:spPr>
          <p:txBody>
            <a:bodyPr wrap="square" rtlCol="0">
              <a:spAutoFit/>
            </a:bodyPr>
            <a:lstStyle/>
            <a:p>
              <a:r>
                <a:rPr lang="en-US" altLang="zh-CN" sz="2000">
                  <a:solidFill>
                    <a:srgbClr val="C61616"/>
                  </a:solidFill>
                  <a:latin typeface="汉仪雅酷黑 75W" panose="020B0804020202020204" pitchFamily="34" charset="-122"/>
                  <a:ea typeface="汉仪雅酷黑 75W" panose="020B0804020202020204" pitchFamily="34" charset="-122"/>
                </a:rPr>
                <a:t>03</a:t>
              </a:r>
              <a:endParaRPr lang="zh-CN" altLang="en-US" sz="2000">
                <a:solidFill>
                  <a:srgbClr val="C61616"/>
                </a:solidFill>
                <a:latin typeface="汉仪雅酷黑 75W" panose="020B0804020202020204" pitchFamily="34" charset="-122"/>
                <a:ea typeface="汉仪雅酷黑 75W" panose="020B0804020202020204" pitchFamily="34" charset="-122"/>
              </a:endParaRPr>
            </a:p>
          </p:txBody>
        </p:sp>
        <p:sp>
          <p:nvSpPr>
            <p:cNvPr id="57" name="文本框 56"/>
            <p:cNvSpPr txBox="1"/>
            <p:nvPr/>
          </p:nvSpPr>
          <p:spPr>
            <a:xfrm>
              <a:off x="2081807" y="3271068"/>
              <a:ext cx="4801593" cy="584775"/>
            </a:xfrm>
            <a:prstGeom prst="rect">
              <a:avLst/>
            </a:prstGeom>
            <a:noFill/>
          </p:spPr>
          <p:txBody>
            <a:bodyPr wrap="square" rtlCol="0">
              <a:spAutoFit/>
            </a:bodyPr>
            <a:lstStyle/>
            <a:p>
              <a:r>
                <a:rPr lang="zh-CN" altLang="en-US" sz="3200">
                  <a:solidFill>
                    <a:srgbClr val="EFE1BB"/>
                  </a:solidFill>
                  <a:latin typeface="汉仪雅酷黑 75W" panose="020B0804020202020204" pitchFamily="34" charset="-122"/>
                  <a:ea typeface="汉仪雅酷黑 75W" panose="020B0804020202020204" pitchFamily="34" charset="-122"/>
                </a:rPr>
                <a:t>聆听抗战时期的红色歌曲</a:t>
              </a:r>
            </a:p>
          </p:txBody>
        </p:sp>
        <p:sp>
          <p:nvSpPr>
            <p:cNvPr id="58" name="文本框 57"/>
            <p:cNvSpPr txBox="1"/>
            <p:nvPr/>
          </p:nvSpPr>
          <p:spPr>
            <a:xfrm>
              <a:off x="2093151" y="3721702"/>
              <a:ext cx="4574349" cy="249107"/>
            </a:xfrm>
            <a:prstGeom prst="rect">
              <a:avLst/>
            </a:prstGeom>
            <a:noFill/>
          </p:spPr>
          <p:txBody>
            <a:bodyPr wrap="square" rtlCol="0">
              <a:spAutoFit/>
            </a:bodyPr>
            <a:lstStyle/>
            <a:p>
              <a:pPr algn="dist">
                <a:lnSpc>
                  <a:spcPct val="200000"/>
                </a:lnSpc>
              </a:pPr>
              <a:r>
                <a:rPr lang="en-US" altLang="zh-CN" sz="600">
                  <a:solidFill>
                    <a:srgbClr val="EFE1BB">
                      <a:alpha val="79000"/>
                    </a:srgbClr>
                  </a:solidFill>
                  <a:latin typeface="思源黑体" panose="020B0500000000000000" pitchFamily="34" charset="-122"/>
                  <a:ea typeface="思源黑体" panose="020B0500000000000000" pitchFamily="34" charset="-122"/>
                  <a:sym typeface="思源黑体" panose="020B0500000000000000" pitchFamily="34" charset="-122"/>
                </a:rPr>
                <a:t>The average person is always waiting for an opportunity to come The</a:t>
              </a:r>
              <a:endParaRPr lang="zh-CN" altLang="en-US" sz="600">
                <a:solidFill>
                  <a:srgbClr val="EFE1BB">
                    <a:alpha val="79000"/>
                  </a:srgb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59" name="组合 58"/>
          <p:cNvGrpSpPr/>
          <p:nvPr/>
        </p:nvGrpSpPr>
        <p:grpSpPr>
          <a:xfrm>
            <a:off x="6013450" y="4719638"/>
            <a:ext cx="5454650" cy="876300"/>
            <a:chOff x="1428750" y="3181350"/>
            <a:chExt cx="5454650" cy="876300"/>
          </a:xfrm>
        </p:grpSpPr>
        <p:sp>
          <p:nvSpPr>
            <p:cNvPr id="60" name="任意多边形: 形状 59"/>
            <p:cNvSpPr/>
            <p:nvPr/>
          </p:nvSpPr>
          <p:spPr>
            <a:xfrm>
              <a:off x="1428750" y="3181350"/>
              <a:ext cx="609600" cy="876300"/>
            </a:xfrm>
            <a:custGeom>
              <a:avLst/>
              <a:gdLst>
                <a:gd name="connsiteX0" fmla="*/ 0 w 609600"/>
                <a:gd name="connsiteY0" fmla="*/ 0 h 876300"/>
                <a:gd name="connsiteX1" fmla="*/ 609600 w 609600"/>
                <a:gd name="connsiteY1" fmla="*/ 0 h 876300"/>
                <a:gd name="connsiteX2" fmla="*/ 609600 w 609600"/>
                <a:gd name="connsiteY2" fmla="*/ 876300 h 876300"/>
                <a:gd name="connsiteX3" fmla="*/ 590890 w 609600"/>
                <a:gd name="connsiteY3" fmla="*/ 876300 h 876300"/>
                <a:gd name="connsiteX4" fmla="*/ 297472 w 609600"/>
                <a:gd name="connsiteY4" fmla="*/ 536330 h 876300"/>
                <a:gd name="connsiteX5" fmla="*/ 4054 w 609600"/>
                <a:gd name="connsiteY5" fmla="*/ 876300 h 876300"/>
                <a:gd name="connsiteX6" fmla="*/ 0 w 609600"/>
                <a:gd name="connsiteY6" fmla="*/ 87630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 h="876300">
                  <a:moveTo>
                    <a:pt x="0" y="0"/>
                  </a:moveTo>
                  <a:lnTo>
                    <a:pt x="609600" y="0"/>
                  </a:lnTo>
                  <a:lnTo>
                    <a:pt x="609600" y="876300"/>
                  </a:lnTo>
                  <a:lnTo>
                    <a:pt x="590890" y="876300"/>
                  </a:lnTo>
                  <a:lnTo>
                    <a:pt x="297472" y="536330"/>
                  </a:lnTo>
                  <a:lnTo>
                    <a:pt x="4054" y="876300"/>
                  </a:lnTo>
                  <a:lnTo>
                    <a:pt x="0" y="876300"/>
                  </a:lnTo>
                  <a:close/>
                </a:path>
              </a:pathLst>
            </a:custGeom>
            <a:solidFill>
              <a:srgbClr val="EFE1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61" name="直接连接符 60"/>
            <p:cNvCxnSpPr>
              <a:stCxn id="60" idx="0"/>
            </p:cNvCxnSpPr>
            <p:nvPr/>
          </p:nvCxnSpPr>
          <p:spPr>
            <a:xfrm>
              <a:off x="1428750" y="3181350"/>
              <a:ext cx="5162550" cy="0"/>
            </a:xfrm>
            <a:prstGeom prst="line">
              <a:avLst/>
            </a:prstGeom>
            <a:ln w="12700">
              <a:solidFill>
                <a:srgbClr val="EFE1BB"/>
              </a:solidFill>
            </a:ln>
          </p:spPr>
          <p:style>
            <a:lnRef idx="1">
              <a:schemeClr val="accent1"/>
            </a:lnRef>
            <a:fillRef idx="0">
              <a:schemeClr val="accent1"/>
            </a:fillRef>
            <a:effectRef idx="0">
              <a:schemeClr val="accent1"/>
            </a:effectRef>
            <a:fontRef idx="minor">
              <a:schemeClr val="tx1"/>
            </a:fontRef>
          </p:style>
        </p:cxnSp>
        <p:sp>
          <p:nvSpPr>
            <p:cNvPr id="62" name="文本框 61"/>
            <p:cNvSpPr txBox="1"/>
            <p:nvPr/>
          </p:nvSpPr>
          <p:spPr>
            <a:xfrm>
              <a:off x="1491257" y="3270793"/>
              <a:ext cx="566143" cy="400110"/>
            </a:xfrm>
            <a:prstGeom prst="rect">
              <a:avLst/>
            </a:prstGeom>
            <a:noFill/>
          </p:spPr>
          <p:txBody>
            <a:bodyPr wrap="square" rtlCol="0">
              <a:spAutoFit/>
            </a:bodyPr>
            <a:lstStyle/>
            <a:p>
              <a:r>
                <a:rPr lang="en-US" altLang="zh-CN" sz="2000">
                  <a:solidFill>
                    <a:srgbClr val="C61616"/>
                  </a:solidFill>
                  <a:latin typeface="汉仪雅酷黑 75W" panose="020B0804020202020204" pitchFamily="34" charset="-122"/>
                  <a:ea typeface="汉仪雅酷黑 75W" panose="020B0804020202020204" pitchFamily="34" charset="-122"/>
                </a:rPr>
                <a:t>04</a:t>
              </a:r>
              <a:endParaRPr lang="zh-CN" altLang="en-US" sz="2000">
                <a:solidFill>
                  <a:srgbClr val="C61616"/>
                </a:solidFill>
                <a:latin typeface="汉仪雅酷黑 75W" panose="020B0804020202020204" pitchFamily="34" charset="-122"/>
                <a:ea typeface="汉仪雅酷黑 75W" panose="020B0804020202020204" pitchFamily="34" charset="-122"/>
              </a:endParaRPr>
            </a:p>
          </p:txBody>
        </p:sp>
        <p:sp>
          <p:nvSpPr>
            <p:cNvPr id="63" name="文本框 62"/>
            <p:cNvSpPr txBox="1"/>
            <p:nvPr/>
          </p:nvSpPr>
          <p:spPr>
            <a:xfrm>
              <a:off x="2081807" y="3271068"/>
              <a:ext cx="4801593" cy="584775"/>
            </a:xfrm>
            <a:prstGeom prst="rect">
              <a:avLst/>
            </a:prstGeom>
            <a:noFill/>
          </p:spPr>
          <p:txBody>
            <a:bodyPr wrap="square" rtlCol="0">
              <a:spAutoFit/>
            </a:bodyPr>
            <a:lstStyle/>
            <a:p>
              <a:r>
                <a:rPr lang="zh-CN" altLang="en-US" sz="3200">
                  <a:solidFill>
                    <a:srgbClr val="EFE1BB"/>
                  </a:solidFill>
                  <a:latin typeface="汉仪雅酷黑 75W" panose="020B0804020202020204" pitchFamily="34" charset="-122"/>
                  <a:ea typeface="汉仪雅酷黑 75W" panose="020B0804020202020204" pitchFamily="34" charset="-122"/>
                </a:rPr>
                <a:t>传承和发扬红色抗战精神</a:t>
              </a:r>
            </a:p>
          </p:txBody>
        </p:sp>
        <p:sp>
          <p:nvSpPr>
            <p:cNvPr id="64" name="文本框 63"/>
            <p:cNvSpPr txBox="1"/>
            <p:nvPr/>
          </p:nvSpPr>
          <p:spPr>
            <a:xfrm>
              <a:off x="2093151" y="3721702"/>
              <a:ext cx="4587049" cy="249107"/>
            </a:xfrm>
            <a:prstGeom prst="rect">
              <a:avLst/>
            </a:prstGeom>
            <a:noFill/>
          </p:spPr>
          <p:txBody>
            <a:bodyPr wrap="square" rtlCol="0">
              <a:spAutoFit/>
            </a:bodyPr>
            <a:lstStyle/>
            <a:p>
              <a:pPr algn="dist">
                <a:lnSpc>
                  <a:spcPct val="200000"/>
                </a:lnSpc>
              </a:pPr>
              <a:r>
                <a:rPr lang="en-US" altLang="zh-CN" sz="600">
                  <a:solidFill>
                    <a:srgbClr val="EFE1BB">
                      <a:alpha val="79000"/>
                    </a:srgbClr>
                  </a:solidFill>
                  <a:latin typeface="思源黑体" panose="020B0500000000000000" pitchFamily="34" charset="-122"/>
                  <a:ea typeface="思源黑体" panose="020B0500000000000000" pitchFamily="34" charset="-122"/>
                  <a:sym typeface="思源黑体" panose="020B0500000000000000" pitchFamily="34" charset="-122"/>
                </a:rPr>
                <a:t>The average person is always waiting for an opportunity to come The</a:t>
              </a:r>
              <a:endParaRPr lang="zh-CN" altLang="en-US" sz="600">
                <a:solidFill>
                  <a:srgbClr val="EFE1BB">
                    <a:alpha val="79000"/>
                  </a:srgb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15" name="图片 14"/>
          <p:cNvPicPr/>
          <p:nvPr/>
        </p:nvPicPr>
        <p:blipFill>
          <a:blip r:embed="rId6" cstate="email">
            <a:extLst>
              <a:ext uri="{28A0092B-C50C-407E-A947-70E740481C1C}">
                <a14:useLocalDpi xmlns:a14="http://schemas.microsoft.com/office/drawing/2010/main"/>
              </a:ext>
            </a:extLst>
          </a:blip>
          <a:srcRect/>
          <a:stretch>
            <a:fillRect/>
          </a:stretch>
        </p:blipFill>
        <p:spPr>
          <a:xfrm>
            <a:off x="9588574" y="5295893"/>
            <a:ext cx="2603426" cy="1562107"/>
          </a:xfrm>
          <a:custGeom>
            <a:avLst/>
            <a:gdLst>
              <a:gd name="connsiteX0" fmla="*/ 0 w 2603426"/>
              <a:gd name="connsiteY0" fmla="*/ 0 h 1562107"/>
              <a:gd name="connsiteX1" fmla="*/ 2603426 w 2603426"/>
              <a:gd name="connsiteY1" fmla="*/ 0 h 1562107"/>
              <a:gd name="connsiteX2" fmla="*/ 2603426 w 2603426"/>
              <a:gd name="connsiteY2" fmla="*/ 1562107 h 1562107"/>
              <a:gd name="connsiteX3" fmla="*/ 0 w 2603426"/>
              <a:gd name="connsiteY3" fmla="*/ 1562107 h 1562107"/>
            </a:gdLst>
            <a:ahLst/>
            <a:cxnLst>
              <a:cxn ang="0">
                <a:pos x="connsiteX0" y="connsiteY0"/>
              </a:cxn>
              <a:cxn ang="0">
                <a:pos x="connsiteX1" y="connsiteY1"/>
              </a:cxn>
              <a:cxn ang="0">
                <a:pos x="connsiteX2" y="connsiteY2"/>
              </a:cxn>
              <a:cxn ang="0">
                <a:pos x="connsiteX3" y="connsiteY3"/>
              </a:cxn>
            </a:cxnLst>
            <a:rect l="l" t="t" r="r" b="b"/>
            <a:pathLst>
              <a:path w="2603426" h="1562107">
                <a:moveTo>
                  <a:pt x="0" y="0"/>
                </a:moveTo>
                <a:lnTo>
                  <a:pt x="2603426" y="0"/>
                </a:lnTo>
                <a:lnTo>
                  <a:pt x="2603426" y="1562107"/>
                </a:lnTo>
                <a:lnTo>
                  <a:pt x="0" y="1562107"/>
                </a:lnTo>
                <a:close/>
              </a:path>
            </a:pathLst>
          </a:custGeom>
        </p:spPr>
      </p:pic>
      <p:sp>
        <p:nvSpPr>
          <p:cNvPr id="2" name="文本框 1"/>
          <p:cNvSpPr txBox="1"/>
          <p:nvPr/>
        </p:nvSpPr>
        <p:spPr>
          <a:xfrm>
            <a:off x="3675355" y="229834"/>
            <a:ext cx="1760245" cy="230832"/>
          </a:xfrm>
          <a:prstGeom prst="rect">
            <a:avLst/>
          </a:prstGeom>
          <a:noFill/>
        </p:spPr>
        <p:txBody>
          <a:bodyPr wrap="square" rtlCol="0">
            <a:spAutoFit/>
          </a:bodyPr>
          <a:lstStyle/>
          <a:p>
            <a:r>
              <a:rPr lang="en-US" altLang="zh-CN" sz="900" dirty="0">
                <a:solidFill>
                  <a:srgbClr val="F1F1F1"/>
                </a:solidFill>
              </a:rPr>
              <a:t>https://www.ypppt.com/</a:t>
            </a:r>
            <a:endParaRPr lang="zh-CN" altLang="en-US" sz="900" dirty="0">
              <a:solidFill>
                <a:srgbClr val="F1F1F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750"/>
                                        <p:tgtEl>
                                          <p:spTgt spid="21"/>
                                        </p:tgtEl>
                                      </p:cBhvr>
                                    </p:animEffect>
                                  </p:childTnLst>
                                </p:cTn>
                              </p:par>
                            </p:childTnLst>
                          </p:cTn>
                        </p:par>
                        <p:par>
                          <p:cTn id="11" fill="hold" nodeType="afterGroup">
                            <p:stCondLst>
                              <p:cond delay="750"/>
                            </p:stCondLst>
                            <p:childTnLst>
                              <p:par>
                                <p:cTn id="12" presetID="2" presetClass="entr" presetSubtype="8" fill="hold" nodeType="afterEffect">
                                  <p:stCondLst>
                                    <p:cond delay="1000"/>
                                  </p:stCondLst>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750" fill="hold"/>
                                        <p:tgtEl>
                                          <p:spTgt spid="33"/>
                                        </p:tgtEl>
                                        <p:attrNameLst>
                                          <p:attrName>ppt_x</p:attrName>
                                        </p:attrNameLst>
                                      </p:cBhvr>
                                      <p:tavLst>
                                        <p:tav tm="0">
                                          <p:val>
                                            <p:strVal val="0-#ppt_w/2"/>
                                          </p:val>
                                        </p:tav>
                                        <p:tav tm="100000">
                                          <p:val>
                                            <p:strVal val="#ppt_x"/>
                                          </p:val>
                                        </p:tav>
                                      </p:tavLst>
                                    </p:anim>
                                    <p:anim calcmode="lin" valueType="num">
                                      <p:cBhvr additive="base">
                                        <p:cTn id="15" dur="750" fill="hold"/>
                                        <p:tgtEl>
                                          <p:spTgt spid="33"/>
                                        </p:tgtEl>
                                        <p:attrNameLst>
                                          <p:attrName>ppt_y</p:attrName>
                                        </p:attrNameLst>
                                      </p:cBhvr>
                                      <p:tavLst>
                                        <p:tav tm="0">
                                          <p:val>
                                            <p:strVal val="#ppt_y"/>
                                          </p:val>
                                        </p:tav>
                                        <p:tav tm="100000">
                                          <p:val>
                                            <p:strVal val="#ppt_y"/>
                                          </p:val>
                                        </p:tav>
                                      </p:tavLst>
                                    </p:anim>
                                  </p:childTnLst>
                                </p:cTn>
                              </p:par>
                              <p:par>
                                <p:cTn id="16" presetID="22" presetClass="entr" presetSubtype="2" fill="hold" nodeType="withEffect">
                                  <p:stCondLst>
                                    <p:cond delay="1000"/>
                                  </p:stCondLst>
                                  <p:childTnLst>
                                    <p:set>
                                      <p:cBhvr>
                                        <p:cTn id="17" dur="1" fill="hold">
                                          <p:stCondLst>
                                            <p:cond delay="0"/>
                                          </p:stCondLst>
                                        </p:cTn>
                                        <p:tgtEl>
                                          <p:spTgt spid="15"/>
                                        </p:tgtEl>
                                        <p:attrNameLst>
                                          <p:attrName>style.visibility</p:attrName>
                                        </p:attrNameLst>
                                      </p:cBhvr>
                                      <p:to>
                                        <p:strVal val="visible"/>
                                      </p:to>
                                    </p:set>
                                    <p:animEffect transition="in" filter="wipe(right)">
                                      <p:cBhvr>
                                        <p:cTn id="18" dur="750"/>
                                        <p:tgtEl>
                                          <p:spTgt spid="15"/>
                                        </p:tgtEl>
                                      </p:cBhvr>
                                    </p:animEffect>
                                  </p:childTnLst>
                                </p:cTn>
                              </p:par>
                            </p:childTnLst>
                          </p:cTn>
                        </p:par>
                      </p:childTnLst>
                    </p:cTn>
                  </p:par>
                  <p:par>
                    <p:cTn id="19" fill="hold" nodeType="clickPar">
                      <p:stCondLst>
                        <p:cond delay="indefinite"/>
                        <p:cond evt="onBegin" delay="0">
                          <p:tn val="18"/>
                        </p:cond>
                      </p:stCondLst>
                      <p:childTnLst>
                        <p:par>
                          <p:cTn id="20" fill="hold" nodeType="afterGroup">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nodeType="afterGroup">
                            <p:stCondLst>
                              <p:cond delay="500"/>
                            </p:stCondLst>
                            <p:childTnLst>
                              <p:par>
                                <p:cTn id="27" presetID="22" presetClass="entr" presetSubtype="8" fill="hold" nodeType="afterEffect">
                                  <p:stCondLst>
                                    <p:cond delay="50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750"/>
                                        <p:tgtEl>
                                          <p:spTgt spid="46"/>
                                        </p:tgtEl>
                                      </p:cBhvr>
                                    </p:animEffect>
                                  </p:childTnLst>
                                </p:cTn>
                              </p:par>
                            </p:childTnLst>
                          </p:cTn>
                        </p:par>
                        <p:par>
                          <p:cTn id="30" fill="hold" nodeType="afterGroup">
                            <p:stCondLst>
                              <p:cond delay="1750"/>
                            </p:stCondLst>
                            <p:childTnLst>
                              <p:par>
                                <p:cTn id="31" presetID="22" presetClass="entr" presetSubtype="8" fill="hold" nodeType="afterEffect">
                                  <p:stCondLst>
                                    <p:cond delay="150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750"/>
                                        <p:tgtEl>
                                          <p:spTgt spid="47"/>
                                        </p:tgtEl>
                                      </p:cBhvr>
                                    </p:animEffect>
                                  </p:childTnLst>
                                </p:cTn>
                              </p:par>
                            </p:childTnLst>
                          </p:cTn>
                        </p:par>
                        <p:par>
                          <p:cTn id="34" fill="hold" nodeType="afterGroup">
                            <p:stCondLst>
                              <p:cond delay="4000"/>
                            </p:stCondLst>
                            <p:childTnLst>
                              <p:par>
                                <p:cTn id="35" presetID="22" presetClass="entr" presetSubtype="8" fill="hold" nodeType="afterEffect">
                                  <p:stCondLst>
                                    <p:cond delay="2500"/>
                                  </p:stCondLst>
                                  <p:childTnLst>
                                    <p:set>
                                      <p:cBhvr>
                                        <p:cTn id="36" dur="1" fill="hold">
                                          <p:stCondLst>
                                            <p:cond delay="0"/>
                                          </p:stCondLst>
                                        </p:cTn>
                                        <p:tgtEl>
                                          <p:spTgt spid="53"/>
                                        </p:tgtEl>
                                        <p:attrNameLst>
                                          <p:attrName>style.visibility</p:attrName>
                                        </p:attrNameLst>
                                      </p:cBhvr>
                                      <p:to>
                                        <p:strVal val="visible"/>
                                      </p:to>
                                    </p:set>
                                    <p:animEffect transition="in" filter="wipe(left)">
                                      <p:cBhvr>
                                        <p:cTn id="37" dur="750"/>
                                        <p:tgtEl>
                                          <p:spTgt spid="53"/>
                                        </p:tgtEl>
                                      </p:cBhvr>
                                    </p:animEffect>
                                  </p:childTnLst>
                                </p:cTn>
                              </p:par>
                            </p:childTnLst>
                          </p:cTn>
                        </p:par>
                        <p:par>
                          <p:cTn id="38" fill="hold" nodeType="afterGroup">
                            <p:stCondLst>
                              <p:cond delay="7250"/>
                            </p:stCondLst>
                            <p:childTnLst>
                              <p:par>
                                <p:cTn id="39" presetID="22" presetClass="entr" presetSubtype="8" fill="hold" nodeType="afterEffect">
                                  <p:stCondLst>
                                    <p:cond delay="3500"/>
                                  </p:stCondLst>
                                  <p:childTnLst>
                                    <p:set>
                                      <p:cBhvr>
                                        <p:cTn id="40" dur="1" fill="hold">
                                          <p:stCondLst>
                                            <p:cond delay="0"/>
                                          </p:stCondLst>
                                        </p:cTn>
                                        <p:tgtEl>
                                          <p:spTgt spid="59"/>
                                        </p:tgtEl>
                                        <p:attrNameLst>
                                          <p:attrName>style.visibility</p:attrName>
                                        </p:attrNameLst>
                                      </p:cBhvr>
                                      <p:to>
                                        <p:strVal val="visible"/>
                                      </p:to>
                                    </p:set>
                                    <p:animEffect transition="in" filter="wipe(left)">
                                      <p:cBhvr>
                                        <p:cTn id="41"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20" name="图片 1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flipH="1" flipV="1">
            <a:off x="4" y="0"/>
            <a:ext cx="12191996" cy="6858000"/>
          </a:xfrm>
          <a:custGeom>
            <a:avLst/>
            <a:gdLst>
              <a:gd name="connsiteX0" fmla="*/ 6675621 w 12191996"/>
              <a:gd name="connsiteY0" fmla="*/ 1786141 h 6858000"/>
              <a:gd name="connsiteX1" fmla="*/ 6676475 w 12191996"/>
              <a:gd name="connsiteY1" fmla="*/ 1784069 h 6858000"/>
              <a:gd name="connsiteX2" fmla="*/ 6677006 w 12191996"/>
              <a:gd name="connsiteY2" fmla="*/ 1783350 h 6858000"/>
              <a:gd name="connsiteX3" fmla="*/ 6651614 w 12191996"/>
              <a:gd name="connsiteY3" fmla="*/ 1821440 h 6858000"/>
              <a:gd name="connsiteX4" fmla="*/ 6668598 w 12191996"/>
              <a:gd name="connsiteY4" fmla="*/ 1800306 h 6858000"/>
              <a:gd name="connsiteX5" fmla="*/ 6675621 w 12191996"/>
              <a:gd name="connsiteY5" fmla="*/ 1786141 h 6858000"/>
              <a:gd name="connsiteX6" fmla="*/ 6671981 w 12191996"/>
              <a:gd name="connsiteY6" fmla="*/ 1794984 h 6858000"/>
              <a:gd name="connsiteX7" fmla="*/ 6662913 w 12191996"/>
              <a:gd name="connsiteY7" fmla="*/ 1819147 h 6858000"/>
              <a:gd name="connsiteX8" fmla="*/ 6662140 w 12191996"/>
              <a:gd name="connsiteY8" fmla="*/ 1821346 h 6858000"/>
              <a:gd name="connsiteX9" fmla="*/ 12191996 w 12191996"/>
              <a:gd name="connsiteY9" fmla="*/ 6858000 h 6858000"/>
              <a:gd name="connsiteX10" fmla="*/ 0 w 12191996"/>
              <a:gd name="connsiteY10" fmla="*/ 6858000 h 6858000"/>
              <a:gd name="connsiteX11" fmla="*/ 0 w 12191996"/>
              <a:gd name="connsiteY11" fmla="*/ 0 h 6858000"/>
              <a:gd name="connsiteX12" fmla="*/ 3148954 w 12191996"/>
              <a:gd name="connsiteY12" fmla="*/ 0 h 6858000"/>
              <a:gd name="connsiteX13" fmla="*/ 3160147 w 12191996"/>
              <a:gd name="connsiteY13" fmla="*/ 13843 h 6858000"/>
              <a:gd name="connsiteX14" fmla="*/ 3180091 w 12191996"/>
              <a:gd name="connsiteY14" fmla="*/ 74838 h 6858000"/>
              <a:gd name="connsiteX15" fmla="*/ 3239480 w 12191996"/>
              <a:gd name="connsiteY15" fmla="*/ 126713 h 6858000"/>
              <a:gd name="connsiteX16" fmla="*/ 3361204 w 12191996"/>
              <a:gd name="connsiteY16" fmla="*/ 192291 h 6858000"/>
              <a:gd name="connsiteX17" fmla="*/ 3431214 w 12191996"/>
              <a:gd name="connsiteY17" fmla="*/ 220623 h 6858000"/>
              <a:gd name="connsiteX18" fmla="*/ 3493316 w 12191996"/>
              <a:gd name="connsiteY18" fmla="*/ 260154 h 6858000"/>
              <a:gd name="connsiteX19" fmla="*/ 3552473 w 12191996"/>
              <a:gd name="connsiteY19" fmla="*/ 337857 h 6858000"/>
              <a:gd name="connsiteX20" fmla="*/ 3701331 w 12191996"/>
              <a:gd name="connsiteY20" fmla="*/ 280007 h 6858000"/>
              <a:gd name="connsiteX21" fmla="*/ 3842050 w 12191996"/>
              <a:gd name="connsiteY21" fmla="*/ 259185 h 6858000"/>
              <a:gd name="connsiteX22" fmla="*/ 3946872 w 12191996"/>
              <a:gd name="connsiteY22" fmla="*/ 178713 h 6858000"/>
              <a:gd name="connsiteX23" fmla="*/ 4067741 w 12191996"/>
              <a:gd name="connsiteY23" fmla="*/ 50011 h 6858000"/>
              <a:gd name="connsiteX24" fmla="*/ 4224044 w 12191996"/>
              <a:gd name="connsiteY24" fmla="*/ 32615 h 6858000"/>
              <a:gd name="connsiteX25" fmla="*/ 4346465 w 12191996"/>
              <a:gd name="connsiteY25" fmla="*/ 20710 h 6858000"/>
              <a:gd name="connsiteX26" fmla="*/ 4379464 w 12191996"/>
              <a:gd name="connsiteY26" fmla="*/ 267 h 6858000"/>
              <a:gd name="connsiteX27" fmla="*/ 4379672 w 12191996"/>
              <a:gd name="connsiteY27" fmla="*/ 0 h 6858000"/>
              <a:gd name="connsiteX28" fmla="*/ 4456438 w 12191996"/>
              <a:gd name="connsiteY28" fmla="*/ 0 h 6858000"/>
              <a:gd name="connsiteX29" fmla="*/ 4455783 w 12191996"/>
              <a:gd name="connsiteY29" fmla="*/ 18865 h 6858000"/>
              <a:gd name="connsiteX30" fmla="*/ 4490967 w 12191996"/>
              <a:gd name="connsiteY30" fmla="*/ 18185 h 6858000"/>
              <a:gd name="connsiteX31" fmla="*/ 4504261 w 12191996"/>
              <a:gd name="connsiteY31" fmla="*/ 0 h 6858000"/>
              <a:gd name="connsiteX32" fmla="*/ 4587302 w 12191996"/>
              <a:gd name="connsiteY32" fmla="*/ 0 h 6858000"/>
              <a:gd name="connsiteX33" fmla="*/ 4589741 w 12191996"/>
              <a:gd name="connsiteY33" fmla="*/ 8283 h 6858000"/>
              <a:gd name="connsiteX34" fmla="*/ 4606425 w 12191996"/>
              <a:gd name="connsiteY34" fmla="*/ 51983 h 6858000"/>
              <a:gd name="connsiteX35" fmla="*/ 4727916 w 12191996"/>
              <a:gd name="connsiteY35" fmla="*/ 143390 h 6858000"/>
              <a:gd name="connsiteX36" fmla="*/ 4873364 w 12191996"/>
              <a:gd name="connsiteY36" fmla="*/ 175366 h 6858000"/>
              <a:gd name="connsiteX37" fmla="*/ 5040287 w 12191996"/>
              <a:gd name="connsiteY37" fmla="*/ 134426 h 6858000"/>
              <a:gd name="connsiteX38" fmla="*/ 5103709 w 12191996"/>
              <a:gd name="connsiteY38" fmla="*/ 316582 h 6858000"/>
              <a:gd name="connsiteX39" fmla="*/ 5185426 w 12191996"/>
              <a:gd name="connsiteY39" fmla="*/ 489822 h 6858000"/>
              <a:gd name="connsiteX40" fmla="*/ 5309166 w 12191996"/>
              <a:gd name="connsiteY40" fmla="*/ 620542 h 6858000"/>
              <a:gd name="connsiteX41" fmla="*/ 5436781 w 12191996"/>
              <a:gd name="connsiteY41" fmla="*/ 609779 h 6858000"/>
              <a:gd name="connsiteX42" fmla="*/ 5551295 w 12191996"/>
              <a:gd name="connsiteY42" fmla="*/ 609076 h 6858000"/>
              <a:gd name="connsiteX43" fmla="*/ 5587424 w 12191996"/>
              <a:gd name="connsiteY43" fmla="*/ 642897 h 6858000"/>
              <a:gd name="connsiteX44" fmla="*/ 5615413 w 12191996"/>
              <a:gd name="connsiteY44" fmla="*/ 713747 h 6858000"/>
              <a:gd name="connsiteX45" fmla="*/ 5651078 w 12191996"/>
              <a:gd name="connsiteY45" fmla="*/ 799226 h 6858000"/>
              <a:gd name="connsiteX46" fmla="*/ 5707984 w 12191996"/>
              <a:gd name="connsiteY46" fmla="*/ 837615 h 6858000"/>
              <a:gd name="connsiteX47" fmla="*/ 5852502 w 12191996"/>
              <a:gd name="connsiteY47" fmla="*/ 972903 h 6858000"/>
              <a:gd name="connsiteX48" fmla="*/ 5851256 w 12191996"/>
              <a:gd name="connsiteY48" fmla="*/ 1009602 h 6858000"/>
              <a:gd name="connsiteX49" fmla="*/ 5851228 w 12191996"/>
              <a:gd name="connsiteY49" fmla="*/ 1013367 h 6858000"/>
              <a:gd name="connsiteX50" fmla="*/ 5846841 w 12191996"/>
              <a:gd name="connsiteY50" fmla="*/ 1023417 h 6858000"/>
              <a:gd name="connsiteX51" fmla="*/ 5851120 w 12191996"/>
              <a:gd name="connsiteY51" fmla="*/ 1028448 h 6858000"/>
              <a:gd name="connsiteX52" fmla="*/ 5851047 w 12191996"/>
              <a:gd name="connsiteY52" fmla="*/ 1038495 h 6858000"/>
              <a:gd name="connsiteX53" fmla="*/ 5857837 w 12191996"/>
              <a:gd name="connsiteY53" fmla="*/ 1036347 h 6858000"/>
              <a:gd name="connsiteX54" fmla="*/ 5851120 w 12191996"/>
              <a:gd name="connsiteY54" fmla="*/ 1028448 h 6858000"/>
              <a:gd name="connsiteX55" fmla="*/ 5851228 w 12191996"/>
              <a:gd name="connsiteY55" fmla="*/ 1013367 h 6858000"/>
              <a:gd name="connsiteX56" fmla="*/ 5856102 w 12191996"/>
              <a:gd name="connsiteY56" fmla="*/ 1002202 h 6858000"/>
              <a:gd name="connsiteX57" fmla="*/ 5898323 w 12191996"/>
              <a:gd name="connsiteY57" fmla="*/ 1086493 h 6858000"/>
              <a:gd name="connsiteX58" fmla="*/ 6003068 w 12191996"/>
              <a:gd name="connsiteY58" fmla="*/ 1303614 h 6858000"/>
              <a:gd name="connsiteX59" fmla="*/ 6092926 w 12191996"/>
              <a:gd name="connsiteY59" fmla="*/ 1439824 h 6858000"/>
              <a:gd name="connsiteX60" fmla="*/ 6147818 w 12191996"/>
              <a:gd name="connsiteY60" fmla="*/ 1413073 h 6858000"/>
              <a:gd name="connsiteX61" fmla="*/ 6197438 w 12191996"/>
              <a:gd name="connsiteY61" fmla="*/ 1682773 h 6858000"/>
              <a:gd name="connsiteX62" fmla="*/ 6285049 w 12191996"/>
              <a:gd name="connsiteY62" fmla="*/ 1779671 h 6858000"/>
              <a:gd name="connsiteX63" fmla="*/ 6368625 w 12191996"/>
              <a:gd name="connsiteY63" fmla="*/ 1746286 h 6858000"/>
              <a:gd name="connsiteX64" fmla="*/ 6408166 w 12191996"/>
              <a:gd name="connsiteY64" fmla="*/ 1690282 h 6858000"/>
              <a:gd name="connsiteX65" fmla="*/ 6552685 w 12191996"/>
              <a:gd name="connsiteY65" fmla="*/ 1825570 h 6858000"/>
              <a:gd name="connsiteX66" fmla="*/ 6648667 w 12191996"/>
              <a:gd name="connsiteY66" fmla="*/ 1859610 h 6858000"/>
              <a:gd name="connsiteX67" fmla="*/ 6662140 w 12191996"/>
              <a:gd name="connsiteY67" fmla="*/ 1821346 h 6858000"/>
              <a:gd name="connsiteX68" fmla="*/ 6671052 w 12191996"/>
              <a:gd name="connsiteY68" fmla="*/ 1821265 h 6858000"/>
              <a:gd name="connsiteX69" fmla="*/ 6771554 w 12191996"/>
              <a:gd name="connsiteY69" fmla="*/ 1796050 h 6858000"/>
              <a:gd name="connsiteX70" fmla="*/ 6919715 w 12191996"/>
              <a:gd name="connsiteY70" fmla="*/ 1815683 h 6858000"/>
              <a:gd name="connsiteX71" fmla="*/ 7004845 w 12191996"/>
              <a:gd name="connsiteY71" fmla="*/ 1899096 h 6858000"/>
              <a:gd name="connsiteX72" fmla="*/ 7145330 w 12191996"/>
              <a:gd name="connsiteY72" fmla="*/ 1904101 h 6858000"/>
              <a:gd name="connsiteX73" fmla="*/ 7282869 w 12191996"/>
              <a:gd name="connsiteY73" fmla="*/ 1947279 h 6858000"/>
              <a:gd name="connsiteX74" fmla="*/ 7446848 w 12191996"/>
              <a:gd name="connsiteY74" fmla="*/ 1944510 h 6858000"/>
              <a:gd name="connsiteX75" fmla="*/ 7527247 w 12191996"/>
              <a:gd name="connsiteY75" fmla="*/ 1975125 h 6858000"/>
              <a:gd name="connsiteX76" fmla="*/ 7617804 w 12191996"/>
              <a:gd name="connsiteY76" fmla="*/ 2033852 h 6858000"/>
              <a:gd name="connsiteX77" fmla="*/ 7745186 w 12191996"/>
              <a:gd name="connsiteY77" fmla="*/ 2048918 h 6858000"/>
              <a:gd name="connsiteX78" fmla="*/ 7938316 w 12191996"/>
              <a:gd name="connsiteY78" fmla="*/ 1987859 h 6858000"/>
              <a:gd name="connsiteX79" fmla="*/ 7992975 w 12191996"/>
              <a:gd name="connsiteY79" fmla="*/ 1986937 h 6858000"/>
              <a:gd name="connsiteX80" fmla="*/ 8058488 w 12191996"/>
              <a:gd name="connsiteY80" fmla="*/ 1936642 h 6858000"/>
              <a:gd name="connsiteX81" fmla="*/ 8139817 w 12191996"/>
              <a:gd name="connsiteY81" fmla="*/ 1863945 h 6858000"/>
              <a:gd name="connsiteX82" fmla="*/ 8231535 w 12191996"/>
              <a:gd name="connsiteY82" fmla="*/ 1793532 h 6858000"/>
              <a:gd name="connsiteX83" fmla="*/ 8311936 w 12191996"/>
              <a:gd name="connsiteY83" fmla="*/ 1824146 h 6858000"/>
              <a:gd name="connsiteX84" fmla="*/ 8384195 w 12191996"/>
              <a:gd name="connsiteY84" fmla="*/ 1891790 h 6858000"/>
              <a:gd name="connsiteX85" fmla="*/ 8450562 w 12191996"/>
              <a:gd name="connsiteY85" fmla="*/ 2035777 h 6858000"/>
              <a:gd name="connsiteX86" fmla="*/ 8487155 w 12191996"/>
              <a:gd name="connsiteY86" fmla="*/ 2017943 h 6858000"/>
              <a:gd name="connsiteX87" fmla="*/ 8552902 w 12191996"/>
              <a:gd name="connsiteY87" fmla="*/ 1941820 h 6858000"/>
              <a:gd name="connsiteX88" fmla="*/ 8648031 w 12191996"/>
              <a:gd name="connsiteY88" fmla="*/ 1781580 h 6858000"/>
              <a:gd name="connsiteX89" fmla="*/ 8718275 w 12191996"/>
              <a:gd name="connsiteY89" fmla="*/ 1784083 h 6858000"/>
              <a:gd name="connsiteX90" fmla="*/ 8796425 w 12191996"/>
              <a:gd name="connsiteY90" fmla="*/ 1775386 h 6858000"/>
              <a:gd name="connsiteX91" fmla="*/ 8874576 w 12191996"/>
              <a:gd name="connsiteY91" fmla="*/ 1766688 h 6858000"/>
              <a:gd name="connsiteX92" fmla="*/ 8954667 w 12191996"/>
              <a:gd name="connsiteY92" fmla="*/ 2120722 h 6858000"/>
              <a:gd name="connsiteX93" fmla="*/ 9020336 w 12191996"/>
              <a:gd name="connsiteY93" fmla="*/ 2342192 h 6858000"/>
              <a:gd name="connsiteX94" fmla="*/ 9076546 w 12191996"/>
              <a:gd name="connsiteY94" fmla="*/ 2458066 h 6858000"/>
              <a:gd name="connsiteX95" fmla="*/ 9191291 w 12191996"/>
              <a:gd name="connsiteY95" fmla="*/ 2431534 h 6858000"/>
              <a:gd name="connsiteX96" fmla="*/ 9303788 w 12191996"/>
              <a:gd name="connsiteY96" fmla="*/ 2365690 h 6858000"/>
              <a:gd name="connsiteX97" fmla="*/ 9418301 w 12191996"/>
              <a:gd name="connsiteY97" fmla="*/ 2364985 h 6858000"/>
              <a:gd name="connsiteX98" fmla="*/ 9535296 w 12191996"/>
              <a:gd name="connsiteY98" fmla="*/ 2377766 h 6858000"/>
              <a:gd name="connsiteX99" fmla="*/ 9625385 w 12191996"/>
              <a:gd name="connsiteY99" fmla="*/ 2488149 h 6858000"/>
              <a:gd name="connsiteX100" fmla="*/ 9654461 w 12191996"/>
              <a:gd name="connsiteY100" fmla="*/ 2727453 h 6858000"/>
              <a:gd name="connsiteX101" fmla="*/ 9675628 w 12191996"/>
              <a:gd name="connsiteY101" fmla="*/ 2977957 h 6858000"/>
              <a:gd name="connsiteX102" fmla="*/ 9712843 w 12191996"/>
              <a:gd name="connsiteY102" fmla="*/ 3180231 h 6858000"/>
              <a:gd name="connsiteX103" fmla="*/ 9805880 w 12191996"/>
              <a:gd name="connsiteY103" fmla="*/ 3252443 h 6858000"/>
              <a:gd name="connsiteX104" fmla="*/ 9964663 w 12191996"/>
              <a:gd name="connsiteY104" fmla="*/ 3248533 h 6858000"/>
              <a:gd name="connsiteX105" fmla="*/ 10104683 w 12191996"/>
              <a:gd name="connsiteY105" fmla="*/ 3305194 h 6858000"/>
              <a:gd name="connsiteX106" fmla="*/ 10226174 w 12191996"/>
              <a:gd name="connsiteY106" fmla="*/ 3396602 h 6858000"/>
              <a:gd name="connsiteX107" fmla="*/ 10337044 w 12191996"/>
              <a:gd name="connsiteY107" fmla="*/ 3511552 h 6858000"/>
              <a:gd name="connsiteX108" fmla="*/ 10442486 w 12191996"/>
              <a:gd name="connsiteY108" fmla="*/ 3651189 h 6858000"/>
              <a:gd name="connsiteX109" fmla="*/ 10542502 w 12191996"/>
              <a:gd name="connsiteY109" fmla="*/ 3815511 h 6858000"/>
              <a:gd name="connsiteX110" fmla="*/ 10642517 w 12191996"/>
              <a:gd name="connsiteY110" fmla="*/ 3979834 h 6858000"/>
              <a:gd name="connsiteX111" fmla="*/ 10747726 w 12191996"/>
              <a:gd name="connsiteY111" fmla="*/ 4145299 h 6858000"/>
              <a:gd name="connsiteX112" fmla="*/ 10820451 w 12191996"/>
              <a:gd name="connsiteY112" fmla="*/ 4161287 h 6858000"/>
              <a:gd name="connsiteX113" fmla="*/ 10903796 w 12191996"/>
              <a:gd name="connsiteY113" fmla="*/ 4153730 h 6858000"/>
              <a:gd name="connsiteX114" fmla="*/ 10994816 w 12191996"/>
              <a:gd name="connsiteY114" fmla="*/ 4160802 h 6858000"/>
              <a:gd name="connsiteX115" fmla="*/ 11091032 w 12191996"/>
              <a:gd name="connsiteY115" fmla="*/ 4169015 h 6858000"/>
              <a:gd name="connsiteX116" fmla="*/ 11176162 w 12191996"/>
              <a:gd name="connsiteY116" fmla="*/ 4252428 h 6858000"/>
              <a:gd name="connsiteX117" fmla="*/ 11268966 w 12191996"/>
              <a:gd name="connsiteY117" fmla="*/ 4350467 h 6858000"/>
              <a:gd name="connsiteX118" fmla="*/ 11351149 w 12191996"/>
              <a:gd name="connsiteY118" fmla="*/ 4472051 h 6858000"/>
              <a:gd name="connsiteX119" fmla="*/ 11445970 w 12191996"/>
              <a:gd name="connsiteY119" fmla="*/ 4635232 h 6858000"/>
              <a:gd name="connsiteX120" fmla="*/ 11484115 w 12191996"/>
              <a:gd name="connsiteY120" fmla="*/ 4734195 h 6858000"/>
              <a:gd name="connsiteX121" fmla="*/ 11607623 w 12191996"/>
              <a:gd name="connsiteY121" fmla="*/ 4890742 h 6858000"/>
              <a:gd name="connsiteX122" fmla="*/ 11678254 w 12191996"/>
              <a:gd name="connsiteY122" fmla="*/ 5139181 h 6858000"/>
              <a:gd name="connsiteX123" fmla="*/ 11759739 w 12191996"/>
              <a:gd name="connsiteY123" fmla="*/ 5338249 h 6858000"/>
              <a:gd name="connsiteX124" fmla="*/ 11910381 w 12191996"/>
              <a:gd name="connsiteY124" fmla="*/ 5371367 h 6858000"/>
              <a:gd name="connsiteX125" fmla="*/ 12069862 w 12191996"/>
              <a:gd name="connsiteY125" fmla="*/ 5289973 h 6858000"/>
              <a:gd name="connsiteX126" fmla="*/ 12190224 w 12191996"/>
              <a:gd name="connsiteY126" fmla="*/ 5154436 h 6858000"/>
              <a:gd name="connsiteX127" fmla="*/ 12191996 w 12191996"/>
              <a:gd name="connsiteY127" fmla="*/ 51546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2191996" h="6858000">
                <a:moveTo>
                  <a:pt x="6675621" y="1786141"/>
                </a:moveTo>
                <a:lnTo>
                  <a:pt x="6676475" y="1784069"/>
                </a:lnTo>
                <a:cubicBezTo>
                  <a:pt x="6677279" y="1782300"/>
                  <a:pt x="6677423" y="1782230"/>
                  <a:pt x="6677006" y="1783350"/>
                </a:cubicBezTo>
                <a:close/>
                <a:moveTo>
                  <a:pt x="6651614" y="1821440"/>
                </a:moveTo>
                <a:cubicBezTo>
                  <a:pt x="6658165" y="1816410"/>
                  <a:pt x="6664096" y="1808010"/>
                  <a:pt x="6668598" y="1800306"/>
                </a:cubicBezTo>
                <a:lnTo>
                  <a:pt x="6675621" y="1786141"/>
                </a:lnTo>
                <a:lnTo>
                  <a:pt x="6671981" y="1794984"/>
                </a:lnTo>
                <a:cubicBezTo>
                  <a:pt x="6669754" y="1800661"/>
                  <a:pt x="6666766" y="1808545"/>
                  <a:pt x="6662913" y="1819147"/>
                </a:cubicBezTo>
                <a:lnTo>
                  <a:pt x="6662140" y="1821346"/>
                </a:lnTo>
                <a:close/>
                <a:moveTo>
                  <a:pt x="12191996" y="6858000"/>
                </a:moveTo>
                <a:lnTo>
                  <a:pt x="0" y="6858000"/>
                </a:lnTo>
                <a:lnTo>
                  <a:pt x="0" y="0"/>
                </a:lnTo>
                <a:lnTo>
                  <a:pt x="3148954" y="0"/>
                </a:lnTo>
                <a:lnTo>
                  <a:pt x="3160147" y="13843"/>
                </a:lnTo>
                <a:cubicBezTo>
                  <a:pt x="3168132" y="30155"/>
                  <a:pt x="3173772" y="54039"/>
                  <a:pt x="3180091" y="74838"/>
                </a:cubicBezTo>
                <a:cubicBezTo>
                  <a:pt x="3192730" y="116435"/>
                  <a:pt x="3224129" y="97459"/>
                  <a:pt x="3239480" y="126713"/>
                </a:cubicBezTo>
                <a:cubicBezTo>
                  <a:pt x="3286464" y="111163"/>
                  <a:pt x="3297939" y="281899"/>
                  <a:pt x="3361204" y="192291"/>
                </a:cubicBezTo>
                <a:cubicBezTo>
                  <a:pt x="3381750" y="222687"/>
                  <a:pt x="3375392" y="350685"/>
                  <a:pt x="3431214" y="220623"/>
                </a:cubicBezTo>
                <a:cubicBezTo>
                  <a:pt x="3495409" y="27703"/>
                  <a:pt x="3499906" y="106328"/>
                  <a:pt x="3493316" y="260154"/>
                </a:cubicBezTo>
                <a:cubicBezTo>
                  <a:pt x="3495798" y="273639"/>
                  <a:pt x="3442846" y="663123"/>
                  <a:pt x="3552473" y="337857"/>
                </a:cubicBezTo>
                <a:cubicBezTo>
                  <a:pt x="3569840" y="432252"/>
                  <a:pt x="3670862" y="195670"/>
                  <a:pt x="3701331" y="280007"/>
                </a:cubicBezTo>
                <a:cubicBezTo>
                  <a:pt x="3734515" y="351999"/>
                  <a:pt x="3764984" y="436335"/>
                  <a:pt x="3842050" y="259185"/>
                </a:cubicBezTo>
                <a:cubicBezTo>
                  <a:pt x="3891979" y="205464"/>
                  <a:pt x="3910044" y="222375"/>
                  <a:pt x="3946872" y="178713"/>
                </a:cubicBezTo>
                <a:cubicBezTo>
                  <a:pt x="3964704" y="221452"/>
                  <a:pt x="4015099" y="116076"/>
                  <a:pt x="4067741" y="50011"/>
                </a:cubicBezTo>
                <a:cubicBezTo>
                  <a:pt x="4082395" y="156749"/>
                  <a:pt x="4132092" y="128856"/>
                  <a:pt x="4224044" y="32615"/>
                </a:cubicBezTo>
                <a:cubicBezTo>
                  <a:pt x="4268313" y="29409"/>
                  <a:pt x="4293821" y="86775"/>
                  <a:pt x="4346465" y="20710"/>
                </a:cubicBezTo>
                <a:cubicBezTo>
                  <a:pt x="4354877" y="25795"/>
                  <a:pt x="4366681" y="15450"/>
                  <a:pt x="4379464" y="267"/>
                </a:cubicBezTo>
                <a:lnTo>
                  <a:pt x="4379672" y="0"/>
                </a:lnTo>
                <a:lnTo>
                  <a:pt x="4456438" y="0"/>
                </a:lnTo>
                <a:lnTo>
                  <a:pt x="4455783" y="18865"/>
                </a:lnTo>
                <a:cubicBezTo>
                  <a:pt x="4462383" y="44578"/>
                  <a:pt x="4475502" y="37151"/>
                  <a:pt x="4490967" y="18185"/>
                </a:cubicBezTo>
                <a:lnTo>
                  <a:pt x="4504261" y="0"/>
                </a:lnTo>
                <a:lnTo>
                  <a:pt x="4587302" y="0"/>
                </a:lnTo>
                <a:lnTo>
                  <a:pt x="4589741" y="8283"/>
                </a:lnTo>
                <a:cubicBezTo>
                  <a:pt x="4594490" y="22672"/>
                  <a:pt x="4600048" y="37642"/>
                  <a:pt x="4606425" y="51983"/>
                </a:cubicBezTo>
                <a:cubicBezTo>
                  <a:pt x="4615651" y="183406"/>
                  <a:pt x="4670543" y="156656"/>
                  <a:pt x="4727916" y="143390"/>
                </a:cubicBezTo>
                <a:cubicBezTo>
                  <a:pt x="4769007" y="204181"/>
                  <a:pt x="4820953" y="215601"/>
                  <a:pt x="4873364" y="175366"/>
                </a:cubicBezTo>
                <a:cubicBezTo>
                  <a:pt x="4935466" y="214898"/>
                  <a:pt x="4993304" y="149976"/>
                  <a:pt x="5040287" y="134426"/>
                </a:cubicBezTo>
                <a:cubicBezTo>
                  <a:pt x="5082077" y="117734"/>
                  <a:pt x="5110530" y="136929"/>
                  <a:pt x="5103709" y="316582"/>
                </a:cubicBezTo>
                <a:cubicBezTo>
                  <a:pt x="5124021" y="372807"/>
                  <a:pt x="5135962" y="491887"/>
                  <a:pt x="5185426" y="489822"/>
                </a:cubicBezTo>
                <a:cubicBezTo>
                  <a:pt x="5223804" y="562957"/>
                  <a:pt x="5278696" y="536206"/>
                  <a:pt x="5309166" y="620542"/>
                </a:cubicBezTo>
                <a:cubicBezTo>
                  <a:pt x="5350722" y="629678"/>
                  <a:pt x="5357003" y="799272"/>
                  <a:pt x="5436781" y="609779"/>
                </a:cubicBezTo>
                <a:cubicBezTo>
                  <a:pt x="5445775" y="767031"/>
                  <a:pt x="5514932" y="601082"/>
                  <a:pt x="5551295" y="609076"/>
                </a:cubicBezTo>
                <a:cubicBezTo>
                  <a:pt x="5507413" y="858218"/>
                  <a:pt x="5590835" y="553070"/>
                  <a:pt x="5587424" y="642897"/>
                </a:cubicBezTo>
                <a:cubicBezTo>
                  <a:pt x="5592153" y="695695"/>
                  <a:pt x="5588742" y="785522"/>
                  <a:pt x="5615413" y="713747"/>
                </a:cubicBezTo>
                <a:cubicBezTo>
                  <a:pt x="5622623" y="780031"/>
                  <a:pt x="5649062" y="734085"/>
                  <a:pt x="5651078" y="799226"/>
                </a:cubicBezTo>
                <a:cubicBezTo>
                  <a:pt x="5663715" y="840822"/>
                  <a:pt x="5673871" y="868934"/>
                  <a:pt x="5707984" y="837615"/>
                </a:cubicBezTo>
                <a:cubicBezTo>
                  <a:pt x="5783886" y="789605"/>
                  <a:pt x="5797146" y="1051310"/>
                  <a:pt x="5852502" y="972903"/>
                </a:cubicBezTo>
                <a:cubicBezTo>
                  <a:pt x="5851892" y="986518"/>
                  <a:pt x="5851486" y="998711"/>
                  <a:pt x="5851256" y="1009602"/>
                </a:cubicBezTo>
                <a:lnTo>
                  <a:pt x="5851228" y="1013367"/>
                </a:lnTo>
                <a:lnTo>
                  <a:pt x="5846841" y="1023417"/>
                </a:lnTo>
                <a:lnTo>
                  <a:pt x="5851120" y="1028448"/>
                </a:lnTo>
                <a:lnTo>
                  <a:pt x="5851047" y="1038495"/>
                </a:lnTo>
                <a:cubicBezTo>
                  <a:pt x="5852030" y="1139396"/>
                  <a:pt x="5873208" y="1070054"/>
                  <a:pt x="5857837" y="1036347"/>
                </a:cubicBezTo>
                <a:lnTo>
                  <a:pt x="5851120" y="1028448"/>
                </a:lnTo>
                <a:lnTo>
                  <a:pt x="5851228" y="1013367"/>
                </a:lnTo>
                <a:lnTo>
                  <a:pt x="5856102" y="1002202"/>
                </a:lnTo>
                <a:cubicBezTo>
                  <a:pt x="5873994" y="975001"/>
                  <a:pt x="5868677" y="1091298"/>
                  <a:pt x="5898323" y="1086493"/>
                </a:cubicBezTo>
                <a:cubicBezTo>
                  <a:pt x="5929258" y="1119174"/>
                  <a:pt x="5924683" y="1338139"/>
                  <a:pt x="6003068" y="1303614"/>
                </a:cubicBezTo>
                <a:cubicBezTo>
                  <a:pt x="6071760" y="1189319"/>
                  <a:pt x="6053619" y="1470002"/>
                  <a:pt x="6092926" y="1439824"/>
                </a:cubicBezTo>
                <a:cubicBezTo>
                  <a:pt x="6134948" y="1397304"/>
                  <a:pt x="6136731" y="1488274"/>
                  <a:pt x="6147818" y="1413073"/>
                </a:cubicBezTo>
                <a:cubicBezTo>
                  <a:pt x="6148904" y="1581526"/>
                  <a:pt x="6177357" y="1600721"/>
                  <a:pt x="6197438" y="1682773"/>
                </a:cubicBezTo>
                <a:cubicBezTo>
                  <a:pt x="6195812" y="1863568"/>
                  <a:pt x="6245741" y="1809847"/>
                  <a:pt x="6285049" y="1779671"/>
                </a:cubicBezTo>
                <a:cubicBezTo>
                  <a:pt x="6262178" y="2007554"/>
                  <a:pt x="6334281" y="1803434"/>
                  <a:pt x="6368625" y="1746286"/>
                </a:cubicBezTo>
                <a:cubicBezTo>
                  <a:pt x="6416773" y="1601598"/>
                  <a:pt x="6432589" y="1579195"/>
                  <a:pt x="6408166" y="1690282"/>
                </a:cubicBezTo>
                <a:cubicBezTo>
                  <a:pt x="6432513" y="1876788"/>
                  <a:pt x="6549351" y="1617805"/>
                  <a:pt x="6552685" y="1825570"/>
                </a:cubicBezTo>
                <a:cubicBezTo>
                  <a:pt x="6599435" y="1835848"/>
                  <a:pt x="6633317" y="1830357"/>
                  <a:pt x="6648667" y="1859610"/>
                </a:cubicBezTo>
                <a:lnTo>
                  <a:pt x="6662140" y="1821346"/>
                </a:lnTo>
                <a:lnTo>
                  <a:pt x="6671052" y="1821265"/>
                </a:lnTo>
                <a:cubicBezTo>
                  <a:pt x="6694261" y="1817876"/>
                  <a:pt x="6728524" y="1806000"/>
                  <a:pt x="6771554" y="1796050"/>
                </a:cubicBezTo>
                <a:cubicBezTo>
                  <a:pt x="6807450" y="1855700"/>
                  <a:pt x="6862111" y="1854777"/>
                  <a:pt x="6919715" y="1815683"/>
                </a:cubicBezTo>
                <a:cubicBezTo>
                  <a:pt x="6990888" y="1714874"/>
                  <a:pt x="7002829" y="1833955"/>
                  <a:pt x="7004845" y="1899096"/>
                </a:cubicBezTo>
                <a:cubicBezTo>
                  <a:pt x="7070590" y="1822973"/>
                  <a:pt x="7095634" y="1931995"/>
                  <a:pt x="7145330" y="1904101"/>
                </a:cubicBezTo>
                <a:cubicBezTo>
                  <a:pt x="7170372" y="2013124"/>
                  <a:pt x="7189989" y="2146832"/>
                  <a:pt x="7282869" y="1947279"/>
                </a:cubicBezTo>
                <a:cubicBezTo>
                  <a:pt x="7299774" y="2093330"/>
                  <a:pt x="7411416" y="1833204"/>
                  <a:pt x="7446848" y="1944510"/>
                </a:cubicBezTo>
                <a:cubicBezTo>
                  <a:pt x="7448398" y="2061307"/>
                  <a:pt x="7474371" y="2067017"/>
                  <a:pt x="7527247" y="1975125"/>
                </a:cubicBezTo>
                <a:cubicBezTo>
                  <a:pt x="7561128" y="1969634"/>
                  <a:pt x="7567873" y="2087573"/>
                  <a:pt x="7617804" y="2033852"/>
                </a:cubicBezTo>
                <a:cubicBezTo>
                  <a:pt x="7624315" y="2177618"/>
                  <a:pt x="7611602" y="2433614"/>
                  <a:pt x="7745186" y="2048918"/>
                </a:cubicBezTo>
                <a:cubicBezTo>
                  <a:pt x="7745807" y="2269025"/>
                  <a:pt x="7881641" y="1923641"/>
                  <a:pt x="7938316" y="1987859"/>
                </a:cubicBezTo>
                <a:cubicBezTo>
                  <a:pt x="7878384" y="2285233"/>
                  <a:pt x="7934439" y="2129343"/>
                  <a:pt x="7992975" y="1986937"/>
                </a:cubicBezTo>
                <a:cubicBezTo>
                  <a:pt x="7992278" y="2064420"/>
                  <a:pt x="8021428" y="2006132"/>
                  <a:pt x="8058488" y="1936642"/>
                </a:cubicBezTo>
                <a:cubicBezTo>
                  <a:pt x="8095547" y="1867152"/>
                  <a:pt x="8097330" y="1958121"/>
                  <a:pt x="8139817" y="1863945"/>
                </a:cubicBezTo>
                <a:cubicBezTo>
                  <a:pt x="8179590" y="1782112"/>
                  <a:pt x="8194709" y="1837194"/>
                  <a:pt x="8231535" y="1793532"/>
                </a:cubicBezTo>
                <a:cubicBezTo>
                  <a:pt x="8268363" y="1749870"/>
                  <a:pt x="8272628" y="1854324"/>
                  <a:pt x="8311936" y="1824146"/>
                </a:cubicBezTo>
                <a:cubicBezTo>
                  <a:pt x="8329768" y="1866886"/>
                  <a:pt x="8363649" y="1861395"/>
                  <a:pt x="8384195" y="1891790"/>
                </a:cubicBezTo>
                <a:cubicBezTo>
                  <a:pt x="8390940" y="2009729"/>
                  <a:pt x="8416680" y="2041268"/>
                  <a:pt x="8450562" y="2035777"/>
                </a:cubicBezTo>
                <a:cubicBezTo>
                  <a:pt x="8469091" y="2001032"/>
                  <a:pt x="8484907" y="1978630"/>
                  <a:pt x="8487155" y="2017943"/>
                </a:cubicBezTo>
                <a:cubicBezTo>
                  <a:pt x="8538015" y="1860910"/>
                  <a:pt x="8556312" y="1851993"/>
                  <a:pt x="8552902" y="1941820"/>
                </a:cubicBezTo>
                <a:cubicBezTo>
                  <a:pt x="8595388" y="1847645"/>
                  <a:pt x="8627253" y="1777012"/>
                  <a:pt x="8648031" y="1781580"/>
                </a:cubicBezTo>
                <a:cubicBezTo>
                  <a:pt x="8671523" y="1773805"/>
                  <a:pt x="8711063" y="1717801"/>
                  <a:pt x="8718275" y="1784083"/>
                </a:cubicBezTo>
                <a:cubicBezTo>
                  <a:pt x="8701063" y="1961452"/>
                  <a:pt x="8778593" y="1732647"/>
                  <a:pt x="8796425" y="1775386"/>
                </a:cubicBezTo>
                <a:cubicBezTo>
                  <a:pt x="8822631" y="1755268"/>
                  <a:pt x="8854031" y="1736292"/>
                  <a:pt x="8874576" y="1766688"/>
                </a:cubicBezTo>
                <a:cubicBezTo>
                  <a:pt x="8872251" y="2024967"/>
                  <a:pt x="8935284" y="1961188"/>
                  <a:pt x="8954667" y="2120722"/>
                </a:cubicBezTo>
                <a:cubicBezTo>
                  <a:pt x="9031499" y="1969400"/>
                  <a:pt x="8967460" y="2434084"/>
                  <a:pt x="9020336" y="2342192"/>
                </a:cubicBezTo>
                <a:cubicBezTo>
                  <a:pt x="9021654" y="2484817"/>
                  <a:pt x="9099185" y="2256010"/>
                  <a:pt x="9076546" y="2458066"/>
                </a:cubicBezTo>
                <a:cubicBezTo>
                  <a:pt x="9060886" y="2752233"/>
                  <a:pt x="9176406" y="2350624"/>
                  <a:pt x="9191291" y="2431534"/>
                </a:cubicBezTo>
                <a:cubicBezTo>
                  <a:pt x="9249826" y="2289128"/>
                  <a:pt x="9283941" y="2257810"/>
                  <a:pt x="9303788" y="2365690"/>
                </a:cubicBezTo>
                <a:cubicBezTo>
                  <a:pt x="9329296" y="2423056"/>
                  <a:pt x="9419929" y="2184190"/>
                  <a:pt x="9418301" y="2364985"/>
                </a:cubicBezTo>
                <a:cubicBezTo>
                  <a:pt x="9443810" y="2422351"/>
                  <a:pt x="9479939" y="2456174"/>
                  <a:pt x="9535296" y="2377766"/>
                </a:cubicBezTo>
                <a:cubicBezTo>
                  <a:pt x="9517386" y="2632620"/>
                  <a:pt x="9635155" y="2270325"/>
                  <a:pt x="9625385" y="2488149"/>
                </a:cubicBezTo>
                <a:cubicBezTo>
                  <a:pt x="9653841" y="2507344"/>
                  <a:pt x="9655391" y="2624141"/>
                  <a:pt x="9654461" y="2727453"/>
                </a:cubicBezTo>
                <a:cubicBezTo>
                  <a:pt x="9647871" y="2881278"/>
                  <a:pt x="9709353" y="2700702"/>
                  <a:pt x="9675628" y="2977957"/>
                </a:cubicBezTo>
                <a:cubicBezTo>
                  <a:pt x="9661130" y="3142983"/>
                  <a:pt x="9651826" y="3309153"/>
                  <a:pt x="9712843" y="3180231"/>
                </a:cubicBezTo>
                <a:cubicBezTo>
                  <a:pt x="9768665" y="3050168"/>
                  <a:pt x="9745328" y="3329708"/>
                  <a:pt x="9805880" y="3252443"/>
                </a:cubicBezTo>
                <a:cubicBezTo>
                  <a:pt x="9857825" y="3263863"/>
                  <a:pt x="9874496" y="3435742"/>
                  <a:pt x="9964663" y="3248533"/>
                </a:cubicBezTo>
                <a:cubicBezTo>
                  <a:pt x="10027696" y="3184753"/>
                  <a:pt x="10047079" y="3344289"/>
                  <a:pt x="10104683" y="3305194"/>
                </a:cubicBezTo>
                <a:cubicBezTo>
                  <a:pt x="10159575" y="3278444"/>
                  <a:pt x="10187564" y="3349294"/>
                  <a:pt x="10226174" y="3396602"/>
                </a:cubicBezTo>
                <a:cubicBezTo>
                  <a:pt x="10329910" y="3147677"/>
                  <a:pt x="10281920" y="3564131"/>
                  <a:pt x="10337044" y="3511552"/>
                </a:cubicBezTo>
                <a:cubicBezTo>
                  <a:pt x="10362086" y="3620574"/>
                  <a:pt x="10390075" y="3691425"/>
                  <a:pt x="10442486" y="3651189"/>
                </a:cubicBezTo>
                <a:cubicBezTo>
                  <a:pt x="10557076" y="3352893"/>
                  <a:pt x="10530794" y="3670603"/>
                  <a:pt x="10542502" y="3815511"/>
                </a:cubicBezTo>
                <a:cubicBezTo>
                  <a:pt x="10605534" y="3751732"/>
                  <a:pt x="10592819" y="4007727"/>
                  <a:pt x="10642517" y="3979834"/>
                </a:cubicBezTo>
                <a:cubicBezTo>
                  <a:pt x="10653991" y="4150570"/>
                  <a:pt x="10711829" y="4085649"/>
                  <a:pt x="10747726" y="4145299"/>
                </a:cubicBezTo>
                <a:cubicBezTo>
                  <a:pt x="10771219" y="4137524"/>
                  <a:pt x="10772768" y="4254320"/>
                  <a:pt x="10820451" y="4161287"/>
                </a:cubicBezTo>
                <a:cubicBezTo>
                  <a:pt x="10846423" y="4166997"/>
                  <a:pt x="10880537" y="4135678"/>
                  <a:pt x="10903796" y="4153730"/>
                </a:cubicBezTo>
                <a:cubicBezTo>
                  <a:pt x="10951244" y="4086525"/>
                  <a:pt x="10933800" y="4289722"/>
                  <a:pt x="10994816" y="4160802"/>
                </a:cubicBezTo>
                <a:cubicBezTo>
                  <a:pt x="11039552" y="4105939"/>
                  <a:pt x="11043585" y="4236220"/>
                  <a:pt x="11091032" y="4169015"/>
                </a:cubicBezTo>
                <a:cubicBezTo>
                  <a:pt x="11095065" y="4299296"/>
                  <a:pt x="11118091" y="4343177"/>
                  <a:pt x="11176162" y="4252428"/>
                </a:cubicBezTo>
                <a:cubicBezTo>
                  <a:pt x="11236945" y="4149335"/>
                  <a:pt x="11216323" y="4416531"/>
                  <a:pt x="11268966" y="4350467"/>
                </a:cubicBezTo>
                <a:cubicBezTo>
                  <a:pt x="11270052" y="4518920"/>
                  <a:pt x="11352777" y="4291256"/>
                  <a:pt x="11351149" y="4472051"/>
                </a:cubicBezTo>
                <a:cubicBezTo>
                  <a:pt x="11395187" y="4494672"/>
                  <a:pt x="11406662" y="4665409"/>
                  <a:pt x="11445970" y="4635232"/>
                </a:cubicBezTo>
                <a:cubicBezTo>
                  <a:pt x="11436434" y="4827229"/>
                  <a:pt x="11465353" y="4794767"/>
                  <a:pt x="11484115" y="4734195"/>
                </a:cubicBezTo>
                <a:cubicBezTo>
                  <a:pt x="11535829" y="4771442"/>
                  <a:pt x="11566298" y="4855779"/>
                  <a:pt x="11607623" y="4890742"/>
                </a:cubicBezTo>
                <a:cubicBezTo>
                  <a:pt x="11654606" y="4875193"/>
                  <a:pt x="11688254" y="4895529"/>
                  <a:pt x="11678254" y="5139181"/>
                </a:cubicBezTo>
                <a:cubicBezTo>
                  <a:pt x="11695621" y="5233576"/>
                  <a:pt x="11767026" y="5106940"/>
                  <a:pt x="11759739" y="5338249"/>
                </a:cubicBezTo>
                <a:cubicBezTo>
                  <a:pt x="11868901" y="5064639"/>
                  <a:pt x="11834246" y="5445206"/>
                  <a:pt x="11910381" y="5371367"/>
                </a:cubicBezTo>
                <a:cubicBezTo>
                  <a:pt x="11973413" y="5307587"/>
                  <a:pt x="12012256" y="5329067"/>
                  <a:pt x="12069862" y="5289973"/>
                </a:cubicBezTo>
                <a:cubicBezTo>
                  <a:pt x="12109257" y="5250110"/>
                  <a:pt x="12158192" y="5166854"/>
                  <a:pt x="12190224" y="5154436"/>
                </a:cubicBezTo>
                <a:lnTo>
                  <a:pt x="12191996" y="5154642"/>
                </a:lnTo>
                <a:close/>
              </a:path>
            </a:pathLst>
          </a:custGeom>
        </p:spPr>
      </p:pic>
      <p:sp>
        <p:nvSpPr>
          <p:cNvPr id="21" name="文本框 20"/>
          <p:cNvSpPr txBox="1"/>
          <p:nvPr/>
        </p:nvSpPr>
        <p:spPr>
          <a:xfrm>
            <a:off x="618585" y="4453984"/>
            <a:ext cx="2968257" cy="2215991"/>
          </a:xfrm>
          <a:prstGeom prst="rect">
            <a:avLst/>
          </a:prstGeom>
          <a:noFill/>
        </p:spPr>
        <p:txBody>
          <a:bodyPr wrap="square" rtlCol="0">
            <a:spAutoFit/>
          </a:bodyPr>
          <a:lstStyle/>
          <a:p>
            <a:r>
              <a:rPr lang="en-US" altLang="zh-CN" sz="13800" spc="-300">
                <a:solidFill>
                  <a:schemeClr val="tx1">
                    <a:lumMod val="75000"/>
                    <a:lumOff val="25000"/>
                  </a:schemeClr>
                </a:solidFill>
                <a:latin typeface="汉仪雅酷黑 75W" panose="020B0804020202020204" pitchFamily="34" charset="-122"/>
                <a:ea typeface="汉仪雅酷黑 75W" panose="020B0804020202020204" pitchFamily="34" charset="-122"/>
              </a:rPr>
              <a:t>01</a:t>
            </a:r>
            <a:endParaRPr lang="zh-CN" altLang="en-US" sz="13800" spc="-300">
              <a:solidFill>
                <a:schemeClr val="tx1">
                  <a:lumMod val="75000"/>
                  <a:lumOff val="25000"/>
                </a:schemeClr>
              </a:solidFill>
              <a:latin typeface="汉仪雅酷黑 75W" panose="020B0804020202020204" pitchFamily="34" charset="-122"/>
              <a:ea typeface="汉仪雅酷黑 75W" panose="020B0804020202020204" pitchFamily="34" charset="-122"/>
            </a:endParaRPr>
          </a:p>
        </p:txBody>
      </p:sp>
      <p:pic>
        <p:nvPicPr>
          <p:cNvPr id="27" name="图片 2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20368640" flipH="1">
            <a:off x="3823321" y="5420112"/>
            <a:ext cx="993281" cy="1180135"/>
          </a:xfrm>
          <a:prstGeom prst="rect">
            <a:avLst/>
          </a:prstGeom>
        </p:spPr>
      </p:pic>
      <p:pic>
        <p:nvPicPr>
          <p:cNvPr id="42" name="图片 41"/>
          <p:cNvPicPr/>
          <p:nvPr/>
        </p:nvPicPr>
        <p:blipFill>
          <a:blip r:embed="rId6">
            <a:extLst>
              <a:ext uri="{BEBA8EAE-BF5A-486C-A8C5-ECC9F3942E4B}">
                <a14:imgProps xmlns:a14="http://schemas.microsoft.com/office/drawing/2010/main">
                  <a14:imgLayer>
                    <a14:imgEffect>
                      <a14:brightnessContrast bright="20000"/>
                    </a14:imgEffect>
                  </a14:imgLayer>
                </a14:imgProps>
              </a:ext>
              <a:ext uri="{28A0092B-C50C-407E-A947-70E740481C1C}">
                <a14:useLocalDpi xmlns:a14="http://schemas.microsoft.com/office/drawing/2010/main"/>
              </a:ext>
            </a:extLst>
          </a:blip>
          <a:stretch>
            <a:fillRect/>
          </a:stretch>
        </p:blipFill>
        <p:spPr>
          <a:xfrm>
            <a:off x="6319124" y="2636873"/>
            <a:ext cx="5872872" cy="4221127"/>
          </a:xfrm>
          <a:prstGeom prst="rect">
            <a:avLst/>
          </a:prstGeom>
        </p:spPr>
      </p:pic>
      <p:sp>
        <p:nvSpPr>
          <p:cNvPr id="24" name="文本框 23"/>
          <p:cNvSpPr txBox="1"/>
          <p:nvPr/>
        </p:nvSpPr>
        <p:spPr>
          <a:xfrm>
            <a:off x="2906401" y="1875152"/>
            <a:ext cx="7853220" cy="1015663"/>
          </a:xfrm>
          <a:prstGeom prst="rect">
            <a:avLst/>
          </a:prstGeom>
          <a:noFill/>
        </p:spPr>
        <p:txBody>
          <a:bodyPr wrap="square" rtlCol="0">
            <a:spAutoFit/>
          </a:bodyPr>
          <a:lstStyle/>
          <a:p>
            <a:r>
              <a:rPr lang="zh-CN" altLang="en-US" sz="6000">
                <a:solidFill>
                  <a:srgbClr val="EFE1BB"/>
                </a:solidFill>
                <a:latin typeface="汉仪雅酷黑 75W" panose="020B0804020202020204" pitchFamily="34" charset="-122"/>
                <a:ea typeface="汉仪雅酷黑 75W" panose="020B0804020202020204" pitchFamily="34" charset="-122"/>
              </a:rPr>
              <a:t>感受红色经典抗战精神</a:t>
            </a:r>
          </a:p>
        </p:txBody>
      </p:sp>
      <p:sp>
        <p:nvSpPr>
          <p:cNvPr id="25" name="文本框 24"/>
          <p:cNvSpPr txBox="1"/>
          <p:nvPr/>
        </p:nvSpPr>
        <p:spPr>
          <a:xfrm>
            <a:off x="2975427" y="2860750"/>
            <a:ext cx="7793831" cy="775277"/>
          </a:xfrm>
          <a:prstGeom prst="rect">
            <a:avLst/>
          </a:prstGeom>
          <a:noFill/>
        </p:spPr>
        <p:txBody>
          <a:bodyPr wrap="square">
            <a:spAutoFit/>
          </a:bodyPr>
          <a:lstStyle/>
          <a:p>
            <a:pPr>
              <a:lnSpc>
                <a:spcPct val="200000"/>
              </a:lnSpc>
            </a:pPr>
            <a:r>
              <a:rPr lang="zh-CN" altLang="en-US" sz="1200">
                <a:solidFill>
                  <a:srgbClr val="EFE1BB">
                    <a:alpha val="69000"/>
                  </a:srgbClr>
                </a:solidFill>
                <a:latin typeface="微软雅黑" panose="020B0503020204020204" pitchFamily="34" charset="-122"/>
                <a:ea typeface="微软雅黑" panose="020B0503020204020204" pitchFamily="34" charset="-122"/>
                <a:cs typeface="阿里巴巴普惠体 R" panose="00020600040101010101" pitchFamily="18" charset="-122"/>
              </a:rPr>
              <a:t>抗日战争的烽火岁月里诞生的伟大抗战精神，是中国人民弥足珍贵的精神财富，将永远激励中国人民克服一切艰难险阻、为实现中华民族伟大复兴而奋斗。</a:t>
            </a:r>
          </a:p>
        </p:txBody>
      </p:sp>
      <p:grpSp>
        <p:nvGrpSpPr>
          <p:cNvPr id="45" name="组合 44"/>
          <p:cNvGrpSpPr/>
          <p:nvPr/>
        </p:nvGrpSpPr>
        <p:grpSpPr>
          <a:xfrm>
            <a:off x="9258300" y="145723"/>
            <a:ext cx="2702945" cy="916066"/>
            <a:chOff x="9048750" y="240973"/>
            <a:chExt cx="2702945" cy="916066"/>
          </a:xfrm>
        </p:grpSpPr>
        <p:sp>
          <p:nvSpPr>
            <p:cNvPr id="43" name="文本框 42"/>
            <p:cNvSpPr txBox="1"/>
            <p:nvPr/>
          </p:nvSpPr>
          <p:spPr>
            <a:xfrm>
              <a:off x="10149114" y="240973"/>
              <a:ext cx="1602581" cy="510524"/>
            </a:xfrm>
            <a:prstGeom prst="rect">
              <a:avLst/>
            </a:prstGeom>
            <a:noFill/>
          </p:spPr>
          <p:txBody>
            <a:bodyPr wrap="square">
              <a:spAutoFit/>
            </a:bodyPr>
            <a:lstStyle/>
            <a:p>
              <a:pPr algn="dist">
                <a:lnSpc>
                  <a:spcPct val="200000"/>
                </a:lnSpc>
              </a:pPr>
              <a:r>
                <a:rPr lang="en-US" altLang="zh-CN" sz="1600" b="1">
                  <a:solidFill>
                    <a:srgbClr val="EFE1BB"/>
                  </a:solidFill>
                  <a:latin typeface="微软雅黑" panose="020B0503020204020204" pitchFamily="34" charset="-122"/>
                  <a:ea typeface="微软雅黑" panose="020B0503020204020204" pitchFamily="34" charset="-122"/>
                  <a:cs typeface="阿里巴巴普惠体 R" panose="00020600040101010101" pitchFamily="18" charset="-122"/>
                </a:rPr>
                <a:t>[1945-2022]</a:t>
              </a:r>
              <a:endParaRPr lang="zh-CN" altLang="en-US" sz="1600" b="1">
                <a:solidFill>
                  <a:srgbClr val="EFE1BB"/>
                </a:solidFill>
                <a:latin typeface="微软雅黑" panose="020B0503020204020204" pitchFamily="34" charset="-122"/>
                <a:ea typeface="微软雅黑" panose="020B0503020204020204" pitchFamily="34" charset="-122"/>
                <a:cs typeface="阿里巴巴普惠体 R" panose="00020600040101010101" pitchFamily="18" charset="-122"/>
              </a:endParaRPr>
            </a:p>
          </p:txBody>
        </p:sp>
        <p:sp>
          <p:nvSpPr>
            <p:cNvPr id="44" name="文本框 43"/>
            <p:cNvSpPr txBox="1"/>
            <p:nvPr/>
          </p:nvSpPr>
          <p:spPr>
            <a:xfrm>
              <a:off x="9048750" y="673702"/>
              <a:ext cx="2667000" cy="483337"/>
            </a:xfrm>
            <a:prstGeom prst="rect">
              <a:avLst/>
            </a:prstGeom>
            <a:noFill/>
          </p:spPr>
          <p:txBody>
            <a:bodyPr wrap="square" rtlCol="0">
              <a:spAutoFit/>
            </a:bodyPr>
            <a:lstStyle/>
            <a:p>
              <a:pPr algn="r">
                <a:lnSpc>
                  <a:spcPct val="150000"/>
                </a:lnSpc>
              </a:pPr>
              <a:r>
                <a:rPr lang="en-US" altLang="zh-CN" sz="900">
                  <a:solidFill>
                    <a:srgbClr val="EFE1BB">
                      <a:alpha val="79000"/>
                    </a:srgbClr>
                  </a:solidFill>
                  <a:latin typeface="思源黑体" panose="020B0500000000000000" pitchFamily="34" charset="-122"/>
                  <a:ea typeface="思源黑体" panose="020B0500000000000000" pitchFamily="34" charset="-122"/>
                  <a:sym typeface="思源黑体" panose="020B0500000000000000" pitchFamily="34" charset="-122"/>
                </a:rPr>
                <a:t>The average person is always waiting for an  The average person is always</a:t>
              </a:r>
              <a:endParaRPr lang="zh-CN" altLang="en-US" sz="900">
                <a:solidFill>
                  <a:srgbClr val="EFE1BB">
                    <a:alpha val="79000"/>
                  </a:srgb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60" name="图片 59"/>
          <p:cNvPicPr/>
          <p:nvPr/>
        </p:nvPicPr>
        <p:blipFill>
          <a:blip r:embed="rId7">
            <a:extLst>
              <a:ext uri="{28A0092B-C50C-407E-A947-70E740481C1C}">
                <a14:useLocalDpi xmlns:a14="http://schemas.microsoft.com/office/drawing/2010/main"/>
              </a:ext>
            </a:extLst>
          </a:blip>
          <a:stretch>
            <a:fillRect/>
          </a:stretch>
        </p:blipFill>
        <p:spPr>
          <a:xfrm>
            <a:off x="-513192" y="628650"/>
            <a:ext cx="3676656" cy="3676656"/>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750"/>
                                        <p:tgtEl>
                                          <p:spTgt spid="7"/>
                                        </p:tgtEl>
                                      </p:cBhvr>
                                    </p:animEffect>
                                  </p:childTnLst>
                                </p:cTn>
                              </p:par>
                              <p:par>
                                <p:cTn id="8" presetID="22" presetClass="entr" presetSubtype="2"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right)">
                                      <p:cBhvr>
                                        <p:cTn id="10" dur="750"/>
                                        <p:tgtEl>
                                          <p:spTgt spid="20"/>
                                        </p:tgtEl>
                                      </p:cBhvr>
                                    </p:animEffect>
                                  </p:childTnLst>
                                </p:cTn>
                              </p:par>
                            </p:childTnLst>
                          </p:cTn>
                        </p:par>
                        <p:par>
                          <p:cTn id="11" fill="hold" nodeType="afterGroup">
                            <p:stCondLst>
                              <p:cond delay="750"/>
                            </p:stCondLst>
                            <p:childTnLst>
                              <p:par>
                                <p:cTn id="12" presetID="42" presetClass="entr" presetSubtype="0" fill="hold" nodeType="afterEffect">
                                  <p:stCondLst>
                                    <p:cond delay="1000"/>
                                  </p:stCondLst>
                                  <p:childTnLst>
                                    <p:set>
                                      <p:cBhvr>
                                        <p:cTn id="13" dur="1" fill="hold">
                                          <p:stCondLst>
                                            <p:cond delay="0"/>
                                          </p:stCondLst>
                                        </p:cTn>
                                        <p:tgtEl>
                                          <p:spTgt spid="60"/>
                                        </p:tgtEl>
                                        <p:attrNameLst>
                                          <p:attrName>style.visibility</p:attrName>
                                        </p:attrNameLst>
                                      </p:cBhvr>
                                      <p:to>
                                        <p:strVal val="visible"/>
                                      </p:to>
                                    </p:set>
                                    <p:animEffect transition="in" filter="fade">
                                      <p:cBhvr>
                                        <p:cTn id="14" dur="750"/>
                                        <p:tgtEl>
                                          <p:spTgt spid="60"/>
                                        </p:tgtEl>
                                      </p:cBhvr>
                                    </p:animEffect>
                                    <p:anim calcmode="lin" valueType="num">
                                      <p:cBhvr>
                                        <p:cTn id="15" dur="750" fill="hold"/>
                                        <p:tgtEl>
                                          <p:spTgt spid="60"/>
                                        </p:tgtEl>
                                        <p:attrNameLst>
                                          <p:attrName>ppt_x</p:attrName>
                                        </p:attrNameLst>
                                      </p:cBhvr>
                                      <p:tavLst>
                                        <p:tav tm="0">
                                          <p:val>
                                            <p:strVal val="#ppt_x"/>
                                          </p:val>
                                        </p:tav>
                                        <p:tav tm="100000">
                                          <p:val>
                                            <p:strVal val="#ppt_x"/>
                                          </p:val>
                                        </p:tav>
                                      </p:tavLst>
                                    </p:anim>
                                    <p:anim calcmode="lin" valueType="num">
                                      <p:cBhvr>
                                        <p:cTn id="16" dur="750" fill="hold"/>
                                        <p:tgtEl>
                                          <p:spTgt spid="60"/>
                                        </p:tgtEl>
                                        <p:attrNameLst>
                                          <p:attrName>ppt_y</p:attrName>
                                        </p:attrNameLst>
                                      </p:cBhvr>
                                      <p:tavLst>
                                        <p:tav tm="0">
                                          <p:val>
                                            <p:strVal val="#ppt_y+.1"/>
                                          </p:val>
                                        </p:tav>
                                        <p:tav tm="100000">
                                          <p:val>
                                            <p:strVal val="#ppt_y"/>
                                          </p:val>
                                        </p:tav>
                                      </p:tavLst>
                                    </p:anim>
                                  </p:childTnLst>
                                </p:cTn>
                              </p:par>
                              <p:par>
                                <p:cTn id="17" presetID="2" presetClass="entr" presetSubtype="2" fill="hold" nodeType="withEffect">
                                  <p:stCondLst>
                                    <p:cond delay="100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750" fill="hold"/>
                                        <p:tgtEl>
                                          <p:spTgt spid="42"/>
                                        </p:tgtEl>
                                        <p:attrNameLst>
                                          <p:attrName>ppt_x</p:attrName>
                                        </p:attrNameLst>
                                      </p:cBhvr>
                                      <p:tavLst>
                                        <p:tav tm="0">
                                          <p:val>
                                            <p:strVal val="1+#ppt_w/2"/>
                                          </p:val>
                                        </p:tav>
                                        <p:tav tm="100000">
                                          <p:val>
                                            <p:strVal val="#ppt_x"/>
                                          </p:val>
                                        </p:tav>
                                      </p:tavLst>
                                    </p:anim>
                                    <p:anim calcmode="lin" valueType="num">
                                      <p:cBhvr additive="base">
                                        <p:cTn id="20" dur="750" fill="hold"/>
                                        <p:tgtEl>
                                          <p:spTgt spid="42"/>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2500"/>
                            </p:stCondLst>
                            <p:childTnLst>
                              <p:par>
                                <p:cTn id="22" presetID="47" presetClass="entr" presetSubtype="0" fill="hold" nodeType="afterEffect">
                                  <p:stCondLst>
                                    <p:cond delay="200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750"/>
                                        <p:tgtEl>
                                          <p:spTgt spid="45"/>
                                        </p:tgtEl>
                                      </p:cBhvr>
                                    </p:animEffect>
                                    <p:anim calcmode="lin" valueType="num">
                                      <p:cBhvr>
                                        <p:cTn id="25" dur="750" fill="hold"/>
                                        <p:tgtEl>
                                          <p:spTgt spid="45"/>
                                        </p:tgtEl>
                                        <p:attrNameLst>
                                          <p:attrName>ppt_x</p:attrName>
                                        </p:attrNameLst>
                                      </p:cBhvr>
                                      <p:tavLst>
                                        <p:tav tm="0">
                                          <p:val>
                                            <p:strVal val="#ppt_x"/>
                                          </p:val>
                                        </p:tav>
                                        <p:tav tm="100000">
                                          <p:val>
                                            <p:strVal val="#ppt_x"/>
                                          </p:val>
                                        </p:tav>
                                      </p:tavLst>
                                    </p:anim>
                                    <p:anim calcmode="lin" valueType="num">
                                      <p:cBhvr>
                                        <p:cTn id="26" dur="750" fill="hold"/>
                                        <p:tgtEl>
                                          <p:spTgt spid="45"/>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5250"/>
                            </p:stCondLst>
                            <p:childTnLst>
                              <p:par>
                                <p:cTn id="28" presetID="53" presetClass="entr" presetSubtype="0" fill="hold" grpId="0" nodeType="afterEffect">
                                  <p:stCondLst>
                                    <p:cond delay="3000"/>
                                  </p:stCondLst>
                                  <p:childTnLst>
                                    <p:set>
                                      <p:cBhvr>
                                        <p:cTn id="29" dur="1" fill="hold">
                                          <p:stCondLst>
                                            <p:cond delay="0"/>
                                          </p:stCondLst>
                                        </p:cTn>
                                        <p:tgtEl>
                                          <p:spTgt spid="21"/>
                                        </p:tgtEl>
                                        <p:attrNameLst>
                                          <p:attrName>style.visibility</p:attrName>
                                        </p:attrNameLst>
                                      </p:cBhvr>
                                      <p:to>
                                        <p:strVal val="visible"/>
                                      </p:to>
                                    </p:set>
                                    <p:anim calcmode="lin" valueType="num">
                                      <p:cBhvr>
                                        <p:cTn id="30" dur="750" fill="hold"/>
                                        <p:tgtEl>
                                          <p:spTgt spid="21"/>
                                        </p:tgtEl>
                                        <p:attrNameLst>
                                          <p:attrName>ppt_w</p:attrName>
                                        </p:attrNameLst>
                                      </p:cBhvr>
                                      <p:tavLst>
                                        <p:tav tm="0">
                                          <p:val>
                                            <p:fltVal val="0"/>
                                          </p:val>
                                        </p:tav>
                                        <p:tav tm="100000">
                                          <p:val>
                                            <p:strVal val="#ppt_w"/>
                                          </p:val>
                                        </p:tav>
                                      </p:tavLst>
                                    </p:anim>
                                    <p:anim calcmode="lin" valueType="num">
                                      <p:cBhvr>
                                        <p:cTn id="31" dur="750" fill="hold"/>
                                        <p:tgtEl>
                                          <p:spTgt spid="21"/>
                                        </p:tgtEl>
                                        <p:attrNameLst>
                                          <p:attrName>ppt_h</p:attrName>
                                        </p:attrNameLst>
                                      </p:cBhvr>
                                      <p:tavLst>
                                        <p:tav tm="0">
                                          <p:val>
                                            <p:fltVal val="0"/>
                                          </p:val>
                                        </p:tav>
                                        <p:tav tm="100000">
                                          <p:val>
                                            <p:strVal val="#ppt_h"/>
                                          </p:val>
                                        </p:tav>
                                      </p:tavLst>
                                    </p:anim>
                                    <p:animEffect transition="in" filter="fade">
                                      <p:cBhvr>
                                        <p:cTn id="32" dur="750"/>
                                        <p:tgtEl>
                                          <p:spTgt spid="21"/>
                                        </p:tgtEl>
                                      </p:cBhvr>
                                    </p:animEffect>
                                  </p:childTnLst>
                                </p:cTn>
                              </p:par>
                              <p:par>
                                <p:cTn id="33" presetID="2" presetClass="entr" presetSubtype="6" fill="hold" nodeType="withEffect">
                                  <p:stCondLst>
                                    <p:cond delay="300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750" fill="hold"/>
                                        <p:tgtEl>
                                          <p:spTgt spid="27"/>
                                        </p:tgtEl>
                                        <p:attrNameLst>
                                          <p:attrName>ppt_x</p:attrName>
                                        </p:attrNameLst>
                                      </p:cBhvr>
                                      <p:tavLst>
                                        <p:tav tm="0">
                                          <p:val>
                                            <p:strVal val="1+#ppt_w/2"/>
                                          </p:val>
                                        </p:tav>
                                        <p:tav tm="100000">
                                          <p:val>
                                            <p:strVal val="#ppt_x"/>
                                          </p:val>
                                        </p:tav>
                                      </p:tavLst>
                                    </p:anim>
                                    <p:anim calcmode="lin" valueType="num">
                                      <p:cBhvr additive="base">
                                        <p:cTn id="36" dur="750" fill="hold"/>
                                        <p:tgtEl>
                                          <p:spTgt spid="27"/>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9000"/>
                            </p:stCondLst>
                            <p:childTnLst>
                              <p:par>
                                <p:cTn id="38" presetID="22" presetClass="entr" presetSubtype="8" fill="hold" grpId="1" nodeType="afterEffect">
                                  <p:stCondLst>
                                    <p:cond delay="400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750"/>
                                        <p:tgtEl>
                                          <p:spTgt spid="24"/>
                                        </p:tgtEl>
                                      </p:cBhvr>
                                    </p:animEffect>
                                  </p:childTnLst>
                                </p:cTn>
                              </p:par>
                            </p:childTnLst>
                          </p:cTn>
                        </p:par>
                        <p:par>
                          <p:cTn id="41" fill="hold" nodeType="afterGroup">
                            <p:stCondLst>
                              <p:cond delay="13750"/>
                            </p:stCondLst>
                            <p:childTnLst>
                              <p:par>
                                <p:cTn id="42" presetID="42" presetClass="entr" presetSubtype="0" fill="hold" grpId="2" nodeType="afterEffect">
                                  <p:stCondLst>
                                    <p:cond delay="500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750"/>
                                        <p:tgtEl>
                                          <p:spTgt spid="25"/>
                                        </p:tgtEl>
                                      </p:cBhvr>
                                    </p:animEffect>
                                    <p:anim calcmode="lin" valueType="num">
                                      <p:cBhvr>
                                        <p:cTn id="45" dur="750" fill="hold"/>
                                        <p:tgtEl>
                                          <p:spTgt spid="25"/>
                                        </p:tgtEl>
                                        <p:attrNameLst>
                                          <p:attrName>ppt_x</p:attrName>
                                        </p:attrNameLst>
                                      </p:cBhvr>
                                      <p:tavLst>
                                        <p:tav tm="0">
                                          <p:val>
                                            <p:strVal val="#ppt_x"/>
                                          </p:val>
                                        </p:tav>
                                        <p:tav tm="100000">
                                          <p:val>
                                            <p:strVal val="#ppt_x"/>
                                          </p:val>
                                        </p:tav>
                                      </p:tavLst>
                                    </p:anim>
                                    <p:anim calcmode="lin" valueType="num">
                                      <p:cBhvr>
                                        <p:cTn id="46" dur="7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1"/>
      <p:bldP spid="25"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42949" y="998590"/>
            <a:ext cx="3258779" cy="1013952"/>
            <a:chOff x="1733550" y="2667000"/>
            <a:chExt cx="2952750" cy="654050"/>
          </a:xfrm>
        </p:grpSpPr>
        <p:grpSp>
          <p:nvGrpSpPr>
            <p:cNvPr id="3" name="组合 2"/>
            <p:cNvGrpSpPr/>
            <p:nvPr/>
          </p:nvGrpSpPr>
          <p:grpSpPr>
            <a:xfrm>
              <a:off x="1733550" y="2667000"/>
              <a:ext cx="2952750" cy="654050"/>
              <a:chOff x="2247900" y="2667000"/>
              <a:chExt cx="2952750" cy="654050"/>
            </a:xfrm>
          </p:grpSpPr>
          <p:sp>
            <p:nvSpPr>
              <p:cNvPr id="5" name="矩形: 圆角 4"/>
              <p:cNvSpPr/>
              <p:nvPr/>
            </p:nvSpPr>
            <p:spPr>
              <a:xfrm>
                <a:off x="2247900" y="2781300"/>
                <a:ext cx="2952750" cy="438150"/>
              </a:xfrm>
              <a:prstGeom prst="roundRect">
                <a:avLst/>
              </a:prstGeom>
              <a:solidFill>
                <a:srgbClr val="C61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endParaRPr>
              </a:p>
            </p:txBody>
          </p:sp>
          <p:sp>
            <p:nvSpPr>
              <p:cNvPr id="6" name="矩形 5"/>
              <p:cNvSpPr/>
              <p:nvPr/>
            </p:nvSpPr>
            <p:spPr>
              <a:xfrm>
                <a:off x="2554701" y="2667000"/>
                <a:ext cx="2405409" cy="654050"/>
              </a:xfrm>
              <a:prstGeom prst="rect">
                <a:avLst/>
              </a:prstGeom>
              <a:solidFill>
                <a:srgbClr val="FFFFFF"/>
              </a:solidFill>
              <a:ln>
                <a:noFill/>
              </a:ln>
              <a:effectLst>
                <a:outerShdw blurRad="762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endParaRPr>
              </a:p>
            </p:txBody>
          </p:sp>
        </p:grpSp>
        <p:sp>
          <p:nvSpPr>
            <p:cNvPr id="4" name="矩形 3"/>
            <p:cNvSpPr/>
            <p:nvPr/>
          </p:nvSpPr>
          <p:spPr>
            <a:xfrm>
              <a:off x="2142706" y="2734732"/>
              <a:ext cx="2222874" cy="536035"/>
            </a:xfrm>
            <a:prstGeom prst="rect">
              <a:avLst/>
            </a:prstGeom>
          </p:spPr>
          <p:txBody>
            <a:bodyPr wrap="square">
              <a:spAutoFit/>
            </a:bodyPr>
            <a:lstStyle/>
            <a:p>
              <a:pPr algn="dist"/>
              <a:r>
                <a:rPr lang="zh-CN" altLang="en-US" sz="2400" b="1" dirty="0">
                  <a:solidFill>
                    <a:srgbClr val="404040"/>
                  </a:solidFill>
                  <a:latin typeface="微软雅黑" panose="020B0503020204020204" pitchFamily="34" charset="-122"/>
                  <a:ea typeface="微软雅黑" panose="020B0503020204020204" pitchFamily="34" charset="-122"/>
                  <a:cs typeface="思源黑体 CN Normal" panose="020B0400000000000000" charset="-122"/>
                  <a:sym typeface="+mn-ea"/>
                </a:rPr>
                <a:t>天下兴亡、匹夫有责的爱国情怀</a:t>
              </a:r>
            </a:p>
          </p:txBody>
        </p:sp>
      </p:grpSp>
      <p:sp>
        <p:nvSpPr>
          <p:cNvPr id="8" name="文本框 7"/>
          <p:cNvSpPr txBox="1"/>
          <p:nvPr/>
        </p:nvSpPr>
        <p:spPr>
          <a:xfrm>
            <a:off x="4167647" y="980184"/>
            <a:ext cx="7833853" cy="1077218"/>
          </a:xfrm>
          <a:prstGeom prst="rect">
            <a:avLst/>
          </a:prstGeom>
          <a:noFill/>
        </p:spPr>
        <p:txBody>
          <a:bodyPr wrap="square">
            <a:spAutoFit/>
          </a:bodyPr>
          <a:lstStyle/>
          <a:p>
            <a:pPr marL="285750" indent="-285750">
              <a:buFont typeface="Wingdings" panose="05000000000000000000" pitchFamily="2" charset="2"/>
              <a:buChar char="p"/>
            </a:pPr>
            <a:r>
              <a:rPr lang="zh-CN" altLang="en-US" sz="1600" spc="400" dirty="0">
                <a:solidFill>
                  <a:schemeClr val="tx1">
                    <a:lumMod val="75000"/>
                  </a:schemeClr>
                </a:solidFill>
                <a:latin typeface="微软雅黑" panose="020B0503020204020204" pitchFamily="34" charset="-122"/>
                <a:ea typeface="微软雅黑" panose="020B0503020204020204" pitchFamily="34" charset="-122"/>
              </a:rPr>
              <a:t>爱国情怀是人们对自己祖国的一种深厚情感，是愿意为祖国奋斗献身的价值取向。</a:t>
            </a:r>
          </a:p>
          <a:p>
            <a:pPr marL="285750" indent="-285750">
              <a:buFont typeface="Wingdings" panose="05000000000000000000" pitchFamily="2" charset="2"/>
              <a:buChar char="p"/>
            </a:pPr>
            <a:r>
              <a:rPr lang="zh-CN" altLang="en-US" sz="1600" spc="400" dirty="0">
                <a:solidFill>
                  <a:schemeClr val="tx1">
                    <a:lumMod val="75000"/>
                  </a:schemeClr>
                </a:solidFill>
                <a:latin typeface="微软雅黑" panose="020B0503020204020204" pitchFamily="34" charset="-122"/>
                <a:ea typeface="微软雅黑" panose="020B0503020204020204" pitchFamily="34" charset="-122"/>
              </a:rPr>
              <a:t>在民族生死存亡之际，中国人民的爱国情怀被充分激发出来，举国上下用血肉筑起一座抵御侵略者的钢铁长城。</a:t>
            </a:r>
          </a:p>
        </p:txBody>
      </p:sp>
      <p:grpSp>
        <p:nvGrpSpPr>
          <p:cNvPr id="10" name="组合 9"/>
          <p:cNvGrpSpPr/>
          <p:nvPr/>
        </p:nvGrpSpPr>
        <p:grpSpPr>
          <a:xfrm>
            <a:off x="742949" y="2370188"/>
            <a:ext cx="3258779" cy="1013952"/>
            <a:chOff x="1733550" y="2667000"/>
            <a:chExt cx="2952750" cy="654050"/>
          </a:xfrm>
        </p:grpSpPr>
        <p:grpSp>
          <p:nvGrpSpPr>
            <p:cNvPr id="12" name="组合 11"/>
            <p:cNvGrpSpPr/>
            <p:nvPr/>
          </p:nvGrpSpPr>
          <p:grpSpPr>
            <a:xfrm>
              <a:off x="1733550" y="2667000"/>
              <a:ext cx="2952750" cy="654050"/>
              <a:chOff x="2247900" y="2667000"/>
              <a:chExt cx="2952750" cy="654050"/>
            </a:xfrm>
          </p:grpSpPr>
          <p:sp>
            <p:nvSpPr>
              <p:cNvPr id="17" name="矩形: 圆角 16"/>
              <p:cNvSpPr/>
              <p:nvPr/>
            </p:nvSpPr>
            <p:spPr>
              <a:xfrm>
                <a:off x="2247900" y="2781300"/>
                <a:ext cx="2952750" cy="438150"/>
              </a:xfrm>
              <a:prstGeom prst="roundRect">
                <a:avLst/>
              </a:prstGeom>
              <a:solidFill>
                <a:srgbClr val="C61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endParaRPr>
              </a:p>
            </p:txBody>
          </p:sp>
          <p:sp>
            <p:nvSpPr>
              <p:cNvPr id="30" name="矩形 29"/>
              <p:cNvSpPr/>
              <p:nvPr/>
            </p:nvSpPr>
            <p:spPr>
              <a:xfrm>
                <a:off x="2554701" y="2667000"/>
                <a:ext cx="2405409" cy="654050"/>
              </a:xfrm>
              <a:prstGeom prst="rect">
                <a:avLst/>
              </a:prstGeom>
              <a:solidFill>
                <a:srgbClr val="FFFFFF"/>
              </a:solidFill>
              <a:ln>
                <a:noFill/>
              </a:ln>
              <a:effectLst>
                <a:outerShdw blurRad="762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endParaRPr>
              </a:p>
            </p:txBody>
          </p:sp>
        </p:grpSp>
        <p:sp>
          <p:nvSpPr>
            <p:cNvPr id="16" name="矩形 15"/>
            <p:cNvSpPr/>
            <p:nvPr/>
          </p:nvSpPr>
          <p:spPr>
            <a:xfrm>
              <a:off x="2142706" y="2734732"/>
              <a:ext cx="2222874" cy="536035"/>
            </a:xfrm>
            <a:prstGeom prst="rect">
              <a:avLst/>
            </a:prstGeom>
          </p:spPr>
          <p:txBody>
            <a:bodyPr wrap="square">
              <a:spAutoFit/>
            </a:bodyPr>
            <a:lstStyle/>
            <a:p>
              <a:pPr algn="dist"/>
              <a:r>
                <a:rPr lang="zh-CN" altLang="en-US" sz="2400" b="1" dirty="0">
                  <a:solidFill>
                    <a:srgbClr val="404040"/>
                  </a:solidFill>
                  <a:latin typeface="微软雅黑" panose="020B0503020204020204" pitchFamily="34" charset="-122"/>
                  <a:ea typeface="微软雅黑" panose="020B0503020204020204" pitchFamily="34" charset="-122"/>
                  <a:cs typeface="思源黑体 CN Normal" panose="020B0400000000000000" charset="-122"/>
                  <a:sym typeface="+mn-ea"/>
                </a:rPr>
                <a:t>不畏强暴、血战到底的英雄气概</a:t>
              </a:r>
            </a:p>
          </p:txBody>
        </p:sp>
      </p:grpSp>
      <p:sp>
        <p:nvSpPr>
          <p:cNvPr id="31" name="文本框 30"/>
          <p:cNvSpPr txBox="1"/>
          <p:nvPr/>
        </p:nvSpPr>
        <p:spPr>
          <a:xfrm>
            <a:off x="4167647" y="2351782"/>
            <a:ext cx="7833853" cy="1156855"/>
          </a:xfrm>
          <a:prstGeom prst="rect">
            <a:avLst/>
          </a:prstGeom>
          <a:noFill/>
        </p:spPr>
        <p:txBody>
          <a:bodyPr wrap="square">
            <a:spAutoFit/>
          </a:bodyPr>
          <a:lstStyle/>
          <a:p>
            <a:pPr marL="285750" indent="-285750">
              <a:lnSpc>
                <a:spcPct val="150000"/>
              </a:lnSpc>
              <a:buFont typeface="Wingdings" panose="05000000000000000000" pitchFamily="2" charset="2"/>
              <a:buChar char="p"/>
            </a:pPr>
            <a:r>
              <a:rPr lang="zh-CN" altLang="en-US" sz="1600" spc="400" dirty="0">
                <a:solidFill>
                  <a:schemeClr val="tx1">
                    <a:lumMod val="75000"/>
                  </a:schemeClr>
                </a:solidFill>
                <a:latin typeface="微软雅黑" panose="020B0503020204020204" pitchFamily="34" charset="-122"/>
                <a:ea typeface="微软雅黑" panose="020B0503020204020204" pitchFamily="34" charset="-122"/>
              </a:rPr>
              <a:t>英雄气概是为了祖国利益不惜流血牺牲的崇高精神。</a:t>
            </a:r>
          </a:p>
          <a:p>
            <a:pPr marL="285750" indent="-285750">
              <a:lnSpc>
                <a:spcPct val="150000"/>
              </a:lnSpc>
              <a:buFont typeface="Wingdings" panose="05000000000000000000" pitchFamily="2" charset="2"/>
              <a:buChar char="p"/>
            </a:pPr>
            <a:r>
              <a:rPr lang="zh-CN" altLang="en-US" sz="1600" spc="400" dirty="0">
                <a:solidFill>
                  <a:schemeClr val="tx1">
                    <a:lumMod val="75000"/>
                  </a:schemeClr>
                </a:solidFill>
                <a:latin typeface="微软雅黑" panose="020B0503020204020204" pitchFamily="34" charset="-122"/>
                <a:ea typeface="微软雅黑" panose="020B0503020204020204" pitchFamily="34" charset="-122"/>
              </a:rPr>
              <a:t>抗战时期，中国军民面对敌人的炮火勇往直前，面对死亡威胁义无反顾，表现出了中华儿女的英雄气概。</a:t>
            </a:r>
          </a:p>
        </p:txBody>
      </p:sp>
      <p:grpSp>
        <p:nvGrpSpPr>
          <p:cNvPr id="32" name="组合 31"/>
          <p:cNvGrpSpPr/>
          <p:nvPr/>
        </p:nvGrpSpPr>
        <p:grpSpPr>
          <a:xfrm>
            <a:off x="742949" y="3756082"/>
            <a:ext cx="3258779" cy="1013952"/>
            <a:chOff x="1733550" y="2667000"/>
            <a:chExt cx="2952750" cy="654050"/>
          </a:xfrm>
        </p:grpSpPr>
        <p:grpSp>
          <p:nvGrpSpPr>
            <p:cNvPr id="33" name="组合 32"/>
            <p:cNvGrpSpPr/>
            <p:nvPr/>
          </p:nvGrpSpPr>
          <p:grpSpPr>
            <a:xfrm>
              <a:off x="1733550" y="2667000"/>
              <a:ext cx="2952750" cy="654050"/>
              <a:chOff x="2247900" y="2667000"/>
              <a:chExt cx="2952750" cy="654050"/>
            </a:xfrm>
          </p:grpSpPr>
          <p:sp>
            <p:nvSpPr>
              <p:cNvPr id="35" name="矩形: 圆角 34"/>
              <p:cNvSpPr/>
              <p:nvPr/>
            </p:nvSpPr>
            <p:spPr>
              <a:xfrm>
                <a:off x="2247900" y="2781300"/>
                <a:ext cx="2952750" cy="438150"/>
              </a:xfrm>
              <a:prstGeom prst="roundRect">
                <a:avLst/>
              </a:prstGeom>
              <a:solidFill>
                <a:srgbClr val="C61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endParaRPr>
              </a:p>
            </p:txBody>
          </p:sp>
          <p:sp>
            <p:nvSpPr>
              <p:cNvPr id="36" name="矩形 35"/>
              <p:cNvSpPr/>
              <p:nvPr/>
            </p:nvSpPr>
            <p:spPr>
              <a:xfrm>
                <a:off x="2554701" y="2667000"/>
                <a:ext cx="2405409" cy="654050"/>
              </a:xfrm>
              <a:prstGeom prst="rect">
                <a:avLst/>
              </a:prstGeom>
              <a:solidFill>
                <a:srgbClr val="FFFFFF"/>
              </a:solidFill>
              <a:ln>
                <a:noFill/>
              </a:ln>
              <a:effectLst>
                <a:outerShdw blurRad="762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endParaRPr>
              </a:p>
            </p:txBody>
          </p:sp>
        </p:grpSp>
        <p:sp>
          <p:nvSpPr>
            <p:cNvPr id="34" name="矩形 33"/>
            <p:cNvSpPr/>
            <p:nvPr/>
          </p:nvSpPr>
          <p:spPr>
            <a:xfrm>
              <a:off x="2142706" y="2734732"/>
              <a:ext cx="2222874" cy="536035"/>
            </a:xfrm>
            <a:prstGeom prst="rect">
              <a:avLst/>
            </a:prstGeom>
          </p:spPr>
          <p:txBody>
            <a:bodyPr wrap="square">
              <a:spAutoFit/>
            </a:bodyPr>
            <a:lstStyle/>
            <a:p>
              <a:pPr algn="dist"/>
              <a:r>
                <a:rPr lang="zh-CN" altLang="en-US" sz="2400" b="1" dirty="0">
                  <a:solidFill>
                    <a:srgbClr val="404040"/>
                  </a:solidFill>
                  <a:latin typeface="微软雅黑" panose="020B0503020204020204" pitchFamily="34" charset="-122"/>
                  <a:ea typeface="微软雅黑" panose="020B0503020204020204" pitchFamily="34" charset="-122"/>
                  <a:cs typeface="思源黑体 CN Normal" panose="020B0400000000000000" charset="-122"/>
                  <a:sym typeface="+mn-ea"/>
                </a:rPr>
                <a:t>视死如归、宁死不屈的民族气节</a:t>
              </a:r>
            </a:p>
          </p:txBody>
        </p:sp>
      </p:grpSp>
      <p:sp>
        <p:nvSpPr>
          <p:cNvPr id="37" name="文本框 36"/>
          <p:cNvSpPr txBox="1"/>
          <p:nvPr/>
        </p:nvSpPr>
        <p:spPr>
          <a:xfrm>
            <a:off x="4167647" y="3737676"/>
            <a:ext cx="7833853" cy="1077218"/>
          </a:xfrm>
          <a:prstGeom prst="rect">
            <a:avLst/>
          </a:prstGeom>
          <a:noFill/>
        </p:spPr>
        <p:txBody>
          <a:bodyPr wrap="square">
            <a:spAutoFit/>
          </a:bodyPr>
          <a:lstStyle/>
          <a:p>
            <a:pPr marL="285750" indent="-285750">
              <a:buFont typeface="Wingdings" panose="05000000000000000000" pitchFamily="2" charset="2"/>
              <a:buChar char="p"/>
            </a:pPr>
            <a:r>
              <a:rPr lang="zh-CN" altLang="en-US" sz="1600" spc="400">
                <a:solidFill>
                  <a:schemeClr val="tx1">
                    <a:lumMod val="75000"/>
                  </a:schemeClr>
                </a:solidFill>
                <a:latin typeface="微软雅黑" panose="020B0503020204020204" pitchFamily="34" charset="-122"/>
                <a:ea typeface="微软雅黑" panose="020B0503020204020204" pitchFamily="34" charset="-122"/>
              </a:rPr>
              <a:t>民族气节是为了维护国家和民族尊严而永不屈服的精神品质和高尚追求。</a:t>
            </a:r>
          </a:p>
          <a:p>
            <a:pPr marL="285750" indent="-285750">
              <a:buFont typeface="Wingdings" panose="05000000000000000000" pitchFamily="2" charset="2"/>
              <a:buChar char="p"/>
            </a:pPr>
            <a:r>
              <a:rPr lang="zh-CN" altLang="en-US" sz="1600" spc="400">
                <a:solidFill>
                  <a:schemeClr val="tx1">
                    <a:lumMod val="75000"/>
                  </a:schemeClr>
                </a:solidFill>
                <a:latin typeface="微软雅黑" panose="020B0503020204020204" pitchFamily="34" charset="-122"/>
                <a:ea typeface="微软雅黑" panose="020B0503020204020204" pitchFamily="34" charset="-122"/>
              </a:rPr>
              <a:t>抗战时期，面对日本帝国主义的疯狂侵略，无数中华儿女奋起抗争、前赴后继，表现出了视死如归、宁死不屈的高尚气节。</a:t>
            </a:r>
          </a:p>
        </p:txBody>
      </p:sp>
      <p:grpSp>
        <p:nvGrpSpPr>
          <p:cNvPr id="38" name="组合 37"/>
          <p:cNvGrpSpPr/>
          <p:nvPr/>
        </p:nvGrpSpPr>
        <p:grpSpPr>
          <a:xfrm>
            <a:off x="742949" y="5141399"/>
            <a:ext cx="3258779" cy="1013952"/>
            <a:chOff x="1733550" y="2667000"/>
            <a:chExt cx="2952750" cy="654050"/>
          </a:xfrm>
        </p:grpSpPr>
        <p:grpSp>
          <p:nvGrpSpPr>
            <p:cNvPr id="39" name="组合 38"/>
            <p:cNvGrpSpPr/>
            <p:nvPr/>
          </p:nvGrpSpPr>
          <p:grpSpPr>
            <a:xfrm>
              <a:off x="1733550" y="2667000"/>
              <a:ext cx="2952750" cy="654050"/>
              <a:chOff x="2247900" y="2667000"/>
              <a:chExt cx="2952750" cy="654050"/>
            </a:xfrm>
          </p:grpSpPr>
          <p:sp>
            <p:nvSpPr>
              <p:cNvPr id="41" name="矩形: 圆角 40"/>
              <p:cNvSpPr/>
              <p:nvPr/>
            </p:nvSpPr>
            <p:spPr>
              <a:xfrm>
                <a:off x="2247900" y="2781300"/>
                <a:ext cx="2952750" cy="438150"/>
              </a:xfrm>
              <a:prstGeom prst="roundRect">
                <a:avLst/>
              </a:prstGeom>
              <a:solidFill>
                <a:srgbClr val="C61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endParaRPr>
              </a:p>
            </p:txBody>
          </p:sp>
          <p:sp>
            <p:nvSpPr>
              <p:cNvPr id="42" name="矩形 41"/>
              <p:cNvSpPr/>
              <p:nvPr/>
            </p:nvSpPr>
            <p:spPr>
              <a:xfrm>
                <a:off x="2554701" y="2667000"/>
                <a:ext cx="2405409" cy="654050"/>
              </a:xfrm>
              <a:prstGeom prst="rect">
                <a:avLst/>
              </a:prstGeom>
              <a:solidFill>
                <a:srgbClr val="FFFFFF"/>
              </a:solidFill>
              <a:ln>
                <a:noFill/>
              </a:ln>
              <a:effectLst>
                <a:outerShdw blurRad="762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endParaRPr>
              </a:p>
            </p:txBody>
          </p:sp>
        </p:grpSp>
        <p:sp>
          <p:nvSpPr>
            <p:cNvPr id="40" name="矩形 39"/>
            <p:cNvSpPr/>
            <p:nvPr/>
          </p:nvSpPr>
          <p:spPr>
            <a:xfrm>
              <a:off x="2142706" y="2734732"/>
              <a:ext cx="2222874" cy="536035"/>
            </a:xfrm>
            <a:prstGeom prst="rect">
              <a:avLst/>
            </a:prstGeom>
          </p:spPr>
          <p:txBody>
            <a:bodyPr wrap="square">
              <a:spAutoFit/>
            </a:bodyPr>
            <a:lstStyle/>
            <a:p>
              <a:pPr algn="dist"/>
              <a:r>
                <a:rPr lang="zh-CN" altLang="en-US" sz="2400" b="1" dirty="0">
                  <a:solidFill>
                    <a:srgbClr val="404040"/>
                  </a:solidFill>
                  <a:latin typeface="微软雅黑" panose="020B0503020204020204" pitchFamily="34" charset="-122"/>
                  <a:ea typeface="微软雅黑" panose="020B0503020204020204" pitchFamily="34" charset="-122"/>
                  <a:cs typeface="思源黑体 CN Normal" panose="020B0400000000000000" charset="-122"/>
                  <a:sym typeface="+mn-ea"/>
                </a:rPr>
                <a:t>百折不挠、坚忍不拔的必胜信念</a:t>
              </a:r>
            </a:p>
          </p:txBody>
        </p:sp>
      </p:grpSp>
      <p:sp>
        <p:nvSpPr>
          <p:cNvPr id="43" name="文本框 42"/>
          <p:cNvSpPr txBox="1"/>
          <p:nvPr/>
        </p:nvSpPr>
        <p:spPr>
          <a:xfrm>
            <a:off x="4167647" y="5122993"/>
            <a:ext cx="7833853" cy="1323439"/>
          </a:xfrm>
          <a:prstGeom prst="rect">
            <a:avLst/>
          </a:prstGeom>
          <a:noFill/>
        </p:spPr>
        <p:txBody>
          <a:bodyPr wrap="square">
            <a:spAutoFit/>
          </a:bodyPr>
          <a:lstStyle/>
          <a:p>
            <a:pPr marL="285750" indent="-285750">
              <a:buFont typeface="Wingdings" panose="05000000000000000000" pitchFamily="2" charset="2"/>
              <a:buChar char="p"/>
            </a:pPr>
            <a:r>
              <a:rPr lang="zh-CN" altLang="en-US" sz="1600" spc="400">
                <a:solidFill>
                  <a:schemeClr val="tx1">
                    <a:lumMod val="75000"/>
                  </a:schemeClr>
                </a:solidFill>
                <a:latin typeface="微软雅黑" panose="020B0503020204020204" pitchFamily="34" charset="-122"/>
                <a:ea typeface="微软雅黑" panose="020B0503020204020204" pitchFamily="34" charset="-122"/>
              </a:rPr>
              <a:t>必胜信念是最终战胜日本侵略者的坚定信心和顽强信念。抗战不仅是武力的较量，更是民族意志与信念的较量。</a:t>
            </a:r>
          </a:p>
          <a:p>
            <a:pPr marL="285750" indent="-285750">
              <a:buFont typeface="Wingdings" panose="05000000000000000000" pitchFamily="2" charset="2"/>
              <a:buChar char="p"/>
            </a:pPr>
            <a:r>
              <a:rPr lang="zh-CN" altLang="en-US" sz="1600" spc="400">
                <a:solidFill>
                  <a:schemeClr val="tx1">
                    <a:lumMod val="75000"/>
                  </a:schemeClr>
                </a:solidFill>
                <a:latin typeface="微软雅黑" panose="020B0503020204020204" pitchFamily="34" charset="-122"/>
                <a:ea typeface="微软雅黑" panose="020B0503020204020204" pitchFamily="34" charset="-122"/>
              </a:rPr>
              <a:t>中国人民在持久抗战中顽强抗击敌人，全国军民始终保持抗战必胜的坚定信心，百折不挠、坚忍不拔，最终打败穷凶极恶的日本侵略者。</a:t>
            </a: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nodeType="afterGroup">
                            <p:stCondLst>
                              <p:cond delay="500"/>
                            </p:stCondLst>
                            <p:childTnLst>
                              <p:par>
                                <p:cTn id="9" presetID="42" presetClass="entr" presetSubtype="0"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16" presetClass="entr" presetSubtype="21" fill="hold" nodeType="afterEffect">
                                  <p:stCondLst>
                                    <p:cond delay="100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par>
                          <p:cTn id="18" fill="hold" nodeType="afterGroup">
                            <p:stCondLst>
                              <p:cond delay="3000"/>
                            </p:stCondLst>
                            <p:childTnLst>
                              <p:par>
                                <p:cTn id="19" presetID="42" presetClass="entr" presetSubtype="0" fill="hold" grpId="1" nodeType="afterEffect">
                                  <p:stCondLst>
                                    <p:cond delay="150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anim calcmode="lin" valueType="num">
                                      <p:cBhvr>
                                        <p:cTn id="22" dur="500" fill="hold"/>
                                        <p:tgtEl>
                                          <p:spTgt spid="31"/>
                                        </p:tgtEl>
                                        <p:attrNameLst>
                                          <p:attrName>ppt_x</p:attrName>
                                        </p:attrNameLst>
                                      </p:cBhvr>
                                      <p:tavLst>
                                        <p:tav tm="0">
                                          <p:val>
                                            <p:strVal val="#ppt_x"/>
                                          </p:val>
                                        </p:tav>
                                        <p:tav tm="100000">
                                          <p:val>
                                            <p:strVal val="#ppt_x"/>
                                          </p:val>
                                        </p:tav>
                                      </p:tavLst>
                                    </p:anim>
                                    <p:anim calcmode="lin" valueType="num">
                                      <p:cBhvr>
                                        <p:cTn id="23" dur="500" fill="hold"/>
                                        <p:tgtEl>
                                          <p:spTgt spid="31"/>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5000"/>
                            </p:stCondLst>
                            <p:childTnLst>
                              <p:par>
                                <p:cTn id="25" presetID="16" presetClass="entr" presetSubtype="21" fill="hold" nodeType="afterEffect">
                                  <p:stCondLst>
                                    <p:cond delay="200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childTnLst>
                          </p:cTn>
                        </p:par>
                        <p:par>
                          <p:cTn id="28" fill="hold" nodeType="afterGroup">
                            <p:stCondLst>
                              <p:cond delay="7500"/>
                            </p:stCondLst>
                            <p:childTnLst>
                              <p:par>
                                <p:cTn id="29" presetID="42" presetClass="entr" presetSubtype="0" fill="hold" grpId="2" nodeType="afterEffect">
                                  <p:stCondLst>
                                    <p:cond delay="250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strVal val="#ppt_x"/>
                                          </p:val>
                                        </p:tav>
                                        <p:tav tm="100000">
                                          <p:val>
                                            <p:strVal val="#ppt_x"/>
                                          </p:val>
                                        </p:tav>
                                      </p:tavLst>
                                    </p:anim>
                                    <p:anim calcmode="lin" valueType="num">
                                      <p:cBhvr>
                                        <p:cTn id="33" dur="500" fill="hold"/>
                                        <p:tgtEl>
                                          <p:spTgt spid="37"/>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10500"/>
                            </p:stCondLst>
                            <p:childTnLst>
                              <p:par>
                                <p:cTn id="35" presetID="16" presetClass="entr" presetSubtype="21" fill="hold" nodeType="afterEffect">
                                  <p:stCondLst>
                                    <p:cond delay="3000"/>
                                  </p:stCondLst>
                                  <p:childTnLst>
                                    <p:set>
                                      <p:cBhvr>
                                        <p:cTn id="36" dur="1" fill="hold">
                                          <p:stCondLst>
                                            <p:cond delay="0"/>
                                          </p:stCondLst>
                                        </p:cTn>
                                        <p:tgtEl>
                                          <p:spTgt spid="38"/>
                                        </p:tgtEl>
                                        <p:attrNameLst>
                                          <p:attrName>style.visibility</p:attrName>
                                        </p:attrNameLst>
                                      </p:cBhvr>
                                      <p:to>
                                        <p:strVal val="visible"/>
                                      </p:to>
                                    </p:set>
                                    <p:animEffect transition="in" filter="barn(inVertical)">
                                      <p:cBhvr>
                                        <p:cTn id="37" dur="500"/>
                                        <p:tgtEl>
                                          <p:spTgt spid="38"/>
                                        </p:tgtEl>
                                      </p:cBhvr>
                                    </p:animEffect>
                                  </p:childTnLst>
                                </p:cTn>
                              </p:par>
                            </p:childTnLst>
                          </p:cTn>
                        </p:par>
                        <p:par>
                          <p:cTn id="38" fill="hold" nodeType="afterGroup">
                            <p:stCondLst>
                              <p:cond delay="14000"/>
                            </p:stCondLst>
                            <p:childTnLst>
                              <p:par>
                                <p:cTn id="39" presetID="42" presetClass="entr" presetSubtype="0" fill="hold" grpId="3" nodeType="afterEffect">
                                  <p:stCondLst>
                                    <p:cond delay="350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500"/>
                                        <p:tgtEl>
                                          <p:spTgt spid="43"/>
                                        </p:tgtEl>
                                      </p:cBhvr>
                                    </p:animEffect>
                                    <p:anim calcmode="lin" valueType="num">
                                      <p:cBhvr>
                                        <p:cTn id="42" dur="500" fill="hold"/>
                                        <p:tgtEl>
                                          <p:spTgt spid="43"/>
                                        </p:tgtEl>
                                        <p:attrNameLst>
                                          <p:attrName>ppt_x</p:attrName>
                                        </p:attrNameLst>
                                      </p:cBhvr>
                                      <p:tavLst>
                                        <p:tav tm="0">
                                          <p:val>
                                            <p:strVal val="#ppt_x"/>
                                          </p:val>
                                        </p:tav>
                                        <p:tav tm="100000">
                                          <p:val>
                                            <p:strVal val="#ppt_x"/>
                                          </p:val>
                                        </p:tav>
                                      </p:tavLst>
                                    </p:anim>
                                    <p:anim calcmode="lin" valueType="num">
                                      <p:cBhvr>
                                        <p:cTn id="43"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1" grpId="1"/>
      <p:bldP spid="37" grpId="2"/>
      <p:bldP spid="43" grpId="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20" name="图片 1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flipH="1" flipV="1">
            <a:off x="4" y="0"/>
            <a:ext cx="12191996" cy="6858000"/>
          </a:xfrm>
          <a:custGeom>
            <a:avLst/>
            <a:gdLst>
              <a:gd name="connsiteX0" fmla="*/ 6675621 w 12191996"/>
              <a:gd name="connsiteY0" fmla="*/ 1786141 h 6858000"/>
              <a:gd name="connsiteX1" fmla="*/ 6676475 w 12191996"/>
              <a:gd name="connsiteY1" fmla="*/ 1784069 h 6858000"/>
              <a:gd name="connsiteX2" fmla="*/ 6677006 w 12191996"/>
              <a:gd name="connsiteY2" fmla="*/ 1783350 h 6858000"/>
              <a:gd name="connsiteX3" fmla="*/ 6651614 w 12191996"/>
              <a:gd name="connsiteY3" fmla="*/ 1821440 h 6858000"/>
              <a:gd name="connsiteX4" fmla="*/ 6668598 w 12191996"/>
              <a:gd name="connsiteY4" fmla="*/ 1800306 h 6858000"/>
              <a:gd name="connsiteX5" fmla="*/ 6675621 w 12191996"/>
              <a:gd name="connsiteY5" fmla="*/ 1786141 h 6858000"/>
              <a:gd name="connsiteX6" fmla="*/ 6671981 w 12191996"/>
              <a:gd name="connsiteY6" fmla="*/ 1794984 h 6858000"/>
              <a:gd name="connsiteX7" fmla="*/ 6662913 w 12191996"/>
              <a:gd name="connsiteY7" fmla="*/ 1819147 h 6858000"/>
              <a:gd name="connsiteX8" fmla="*/ 6662140 w 12191996"/>
              <a:gd name="connsiteY8" fmla="*/ 1821346 h 6858000"/>
              <a:gd name="connsiteX9" fmla="*/ 12191996 w 12191996"/>
              <a:gd name="connsiteY9" fmla="*/ 6858000 h 6858000"/>
              <a:gd name="connsiteX10" fmla="*/ 0 w 12191996"/>
              <a:gd name="connsiteY10" fmla="*/ 6858000 h 6858000"/>
              <a:gd name="connsiteX11" fmla="*/ 0 w 12191996"/>
              <a:gd name="connsiteY11" fmla="*/ 0 h 6858000"/>
              <a:gd name="connsiteX12" fmla="*/ 3148954 w 12191996"/>
              <a:gd name="connsiteY12" fmla="*/ 0 h 6858000"/>
              <a:gd name="connsiteX13" fmla="*/ 3160147 w 12191996"/>
              <a:gd name="connsiteY13" fmla="*/ 13843 h 6858000"/>
              <a:gd name="connsiteX14" fmla="*/ 3180091 w 12191996"/>
              <a:gd name="connsiteY14" fmla="*/ 74838 h 6858000"/>
              <a:gd name="connsiteX15" fmla="*/ 3239480 w 12191996"/>
              <a:gd name="connsiteY15" fmla="*/ 126713 h 6858000"/>
              <a:gd name="connsiteX16" fmla="*/ 3361204 w 12191996"/>
              <a:gd name="connsiteY16" fmla="*/ 192291 h 6858000"/>
              <a:gd name="connsiteX17" fmla="*/ 3431214 w 12191996"/>
              <a:gd name="connsiteY17" fmla="*/ 220623 h 6858000"/>
              <a:gd name="connsiteX18" fmla="*/ 3493316 w 12191996"/>
              <a:gd name="connsiteY18" fmla="*/ 260154 h 6858000"/>
              <a:gd name="connsiteX19" fmla="*/ 3552473 w 12191996"/>
              <a:gd name="connsiteY19" fmla="*/ 337857 h 6858000"/>
              <a:gd name="connsiteX20" fmla="*/ 3701331 w 12191996"/>
              <a:gd name="connsiteY20" fmla="*/ 280007 h 6858000"/>
              <a:gd name="connsiteX21" fmla="*/ 3842050 w 12191996"/>
              <a:gd name="connsiteY21" fmla="*/ 259185 h 6858000"/>
              <a:gd name="connsiteX22" fmla="*/ 3946872 w 12191996"/>
              <a:gd name="connsiteY22" fmla="*/ 178713 h 6858000"/>
              <a:gd name="connsiteX23" fmla="*/ 4067741 w 12191996"/>
              <a:gd name="connsiteY23" fmla="*/ 50011 h 6858000"/>
              <a:gd name="connsiteX24" fmla="*/ 4224044 w 12191996"/>
              <a:gd name="connsiteY24" fmla="*/ 32615 h 6858000"/>
              <a:gd name="connsiteX25" fmla="*/ 4346465 w 12191996"/>
              <a:gd name="connsiteY25" fmla="*/ 20710 h 6858000"/>
              <a:gd name="connsiteX26" fmla="*/ 4379464 w 12191996"/>
              <a:gd name="connsiteY26" fmla="*/ 267 h 6858000"/>
              <a:gd name="connsiteX27" fmla="*/ 4379672 w 12191996"/>
              <a:gd name="connsiteY27" fmla="*/ 0 h 6858000"/>
              <a:gd name="connsiteX28" fmla="*/ 4456438 w 12191996"/>
              <a:gd name="connsiteY28" fmla="*/ 0 h 6858000"/>
              <a:gd name="connsiteX29" fmla="*/ 4455783 w 12191996"/>
              <a:gd name="connsiteY29" fmla="*/ 18865 h 6858000"/>
              <a:gd name="connsiteX30" fmla="*/ 4490967 w 12191996"/>
              <a:gd name="connsiteY30" fmla="*/ 18185 h 6858000"/>
              <a:gd name="connsiteX31" fmla="*/ 4504261 w 12191996"/>
              <a:gd name="connsiteY31" fmla="*/ 0 h 6858000"/>
              <a:gd name="connsiteX32" fmla="*/ 4587302 w 12191996"/>
              <a:gd name="connsiteY32" fmla="*/ 0 h 6858000"/>
              <a:gd name="connsiteX33" fmla="*/ 4589741 w 12191996"/>
              <a:gd name="connsiteY33" fmla="*/ 8283 h 6858000"/>
              <a:gd name="connsiteX34" fmla="*/ 4606425 w 12191996"/>
              <a:gd name="connsiteY34" fmla="*/ 51983 h 6858000"/>
              <a:gd name="connsiteX35" fmla="*/ 4727916 w 12191996"/>
              <a:gd name="connsiteY35" fmla="*/ 143390 h 6858000"/>
              <a:gd name="connsiteX36" fmla="*/ 4873364 w 12191996"/>
              <a:gd name="connsiteY36" fmla="*/ 175366 h 6858000"/>
              <a:gd name="connsiteX37" fmla="*/ 5040287 w 12191996"/>
              <a:gd name="connsiteY37" fmla="*/ 134426 h 6858000"/>
              <a:gd name="connsiteX38" fmla="*/ 5103709 w 12191996"/>
              <a:gd name="connsiteY38" fmla="*/ 316582 h 6858000"/>
              <a:gd name="connsiteX39" fmla="*/ 5185426 w 12191996"/>
              <a:gd name="connsiteY39" fmla="*/ 489822 h 6858000"/>
              <a:gd name="connsiteX40" fmla="*/ 5309166 w 12191996"/>
              <a:gd name="connsiteY40" fmla="*/ 620542 h 6858000"/>
              <a:gd name="connsiteX41" fmla="*/ 5436781 w 12191996"/>
              <a:gd name="connsiteY41" fmla="*/ 609779 h 6858000"/>
              <a:gd name="connsiteX42" fmla="*/ 5551295 w 12191996"/>
              <a:gd name="connsiteY42" fmla="*/ 609076 h 6858000"/>
              <a:gd name="connsiteX43" fmla="*/ 5587424 w 12191996"/>
              <a:gd name="connsiteY43" fmla="*/ 642897 h 6858000"/>
              <a:gd name="connsiteX44" fmla="*/ 5615413 w 12191996"/>
              <a:gd name="connsiteY44" fmla="*/ 713747 h 6858000"/>
              <a:gd name="connsiteX45" fmla="*/ 5651078 w 12191996"/>
              <a:gd name="connsiteY45" fmla="*/ 799226 h 6858000"/>
              <a:gd name="connsiteX46" fmla="*/ 5707984 w 12191996"/>
              <a:gd name="connsiteY46" fmla="*/ 837615 h 6858000"/>
              <a:gd name="connsiteX47" fmla="*/ 5852502 w 12191996"/>
              <a:gd name="connsiteY47" fmla="*/ 972903 h 6858000"/>
              <a:gd name="connsiteX48" fmla="*/ 5851256 w 12191996"/>
              <a:gd name="connsiteY48" fmla="*/ 1009602 h 6858000"/>
              <a:gd name="connsiteX49" fmla="*/ 5851228 w 12191996"/>
              <a:gd name="connsiteY49" fmla="*/ 1013367 h 6858000"/>
              <a:gd name="connsiteX50" fmla="*/ 5846841 w 12191996"/>
              <a:gd name="connsiteY50" fmla="*/ 1023417 h 6858000"/>
              <a:gd name="connsiteX51" fmla="*/ 5851120 w 12191996"/>
              <a:gd name="connsiteY51" fmla="*/ 1028448 h 6858000"/>
              <a:gd name="connsiteX52" fmla="*/ 5851047 w 12191996"/>
              <a:gd name="connsiteY52" fmla="*/ 1038495 h 6858000"/>
              <a:gd name="connsiteX53" fmla="*/ 5857837 w 12191996"/>
              <a:gd name="connsiteY53" fmla="*/ 1036347 h 6858000"/>
              <a:gd name="connsiteX54" fmla="*/ 5851120 w 12191996"/>
              <a:gd name="connsiteY54" fmla="*/ 1028448 h 6858000"/>
              <a:gd name="connsiteX55" fmla="*/ 5851228 w 12191996"/>
              <a:gd name="connsiteY55" fmla="*/ 1013367 h 6858000"/>
              <a:gd name="connsiteX56" fmla="*/ 5856102 w 12191996"/>
              <a:gd name="connsiteY56" fmla="*/ 1002202 h 6858000"/>
              <a:gd name="connsiteX57" fmla="*/ 5898323 w 12191996"/>
              <a:gd name="connsiteY57" fmla="*/ 1086493 h 6858000"/>
              <a:gd name="connsiteX58" fmla="*/ 6003068 w 12191996"/>
              <a:gd name="connsiteY58" fmla="*/ 1303614 h 6858000"/>
              <a:gd name="connsiteX59" fmla="*/ 6092926 w 12191996"/>
              <a:gd name="connsiteY59" fmla="*/ 1439824 h 6858000"/>
              <a:gd name="connsiteX60" fmla="*/ 6147818 w 12191996"/>
              <a:gd name="connsiteY60" fmla="*/ 1413073 h 6858000"/>
              <a:gd name="connsiteX61" fmla="*/ 6197438 w 12191996"/>
              <a:gd name="connsiteY61" fmla="*/ 1682773 h 6858000"/>
              <a:gd name="connsiteX62" fmla="*/ 6285049 w 12191996"/>
              <a:gd name="connsiteY62" fmla="*/ 1779671 h 6858000"/>
              <a:gd name="connsiteX63" fmla="*/ 6368625 w 12191996"/>
              <a:gd name="connsiteY63" fmla="*/ 1746286 h 6858000"/>
              <a:gd name="connsiteX64" fmla="*/ 6408166 w 12191996"/>
              <a:gd name="connsiteY64" fmla="*/ 1690282 h 6858000"/>
              <a:gd name="connsiteX65" fmla="*/ 6552685 w 12191996"/>
              <a:gd name="connsiteY65" fmla="*/ 1825570 h 6858000"/>
              <a:gd name="connsiteX66" fmla="*/ 6648667 w 12191996"/>
              <a:gd name="connsiteY66" fmla="*/ 1859610 h 6858000"/>
              <a:gd name="connsiteX67" fmla="*/ 6662140 w 12191996"/>
              <a:gd name="connsiteY67" fmla="*/ 1821346 h 6858000"/>
              <a:gd name="connsiteX68" fmla="*/ 6671052 w 12191996"/>
              <a:gd name="connsiteY68" fmla="*/ 1821265 h 6858000"/>
              <a:gd name="connsiteX69" fmla="*/ 6771554 w 12191996"/>
              <a:gd name="connsiteY69" fmla="*/ 1796050 h 6858000"/>
              <a:gd name="connsiteX70" fmla="*/ 6919715 w 12191996"/>
              <a:gd name="connsiteY70" fmla="*/ 1815683 h 6858000"/>
              <a:gd name="connsiteX71" fmla="*/ 7004845 w 12191996"/>
              <a:gd name="connsiteY71" fmla="*/ 1899096 h 6858000"/>
              <a:gd name="connsiteX72" fmla="*/ 7145330 w 12191996"/>
              <a:gd name="connsiteY72" fmla="*/ 1904101 h 6858000"/>
              <a:gd name="connsiteX73" fmla="*/ 7282869 w 12191996"/>
              <a:gd name="connsiteY73" fmla="*/ 1947279 h 6858000"/>
              <a:gd name="connsiteX74" fmla="*/ 7446848 w 12191996"/>
              <a:gd name="connsiteY74" fmla="*/ 1944510 h 6858000"/>
              <a:gd name="connsiteX75" fmla="*/ 7527247 w 12191996"/>
              <a:gd name="connsiteY75" fmla="*/ 1975125 h 6858000"/>
              <a:gd name="connsiteX76" fmla="*/ 7617804 w 12191996"/>
              <a:gd name="connsiteY76" fmla="*/ 2033852 h 6858000"/>
              <a:gd name="connsiteX77" fmla="*/ 7745186 w 12191996"/>
              <a:gd name="connsiteY77" fmla="*/ 2048918 h 6858000"/>
              <a:gd name="connsiteX78" fmla="*/ 7938316 w 12191996"/>
              <a:gd name="connsiteY78" fmla="*/ 1987859 h 6858000"/>
              <a:gd name="connsiteX79" fmla="*/ 7992975 w 12191996"/>
              <a:gd name="connsiteY79" fmla="*/ 1986937 h 6858000"/>
              <a:gd name="connsiteX80" fmla="*/ 8058488 w 12191996"/>
              <a:gd name="connsiteY80" fmla="*/ 1936642 h 6858000"/>
              <a:gd name="connsiteX81" fmla="*/ 8139817 w 12191996"/>
              <a:gd name="connsiteY81" fmla="*/ 1863945 h 6858000"/>
              <a:gd name="connsiteX82" fmla="*/ 8231535 w 12191996"/>
              <a:gd name="connsiteY82" fmla="*/ 1793532 h 6858000"/>
              <a:gd name="connsiteX83" fmla="*/ 8311936 w 12191996"/>
              <a:gd name="connsiteY83" fmla="*/ 1824146 h 6858000"/>
              <a:gd name="connsiteX84" fmla="*/ 8384195 w 12191996"/>
              <a:gd name="connsiteY84" fmla="*/ 1891790 h 6858000"/>
              <a:gd name="connsiteX85" fmla="*/ 8450562 w 12191996"/>
              <a:gd name="connsiteY85" fmla="*/ 2035777 h 6858000"/>
              <a:gd name="connsiteX86" fmla="*/ 8487155 w 12191996"/>
              <a:gd name="connsiteY86" fmla="*/ 2017943 h 6858000"/>
              <a:gd name="connsiteX87" fmla="*/ 8552902 w 12191996"/>
              <a:gd name="connsiteY87" fmla="*/ 1941820 h 6858000"/>
              <a:gd name="connsiteX88" fmla="*/ 8648031 w 12191996"/>
              <a:gd name="connsiteY88" fmla="*/ 1781580 h 6858000"/>
              <a:gd name="connsiteX89" fmla="*/ 8718275 w 12191996"/>
              <a:gd name="connsiteY89" fmla="*/ 1784083 h 6858000"/>
              <a:gd name="connsiteX90" fmla="*/ 8796425 w 12191996"/>
              <a:gd name="connsiteY90" fmla="*/ 1775386 h 6858000"/>
              <a:gd name="connsiteX91" fmla="*/ 8874576 w 12191996"/>
              <a:gd name="connsiteY91" fmla="*/ 1766688 h 6858000"/>
              <a:gd name="connsiteX92" fmla="*/ 8954667 w 12191996"/>
              <a:gd name="connsiteY92" fmla="*/ 2120722 h 6858000"/>
              <a:gd name="connsiteX93" fmla="*/ 9020336 w 12191996"/>
              <a:gd name="connsiteY93" fmla="*/ 2342192 h 6858000"/>
              <a:gd name="connsiteX94" fmla="*/ 9076546 w 12191996"/>
              <a:gd name="connsiteY94" fmla="*/ 2458066 h 6858000"/>
              <a:gd name="connsiteX95" fmla="*/ 9191291 w 12191996"/>
              <a:gd name="connsiteY95" fmla="*/ 2431534 h 6858000"/>
              <a:gd name="connsiteX96" fmla="*/ 9303788 w 12191996"/>
              <a:gd name="connsiteY96" fmla="*/ 2365690 h 6858000"/>
              <a:gd name="connsiteX97" fmla="*/ 9418301 w 12191996"/>
              <a:gd name="connsiteY97" fmla="*/ 2364985 h 6858000"/>
              <a:gd name="connsiteX98" fmla="*/ 9535296 w 12191996"/>
              <a:gd name="connsiteY98" fmla="*/ 2377766 h 6858000"/>
              <a:gd name="connsiteX99" fmla="*/ 9625385 w 12191996"/>
              <a:gd name="connsiteY99" fmla="*/ 2488149 h 6858000"/>
              <a:gd name="connsiteX100" fmla="*/ 9654461 w 12191996"/>
              <a:gd name="connsiteY100" fmla="*/ 2727453 h 6858000"/>
              <a:gd name="connsiteX101" fmla="*/ 9675628 w 12191996"/>
              <a:gd name="connsiteY101" fmla="*/ 2977957 h 6858000"/>
              <a:gd name="connsiteX102" fmla="*/ 9712843 w 12191996"/>
              <a:gd name="connsiteY102" fmla="*/ 3180231 h 6858000"/>
              <a:gd name="connsiteX103" fmla="*/ 9805880 w 12191996"/>
              <a:gd name="connsiteY103" fmla="*/ 3252443 h 6858000"/>
              <a:gd name="connsiteX104" fmla="*/ 9964663 w 12191996"/>
              <a:gd name="connsiteY104" fmla="*/ 3248533 h 6858000"/>
              <a:gd name="connsiteX105" fmla="*/ 10104683 w 12191996"/>
              <a:gd name="connsiteY105" fmla="*/ 3305194 h 6858000"/>
              <a:gd name="connsiteX106" fmla="*/ 10226174 w 12191996"/>
              <a:gd name="connsiteY106" fmla="*/ 3396602 h 6858000"/>
              <a:gd name="connsiteX107" fmla="*/ 10337044 w 12191996"/>
              <a:gd name="connsiteY107" fmla="*/ 3511552 h 6858000"/>
              <a:gd name="connsiteX108" fmla="*/ 10442486 w 12191996"/>
              <a:gd name="connsiteY108" fmla="*/ 3651189 h 6858000"/>
              <a:gd name="connsiteX109" fmla="*/ 10542502 w 12191996"/>
              <a:gd name="connsiteY109" fmla="*/ 3815511 h 6858000"/>
              <a:gd name="connsiteX110" fmla="*/ 10642517 w 12191996"/>
              <a:gd name="connsiteY110" fmla="*/ 3979834 h 6858000"/>
              <a:gd name="connsiteX111" fmla="*/ 10747726 w 12191996"/>
              <a:gd name="connsiteY111" fmla="*/ 4145299 h 6858000"/>
              <a:gd name="connsiteX112" fmla="*/ 10820451 w 12191996"/>
              <a:gd name="connsiteY112" fmla="*/ 4161287 h 6858000"/>
              <a:gd name="connsiteX113" fmla="*/ 10903796 w 12191996"/>
              <a:gd name="connsiteY113" fmla="*/ 4153730 h 6858000"/>
              <a:gd name="connsiteX114" fmla="*/ 10994816 w 12191996"/>
              <a:gd name="connsiteY114" fmla="*/ 4160802 h 6858000"/>
              <a:gd name="connsiteX115" fmla="*/ 11091032 w 12191996"/>
              <a:gd name="connsiteY115" fmla="*/ 4169015 h 6858000"/>
              <a:gd name="connsiteX116" fmla="*/ 11176162 w 12191996"/>
              <a:gd name="connsiteY116" fmla="*/ 4252428 h 6858000"/>
              <a:gd name="connsiteX117" fmla="*/ 11268966 w 12191996"/>
              <a:gd name="connsiteY117" fmla="*/ 4350467 h 6858000"/>
              <a:gd name="connsiteX118" fmla="*/ 11351149 w 12191996"/>
              <a:gd name="connsiteY118" fmla="*/ 4472051 h 6858000"/>
              <a:gd name="connsiteX119" fmla="*/ 11445970 w 12191996"/>
              <a:gd name="connsiteY119" fmla="*/ 4635232 h 6858000"/>
              <a:gd name="connsiteX120" fmla="*/ 11484115 w 12191996"/>
              <a:gd name="connsiteY120" fmla="*/ 4734195 h 6858000"/>
              <a:gd name="connsiteX121" fmla="*/ 11607623 w 12191996"/>
              <a:gd name="connsiteY121" fmla="*/ 4890742 h 6858000"/>
              <a:gd name="connsiteX122" fmla="*/ 11678254 w 12191996"/>
              <a:gd name="connsiteY122" fmla="*/ 5139181 h 6858000"/>
              <a:gd name="connsiteX123" fmla="*/ 11759739 w 12191996"/>
              <a:gd name="connsiteY123" fmla="*/ 5338249 h 6858000"/>
              <a:gd name="connsiteX124" fmla="*/ 11910381 w 12191996"/>
              <a:gd name="connsiteY124" fmla="*/ 5371367 h 6858000"/>
              <a:gd name="connsiteX125" fmla="*/ 12069862 w 12191996"/>
              <a:gd name="connsiteY125" fmla="*/ 5289973 h 6858000"/>
              <a:gd name="connsiteX126" fmla="*/ 12190224 w 12191996"/>
              <a:gd name="connsiteY126" fmla="*/ 5154436 h 6858000"/>
              <a:gd name="connsiteX127" fmla="*/ 12191996 w 12191996"/>
              <a:gd name="connsiteY127" fmla="*/ 51546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2191996" h="6858000">
                <a:moveTo>
                  <a:pt x="6675621" y="1786141"/>
                </a:moveTo>
                <a:lnTo>
                  <a:pt x="6676475" y="1784069"/>
                </a:lnTo>
                <a:cubicBezTo>
                  <a:pt x="6677279" y="1782300"/>
                  <a:pt x="6677423" y="1782230"/>
                  <a:pt x="6677006" y="1783350"/>
                </a:cubicBezTo>
                <a:close/>
                <a:moveTo>
                  <a:pt x="6651614" y="1821440"/>
                </a:moveTo>
                <a:cubicBezTo>
                  <a:pt x="6658165" y="1816410"/>
                  <a:pt x="6664096" y="1808010"/>
                  <a:pt x="6668598" y="1800306"/>
                </a:cubicBezTo>
                <a:lnTo>
                  <a:pt x="6675621" y="1786141"/>
                </a:lnTo>
                <a:lnTo>
                  <a:pt x="6671981" y="1794984"/>
                </a:lnTo>
                <a:cubicBezTo>
                  <a:pt x="6669754" y="1800661"/>
                  <a:pt x="6666766" y="1808545"/>
                  <a:pt x="6662913" y="1819147"/>
                </a:cubicBezTo>
                <a:lnTo>
                  <a:pt x="6662140" y="1821346"/>
                </a:lnTo>
                <a:close/>
                <a:moveTo>
                  <a:pt x="12191996" y="6858000"/>
                </a:moveTo>
                <a:lnTo>
                  <a:pt x="0" y="6858000"/>
                </a:lnTo>
                <a:lnTo>
                  <a:pt x="0" y="0"/>
                </a:lnTo>
                <a:lnTo>
                  <a:pt x="3148954" y="0"/>
                </a:lnTo>
                <a:lnTo>
                  <a:pt x="3160147" y="13843"/>
                </a:lnTo>
                <a:cubicBezTo>
                  <a:pt x="3168132" y="30155"/>
                  <a:pt x="3173772" y="54039"/>
                  <a:pt x="3180091" y="74838"/>
                </a:cubicBezTo>
                <a:cubicBezTo>
                  <a:pt x="3192730" y="116435"/>
                  <a:pt x="3224129" y="97459"/>
                  <a:pt x="3239480" y="126713"/>
                </a:cubicBezTo>
                <a:cubicBezTo>
                  <a:pt x="3286464" y="111163"/>
                  <a:pt x="3297939" y="281899"/>
                  <a:pt x="3361204" y="192291"/>
                </a:cubicBezTo>
                <a:cubicBezTo>
                  <a:pt x="3381750" y="222687"/>
                  <a:pt x="3375392" y="350685"/>
                  <a:pt x="3431214" y="220623"/>
                </a:cubicBezTo>
                <a:cubicBezTo>
                  <a:pt x="3495409" y="27703"/>
                  <a:pt x="3499906" y="106328"/>
                  <a:pt x="3493316" y="260154"/>
                </a:cubicBezTo>
                <a:cubicBezTo>
                  <a:pt x="3495798" y="273639"/>
                  <a:pt x="3442846" y="663123"/>
                  <a:pt x="3552473" y="337857"/>
                </a:cubicBezTo>
                <a:cubicBezTo>
                  <a:pt x="3569840" y="432252"/>
                  <a:pt x="3670862" y="195670"/>
                  <a:pt x="3701331" y="280007"/>
                </a:cubicBezTo>
                <a:cubicBezTo>
                  <a:pt x="3734515" y="351999"/>
                  <a:pt x="3764984" y="436335"/>
                  <a:pt x="3842050" y="259185"/>
                </a:cubicBezTo>
                <a:cubicBezTo>
                  <a:pt x="3891979" y="205464"/>
                  <a:pt x="3910044" y="222375"/>
                  <a:pt x="3946872" y="178713"/>
                </a:cubicBezTo>
                <a:cubicBezTo>
                  <a:pt x="3964704" y="221452"/>
                  <a:pt x="4015099" y="116076"/>
                  <a:pt x="4067741" y="50011"/>
                </a:cubicBezTo>
                <a:cubicBezTo>
                  <a:pt x="4082395" y="156749"/>
                  <a:pt x="4132092" y="128856"/>
                  <a:pt x="4224044" y="32615"/>
                </a:cubicBezTo>
                <a:cubicBezTo>
                  <a:pt x="4268313" y="29409"/>
                  <a:pt x="4293821" y="86775"/>
                  <a:pt x="4346465" y="20710"/>
                </a:cubicBezTo>
                <a:cubicBezTo>
                  <a:pt x="4354877" y="25795"/>
                  <a:pt x="4366681" y="15450"/>
                  <a:pt x="4379464" y="267"/>
                </a:cubicBezTo>
                <a:lnTo>
                  <a:pt x="4379672" y="0"/>
                </a:lnTo>
                <a:lnTo>
                  <a:pt x="4456438" y="0"/>
                </a:lnTo>
                <a:lnTo>
                  <a:pt x="4455783" y="18865"/>
                </a:lnTo>
                <a:cubicBezTo>
                  <a:pt x="4462383" y="44578"/>
                  <a:pt x="4475502" y="37151"/>
                  <a:pt x="4490967" y="18185"/>
                </a:cubicBezTo>
                <a:lnTo>
                  <a:pt x="4504261" y="0"/>
                </a:lnTo>
                <a:lnTo>
                  <a:pt x="4587302" y="0"/>
                </a:lnTo>
                <a:lnTo>
                  <a:pt x="4589741" y="8283"/>
                </a:lnTo>
                <a:cubicBezTo>
                  <a:pt x="4594490" y="22672"/>
                  <a:pt x="4600048" y="37642"/>
                  <a:pt x="4606425" y="51983"/>
                </a:cubicBezTo>
                <a:cubicBezTo>
                  <a:pt x="4615651" y="183406"/>
                  <a:pt x="4670543" y="156656"/>
                  <a:pt x="4727916" y="143390"/>
                </a:cubicBezTo>
                <a:cubicBezTo>
                  <a:pt x="4769007" y="204181"/>
                  <a:pt x="4820953" y="215601"/>
                  <a:pt x="4873364" y="175366"/>
                </a:cubicBezTo>
                <a:cubicBezTo>
                  <a:pt x="4935466" y="214898"/>
                  <a:pt x="4993304" y="149976"/>
                  <a:pt x="5040287" y="134426"/>
                </a:cubicBezTo>
                <a:cubicBezTo>
                  <a:pt x="5082077" y="117734"/>
                  <a:pt x="5110530" y="136929"/>
                  <a:pt x="5103709" y="316582"/>
                </a:cubicBezTo>
                <a:cubicBezTo>
                  <a:pt x="5124021" y="372807"/>
                  <a:pt x="5135962" y="491887"/>
                  <a:pt x="5185426" y="489822"/>
                </a:cubicBezTo>
                <a:cubicBezTo>
                  <a:pt x="5223804" y="562957"/>
                  <a:pt x="5278696" y="536206"/>
                  <a:pt x="5309166" y="620542"/>
                </a:cubicBezTo>
                <a:cubicBezTo>
                  <a:pt x="5350722" y="629678"/>
                  <a:pt x="5357003" y="799272"/>
                  <a:pt x="5436781" y="609779"/>
                </a:cubicBezTo>
                <a:cubicBezTo>
                  <a:pt x="5445775" y="767031"/>
                  <a:pt x="5514932" y="601082"/>
                  <a:pt x="5551295" y="609076"/>
                </a:cubicBezTo>
                <a:cubicBezTo>
                  <a:pt x="5507413" y="858218"/>
                  <a:pt x="5590835" y="553070"/>
                  <a:pt x="5587424" y="642897"/>
                </a:cubicBezTo>
                <a:cubicBezTo>
                  <a:pt x="5592153" y="695695"/>
                  <a:pt x="5588742" y="785522"/>
                  <a:pt x="5615413" y="713747"/>
                </a:cubicBezTo>
                <a:cubicBezTo>
                  <a:pt x="5622623" y="780031"/>
                  <a:pt x="5649062" y="734085"/>
                  <a:pt x="5651078" y="799226"/>
                </a:cubicBezTo>
                <a:cubicBezTo>
                  <a:pt x="5663715" y="840822"/>
                  <a:pt x="5673871" y="868934"/>
                  <a:pt x="5707984" y="837615"/>
                </a:cubicBezTo>
                <a:cubicBezTo>
                  <a:pt x="5783886" y="789605"/>
                  <a:pt x="5797146" y="1051310"/>
                  <a:pt x="5852502" y="972903"/>
                </a:cubicBezTo>
                <a:cubicBezTo>
                  <a:pt x="5851892" y="986518"/>
                  <a:pt x="5851486" y="998711"/>
                  <a:pt x="5851256" y="1009602"/>
                </a:cubicBezTo>
                <a:lnTo>
                  <a:pt x="5851228" y="1013367"/>
                </a:lnTo>
                <a:lnTo>
                  <a:pt x="5846841" y="1023417"/>
                </a:lnTo>
                <a:lnTo>
                  <a:pt x="5851120" y="1028448"/>
                </a:lnTo>
                <a:lnTo>
                  <a:pt x="5851047" y="1038495"/>
                </a:lnTo>
                <a:cubicBezTo>
                  <a:pt x="5852030" y="1139396"/>
                  <a:pt x="5873208" y="1070054"/>
                  <a:pt x="5857837" y="1036347"/>
                </a:cubicBezTo>
                <a:lnTo>
                  <a:pt x="5851120" y="1028448"/>
                </a:lnTo>
                <a:lnTo>
                  <a:pt x="5851228" y="1013367"/>
                </a:lnTo>
                <a:lnTo>
                  <a:pt x="5856102" y="1002202"/>
                </a:lnTo>
                <a:cubicBezTo>
                  <a:pt x="5873994" y="975001"/>
                  <a:pt x="5868677" y="1091298"/>
                  <a:pt x="5898323" y="1086493"/>
                </a:cubicBezTo>
                <a:cubicBezTo>
                  <a:pt x="5929258" y="1119174"/>
                  <a:pt x="5924683" y="1338139"/>
                  <a:pt x="6003068" y="1303614"/>
                </a:cubicBezTo>
                <a:cubicBezTo>
                  <a:pt x="6071760" y="1189319"/>
                  <a:pt x="6053619" y="1470002"/>
                  <a:pt x="6092926" y="1439824"/>
                </a:cubicBezTo>
                <a:cubicBezTo>
                  <a:pt x="6134948" y="1397304"/>
                  <a:pt x="6136731" y="1488274"/>
                  <a:pt x="6147818" y="1413073"/>
                </a:cubicBezTo>
                <a:cubicBezTo>
                  <a:pt x="6148904" y="1581526"/>
                  <a:pt x="6177357" y="1600721"/>
                  <a:pt x="6197438" y="1682773"/>
                </a:cubicBezTo>
                <a:cubicBezTo>
                  <a:pt x="6195812" y="1863568"/>
                  <a:pt x="6245741" y="1809847"/>
                  <a:pt x="6285049" y="1779671"/>
                </a:cubicBezTo>
                <a:cubicBezTo>
                  <a:pt x="6262178" y="2007554"/>
                  <a:pt x="6334281" y="1803434"/>
                  <a:pt x="6368625" y="1746286"/>
                </a:cubicBezTo>
                <a:cubicBezTo>
                  <a:pt x="6416773" y="1601598"/>
                  <a:pt x="6432589" y="1579195"/>
                  <a:pt x="6408166" y="1690282"/>
                </a:cubicBezTo>
                <a:cubicBezTo>
                  <a:pt x="6432513" y="1876788"/>
                  <a:pt x="6549351" y="1617805"/>
                  <a:pt x="6552685" y="1825570"/>
                </a:cubicBezTo>
                <a:cubicBezTo>
                  <a:pt x="6599435" y="1835848"/>
                  <a:pt x="6633317" y="1830357"/>
                  <a:pt x="6648667" y="1859610"/>
                </a:cubicBezTo>
                <a:lnTo>
                  <a:pt x="6662140" y="1821346"/>
                </a:lnTo>
                <a:lnTo>
                  <a:pt x="6671052" y="1821265"/>
                </a:lnTo>
                <a:cubicBezTo>
                  <a:pt x="6694261" y="1817876"/>
                  <a:pt x="6728524" y="1806000"/>
                  <a:pt x="6771554" y="1796050"/>
                </a:cubicBezTo>
                <a:cubicBezTo>
                  <a:pt x="6807450" y="1855700"/>
                  <a:pt x="6862111" y="1854777"/>
                  <a:pt x="6919715" y="1815683"/>
                </a:cubicBezTo>
                <a:cubicBezTo>
                  <a:pt x="6990888" y="1714874"/>
                  <a:pt x="7002829" y="1833955"/>
                  <a:pt x="7004845" y="1899096"/>
                </a:cubicBezTo>
                <a:cubicBezTo>
                  <a:pt x="7070590" y="1822973"/>
                  <a:pt x="7095634" y="1931995"/>
                  <a:pt x="7145330" y="1904101"/>
                </a:cubicBezTo>
                <a:cubicBezTo>
                  <a:pt x="7170372" y="2013124"/>
                  <a:pt x="7189989" y="2146832"/>
                  <a:pt x="7282869" y="1947279"/>
                </a:cubicBezTo>
                <a:cubicBezTo>
                  <a:pt x="7299774" y="2093330"/>
                  <a:pt x="7411416" y="1833204"/>
                  <a:pt x="7446848" y="1944510"/>
                </a:cubicBezTo>
                <a:cubicBezTo>
                  <a:pt x="7448398" y="2061307"/>
                  <a:pt x="7474371" y="2067017"/>
                  <a:pt x="7527247" y="1975125"/>
                </a:cubicBezTo>
                <a:cubicBezTo>
                  <a:pt x="7561128" y="1969634"/>
                  <a:pt x="7567873" y="2087573"/>
                  <a:pt x="7617804" y="2033852"/>
                </a:cubicBezTo>
                <a:cubicBezTo>
                  <a:pt x="7624315" y="2177618"/>
                  <a:pt x="7611602" y="2433614"/>
                  <a:pt x="7745186" y="2048918"/>
                </a:cubicBezTo>
                <a:cubicBezTo>
                  <a:pt x="7745807" y="2269025"/>
                  <a:pt x="7881641" y="1923641"/>
                  <a:pt x="7938316" y="1987859"/>
                </a:cubicBezTo>
                <a:cubicBezTo>
                  <a:pt x="7878384" y="2285233"/>
                  <a:pt x="7934439" y="2129343"/>
                  <a:pt x="7992975" y="1986937"/>
                </a:cubicBezTo>
                <a:cubicBezTo>
                  <a:pt x="7992278" y="2064420"/>
                  <a:pt x="8021428" y="2006132"/>
                  <a:pt x="8058488" y="1936642"/>
                </a:cubicBezTo>
                <a:cubicBezTo>
                  <a:pt x="8095547" y="1867152"/>
                  <a:pt x="8097330" y="1958121"/>
                  <a:pt x="8139817" y="1863945"/>
                </a:cubicBezTo>
                <a:cubicBezTo>
                  <a:pt x="8179590" y="1782112"/>
                  <a:pt x="8194709" y="1837194"/>
                  <a:pt x="8231535" y="1793532"/>
                </a:cubicBezTo>
                <a:cubicBezTo>
                  <a:pt x="8268363" y="1749870"/>
                  <a:pt x="8272628" y="1854324"/>
                  <a:pt x="8311936" y="1824146"/>
                </a:cubicBezTo>
                <a:cubicBezTo>
                  <a:pt x="8329768" y="1866886"/>
                  <a:pt x="8363649" y="1861395"/>
                  <a:pt x="8384195" y="1891790"/>
                </a:cubicBezTo>
                <a:cubicBezTo>
                  <a:pt x="8390940" y="2009729"/>
                  <a:pt x="8416680" y="2041268"/>
                  <a:pt x="8450562" y="2035777"/>
                </a:cubicBezTo>
                <a:cubicBezTo>
                  <a:pt x="8469091" y="2001032"/>
                  <a:pt x="8484907" y="1978630"/>
                  <a:pt x="8487155" y="2017943"/>
                </a:cubicBezTo>
                <a:cubicBezTo>
                  <a:pt x="8538015" y="1860910"/>
                  <a:pt x="8556312" y="1851993"/>
                  <a:pt x="8552902" y="1941820"/>
                </a:cubicBezTo>
                <a:cubicBezTo>
                  <a:pt x="8595388" y="1847645"/>
                  <a:pt x="8627253" y="1777012"/>
                  <a:pt x="8648031" y="1781580"/>
                </a:cubicBezTo>
                <a:cubicBezTo>
                  <a:pt x="8671523" y="1773805"/>
                  <a:pt x="8711063" y="1717801"/>
                  <a:pt x="8718275" y="1784083"/>
                </a:cubicBezTo>
                <a:cubicBezTo>
                  <a:pt x="8701063" y="1961452"/>
                  <a:pt x="8778593" y="1732647"/>
                  <a:pt x="8796425" y="1775386"/>
                </a:cubicBezTo>
                <a:cubicBezTo>
                  <a:pt x="8822631" y="1755268"/>
                  <a:pt x="8854031" y="1736292"/>
                  <a:pt x="8874576" y="1766688"/>
                </a:cubicBezTo>
                <a:cubicBezTo>
                  <a:pt x="8872251" y="2024967"/>
                  <a:pt x="8935284" y="1961188"/>
                  <a:pt x="8954667" y="2120722"/>
                </a:cubicBezTo>
                <a:cubicBezTo>
                  <a:pt x="9031499" y="1969400"/>
                  <a:pt x="8967460" y="2434084"/>
                  <a:pt x="9020336" y="2342192"/>
                </a:cubicBezTo>
                <a:cubicBezTo>
                  <a:pt x="9021654" y="2484817"/>
                  <a:pt x="9099185" y="2256010"/>
                  <a:pt x="9076546" y="2458066"/>
                </a:cubicBezTo>
                <a:cubicBezTo>
                  <a:pt x="9060886" y="2752233"/>
                  <a:pt x="9176406" y="2350624"/>
                  <a:pt x="9191291" y="2431534"/>
                </a:cubicBezTo>
                <a:cubicBezTo>
                  <a:pt x="9249826" y="2289128"/>
                  <a:pt x="9283941" y="2257810"/>
                  <a:pt x="9303788" y="2365690"/>
                </a:cubicBezTo>
                <a:cubicBezTo>
                  <a:pt x="9329296" y="2423056"/>
                  <a:pt x="9419929" y="2184190"/>
                  <a:pt x="9418301" y="2364985"/>
                </a:cubicBezTo>
                <a:cubicBezTo>
                  <a:pt x="9443810" y="2422351"/>
                  <a:pt x="9479939" y="2456174"/>
                  <a:pt x="9535296" y="2377766"/>
                </a:cubicBezTo>
                <a:cubicBezTo>
                  <a:pt x="9517386" y="2632620"/>
                  <a:pt x="9635155" y="2270325"/>
                  <a:pt x="9625385" y="2488149"/>
                </a:cubicBezTo>
                <a:cubicBezTo>
                  <a:pt x="9653841" y="2507344"/>
                  <a:pt x="9655391" y="2624141"/>
                  <a:pt x="9654461" y="2727453"/>
                </a:cubicBezTo>
                <a:cubicBezTo>
                  <a:pt x="9647871" y="2881278"/>
                  <a:pt x="9709353" y="2700702"/>
                  <a:pt x="9675628" y="2977957"/>
                </a:cubicBezTo>
                <a:cubicBezTo>
                  <a:pt x="9661130" y="3142983"/>
                  <a:pt x="9651826" y="3309153"/>
                  <a:pt x="9712843" y="3180231"/>
                </a:cubicBezTo>
                <a:cubicBezTo>
                  <a:pt x="9768665" y="3050168"/>
                  <a:pt x="9745328" y="3329708"/>
                  <a:pt x="9805880" y="3252443"/>
                </a:cubicBezTo>
                <a:cubicBezTo>
                  <a:pt x="9857825" y="3263863"/>
                  <a:pt x="9874496" y="3435742"/>
                  <a:pt x="9964663" y="3248533"/>
                </a:cubicBezTo>
                <a:cubicBezTo>
                  <a:pt x="10027696" y="3184753"/>
                  <a:pt x="10047079" y="3344289"/>
                  <a:pt x="10104683" y="3305194"/>
                </a:cubicBezTo>
                <a:cubicBezTo>
                  <a:pt x="10159575" y="3278444"/>
                  <a:pt x="10187564" y="3349294"/>
                  <a:pt x="10226174" y="3396602"/>
                </a:cubicBezTo>
                <a:cubicBezTo>
                  <a:pt x="10329910" y="3147677"/>
                  <a:pt x="10281920" y="3564131"/>
                  <a:pt x="10337044" y="3511552"/>
                </a:cubicBezTo>
                <a:cubicBezTo>
                  <a:pt x="10362086" y="3620574"/>
                  <a:pt x="10390075" y="3691425"/>
                  <a:pt x="10442486" y="3651189"/>
                </a:cubicBezTo>
                <a:cubicBezTo>
                  <a:pt x="10557076" y="3352893"/>
                  <a:pt x="10530794" y="3670603"/>
                  <a:pt x="10542502" y="3815511"/>
                </a:cubicBezTo>
                <a:cubicBezTo>
                  <a:pt x="10605534" y="3751732"/>
                  <a:pt x="10592819" y="4007727"/>
                  <a:pt x="10642517" y="3979834"/>
                </a:cubicBezTo>
                <a:cubicBezTo>
                  <a:pt x="10653991" y="4150570"/>
                  <a:pt x="10711829" y="4085649"/>
                  <a:pt x="10747726" y="4145299"/>
                </a:cubicBezTo>
                <a:cubicBezTo>
                  <a:pt x="10771219" y="4137524"/>
                  <a:pt x="10772768" y="4254320"/>
                  <a:pt x="10820451" y="4161287"/>
                </a:cubicBezTo>
                <a:cubicBezTo>
                  <a:pt x="10846423" y="4166997"/>
                  <a:pt x="10880537" y="4135678"/>
                  <a:pt x="10903796" y="4153730"/>
                </a:cubicBezTo>
                <a:cubicBezTo>
                  <a:pt x="10951244" y="4086525"/>
                  <a:pt x="10933800" y="4289722"/>
                  <a:pt x="10994816" y="4160802"/>
                </a:cubicBezTo>
                <a:cubicBezTo>
                  <a:pt x="11039552" y="4105939"/>
                  <a:pt x="11043585" y="4236220"/>
                  <a:pt x="11091032" y="4169015"/>
                </a:cubicBezTo>
                <a:cubicBezTo>
                  <a:pt x="11095065" y="4299296"/>
                  <a:pt x="11118091" y="4343177"/>
                  <a:pt x="11176162" y="4252428"/>
                </a:cubicBezTo>
                <a:cubicBezTo>
                  <a:pt x="11236945" y="4149335"/>
                  <a:pt x="11216323" y="4416531"/>
                  <a:pt x="11268966" y="4350467"/>
                </a:cubicBezTo>
                <a:cubicBezTo>
                  <a:pt x="11270052" y="4518920"/>
                  <a:pt x="11352777" y="4291256"/>
                  <a:pt x="11351149" y="4472051"/>
                </a:cubicBezTo>
                <a:cubicBezTo>
                  <a:pt x="11395187" y="4494672"/>
                  <a:pt x="11406662" y="4665409"/>
                  <a:pt x="11445970" y="4635232"/>
                </a:cubicBezTo>
                <a:cubicBezTo>
                  <a:pt x="11436434" y="4827229"/>
                  <a:pt x="11465353" y="4794767"/>
                  <a:pt x="11484115" y="4734195"/>
                </a:cubicBezTo>
                <a:cubicBezTo>
                  <a:pt x="11535829" y="4771442"/>
                  <a:pt x="11566298" y="4855779"/>
                  <a:pt x="11607623" y="4890742"/>
                </a:cubicBezTo>
                <a:cubicBezTo>
                  <a:pt x="11654606" y="4875193"/>
                  <a:pt x="11688254" y="4895529"/>
                  <a:pt x="11678254" y="5139181"/>
                </a:cubicBezTo>
                <a:cubicBezTo>
                  <a:pt x="11695621" y="5233576"/>
                  <a:pt x="11767026" y="5106940"/>
                  <a:pt x="11759739" y="5338249"/>
                </a:cubicBezTo>
                <a:cubicBezTo>
                  <a:pt x="11868901" y="5064639"/>
                  <a:pt x="11834246" y="5445206"/>
                  <a:pt x="11910381" y="5371367"/>
                </a:cubicBezTo>
                <a:cubicBezTo>
                  <a:pt x="11973413" y="5307587"/>
                  <a:pt x="12012256" y="5329067"/>
                  <a:pt x="12069862" y="5289973"/>
                </a:cubicBezTo>
                <a:cubicBezTo>
                  <a:pt x="12109257" y="5250110"/>
                  <a:pt x="12158192" y="5166854"/>
                  <a:pt x="12190224" y="5154436"/>
                </a:cubicBezTo>
                <a:lnTo>
                  <a:pt x="12191996" y="5154642"/>
                </a:lnTo>
                <a:close/>
              </a:path>
            </a:pathLst>
          </a:custGeom>
        </p:spPr>
      </p:pic>
      <p:sp>
        <p:nvSpPr>
          <p:cNvPr id="21" name="文本框 20"/>
          <p:cNvSpPr txBox="1"/>
          <p:nvPr/>
        </p:nvSpPr>
        <p:spPr>
          <a:xfrm>
            <a:off x="539564" y="4443812"/>
            <a:ext cx="2968257" cy="2215991"/>
          </a:xfrm>
          <a:prstGeom prst="rect">
            <a:avLst/>
          </a:prstGeom>
          <a:noFill/>
        </p:spPr>
        <p:txBody>
          <a:bodyPr wrap="square" rtlCol="0">
            <a:spAutoFit/>
          </a:bodyPr>
          <a:lstStyle/>
          <a:p>
            <a:r>
              <a:rPr lang="en-US" altLang="zh-CN" sz="13800" spc="-300">
                <a:solidFill>
                  <a:schemeClr val="tx1">
                    <a:lumMod val="75000"/>
                    <a:lumOff val="25000"/>
                  </a:schemeClr>
                </a:solidFill>
                <a:latin typeface="汉仪雅酷黑 75W" panose="020B0804020202020204" pitchFamily="34" charset="-122"/>
                <a:ea typeface="汉仪雅酷黑 75W" panose="020B0804020202020204" pitchFamily="34" charset="-122"/>
              </a:rPr>
              <a:t>02</a:t>
            </a:r>
            <a:endParaRPr lang="zh-CN" altLang="en-US" sz="13800" spc="-300">
              <a:solidFill>
                <a:schemeClr val="tx1">
                  <a:lumMod val="75000"/>
                  <a:lumOff val="25000"/>
                </a:schemeClr>
              </a:solidFill>
              <a:latin typeface="汉仪雅酷黑 75W" panose="020B0804020202020204" pitchFamily="34" charset="-122"/>
              <a:ea typeface="汉仪雅酷黑 75W" panose="020B0804020202020204" pitchFamily="34" charset="-122"/>
            </a:endParaRPr>
          </a:p>
        </p:txBody>
      </p:sp>
      <p:pic>
        <p:nvPicPr>
          <p:cNvPr id="27" name="图片 2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20368640" flipH="1">
            <a:off x="3823321" y="5420112"/>
            <a:ext cx="993281" cy="1180135"/>
          </a:xfrm>
          <a:prstGeom prst="rect">
            <a:avLst/>
          </a:prstGeom>
        </p:spPr>
      </p:pic>
      <p:pic>
        <p:nvPicPr>
          <p:cNvPr id="42" name="图片 41"/>
          <p:cNvPicPr/>
          <p:nvPr/>
        </p:nvPicPr>
        <p:blipFill>
          <a:blip r:embed="rId6">
            <a:extLst>
              <a:ext uri="{BEBA8EAE-BF5A-486C-A8C5-ECC9F3942E4B}">
                <a14:imgProps xmlns:a14="http://schemas.microsoft.com/office/drawing/2010/main">
                  <a14:imgLayer>
                    <a14:imgEffect>
                      <a14:brightnessContrast bright="20000"/>
                    </a14:imgEffect>
                  </a14:imgLayer>
                </a14:imgProps>
              </a:ext>
              <a:ext uri="{28A0092B-C50C-407E-A947-70E740481C1C}">
                <a14:useLocalDpi xmlns:a14="http://schemas.microsoft.com/office/drawing/2010/main"/>
              </a:ext>
            </a:extLst>
          </a:blip>
          <a:stretch>
            <a:fillRect/>
          </a:stretch>
        </p:blipFill>
        <p:spPr>
          <a:xfrm>
            <a:off x="6319124" y="2636873"/>
            <a:ext cx="5872872" cy="4221127"/>
          </a:xfrm>
          <a:prstGeom prst="rect">
            <a:avLst/>
          </a:prstGeom>
        </p:spPr>
      </p:pic>
      <p:sp>
        <p:nvSpPr>
          <p:cNvPr id="24" name="文本框 23"/>
          <p:cNvSpPr txBox="1"/>
          <p:nvPr/>
        </p:nvSpPr>
        <p:spPr>
          <a:xfrm>
            <a:off x="3037030" y="1933209"/>
            <a:ext cx="7853220" cy="1938992"/>
          </a:xfrm>
          <a:prstGeom prst="rect">
            <a:avLst/>
          </a:prstGeom>
          <a:noFill/>
        </p:spPr>
        <p:txBody>
          <a:bodyPr wrap="square" rtlCol="0">
            <a:spAutoFit/>
          </a:bodyPr>
          <a:lstStyle/>
          <a:p>
            <a:r>
              <a:rPr lang="zh-CN" altLang="en-US" sz="6000" dirty="0">
                <a:solidFill>
                  <a:srgbClr val="EFE1BB"/>
                </a:solidFill>
                <a:latin typeface="汉仪雅酷黑 75W" panose="020B0804020202020204" pitchFamily="34" charset="-122"/>
                <a:ea typeface="汉仪雅酷黑 75W" panose="020B0804020202020204" pitchFamily="34" charset="-122"/>
              </a:rPr>
              <a:t>回顾革命先烈们的红色故事</a:t>
            </a:r>
          </a:p>
        </p:txBody>
      </p:sp>
      <p:grpSp>
        <p:nvGrpSpPr>
          <p:cNvPr id="45" name="组合 44"/>
          <p:cNvGrpSpPr/>
          <p:nvPr/>
        </p:nvGrpSpPr>
        <p:grpSpPr>
          <a:xfrm>
            <a:off x="9258300" y="145723"/>
            <a:ext cx="2702945" cy="916066"/>
            <a:chOff x="9048750" y="240973"/>
            <a:chExt cx="2702945" cy="916066"/>
          </a:xfrm>
        </p:grpSpPr>
        <p:sp>
          <p:nvSpPr>
            <p:cNvPr id="43" name="文本框 42"/>
            <p:cNvSpPr txBox="1"/>
            <p:nvPr/>
          </p:nvSpPr>
          <p:spPr>
            <a:xfrm>
              <a:off x="10149114" y="240973"/>
              <a:ext cx="1602581" cy="510524"/>
            </a:xfrm>
            <a:prstGeom prst="rect">
              <a:avLst/>
            </a:prstGeom>
            <a:noFill/>
          </p:spPr>
          <p:txBody>
            <a:bodyPr wrap="square">
              <a:spAutoFit/>
            </a:bodyPr>
            <a:lstStyle/>
            <a:p>
              <a:pPr algn="dist">
                <a:lnSpc>
                  <a:spcPct val="200000"/>
                </a:lnSpc>
              </a:pPr>
              <a:r>
                <a:rPr lang="en-US" altLang="zh-CN" sz="1600" b="1">
                  <a:solidFill>
                    <a:srgbClr val="EFE1BB"/>
                  </a:solidFill>
                  <a:latin typeface="微软雅黑" panose="020B0503020204020204" pitchFamily="34" charset="-122"/>
                  <a:ea typeface="微软雅黑" panose="020B0503020204020204" pitchFamily="34" charset="-122"/>
                  <a:cs typeface="阿里巴巴普惠体 R" panose="00020600040101010101" pitchFamily="18" charset="-122"/>
                </a:rPr>
                <a:t>[1945-2022]</a:t>
              </a:r>
              <a:endParaRPr lang="zh-CN" altLang="en-US" sz="1600" b="1">
                <a:solidFill>
                  <a:srgbClr val="EFE1BB"/>
                </a:solidFill>
                <a:latin typeface="微软雅黑" panose="020B0503020204020204" pitchFamily="34" charset="-122"/>
                <a:ea typeface="微软雅黑" panose="020B0503020204020204" pitchFamily="34" charset="-122"/>
                <a:cs typeface="阿里巴巴普惠体 R" panose="00020600040101010101" pitchFamily="18" charset="-122"/>
              </a:endParaRPr>
            </a:p>
          </p:txBody>
        </p:sp>
        <p:sp>
          <p:nvSpPr>
            <p:cNvPr id="44" name="文本框 43"/>
            <p:cNvSpPr txBox="1"/>
            <p:nvPr/>
          </p:nvSpPr>
          <p:spPr>
            <a:xfrm>
              <a:off x="9048750" y="673702"/>
              <a:ext cx="2667000" cy="483337"/>
            </a:xfrm>
            <a:prstGeom prst="rect">
              <a:avLst/>
            </a:prstGeom>
            <a:noFill/>
          </p:spPr>
          <p:txBody>
            <a:bodyPr wrap="square" rtlCol="0">
              <a:spAutoFit/>
            </a:bodyPr>
            <a:lstStyle/>
            <a:p>
              <a:pPr algn="r">
                <a:lnSpc>
                  <a:spcPct val="150000"/>
                </a:lnSpc>
              </a:pPr>
              <a:r>
                <a:rPr lang="en-US" altLang="zh-CN" sz="900">
                  <a:solidFill>
                    <a:srgbClr val="EFE1BB">
                      <a:alpha val="79000"/>
                    </a:srgbClr>
                  </a:solidFill>
                  <a:latin typeface="思源黑体" panose="020B0500000000000000" pitchFamily="34" charset="-122"/>
                  <a:ea typeface="思源黑体" panose="020B0500000000000000" pitchFamily="34" charset="-122"/>
                  <a:sym typeface="思源黑体" panose="020B0500000000000000" pitchFamily="34" charset="-122"/>
                </a:rPr>
                <a:t>The average person is always waiting for an  The average person is always</a:t>
              </a:r>
              <a:endParaRPr lang="zh-CN" altLang="en-US" sz="900">
                <a:solidFill>
                  <a:srgbClr val="EFE1BB">
                    <a:alpha val="79000"/>
                  </a:srgb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60" name="图片 59"/>
          <p:cNvPicPr/>
          <p:nvPr/>
        </p:nvPicPr>
        <p:blipFill>
          <a:blip r:embed="rId7">
            <a:extLst>
              <a:ext uri="{28A0092B-C50C-407E-A947-70E740481C1C}">
                <a14:useLocalDpi xmlns:a14="http://schemas.microsoft.com/office/drawing/2010/main"/>
              </a:ext>
            </a:extLst>
          </a:blip>
          <a:stretch>
            <a:fillRect/>
          </a:stretch>
        </p:blipFill>
        <p:spPr>
          <a:xfrm>
            <a:off x="-513192" y="628650"/>
            <a:ext cx="3676656" cy="3676656"/>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750"/>
                                        <p:tgtEl>
                                          <p:spTgt spid="7"/>
                                        </p:tgtEl>
                                      </p:cBhvr>
                                    </p:animEffect>
                                  </p:childTnLst>
                                </p:cTn>
                              </p:par>
                              <p:par>
                                <p:cTn id="8" presetID="22" presetClass="entr" presetSubtype="2"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right)">
                                      <p:cBhvr>
                                        <p:cTn id="10" dur="750"/>
                                        <p:tgtEl>
                                          <p:spTgt spid="20"/>
                                        </p:tgtEl>
                                      </p:cBhvr>
                                    </p:animEffect>
                                  </p:childTnLst>
                                </p:cTn>
                              </p:par>
                            </p:childTnLst>
                          </p:cTn>
                        </p:par>
                        <p:par>
                          <p:cTn id="11" fill="hold" nodeType="afterGroup">
                            <p:stCondLst>
                              <p:cond delay="750"/>
                            </p:stCondLst>
                            <p:childTnLst>
                              <p:par>
                                <p:cTn id="12" presetID="42" presetClass="entr" presetSubtype="0" fill="hold" nodeType="afterEffect">
                                  <p:stCondLst>
                                    <p:cond delay="1000"/>
                                  </p:stCondLst>
                                  <p:childTnLst>
                                    <p:set>
                                      <p:cBhvr>
                                        <p:cTn id="13" dur="1" fill="hold">
                                          <p:stCondLst>
                                            <p:cond delay="0"/>
                                          </p:stCondLst>
                                        </p:cTn>
                                        <p:tgtEl>
                                          <p:spTgt spid="60"/>
                                        </p:tgtEl>
                                        <p:attrNameLst>
                                          <p:attrName>style.visibility</p:attrName>
                                        </p:attrNameLst>
                                      </p:cBhvr>
                                      <p:to>
                                        <p:strVal val="visible"/>
                                      </p:to>
                                    </p:set>
                                    <p:animEffect transition="in" filter="fade">
                                      <p:cBhvr>
                                        <p:cTn id="14" dur="750"/>
                                        <p:tgtEl>
                                          <p:spTgt spid="60"/>
                                        </p:tgtEl>
                                      </p:cBhvr>
                                    </p:animEffect>
                                    <p:anim calcmode="lin" valueType="num">
                                      <p:cBhvr>
                                        <p:cTn id="15" dur="750" fill="hold"/>
                                        <p:tgtEl>
                                          <p:spTgt spid="60"/>
                                        </p:tgtEl>
                                        <p:attrNameLst>
                                          <p:attrName>ppt_x</p:attrName>
                                        </p:attrNameLst>
                                      </p:cBhvr>
                                      <p:tavLst>
                                        <p:tav tm="0">
                                          <p:val>
                                            <p:strVal val="#ppt_x"/>
                                          </p:val>
                                        </p:tav>
                                        <p:tav tm="100000">
                                          <p:val>
                                            <p:strVal val="#ppt_x"/>
                                          </p:val>
                                        </p:tav>
                                      </p:tavLst>
                                    </p:anim>
                                    <p:anim calcmode="lin" valueType="num">
                                      <p:cBhvr>
                                        <p:cTn id="16" dur="750" fill="hold"/>
                                        <p:tgtEl>
                                          <p:spTgt spid="60"/>
                                        </p:tgtEl>
                                        <p:attrNameLst>
                                          <p:attrName>ppt_y</p:attrName>
                                        </p:attrNameLst>
                                      </p:cBhvr>
                                      <p:tavLst>
                                        <p:tav tm="0">
                                          <p:val>
                                            <p:strVal val="#ppt_y+.1"/>
                                          </p:val>
                                        </p:tav>
                                        <p:tav tm="100000">
                                          <p:val>
                                            <p:strVal val="#ppt_y"/>
                                          </p:val>
                                        </p:tav>
                                      </p:tavLst>
                                    </p:anim>
                                  </p:childTnLst>
                                </p:cTn>
                              </p:par>
                              <p:par>
                                <p:cTn id="17" presetID="2" presetClass="entr" presetSubtype="2" fill="hold" nodeType="withEffect">
                                  <p:stCondLst>
                                    <p:cond delay="100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750" fill="hold"/>
                                        <p:tgtEl>
                                          <p:spTgt spid="42"/>
                                        </p:tgtEl>
                                        <p:attrNameLst>
                                          <p:attrName>ppt_x</p:attrName>
                                        </p:attrNameLst>
                                      </p:cBhvr>
                                      <p:tavLst>
                                        <p:tav tm="0">
                                          <p:val>
                                            <p:strVal val="1+#ppt_w/2"/>
                                          </p:val>
                                        </p:tav>
                                        <p:tav tm="100000">
                                          <p:val>
                                            <p:strVal val="#ppt_x"/>
                                          </p:val>
                                        </p:tav>
                                      </p:tavLst>
                                    </p:anim>
                                    <p:anim calcmode="lin" valueType="num">
                                      <p:cBhvr additive="base">
                                        <p:cTn id="20" dur="750" fill="hold"/>
                                        <p:tgtEl>
                                          <p:spTgt spid="42"/>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2500"/>
                            </p:stCondLst>
                            <p:childTnLst>
                              <p:par>
                                <p:cTn id="22" presetID="47" presetClass="entr" presetSubtype="0" fill="hold" nodeType="afterEffect">
                                  <p:stCondLst>
                                    <p:cond delay="200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750"/>
                                        <p:tgtEl>
                                          <p:spTgt spid="45"/>
                                        </p:tgtEl>
                                      </p:cBhvr>
                                    </p:animEffect>
                                    <p:anim calcmode="lin" valueType="num">
                                      <p:cBhvr>
                                        <p:cTn id="25" dur="750" fill="hold"/>
                                        <p:tgtEl>
                                          <p:spTgt spid="45"/>
                                        </p:tgtEl>
                                        <p:attrNameLst>
                                          <p:attrName>ppt_x</p:attrName>
                                        </p:attrNameLst>
                                      </p:cBhvr>
                                      <p:tavLst>
                                        <p:tav tm="0">
                                          <p:val>
                                            <p:strVal val="#ppt_x"/>
                                          </p:val>
                                        </p:tav>
                                        <p:tav tm="100000">
                                          <p:val>
                                            <p:strVal val="#ppt_x"/>
                                          </p:val>
                                        </p:tav>
                                      </p:tavLst>
                                    </p:anim>
                                    <p:anim calcmode="lin" valueType="num">
                                      <p:cBhvr>
                                        <p:cTn id="26" dur="750" fill="hold"/>
                                        <p:tgtEl>
                                          <p:spTgt spid="45"/>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5250"/>
                            </p:stCondLst>
                            <p:childTnLst>
                              <p:par>
                                <p:cTn id="28" presetID="53" presetClass="entr" presetSubtype="0" fill="hold" grpId="0" nodeType="afterEffect">
                                  <p:stCondLst>
                                    <p:cond delay="3000"/>
                                  </p:stCondLst>
                                  <p:childTnLst>
                                    <p:set>
                                      <p:cBhvr>
                                        <p:cTn id="29" dur="1" fill="hold">
                                          <p:stCondLst>
                                            <p:cond delay="0"/>
                                          </p:stCondLst>
                                        </p:cTn>
                                        <p:tgtEl>
                                          <p:spTgt spid="21"/>
                                        </p:tgtEl>
                                        <p:attrNameLst>
                                          <p:attrName>style.visibility</p:attrName>
                                        </p:attrNameLst>
                                      </p:cBhvr>
                                      <p:to>
                                        <p:strVal val="visible"/>
                                      </p:to>
                                    </p:set>
                                    <p:anim calcmode="lin" valueType="num">
                                      <p:cBhvr>
                                        <p:cTn id="30" dur="750" fill="hold"/>
                                        <p:tgtEl>
                                          <p:spTgt spid="21"/>
                                        </p:tgtEl>
                                        <p:attrNameLst>
                                          <p:attrName>ppt_w</p:attrName>
                                        </p:attrNameLst>
                                      </p:cBhvr>
                                      <p:tavLst>
                                        <p:tav tm="0">
                                          <p:val>
                                            <p:fltVal val="0"/>
                                          </p:val>
                                        </p:tav>
                                        <p:tav tm="100000">
                                          <p:val>
                                            <p:strVal val="#ppt_w"/>
                                          </p:val>
                                        </p:tav>
                                      </p:tavLst>
                                    </p:anim>
                                    <p:anim calcmode="lin" valueType="num">
                                      <p:cBhvr>
                                        <p:cTn id="31" dur="750" fill="hold"/>
                                        <p:tgtEl>
                                          <p:spTgt spid="21"/>
                                        </p:tgtEl>
                                        <p:attrNameLst>
                                          <p:attrName>ppt_h</p:attrName>
                                        </p:attrNameLst>
                                      </p:cBhvr>
                                      <p:tavLst>
                                        <p:tav tm="0">
                                          <p:val>
                                            <p:fltVal val="0"/>
                                          </p:val>
                                        </p:tav>
                                        <p:tav tm="100000">
                                          <p:val>
                                            <p:strVal val="#ppt_h"/>
                                          </p:val>
                                        </p:tav>
                                      </p:tavLst>
                                    </p:anim>
                                    <p:animEffect transition="in" filter="fade">
                                      <p:cBhvr>
                                        <p:cTn id="32" dur="750"/>
                                        <p:tgtEl>
                                          <p:spTgt spid="21"/>
                                        </p:tgtEl>
                                      </p:cBhvr>
                                    </p:animEffect>
                                  </p:childTnLst>
                                </p:cTn>
                              </p:par>
                              <p:par>
                                <p:cTn id="33" presetID="2" presetClass="entr" presetSubtype="6" fill="hold" nodeType="withEffect">
                                  <p:stCondLst>
                                    <p:cond delay="300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750" fill="hold"/>
                                        <p:tgtEl>
                                          <p:spTgt spid="27"/>
                                        </p:tgtEl>
                                        <p:attrNameLst>
                                          <p:attrName>ppt_x</p:attrName>
                                        </p:attrNameLst>
                                      </p:cBhvr>
                                      <p:tavLst>
                                        <p:tav tm="0">
                                          <p:val>
                                            <p:strVal val="1+#ppt_w/2"/>
                                          </p:val>
                                        </p:tav>
                                        <p:tav tm="100000">
                                          <p:val>
                                            <p:strVal val="#ppt_x"/>
                                          </p:val>
                                        </p:tav>
                                      </p:tavLst>
                                    </p:anim>
                                    <p:anim calcmode="lin" valueType="num">
                                      <p:cBhvr additive="base">
                                        <p:cTn id="36" dur="750" fill="hold"/>
                                        <p:tgtEl>
                                          <p:spTgt spid="27"/>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9000"/>
                            </p:stCondLst>
                            <p:childTnLst>
                              <p:par>
                                <p:cTn id="38" presetID="22" presetClass="entr" presetSubtype="8" fill="hold" grpId="1" nodeType="afterEffect">
                                  <p:stCondLst>
                                    <p:cond delay="400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96755" y="947056"/>
            <a:ext cx="10825988" cy="4989287"/>
            <a:chOff x="581334" y="1485899"/>
            <a:chExt cx="10825988" cy="4989287"/>
          </a:xfrm>
        </p:grpSpPr>
        <p:grpSp>
          <p:nvGrpSpPr>
            <p:cNvPr id="4" name="组合 3"/>
            <p:cNvGrpSpPr/>
            <p:nvPr/>
          </p:nvGrpSpPr>
          <p:grpSpPr>
            <a:xfrm>
              <a:off x="581334" y="1485899"/>
              <a:ext cx="10825988" cy="4989287"/>
              <a:chOff x="752784" y="1409699"/>
              <a:chExt cx="10825988" cy="4989287"/>
            </a:xfrm>
          </p:grpSpPr>
          <p:sp>
            <p:nvSpPr>
              <p:cNvPr id="14" name="任意多边形: 形状 13"/>
              <p:cNvSpPr/>
              <p:nvPr/>
            </p:nvSpPr>
            <p:spPr>
              <a:xfrm>
                <a:off x="752784" y="1851408"/>
                <a:ext cx="714066" cy="815592"/>
              </a:xfrm>
              <a:custGeom>
                <a:avLst/>
                <a:gdLst>
                  <a:gd name="connsiteX0" fmla="*/ 447365 w 552074"/>
                  <a:gd name="connsiteY0" fmla="*/ 15492 h 740295"/>
                  <a:gd name="connsiteX1" fmla="*/ 28265 w 552074"/>
                  <a:gd name="connsiteY1" fmla="*/ 34542 h 740295"/>
                  <a:gd name="connsiteX2" fmla="*/ 66365 w 552074"/>
                  <a:gd name="connsiteY2" fmla="*/ 320292 h 740295"/>
                  <a:gd name="connsiteX3" fmla="*/ 294965 w 552074"/>
                  <a:gd name="connsiteY3" fmla="*/ 567942 h 740295"/>
                  <a:gd name="connsiteX4" fmla="*/ 542615 w 552074"/>
                  <a:gd name="connsiteY4" fmla="*/ 720342 h 740295"/>
                  <a:gd name="connsiteX5" fmla="*/ 504515 w 552074"/>
                  <a:gd name="connsiteY5" fmla="*/ 110742 h 740295"/>
                  <a:gd name="connsiteX6" fmla="*/ 485465 w 552074"/>
                  <a:gd name="connsiteY6" fmla="*/ 53592 h 74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074" h="740295">
                    <a:moveTo>
                      <a:pt x="447365" y="15492"/>
                    </a:moveTo>
                    <a:cubicBezTo>
                      <a:pt x="269565" y="-383"/>
                      <a:pt x="91765" y="-16258"/>
                      <a:pt x="28265" y="34542"/>
                    </a:cubicBezTo>
                    <a:cubicBezTo>
                      <a:pt x="-35235" y="85342"/>
                      <a:pt x="21915" y="231392"/>
                      <a:pt x="66365" y="320292"/>
                    </a:cubicBezTo>
                    <a:cubicBezTo>
                      <a:pt x="110815" y="409192"/>
                      <a:pt x="215590" y="501267"/>
                      <a:pt x="294965" y="567942"/>
                    </a:cubicBezTo>
                    <a:cubicBezTo>
                      <a:pt x="374340" y="634617"/>
                      <a:pt x="507690" y="796542"/>
                      <a:pt x="542615" y="720342"/>
                    </a:cubicBezTo>
                    <a:cubicBezTo>
                      <a:pt x="577540" y="644142"/>
                      <a:pt x="504515" y="110742"/>
                      <a:pt x="504515" y="110742"/>
                    </a:cubicBezTo>
                    <a:cubicBezTo>
                      <a:pt x="494990" y="-383"/>
                      <a:pt x="490227" y="26604"/>
                      <a:pt x="485465" y="53592"/>
                    </a:cubicBezTo>
                  </a:path>
                </a:pathLst>
              </a:custGeom>
              <a:solidFill>
                <a:srgbClr val="9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5" name="矩形 14"/>
              <p:cNvSpPr/>
              <p:nvPr/>
            </p:nvSpPr>
            <p:spPr>
              <a:xfrm>
                <a:off x="1352550" y="1409699"/>
                <a:ext cx="10226222" cy="4989287"/>
              </a:xfrm>
              <a:prstGeom prst="rect">
                <a:avLst/>
              </a:prstGeom>
              <a:solidFill>
                <a:srgbClr val="FFFFFF"/>
              </a:solidFill>
              <a:ln>
                <a:solidFill>
                  <a:srgbClr val="4D5559"/>
                </a:solidFill>
                <a:prstDash val="dashDot"/>
              </a:ln>
              <a:effectLst>
                <a:outerShdw blurRad="381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6" name="矩形: 圆角 15"/>
              <p:cNvSpPr/>
              <p:nvPr/>
            </p:nvSpPr>
            <p:spPr>
              <a:xfrm>
                <a:off x="762000" y="1619250"/>
                <a:ext cx="4476750" cy="781050"/>
              </a:xfrm>
              <a:prstGeom prst="roundRect">
                <a:avLst>
                  <a:gd name="adj" fmla="val 50000"/>
                </a:avLst>
              </a:prstGeom>
              <a:solidFill>
                <a:srgbClr val="C61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6" name="文本框 5"/>
            <p:cNvSpPr txBox="1"/>
            <p:nvPr/>
          </p:nvSpPr>
          <p:spPr>
            <a:xfrm>
              <a:off x="743207" y="1866038"/>
              <a:ext cx="4499171" cy="461665"/>
            </a:xfrm>
            <a:prstGeom prst="rect">
              <a:avLst/>
            </a:prstGeom>
            <a:noFill/>
          </p:spPr>
          <p:txBody>
            <a:bodyPr wrap="square" rtlCol="0">
              <a:spAutoFit/>
            </a:bodyPr>
            <a:lstStyle/>
            <a:p>
              <a:r>
                <a:rPr lang="zh-CN" altLang="en-US" sz="2400" b="1" spc="100" dirty="0">
                  <a:solidFill>
                    <a:srgbClr val="FFFFFF"/>
                  </a:solidFill>
                  <a:latin typeface="微软雅黑" panose="020B0503020204020204" pitchFamily="34" charset="-122"/>
                  <a:ea typeface="微软雅黑" panose="020B0503020204020204" pitchFamily="34" charset="-122"/>
                  <a:cs typeface="字魂105号-简雅黑" panose="00000500000000000000" pitchFamily="2" charset="-122"/>
                </a:rPr>
                <a:t>抗战英雄事迹（一）：董存瑞</a:t>
              </a:r>
            </a:p>
          </p:txBody>
        </p:sp>
        <p:sp>
          <p:nvSpPr>
            <p:cNvPr id="12" name="矩形 11"/>
            <p:cNvSpPr/>
            <p:nvPr/>
          </p:nvSpPr>
          <p:spPr>
            <a:xfrm>
              <a:off x="1313657" y="2560306"/>
              <a:ext cx="9472272" cy="1670778"/>
            </a:xfrm>
            <a:prstGeom prst="rect">
              <a:avLst/>
            </a:prstGeom>
          </p:spPr>
          <p:txBody>
            <a:bodyPr wrap="square">
              <a:spAutoFit/>
            </a:bodyPr>
            <a:lstStyle/>
            <a:p>
              <a:pPr marL="285750" indent="-285750">
                <a:lnSpc>
                  <a:spcPct val="200000"/>
                </a:lnSpc>
                <a:buFont typeface="Wingdings" panose="05000000000000000000" pitchFamily="2" charset="2"/>
                <a:buChar char="u"/>
              </a:pPr>
              <a:r>
                <a:rPr lang="en-US" altLang="zh-CN">
                  <a:solidFill>
                    <a:srgbClr val="404040"/>
                  </a:solidFill>
                  <a:latin typeface="微软雅黑" panose="020B0503020204020204" pitchFamily="34" charset="-122"/>
                  <a:ea typeface="微软雅黑" panose="020B0503020204020204" pitchFamily="34" charset="-122"/>
                </a:rPr>
                <a:t>1948</a:t>
              </a:r>
              <a:r>
                <a:rPr lang="zh-CN" altLang="en-US">
                  <a:solidFill>
                    <a:srgbClr val="404040"/>
                  </a:solidFill>
                  <a:latin typeface="微软雅黑" panose="020B0503020204020204" pitchFamily="34" charset="-122"/>
                  <a:ea typeface="微软雅黑" panose="020B0503020204020204" pitchFamily="34" charset="-122"/>
                </a:rPr>
                <a:t>年</a:t>
              </a:r>
              <a:r>
                <a:rPr lang="en-US" altLang="zh-CN">
                  <a:solidFill>
                    <a:srgbClr val="404040"/>
                  </a:solidFill>
                  <a:latin typeface="微软雅黑" panose="020B0503020204020204" pitchFamily="34" charset="-122"/>
                  <a:ea typeface="微软雅黑" panose="020B0503020204020204" pitchFamily="34" charset="-122"/>
                </a:rPr>
                <a:t>5</a:t>
              </a:r>
              <a:r>
                <a:rPr lang="zh-CN" altLang="en-US">
                  <a:solidFill>
                    <a:srgbClr val="404040"/>
                  </a:solidFill>
                  <a:latin typeface="微软雅黑" panose="020B0503020204020204" pitchFamily="34" charset="-122"/>
                  <a:ea typeface="微软雅黑" panose="020B0503020204020204" pitchFamily="34" charset="-122"/>
                </a:rPr>
                <a:t>月</a:t>
              </a:r>
              <a:r>
                <a:rPr lang="en-US" altLang="zh-CN">
                  <a:solidFill>
                    <a:srgbClr val="404040"/>
                  </a:solidFill>
                  <a:latin typeface="微软雅黑" panose="020B0503020204020204" pitchFamily="34" charset="-122"/>
                  <a:ea typeface="微软雅黑" panose="020B0503020204020204" pitchFamily="34" charset="-122"/>
                </a:rPr>
                <a:t>25</a:t>
              </a:r>
              <a:r>
                <a:rPr lang="zh-CN" altLang="en-US">
                  <a:solidFill>
                    <a:srgbClr val="404040"/>
                  </a:solidFill>
                  <a:latin typeface="微软雅黑" panose="020B0503020204020204" pitchFamily="34" charset="-122"/>
                  <a:ea typeface="微软雅黑" panose="020B0503020204020204" pitchFamily="34" charset="-122"/>
                </a:rPr>
                <a:t>日，我军攻打隆化城的战斗打响。董存瑞所在部队受阻于开阔地带，二班、四班接连两次对暗堡爆破均未成功。董存瑞挺身而出，向连长请战：我是共产党员，请准许我去</a:t>
              </a:r>
              <a:r>
                <a:rPr lang="en-US" altLang="zh-CN">
                  <a:solidFill>
                    <a:srgbClr val="404040"/>
                  </a:solidFill>
                  <a:latin typeface="微软雅黑" panose="020B0503020204020204" pitchFamily="34" charset="-122"/>
                  <a:ea typeface="微软雅黑" panose="020B0503020204020204" pitchFamily="34" charset="-122"/>
                </a:rPr>
                <a:t>!</a:t>
              </a:r>
              <a:r>
                <a:rPr lang="zh-CN" altLang="en-US">
                  <a:solidFill>
                    <a:srgbClr val="404040"/>
                  </a:solidFill>
                  <a:latin typeface="微软雅黑" panose="020B0503020204020204" pitchFamily="34" charset="-122"/>
                  <a:ea typeface="微软雅黑" panose="020B0503020204020204" pitchFamily="34" charset="-122"/>
                </a:rPr>
                <a:t>毅然抱起炸药包，冲向暗堡，前进中左腿负伤，顽强坚持冲至桥下。</a:t>
              </a:r>
            </a:p>
          </p:txBody>
        </p:sp>
        <p:sp>
          <p:nvSpPr>
            <p:cNvPr id="13" name="矩形 12"/>
            <p:cNvSpPr/>
            <p:nvPr/>
          </p:nvSpPr>
          <p:spPr>
            <a:xfrm>
              <a:off x="1318192" y="4263720"/>
              <a:ext cx="9477715" cy="1670778"/>
            </a:xfrm>
            <a:prstGeom prst="rect">
              <a:avLst/>
            </a:prstGeom>
          </p:spPr>
          <p:txBody>
            <a:bodyPr wrap="square">
              <a:spAutoFit/>
            </a:bodyPr>
            <a:lstStyle/>
            <a:p>
              <a:pPr marL="285750" indent="-285750">
                <a:lnSpc>
                  <a:spcPct val="200000"/>
                </a:lnSpc>
                <a:buFont typeface="Wingdings" panose="05000000000000000000" pitchFamily="2" charset="2"/>
                <a:buChar char="u"/>
              </a:pPr>
              <a:r>
                <a:rPr lang="zh-CN" altLang="en-US" dirty="0">
                  <a:solidFill>
                    <a:srgbClr val="404040"/>
                  </a:solidFill>
                  <a:latin typeface="微软雅黑" panose="020B0503020204020204" pitchFamily="34" charset="-122"/>
                  <a:ea typeface="微软雅黑" panose="020B0503020204020204" pitchFamily="34" charset="-122"/>
                </a:rPr>
                <a:t>由于桥型暗堡距地面超过身高，两头桥台又无法放置炸药包。危急关头，他毫不犹豫地用左手托起炸药包，右手拉燃导火索，高喊：为了新中国，冲啊</a:t>
              </a:r>
              <a:r>
                <a:rPr lang="en-US" altLang="zh-CN" dirty="0">
                  <a:solidFill>
                    <a:srgbClr val="404040"/>
                  </a:solidFill>
                  <a:latin typeface="微软雅黑" panose="020B0503020204020204" pitchFamily="34" charset="-122"/>
                  <a:ea typeface="微软雅黑" panose="020B0503020204020204" pitchFamily="34" charset="-122"/>
                </a:rPr>
                <a:t>!</a:t>
              </a:r>
              <a:r>
                <a:rPr lang="zh-CN" altLang="en-US" dirty="0">
                  <a:solidFill>
                    <a:srgbClr val="404040"/>
                  </a:solidFill>
                  <a:latin typeface="微软雅黑" panose="020B0503020204020204" pitchFamily="34" charset="-122"/>
                  <a:ea typeface="微软雅黑" panose="020B0503020204020204" pitchFamily="34" charset="-122"/>
                </a:rPr>
                <a:t>碉堡被炸毁，董存瑞以自己的生命为部队开辟了前进的道路，年仅</a:t>
              </a:r>
              <a:r>
                <a:rPr lang="en-US" altLang="zh-CN" dirty="0">
                  <a:solidFill>
                    <a:srgbClr val="404040"/>
                  </a:solidFill>
                  <a:latin typeface="微软雅黑" panose="020B0503020204020204" pitchFamily="34" charset="-122"/>
                  <a:ea typeface="微软雅黑" panose="020B0503020204020204" pitchFamily="34" charset="-122"/>
                </a:rPr>
                <a:t>19</a:t>
              </a:r>
              <a:r>
                <a:rPr lang="zh-CN" altLang="en-US" dirty="0">
                  <a:solidFill>
                    <a:srgbClr val="404040"/>
                  </a:solidFill>
                  <a:latin typeface="微软雅黑" panose="020B0503020204020204" pitchFamily="34" charset="-122"/>
                  <a:ea typeface="微软雅黑" panose="020B0503020204020204" pitchFamily="34" charset="-122"/>
                </a:rPr>
                <a:t>岁。</a:t>
              </a:r>
            </a:p>
          </p:txBody>
        </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79348" y="1280754"/>
            <a:ext cx="8197951" cy="1043347"/>
            <a:chOff x="1257299" y="1366171"/>
            <a:chExt cx="8197951" cy="1043347"/>
          </a:xfrm>
        </p:grpSpPr>
        <p:sp>
          <p:nvSpPr>
            <p:cNvPr id="4" name="箭头: 右 3"/>
            <p:cNvSpPr/>
            <p:nvPr/>
          </p:nvSpPr>
          <p:spPr>
            <a:xfrm>
              <a:off x="1257299" y="1504950"/>
              <a:ext cx="8197951" cy="857250"/>
            </a:xfrm>
            <a:prstGeom prst="rightArrow">
              <a:avLst/>
            </a:prstGeom>
            <a:gradFill flip="none" rotWithShape="1">
              <a:gsLst>
                <a:gs pos="0">
                  <a:srgbClr val="C61616"/>
                </a:gs>
                <a:gs pos="100000">
                  <a:srgbClr val="C6161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5" name="圆角矩形 42"/>
            <p:cNvSpPr/>
            <p:nvPr/>
          </p:nvSpPr>
          <p:spPr>
            <a:xfrm>
              <a:off x="1480532" y="1366171"/>
              <a:ext cx="7517519" cy="1043347"/>
            </a:xfrm>
            <a:prstGeom prst="roundRect">
              <a:avLst>
                <a:gd name="adj" fmla="val 8130"/>
              </a:avLst>
            </a:prstGeom>
            <a:noFill/>
            <a:ln>
              <a:noFill/>
            </a:ln>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dist">
                <a:lnSpc>
                  <a:spcPct val="130000"/>
                </a:lnSpc>
              </a:pPr>
              <a:r>
                <a:rPr lang="zh-CN" altLang="en-US" sz="24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抗战英雄事迹（二）：中国少年抗日英雄王二小</a:t>
              </a:r>
            </a:p>
          </p:txBody>
        </p:sp>
      </p:grpSp>
      <p:sp>
        <p:nvSpPr>
          <p:cNvPr id="6" name="矩形 5"/>
          <p:cNvSpPr/>
          <p:nvPr/>
        </p:nvSpPr>
        <p:spPr>
          <a:xfrm>
            <a:off x="631416" y="2394454"/>
            <a:ext cx="10760484" cy="1002967"/>
          </a:xfrm>
          <a:prstGeom prst="rect">
            <a:avLst/>
          </a:prstGeom>
          <a:noFill/>
          <a:ln w="9525">
            <a:noFill/>
          </a:ln>
        </p:spPr>
        <p:txBody>
          <a:bodyPr wrap="square" anchor="t">
            <a:spAutoFit/>
          </a:bodyPr>
          <a:lstStyle/>
          <a:p>
            <a:pPr marL="285750" indent="-285750" algn="just" fontAlgn="auto">
              <a:lnSpc>
                <a:spcPct val="200000"/>
              </a:lnSpc>
              <a:buFont typeface="Wingdings" panose="05000000000000000000" pitchFamily="2" charset="2"/>
              <a:buChar char="ü"/>
            </a:pP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sym typeface="字魂58号-创中黑" panose="00000500000000000000" charset="-122"/>
              </a:rPr>
              <a:t>抗日战争时期，王二小的家乡是八路军抗日根据地，经常受到日本鬼子的扫荡，王二小是儿童团员，他常常一边在山坡上放牛，一边给八路军放哨。</a:t>
            </a:r>
          </a:p>
        </p:txBody>
      </p:sp>
      <p:sp>
        <p:nvSpPr>
          <p:cNvPr id="25" name="矩形 24"/>
          <p:cNvSpPr/>
          <p:nvPr/>
        </p:nvSpPr>
        <p:spPr>
          <a:xfrm>
            <a:off x="631416" y="3617123"/>
            <a:ext cx="10760484" cy="1987852"/>
          </a:xfrm>
          <a:prstGeom prst="rect">
            <a:avLst/>
          </a:prstGeom>
          <a:noFill/>
          <a:ln w="9525">
            <a:noFill/>
          </a:ln>
        </p:spPr>
        <p:txBody>
          <a:bodyPr wrap="square" anchor="t">
            <a:spAutoFit/>
          </a:bodyPr>
          <a:lstStyle/>
          <a:p>
            <a:pPr marL="285750" indent="-285750" algn="just" fontAlgn="auto">
              <a:lnSpc>
                <a:spcPct val="200000"/>
              </a:lnSpc>
              <a:buFont typeface="Wingdings" panose="05000000000000000000" pitchFamily="2" charset="2"/>
              <a:buChar char="ü"/>
            </a:pP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sym typeface="字魂58号-创中黑" panose="00000500000000000000" charset="-122"/>
              </a:rPr>
              <a:t>1942</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sym typeface="字魂58号-创中黑" panose="00000500000000000000" charset="-122"/>
              </a:rPr>
              <a:t>年</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sym typeface="字魂58号-创中黑" panose="00000500000000000000" charset="-122"/>
              </a:rPr>
              <a:t>10</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sym typeface="字魂58号-创中黑" panose="00000500000000000000" charset="-122"/>
              </a:rPr>
              <a:t>月</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sym typeface="字魂58号-创中黑" panose="00000500000000000000" charset="-122"/>
              </a:rPr>
              <a:t>25</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sym typeface="字魂58号-创中黑" panose="00000500000000000000" charset="-122"/>
              </a:rPr>
              <a:t>日</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sym typeface="字魂58号-创中黑" panose="00000500000000000000" charset="-122"/>
              </a:rPr>
              <a:t>(</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sym typeface="字魂58号-创中黑" panose="00000500000000000000" charset="-122"/>
              </a:rPr>
              <a:t>农历</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sym typeface="字魂58号-创中黑" panose="00000500000000000000" charset="-122"/>
              </a:rPr>
              <a:t>9</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sym typeface="字魂58号-创中黑" panose="00000500000000000000" charset="-122"/>
              </a:rPr>
              <a:t>月</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sym typeface="字魂58号-创中黑" panose="00000500000000000000" charset="-122"/>
              </a:rPr>
              <a:t>16</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sym typeface="字魂58号-创中黑" panose="00000500000000000000" charset="-122"/>
              </a:rPr>
              <a:t>日</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sym typeface="字魂58号-创中黑" panose="00000500000000000000" charset="-122"/>
              </a:rPr>
              <a:t>)</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sym typeface="字魂58号-创中黑" panose="00000500000000000000" charset="-122"/>
              </a:rPr>
              <a:t>，日本鬼子又来扫荡，走到山口时迷了路。敌人看见王二小在山坡上放牛，就叫他带路。王二小装着听话的样貌走在前面，为了保卫转移躲藏的乡亲，把敌人带进了八路军的埋伏圈。突然，四面八方响起了枪声，敌人明白上了当，就气急败坏地用刺刀挑死了王二小。机智勇敢的小英雄王二小，就这样被日本侵略者残酷地杀害了，牺牲在涞源县狼牙口村，年仅</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sym typeface="字魂58号-创中黑" panose="00000500000000000000" charset="-122"/>
              </a:rPr>
              <a:t>13</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sym typeface="字魂58号-创中黑" panose="00000500000000000000" charset="-122"/>
              </a:rPr>
              <a:t>岁。</a:t>
            </a: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8" fill="hold" grpId="1"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500"/>
                            </p:stCondLst>
                            <p:childTnLst>
                              <p:par>
                                <p:cTn id="13" presetID="22" presetClass="entr" presetSubtype="8" fill="hold" grpId="3" nodeType="afterEffect">
                                  <p:stCondLst>
                                    <p:cond delay="100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25" grpId="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81679" y="1499616"/>
            <a:ext cx="5790571" cy="938784"/>
            <a:chOff x="667379" y="1118616"/>
            <a:chExt cx="5790571" cy="938784"/>
          </a:xfrm>
        </p:grpSpPr>
        <p:sp>
          <p:nvSpPr>
            <p:cNvPr id="12" name="Freeform 5"/>
            <p:cNvSpPr/>
            <p:nvPr/>
          </p:nvSpPr>
          <p:spPr bwMode="auto">
            <a:xfrm>
              <a:off x="714380" y="1118616"/>
              <a:ext cx="633598" cy="938784"/>
            </a:xfrm>
            <a:custGeom>
              <a:avLst/>
              <a:gdLst>
                <a:gd name="T0" fmla="*/ 485 w 485"/>
                <a:gd name="T1" fmla="*/ 42 h 191"/>
                <a:gd name="T2" fmla="*/ 412 w 485"/>
                <a:gd name="T3" fmla="*/ 0 h 191"/>
                <a:gd name="T4" fmla="*/ 412 w 485"/>
                <a:gd name="T5" fmla="*/ 11 h 191"/>
                <a:gd name="T6" fmla="*/ 118 w 485"/>
                <a:gd name="T7" fmla="*/ 11 h 191"/>
                <a:gd name="T8" fmla="*/ 0 w 485"/>
                <a:gd name="T9" fmla="*/ 129 h 191"/>
                <a:gd name="T10" fmla="*/ 0 w 485"/>
                <a:gd name="T11" fmla="*/ 191 h 191"/>
                <a:gd name="T12" fmla="*/ 118 w 485"/>
                <a:gd name="T13" fmla="*/ 73 h 191"/>
                <a:gd name="T14" fmla="*/ 412 w 485"/>
                <a:gd name="T15" fmla="*/ 73 h 191"/>
                <a:gd name="T16" fmla="*/ 412 w 485"/>
                <a:gd name="T17" fmla="*/ 84 h 191"/>
                <a:gd name="T18" fmla="*/ 485 w 485"/>
                <a:gd name="T19" fmla="*/ 4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5" h="191">
                  <a:moveTo>
                    <a:pt x="485" y="42"/>
                  </a:moveTo>
                  <a:cubicBezTo>
                    <a:pt x="412" y="0"/>
                    <a:pt x="412" y="0"/>
                    <a:pt x="412" y="0"/>
                  </a:cubicBezTo>
                  <a:cubicBezTo>
                    <a:pt x="412" y="11"/>
                    <a:pt x="412" y="11"/>
                    <a:pt x="412" y="11"/>
                  </a:cubicBezTo>
                  <a:cubicBezTo>
                    <a:pt x="118" y="11"/>
                    <a:pt x="118" y="11"/>
                    <a:pt x="118" y="11"/>
                  </a:cubicBezTo>
                  <a:cubicBezTo>
                    <a:pt x="53" y="11"/>
                    <a:pt x="0" y="64"/>
                    <a:pt x="0" y="129"/>
                  </a:cubicBezTo>
                  <a:cubicBezTo>
                    <a:pt x="0" y="191"/>
                    <a:pt x="0" y="191"/>
                    <a:pt x="0" y="191"/>
                  </a:cubicBezTo>
                  <a:cubicBezTo>
                    <a:pt x="0" y="126"/>
                    <a:pt x="53" y="73"/>
                    <a:pt x="118" y="73"/>
                  </a:cubicBezTo>
                  <a:cubicBezTo>
                    <a:pt x="412" y="73"/>
                    <a:pt x="412" y="73"/>
                    <a:pt x="412" y="73"/>
                  </a:cubicBezTo>
                  <a:cubicBezTo>
                    <a:pt x="412" y="84"/>
                    <a:pt x="412" y="84"/>
                    <a:pt x="412" y="84"/>
                  </a:cubicBezTo>
                  <a:lnTo>
                    <a:pt x="485" y="42"/>
                  </a:lnTo>
                  <a:close/>
                </a:path>
              </a:pathLst>
            </a:custGeom>
            <a:solidFill>
              <a:srgbClr val="C61616"/>
            </a:solidFill>
            <a:ln>
              <a:noFill/>
            </a:ln>
          </p:spPr>
          <p:txBody>
            <a:bodyPr vert="horz" wrap="square" lIns="91440" tIns="45720" rIns="91440" bIns="45720" numCol="1" anchor="t" anchorCtr="0" compatLnSpc="1"/>
            <a:lstStyle/>
            <a:p>
              <a:endParaRPr lang="en-US" sz="20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13" name="Inhaltsplatzhalter 4"/>
            <p:cNvSpPr txBox="1"/>
            <p:nvPr/>
          </p:nvSpPr>
          <p:spPr>
            <a:xfrm>
              <a:off x="667379" y="1182868"/>
              <a:ext cx="5790571" cy="369332"/>
            </a:xfrm>
            <a:prstGeom prst="rect">
              <a:avLst/>
            </a:prstGeom>
          </p:spPr>
          <p:txBody>
            <a:bodyPr wrap="square" lIns="0" tIns="0" rIns="0" bIns="0" anchor="ctr">
              <a:spAutoFit/>
            </a:bodyPr>
            <a:lstStyle>
              <a:lvl1pPr marL="273050" indent="-273050" algn="l" defTabSz="914400"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抗战英雄事迹（三）：吉鸿昌</a:t>
              </a:r>
            </a:p>
          </p:txBody>
        </p:sp>
      </p:grpSp>
      <p:sp>
        <p:nvSpPr>
          <p:cNvPr id="14" name="文本框 13"/>
          <p:cNvSpPr txBox="1"/>
          <p:nvPr/>
        </p:nvSpPr>
        <p:spPr>
          <a:xfrm>
            <a:off x="1317974" y="2066271"/>
            <a:ext cx="10054875" cy="418191"/>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altLang="zh-CN" sz="1600" spc="400">
                <a:solidFill>
                  <a:srgbClr val="262626"/>
                </a:solidFill>
                <a:latin typeface="微软雅黑" panose="020B0503020204020204" pitchFamily="34" charset="-122"/>
                <a:ea typeface="微软雅黑" panose="020B0503020204020204" pitchFamily="34" charset="-122"/>
              </a:rPr>
              <a:t>1931</a:t>
            </a:r>
            <a:r>
              <a:rPr lang="zh-CN" altLang="en-US" sz="1600" spc="400">
                <a:solidFill>
                  <a:srgbClr val="262626"/>
                </a:solidFill>
                <a:latin typeface="微软雅黑" panose="020B0503020204020204" pitchFamily="34" charset="-122"/>
                <a:ea typeface="微软雅黑" panose="020B0503020204020204" pitchFamily="34" charset="-122"/>
              </a:rPr>
              <a:t>年</a:t>
            </a:r>
            <a:r>
              <a:rPr lang="en-US" altLang="zh-CN" sz="1600" spc="400">
                <a:solidFill>
                  <a:srgbClr val="262626"/>
                </a:solidFill>
                <a:latin typeface="微软雅黑" panose="020B0503020204020204" pitchFamily="34" charset="-122"/>
                <a:ea typeface="微软雅黑" panose="020B0503020204020204" pitchFamily="34" charset="-122"/>
              </a:rPr>
              <a:t>9</a:t>
            </a:r>
            <a:r>
              <a:rPr lang="zh-CN" altLang="en-US" sz="1600" spc="400">
                <a:solidFill>
                  <a:srgbClr val="262626"/>
                </a:solidFill>
                <a:latin typeface="微软雅黑" panose="020B0503020204020204" pitchFamily="34" charset="-122"/>
                <a:ea typeface="微软雅黑" panose="020B0503020204020204" pitchFamily="34" charset="-122"/>
              </a:rPr>
              <a:t>月</a:t>
            </a:r>
            <a:r>
              <a:rPr lang="en-US" altLang="zh-CN" sz="1600" spc="400">
                <a:solidFill>
                  <a:srgbClr val="262626"/>
                </a:solidFill>
                <a:latin typeface="微软雅黑" panose="020B0503020204020204" pitchFamily="34" charset="-122"/>
                <a:ea typeface="微软雅黑" panose="020B0503020204020204" pitchFamily="34" charset="-122"/>
              </a:rPr>
              <a:t>21</a:t>
            </a:r>
            <a:r>
              <a:rPr lang="zh-CN" altLang="en-US" sz="1600" spc="400">
                <a:solidFill>
                  <a:srgbClr val="262626"/>
                </a:solidFill>
                <a:latin typeface="微软雅黑" panose="020B0503020204020204" pitchFamily="34" charset="-122"/>
                <a:ea typeface="微软雅黑" panose="020B0503020204020204" pitchFamily="34" charset="-122"/>
              </a:rPr>
              <a:t>日，矢志抗日的吉鸿昌将军被蒋介石逼迫下野，到国外考察实业。</a:t>
            </a:r>
          </a:p>
        </p:txBody>
      </p:sp>
      <p:sp>
        <p:nvSpPr>
          <p:cNvPr id="15" name="文本框 14"/>
          <p:cNvSpPr txBox="1"/>
          <p:nvPr/>
        </p:nvSpPr>
        <p:spPr>
          <a:xfrm>
            <a:off x="1317974" y="2906456"/>
            <a:ext cx="10054875" cy="1156855"/>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CN" altLang="en-US" sz="1600" spc="400">
                <a:solidFill>
                  <a:srgbClr val="262626"/>
                </a:solidFill>
                <a:latin typeface="微软雅黑" panose="020B0503020204020204" pitchFamily="34" charset="-122"/>
                <a:ea typeface="微软雅黑" panose="020B0503020204020204" pitchFamily="34" charset="-122"/>
              </a:rPr>
              <a:t>船到美国，吉鸿昌就接二连三地遭到意想不到的刺激，如那里的头等旅馆不接待中国人，而对日本人却奉若神明。有一次，吉鸿昌要往国内邮寄衣物，邮局职员竟说不明白中国。</a:t>
            </a:r>
          </a:p>
        </p:txBody>
      </p:sp>
      <p:sp>
        <p:nvSpPr>
          <p:cNvPr id="16" name="文本框 15"/>
          <p:cNvSpPr txBox="1"/>
          <p:nvPr/>
        </p:nvSpPr>
        <p:spPr>
          <a:xfrm>
            <a:off x="1317974" y="4396874"/>
            <a:ext cx="10054875" cy="1156855"/>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CN" altLang="en-US" sz="1600" spc="400">
                <a:solidFill>
                  <a:srgbClr val="262626"/>
                </a:solidFill>
                <a:latin typeface="微软雅黑" panose="020B0503020204020204" pitchFamily="34" charset="-122"/>
                <a:ea typeface="微软雅黑" panose="020B0503020204020204" pitchFamily="34" charset="-122"/>
              </a:rPr>
              <a:t>陪同的人对吉鸿昌说：你说自己是日本人，就可受到礼遇。吉鸿昌当即怒斥：你觉得当中国人丢脸，我觉得当中国人光荣</a:t>
            </a:r>
            <a:r>
              <a:rPr lang="en-US" altLang="zh-CN" sz="1600" spc="400">
                <a:solidFill>
                  <a:srgbClr val="262626"/>
                </a:solidFill>
                <a:latin typeface="微软雅黑" panose="020B0503020204020204" pitchFamily="34" charset="-122"/>
                <a:ea typeface="微软雅黑" panose="020B0503020204020204" pitchFamily="34" charset="-122"/>
              </a:rPr>
              <a:t>!</a:t>
            </a:r>
            <a:r>
              <a:rPr lang="zh-CN" altLang="en-US" sz="1600" spc="400">
                <a:solidFill>
                  <a:srgbClr val="262626"/>
                </a:solidFill>
                <a:latin typeface="微软雅黑" panose="020B0503020204020204" pitchFamily="34" charset="-122"/>
                <a:ea typeface="微软雅黑" panose="020B0503020204020204" pitchFamily="34" charset="-122"/>
              </a:rPr>
              <a:t>为抗议帝国主义者对中国人的歧视，维护民族尊严，他找来一块木牌，用英文在上面写上：我是中国人</a:t>
            </a:r>
            <a:r>
              <a:rPr lang="en-US" altLang="zh-CN" sz="1600" spc="400">
                <a:solidFill>
                  <a:srgbClr val="262626"/>
                </a:solidFill>
                <a:latin typeface="微软雅黑" panose="020B0503020204020204" pitchFamily="34" charset="-122"/>
                <a:ea typeface="微软雅黑" panose="020B0503020204020204" pitchFamily="34" charset="-122"/>
              </a:rPr>
              <a:t>!</a:t>
            </a: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50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500"/>
                            </p:stCondLst>
                            <p:childTnLst>
                              <p:par>
                                <p:cTn id="16" presetID="42" presetClass="entr" presetSubtype="0" fill="hold" grpId="1" nodeType="afterEffect">
                                  <p:stCondLst>
                                    <p:cond delay="100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anim calcmode="lin" valueType="num">
                                      <p:cBhvr>
                                        <p:cTn id="19" dur="500" fill="hold"/>
                                        <p:tgtEl>
                                          <p:spTgt spid="15"/>
                                        </p:tgtEl>
                                        <p:attrNameLst>
                                          <p:attrName>ppt_x</p:attrName>
                                        </p:attrNameLst>
                                      </p:cBhvr>
                                      <p:tavLst>
                                        <p:tav tm="0">
                                          <p:val>
                                            <p:strVal val="#ppt_x"/>
                                          </p:val>
                                        </p:tav>
                                        <p:tav tm="100000">
                                          <p:val>
                                            <p:strVal val="#ppt_x"/>
                                          </p:val>
                                        </p:tav>
                                      </p:tavLst>
                                    </p:anim>
                                    <p:anim calcmode="lin" valueType="num">
                                      <p:cBhvr>
                                        <p:cTn id="20" dur="500" fill="hold"/>
                                        <p:tgtEl>
                                          <p:spTgt spid="15"/>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3000"/>
                            </p:stCondLst>
                            <p:childTnLst>
                              <p:par>
                                <p:cTn id="22" presetID="42" presetClass="entr" presetSubtype="0" fill="hold" grpId="2" nodeType="afterEffect">
                                  <p:stCondLst>
                                    <p:cond delay="150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anim calcmode="lin" valueType="num">
                                      <p:cBhvr>
                                        <p:cTn id="25" dur="500" fill="hold"/>
                                        <p:tgtEl>
                                          <p:spTgt spid="16"/>
                                        </p:tgtEl>
                                        <p:attrNameLst>
                                          <p:attrName>ppt_x</p:attrName>
                                        </p:attrNameLst>
                                      </p:cBhvr>
                                      <p:tavLst>
                                        <p:tav tm="0">
                                          <p:val>
                                            <p:strVal val="#ppt_x"/>
                                          </p:val>
                                        </p:tav>
                                        <p:tav tm="100000">
                                          <p:val>
                                            <p:strVal val="#ppt_x"/>
                                          </p:val>
                                        </p:tav>
                                      </p:tavLst>
                                    </p:anim>
                                    <p:anim calcmode="lin" valueType="num">
                                      <p:cBhvr>
                                        <p:cTn id="26"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1"/>
      <p:bldP spid="16"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830620" y="899227"/>
            <a:ext cx="9901288" cy="646281"/>
            <a:chOff x="983020" y="1683962"/>
            <a:chExt cx="9901288" cy="646281"/>
          </a:xfrm>
        </p:grpSpPr>
        <p:sp>
          <p:nvSpPr>
            <p:cNvPr id="17" name="圆角矩形 36"/>
            <p:cNvSpPr/>
            <p:nvPr/>
          </p:nvSpPr>
          <p:spPr>
            <a:xfrm>
              <a:off x="1300519" y="1683962"/>
              <a:ext cx="9583789" cy="646281"/>
            </a:xfrm>
            <a:prstGeom prst="roundRect">
              <a:avLst>
                <a:gd name="adj" fmla="val 9089"/>
              </a:avLst>
            </a:prstGeom>
            <a:solidFill>
              <a:srgbClr val="F2F2F2">
                <a:alpha val="68000"/>
              </a:srgbClr>
            </a:solidFill>
            <a:ln w="6350">
              <a:solidFill>
                <a:srgbClr val="BFBFB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p>
              <a:pPr algn="ctr"/>
              <a:endParaRPr lang="zh-CN" altLang="en-US" sz="2800">
                <a:ln w="19050">
                  <a:noFill/>
                </a:ln>
                <a:gradFill flip="none" rotWithShape="1">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Rounded Rectangle 14"/>
            <p:cNvSpPr/>
            <p:nvPr/>
          </p:nvSpPr>
          <p:spPr>
            <a:xfrm>
              <a:off x="983020" y="1770915"/>
              <a:ext cx="812572" cy="482706"/>
            </a:xfrm>
            <a:prstGeom prst="roundRect">
              <a:avLst>
                <a:gd name="adj" fmla="val 15804"/>
              </a:avLst>
            </a:prstGeom>
            <a:solidFill>
              <a:srgbClr val="C616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solidFill>
                    <a:schemeClr val="bg1"/>
                  </a:solidFill>
                  <a:latin typeface="微软雅黑" panose="020B0503020204020204" pitchFamily="34" charset="-122"/>
                  <a:ea typeface="微软雅黑" panose="020B0503020204020204" pitchFamily="34" charset="-122"/>
                  <a:sym typeface="思源黑体" panose="020B0500000000000000" pitchFamily="34" charset="-122"/>
                </a:rPr>
                <a:t>1</a:t>
              </a:r>
              <a:endParaRPr lang="zh-CN" altLang="en-US" sz="1600">
                <a:solidFill>
                  <a:schemeClr val="bg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9" name="Rectangle 21"/>
            <p:cNvSpPr/>
            <p:nvPr/>
          </p:nvSpPr>
          <p:spPr>
            <a:xfrm>
              <a:off x="1808661" y="1710466"/>
              <a:ext cx="8890064" cy="525657"/>
            </a:xfrm>
            <a:prstGeom prst="rect">
              <a:avLst/>
            </a:prstGeom>
          </p:spPr>
          <p:txBody>
            <a:bodyPr wrap="square">
              <a:spAutoFit/>
            </a:bodyPr>
            <a:lstStyle/>
            <a:p>
              <a:pPr>
                <a:lnSpc>
                  <a:spcPct val="130000"/>
                </a:lnSpc>
                <a:buClr>
                  <a:schemeClr val="accent1"/>
                </a:buClr>
              </a:pPr>
              <a:r>
                <a:rPr lang="zh-CN" altLang="en-US" sz="2400" b="1">
                  <a:solidFill>
                    <a:srgbClr val="404040"/>
                  </a:solidFill>
                  <a:latin typeface="微软雅黑" panose="020B0503020204020204" pitchFamily="34" charset="-122"/>
                  <a:ea typeface="微软雅黑" panose="020B0503020204020204" pitchFamily="34" charset="-122"/>
                  <a:sym typeface="思源黑体" panose="020B0500000000000000" pitchFamily="34" charset="-122"/>
                </a:rPr>
                <a:t>抗战英雄事迹（四）：狼牙山五壮士</a:t>
              </a:r>
            </a:p>
          </p:txBody>
        </p:sp>
      </p:grpSp>
      <p:sp>
        <p:nvSpPr>
          <p:cNvPr id="20" name="矩形 19"/>
          <p:cNvSpPr/>
          <p:nvPr>
            <p:custDataLst>
              <p:tags r:id="rId1"/>
            </p:custDataLst>
          </p:nvPr>
        </p:nvSpPr>
        <p:spPr>
          <a:xfrm>
            <a:off x="1067528" y="1596532"/>
            <a:ext cx="10457722" cy="916940"/>
          </a:xfrm>
          <a:prstGeom prst="rect">
            <a:avLst/>
          </a:prstGeom>
        </p:spPr>
        <p:txBody>
          <a:bodyPr wrap="square" anchor="ctr" anchorCtr="0"/>
          <a:lstStyle/>
          <a:p>
            <a:pPr marL="285750" indent="-285750" algn="just">
              <a:buSzTx/>
              <a:buFont typeface="Wingdings" panose="05000000000000000000" pitchFamily="2" charset="2"/>
              <a:buChar char="n"/>
            </a:pP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抗日战争时期，在河北省易县狼牙山战斗中英勇抗击日伪军的八路军</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5</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位英雄。他们是八路军晋察冀军区第</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1</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军分区第</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1</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团第</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7</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连第</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6</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班班长、共产党员马宝玉，副班长、共产党员葛振林，战士宋学义、胡德林、胡福才。</a:t>
            </a:r>
          </a:p>
        </p:txBody>
      </p:sp>
      <p:sp>
        <p:nvSpPr>
          <p:cNvPr id="21" name="矩形 20"/>
          <p:cNvSpPr/>
          <p:nvPr>
            <p:custDataLst>
              <p:tags r:id="rId2"/>
            </p:custDataLst>
          </p:nvPr>
        </p:nvSpPr>
        <p:spPr>
          <a:xfrm>
            <a:off x="1067528" y="2377522"/>
            <a:ext cx="10457722" cy="916940"/>
          </a:xfrm>
          <a:prstGeom prst="rect">
            <a:avLst/>
          </a:prstGeom>
        </p:spPr>
        <p:txBody>
          <a:bodyPr wrap="square" anchor="ctr" anchorCtr="0"/>
          <a:lstStyle/>
          <a:p>
            <a:pPr marL="285750" indent="-285750" algn="just">
              <a:buSzTx/>
              <a:buFont typeface="Wingdings" panose="05000000000000000000" pitchFamily="2" charset="2"/>
              <a:buChar char="n"/>
            </a:pP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为了不让日伪军发现连队转移方向，他们边打边撤，将日伪军引向狼牙山棋盘陀峰顶绝路。日伪军误认咬住了八路军主力，遂发起猛攻。</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5</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位战士临危不惧，英勇阻击，子弹打光后，用石块还击，一向坚持战斗到日落。最后纵身跳下数十丈深的悬崖。马宝玉、胡德林、胡福才壮烈殉国</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葛振林、宋学义被山腰树枝挂住，幸免于难。</a:t>
            </a:r>
          </a:p>
        </p:txBody>
      </p:sp>
      <p:grpSp>
        <p:nvGrpSpPr>
          <p:cNvPr id="22" name="组合 21"/>
          <p:cNvGrpSpPr/>
          <p:nvPr/>
        </p:nvGrpSpPr>
        <p:grpSpPr>
          <a:xfrm>
            <a:off x="830620" y="3471961"/>
            <a:ext cx="9901288" cy="646281"/>
            <a:chOff x="983020" y="1683962"/>
            <a:chExt cx="9901288" cy="646281"/>
          </a:xfrm>
        </p:grpSpPr>
        <p:sp>
          <p:nvSpPr>
            <p:cNvPr id="23" name="圆角矩形 36"/>
            <p:cNvSpPr/>
            <p:nvPr/>
          </p:nvSpPr>
          <p:spPr>
            <a:xfrm>
              <a:off x="1300519" y="1683962"/>
              <a:ext cx="9583789" cy="646281"/>
            </a:xfrm>
            <a:prstGeom prst="roundRect">
              <a:avLst>
                <a:gd name="adj" fmla="val 9089"/>
              </a:avLst>
            </a:prstGeom>
            <a:solidFill>
              <a:srgbClr val="F2F2F2">
                <a:alpha val="68000"/>
              </a:srgbClr>
            </a:solidFill>
            <a:ln w="6350">
              <a:solidFill>
                <a:srgbClr val="BFBFB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p>
              <a:pPr algn="ctr"/>
              <a:endParaRPr lang="zh-CN" altLang="en-US" sz="2800">
                <a:ln w="19050">
                  <a:noFill/>
                </a:ln>
                <a:gradFill flip="none" rotWithShape="1">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Rounded Rectangle 14"/>
            <p:cNvSpPr/>
            <p:nvPr/>
          </p:nvSpPr>
          <p:spPr>
            <a:xfrm>
              <a:off x="983020" y="1770915"/>
              <a:ext cx="812572" cy="482706"/>
            </a:xfrm>
            <a:prstGeom prst="roundRect">
              <a:avLst>
                <a:gd name="adj" fmla="val 15804"/>
              </a:avLst>
            </a:prstGeom>
            <a:solidFill>
              <a:srgbClr val="C616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solidFill>
                    <a:schemeClr val="bg1"/>
                  </a:solidFill>
                  <a:latin typeface="微软雅黑" panose="020B0503020204020204" pitchFamily="34" charset="-122"/>
                  <a:ea typeface="微软雅黑" panose="020B0503020204020204" pitchFamily="34" charset="-122"/>
                  <a:sym typeface="思源黑体" panose="020B0500000000000000" pitchFamily="34" charset="-122"/>
                </a:rPr>
                <a:t>2</a:t>
              </a:r>
              <a:endParaRPr lang="zh-CN" altLang="en-US" sz="1600">
                <a:solidFill>
                  <a:schemeClr val="bg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25" name="Rectangle 21"/>
            <p:cNvSpPr/>
            <p:nvPr/>
          </p:nvSpPr>
          <p:spPr>
            <a:xfrm>
              <a:off x="1808661" y="1710466"/>
              <a:ext cx="8890064" cy="525657"/>
            </a:xfrm>
            <a:prstGeom prst="rect">
              <a:avLst/>
            </a:prstGeom>
          </p:spPr>
          <p:txBody>
            <a:bodyPr wrap="square">
              <a:spAutoFit/>
            </a:bodyPr>
            <a:lstStyle/>
            <a:p>
              <a:pPr>
                <a:lnSpc>
                  <a:spcPct val="130000"/>
                </a:lnSpc>
                <a:buClr>
                  <a:schemeClr val="accent1"/>
                </a:buClr>
              </a:pPr>
              <a:r>
                <a:rPr lang="zh-CN" altLang="en-US" sz="2400" b="1">
                  <a:solidFill>
                    <a:srgbClr val="404040"/>
                  </a:solidFill>
                  <a:latin typeface="微软雅黑" panose="020B0503020204020204" pitchFamily="34" charset="-122"/>
                  <a:ea typeface="微软雅黑" panose="020B0503020204020204" pitchFamily="34" charset="-122"/>
                  <a:sym typeface="思源黑体" panose="020B0500000000000000" pitchFamily="34" charset="-122"/>
                </a:rPr>
                <a:t>抗战英雄事迹（五）：八女投江</a:t>
              </a:r>
            </a:p>
          </p:txBody>
        </p:sp>
      </p:grpSp>
      <p:sp>
        <p:nvSpPr>
          <p:cNvPr id="26" name="矩形 25"/>
          <p:cNvSpPr/>
          <p:nvPr>
            <p:custDataLst>
              <p:tags r:id="rId3"/>
            </p:custDataLst>
          </p:nvPr>
        </p:nvSpPr>
        <p:spPr>
          <a:xfrm>
            <a:off x="1067528" y="4169266"/>
            <a:ext cx="10457722" cy="916940"/>
          </a:xfrm>
          <a:prstGeom prst="rect">
            <a:avLst/>
          </a:prstGeom>
        </p:spPr>
        <p:txBody>
          <a:bodyPr wrap="square" anchor="ctr" anchorCtr="0"/>
          <a:lstStyle/>
          <a:p>
            <a:pPr marL="285750" indent="-285750" algn="just">
              <a:buSzTx/>
              <a:buFont typeface="Wingdings" panose="05000000000000000000" pitchFamily="2" charset="2"/>
              <a:buChar char="n"/>
            </a:pP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抗日战争时期，以冷云为首的东北抗日联军</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8</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名女官兵，在顽强抗击日本侵略军的战斗中投江殉国，表现了中华民族同敌人血战到底的英雄气概，在人民群众中广为传颂。她们是第</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2</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路军第</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5</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军妇女团的指导员冷云，班长胡秀芝、杨贵珍，战士郭桂琴、黄桂清、王惠民、李凤善和被服厂厂长安顺福。</a:t>
            </a:r>
          </a:p>
        </p:txBody>
      </p:sp>
      <p:sp>
        <p:nvSpPr>
          <p:cNvPr id="27" name="矩形 26"/>
          <p:cNvSpPr/>
          <p:nvPr>
            <p:custDataLst>
              <p:tags r:id="rId4"/>
            </p:custDataLst>
          </p:nvPr>
        </p:nvSpPr>
        <p:spPr>
          <a:xfrm>
            <a:off x="1067528" y="5236006"/>
            <a:ext cx="10457722" cy="916940"/>
          </a:xfrm>
          <a:prstGeom prst="rect">
            <a:avLst/>
          </a:prstGeom>
        </p:spPr>
        <p:txBody>
          <a:bodyPr wrap="square" anchor="ctr" anchorCtr="0"/>
          <a:lstStyle/>
          <a:p>
            <a:pPr marL="285750" indent="-285750" algn="just">
              <a:buSzTx/>
              <a:buFont typeface="Wingdings" panose="05000000000000000000" pitchFamily="2" charset="2"/>
              <a:buChar char="n"/>
            </a:pP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在背水作战至弹尽的状况下，应对日伪军逼降，誓死不屈。冷云坚定地对大家说</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同志们，我们是共产党员、抗联战士，宁死也不做俘虏</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为祖国的解放而战死，是我们最大的光荣</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她们毁掉枪支，挽臂涉入乌斯浑河，高唱着</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国际歌</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满腔的热血已经沸腾，要为真理而斗争群众沉江，壮烈殉国。牺牲时，她们年龄最大的冷云</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23</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岁，最小的王惠民才</a:t>
            </a:r>
            <a:r>
              <a:rPr lang="en-US" altLang="zh-CN"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13</a:t>
            </a:r>
            <a:r>
              <a:rPr lang="zh-CN" altLang="en-US" sz="1600">
                <a:solidFill>
                  <a:srgbClr val="404040"/>
                </a:solidFill>
                <a:latin typeface="微软雅黑" panose="020B0503020204020204" pitchFamily="34" charset="-122"/>
                <a:ea typeface="微软雅黑" panose="020B0503020204020204" pitchFamily="34" charset="-122"/>
                <a:cs typeface="字魂58号-创中黑" panose="00000500000000000000" charset="-122"/>
              </a:rPr>
              <a:t>岁。</a:t>
            </a: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nodeType="afterGroup">
                            <p:stCondLst>
                              <p:cond delay="500"/>
                            </p:stCondLst>
                            <p:childTnLst>
                              <p:par>
                                <p:cTn id="9" presetID="42" presetClass="entr" presetSubtype="0" fill="hold" grpId="0" nodeType="afterEffect">
                                  <p:stCondLst>
                                    <p:cond delay="5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42" presetClass="entr" presetSubtype="0" fill="hold" grpId="1" nodeType="afterEffect">
                                  <p:stCondLst>
                                    <p:cond delay="10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anim calcmode="lin" valueType="num">
                                      <p:cBhvr>
                                        <p:cTn id="18" dur="500" fill="hold"/>
                                        <p:tgtEl>
                                          <p:spTgt spid="21"/>
                                        </p:tgtEl>
                                        <p:attrNameLst>
                                          <p:attrName>ppt_x</p:attrName>
                                        </p:attrNameLst>
                                      </p:cBhvr>
                                      <p:tavLst>
                                        <p:tav tm="0">
                                          <p:val>
                                            <p:strVal val="#ppt_x"/>
                                          </p:val>
                                        </p:tav>
                                        <p:tav tm="100000">
                                          <p:val>
                                            <p:strVal val="#ppt_x"/>
                                          </p:val>
                                        </p:tav>
                                      </p:tavLst>
                                    </p:anim>
                                    <p:anim calcmode="lin" valueType="num">
                                      <p:cBhvr>
                                        <p:cTn id="19" dur="500" fill="hold"/>
                                        <p:tgtEl>
                                          <p:spTgt spid="21"/>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3000"/>
                            </p:stCondLst>
                            <p:childTnLst>
                              <p:par>
                                <p:cTn id="21" presetID="22" presetClass="entr" presetSubtype="8" fill="hold" nodeType="afterEffect">
                                  <p:stCondLst>
                                    <p:cond delay="150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nodeType="afterGroup">
                            <p:stCondLst>
                              <p:cond delay="5000"/>
                            </p:stCondLst>
                            <p:childTnLst>
                              <p:par>
                                <p:cTn id="25" presetID="42" presetClass="entr" presetSubtype="0" fill="hold" grpId="2" nodeType="afterEffect">
                                  <p:stCondLst>
                                    <p:cond delay="200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anim calcmode="lin" valueType="num">
                                      <p:cBhvr>
                                        <p:cTn id="28" dur="500" fill="hold"/>
                                        <p:tgtEl>
                                          <p:spTgt spid="26"/>
                                        </p:tgtEl>
                                        <p:attrNameLst>
                                          <p:attrName>ppt_x</p:attrName>
                                        </p:attrNameLst>
                                      </p:cBhvr>
                                      <p:tavLst>
                                        <p:tav tm="0">
                                          <p:val>
                                            <p:strVal val="#ppt_x"/>
                                          </p:val>
                                        </p:tav>
                                        <p:tav tm="100000">
                                          <p:val>
                                            <p:strVal val="#ppt_x"/>
                                          </p:val>
                                        </p:tav>
                                      </p:tavLst>
                                    </p:anim>
                                    <p:anim calcmode="lin" valueType="num">
                                      <p:cBhvr>
                                        <p:cTn id="29" dur="500" fill="hold"/>
                                        <p:tgtEl>
                                          <p:spTgt spid="26"/>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7500"/>
                            </p:stCondLst>
                            <p:childTnLst>
                              <p:par>
                                <p:cTn id="31" presetID="42" presetClass="entr" presetSubtype="0" fill="hold" grpId="3" nodeType="afterEffect">
                                  <p:stCondLst>
                                    <p:cond delay="250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anim calcmode="lin" valueType="num">
                                      <p:cBhvr>
                                        <p:cTn id="34" dur="500" fill="hold"/>
                                        <p:tgtEl>
                                          <p:spTgt spid="27"/>
                                        </p:tgtEl>
                                        <p:attrNameLst>
                                          <p:attrName>ppt_x</p:attrName>
                                        </p:attrNameLst>
                                      </p:cBhvr>
                                      <p:tavLst>
                                        <p:tav tm="0">
                                          <p:val>
                                            <p:strVal val="#ppt_x"/>
                                          </p:val>
                                        </p:tav>
                                        <p:tav tm="100000">
                                          <p:val>
                                            <p:strVal val="#ppt_x"/>
                                          </p:val>
                                        </p:tav>
                                      </p:tavLst>
                                    </p:anim>
                                    <p:anim calcmode="lin" valueType="num">
                                      <p:cBhvr>
                                        <p:cTn id="35"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1"/>
      <p:bldP spid="26" grpId="2"/>
      <p:bldP spid="27" grpId="3"/>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Unix 3.10 unknown"/>
  <p:tag name="AS_RELEASE_DATE" val="2020.11.30"/>
  <p:tag name="AS_TITLE" val="Aspose.Slides for Java"/>
  <p:tag name="AS_VERSION" val="20.11"/>
  <p:tag name="COMMONDATA" val="eyJoZGlkIjoiMGViMWRiMmMyYjQxOWVjNDI3OGI1ODQ4ZmViYjE5YTU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1"/>
  <p:tag name="KSO_WM_UNIT_INDEX" val="1"/>
  <p:tag name="KSO_WM_UNIT_LAYERLEVEL" val="1"/>
  <p:tag name="KSO_WM_UNIT_TYPE" val="i"/>
  <p:tag name="KSO_WM_UNIT_USESOURCEFORMAT_APPLY" val="1"/>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2"/>
  <p:tag name="KSO_WM_UNIT_INDEX" val="2"/>
  <p:tag name="KSO_WM_UNIT_LAYERLEVEL" val="1"/>
  <p:tag name="KSO_WM_UNIT_TEXT_FILL_FORE_SCHEMECOLOR_INDEX" val="2"/>
  <p:tag name="KSO_WM_UNIT_TEXT_FILL_TYPE" val="1"/>
  <p:tag name="KSO_WM_UNIT_TYPE" val="i"/>
  <p:tag name="KSO_WM_UNIT_USESOURCEFORMAT_APPLY" val="1"/>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3"/>
  <p:tag name="KSO_WM_UNIT_INDEX" val="3"/>
  <p:tag name="KSO_WM_UNIT_LAYERLEVEL" val="1"/>
  <p:tag name="KSO_WM_UNIT_TEXT_FILL_FORE_SCHEMECOLOR_INDEX" val="2"/>
  <p:tag name="KSO_WM_UNIT_TEXT_FILL_TYPE" val="1"/>
  <p:tag name="KSO_WM_UNIT_TYPE" val="i"/>
  <p:tag name="KSO_WM_UNIT_USESOURCEFORMAT_APPLY" val="1"/>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1"/>
  <p:tag name="KSO_WM_UNIT_INDEX" val="1"/>
  <p:tag name="KSO_WM_UNIT_LAYERLEVEL" val="1"/>
  <p:tag name="KSO_WM_UNIT_TYPE" val="i"/>
  <p:tag name="KSO_WM_UNIT_USESOURCEFORMAT_APPLY" val="1"/>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2"/>
  <p:tag name="KSO_WM_UNIT_INDEX" val="2"/>
  <p:tag name="KSO_WM_UNIT_LAYERLEVEL" val="1"/>
  <p:tag name="KSO_WM_UNIT_TEXT_FILL_FORE_SCHEMECOLOR_INDEX" val="2"/>
  <p:tag name="KSO_WM_UNIT_TEXT_FILL_TYPE" val="1"/>
  <p:tag name="KSO_WM_UNIT_TYPE" val="i"/>
  <p:tag name="KSO_WM_UNIT_USESOURCEFORMAT_APPLY" val="1"/>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3"/>
  <p:tag name="KSO_WM_UNIT_INDEX" val="3"/>
  <p:tag name="KSO_WM_UNIT_LAYERLEVEL" val="1"/>
  <p:tag name="KSO_WM_UNIT_TEXT_FILL_FORE_SCHEMECOLOR_INDEX" val="2"/>
  <p:tag name="KSO_WM_UNIT_TEXT_FILL_TYPE" val="1"/>
  <p:tag name="KSO_WM_UNIT_TYPE" val="i"/>
  <p:tag name="KSO_WM_UNIT_USESOURCEFORMAT_APPLY" val="1"/>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1"/>
  <p:tag name="KSO_WM_UNIT_INDEX" val="1"/>
  <p:tag name="KSO_WM_UNIT_LAYERLEVEL" val="1"/>
  <p:tag name="KSO_WM_UNIT_TYPE" val="i"/>
  <p:tag name="KSO_WM_UNIT_USESOURCEFORMAT_APPLY" val="1"/>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2"/>
  <p:tag name="KSO_WM_UNIT_INDEX" val="2"/>
  <p:tag name="KSO_WM_UNIT_LAYERLEVEL" val="1"/>
  <p:tag name="KSO_WM_UNIT_TEXT_FILL_FORE_SCHEMECOLOR_INDEX" val="2"/>
  <p:tag name="KSO_WM_UNIT_TEXT_FILL_TYPE" val="1"/>
  <p:tag name="KSO_WM_UNIT_TYPE" val="i"/>
  <p:tag name="KSO_WM_UNIT_USESOURCEFORMAT_APPLY" val="1"/>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3"/>
  <p:tag name="KSO_WM_UNIT_INDEX" val="3"/>
  <p:tag name="KSO_WM_UNIT_LAYERLEVEL" val="1"/>
  <p:tag name="KSO_WM_UNIT_TEXT_FILL_FORE_SCHEMECOLOR_INDEX" val="2"/>
  <p:tag name="KSO_WM_UNIT_TEXT_FILL_TYPE" val="1"/>
  <p:tag name="KSO_WM_UNIT_TYPE" val="i"/>
  <p:tag name="KSO_WM_UNIT_USESOURCEFORMAT_APPLY" val="1"/>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1"/>
  <p:tag name="KSO_WM_UNIT_INDEX" val="1"/>
  <p:tag name="KSO_WM_UNIT_LAYERLEVEL" val="1"/>
  <p:tag name="KSO_WM_UNIT_TYPE" val="i"/>
  <p:tag name="KSO_WM_UNIT_USESOURCEFORMAT_APPLY" val="1"/>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568"/>
  <p:tag name="KSO_WM_UNIT_CLEAR" val="1"/>
  <p:tag name="KSO_WM_UNIT_COMPATIBLE" val="0"/>
  <p:tag name="KSO_WM_UNIT_HIGHLIGHT" val="0"/>
  <p:tag name="KSO_WM_UNIT_ID" val="diagram160568_4*l_h_f*1_1_1"/>
  <p:tag name="KSO_WM_UNIT_INDEX" val="1_1_1"/>
  <p:tag name="KSO_WM_UNIT_LAYERLEVEL" val="1_1_1"/>
  <p:tag name="KSO_WM_UNIT_PRESET_TEXT_INDEX" val="4"/>
  <p:tag name="KSO_WM_UNIT_PRESET_TEXT_LEN" val="100"/>
  <p:tag name="KSO_WM_UNIT_TEXT_FILL_FORE_SCHEMECOLOR_INDEX" val="13"/>
  <p:tag name="KSO_WM_UNIT_TEXT_FILL_FORE_SCHEMECOLOR_INDEX_BRIGHTNESS" val="0"/>
  <p:tag name="KSO_WM_UNIT_TEXT_FILL_TYPE" val="1"/>
  <p:tag name="KSO_WM_UNIT_TYPE" val="l_h_f"/>
  <p:tag name="KSO_WM_UNIT_USESOURCEFORMAT_APPLY" val="1"/>
  <p:tag name="KSO_WM_UNIT_VALUE" val="90"/>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2"/>
  <p:tag name="KSO_WM_UNIT_INDEX" val="2"/>
  <p:tag name="KSO_WM_UNIT_LAYERLEVEL" val="1"/>
  <p:tag name="KSO_WM_UNIT_TEXT_FILL_FORE_SCHEMECOLOR_INDEX" val="2"/>
  <p:tag name="KSO_WM_UNIT_TEXT_FILL_TYPE" val="1"/>
  <p:tag name="KSO_WM_UNIT_TYPE" val="i"/>
  <p:tag name="KSO_WM_UNIT_USESOURCEFORMAT_APPLY" val="1"/>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3"/>
  <p:tag name="KSO_WM_UNIT_INDEX" val="3"/>
  <p:tag name="KSO_WM_UNIT_LAYERLEVEL" val="1"/>
  <p:tag name="KSO_WM_UNIT_TEXT_FILL_FORE_SCHEMECOLOR_INDEX" val="2"/>
  <p:tag name="KSO_WM_UNIT_TEXT_FILL_TYPE" val="1"/>
  <p:tag name="KSO_WM_UNIT_TYPE" val="i"/>
  <p:tag name="KSO_WM_UNIT_USESOURCEFORMAT_APPLY" val="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568"/>
  <p:tag name="KSO_WM_UNIT_CLEAR" val="1"/>
  <p:tag name="KSO_WM_UNIT_COMPATIBLE" val="0"/>
  <p:tag name="KSO_WM_UNIT_HIGHLIGHT" val="0"/>
  <p:tag name="KSO_WM_UNIT_ID" val="diagram160568_4*l_h_f*1_1_1"/>
  <p:tag name="KSO_WM_UNIT_INDEX" val="1_1_1"/>
  <p:tag name="KSO_WM_UNIT_LAYERLEVEL" val="1_1_1"/>
  <p:tag name="KSO_WM_UNIT_PRESET_TEXT_INDEX" val="4"/>
  <p:tag name="KSO_WM_UNIT_PRESET_TEXT_LEN" val="100"/>
  <p:tag name="KSO_WM_UNIT_TEXT_FILL_FORE_SCHEMECOLOR_INDEX" val="13"/>
  <p:tag name="KSO_WM_UNIT_TEXT_FILL_FORE_SCHEMECOLOR_INDEX_BRIGHTNESS" val="0"/>
  <p:tag name="KSO_WM_UNIT_TEXT_FILL_TYPE" val="1"/>
  <p:tag name="KSO_WM_UNIT_TYPE" val="l_h_f"/>
  <p:tag name="KSO_WM_UNIT_USESOURCEFORMAT_APPLY" val="1"/>
  <p:tag name="KSO_WM_UNIT_VALUE" val="90"/>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568"/>
  <p:tag name="KSO_WM_UNIT_CLEAR" val="1"/>
  <p:tag name="KSO_WM_UNIT_COMPATIBLE" val="0"/>
  <p:tag name="KSO_WM_UNIT_HIGHLIGHT" val="0"/>
  <p:tag name="KSO_WM_UNIT_ID" val="diagram160568_4*l_h_f*1_1_1"/>
  <p:tag name="KSO_WM_UNIT_INDEX" val="1_1_1"/>
  <p:tag name="KSO_WM_UNIT_LAYERLEVEL" val="1_1_1"/>
  <p:tag name="KSO_WM_UNIT_PRESET_TEXT_INDEX" val="4"/>
  <p:tag name="KSO_WM_UNIT_PRESET_TEXT_LEN" val="100"/>
  <p:tag name="KSO_WM_UNIT_TEXT_FILL_FORE_SCHEMECOLOR_INDEX" val="13"/>
  <p:tag name="KSO_WM_UNIT_TEXT_FILL_FORE_SCHEMECOLOR_INDEX_BRIGHTNESS" val="0"/>
  <p:tag name="KSO_WM_UNIT_TEXT_FILL_TYPE" val="1"/>
  <p:tag name="KSO_WM_UNIT_TYPE" val="l_h_f"/>
  <p:tag name="KSO_WM_UNIT_USESOURCEFORMAT_APPLY" val="1"/>
  <p:tag name="KSO_WM_UNIT_VALUE" val="90"/>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TAG_VERSION" val="1.0"/>
  <p:tag name="KSO_WM_TEMPLATE_CATEGORY" val="diagram"/>
  <p:tag name="KSO_WM_TEMPLATE_INDEX" val="160568"/>
  <p:tag name="KSO_WM_UNIT_CLEAR" val="1"/>
  <p:tag name="KSO_WM_UNIT_COMPATIBLE" val="0"/>
  <p:tag name="KSO_WM_UNIT_HIGHLIGHT" val="0"/>
  <p:tag name="KSO_WM_UNIT_ID" val="diagram160568_4*l_h_f*1_1_1"/>
  <p:tag name="KSO_WM_UNIT_INDEX" val="1_1_1"/>
  <p:tag name="KSO_WM_UNIT_LAYERLEVEL" val="1_1_1"/>
  <p:tag name="KSO_WM_UNIT_PRESET_TEXT_INDEX" val="4"/>
  <p:tag name="KSO_WM_UNIT_PRESET_TEXT_LEN" val="100"/>
  <p:tag name="KSO_WM_UNIT_TEXT_FILL_FORE_SCHEMECOLOR_INDEX" val="13"/>
  <p:tag name="KSO_WM_UNIT_TEXT_FILL_FORE_SCHEMECOLOR_INDEX_BRIGHTNESS" val="0"/>
  <p:tag name="KSO_WM_UNIT_TEXT_FILL_TYPE" val="1"/>
  <p:tag name="KSO_WM_UNIT_TYPE" val="l_h_f"/>
  <p:tag name="KSO_WM_UNIT_USESOURCEFORMAT_APPLY" val="1"/>
  <p:tag name="KSO_WM_UNIT_VALUE" val="90"/>
</p:tagLst>
</file>

<file path=ppt/tags/tag6.xml><?xml version="1.0" encoding="utf-8"?>
<p:tagLst xmlns:a="http://schemas.openxmlformats.org/drawingml/2006/main" xmlns:r="http://schemas.openxmlformats.org/officeDocument/2006/relationships" xmlns:p="http://schemas.openxmlformats.org/presentationml/2006/main">
  <p:tag name="PA" val="v5.2.5"/>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1"/>
  <p:tag name="KSO_WM_UNIT_INDEX" val="1"/>
  <p:tag name="KSO_WM_UNIT_LAYERLEVEL" val="1"/>
  <p:tag name="KSO_WM_UNIT_TYPE" val="i"/>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2"/>
  <p:tag name="KSO_WM_UNIT_INDEX" val="2"/>
  <p:tag name="KSO_WM_UNIT_LAYERLEVEL" val="1"/>
  <p:tag name="KSO_WM_UNIT_TEXT_FILL_FORE_SCHEMECOLOR_INDEX" val="2"/>
  <p:tag name="KSO_WM_UNIT_TEXT_FILL_TYPE" val="1"/>
  <p:tag name="KSO_WM_UNIT_TYPE" val="i"/>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3"/>
  <p:tag name="KSO_WM_UNIT_INDEX" val="3"/>
  <p:tag name="KSO_WM_UNIT_LAYERLEVEL" val="1"/>
  <p:tag name="KSO_WM_UNIT_TEXT_FILL_FORE_SCHEMECOLOR_INDEX" val="2"/>
  <p:tag name="KSO_WM_UNIT_TEXT_FILL_TYPE" val="1"/>
  <p:tag name="KSO_WM_UNIT_TYPE" val="i"/>
  <p:tag name="KSO_WM_UNIT_USESOURCEFORMAT_APPLY" val="1"/>
</p:tagLst>
</file>

<file path=ppt/theme/theme1.xml><?xml version="1.0" encoding="utf-8"?>
<a:theme xmlns:a="http://schemas.openxmlformats.org/drawingml/2006/main" name="第1母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阿里巴巴普惠">
      <a:majorFont>
        <a:latin typeface="阿里巴巴普惠体"/>
        <a:ea typeface="阿里巴巴普惠体"/>
        <a:cs typeface="Arial"/>
      </a:majorFont>
      <a:minorFont>
        <a:latin typeface="阿里巴巴普惠体"/>
        <a:ea typeface="阿里巴巴普惠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2246</Words>
  <Application>Microsoft Office PowerPoint</Application>
  <PresentationFormat>宽屏</PresentationFormat>
  <Paragraphs>115</Paragraphs>
  <Slides>18</Slides>
  <Notes>2</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18</vt:i4>
      </vt:variant>
    </vt:vector>
  </HeadingPairs>
  <TitlesOfParts>
    <vt:vector size="36" baseType="lpstr">
      <vt:lpstr>Meiryo</vt:lpstr>
      <vt:lpstr>阿里巴巴普惠体</vt:lpstr>
      <vt:lpstr>阿里巴巴普惠体 R</vt:lpstr>
      <vt:lpstr>汉仪秦川飞影W</vt:lpstr>
      <vt:lpstr>汉仪雅酷黑 75W</vt:lpstr>
      <vt:lpstr>思源黑体</vt:lpstr>
      <vt:lpstr>思源黑体 CN Bold</vt:lpstr>
      <vt:lpstr>思源黑体 CN Normal</vt:lpstr>
      <vt:lpstr>宋体</vt:lpstr>
      <vt:lpstr>微软雅黑</vt:lpstr>
      <vt:lpstr>字魂105号-简雅黑</vt:lpstr>
      <vt:lpstr>字魂58号-创中黑</vt:lpstr>
      <vt:lpstr>Arial</vt:lpstr>
      <vt:lpstr>Calibri</vt:lpstr>
      <vt:lpstr>Calibri Light</vt:lpstr>
      <vt:lpstr>Wingdings</vt:lpstr>
      <vt:lpstr>第1母版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kan</cp:lastModifiedBy>
  <cp:revision>4</cp:revision>
  <cp:lastPrinted>2022-08-13T23:24:13Z</cp:lastPrinted>
  <dcterms:created xsi:type="dcterms:W3CDTF">2022-08-13T23:24:13Z</dcterms:created>
  <dcterms:modified xsi:type="dcterms:W3CDTF">2023-03-09T08:14:02Z</dcterms:modified>
</cp:coreProperties>
</file>