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3" r:id="rId2"/>
  </p:sldMasterIdLst>
  <p:notesMasterIdLst>
    <p:notesMasterId r:id="rId23"/>
  </p:notesMasterIdLst>
  <p:sldIdLst>
    <p:sldId id="320" r:id="rId3"/>
    <p:sldId id="321" r:id="rId4"/>
    <p:sldId id="322" r:id="rId5"/>
    <p:sldId id="281" r:id="rId6"/>
    <p:sldId id="285" r:id="rId7"/>
    <p:sldId id="286" r:id="rId8"/>
    <p:sldId id="287" r:id="rId9"/>
    <p:sldId id="288" r:id="rId10"/>
    <p:sldId id="326" r:id="rId11"/>
    <p:sldId id="289" r:id="rId12"/>
    <p:sldId id="282" r:id="rId13"/>
    <p:sldId id="290" r:id="rId14"/>
    <p:sldId id="329" r:id="rId15"/>
    <p:sldId id="283" r:id="rId16"/>
    <p:sldId id="293" r:id="rId17"/>
    <p:sldId id="331" r:id="rId18"/>
    <p:sldId id="284" r:id="rId19"/>
    <p:sldId id="294" r:id="rId20"/>
    <p:sldId id="296" r:id="rId21"/>
    <p:sldId id="332" r:id="rId22"/>
  </p:sldIdLst>
  <p:sldSz cx="12192000" cy="6858000"/>
  <p:notesSz cx="6858000" cy="9144000"/>
  <p:custDataLst>
    <p:tags r:id="rId24"/>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istrator" initials="A" lastIdx="0"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2E5F"/>
    <a:srgbClr val="F5ED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 xmlns:p1710="http://schemas.microsoft.com/office/powerpoint/2017/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39" autoAdjust="0"/>
    <p:restoredTop sz="96314" autoAdjust="0"/>
  </p:normalViewPr>
  <p:slideViewPr>
    <p:cSldViewPr snapToGrid="0">
      <p:cViewPr varScale="1">
        <p:scale>
          <a:sx n="108" d="100"/>
          <a:sy n="108" d="100"/>
        </p:scale>
        <p:origin x="852" y="114"/>
      </p:cViewPr>
      <p:guideLst>
        <p:guide orient="horz" pos="2160"/>
        <p:guide pos="3840"/>
      </p:guideLst>
    </p:cSldViewPr>
  </p:slideViewPr>
  <p:notesTextViewPr>
    <p:cViewPr>
      <p:scale>
        <a:sx n="1" d="1"/>
        <a:sy n="1" d="1"/>
      </p:scale>
      <p:origin x="0" y="0"/>
    </p:cViewPr>
  </p:notesTextViewPr>
  <p:sorterViewPr>
    <p:cViewPr>
      <p:scale>
        <a:sx n="200" d="100"/>
        <a:sy n="200" d="100"/>
      </p:scale>
      <p:origin x="0" y="-828"/>
    </p:cViewPr>
  </p:sorterViewPr>
  <p:notesViewPr>
    <p:cSldViewPr>
      <p:cViewPr>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gs" Target="tags/tag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8951704-F6A8-7C40-8BB4-3E54CADEFFC7}" type="datetimeFigureOut">
              <a:rPr kumimoji="1" lang="zh-CN" altLang="en-US" smtClean="0"/>
              <a:t>2023/3/17</a:t>
            </a:fld>
            <a:endParaRPr kumimoji="1"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zh-CN" altLang="en-US"/>
              <a:t>单击此处编辑母版文本样式</a:t>
            </a:r>
          </a:p>
          <a:p>
            <a:pPr lvl="1"/>
            <a:r>
              <a:rPr kumimoji="1" lang="zh-CN" altLang="en-US"/>
              <a:t>二级</a:t>
            </a:r>
          </a:p>
          <a:p>
            <a:pPr lvl="2"/>
            <a:r>
              <a:rPr kumimoji="1" lang="zh-CN" altLang="en-US"/>
              <a:t>三级</a:t>
            </a:r>
          </a:p>
          <a:p>
            <a:pPr lvl="3"/>
            <a:r>
              <a:rPr kumimoji="1" lang="zh-CN" altLang="en-US"/>
              <a:t>四级</a:t>
            </a:r>
          </a:p>
          <a:p>
            <a:pPr lvl="4"/>
            <a:r>
              <a:rPr kumimoji="1" lang="zh-CN" altLang="en-US"/>
              <a:t>五级</a:t>
            </a:r>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1AFAF8-F136-6343-85F3-BE5851B3B451}" type="slidenum">
              <a:rPr kumimoji="1" lang="zh-CN" altLang="en-US" smtClean="0"/>
              <a:t>‹#›</a:t>
            </a:fld>
            <a:endParaRPr kumimoji="1" lang="zh-CN" altLang="en-US"/>
          </a:p>
        </p:txBody>
      </p:sp>
    </p:spTree>
    <p:extLst>
      <p:ext uri="{BB962C8B-B14F-4D97-AF65-F5344CB8AC3E}">
        <p14:creationId xmlns:p14="http://schemas.microsoft.com/office/powerpoint/2010/main" val="14975766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r>
              <a:rPr lang="en-US" altLang="zh-CN" dirty="0" smtClean="0"/>
              <a:t>https://www.ypppt.com/</a:t>
            </a:r>
            <a:endParaRPr lang="zh-CN" altLang="en-US" dirty="0"/>
          </a:p>
        </p:txBody>
      </p:sp>
      <p:sp>
        <p:nvSpPr>
          <p:cNvPr id="4" name="灯片编号占位符 3"/>
          <p:cNvSpPr>
            <a:spLocks noGrp="1"/>
          </p:cNvSpPr>
          <p:nvPr>
            <p:ph type="sldNum" sz="quarter" idx="10"/>
          </p:nvPr>
        </p:nvSpPr>
        <p:spPr/>
        <p:txBody>
          <a:bodyPr/>
          <a:lstStyle/>
          <a:p>
            <a:fld id="{C31AFAF8-F136-6343-85F3-BE5851B3B451}" type="slidenum">
              <a:rPr kumimoji="1" lang="zh-CN" altLang="en-US" smtClean="0"/>
              <a:t>9</a:t>
            </a:fld>
            <a:endParaRPr kumimoji="1" lang="zh-CN" altLang="en-US"/>
          </a:p>
        </p:txBody>
      </p:sp>
    </p:spTree>
    <p:extLst>
      <p:ext uri="{BB962C8B-B14F-4D97-AF65-F5344CB8AC3E}">
        <p14:creationId xmlns:p14="http://schemas.microsoft.com/office/powerpoint/2010/main" val="30500031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幻灯片图像占位符 1"/>
          <p:cNvSpPr>
            <a:spLocks noGrp="1" noRot="1" noChangeAspect="1" noTextEdit="1"/>
          </p:cNvSpPr>
          <p:nvPr>
            <p:ph type="sldImg"/>
          </p:nvPr>
        </p:nvSpPr>
        <p:spPr bwMode="auto">
          <a:xfrm>
            <a:off x="685800" y="1143000"/>
            <a:ext cx="5486400" cy="30861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备注占位符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zh-CN" altLang="en-US" dirty="0" smtClean="0"/>
              <a:t>模板来自于 优品</a:t>
            </a:r>
            <a:r>
              <a:rPr lang="en-US" altLang="zh-CN" dirty="0" smtClean="0"/>
              <a:t>PPT</a:t>
            </a:r>
            <a:r>
              <a:rPr lang="zh-CN" altLang="en-US" dirty="0" smtClean="0"/>
              <a:t> </a:t>
            </a:r>
            <a:r>
              <a:rPr lang="en-US" altLang="zh-CN" smtClean="0"/>
              <a:t>https://www.ypppt.com/</a:t>
            </a:r>
            <a:endParaRPr lang="zh-CN" altLang="en-US" dirty="0" smtClean="0"/>
          </a:p>
        </p:txBody>
      </p:sp>
      <p:sp>
        <p:nvSpPr>
          <p:cNvPr id="6148"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Narrow" panose="020B0606020202030204" pitchFamily="34" charset="0"/>
                <a:ea typeface="微软雅黑" panose="020B0503020204020204" pitchFamily="34" charset="-122"/>
              </a:defRPr>
            </a:lvl1pPr>
            <a:lvl2pPr marL="742950" indent="-285750">
              <a:defRPr>
                <a:solidFill>
                  <a:schemeClr val="tx1"/>
                </a:solidFill>
                <a:latin typeface="Arial Narrow" panose="020B0606020202030204" pitchFamily="34" charset="0"/>
                <a:ea typeface="微软雅黑" panose="020B0503020204020204" pitchFamily="34" charset="-122"/>
              </a:defRPr>
            </a:lvl2pPr>
            <a:lvl3pPr marL="1143000" indent="-228600">
              <a:defRPr>
                <a:solidFill>
                  <a:schemeClr val="tx1"/>
                </a:solidFill>
                <a:latin typeface="Arial Narrow" panose="020B0606020202030204" pitchFamily="34" charset="0"/>
                <a:ea typeface="微软雅黑" panose="020B0503020204020204" pitchFamily="34" charset="-122"/>
              </a:defRPr>
            </a:lvl3pPr>
            <a:lvl4pPr marL="1600200" indent="-228600">
              <a:defRPr>
                <a:solidFill>
                  <a:schemeClr val="tx1"/>
                </a:solidFill>
                <a:latin typeface="Arial Narrow" panose="020B0606020202030204" pitchFamily="34" charset="0"/>
                <a:ea typeface="微软雅黑" panose="020B0503020204020204" pitchFamily="34" charset="-122"/>
              </a:defRPr>
            </a:lvl4pPr>
            <a:lvl5pPr marL="2057400" indent="-228600">
              <a:defRPr>
                <a:solidFill>
                  <a:schemeClr val="tx1"/>
                </a:solidFill>
                <a:latin typeface="Arial Narrow" panose="020B0606020202030204" pitchFamily="34" charset="0"/>
                <a:ea typeface="微软雅黑" panose="020B0503020204020204" pitchFamily="34" charset="-122"/>
              </a:defRPr>
            </a:lvl5pPr>
            <a:lvl6pPr marL="25146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6pPr>
            <a:lvl7pPr marL="29718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7pPr>
            <a:lvl8pPr marL="34290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8pPr>
            <a:lvl9pPr marL="3886200" indent="-228600" eaLnBrk="0" fontAlgn="base" hangingPunct="0">
              <a:spcBef>
                <a:spcPct val="0"/>
              </a:spcBef>
              <a:spcAft>
                <a:spcPct val="0"/>
              </a:spcAft>
              <a:defRPr>
                <a:solidFill>
                  <a:schemeClr val="tx1"/>
                </a:solidFill>
                <a:latin typeface="Arial Narrow" panose="020B0606020202030204" pitchFamily="34" charset="0"/>
                <a:ea typeface="微软雅黑" panose="020B0503020204020204" pitchFamily="34" charset="-122"/>
              </a:defRPr>
            </a:lvl9pPr>
          </a:lstStyle>
          <a:p>
            <a:pPr fontAlgn="base">
              <a:spcBef>
                <a:spcPct val="0"/>
              </a:spcBef>
              <a:spcAft>
                <a:spcPct val="0"/>
              </a:spcAft>
            </a:pPr>
            <a:fld id="{E5ED1824-6DB2-4029-B0DF-1D3CDCF11CDA}" type="slidenum">
              <a:rPr lang="zh-CN" altLang="en-US" smtClean="0">
                <a:solidFill>
                  <a:prstClr val="black"/>
                </a:solidFill>
                <a:latin typeface="Calibri" panose="020F0502020204030204" pitchFamily="34" charset="0"/>
                <a:ea typeface="宋体" panose="02010600030101010101" pitchFamily="2" charset="-122"/>
              </a:rPr>
              <a:pPr fontAlgn="base">
                <a:spcBef>
                  <a:spcPct val="0"/>
                </a:spcBef>
                <a:spcAft>
                  <a:spcPct val="0"/>
                </a:spcAft>
              </a:pPr>
              <a:t>20</a:t>
            </a:fld>
            <a:endParaRPr lang="zh-CN" altLang="en-US" smtClean="0">
              <a:solidFill>
                <a:prstClr val="black"/>
              </a:solidFill>
              <a:latin typeface="Calibri" panose="020F0502020204030204" pitchFamily="34" charset="0"/>
              <a:ea typeface="宋体" panose="02010600030101010101" pitchFamily="2" charset="-122"/>
            </a:endParaRPr>
          </a:p>
        </p:txBody>
      </p:sp>
    </p:spTree>
    <p:extLst>
      <p:ext uri="{BB962C8B-B14F-4D97-AF65-F5344CB8AC3E}">
        <p14:creationId xmlns:p14="http://schemas.microsoft.com/office/powerpoint/2010/main" val="421759831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0" y="0"/>
            <a:ext cx="12192000" cy="2369127"/>
          </a:xfrm>
          <a:prstGeom prst="rect">
            <a:avLst/>
          </a:prstGeom>
        </p:spPr>
      </p:pic>
      <p:sp>
        <p:nvSpPr>
          <p:cNvPr id="9" name="圆角矩形 8"/>
          <p:cNvSpPr/>
          <p:nvPr userDrawn="1"/>
        </p:nvSpPr>
        <p:spPr>
          <a:xfrm>
            <a:off x="429491" y="443346"/>
            <a:ext cx="11360727" cy="6068288"/>
          </a:xfrm>
          <a:prstGeom prst="roundRect">
            <a:avLst>
              <a:gd name="adj" fmla="val 2906"/>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zh-CN" alt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7160902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zh-CN" alt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5442887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30987585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6991631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7286258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8284172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pic>
        <p:nvPicPr>
          <p:cNvPr id="7" name="图片 6"/>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0" y="0"/>
            <a:ext cx="12192000" cy="2369127"/>
          </a:xfrm>
          <a:prstGeom prst="rect">
            <a:avLst/>
          </a:prstGeom>
        </p:spPr>
      </p:pic>
    </p:spTree>
  </p:cSld>
  <p:clrMapOvr>
    <a:masterClrMapping/>
  </p:clrMapOvr>
  <p:transition spd="slow">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自定义版式">
    <p:spTree>
      <p:nvGrpSpPr>
        <p:cNvPr id="1" name=""/>
        <p:cNvGrpSpPr/>
        <p:nvPr/>
      </p:nvGrpSpPr>
      <p:grpSpPr>
        <a:xfrm>
          <a:off x="0" y="0"/>
          <a:ext cx="0" cy="0"/>
          <a:chOff x="0" y="0"/>
          <a:chExt cx="0" cy="0"/>
        </a:xfrm>
      </p:grpSpPr>
    </p:spTree>
  </p:cSld>
  <p:clrMapOvr>
    <a:masterClrMapping/>
  </p:clrMapOvr>
  <p:transition spd="slow">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7_自定义版式">
    <p:spTree>
      <p:nvGrpSpPr>
        <p:cNvPr id="1" name=""/>
        <p:cNvGrpSpPr/>
        <p:nvPr/>
      </p:nvGrpSpPr>
      <p:grpSpPr>
        <a:xfrm>
          <a:off x="0" y="0"/>
          <a:ext cx="0" cy="0"/>
          <a:chOff x="0" y="0"/>
          <a:chExt cx="0" cy="0"/>
        </a:xfrm>
      </p:grpSpPr>
    </p:spTree>
  </p:cSld>
  <p:clrMapOvr>
    <a:masterClrMapping/>
  </p:clrMapOvr>
  <p:transition spd="slow">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334455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688195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zh-CN" alt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9753337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zh-CN" alt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1066885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zh-CN" alt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74038651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file:///D:\qq&#25991;&#20214;\712321467\Image\C2C\Image2\%7b75232B38-A165-1FB7-499C-2E1C792CACB5%7d.png" TargetMode="Externa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2.xml"/><Relationship Id="rId3" Type="http://schemas.openxmlformats.org/officeDocument/2006/relationships/slideLayout" Target="../slideLayouts/slideLayout7.xml"/><Relationship Id="rId7" Type="http://schemas.openxmlformats.org/officeDocument/2006/relationships/slideLayout" Target="../slideLayouts/slideLayout11.xml"/><Relationship Id="rId12" Type="http://schemas.openxmlformats.org/officeDocument/2006/relationships/theme" Target="../theme/theme2.xml"/><Relationship Id="rId2" Type="http://schemas.openxmlformats.org/officeDocument/2006/relationships/slideLayout" Target="../slideLayouts/slideLayout6.xml"/><Relationship Id="rId1" Type="http://schemas.openxmlformats.org/officeDocument/2006/relationships/slideLayout" Target="../slideLayouts/slideLayout5.xml"/><Relationship Id="rId6" Type="http://schemas.openxmlformats.org/officeDocument/2006/relationships/slideLayout" Target="../slideLayouts/slideLayout10.xml"/><Relationship Id="rId11" Type="http://schemas.openxmlformats.org/officeDocument/2006/relationships/slideLayout" Target="../slideLayouts/slideLayout15.xml"/><Relationship Id="rId5" Type="http://schemas.openxmlformats.org/officeDocument/2006/relationships/slideLayout" Target="../slideLayouts/slideLayout9.xml"/><Relationship Id="rId10" Type="http://schemas.openxmlformats.org/officeDocument/2006/relationships/slideLayout" Target="../slideLayouts/slideLayout14.xml"/><Relationship Id="rId4" Type="http://schemas.openxmlformats.org/officeDocument/2006/relationships/slideLayout" Target="../slideLayouts/slideLayout8.xml"/><Relationship Id="rId9" Type="http://schemas.openxmlformats.org/officeDocument/2006/relationships/slideLayout" Target="../slideLayouts/slideLayout1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矩形 1"/>
          <p:cNvSpPr/>
          <p:nvPr userDrawn="1"/>
        </p:nvSpPr>
        <p:spPr>
          <a:xfrm>
            <a:off x="0" y="1"/>
            <a:ext cx="12192000" cy="6857998"/>
          </a:xfrm>
          <a:prstGeom prst="rect">
            <a:avLst/>
          </a:prstGeom>
          <a:solidFill>
            <a:srgbClr val="002E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3" name="图片 1073743875" descr="学科网 zxxk.com"/>
          <p:cNvPicPr>
            <a:picLocks noChangeAspect="1"/>
          </p:cNvPicPr>
          <p:nvPr/>
        </p:nvPicPr>
        <p:blipFill>
          <a:blip r:link="rId6"/>
          <a:stretch>
            <a:fillRect/>
          </a:stretch>
        </p:blipFill>
        <p:spPr>
          <a:xfrm>
            <a:off x="838200" y="365125"/>
            <a:ext cx="9525" cy="9525"/>
          </a:xfrm>
          <a:prstGeom prst="rect">
            <a:avLst/>
          </a:prstGeom>
          <a:noFill/>
          <a:ln>
            <a:noFill/>
            <a:miter lim="800000"/>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ransition spd="slow">
    <p:fade/>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E5758D-A3C3-4E88-8AC0-22500507BD7E}" type="datetimeFigureOut">
              <a:rPr lang="zh-CN" altLang="en-US" smtClean="0">
                <a:solidFill>
                  <a:prstClr val="black">
                    <a:tint val="75000"/>
                  </a:prstClr>
                </a:solidFill>
              </a:rPr>
              <a:pPr/>
              <a:t>2023/3/17</a:t>
            </a:fld>
            <a:endParaRPr lang="zh-CN" alt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4E786F-588D-4932-A7B2-AE3451FA4ACA}" type="slidenum">
              <a:rPr lang="zh-CN" altLang="en-US" smtClean="0">
                <a:solidFill>
                  <a:prstClr val="black">
                    <a:tint val="75000"/>
                  </a:prstClr>
                </a:solidFill>
              </a:rPr>
              <a:pPr/>
              <a:t>‹#›</a:t>
            </a:fld>
            <a:endParaRPr lang="zh-CN" altLang="en-US">
              <a:solidFill>
                <a:prstClr val="black">
                  <a:tint val="75000"/>
                </a:prstClr>
              </a:solidFill>
            </a:endParaRPr>
          </a:p>
        </p:txBody>
      </p:sp>
    </p:spTree>
    <p:extLst>
      <p:ext uri="{BB962C8B-B14F-4D97-AF65-F5344CB8AC3E}">
        <p14:creationId xmlns:p14="http://schemas.microsoft.com/office/powerpoint/2010/main" val="2019688317"/>
      </p:ext>
    </p:extLst>
  </p:cSld>
  <p:clrMap bg1="lt1" tx1="dk1" bg2="lt2" tx2="dk2" accent1="accent1" accent2="accent2" accent3="accent3" accent4="accent4" accent5="accent5" accent6="accent6" hlink="hlink" folHlink="folHlink"/>
  <p:sldLayoutIdLst>
    <p:sldLayoutId id="2147483654" r:id="rId1"/>
    <p:sldLayoutId id="2147483655" r:id="rId2"/>
    <p:sldLayoutId id="2147483656" r:id="rId3"/>
    <p:sldLayoutId id="2147483657" r:id="rId4"/>
    <p:sldLayoutId id="2147483658" r:id="rId5"/>
    <p:sldLayoutId id="2147483659" r:id="rId6"/>
    <p:sldLayoutId id="2147483660" r:id="rId7"/>
    <p:sldLayoutId id="2147483661" r:id="rId8"/>
    <p:sldLayoutId id="2147483662" r:id="rId9"/>
    <p:sldLayoutId id="2147483663" r:id="rId10"/>
    <p:sldLayoutId id="214748366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6.emf"/><Relationship Id="rId5" Type="http://schemas.openxmlformats.org/officeDocument/2006/relationships/image" Target="../media/image5.pn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2.png"/><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image" Target="../media/image6.emf"/></Relationships>
</file>

<file path=ppt/slides/_rels/slide20.xml.rels><?xml version="1.0" encoding="UTF-8" standalone="yes"?>
<Relationships xmlns="http://schemas.openxmlformats.org/package/2006/relationships"><Relationship Id="rId8" Type="http://schemas.openxmlformats.org/officeDocument/2006/relationships/hyperlink" Target="https://www.ypppt.com/jiaocheng/" TargetMode="External"/><Relationship Id="rId3" Type="http://schemas.openxmlformats.org/officeDocument/2006/relationships/hyperlink" Target="https://www.ypppt.com/moban/" TargetMode="External"/><Relationship Id="rId7" Type="http://schemas.openxmlformats.org/officeDocument/2006/relationships/hyperlink" Target="http://www.ypppt.com/sucai/" TargetMode="External"/><Relationship Id="rId2" Type="http://schemas.openxmlformats.org/officeDocument/2006/relationships/notesSlide" Target="../notesSlides/notesSlide2.xml"/><Relationship Id="rId1" Type="http://schemas.openxmlformats.org/officeDocument/2006/relationships/slideLayout" Target="../slideLayouts/slideLayout11.xml"/><Relationship Id="rId6" Type="http://schemas.openxmlformats.org/officeDocument/2006/relationships/hyperlink" Target="https://www.ypppt.com/tubiao/" TargetMode="External"/><Relationship Id="rId11" Type="http://schemas.openxmlformats.org/officeDocument/2006/relationships/hyperlink" Target="https://www.ypppt.com/kejian/" TargetMode="External"/><Relationship Id="rId5" Type="http://schemas.openxmlformats.org/officeDocument/2006/relationships/hyperlink" Target="https://www.ypppt.com/beijing/" TargetMode="External"/><Relationship Id="rId10" Type="http://schemas.openxmlformats.org/officeDocument/2006/relationships/hyperlink" Target="http://www.ypppt.com/gushi/" TargetMode="External"/><Relationship Id="rId4" Type="http://schemas.openxmlformats.org/officeDocument/2006/relationships/hyperlink" Target="https://www.ypppt.com/jieri/" TargetMode="External"/><Relationship Id="rId9" Type="http://schemas.openxmlformats.org/officeDocument/2006/relationships/hyperlink" Target="http://www.ypppt.com/ziti/"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2.png"/><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8.png"/><Relationship Id="rId5" Type="http://schemas.openxmlformats.org/officeDocument/2006/relationships/image" Target="../media/image10.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图片 9"/>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7999"/>
          </a:xfrm>
          <a:prstGeom prst="rect">
            <a:avLst/>
          </a:prstGeom>
        </p:spPr>
      </p:pic>
      <p:sp>
        <p:nvSpPr>
          <p:cNvPr id="2" name="文本框 1"/>
          <p:cNvSpPr txBox="1"/>
          <p:nvPr/>
        </p:nvSpPr>
        <p:spPr>
          <a:xfrm>
            <a:off x="3630393" y="181939"/>
            <a:ext cx="5462612" cy="521970"/>
          </a:xfrm>
          <a:prstGeom prst="rect">
            <a:avLst/>
          </a:prstGeom>
          <a:noFill/>
        </p:spPr>
        <p:txBody>
          <a:bodyPr wrap="square" rtlCol="0">
            <a:spAutoFit/>
          </a:bodyPr>
          <a:lstStyle/>
          <a:p>
            <a:pPr algn="ctr"/>
            <a:r>
              <a:rPr lang="zh-CN" altLang="en-US" sz="2800">
                <a:solidFill>
                  <a:schemeClr val="bg1"/>
                </a:solidFill>
                <a:latin typeface="思源黑体 CN Bold" panose="020B0800000000000000" pitchFamily="34" charset="-122"/>
                <a:ea typeface="思源黑体 CN Bold" panose="020B0800000000000000" pitchFamily="34" charset="-122"/>
                <a:sym typeface="+mn-ea"/>
              </a:rPr>
              <a:t>诚信做人品德教育主题班会</a:t>
            </a:r>
            <a:endParaRPr lang="zh-CN" altLang="en-US" sz="2800">
              <a:solidFill>
                <a:schemeClr val="bg1"/>
              </a:solidFill>
              <a:effectLst>
                <a:outerShdw blurRad="38100" dist="38100" dir="2700000" algn="tl">
                  <a:srgbClr val="000000">
                    <a:alpha val="43137"/>
                  </a:srgbClr>
                </a:outerShdw>
              </a:effectLst>
              <a:latin typeface="思源黑体 CN Bold" panose="020B0800000000000000" pitchFamily="34" charset="-122"/>
              <a:ea typeface="思源黑体 CN Bold" panose="020B0800000000000000" pitchFamily="34" charset="-122"/>
              <a:cs typeface="Aa楷体" panose="02000500000000000000" pitchFamily="2" charset="-122"/>
              <a:sym typeface="+mn-ea"/>
            </a:endParaRPr>
          </a:p>
        </p:txBody>
      </p:sp>
      <p:pic>
        <p:nvPicPr>
          <p:cNvPr id="17" name="图片 16"/>
          <p:cNvPicPr>
            <a:picLocks noChangeAspect="1"/>
          </p:cNvPicPr>
          <p:nvPr/>
        </p:nvPicPr>
        <p:blipFill>
          <a:blip r:embed="rId3" cstate="email">
            <a:duotone>
              <a:schemeClr val="accent4">
                <a:shade val="45000"/>
                <a:satMod val="135000"/>
              </a:schemeClr>
              <a:prstClr val="white"/>
            </a:duotone>
            <a:extLst>
              <a:ext uri="{BEBA8EAE-BF5A-486C-A8C5-ECC9F3942E4B}">
                <a14:imgProps xmlns:a14="http://schemas.microsoft.com/office/drawing/2010/main">
                  <a14:imgLayer>
                    <a14:imgEffect>
                      <a14:saturation sat="33000"/>
                    </a14:imgEffect>
                  </a14:imgLayer>
                </a14:imgProps>
              </a:ext>
              <a:ext uri="{28A0092B-C50C-407E-A947-70E740481C1C}">
                <a14:useLocalDpi xmlns:a14="http://schemas.microsoft.com/office/drawing/2010/main"/>
              </a:ext>
            </a:extLst>
          </a:blip>
          <a:stretch>
            <a:fillRect/>
          </a:stretch>
        </p:blipFill>
        <p:spPr>
          <a:xfrm>
            <a:off x="4082562" y="2921008"/>
            <a:ext cx="1878826" cy="770734"/>
          </a:xfrm>
          <a:prstGeom prst="rect">
            <a:avLst/>
          </a:prstGeom>
        </p:spPr>
      </p:pic>
      <p:pic>
        <p:nvPicPr>
          <p:cNvPr id="18" name="图片 17"/>
          <p:cNvPicPr>
            <a:picLocks noChangeAspect="1"/>
          </p:cNvPicPr>
          <p:nvPr/>
        </p:nvPicPr>
        <p:blipFill>
          <a:blip r:embed="rId3" cstate="email">
            <a:duotone>
              <a:schemeClr val="accent4">
                <a:shade val="45000"/>
                <a:satMod val="135000"/>
              </a:schemeClr>
              <a:prstClr val="white"/>
            </a:duotone>
            <a:extLst>
              <a:ext uri="{BEBA8EAE-BF5A-486C-A8C5-ECC9F3942E4B}">
                <a14:imgProps xmlns:a14="http://schemas.microsoft.com/office/drawing/2010/main">
                  <a14:imgLayer>
                    <a14:imgEffect>
                      <a14:saturation sat="33000"/>
                    </a14:imgEffect>
                  </a14:imgLayer>
                </a14:imgProps>
              </a:ext>
              <a:ext uri="{28A0092B-C50C-407E-A947-70E740481C1C}">
                <a14:useLocalDpi xmlns:a14="http://schemas.microsoft.com/office/drawing/2010/main"/>
              </a:ext>
            </a:extLst>
          </a:blip>
          <a:stretch>
            <a:fillRect/>
          </a:stretch>
        </p:blipFill>
        <p:spPr>
          <a:xfrm>
            <a:off x="6125479" y="1485280"/>
            <a:ext cx="1878826" cy="770734"/>
          </a:xfrm>
          <a:prstGeom prst="rect">
            <a:avLst/>
          </a:prstGeom>
        </p:spPr>
      </p:pic>
      <p:sp>
        <p:nvSpPr>
          <p:cNvPr id="16" name="任意多边形 15"/>
          <p:cNvSpPr/>
          <p:nvPr/>
        </p:nvSpPr>
        <p:spPr>
          <a:xfrm>
            <a:off x="5120723" y="887225"/>
            <a:ext cx="1974344" cy="3617301"/>
          </a:xfrm>
          <a:custGeom>
            <a:avLst/>
            <a:gdLst>
              <a:gd name="connsiteX0" fmla="*/ 499349 w 2438400"/>
              <a:gd name="connsiteY0" fmla="*/ 0 h 3617301"/>
              <a:gd name="connsiteX1" fmla="*/ 1939051 w 2438400"/>
              <a:gd name="connsiteY1" fmla="*/ 0 h 3617301"/>
              <a:gd name="connsiteX2" fmla="*/ 2227530 w 2438400"/>
              <a:gd name="connsiteY2" fmla="*/ 191217 h 3617301"/>
              <a:gd name="connsiteX3" fmla="*/ 2241185 w 2438400"/>
              <a:gd name="connsiteY3" fmla="*/ 235207 h 3617301"/>
              <a:gd name="connsiteX4" fmla="*/ 2259078 w 2438400"/>
              <a:gd name="connsiteY4" fmla="*/ 240761 h 3617301"/>
              <a:gd name="connsiteX5" fmla="*/ 2438400 w 2438400"/>
              <a:gd name="connsiteY5" fmla="*/ 511296 h 3617301"/>
              <a:gd name="connsiteX6" fmla="*/ 2438400 w 2438400"/>
              <a:gd name="connsiteY6" fmla="*/ 3106004 h 3617301"/>
              <a:gd name="connsiteX7" fmla="*/ 2259078 w 2438400"/>
              <a:gd name="connsiteY7" fmla="*/ 3376539 h 3617301"/>
              <a:gd name="connsiteX8" fmla="*/ 2241185 w 2438400"/>
              <a:gd name="connsiteY8" fmla="*/ 3382093 h 3617301"/>
              <a:gd name="connsiteX9" fmla="*/ 2227530 w 2438400"/>
              <a:gd name="connsiteY9" fmla="*/ 3426085 h 3617301"/>
              <a:gd name="connsiteX10" fmla="*/ 1939051 w 2438400"/>
              <a:gd name="connsiteY10" fmla="*/ 3617301 h 3617301"/>
              <a:gd name="connsiteX11" fmla="*/ 499349 w 2438400"/>
              <a:gd name="connsiteY11" fmla="*/ 3617301 h 3617301"/>
              <a:gd name="connsiteX12" fmla="*/ 210871 w 2438400"/>
              <a:gd name="connsiteY12" fmla="*/ 3426085 h 3617301"/>
              <a:gd name="connsiteX13" fmla="*/ 197215 w 2438400"/>
              <a:gd name="connsiteY13" fmla="*/ 3382093 h 3617301"/>
              <a:gd name="connsiteX14" fmla="*/ 179323 w 2438400"/>
              <a:gd name="connsiteY14" fmla="*/ 3376539 h 3617301"/>
              <a:gd name="connsiteX15" fmla="*/ 0 w 2438400"/>
              <a:gd name="connsiteY15" fmla="*/ 3106004 h 3617301"/>
              <a:gd name="connsiteX16" fmla="*/ 0 w 2438400"/>
              <a:gd name="connsiteY16" fmla="*/ 511296 h 3617301"/>
              <a:gd name="connsiteX17" fmla="*/ 179323 w 2438400"/>
              <a:gd name="connsiteY17" fmla="*/ 240761 h 3617301"/>
              <a:gd name="connsiteX18" fmla="*/ 197215 w 2438400"/>
              <a:gd name="connsiteY18" fmla="*/ 235207 h 3617301"/>
              <a:gd name="connsiteX19" fmla="*/ 210871 w 2438400"/>
              <a:gd name="connsiteY19" fmla="*/ 191217 h 3617301"/>
              <a:gd name="connsiteX20" fmla="*/ 499349 w 2438400"/>
              <a:gd name="connsiteY20" fmla="*/ 0 h 3617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8400" h="3617301">
                <a:moveTo>
                  <a:pt x="499349" y="0"/>
                </a:moveTo>
                <a:lnTo>
                  <a:pt x="1939051" y="0"/>
                </a:lnTo>
                <a:cubicBezTo>
                  <a:pt x="2068734" y="0"/>
                  <a:pt x="2180001" y="78847"/>
                  <a:pt x="2227530" y="191217"/>
                </a:cubicBezTo>
                <a:lnTo>
                  <a:pt x="2241185" y="235207"/>
                </a:lnTo>
                <a:lnTo>
                  <a:pt x="2259078" y="240761"/>
                </a:lnTo>
                <a:cubicBezTo>
                  <a:pt x="2364458" y="285333"/>
                  <a:pt x="2438400" y="389680"/>
                  <a:pt x="2438400" y="511296"/>
                </a:cubicBezTo>
                <a:lnTo>
                  <a:pt x="2438400" y="3106004"/>
                </a:lnTo>
                <a:cubicBezTo>
                  <a:pt x="2438400" y="3227621"/>
                  <a:pt x="2364458" y="3331967"/>
                  <a:pt x="2259078" y="3376539"/>
                </a:cubicBezTo>
                <a:lnTo>
                  <a:pt x="2241185" y="3382093"/>
                </a:lnTo>
                <a:lnTo>
                  <a:pt x="2227530" y="3426085"/>
                </a:lnTo>
                <a:cubicBezTo>
                  <a:pt x="2180001" y="3538454"/>
                  <a:pt x="2068734" y="3617301"/>
                  <a:pt x="1939051" y="3617301"/>
                </a:cubicBezTo>
                <a:lnTo>
                  <a:pt x="499349" y="3617301"/>
                </a:lnTo>
                <a:cubicBezTo>
                  <a:pt x="369667" y="3617301"/>
                  <a:pt x="258399" y="3538454"/>
                  <a:pt x="210871" y="3426085"/>
                </a:cubicBezTo>
                <a:lnTo>
                  <a:pt x="197215" y="3382093"/>
                </a:lnTo>
                <a:lnTo>
                  <a:pt x="179323" y="3376539"/>
                </a:lnTo>
                <a:cubicBezTo>
                  <a:pt x="73943" y="3331967"/>
                  <a:pt x="0" y="3227621"/>
                  <a:pt x="0" y="3106004"/>
                </a:cubicBezTo>
                <a:lnTo>
                  <a:pt x="0" y="511296"/>
                </a:lnTo>
                <a:cubicBezTo>
                  <a:pt x="0" y="389680"/>
                  <a:pt x="73943" y="285333"/>
                  <a:pt x="179323" y="240761"/>
                </a:cubicBezTo>
                <a:lnTo>
                  <a:pt x="197215" y="235207"/>
                </a:lnTo>
                <a:lnTo>
                  <a:pt x="210871" y="191217"/>
                </a:lnTo>
                <a:cubicBezTo>
                  <a:pt x="258399" y="78847"/>
                  <a:pt x="369667" y="0"/>
                  <a:pt x="499349" y="0"/>
                </a:cubicBezTo>
                <a:close/>
              </a:path>
            </a:pathLst>
          </a:custGeom>
          <a:gradFill>
            <a:gsLst>
              <a:gs pos="0">
                <a:srgbClr val="155489"/>
              </a:gs>
              <a:gs pos="69000">
                <a:srgbClr val="0D3261"/>
              </a:gs>
            </a:gsLst>
            <a:lin ang="2700000" scaled="0"/>
          </a:gradFill>
          <a:ln w="28575">
            <a:solidFill>
              <a:srgbClr val="FED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22" name="图片 21"/>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flipH="1">
            <a:off x="7561440" y="2574959"/>
            <a:ext cx="1791660" cy="1166335"/>
          </a:xfrm>
          <a:prstGeom prst="rect">
            <a:avLst/>
          </a:prstGeom>
        </p:spPr>
      </p:pic>
      <p:pic>
        <p:nvPicPr>
          <p:cNvPr id="23" name="图片 22"/>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flipH="1">
            <a:off x="2117411" y="704312"/>
            <a:ext cx="1791660" cy="1166335"/>
          </a:xfrm>
          <a:prstGeom prst="rect">
            <a:avLst/>
          </a:prstGeom>
        </p:spPr>
      </p:pic>
      <p:grpSp>
        <p:nvGrpSpPr>
          <p:cNvPr id="24" name="印章"/>
          <p:cNvGrpSpPr/>
          <p:nvPr/>
        </p:nvGrpSpPr>
        <p:grpSpPr>
          <a:xfrm>
            <a:off x="4474248" y="3827788"/>
            <a:ext cx="311070" cy="607099"/>
            <a:chOff x="3600" y="10253"/>
            <a:chExt cx="344956" cy="480568"/>
          </a:xfrm>
          <a:effectLst>
            <a:outerShdw blurRad="50800" dist="38100" dir="2700000" algn="tl" rotWithShape="0">
              <a:prstClr val="black">
                <a:alpha val="25000"/>
              </a:prstClr>
            </a:outerShdw>
          </a:effectLst>
        </p:grpSpPr>
        <p:pic>
          <p:nvPicPr>
            <p:cNvPr id="25" name="图片 10"/>
            <p:cNvPicPr>
              <a:picLocks noChangeAspect="1" noChangeArrowheads="1"/>
            </p:cNvPicPr>
            <p:nvPr/>
          </p:nvPicPr>
          <p:blipFill>
            <a:blip r:embed="rId6" cstate="email">
              <a:extLst>
                <a:ext uri="{28A0092B-C50C-407E-A947-70E740481C1C}">
                  <a14:useLocalDpi xmlns:a14="http://schemas.microsoft.com/office/drawing/2010/main"/>
                </a:ext>
              </a:extLst>
            </a:blip>
            <a:stretch>
              <a:fillRect/>
            </a:stretch>
          </p:blipFill>
          <p:spPr bwMode="auto">
            <a:xfrm>
              <a:off x="88015" y="10253"/>
              <a:ext cx="260541" cy="480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 name="矩形 11"/>
            <p:cNvSpPr>
              <a:spLocks noChangeArrowheads="1"/>
            </p:cNvSpPr>
            <p:nvPr/>
          </p:nvSpPr>
          <p:spPr bwMode="auto">
            <a:xfrm>
              <a:off x="3600" y="60732"/>
              <a:ext cx="145372" cy="1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1400">
                <a:solidFill>
                  <a:schemeClr val="bg1"/>
                </a:solidFill>
                <a:latin typeface="Calibri" panose="020F0502020204030204" pitchFamily="34" charset="0"/>
                <a:sym typeface="宋体" panose="02010600030101010101" pitchFamily="2" charset="-122"/>
              </a:endParaRPr>
            </a:p>
          </p:txBody>
        </p:sp>
        <p:sp>
          <p:nvSpPr>
            <p:cNvPr id="27" name="矩形 13"/>
            <p:cNvSpPr>
              <a:spLocks noChangeArrowheads="1"/>
            </p:cNvSpPr>
            <p:nvPr/>
          </p:nvSpPr>
          <p:spPr bwMode="auto">
            <a:xfrm>
              <a:off x="3600" y="22059"/>
              <a:ext cx="319691" cy="413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sz="1400" spc="-300" dirty="0" smtClean="0">
                  <a:solidFill>
                    <a:schemeClr val="bg1"/>
                  </a:solidFill>
                  <a:effectLst>
                    <a:outerShdw blurRad="38100" dist="38100" dir="2700000" algn="tl">
                      <a:srgbClr val="000000">
                        <a:alpha val="43137"/>
                      </a:srgbClr>
                    </a:outerShdw>
                  </a:effectLst>
                  <a:latin typeface="字魂49号-逍遥行书" panose="00000500000000000000" pitchFamily="2" charset="-122"/>
                  <a:ea typeface="字魂49号-逍遥行书" panose="00000500000000000000" pitchFamily="2" charset="-122"/>
                  <a:sym typeface="方正兰亭粗黑简体" panose="02000000000000000000" pitchFamily="2" charset="-122"/>
                </a:rPr>
                <a:t>诚信</a:t>
              </a:r>
              <a:endParaRPr lang="zh-CN" altLang="en-US" sz="1400" spc="-300" dirty="0">
                <a:solidFill>
                  <a:schemeClr val="bg1"/>
                </a:solidFill>
                <a:effectLst>
                  <a:outerShdw blurRad="38100" dist="38100" dir="2700000" algn="tl">
                    <a:srgbClr val="000000">
                      <a:alpha val="43137"/>
                    </a:srgbClr>
                  </a:outerShdw>
                </a:effectLst>
                <a:latin typeface="字魂49号-逍遥行书" panose="00000500000000000000" pitchFamily="2" charset="-122"/>
                <a:ea typeface="字魂49号-逍遥行书" panose="00000500000000000000" pitchFamily="2" charset="-122"/>
                <a:sym typeface="方正兰亭粗黑简体" panose="02000000000000000000" pitchFamily="2" charset="-122"/>
              </a:endParaRPr>
            </a:p>
          </p:txBody>
        </p:sp>
      </p:grpSp>
      <p:sp>
        <p:nvSpPr>
          <p:cNvPr id="3" name="文本框 2"/>
          <p:cNvSpPr txBox="1"/>
          <p:nvPr/>
        </p:nvSpPr>
        <p:spPr>
          <a:xfrm>
            <a:off x="5682383" y="1223902"/>
            <a:ext cx="886191" cy="3083921"/>
          </a:xfrm>
          <a:prstGeom prst="rect">
            <a:avLst/>
          </a:prstGeom>
          <a:noFill/>
        </p:spPr>
        <p:txBody>
          <a:bodyPr wrap="square" rtlCol="0">
            <a:spAutoFit/>
          </a:bodyPr>
          <a:lstStyle/>
          <a:p>
            <a:pPr algn="l">
              <a:lnSpc>
                <a:spcPct val="90000"/>
              </a:lnSpc>
            </a:pPr>
            <a:r>
              <a:rPr lang="zh-CN" altLang="en-US" sz="5400" dirty="0" smtClean="0">
                <a:gradFill>
                  <a:gsLst>
                    <a:gs pos="70000">
                      <a:srgbClr val="F9E4A5"/>
                    </a:gs>
                    <a:gs pos="0">
                      <a:srgbClr val="FEE098"/>
                    </a:gs>
                  </a:gsLst>
                  <a:lin ang="2700000" scaled="0"/>
                </a:gradFill>
                <a:effectLst>
                  <a:outerShdw blurRad="25400" dist="25400" dir="2700000" algn="tl">
                    <a:srgbClr val="000000">
                      <a:alpha val="35000"/>
                    </a:srgbClr>
                  </a:outerShdw>
                </a:effectLst>
                <a:latin typeface="时尚中黑简体" pitchFamily="2" charset="-122"/>
                <a:ea typeface="时尚中黑简体" pitchFamily="2" charset="-122"/>
              </a:rPr>
              <a:t>诚信</a:t>
            </a:r>
            <a:r>
              <a:rPr lang="zh-CN" altLang="en-US" sz="5400" dirty="0">
                <a:gradFill>
                  <a:gsLst>
                    <a:gs pos="70000">
                      <a:srgbClr val="F9E4A5"/>
                    </a:gs>
                    <a:gs pos="0">
                      <a:srgbClr val="FEE098"/>
                    </a:gs>
                  </a:gsLst>
                  <a:lin ang="2700000" scaled="0"/>
                </a:gradFill>
                <a:effectLst>
                  <a:outerShdw blurRad="25400" dist="25400" dir="2700000" algn="tl">
                    <a:srgbClr val="000000">
                      <a:alpha val="35000"/>
                    </a:srgbClr>
                  </a:outerShdw>
                </a:effectLst>
                <a:latin typeface="时尚中黑简体" pitchFamily="2" charset="-122"/>
                <a:ea typeface="时尚中黑简体" pitchFamily="2" charset="-122"/>
              </a:rPr>
              <a:t>做人</a:t>
            </a:r>
            <a:endParaRPr lang="zh-CN" altLang="en-US" sz="5400" dirty="0" smtClean="0">
              <a:gradFill>
                <a:gsLst>
                  <a:gs pos="70000">
                    <a:srgbClr val="F9E4A5"/>
                  </a:gs>
                  <a:gs pos="0">
                    <a:srgbClr val="FEE098"/>
                  </a:gs>
                </a:gsLst>
                <a:lin ang="2700000" scaled="0"/>
              </a:gradFill>
              <a:effectLst>
                <a:outerShdw blurRad="25400" dist="25400" dir="2700000" algn="tl">
                  <a:srgbClr val="000000">
                    <a:alpha val="35000"/>
                  </a:srgbClr>
                </a:outerShdw>
              </a:effectLst>
              <a:latin typeface="时尚中黑简体" pitchFamily="2" charset="-122"/>
              <a:ea typeface="时尚中黑简体" pitchFamily="2" charset="-122"/>
            </a:endParaRPr>
          </a:p>
        </p:txBody>
      </p:sp>
      <p:sp>
        <p:nvSpPr>
          <p:cNvPr id="34" name="文本框 33"/>
          <p:cNvSpPr txBox="1"/>
          <p:nvPr/>
        </p:nvSpPr>
        <p:spPr>
          <a:xfrm>
            <a:off x="3501770" y="4570534"/>
            <a:ext cx="5187189" cy="307777"/>
          </a:xfrm>
          <a:prstGeom prst="rect">
            <a:avLst/>
          </a:prstGeom>
          <a:noFill/>
        </p:spPr>
        <p:txBody>
          <a:bodyPr wrap="none" rtlCol="0">
            <a:spAutoFit/>
          </a:bodyPr>
          <a:lstStyle/>
          <a:p>
            <a:pPr algn="ctr"/>
            <a:r>
              <a:rPr lang="en-US" altLang="zh-CN" sz="1400">
                <a:solidFill>
                  <a:schemeClr val="bg1"/>
                </a:solidFill>
                <a:latin typeface="思源黑体 CN Regular" panose="020B0500000000000000" pitchFamily="34" charset="-122"/>
                <a:ea typeface="思源黑体 CN Regular" panose="020B0500000000000000" pitchFamily="34" charset="-122"/>
              </a:rPr>
              <a:t>CLASS MEETING ON INTEGRITY AND MORAL EDUCATION</a:t>
            </a:r>
            <a:endParaRPr kumimoji="1" lang="en-US" altLang="zh-CN" sz="1400">
              <a:solidFill>
                <a:schemeClr val="bg1"/>
              </a:solidFill>
              <a:latin typeface="思源黑体 CN Regular" panose="020B0500000000000000" pitchFamily="34" charset="-122"/>
              <a:ea typeface="思源黑体 CN Regular" panose="020B0500000000000000" pitchFamily="34" charset="-122"/>
            </a:endParaRPr>
          </a:p>
        </p:txBody>
      </p:sp>
    </p:spTree>
  </p:cSld>
  <p:clrMapOvr>
    <a:masterClrMapping/>
  </p:clrMapOvr>
  <mc:AlternateContent xmlns:mc="http://schemas.openxmlformats.org/markup-compatibility/2006" xmlns:p14="http://schemas.microsoft.com/office/powerpoint/2010/main">
    <mc:Choice Requires="p14">
      <p:transition spd="slow" p14:dur="1500" advClick="0">
        <p:random/>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random/>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2" fill="hold" nodeType="with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additive="base">
                                        <p:cTn id="7" dur="500" fill="hold"/>
                                        <p:tgtEl>
                                          <p:spTgt spid="17"/>
                                        </p:tgtEl>
                                        <p:attrNameLst>
                                          <p:attrName>ppt_x</p:attrName>
                                        </p:attrNameLst>
                                      </p:cBhvr>
                                      <p:tavLst>
                                        <p:tav tm="0">
                                          <p:val>
                                            <p:strVal val="1+#ppt_w/2"/>
                                          </p:val>
                                        </p:tav>
                                        <p:tav tm="100000">
                                          <p:val>
                                            <p:strVal val="#ppt_x"/>
                                          </p:val>
                                        </p:tav>
                                      </p:tavLst>
                                    </p:anim>
                                    <p:anim calcmode="lin" valueType="num">
                                      <p:cBhvr additive="base">
                                        <p:cTn id="8" dur="500" fill="hold"/>
                                        <p:tgtEl>
                                          <p:spTgt spid="17"/>
                                        </p:tgtEl>
                                        <p:attrNameLst>
                                          <p:attrName>ppt_y</p:attrName>
                                        </p:attrNameLst>
                                      </p:cBhvr>
                                      <p:tavLst>
                                        <p:tav tm="0">
                                          <p:val>
                                            <p:strVal val="#ppt_y"/>
                                          </p:val>
                                        </p:tav>
                                        <p:tav tm="100000">
                                          <p:val>
                                            <p:strVal val="#ppt_y"/>
                                          </p:val>
                                        </p:tav>
                                      </p:tavLst>
                                    </p:anim>
                                  </p:childTnLst>
                                </p:cTn>
                              </p:par>
                              <p:par>
                                <p:cTn id="9" presetID="2" presetClass="entr" presetSubtype="8" fill="hold" nodeType="withEffect">
                                  <p:stCondLst>
                                    <p:cond delay="0"/>
                                  </p:stCondLst>
                                  <p:childTnLst>
                                    <p:set>
                                      <p:cBhvr>
                                        <p:cTn id="10" dur="1" fill="hold">
                                          <p:stCondLst>
                                            <p:cond delay="0"/>
                                          </p:stCondLst>
                                        </p:cTn>
                                        <p:tgtEl>
                                          <p:spTgt spid="18"/>
                                        </p:tgtEl>
                                        <p:attrNameLst>
                                          <p:attrName>style.visibility</p:attrName>
                                        </p:attrNameLst>
                                      </p:cBhvr>
                                      <p:to>
                                        <p:strVal val="visible"/>
                                      </p:to>
                                    </p:set>
                                    <p:anim calcmode="lin" valueType="num">
                                      <p:cBhvr additive="base">
                                        <p:cTn id="11" dur="500" fill="hold"/>
                                        <p:tgtEl>
                                          <p:spTgt spid="18"/>
                                        </p:tgtEl>
                                        <p:attrNameLst>
                                          <p:attrName>ppt_x</p:attrName>
                                        </p:attrNameLst>
                                      </p:cBhvr>
                                      <p:tavLst>
                                        <p:tav tm="0">
                                          <p:val>
                                            <p:strVal val="0-#ppt_w/2"/>
                                          </p:val>
                                        </p:tav>
                                        <p:tav tm="100000">
                                          <p:val>
                                            <p:strVal val="#ppt_x"/>
                                          </p:val>
                                        </p:tav>
                                      </p:tavLst>
                                    </p:anim>
                                    <p:anim calcmode="lin" valueType="num">
                                      <p:cBhvr additive="base">
                                        <p:cTn id="12" dur="500" fill="hold"/>
                                        <p:tgtEl>
                                          <p:spTgt spid="18"/>
                                        </p:tgtEl>
                                        <p:attrNameLst>
                                          <p:attrName>ppt_y</p:attrName>
                                        </p:attrNameLst>
                                      </p:cBhvr>
                                      <p:tavLst>
                                        <p:tav tm="0">
                                          <p:val>
                                            <p:strVal val="#ppt_y"/>
                                          </p:val>
                                        </p:tav>
                                        <p:tav tm="100000">
                                          <p:val>
                                            <p:strVal val="#ppt_y"/>
                                          </p:val>
                                        </p:tav>
                                      </p:tavLst>
                                    </p:anim>
                                  </p:childTnLst>
                                </p:cTn>
                              </p:par>
                              <p:par>
                                <p:cTn id="13" presetID="10" presetClass="entr" presetSubtype="0" fill="hold" nodeType="withEffect">
                                  <p:stCondLst>
                                    <p:cond delay="50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500"/>
                                        <p:tgtEl>
                                          <p:spTgt spid="24"/>
                                        </p:tgtEl>
                                      </p:cBhvr>
                                    </p:animEffect>
                                  </p:childTnLst>
                                </p:cTn>
                              </p:par>
                              <p:par>
                                <p:cTn id="16" presetID="2" presetClass="entr" presetSubtype="6" decel="80000" fill="hold" nodeType="withEffect">
                                  <p:stCondLst>
                                    <p:cond delay="500"/>
                                  </p:stCondLst>
                                  <p:childTnLst>
                                    <p:set>
                                      <p:cBhvr>
                                        <p:cTn id="17" dur="1" fill="hold">
                                          <p:stCondLst>
                                            <p:cond delay="0"/>
                                          </p:stCondLst>
                                        </p:cTn>
                                        <p:tgtEl>
                                          <p:spTgt spid="23"/>
                                        </p:tgtEl>
                                        <p:attrNameLst>
                                          <p:attrName>style.visibility</p:attrName>
                                        </p:attrNameLst>
                                      </p:cBhvr>
                                      <p:to>
                                        <p:strVal val="visible"/>
                                      </p:to>
                                    </p:set>
                                    <p:anim calcmode="lin" valueType="num">
                                      <p:cBhvr additive="base">
                                        <p:cTn id="18" dur="750" fill="hold"/>
                                        <p:tgtEl>
                                          <p:spTgt spid="23"/>
                                        </p:tgtEl>
                                        <p:attrNameLst>
                                          <p:attrName>ppt_x</p:attrName>
                                        </p:attrNameLst>
                                      </p:cBhvr>
                                      <p:tavLst>
                                        <p:tav tm="0">
                                          <p:val>
                                            <p:strVal val="1+#ppt_w/2"/>
                                          </p:val>
                                        </p:tav>
                                        <p:tav tm="100000">
                                          <p:val>
                                            <p:strVal val="#ppt_x"/>
                                          </p:val>
                                        </p:tav>
                                      </p:tavLst>
                                    </p:anim>
                                    <p:anim calcmode="lin" valueType="num">
                                      <p:cBhvr additive="base">
                                        <p:cTn id="19" dur="750" fill="hold"/>
                                        <p:tgtEl>
                                          <p:spTgt spid="23"/>
                                        </p:tgtEl>
                                        <p:attrNameLst>
                                          <p:attrName>ppt_y</p:attrName>
                                        </p:attrNameLst>
                                      </p:cBhvr>
                                      <p:tavLst>
                                        <p:tav tm="0">
                                          <p:val>
                                            <p:strVal val="1+#ppt_h/2"/>
                                          </p:val>
                                        </p:tav>
                                        <p:tav tm="100000">
                                          <p:val>
                                            <p:strVal val="#ppt_y"/>
                                          </p:val>
                                        </p:tav>
                                      </p:tavLst>
                                    </p:anim>
                                  </p:childTnLst>
                                </p:cTn>
                              </p:par>
                              <p:par>
                                <p:cTn id="20" presetID="2" presetClass="entr" presetSubtype="6" decel="80000" fill="hold" nodeType="withEffect">
                                  <p:stCondLst>
                                    <p:cond delay="750"/>
                                  </p:stCondLst>
                                  <p:childTnLst>
                                    <p:set>
                                      <p:cBhvr>
                                        <p:cTn id="21" dur="1" fill="hold">
                                          <p:stCondLst>
                                            <p:cond delay="0"/>
                                          </p:stCondLst>
                                        </p:cTn>
                                        <p:tgtEl>
                                          <p:spTgt spid="22"/>
                                        </p:tgtEl>
                                        <p:attrNameLst>
                                          <p:attrName>style.visibility</p:attrName>
                                        </p:attrNameLst>
                                      </p:cBhvr>
                                      <p:to>
                                        <p:strVal val="visible"/>
                                      </p:to>
                                    </p:set>
                                    <p:anim calcmode="lin" valueType="num">
                                      <p:cBhvr additive="base">
                                        <p:cTn id="22" dur="750" fill="hold"/>
                                        <p:tgtEl>
                                          <p:spTgt spid="22"/>
                                        </p:tgtEl>
                                        <p:attrNameLst>
                                          <p:attrName>ppt_x</p:attrName>
                                        </p:attrNameLst>
                                      </p:cBhvr>
                                      <p:tavLst>
                                        <p:tav tm="0">
                                          <p:val>
                                            <p:strVal val="1+#ppt_w/2"/>
                                          </p:val>
                                        </p:tav>
                                        <p:tav tm="100000">
                                          <p:val>
                                            <p:strVal val="#ppt_x"/>
                                          </p:val>
                                        </p:tav>
                                      </p:tavLst>
                                    </p:anim>
                                    <p:anim calcmode="lin" valueType="num">
                                      <p:cBhvr additive="base">
                                        <p:cTn id="23" dur="750" fill="hold"/>
                                        <p:tgtEl>
                                          <p:spTgt spid="22"/>
                                        </p:tgtEl>
                                        <p:attrNameLst>
                                          <p:attrName>ppt_y</p:attrName>
                                        </p:attrNameLst>
                                      </p:cBhvr>
                                      <p:tavLst>
                                        <p:tav tm="0">
                                          <p:val>
                                            <p:strVal val="1+#ppt_h/2"/>
                                          </p:val>
                                        </p:tav>
                                        <p:tav tm="100000">
                                          <p:val>
                                            <p:strVal val="#ppt_y"/>
                                          </p:val>
                                        </p:tav>
                                      </p:tavLst>
                                    </p:anim>
                                  </p:childTnLst>
                                </p:cTn>
                              </p:par>
                            </p:childTnLst>
                          </p:cTn>
                        </p:par>
                        <p:par>
                          <p:cTn id="24" fill="hold" nodeType="afterGroup">
                            <p:stCondLst>
                              <p:cond delay="1500"/>
                            </p:stCondLst>
                            <p:childTnLst>
                              <p:par>
                                <p:cTn id="25" presetID="23" presetClass="entr" presetSubtype="36" fill="hold" nodeType="afterEffect">
                                  <p:stCondLst>
                                    <p:cond delay="0"/>
                                  </p:stCondLst>
                                  <p:iterate type="lt">
                                    <p:tmPct val="10000"/>
                                  </p:iterate>
                                  <p:childTnLst>
                                    <p:set>
                                      <p:cBhvr>
                                        <p:cTn id="26" dur="1" fill="hold">
                                          <p:stCondLst>
                                            <p:cond delay="0"/>
                                          </p:stCondLst>
                                        </p:cTn>
                                        <p:tgtEl>
                                          <p:spTgt spid="2">
                                            <p:txEl>
                                              <p:pRg st="0" end="0"/>
                                            </p:txEl>
                                          </p:spTgt>
                                        </p:tgtEl>
                                        <p:attrNameLst>
                                          <p:attrName>style.visibility</p:attrName>
                                        </p:attrNameLst>
                                      </p:cBhvr>
                                      <p:to>
                                        <p:strVal val="visible"/>
                                      </p:to>
                                    </p:set>
                                    <p:anim calcmode="lin" valueType="num">
                                      <p:cBhvr>
                                        <p:cTn id="27" dur="500" fill="hold"/>
                                        <p:tgtEl>
                                          <p:spTgt spid="2">
                                            <p:txEl>
                                              <p:pRg st="0" end="0"/>
                                            </p:txEl>
                                          </p:spTgt>
                                        </p:tgtEl>
                                        <p:attrNameLst>
                                          <p:attrName>ppt_w</p:attrName>
                                        </p:attrNameLst>
                                      </p:cBhvr>
                                      <p:tavLst>
                                        <p:tav tm="0">
                                          <p:val>
                                            <p:strVal val="(6*min(max(#ppt_w*#ppt_h,.3),1)-7.4)/-.7*#ppt_w"/>
                                          </p:val>
                                        </p:tav>
                                        <p:tav tm="100000">
                                          <p:val>
                                            <p:strVal val="#ppt_w"/>
                                          </p:val>
                                        </p:tav>
                                      </p:tavLst>
                                    </p:anim>
                                    <p:anim calcmode="lin" valueType="num">
                                      <p:cBhvr>
                                        <p:cTn id="28" dur="500" fill="hold"/>
                                        <p:tgtEl>
                                          <p:spTgt spid="2">
                                            <p:txEl>
                                              <p:pRg st="0" end="0"/>
                                            </p:txEl>
                                          </p:spTgt>
                                        </p:tgtEl>
                                        <p:attrNameLst>
                                          <p:attrName>ppt_h</p:attrName>
                                        </p:attrNameLst>
                                      </p:cBhvr>
                                      <p:tavLst>
                                        <p:tav tm="0">
                                          <p:val>
                                            <p:strVal val="(6*min(max(#ppt_w*#ppt_h,.3),1)-7.4)/-.7*#ppt_h"/>
                                          </p:val>
                                        </p:tav>
                                        <p:tav tm="100000">
                                          <p:val>
                                            <p:strVal val="#ppt_h"/>
                                          </p:val>
                                        </p:tav>
                                      </p:tavLst>
                                    </p:anim>
                                    <p:anim calcmode="lin" valueType="num">
                                      <p:cBhvr>
                                        <p:cTn id="29" dur="500" fill="hold"/>
                                        <p:tgtEl>
                                          <p:spTgt spid="2">
                                            <p:txEl>
                                              <p:pRg st="0" end="0"/>
                                            </p:txEl>
                                          </p:spTgt>
                                        </p:tgtEl>
                                        <p:attrNameLst>
                                          <p:attrName>ppt_x</p:attrName>
                                        </p:attrNameLst>
                                      </p:cBhvr>
                                      <p:tavLst>
                                        <p:tav tm="0">
                                          <p:val>
                                            <p:fltVal val="0.5"/>
                                          </p:val>
                                        </p:tav>
                                        <p:tav tm="100000">
                                          <p:val>
                                            <p:strVal val="#ppt_x"/>
                                          </p:val>
                                        </p:tav>
                                      </p:tavLst>
                                    </p:anim>
                                    <p:anim calcmode="lin" valueType="num">
                                      <p:cBhvr>
                                        <p:cTn id="30" dur="500" fill="hold"/>
                                        <p:tgtEl>
                                          <p:spTgt spid="2">
                                            <p:txEl>
                                              <p:pRg st="0" end="0"/>
                                            </p:txEl>
                                          </p:spTgt>
                                        </p:tgtEl>
                                        <p:attrNameLst>
                                          <p:attrName>ppt_y</p:attrName>
                                        </p:attrNameLst>
                                      </p:cBhvr>
                                      <p:tavLst>
                                        <p:tav tm="0">
                                          <p:val>
                                            <p:strVal val="1+(6*min(max(#ppt_w*#ppt_h,.3),1)-7.4)/-.7*#ppt_h/2"/>
                                          </p:val>
                                        </p:tav>
                                        <p:tav tm="100000">
                                          <p:val>
                                            <p:strVal val="#ppt_y"/>
                                          </p:val>
                                        </p:tav>
                                      </p:tavLst>
                                    </p:anim>
                                  </p:childTnLst>
                                </p:cTn>
                              </p:par>
                            </p:childTnLst>
                          </p:cTn>
                        </p:par>
                      </p:childTnLst>
                    </p:cTn>
                  </p:par>
                  <p:par>
                    <p:cTn id="31" fill="hold" nodeType="clickPar">
                      <p:stCondLst>
                        <p:cond delay="indefinite"/>
                        <p:cond evt="onBegin" delay="0">
                          <p:tn val="30"/>
                        </p:cond>
                      </p:stCondLst>
                      <p:childTnLst>
                        <p:par>
                          <p:cTn id="32" fill="hold" nodeType="afterGroup">
                            <p:stCondLst>
                              <p:cond delay="0"/>
                            </p:stCondLst>
                            <p:childTnLst>
                              <p:par>
                                <p:cTn id="33" presetID="5" presetClass="entr" presetSubtype="10" fill="hold" grpId="0" nodeType="clickEffect">
                                  <p:stCondLst>
                                    <p:cond delay="0"/>
                                  </p:stCondLst>
                                  <p:childTnLst>
                                    <p:set>
                                      <p:cBhvr>
                                        <p:cTn id="34" dur="1" fill="hold">
                                          <p:stCondLst>
                                            <p:cond delay="0"/>
                                          </p:stCondLst>
                                        </p:cTn>
                                        <p:tgtEl>
                                          <p:spTgt spid="34"/>
                                        </p:tgtEl>
                                        <p:attrNameLst>
                                          <p:attrName>style.visibility</p:attrName>
                                        </p:attrNameLst>
                                      </p:cBhvr>
                                      <p:to>
                                        <p:strVal val="visible"/>
                                      </p:to>
                                    </p:set>
                                    <p:animEffect transition="in" filter="checkerboard(across)">
                                      <p:cBhvr>
                                        <p:cTn id="35"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主题班会-1" hidden="1"/>
          <p:cNvSpPr txBox="1"/>
          <p:nvPr/>
        </p:nvSpPr>
        <p:spPr>
          <a:xfrm>
            <a:off x="10522857" y="-841829"/>
            <a:ext cx="1669143" cy="369332"/>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endParaRPr lang="zh-CN" altLang="en-US">
              <a:noFill/>
              <a:latin typeface="思源黑体 CN Bold" panose="020B0800000000000000" pitchFamily="34" charset="-122"/>
              <a:ea typeface="思源黑体 CN Bold" panose="020B0800000000000000" pitchFamily="34" charset="-122"/>
            </a:endParaRPr>
          </a:p>
        </p:txBody>
      </p:sp>
      <p:grpSp>
        <p:nvGrpSpPr>
          <p:cNvPr id="30" name="主题班会-2"/>
          <p:cNvGrpSpPr/>
          <p:nvPr/>
        </p:nvGrpSpPr>
        <p:grpSpPr>
          <a:xfrm>
            <a:off x="483666" y="1714686"/>
            <a:ext cx="11299211" cy="4326294"/>
            <a:chOff x="483666" y="2009961"/>
            <a:chExt cx="11299211" cy="4326294"/>
          </a:xfrm>
        </p:grpSpPr>
        <p:sp>
          <p:nvSpPr>
            <p:cNvPr id="34" name="主题班会-2-1"/>
            <p:cNvSpPr/>
            <p:nvPr/>
          </p:nvSpPr>
          <p:spPr>
            <a:xfrm>
              <a:off x="2891959" y="2087442"/>
              <a:ext cx="516619" cy="516619"/>
            </a:xfrm>
            <a:prstGeom prst="ellipse">
              <a:avLst/>
            </a:prstGeom>
            <a:solidFill>
              <a:srgbClr val="002E5F"/>
            </a:solidFill>
            <a:ln w="6350" cap="flat" cmpd="sng" algn="ctr">
              <a:noFill/>
              <a:prstDash val="solid"/>
              <a:miter lim="800000"/>
            </a:ln>
            <a:effectLst/>
          </p:spPr>
          <p:style>
            <a:lnRef idx="0">
              <a:scrgbClr r="0" g="0" b="0"/>
            </a:lnRef>
            <a:fillRef idx="0">
              <a:scrgbClr r="0" g="0" b="0"/>
            </a:fillRef>
            <a:effectRef idx="0">
              <a:scrgbClr r="0" g="0" b="0"/>
            </a:effectRef>
            <a:fontRef idx="major"/>
          </p:style>
          <p:txBody>
            <a:bodyPr anchor="ctr"/>
            <a:lstStyle/>
            <a:p>
              <a:pPr marL="0" marR="0" lvl="0" indent="0" algn="ctr" defTabSz="481965" eaLnBrk="1" fontAlgn="auto" latinLnBrk="0" hangingPunct="1">
                <a:lnSpc>
                  <a:spcPct val="100000"/>
                </a:lnSpc>
                <a:spcBef>
                  <a:spcPct val="0"/>
                </a:spcBef>
                <a:spcAft>
                  <a:spcPct val="0"/>
                </a:spcAft>
                <a:buClrTx/>
                <a:buSzTx/>
                <a:buFontTx/>
                <a:buNone/>
                <a:defRPr/>
              </a:pPr>
              <a:endParaRPr kumimoji="0" b="0" i="0" u="none" strike="noStrike" kern="0" cap="none" spc="0" normalizeH="0" baseline="0" noProof="0">
                <a:solidFill>
                  <a:sysClr val="windowText" lastClr="000000"/>
                </a:solidFill>
                <a:uLnTx/>
                <a:uFillTx/>
                <a:latin typeface="思源黑体 CN Bold" panose="020B0800000000000000" pitchFamily="34" charset="-122"/>
                <a:ea typeface="思源黑体 CN Bold" panose="020B0800000000000000" pitchFamily="34" charset="-122"/>
                <a:cs typeface="+mn-cs"/>
              </a:endParaRPr>
            </a:p>
          </p:txBody>
        </p:sp>
        <p:sp>
          <p:nvSpPr>
            <p:cNvPr id="35" name="主题班会-2-2"/>
            <p:cNvSpPr/>
            <p:nvPr/>
          </p:nvSpPr>
          <p:spPr bwMode="auto">
            <a:xfrm>
              <a:off x="3055366" y="2261904"/>
              <a:ext cx="189805" cy="159538"/>
            </a:xfrm>
            <a:custGeom>
              <a:avLst/>
              <a:gdLst>
                <a:gd name="connsiteX0" fmla="*/ 536415 w 607227"/>
                <a:gd name="connsiteY0" fmla="*/ 12631 h 510399"/>
                <a:gd name="connsiteX1" fmla="*/ 557192 w 607227"/>
                <a:gd name="connsiteY1" fmla="*/ 21221 h 510399"/>
                <a:gd name="connsiteX2" fmla="*/ 598584 w 607227"/>
                <a:gd name="connsiteY2" fmla="*/ 62633 h 510399"/>
                <a:gd name="connsiteX3" fmla="*/ 598584 w 607227"/>
                <a:gd name="connsiteY3" fmla="*/ 104044 h 510399"/>
                <a:gd name="connsiteX4" fmla="*/ 511175 w 607227"/>
                <a:gd name="connsiteY4" fmla="*/ 191324 h 510399"/>
                <a:gd name="connsiteX5" fmla="*/ 444948 w 607227"/>
                <a:gd name="connsiteY5" fmla="*/ 257453 h 510399"/>
                <a:gd name="connsiteX6" fmla="*/ 339441 w 607227"/>
                <a:gd name="connsiteY6" fmla="*/ 362805 h 510399"/>
                <a:gd name="connsiteX7" fmla="*/ 297968 w 607227"/>
                <a:gd name="connsiteY7" fmla="*/ 404217 h 510399"/>
                <a:gd name="connsiteX8" fmla="*/ 277191 w 607227"/>
                <a:gd name="connsiteY8" fmla="*/ 412807 h 510399"/>
                <a:gd name="connsiteX9" fmla="*/ 256495 w 607227"/>
                <a:gd name="connsiteY9" fmla="*/ 404217 h 510399"/>
                <a:gd name="connsiteX10" fmla="*/ 215023 w 607227"/>
                <a:gd name="connsiteY10" fmla="*/ 362805 h 510399"/>
                <a:gd name="connsiteX11" fmla="*/ 138814 w 607227"/>
                <a:gd name="connsiteY11" fmla="*/ 286790 h 510399"/>
                <a:gd name="connsiteX12" fmla="*/ 138814 w 607227"/>
                <a:gd name="connsiteY12" fmla="*/ 245378 h 510399"/>
                <a:gd name="connsiteX13" fmla="*/ 180286 w 607227"/>
                <a:gd name="connsiteY13" fmla="*/ 203967 h 510399"/>
                <a:gd name="connsiteX14" fmla="*/ 201063 w 607227"/>
                <a:gd name="connsiteY14" fmla="*/ 195376 h 510399"/>
                <a:gd name="connsiteX15" fmla="*/ 221759 w 607227"/>
                <a:gd name="connsiteY15" fmla="*/ 203967 h 510399"/>
                <a:gd name="connsiteX16" fmla="*/ 277191 w 607227"/>
                <a:gd name="connsiteY16" fmla="*/ 259317 h 510399"/>
                <a:gd name="connsiteX17" fmla="*/ 444948 w 607227"/>
                <a:gd name="connsiteY17" fmla="*/ 91807 h 510399"/>
                <a:gd name="connsiteX18" fmla="*/ 503951 w 607227"/>
                <a:gd name="connsiteY18" fmla="*/ 32891 h 510399"/>
                <a:gd name="connsiteX19" fmla="*/ 515719 w 607227"/>
                <a:gd name="connsiteY19" fmla="*/ 21221 h 510399"/>
                <a:gd name="connsiteX20" fmla="*/ 536415 w 607227"/>
                <a:gd name="connsiteY20" fmla="*/ 12631 h 510399"/>
                <a:gd name="connsiteX21" fmla="*/ 61847 w 607227"/>
                <a:gd name="connsiteY21" fmla="*/ 0 h 510399"/>
                <a:gd name="connsiteX22" fmla="*/ 449328 w 607227"/>
                <a:gd name="connsiteY22" fmla="*/ 0 h 510399"/>
                <a:gd name="connsiteX23" fmla="*/ 491858 w 607227"/>
                <a:gd name="connsiteY23" fmla="*/ 17019 h 510399"/>
                <a:gd name="connsiteX24" fmla="*/ 442591 w 607227"/>
                <a:gd name="connsiteY24" fmla="*/ 66130 h 510399"/>
                <a:gd name="connsiteX25" fmla="*/ 66230 w 607227"/>
                <a:gd name="connsiteY25" fmla="*/ 66130 h 510399"/>
                <a:gd name="connsiteX26" fmla="*/ 66230 w 607227"/>
                <a:gd name="connsiteY26" fmla="*/ 444269 h 510399"/>
                <a:gd name="connsiteX27" fmla="*/ 444945 w 607227"/>
                <a:gd name="connsiteY27" fmla="*/ 444269 h 510399"/>
                <a:gd name="connsiteX28" fmla="*/ 444945 w 607227"/>
                <a:gd name="connsiteY28" fmla="*/ 285590 h 510399"/>
                <a:gd name="connsiteX29" fmla="*/ 511175 w 607227"/>
                <a:gd name="connsiteY29" fmla="*/ 219460 h 510399"/>
                <a:gd name="connsiteX30" fmla="*/ 511175 w 607227"/>
                <a:gd name="connsiteY30" fmla="*/ 448645 h 510399"/>
                <a:gd name="connsiteX31" fmla="*/ 449328 w 607227"/>
                <a:gd name="connsiteY31" fmla="*/ 510399 h 510399"/>
                <a:gd name="connsiteX32" fmla="*/ 61847 w 607227"/>
                <a:gd name="connsiteY32" fmla="*/ 510399 h 510399"/>
                <a:gd name="connsiteX33" fmla="*/ 0 w 607227"/>
                <a:gd name="connsiteY33" fmla="*/ 448645 h 510399"/>
                <a:gd name="connsiteX34" fmla="*/ 0 w 607227"/>
                <a:gd name="connsiteY34" fmla="*/ 61673 h 510399"/>
                <a:gd name="connsiteX35" fmla="*/ 61847 w 607227"/>
                <a:gd name="connsiteY35" fmla="*/ 0 h 5103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607227" h="510399">
                  <a:moveTo>
                    <a:pt x="536415" y="12631"/>
                  </a:moveTo>
                  <a:cubicBezTo>
                    <a:pt x="543882" y="12631"/>
                    <a:pt x="551430" y="15467"/>
                    <a:pt x="557192" y="21221"/>
                  </a:cubicBezTo>
                  <a:lnTo>
                    <a:pt x="598584" y="62633"/>
                  </a:lnTo>
                  <a:cubicBezTo>
                    <a:pt x="610108" y="74059"/>
                    <a:pt x="610108" y="92618"/>
                    <a:pt x="598584" y="104044"/>
                  </a:cubicBezTo>
                  <a:lnTo>
                    <a:pt x="511175" y="191324"/>
                  </a:lnTo>
                  <a:lnTo>
                    <a:pt x="444948" y="257453"/>
                  </a:lnTo>
                  <a:lnTo>
                    <a:pt x="339441" y="362805"/>
                  </a:lnTo>
                  <a:lnTo>
                    <a:pt x="297968" y="404217"/>
                  </a:lnTo>
                  <a:cubicBezTo>
                    <a:pt x="292206" y="409971"/>
                    <a:pt x="284739" y="412807"/>
                    <a:pt x="277191" y="412807"/>
                  </a:cubicBezTo>
                  <a:cubicBezTo>
                    <a:pt x="269724" y="412807"/>
                    <a:pt x="262177" y="409971"/>
                    <a:pt x="256495" y="404217"/>
                  </a:cubicBezTo>
                  <a:lnTo>
                    <a:pt x="215023" y="362805"/>
                  </a:lnTo>
                  <a:lnTo>
                    <a:pt x="138814" y="286790"/>
                  </a:lnTo>
                  <a:cubicBezTo>
                    <a:pt x="127370" y="275363"/>
                    <a:pt x="127370" y="256805"/>
                    <a:pt x="138814" y="245378"/>
                  </a:cubicBezTo>
                  <a:lnTo>
                    <a:pt x="180286" y="203967"/>
                  </a:lnTo>
                  <a:cubicBezTo>
                    <a:pt x="186049" y="198213"/>
                    <a:pt x="193515" y="195376"/>
                    <a:pt x="201063" y="195376"/>
                  </a:cubicBezTo>
                  <a:cubicBezTo>
                    <a:pt x="208530" y="195376"/>
                    <a:pt x="215997" y="198213"/>
                    <a:pt x="221759" y="203967"/>
                  </a:cubicBezTo>
                  <a:lnTo>
                    <a:pt x="277191" y="259317"/>
                  </a:lnTo>
                  <a:lnTo>
                    <a:pt x="444948" y="91807"/>
                  </a:lnTo>
                  <a:lnTo>
                    <a:pt x="503951" y="32891"/>
                  </a:lnTo>
                  <a:lnTo>
                    <a:pt x="515719" y="21221"/>
                  </a:lnTo>
                  <a:cubicBezTo>
                    <a:pt x="521401" y="15467"/>
                    <a:pt x="528949" y="12631"/>
                    <a:pt x="536415" y="12631"/>
                  </a:cubicBezTo>
                  <a:close/>
                  <a:moveTo>
                    <a:pt x="61847" y="0"/>
                  </a:moveTo>
                  <a:lnTo>
                    <a:pt x="449328" y="0"/>
                  </a:lnTo>
                  <a:cubicBezTo>
                    <a:pt x="465804" y="0"/>
                    <a:pt x="480738" y="6483"/>
                    <a:pt x="491858" y="17019"/>
                  </a:cubicBezTo>
                  <a:lnTo>
                    <a:pt x="442591" y="66130"/>
                  </a:lnTo>
                  <a:lnTo>
                    <a:pt x="66230" y="66130"/>
                  </a:lnTo>
                  <a:lnTo>
                    <a:pt x="66230" y="444269"/>
                  </a:lnTo>
                  <a:lnTo>
                    <a:pt x="444945" y="444269"/>
                  </a:lnTo>
                  <a:lnTo>
                    <a:pt x="444945" y="285590"/>
                  </a:lnTo>
                  <a:lnTo>
                    <a:pt x="511175" y="219460"/>
                  </a:lnTo>
                  <a:lnTo>
                    <a:pt x="511175" y="448645"/>
                  </a:lnTo>
                  <a:cubicBezTo>
                    <a:pt x="511175" y="482683"/>
                    <a:pt x="483417" y="510399"/>
                    <a:pt x="449328" y="510399"/>
                  </a:cubicBezTo>
                  <a:lnTo>
                    <a:pt x="61847" y="510399"/>
                  </a:lnTo>
                  <a:cubicBezTo>
                    <a:pt x="27758" y="510399"/>
                    <a:pt x="0" y="482683"/>
                    <a:pt x="0" y="448645"/>
                  </a:cubicBezTo>
                  <a:lnTo>
                    <a:pt x="0" y="61673"/>
                  </a:lnTo>
                  <a:cubicBezTo>
                    <a:pt x="0" y="27635"/>
                    <a:pt x="27758" y="0"/>
                    <a:pt x="61847" y="0"/>
                  </a:cubicBezTo>
                  <a:close/>
                </a:path>
              </a:pathLst>
            </a:custGeom>
            <a:solidFill>
              <a:srgbClr val="FFFFFF"/>
            </a:solidFill>
            <a:ln>
              <a:noFill/>
            </a:ln>
          </p:spPr>
          <p:txBody>
            <a:bodyPr anchor="ct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defTabSz="481965" fontAlgn="auto">
                <a:spcBef>
                  <a:spcPct val="0"/>
                </a:spcBef>
                <a:spcAft>
                  <a:spcPct val="0"/>
                </a:spcAft>
              </a:pPr>
              <a:endParaRPr>
                <a:solidFill>
                  <a:sysClr val="windowText" lastClr="000000"/>
                </a:solidFill>
                <a:latin typeface="思源黑体 CN Bold" panose="020B0800000000000000" pitchFamily="34" charset="-122"/>
                <a:ea typeface="思源黑体 CN Bold" panose="020B0800000000000000" pitchFamily="34" charset="-122"/>
              </a:endParaRPr>
            </a:p>
          </p:txBody>
        </p:sp>
        <p:sp>
          <p:nvSpPr>
            <p:cNvPr id="36" name="主题班会-2-3"/>
            <p:cNvSpPr/>
            <p:nvPr/>
          </p:nvSpPr>
          <p:spPr>
            <a:xfrm>
              <a:off x="5881286" y="2082997"/>
              <a:ext cx="516619" cy="516619"/>
            </a:xfrm>
            <a:prstGeom prst="ellipse">
              <a:avLst/>
            </a:prstGeom>
            <a:solidFill>
              <a:srgbClr val="002E5F"/>
            </a:solidFill>
            <a:ln w="6350" cap="flat" cmpd="sng" algn="ctr">
              <a:noFill/>
              <a:prstDash val="solid"/>
              <a:miter lim="800000"/>
            </a:ln>
            <a:effectLst/>
          </p:spPr>
          <p:style>
            <a:lnRef idx="0">
              <a:scrgbClr r="0" g="0" b="0"/>
            </a:lnRef>
            <a:fillRef idx="0">
              <a:scrgbClr r="0" g="0" b="0"/>
            </a:fillRef>
            <a:effectRef idx="0">
              <a:scrgbClr r="0" g="0" b="0"/>
            </a:effectRef>
            <a:fontRef idx="major"/>
          </p:style>
          <p:txBody>
            <a:bodyPr anchor="ctr"/>
            <a:lstStyle/>
            <a:p>
              <a:pPr marL="0" marR="0" lvl="0" indent="0" algn="ctr" defTabSz="481965" eaLnBrk="1" fontAlgn="auto" latinLnBrk="0" hangingPunct="1">
                <a:lnSpc>
                  <a:spcPct val="100000"/>
                </a:lnSpc>
                <a:spcBef>
                  <a:spcPct val="0"/>
                </a:spcBef>
                <a:spcAft>
                  <a:spcPct val="0"/>
                </a:spcAft>
                <a:buClrTx/>
                <a:buSzTx/>
                <a:buFontTx/>
                <a:buNone/>
                <a:defRPr/>
              </a:pPr>
              <a:endParaRPr kumimoji="0" b="0" i="0" u="none" strike="noStrike" kern="0" cap="none" spc="0" normalizeH="0" baseline="0" noProof="0">
                <a:solidFill>
                  <a:sysClr val="windowText" lastClr="000000"/>
                </a:solidFill>
                <a:uLnTx/>
                <a:uFillTx/>
                <a:latin typeface="思源黑体 CN Bold" panose="020B0800000000000000" pitchFamily="34" charset="-122"/>
                <a:ea typeface="思源黑体 CN Bold" panose="020B0800000000000000" pitchFamily="34" charset="-122"/>
                <a:cs typeface="+mn-cs"/>
              </a:endParaRPr>
            </a:p>
          </p:txBody>
        </p:sp>
        <p:sp>
          <p:nvSpPr>
            <p:cNvPr id="37" name="主题班会-2-4"/>
            <p:cNvSpPr/>
            <p:nvPr/>
          </p:nvSpPr>
          <p:spPr bwMode="auto">
            <a:xfrm>
              <a:off x="6056391" y="2246770"/>
              <a:ext cx="166407" cy="189805"/>
            </a:xfrm>
            <a:custGeom>
              <a:avLst/>
              <a:gdLst>
                <a:gd name="connsiteX0" fmla="*/ 172121 w 530753"/>
                <a:gd name="connsiteY0" fmla="*/ 360518 h 605380"/>
                <a:gd name="connsiteX1" fmla="*/ 222160 w 530753"/>
                <a:gd name="connsiteY1" fmla="*/ 518446 h 605380"/>
                <a:gd name="connsiteX2" fmla="*/ 228937 w 530753"/>
                <a:gd name="connsiteY2" fmla="*/ 539855 h 605380"/>
                <a:gd name="connsiteX3" fmla="*/ 251404 w 530753"/>
                <a:gd name="connsiteY3" fmla="*/ 476461 h 605380"/>
                <a:gd name="connsiteX4" fmla="*/ 264866 w 530753"/>
                <a:gd name="connsiteY4" fmla="*/ 401297 h 605380"/>
                <a:gd name="connsiteX5" fmla="*/ 264958 w 530753"/>
                <a:gd name="connsiteY5" fmla="*/ 401297 h 605380"/>
                <a:gd name="connsiteX6" fmla="*/ 265237 w 530753"/>
                <a:gd name="connsiteY6" fmla="*/ 401297 h 605380"/>
                <a:gd name="connsiteX7" fmla="*/ 265330 w 530753"/>
                <a:gd name="connsiteY7" fmla="*/ 401297 h 605380"/>
                <a:gd name="connsiteX8" fmla="*/ 265516 w 530753"/>
                <a:gd name="connsiteY8" fmla="*/ 401297 h 605380"/>
                <a:gd name="connsiteX9" fmla="*/ 278977 w 530753"/>
                <a:gd name="connsiteY9" fmla="*/ 476461 h 605380"/>
                <a:gd name="connsiteX10" fmla="*/ 301351 w 530753"/>
                <a:gd name="connsiteY10" fmla="*/ 539855 h 605380"/>
                <a:gd name="connsiteX11" fmla="*/ 308221 w 530753"/>
                <a:gd name="connsiteY11" fmla="*/ 518446 h 605380"/>
                <a:gd name="connsiteX12" fmla="*/ 358168 w 530753"/>
                <a:gd name="connsiteY12" fmla="*/ 360518 h 605380"/>
                <a:gd name="connsiteX13" fmla="*/ 461960 w 530753"/>
                <a:gd name="connsiteY13" fmla="*/ 410565 h 605380"/>
                <a:gd name="connsiteX14" fmla="*/ 530753 w 530753"/>
                <a:gd name="connsiteY14" fmla="*/ 605380 h 605380"/>
                <a:gd name="connsiteX15" fmla="*/ 0 w 530753"/>
                <a:gd name="connsiteY15" fmla="*/ 605380 h 605380"/>
                <a:gd name="connsiteX16" fmla="*/ 68421 w 530753"/>
                <a:gd name="connsiteY16" fmla="*/ 410565 h 605380"/>
                <a:gd name="connsiteX17" fmla="*/ 172121 w 530753"/>
                <a:gd name="connsiteY17" fmla="*/ 360518 h 605380"/>
                <a:gd name="connsiteX18" fmla="*/ 261439 w 530753"/>
                <a:gd name="connsiteY18" fmla="*/ 75637 h 605380"/>
                <a:gd name="connsiteX19" fmla="*/ 256982 w 530753"/>
                <a:gd name="connsiteY19" fmla="*/ 80086 h 605380"/>
                <a:gd name="connsiteX20" fmla="*/ 256982 w 530753"/>
                <a:gd name="connsiteY20" fmla="*/ 99459 h 605380"/>
                <a:gd name="connsiteX21" fmla="*/ 226619 w 530753"/>
                <a:gd name="connsiteY21" fmla="*/ 113363 h 605380"/>
                <a:gd name="connsiteX22" fmla="*/ 213898 w 530753"/>
                <a:gd name="connsiteY22" fmla="*/ 144507 h 605380"/>
                <a:gd name="connsiteX23" fmla="*/ 225876 w 530753"/>
                <a:gd name="connsiteY23" fmla="*/ 176208 h 605380"/>
                <a:gd name="connsiteX24" fmla="*/ 264410 w 530753"/>
                <a:gd name="connsiteY24" fmla="*/ 197620 h 605380"/>
                <a:gd name="connsiteX25" fmla="*/ 279452 w 530753"/>
                <a:gd name="connsiteY25" fmla="*/ 207167 h 605380"/>
                <a:gd name="connsiteX26" fmla="*/ 283724 w 530753"/>
                <a:gd name="connsiteY26" fmla="*/ 220886 h 605380"/>
                <a:gd name="connsiteX27" fmla="*/ 279452 w 530753"/>
                <a:gd name="connsiteY27" fmla="*/ 233214 h 605380"/>
                <a:gd name="connsiteX28" fmla="*/ 267196 w 530753"/>
                <a:gd name="connsiteY28" fmla="*/ 237941 h 605380"/>
                <a:gd name="connsiteX29" fmla="*/ 251503 w 530753"/>
                <a:gd name="connsiteY29" fmla="*/ 231823 h 605380"/>
                <a:gd name="connsiteX30" fmla="*/ 245654 w 530753"/>
                <a:gd name="connsiteY30" fmla="*/ 216529 h 605380"/>
                <a:gd name="connsiteX31" fmla="*/ 240361 w 530753"/>
                <a:gd name="connsiteY31" fmla="*/ 211987 h 605380"/>
                <a:gd name="connsiteX32" fmla="*/ 213526 w 530753"/>
                <a:gd name="connsiteY32" fmla="*/ 212451 h 605380"/>
                <a:gd name="connsiteX33" fmla="*/ 208419 w 530753"/>
                <a:gd name="connsiteY33" fmla="*/ 217920 h 605380"/>
                <a:gd name="connsiteX34" fmla="*/ 222254 w 530753"/>
                <a:gd name="connsiteY34" fmla="*/ 250918 h 605380"/>
                <a:gd name="connsiteX35" fmla="*/ 256796 w 530753"/>
                <a:gd name="connsiteY35" fmla="*/ 265841 h 605380"/>
                <a:gd name="connsiteX36" fmla="*/ 256796 w 530753"/>
                <a:gd name="connsiteY36" fmla="*/ 284102 h 605380"/>
                <a:gd name="connsiteX37" fmla="*/ 261253 w 530753"/>
                <a:gd name="connsiteY37" fmla="*/ 288551 h 605380"/>
                <a:gd name="connsiteX38" fmla="*/ 277874 w 530753"/>
                <a:gd name="connsiteY38" fmla="*/ 288551 h 605380"/>
                <a:gd name="connsiteX39" fmla="*/ 282331 w 530753"/>
                <a:gd name="connsiteY39" fmla="*/ 284102 h 605380"/>
                <a:gd name="connsiteX40" fmla="*/ 282331 w 530753"/>
                <a:gd name="connsiteY40" fmla="*/ 265378 h 605380"/>
                <a:gd name="connsiteX41" fmla="*/ 309444 w 530753"/>
                <a:gd name="connsiteY41" fmla="*/ 252216 h 605380"/>
                <a:gd name="connsiteX42" fmla="*/ 321701 w 530753"/>
                <a:gd name="connsiteY42" fmla="*/ 220886 h 605380"/>
                <a:gd name="connsiteX43" fmla="*/ 309444 w 530753"/>
                <a:gd name="connsiteY43" fmla="*/ 189370 h 605380"/>
                <a:gd name="connsiteX44" fmla="*/ 271188 w 530753"/>
                <a:gd name="connsiteY44" fmla="*/ 167217 h 605380"/>
                <a:gd name="connsiteX45" fmla="*/ 255867 w 530753"/>
                <a:gd name="connsiteY45" fmla="*/ 157484 h 605380"/>
                <a:gd name="connsiteX46" fmla="*/ 251782 w 530753"/>
                <a:gd name="connsiteY46" fmla="*/ 144971 h 605380"/>
                <a:gd name="connsiteX47" fmla="*/ 255589 w 530753"/>
                <a:gd name="connsiteY47" fmla="*/ 132457 h 605380"/>
                <a:gd name="connsiteX48" fmla="*/ 267381 w 530753"/>
                <a:gd name="connsiteY48" fmla="*/ 127545 h 605380"/>
                <a:gd name="connsiteX49" fmla="*/ 279824 w 530753"/>
                <a:gd name="connsiteY49" fmla="*/ 133477 h 605380"/>
                <a:gd name="connsiteX50" fmla="*/ 284466 w 530753"/>
                <a:gd name="connsiteY50" fmla="*/ 147103 h 605380"/>
                <a:gd name="connsiteX51" fmla="*/ 289759 w 530753"/>
                <a:gd name="connsiteY51" fmla="*/ 151645 h 605380"/>
                <a:gd name="connsiteX52" fmla="*/ 316594 w 530753"/>
                <a:gd name="connsiteY52" fmla="*/ 151274 h 605380"/>
                <a:gd name="connsiteX53" fmla="*/ 321794 w 530753"/>
                <a:gd name="connsiteY53" fmla="*/ 145805 h 605380"/>
                <a:gd name="connsiteX54" fmla="*/ 310466 w 530753"/>
                <a:gd name="connsiteY54" fmla="*/ 116329 h 605380"/>
                <a:gd name="connsiteX55" fmla="*/ 282238 w 530753"/>
                <a:gd name="connsiteY55" fmla="*/ 100386 h 605380"/>
                <a:gd name="connsiteX56" fmla="*/ 282238 w 530753"/>
                <a:gd name="connsiteY56" fmla="*/ 80086 h 605380"/>
                <a:gd name="connsiteX57" fmla="*/ 277781 w 530753"/>
                <a:gd name="connsiteY57" fmla="*/ 75637 h 605380"/>
                <a:gd name="connsiteX58" fmla="*/ 248532 w 530753"/>
                <a:gd name="connsiteY58" fmla="*/ 0 h 605380"/>
                <a:gd name="connsiteX59" fmla="*/ 281309 w 530753"/>
                <a:gd name="connsiteY59" fmla="*/ 0 h 605380"/>
                <a:gd name="connsiteX60" fmla="*/ 293380 w 530753"/>
                <a:gd name="connsiteY60" fmla="*/ 11957 h 605380"/>
                <a:gd name="connsiteX61" fmla="*/ 293380 w 530753"/>
                <a:gd name="connsiteY61" fmla="*/ 39209 h 605380"/>
                <a:gd name="connsiteX62" fmla="*/ 346121 w 530753"/>
                <a:gd name="connsiteY62" fmla="*/ 60899 h 605380"/>
                <a:gd name="connsiteX63" fmla="*/ 365435 w 530753"/>
                <a:gd name="connsiteY63" fmla="*/ 41619 h 605380"/>
                <a:gd name="connsiteX64" fmla="*/ 382520 w 530753"/>
                <a:gd name="connsiteY64" fmla="*/ 41619 h 605380"/>
                <a:gd name="connsiteX65" fmla="*/ 405641 w 530753"/>
                <a:gd name="connsiteY65" fmla="*/ 64792 h 605380"/>
                <a:gd name="connsiteX66" fmla="*/ 405641 w 530753"/>
                <a:gd name="connsiteY66" fmla="*/ 81847 h 605380"/>
                <a:gd name="connsiteX67" fmla="*/ 386327 w 530753"/>
                <a:gd name="connsiteY67" fmla="*/ 101127 h 605380"/>
                <a:gd name="connsiteX68" fmla="*/ 408148 w 530753"/>
                <a:gd name="connsiteY68" fmla="*/ 153777 h 605380"/>
                <a:gd name="connsiteX69" fmla="*/ 435354 w 530753"/>
                <a:gd name="connsiteY69" fmla="*/ 153777 h 605380"/>
                <a:gd name="connsiteX70" fmla="*/ 447332 w 530753"/>
                <a:gd name="connsiteY70" fmla="*/ 165734 h 605380"/>
                <a:gd name="connsiteX71" fmla="*/ 447332 w 530753"/>
                <a:gd name="connsiteY71" fmla="*/ 198454 h 605380"/>
                <a:gd name="connsiteX72" fmla="*/ 435354 w 530753"/>
                <a:gd name="connsiteY72" fmla="*/ 210504 h 605380"/>
                <a:gd name="connsiteX73" fmla="*/ 408148 w 530753"/>
                <a:gd name="connsiteY73" fmla="*/ 210504 h 605380"/>
                <a:gd name="connsiteX74" fmla="*/ 386327 w 530753"/>
                <a:gd name="connsiteY74" fmla="*/ 263153 h 605380"/>
                <a:gd name="connsiteX75" fmla="*/ 405548 w 530753"/>
                <a:gd name="connsiteY75" fmla="*/ 282433 h 605380"/>
                <a:gd name="connsiteX76" fmla="*/ 405548 w 530753"/>
                <a:gd name="connsiteY76" fmla="*/ 299489 h 605380"/>
                <a:gd name="connsiteX77" fmla="*/ 382334 w 530753"/>
                <a:gd name="connsiteY77" fmla="*/ 322569 h 605380"/>
                <a:gd name="connsiteX78" fmla="*/ 365249 w 530753"/>
                <a:gd name="connsiteY78" fmla="*/ 322569 h 605380"/>
                <a:gd name="connsiteX79" fmla="*/ 345936 w 530753"/>
                <a:gd name="connsiteY79" fmla="*/ 303289 h 605380"/>
                <a:gd name="connsiteX80" fmla="*/ 293195 w 530753"/>
                <a:gd name="connsiteY80" fmla="*/ 325072 h 605380"/>
                <a:gd name="connsiteX81" fmla="*/ 293195 w 530753"/>
                <a:gd name="connsiteY81" fmla="*/ 352231 h 605380"/>
                <a:gd name="connsiteX82" fmla="*/ 281217 w 530753"/>
                <a:gd name="connsiteY82" fmla="*/ 364188 h 605380"/>
                <a:gd name="connsiteX83" fmla="*/ 248439 w 530753"/>
                <a:gd name="connsiteY83" fmla="*/ 364188 h 605380"/>
                <a:gd name="connsiteX84" fmla="*/ 236368 w 530753"/>
                <a:gd name="connsiteY84" fmla="*/ 352231 h 605380"/>
                <a:gd name="connsiteX85" fmla="*/ 236368 w 530753"/>
                <a:gd name="connsiteY85" fmla="*/ 325072 h 605380"/>
                <a:gd name="connsiteX86" fmla="*/ 183627 w 530753"/>
                <a:gd name="connsiteY86" fmla="*/ 303289 h 605380"/>
                <a:gd name="connsiteX87" fmla="*/ 164314 w 530753"/>
                <a:gd name="connsiteY87" fmla="*/ 322569 h 605380"/>
                <a:gd name="connsiteX88" fmla="*/ 147414 w 530753"/>
                <a:gd name="connsiteY88" fmla="*/ 322569 h 605380"/>
                <a:gd name="connsiteX89" fmla="*/ 124201 w 530753"/>
                <a:gd name="connsiteY89" fmla="*/ 299489 h 605380"/>
                <a:gd name="connsiteX90" fmla="*/ 124201 w 530753"/>
                <a:gd name="connsiteY90" fmla="*/ 282433 h 605380"/>
                <a:gd name="connsiteX91" fmla="*/ 143514 w 530753"/>
                <a:gd name="connsiteY91" fmla="*/ 263153 h 605380"/>
                <a:gd name="connsiteX92" fmla="*/ 121786 w 530753"/>
                <a:gd name="connsiteY92" fmla="*/ 210504 h 605380"/>
                <a:gd name="connsiteX93" fmla="*/ 94487 w 530753"/>
                <a:gd name="connsiteY93" fmla="*/ 210504 h 605380"/>
                <a:gd name="connsiteX94" fmla="*/ 82509 w 530753"/>
                <a:gd name="connsiteY94" fmla="*/ 198454 h 605380"/>
                <a:gd name="connsiteX95" fmla="*/ 82509 w 530753"/>
                <a:gd name="connsiteY95" fmla="*/ 165734 h 605380"/>
                <a:gd name="connsiteX96" fmla="*/ 94487 w 530753"/>
                <a:gd name="connsiteY96" fmla="*/ 153777 h 605380"/>
                <a:gd name="connsiteX97" fmla="*/ 121879 w 530753"/>
                <a:gd name="connsiteY97" fmla="*/ 153777 h 605380"/>
                <a:gd name="connsiteX98" fmla="*/ 143700 w 530753"/>
                <a:gd name="connsiteY98" fmla="*/ 101127 h 605380"/>
                <a:gd name="connsiteX99" fmla="*/ 124386 w 530753"/>
                <a:gd name="connsiteY99" fmla="*/ 81847 h 605380"/>
                <a:gd name="connsiteX100" fmla="*/ 124386 w 530753"/>
                <a:gd name="connsiteY100" fmla="*/ 64792 h 605380"/>
                <a:gd name="connsiteX101" fmla="*/ 147507 w 530753"/>
                <a:gd name="connsiteY101" fmla="*/ 41619 h 605380"/>
                <a:gd name="connsiteX102" fmla="*/ 164499 w 530753"/>
                <a:gd name="connsiteY102" fmla="*/ 41619 h 605380"/>
                <a:gd name="connsiteX103" fmla="*/ 183813 w 530753"/>
                <a:gd name="connsiteY103" fmla="*/ 60899 h 605380"/>
                <a:gd name="connsiteX104" fmla="*/ 236554 w 530753"/>
                <a:gd name="connsiteY104" fmla="*/ 39209 h 605380"/>
                <a:gd name="connsiteX105" fmla="*/ 236554 w 530753"/>
                <a:gd name="connsiteY105" fmla="*/ 11957 h 605380"/>
                <a:gd name="connsiteX106" fmla="*/ 248532 w 530753"/>
                <a:gd name="connsiteY106" fmla="*/ 0 h 6053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Lst>
              <a:rect l="l" t="t" r="r" b="b"/>
              <a:pathLst>
                <a:path w="530753" h="605380">
                  <a:moveTo>
                    <a:pt x="172121" y="360518"/>
                  </a:moveTo>
                  <a:lnTo>
                    <a:pt x="222160" y="518446"/>
                  </a:lnTo>
                  <a:lnTo>
                    <a:pt x="228937" y="539855"/>
                  </a:lnTo>
                  <a:lnTo>
                    <a:pt x="251404" y="476461"/>
                  </a:lnTo>
                  <a:cubicBezTo>
                    <a:pt x="199879" y="404819"/>
                    <a:pt x="255303" y="401483"/>
                    <a:pt x="264866" y="401297"/>
                  </a:cubicBezTo>
                  <a:lnTo>
                    <a:pt x="264958" y="401297"/>
                  </a:lnTo>
                  <a:lnTo>
                    <a:pt x="265237" y="401297"/>
                  </a:lnTo>
                  <a:lnTo>
                    <a:pt x="265330" y="401297"/>
                  </a:lnTo>
                  <a:lnTo>
                    <a:pt x="265516" y="401297"/>
                  </a:lnTo>
                  <a:cubicBezTo>
                    <a:pt x="274985" y="401297"/>
                    <a:pt x="330502" y="404819"/>
                    <a:pt x="278977" y="476461"/>
                  </a:cubicBezTo>
                  <a:lnTo>
                    <a:pt x="301351" y="539855"/>
                  </a:lnTo>
                  <a:lnTo>
                    <a:pt x="308221" y="518446"/>
                  </a:lnTo>
                  <a:lnTo>
                    <a:pt x="358168" y="360518"/>
                  </a:lnTo>
                  <a:cubicBezTo>
                    <a:pt x="358168" y="360518"/>
                    <a:pt x="397067" y="385912"/>
                    <a:pt x="461960" y="410565"/>
                  </a:cubicBezTo>
                  <a:cubicBezTo>
                    <a:pt x="533352" y="436516"/>
                    <a:pt x="528896" y="495276"/>
                    <a:pt x="530753" y="605380"/>
                  </a:cubicBezTo>
                  <a:lnTo>
                    <a:pt x="0" y="605380"/>
                  </a:lnTo>
                  <a:cubicBezTo>
                    <a:pt x="1299" y="495276"/>
                    <a:pt x="-3157" y="436516"/>
                    <a:pt x="68421" y="410565"/>
                  </a:cubicBezTo>
                  <a:cubicBezTo>
                    <a:pt x="133315" y="385912"/>
                    <a:pt x="172121" y="360518"/>
                    <a:pt x="172121" y="360518"/>
                  </a:cubicBezTo>
                  <a:close/>
                  <a:moveTo>
                    <a:pt x="261439" y="75637"/>
                  </a:moveTo>
                  <a:cubicBezTo>
                    <a:pt x="258932" y="75637"/>
                    <a:pt x="256982" y="77583"/>
                    <a:pt x="256982" y="80086"/>
                  </a:cubicBezTo>
                  <a:lnTo>
                    <a:pt x="256982" y="99459"/>
                  </a:lnTo>
                  <a:cubicBezTo>
                    <a:pt x="244446" y="101313"/>
                    <a:pt x="234418" y="105947"/>
                    <a:pt x="226619" y="113363"/>
                  </a:cubicBezTo>
                  <a:cubicBezTo>
                    <a:pt x="218076" y="121520"/>
                    <a:pt x="213898" y="131901"/>
                    <a:pt x="213898" y="144507"/>
                  </a:cubicBezTo>
                  <a:cubicBezTo>
                    <a:pt x="213898" y="158411"/>
                    <a:pt x="217797" y="169071"/>
                    <a:pt x="225876" y="176208"/>
                  </a:cubicBezTo>
                  <a:cubicBezTo>
                    <a:pt x="233954" y="183531"/>
                    <a:pt x="246675" y="190575"/>
                    <a:pt x="264410" y="197620"/>
                  </a:cubicBezTo>
                  <a:cubicBezTo>
                    <a:pt x="271560" y="200679"/>
                    <a:pt x="276667" y="203923"/>
                    <a:pt x="279452" y="207167"/>
                  </a:cubicBezTo>
                  <a:cubicBezTo>
                    <a:pt x="282238" y="210319"/>
                    <a:pt x="283724" y="214953"/>
                    <a:pt x="283724" y="220886"/>
                  </a:cubicBezTo>
                  <a:cubicBezTo>
                    <a:pt x="283724" y="225891"/>
                    <a:pt x="282238" y="230155"/>
                    <a:pt x="279452" y="233214"/>
                  </a:cubicBezTo>
                  <a:cubicBezTo>
                    <a:pt x="276667" y="236273"/>
                    <a:pt x="272581" y="237941"/>
                    <a:pt x="267196" y="237941"/>
                  </a:cubicBezTo>
                  <a:cubicBezTo>
                    <a:pt x="260789" y="237941"/>
                    <a:pt x="255589" y="235902"/>
                    <a:pt x="251503" y="231823"/>
                  </a:cubicBezTo>
                  <a:cubicBezTo>
                    <a:pt x="248253" y="228486"/>
                    <a:pt x="246304" y="223296"/>
                    <a:pt x="245654" y="216529"/>
                  </a:cubicBezTo>
                  <a:cubicBezTo>
                    <a:pt x="245468" y="213934"/>
                    <a:pt x="243054" y="211987"/>
                    <a:pt x="240361" y="211987"/>
                  </a:cubicBezTo>
                  <a:lnTo>
                    <a:pt x="213526" y="212451"/>
                  </a:lnTo>
                  <a:cubicBezTo>
                    <a:pt x="210648" y="212543"/>
                    <a:pt x="208141" y="214953"/>
                    <a:pt x="208419" y="217920"/>
                  </a:cubicBezTo>
                  <a:cubicBezTo>
                    <a:pt x="209162" y="232101"/>
                    <a:pt x="213712" y="243132"/>
                    <a:pt x="222254" y="250918"/>
                  </a:cubicBezTo>
                  <a:cubicBezTo>
                    <a:pt x="231447" y="259260"/>
                    <a:pt x="243054" y="264266"/>
                    <a:pt x="256796" y="265841"/>
                  </a:cubicBezTo>
                  <a:lnTo>
                    <a:pt x="256796" y="284102"/>
                  </a:lnTo>
                  <a:cubicBezTo>
                    <a:pt x="256796" y="286605"/>
                    <a:pt x="258839" y="288551"/>
                    <a:pt x="261253" y="288551"/>
                  </a:cubicBezTo>
                  <a:lnTo>
                    <a:pt x="277874" y="288551"/>
                  </a:lnTo>
                  <a:cubicBezTo>
                    <a:pt x="280381" y="288551"/>
                    <a:pt x="282331" y="286605"/>
                    <a:pt x="282331" y="284102"/>
                  </a:cubicBezTo>
                  <a:lnTo>
                    <a:pt x="282331" y="265378"/>
                  </a:lnTo>
                  <a:cubicBezTo>
                    <a:pt x="293473" y="263339"/>
                    <a:pt x="302480" y="258890"/>
                    <a:pt x="309444" y="252216"/>
                  </a:cubicBezTo>
                  <a:cubicBezTo>
                    <a:pt x="317615" y="244337"/>
                    <a:pt x="321701" y="233863"/>
                    <a:pt x="321701" y="220886"/>
                  </a:cubicBezTo>
                  <a:cubicBezTo>
                    <a:pt x="321701" y="207260"/>
                    <a:pt x="317615" y="196600"/>
                    <a:pt x="309444" y="189370"/>
                  </a:cubicBezTo>
                  <a:cubicBezTo>
                    <a:pt x="301273" y="181955"/>
                    <a:pt x="288552" y="174632"/>
                    <a:pt x="271188" y="167217"/>
                  </a:cubicBezTo>
                  <a:cubicBezTo>
                    <a:pt x="263667" y="163880"/>
                    <a:pt x="258560" y="160636"/>
                    <a:pt x="255867" y="157484"/>
                  </a:cubicBezTo>
                  <a:cubicBezTo>
                    <a:pt x="253082" y="154333"/>
                    <a:pt x="251782" y="150161"/>
                    <a:pt x="251782" y="144971"/>
                  </a:cubicBezTo>
                  <a:cubicBezTo>
                    <a:pt x="251782" y="139873"/>
                    <a:pt x="252989" y="135794"/>
                    <a:pt x="255589" y="132457"/>
                  </a:cubicBezTo>
                  <a:cubicBezTo>
                    <a:pt x="258096" y="129120"/>
                    <a:pt x="261996" y="127545"/>
                    <a:pt x="267381" y="127545"/>
                  </a:cubicBezTo>
                  <a:cubicBezTo>
                    <a:pt x="272581" y="127545"/>
                    <a:pt x="276760" y="129491"/>
                    <a:pt x="279824" y="133477"/>
                  </a:cubicBezTo>
                  <a:cubicBezTo>
                    <a:pt x="282424" y="136721"/>
                    <a:pt x="283909" y="141263"/>
                    <a:pt x="284466" y="147103"/>
                  </a:cubicBezTo>
                  <a:cubicBezTo>
                    <a:pt x="284652" y="149791"/>
                    <a:pt x="287066" y="151645"/>
                    <a:pt x="289759" y="151645"/>
                  </a:cubicBezTo>
                  <a:lnTo>
                    <a:pt x="316594" y="151274"/>
                  </a:lnTo>
                  <a:cubicBezTo>
                    <a:pt x="319565" y="151274"/>
                    <a:pt x="321979" y="148771"/>
                    <a:pt x="321794" y="145805"/>
                  </a:cubicBezTo>
                  <a:cubicBezTo>
                    <a:pt x="321051" y="134126"/>
                    <a:pt x="317244" y="124208"/>
                    <a:pt x="310466" y="116329"/>
                  </a:cubicBezTo>
                  <a:cubicBezTo>
                    <a:pt x="303409" y="107987"/>
                    <a:pt x="293938" y="102703"/>
                    <a:pt x="282238" y="100386"/>
                  </a:cubicBezTo>
                  <a:lnTo>
                    <a:pt x="282238" y="80086"/>
                  </a:lnTo>
                  <a:cubicBezTo>
                    <a:pt x="282238" y="77583"/>
                    <a:pt x="280195" y="75637"/>
                    <a:pt x="277781" y="75637"/>
                  </a:cubicBezTo>
                  <a:close/>
                  <a:moveTo>
                    <a:pt x="248532" y="0"/>
                  </a:moveTo>
                  <a:lnTo>
                    <a:pt x="281309" y="0"/>
                  </a:lnTo>
                  <a:cubicBezTo>
                    <a:pt x="287902" y="0"/>
                    <a:pt x="293380" y="5283"/>
                    <a:pt x="293380" y="11957"/>
                  </a:cubicBezTo>
                  <a:lnTo>
                    <a:pt x="293380" y="39209"/>
                  </a:lnTo>
                  <a:cubicBezTo>
                    <a:pt x="312508" y="42917"/>
                    <a:pt x="330336" y="50425"/>
                    <a:pt x="346121" y="60899"/>
                  </a:cubicBezTo>
                  <a:lnTo>
                    <a:pt x="365435" y="41619"/>
                  </a:lnTo>
                  <a:cubicBezTo>
                    <a:pt x="370078" y="36984"/>
                    <a:pt x="377785" y="36984"/>
                    <a:pt x="382520" y="41619"/>
                  </a:cubicBezTo>
                  <a:lnTo>
                    <a:pt x="405641" y="64792"/>
                  </a:lnTo>
                  <a:cubicBezTo>
                    <a:pt x="410376" y="69427"/>
                    <a:pt x="410376" y="77120"/>
                    <a:pt x="405641" y="81847"/>
                  </a:cubicBezTo>
                  <a:lnTo>
                    <a:pt x="386327" y="101127"/>
                  </a:lnTo>
                  <a:cubicBezTo>
                    <a:pt x="396820" y="116792"/>
                    <a:pt x="404248" y="134589"/>
                    <a:pt x="408148" y="153777"/>
                  </a:cubicBezTo>
                  <a:lnTo>
                    <a:pt x="435354" y="153777"/>
                  </a:lnTo>
                  <a:cubicBezTo>
                    <a:pt x="441947" y="153777"/>
                    <a:pt x="447332" y="159060"/>
                    <a:pt x="447332" y="165734"/>
                  </a:cubicBezTo>
                  <a:lnTo>
                    <a:pt x="447332" y="198454"/>
                  </a:lnTo>
                  <a:cubicBezTo>
                    <a:pt x="447332" y="205128"/>
                    <a:pt x="442040" y="210504"/>
                    <a:pt x="435354" y="210504"/>
                  </a:cubicBezTo>
                  <a:lnTo>
                    <a:pt x="408148" y="210504"/>
                  </a:lnTo>
                  <a:cubicBezTo>
                    <a:pt x="404434" y="229599"/>
                    <a:pt x="396820" y="247396"/>
                    <a:pt x="386327" y="263153"/>
                  </a:cubicBezTo>
                  <a:lnTo>
                    <a:pt x="405548" y="282433"/>
                  </a:lnTo>
                  <a:cubicBezTo>
                    <a:pt x="410191" y="287068"/>
                    <a:pt x="410191" y="294761"/>
                    <a:pt x="405548" y="299489"/>
                  </a:cubicBezTo>
                  <a:lnTo>
                    <a:pt x="382334" y="322569"/>
                  </a:lnTo>
                  <a:cubicBezTo>
                    <a:pt x="377692" y="327296"/>
                    <a:pt x="369985" y="327296"/>
                    <a:pt x="365249" y="322569"/>
                  </a:cubicBezTo>
                  <a:lnTo>
                    <a:pt x="345936" y="303289"/>
                  </a:lnTo>
                  <a:cubicBezTo>
                    <a:pt x="330243" y="313671"/>
                    <a:pt x="312416" y="321179"/>
                    <a:pt x="293195" y="325072"/>
                  </a:cubicBezTo>
                  <a:lnTo>
                    <a:pt x="293195" y="352231"/>
                  </a:lnTo>
                  <a:cubicBezTo>
                    <a:pt x="293195" y="358905"/>
                    <a:pt x="287902" y="364188"/>
                    <a:pt x="281217" y="364188"/>
                  </a:cubicBezTo>
                  <a:lnTo>
                    <a:pt x="248439" y="364188"/>
                  </a:lnTo>
                  <a:cubicBezTo>
                    <a:pt x="241847" y="364188"/>
                    <a:pt x="236368" y="358905"/>
                    <a:pt x="236368" y="352231"/>
                  </a:cubicBezTo>
                  <a:lnTo>
                    <a:pt x="236368" y="325072"/>
                  </a:lnTo>
                  <a:cubicBezTo>
                    <a:pt x="217240" y="321364"/>
                    <a:pt x="199412" y="313763"/>
                    <a:pt x="183627" y="303289"/>
                  </a:cubicBezTo>
                  <a:lnTo>
                    <a:pt x="164314" y="322569"/>
                  </a:lnTo>
                  <a:cubicBezTo>
                    <a:pt x="159764" y="327296"/>
                    <a:pt x="152057" y="327296"/>
                    <a:pt x="147414" y="322569"/>
                  </a:cubicBezTo>
                  <a:lnTo>
                    <a:pt x="124201" y="299489"/>
                  </a:lnTo>
                  <a:cubicBezTo>
                    <a:pt x="119558" y="294761"/>
                    <a:pt x="119558" y="287068"/>
                    <a:pt x="124201" y="282433"/>
                  </a:cubicBezTo>
                  <a:lnTo>
                    <a:pt x="143514" y="263153"/>
                  </a:lnTo>
                  <a:cubicBezTo>
                    <a:pt x="133022" y="247396"/>
                    <a:pt x="125593" y="229599"/>
                    <a:pt x="121786" y="210504"/>
                  </a:cubicBezTo>
                  <a:lnTo>
                    <a:pt x="94487" y="210504"/>
                  </a:lnTo>
                  <a:cubicBezTo>
                    <a:pt x="87988" y="210504"/>
                    <a:pt x="82509" y="205128"/>
                    <a:pt x="82509" y="198454"/>
                  </a:cubicBezTo>
                  <a:lnTo>
                    <a:pt x="82509" y="165734"/>
                  </a:lnTo>
                  <a:cubicBezTo>
                    <a:pt x="82509" y="159153"/>
                    <a:pt x="87802" y="153777"/>
                    <a:pt x="94487" y="153777"/>
                  </a:cubicBezTo>
                  <a:lnTo>
                    <a:pt x="121879" y="153777"/>
                  </a:lnTo>
                  <a:cubicBezTo>
                    <a:pt x="125593" y="134589"/>
                    <a:pt x="133115" y="116792"/>
                    <a:pt x="143700" y="101127"/>
                  </a:cubicBezTo>
                  <a:lnTo>
                    <a:pt x="124386" y="81847"/>
                  </a:lnTo>
                  <a:cubicBezTo>
                    <a:pt x="119651" y="77120"/>
                    <a:pt x="119651" y="69427"/>
                    <a:pt x="124386" y="64792"/>
                  </a:cubicBezTo>
                  <a:lnTo>
                    <a:pt x="147507" y="41619"/>
                  </a:lnTo>
                  <a:cubicBezTo>
                    <a:pt x="152057" y="36984"/>
                    <a:pt x="159764" y="36984"/>
                    <a:pt x="164499" y="41619"/>
                  </a:cubicBezTo>
                  <a:lnTo>
                    <a:pt x="183813" y="60899"/>
                  </a:lnTo>
                  <a:cubicBezTo>
                    <a:pt x="199505" y="50425"/>
                    <a:pt x="217333" y="43009"/>
                    <a:pt x="236554" y="39209"/>
                  </a:cubicBezTo>
                  <a:lnTo>
                    <a:pt x="236554" y="11957"/>
                  </a:lnTo>
                  <a:cubicBezTo>
                    <a:pt x="236554" y="5469"/>
                    <a:pt x="241847" y="0"/>
                    <a:pt x="248532" y="0"/>
                  </a:cubicBezTo>
                  <a:close/>
                </a:path>
              </a:pathLst>
            </a:custGeom>
            <a:solidFill>
              <a:srgbClr val="FFFFFF"/>
            </a:solidFill>
            <a:ln>
              <a:noFill/>
            </a:ln>
          </p:spPr>
          <p:txBody>
            <a:bodyPr anchor="ct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defTabSz="481965" fontAlgn="auto">
                <a:spcBef>
                  <a:spcPct val="0"/>
                </a:spcBef>
                <a:spcAft>
                  <a:spcPct val="0"/>
                </a:spcAft>
              </a:pPr>
              <a:endParaRPr>
                <a:solidFill>
                  <a:sysClr val="windowText" lastClr="000000"/>
                </a:solidFill>
                <a:latin typeface="思源黑体 CN Bold" panose="020B0800000000000000" pitchFamily="34" charset="-122"/>
                <a:ea typeface="思源黑体 CN Bold" panose="020B0800000000000000" pitchFamily="34" charset="-122"/>
              </a:endParaRPr>
            </a:p>
          </p:txBody>
        </p:sp>
        <p:sp>
          <p:nvSpPr>
            <p:cNvPr id="43" name="主题班会-2-5"/>
            <p:cNvSpPr/>
            <p:nvPr/>
          </p:nvSpPr>
          <p:spPr>
            <a:xfrm>
              <a:off x="8865566" y="2087442"/>
              <a:ext cx="516619" cy="516619"/>
            </a:xfrm>
            <a:prstGeom prst="ellipse">
              <a:avLst/>
            </a:prstGeom>
            <a:solidFill>
              <a:srgbClr val="002E5F"/>
            </a:solidFill>
            <a:ln w="6350" cap="flat" cmpd="sng" algn="ctr">
              <a:noFill/>
              <a:prstDash val="solid"/>
              <a:miter lim="800000"/>
            </a:ln>
            <a:effectLst/>
          </p:spPr>
          <p:style>
            <a:lnRef idx="0">
              <a:scrgbClr r="0" g="0" b="0"/>
            </a:lnRef>
            <a:fillRef idx="0">
              <a:scrgbClr r="0" g="0" b="0"/>
            </a:fillRef>
            <a:effectRef idx="0">
              <a:scrgbClr r="0" g="0" b="0"/>
            </a:effectRef>
            <a:fontRef idx="major"/>
          </p:style>
          <p:txBody>
            <a:bodyPr anchor="ctr"/>
            <a:lstStyle/>
            <a:p>
              <a:pPr marL="0" marR="0" lvl="0" indent="0" algn="ctr" defTabSz="481965" eaLnBrk="1" fontAlgn="auto" latinLnBrk="0" hangingPunct="1">
                <a:lnSpc>
                  <a:spcPct val="100000"/>
                </a:lnSpc>
                <a:spcBef>
                  <a:spcPct val="0"/>
                </a:spcBef>
                <a:spcAft>
                  <a:spcPct val="0"/>
                </a:spcAft>
                <a:buClrTx/>
                <a:buSzTx/>
                <a:buFontTx/>
                <a:buNone/>
                <a:defRPr/>
              </a:pPr>
              <a:endParaRPr kumimoji="0" b="0" i="0" u="none" strike="noStrike" kern="0" cap="none" spc="0" normalizeH="0" baseline="0" noProof="0">
                <a:solidFill>
                  <a:sysClr val="windowText" lastClr="000000"/>
                </a:solidFill>
                <a:uLnTx/>
                <a:uFillTx/>
                <a:latin typeface="思源黑体 CN Bold" panose="020B0800000000000000" pitchFamily="34" charset="-122"/>
                <a:ea typeface="思源黑体 CN Bold" panose="020B0800000000000000" pitchFamily="34" charset="-122"/>
                <a:cs typeface="+mn-cs"/>
              </a:endParaRPr>
            </a:p>
          </p:txBody>
        </p:sp>
        <p:sp>
          <p:nvSpPr>
            <p:cNvPr id="44" name="主题班会-2-6"/>
            <p:cNvSpPr/>
            <p:nvPr/>
          </p:nvSpPr>
          <p:spPr bwMode="auto">
            <a:xfrm>
              <a:off x="9028972" y="2246903"/>
              <a:ext cx="189805" cy="189540"/>
            </a:xfrm>
            <a:custGeom>
              <a:avLst/>
              <a:gdLst>
                <a:gd name="connsiteX0" fmla="*/ 304208 w 608415"/>
                <a:gd name="connsiteY0" fmla="*/ 282897 h 607568"/>
                <a:gd name="connsiteX1" fmla="*/ 325096 w 608415"/>
                <a:gd name="connsiteY1" fmla="*/ 303785 h 607568"/>
                <a:gd name="connsiteX2" fmla="*/ 304208 w 608415"/>
                <a:gd name="connsiteY2" fmla="*/ 324673 h 607568"/>
                <a:gd name="connsiteX3" fmla="*/ 283320 w 608415"/>
                <a:gd name="connsiteY3" fmla="*/ 303785 h 607568"/>
                <a:gd name="connsiteX4" fmla="*/ 304208 w 608415"/>
                <a:gd name="connsiteY4" fmla="*/ 282897 h 607568"/>
                <a:gd name="connsiteX5" fmla="*/ 226927 w 608415"/>
                <a:gd name="connsiteY5" fmla="*/ 162977 h 607568"/>
                <a:gd name="connsiteX6" fmla="*/ 212177 w 608415"/>
                <a:gd name="connsiteY6" fmla="*/ 165854 h 607568"/>
                <a:gd name="connsiteX7" fmla="*/ 206646 w 608415"/>
                <a:gd name="connsiteY7" fmla="*/ 193164 h 607568"/>
                <a:gd name="connsiteX8" fmla="*/ 256272 w 608415"/>
                <a:gd name="connsiteY8" fmla="*/ 267422 h 607568"/>
                <a:gd name="connsiteX9" fmla="*/ 243981 w 608415"/>
                <a:gd name="connsiteY9" fmla="*/ 303784 h 607568"/>
                <a:gd name="connsiteX10" fmla="*/ 304208 w 608415"/>
                <a:gd name="connsiteY10" fmla="*/ 363927 h 607568"/>
                <a:gd name="connsiteX11" fmla="*/ 364435 w 608415"/>
                <a:gd name="connsiteY11" fmla="*/ 303784 h 607568"/>
                <a:gd name="connsiteX12" fmla="*/ 304208 w 608415"/>
                <a:gd name="connsiteY12" fmla="*/ 243641 h 607568"/>
                <a:gd name="connsiteX13" fmla="*/ 288997 w 608415"/>
                <a:gd name="connsiteY13" fmla="*/ 245636 h 607568"/>
                <a:gd name="connsiteX14" fmla="*/ 239371 w 608415"/>
                <a:gd name="connsiteY14" fmla="*/ 171377 h 607568"/>
                <a:gd name="connsiteX15" fmla="*/ 226927 w 608415"/>
                <a:gd name="connsiteY15" fmla="*/ 162977 h 607568"/>
                <a:gd name="connsiteX16" fmla="*/ 304208 w 608415"/>
                <a:gd name="connsiteY16" fmla="*/ 61371 h 607568"/>
                <a:gd name="connsiteX17" fmla="*/ 61456 w 608415"/>
                <a:gd name="connsiteY17" fmla="*/ 303784 h 607568"/>
                <a:gd name="connsiteX18" fmla="*/ 304208 w 608415"/>
                <a:gd name="connsiteY18" fmla="*/ 546198 h 607568"/>
                <a:gd name="connsiteX19" fmla="*/ 546959 w 608415"/>
                <a:gd name="connsiteY19" fmla="*/ 303784 h 607568"/>
                <a:gd name="connsiteX20" fmla="*/ 527293 w 608415"/>
                <a:gd name="connsiteY20" fmla="*/ 284146 h 607568"/>
                <a:gd name="connsiteX21" fmla="*/ 507627 w 608415"/>
                <a:gd name="connsiteY21" fmla="*/ 303784 h 607568"/>
                <a:gd name="connsiteX22" fmla="*/ 304208 w 608415"/>
                <a:gd name="connsiteY22" fmla="*/ 506920 h 607568"/>
                <a:gd name="connsiteX23" fmla="*/ 100788 w 608415"/>
                <a:gd name="connsiteY23" fmla="*/ 303784 h 607568"/>
                <a:gd name="connsiteX24" fmla="*/ 304208 w 608415"/>
                <a:gd name="connsiteY24" fmla="*/ 100648 h 607568"/>
                <a:gd name="connsiteX25" fmla="*/ 323874 w 608415"/>
                <a:gd name="connsiteY25" fmla="*/ 81009 h 607568"/>
                <a:gd name="connsiteX26" fmla="*/ 304208 w 608415"/>
                <a:gd name="connsiteY26" fmla="*/ 61371 h 607568"/>
                <a:gd name="connsiteX27" fmla="*/ 284542 w 608415"/>
                <a:gd name="connsiteY27" fmla="*/ 0 h 607568"/>
                <a:gd name="connsiteX28" fmla="*/ 284542 w 608415"/>
                <a:gd name="connsiteY28" fmla="*/ 20252 h 607568"/>
                <a:gd name="connsiteX29" fmla="*/ 304208 w 608415"/>
                <a:gd name="connsiteY29" fmla="*/ 39891 h 607568"/>
                <a:gd name="connsiteX30" fmla="*/ 323874 w 608415"/>
                <a:gd name="connsiteY30" fmla="*/ 20252 h 607568"/>
                <a:gd name="connsiteX31" fmla="*/ 323874 w 608415"/>
                <a:gd name="connsiteY31" fmla="*/ 0 h 607568"/>
                <a:gd name="connsiteX32" fmla="*/ 608415 w 608415"/>
                <a:gd name="connsiteY32" fmla="*/ 284146 h 607568"/>
                <a:gd name="connsiteX33" fmla="*/ 588135 w 608415"/>
                <a:gd name="connsiteY33" fmla="*/ 284146 h 607568"/>
                <a:gd name="connsiteX34" fmla="*/ 568469 w 608415"/>
                <a:gd name="connsiteY34" fmla="*/ 303784 h 607568"/>
                <a:gd name="connsiteX35" fmla="*/ 588135 w 608415"/>
                <a:gd name="connsiteY35" fmla="*/ 323423 h 607568"/>
                <a:gd name="connsiteX36" fmla="*/ 608415 w 608415"/>
                <a:gd name="connsiteY36" fmla="*/ 323423 h 607568"/>
                <a:gd name="connsiteX37" fmla="*/ 323874 w 608415"/>
                <a:gd name="connsiteY37" fmla="*/ 607568 h 607568"/>
                <a:gd name="connsiteX38" fmla="*/ 323874 w 608415"/>
                <a:gd name="connsiteY38" fmla="*/ 587316 h 607568"/>
                <a:gd name="connsiteX39" fmla="*/ 304208 w 608415"/>
                <a:gd name="connsiteY39" fmla="*/ 567677 h 607568"/>
                <a:gd name="connsiteX40" fmla="*/ 284542 w 608415"/>
                <a:gd name="connsiteY40" fmla="*/ 587316 h 607568"/>
                <a:gd name="connsiteX41" fmla="*/ 284542 w 608415"/>
                <a:gd name="connsiteY41" fmla="*/ 607568 h 607568"/>
                <a:gd name="connsiteX42" fmla="*/ 0 w 608415"/>
                <a:gd name="connsiteY42" fmla="*/ 323423 h 607568"/>
                <a:gd name="connsiteX43" fmla="*/ 20281 w 608415"/>
                <a:gd name="connsiteY43" fmla="*/ 323423 h 607568"/>
                <a:gd name="connsiteX44" fmla="*/ 39947 w 608415"/>
                <a:gd name="connsiteY44" fmla="*/ 303784 h 607568"/>
                <a:gd name="connsiteX45" fmla="*/ 20281 w 608415"/>
                <a:gd name="connsiteY45" fmla="*/ 284146 h 607568"/>
                <a:gd name="connsiteX46" fmla="*/ 0 w 608415"/>
                <a:gd name="connsiteY46" fmla="*/ 284146 h 607568"/>
                <a:gd name="connsiteX47" fmla="*/ 284542 w 608415"/>
                <a:gd name="connsiteY47" fmla="*/ 0 h 607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608415" h="607568">
                  <a:moveTo>
                    <a:pt x="304208" y="282897"/>
                  </a:moveTo>
                  <a:cubicBezTo>
                    <a:pt x="315744" y="282897"/>
                    <a:pt x="325096" y="292249"/>
                    <a:pt x="325096" y="303785"/>
                  </a:cubicBezTo>
                  <a:cubicBezTo>
                    <a:pt x="325096" y="315321"/>
                    <a:pt x="315744" y="324673"/>
                    <a:pt x="304208" y="324673"/>
                  </a:cubicBezTo>
                  <a:cubicBezTo>
                    <a:pt x="292672" y="324673"/>
                    <a:pt x="283320" y="315321"/>
                    <a:pt x="283320" y="303785"/>
                  </a:cubicBezTo>
                  <a:cubicBezTo>
                    <a:pt x="283320" y="292249"/>
                    <a:pt x="292672" y="282897"/>
                    <a:pt x="304208" y="282897"/>
                  </a:cubicBezTo>
                  <a:close/>
                  <a:moveTo>
                    <a:pt x="226927" y="162977"/>
                  </a:moveTo>
                  <a:cubicBezTo>
                    <a:pt x="222010" y="161980"/>
                    <a:pt x="216709" y="162862"/>
                    <a:pt x="212177" y="165854"/>
                  </a:cubicBezTo>
                  <a:cubicBezTo>
                    <a:pt x="203112" y="171991"/>
                    <a:pt x="200654" y="184112"/>
                    <a:pt x="206646" y="193164"/>
                  </a:cubicBezTo>
                  <a:lnTo>
                    <a:pt x="256272" y="267422"/>
                  </a:lnTo>
                  <a:cubicBezTo>
                    <a:pt x="248590" y="277548"/>
                    <a:pt x="243981" y="290129"/>
                    <a:pt x="243981" y="303784"/>
                  </a:cubicBezTo>
                  <a:cubicBezTo>
                    <a:pt x="243981" y="336924"/>
                    <a:pt x="271021" y="363927"/>
                    <a:pt x="304208" y="363927"/>
                  </a:cubicBezTo>
                  <a:cubicBezTo>
                    <a:pt x="337394" y="363927"/>
                    <a:pt x="364435" y="336924"/>
                    <a:pt x="364435" y="303784"/>
                  </a:cubicBezTo>
                  <a:cubicBezTo>
                    <a:pt x="364435" y="270644"/>
                    <a:pt x="337394" y="243641"/>
                    <a:pt x="304208" y="243641"/>
                  </a:cubicBezTo>
                  <a:cubicBezTo>
                    <a:pt x="298984" y="243641"/>
                    <a:pt x="293914" y="244255"/>
                    <a:pt x="288997" y="245636"/>
                  </a:cubicBezTo>
                  <a:lnTo>
                    <a:pt x="239371" y="171377"/>
                  </a:lnTo>
                  <a:cubicBezTo>
                    <a:pt x="236375" y="166851"/>
                    <a:pt x="231843" y="163974"/>
                    <a:pt x="226927" y="162977"/>
                  </a:cubicBezTo>
                  <a:close/>
                  <a:moveTo>
                    <a:pt x="304208" y="61371"/>
                  </a:moveTo>
                  <a:cubicBezTo>
                    <a:pt x="170387" y="61371"/>
                    <a:pt x="61456" y="170150"/>
                    <a:pt x="61456" y="303784"/>
                  </a:cubicBezTo>
                  <a:cubicBezTo>
                    <a:pt x="61456" y="437418"/>
                    <a:pt x="170387" y="546198"/>
                    <a:pt x="304208" y="546198"/>
                  </a:cubicBezTo>
                  <a:cubicBezTo>
                    <a:pt x="438028" y="546198"/>
                    <a:pt x="546959" y="437418"/>
                    <a:pt x="546959" y="303784"/>
                  </a:cubicBezTo>
                  <a:cubicBezTo>
                    <a:pt x="546959" y="292891"/>
                    <a:pt x="538202" y="284146"/>
                    <a:pt x="527293" y="284146"/>
                  </a:cubicBezTo>
                  <a:cubicBezTo>
                    <a:pt x="516385" y="284146"/>
                    <a:pt x="507627" y="292891"/>
                    <a:pt x="507627" y="303784"/>
                  </a:cubicBezTo>
                  <a:cubicBezTo>
                    <a:pt x="507627" y="415785"/>
                    <a:pt x="416365" y="506920"/>
                    <a:pt x="304208" y="506920"/>
                  </a:cubicBezTo>
                  <a:cubicBezTo>
                    <a:pt x="192050" y="506920"/>
                    <a:pt x="100788" y="415785"/>
                    <a:pt x="100788" y="303784"/>
                  </a:cubicBezTo>
                  <a:cubicBezTo>
                    <a:pt x="100788" y="191783"/>
                    <a:pt x="192050" y="100648"/>
                    <a:pt x="304208" y="100648"/>
                  </a:cubicBezTo>
                  <a:cubicBezTo>
                    <a:pt x="315116" y="100648"/>
                    <a:pt x="323874" y="91902"/>
                    <a:pt x="323874" y="81009"/>
                  </a:cubicBezTo>
                  <a:cubicBezTo>
                    <a:pt x="323874" y="70116"/>
                    <a:pt x="315116" y="61371"/>
                    <a:pt x="304208" y="61371"/>
                  </a:cubicBezTo>
                  <a:close/>
                  <a:moveTo>
                    <a:pt x="284542" y="0"/>
                  </a:moveTo>
                  <a:lnTo>
                    <a:pt x="284542" y="20252"/>
                  </a:lnTo>
                  <a:cubicBezTo>
                    <a:pt x="284542" y="30992"/>
                    <a:pt x="293299" y="39891"/>
                    <a:pt x="304208" y="39891"/>
                  </a:cubicBezTo>
                  <a:cubicBezTo>
                    <a:pt x="315116" y="39891"/>
                    <a:pt x="323874" y="30992"/>
                    <a:pt x="323874" y="20252"/>
                  </a:cubicBezTo>
                  <a:lnTo>
                    <a:pt x="323874" y="0"/>
                  </a:lnTo>
                  <a:cubicBezTo>
                    <a:pt x="476285" y="9819"/>
                    <a:pt x="598582" y="131947"/>
                    <a:pt x="608415" y="284146"/>
                  </a:cubicBezTo>
                  <a:lnTo>
                    <a:pt x="588135" y="284146"/>
                  </a:lnTo>
                  <a:cubicBezTo>
                    <a:pt x="577380" y="284146"/>
                    <a:pt x="568469" y="292891"/>
                    <a:pt x="568469" y="303784"/>
                  </a:cubicBezTo>
                  <a:cubicBezTo>
                    <a:pt x="568469" y="314677"/>
                    <a:pt x="577380" y="323423"/>
                    <a:pt x="588135" y="323423"/>
                  </a:cubicBezTo>
                  <a:lnTo>
                    <a:pt x="608415" y="323423"/>
                  </a:lnTo>
                  <a:cubicBezTo>
                    <a:pt x="598736" y="475621"/>
                    <a:pt x="476285" y="597749"/>
                    <a:pt x="323874" y="607568"/>
                  </a:cubicBezTo>
                  <a:lnTo>
                    <a:pt x="323874" y="587316"/>
                  </a:lnTo>
                  <a:cubicBezTo>
                    <a:pt x="323874" y="576576"/>
                    <a:pt x="315116" y="567677"/>
                    <a:pt x="304208" y="567677"/>
                  </a:cubicBezTo>
                  <a:cubicBezTo>
                    <a:pt x="293299" y="567677"/>
                    <a:pt x="284542" y="576576"/>
                    <a:pt x="284542" y="587316"/>
                  </a:cubicBezTo>
                  <a:lnTo>
                    <a:pt x="284542" y="607568"/>
                  </a:lnTo>
                  <a:cubicBezTo>
                    <a:pt x="132131" y="597749"/>
                    <a:pt x="9833" y="475621"/>
                    <a:pt x="0" y="323423"/>
                  </a:cubicBezTo>
                  <a:lnTo>
                    <a:pt x="20281" y="323423"/>
                  </a:lnTo>
                  <a:cubicBezTo>
                    <a:pt x="31035" y="323423"/>
                    <a:pt x="39947" y="314677"/>
                    <a:pt x="39947" y="303784"/>
                  </a:cubicBezTo>
                  <a:cubicBezTo>
                    <a:pt x="39947" y="292891"/>
                    <a:pt x="31035" y="284146"/>
                    <a:pt x="20281" y="284146"/>
                  </a:cubicBezTo>
                  <a:lnTo>
                    <a:pt x="0" y="284146"/>
                  </a:lnTo>
                  <a:cubicBezTo>
                    <a:pt x="9833" y="131947"/>
                    <a:pt x="132131" y="9819"/>
                    <a:pt x="284542" y="0"/>
                  </a:cubicBezTo>
                  <a:close/>
                </a:path>
              </a:pathLst>
            </a:custGeom>
            <a:solidFill>
              <a:srgbClr val="FFFFFF"/>
            </a:solidFill>
            <a:ln>
              <a:noFill/>
            </a:ln>
          </p:spPr>
          <p:txBody>
            <a:bodyPr anchor="ct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defTabSz="481965" fontAlgn="auto">
                <a:spcBef>
                  <a:spcPct val="0"/>
                </a:spcBef>
                <a:spcAft>
                  <a:spcPct val="0"/>
                </a:spcAft>
              </a:pPr>
              <a:endParaRPr>
                <a:solidFill>
                  <a:sysClr val="windowText" lastClr="000000"/>
                </a:solidFill>
                <a:latin typeface="思源黑体 CN Bold" panose="020B0800000000000000" pitchFamily="34" charset="-122"/>
                <a:ea typeface="思源黑体 CN Bold" panose="020B0800000000000000" pitchFamily="34" charset="-122"/>
              </a:endParaRPr>
            </a:p>
          </p:txBody>
        </p:sp>
        <p:sp>
          <p:nvSpPr>
            <p:cNvPr id="45" name="主题班会-2-7"/>
            <p:cNvSpPr/>
            <p:nvPr/>
          </p:nvSpPr>
          <p:spPr>
            <a:xfrm>
              <a:off x="1404863" y="4721259"/>
              <a:ext cx="516619" cy="516619"/>
            </a:xfrm>
            <a:prstGeom prst="ellipse">
              <a:avLst/>
            </a:prstGeom>
            <a:solidFill>
              <a:schemeClr val="bg1">
                <a:lumMod val="75000"/>
              </a:schemeClr>
            </a:solidFill>
            <a:ln w="6350" cap="flat" cmpd="sng" algn="ctr">
              <a:noFill/>
              <a:prstDash val="solid"/>
              <a:miter lim="800000"/>
            </a:ln>
            <a:effectLst/>
          </p:spPr>
          <p:style>
            <a:lnRef idx="0">
              <a:scrgbClr r="0" g="0" b="0"/>
            </a:lnRef>
            <a:fillRef idx="0">
              <a:scrgbClr r="0" g="0" b="0"/>
            </a:fillRef>
            <a:effectRef idx="0">
              <a:scrgbClr r="0" g="0" b="0"/>
            </a:effectRef>
            <a:fontRef idx="major"/>
          </p:style>
          <p:txBody>
            <a:bodyPr anchor="ctr"/>
            <a:lstStyle/>
            <a:p>
              <a:pPr marL="0" marR="0" lvl="0" indent="0" algn="ctr" defTabSz="481965" eaLnBrk="1" fontAlgn="auto" latinLnBrk="0" hangingPunct="1">
                <a:lnSpc>
                  <a:spcPct val="100000"/>
                </a:lnSpc>
                <a:spcBef>
                  <a:spcPct val="0"/>
                </a:spcBef>
                <a:spcAft>
                  <a:spcPct val="0"/>
                </a:spcAft>
                <a:buClrTx/>
                <a:buSzTx/>
                <a:buFontTx/>
                <a:buNone/>
                <a:defRPr/>
              </a:pPr>
              <a:endParaRPr kumimoji="0" b="0" i="0" u="none" strike="noStrike" kern="0" cap="none" spc="0" normalizeH="0" baseline="0" noProof="0">
                <a:solidFill>
                  <a:sysClr val="windowText" lastClr="000000"/>
                </a:solidFill>
                <a:uLnTx/>
                <a:uFillTx/>
                <a:latin typeface="思源黑体 CN Bold" panose="020B0800000000000000" pitchFamily="34" charset="-122"/>
                <a:ea typeface="思源黑体 CN Bold" panose="020B0800000000000000" pitchFamily="34" charset="-122"/>
                <a:cs typeface="+mn-cs"/>
              </a:endParaRPr>
            </a:p>
          </p:txBody>
        </p:sp>
        <p:sp>
          <p:nvSpPr>
            <p:cNvPr id="46" name="主题班会-2-8"/>
            <p:cNvSpPr/>
            <p:nvPr/>
          </p:nvSpPr>
          <p:spPr bwMode="auto">
            <a:xfrm>
              <a:off x="1568270" y="4874026"/>
              <a:ext cx="189805" cy="164827"/>
            </a:xfrm>
            <a:custGeom>
              <a:avLst/>
              <a:gdLst>
                <a:gd name="connsiteX0" fmla="*/ 373712 w 606516"/>
                <a:gd name="connsiteY0" fmla="*/ 367646 h 526700"/>
                <a:gd name="connsiteX1" fmla="*/ 406213 w 606516"/>
                <a:gd name="connsiteY1" fmla="*/ 470253 h 526700"/>
                <a:gd name="connsiteX2" fmla="*/ 410671 w 606516"/>
                <a:gd name="connsiteY2" fmla="*/ 484249 h 526700"/>
                <a:gd name="connsiteX3" fmla="*/ 425250 w 606516"/>
                <a:gd name="connsiteY3" fmla="*/ 443095 h 526700"/>
                <a:gd name="connsiteX4" fmla="*/ 434072 w 606516"/>
                <a:gd name="connsiteY4" fmla="*/ 394248 h 526700"/>
                <a:gd name="connsiteX5" fmla="*/ 434165 w 606516"/>
                <a:gd name="connsiteY5" fmla="*/ 394248 h 526700"/>
                <a:gd name="connsiteX6" fmla="*/ 434258 w 606516"/>
                <a:gd name="connsiteY6" fmla="*/ 394248 h 526700"/>
                <a:gd name="connsiteX7" fmla="*/ 434443 w 606516"/>
                <a:gd name="connsiteY7" fmla="*/ 394248 h 526700"/>
                <a:gd name="connsiteX8" fmla="*/ 434536 w 606516"/>
                <a:gd name="connsiteY8" fmla="*/ 394248 h 526700"/>
                <a:gd name="connsiteX9" fmla="*/ 443358 w 606516"/>
                <a:gd name="connsiteY9" fmla="*/ 443095 h 526700"/>
                <a:gd name="connsiteX10" fmla="*/ 457937 w 606516"/>
                <a:gd name="connsiteY10" fmla="*/ 484249 h 526700"/>
                <a:gd name="connsiteX11" fmla="*/ 462395 w 606516"/>
                <a:gd name="connsiteY11" fmla="*/ 470253 h 526700"/>
                <a:gd name="connsiteX12" fmla="*/ 494804 w 606516"/>
                <a:gd name="connsiteY12" fmla="*/ 367646 h 526700"/>
                <a:gd name="connsiteX13" fmla="*/ 562221 w 606516"/>
                <a:gd name="connsiteY13" fmla="*/ 400180 h 526700"/>
                <a:gd name="connsiteX14" fmla="*/ 606516 w 606516"/>
                <a:gd name="connsiteY14" fmla="*/ 526700 h 526700"/>
                <a:gd name="connsiteX15" fmla="*/ 434443 w 606516"/>
                <a:gd name="connsiteY15" fmla="*/ 526700 h 526700"/>
                <a:gd name="connsiteX16" fmla="*/ 434072 w 606516"/>
                <a:gd name="connsiteY16" fmla="*/ 526700 h 526700"/>
                <a:gd name="connsiteX17" fmla="*/ 374362 w 606516"/>
                <a:gd name="connsiteY17" fmla="*/ 526700 h 526700"/>
                <a:gd name="connsiteX18" fmla="*/ 374362 w 606516"/>
                <a:gd name="connsiteY18" fmla="*/ 526329 h 526700"/>
                <a:gd name="connsiteX19" fmla="*/ 374269 w 606516"/>
                <a:gd name="connsiteY19" fmla="*/ 512797 h 526700"/>
                <a:gd name="connsiteX20" fmla="*/ 366840 w 606516"/>
                <a:gd name="connsiteY20" fmla="*/ 430304 h 526700"/>
                <a:gd name="connsiteX21" fmla="*/ 337681 w 606516"/>
                <a:gd name="connsiteY21" fmla="*/ 386925 h 526700"/>
                <a:gd name="connsiteX22" fmla="*/ 373712 w 606516"/>
                <a:gd name="connsiteY22" fmla="*/ 367646 h 526700"/>
                <a:gd name="connsiteX23" fmla="*/ 111694 w 606516"/>
                <a:gd name="connsiteY23" fmla="*/ 367646 h 526700"/>
                <a:gd name="connsiteX24" fmla="*/ 144097 w 606516"/>
                <a:gd name="connsiteY24" fmla="*/ 470253 h 526700"/>
                <a:gd name="connsiteX25" fmla="*/ 148554 w 606516"/>
                <a:gd name="connsiteY25" fmla="*/ 484249 h 526700"/>
                <a:gd name="connsiteX26" fmla="*/ 163130 w 606516"/>
                <a:gd name="connsiteY26" fmla="*/ 443095 h 526700"/>
                <a:gd name="connsiteX27" fmla="*/ 171951 w 606516"/>
                <a:gd name="connsiteY27" fmla="*/ 394248 h 526700"/>
                <a:gd name="connsiteX28" fmla="*/ 172044 w 606516"/>
                <a:gd name="connsiteY28" fmla="*/ 394248 h 526700"/>
                <a:gd name="connsiteX29" fmla="*/ 172229 w 606516"/>
                <a:gd name="connsiteY29" fmla="*/ 394248 h 526700"/>
                <a:gd name="connsiteX30" fmla="*/ 172322 w 606516"/>
                <a:gd name="connsiteY30" fmla="*/ 394248 h 526700"/>
                <a:gd name="connsiteX31" fmla="*/ 172415 w 606516"/>
                <a:gd name="connsiteY31" fmla="*/ 394248 h 526700"/>
                <a:gd name="connsiteX32" fmla="*/ 181235 w 606516"/>
                <a:gd name="connsiteY32" fmla="*/ 443095 h 526700"/>
                <a:gd name="connsiteX33" fmla="*/ 195812 w 606516"/>
                <a:gd name="connsiteY33" fmla="*/ 484249 h 526700"/>
                <a:gd name="connsiteX34" fmla="*/ 200269 w 606516"/>
                <a:gd name="connsiteY34" fmla="*/ 470253 h 526700"/>
                <a:gd name="connsiteX35" fmla="*/ 232766 w 606516"/>
                <a:gd name="connsiteY35" fmla="*/ 367646 h 526700"/>
                <a:gd name="connsiteX36" fmla="*/ 300079 w 606516"/>
                <a:gd name="connsiteY36" fmla="*/ 400180 h 526700"/>
                <a:gd name="connsiteX37" fmla="*/ 344552 w 606516"/>
                <a:gd name="connsiteY37" fmla="*/ 526700 h 526700"/>
                <a:gd name="connsiteX38" fmla="*/ 172415 w 606516"/>
                <a:gd name="connsiteY38" fmla="*/ 526700 h 526700"/>
                <a:gd name="connsiteX39" fmla="*/ 172044 w 606516"/>
                <a:gd name="connsiteY39" fmla="*/ 526700 h 526700"/>
                <a:gd name="connsiteX40" fmla="*/ 0 w 606516"/>
                <a:gd name="connsiteY40" fmla="*/ 526700 h 526700"/>
                <a:gd name="connsiteX41" fmla="*/ 44287 w 606516"/>
                <a:gd name="connsiteY41" fmla="*/ 400180 h 526700"/>
                <a:gd name="connsiteX42" fmla="*/ 111694 w 606516"/>
                <a:gd name="connsiteY42" fmla="*/ 367646 h 526700"/>
                <a:gd name="connsiteX43" fmla="*/ 434075 w 606516"/>
                <a:gd name="connsiteY43" fmla="*/ 153512 h 526700"/>
                <a:gd name="connsiteX44" fmla="*/ 514298 w 606516"/>
                <a:gd name="connsiteY44" fmla="*/ 235556 h 526700"/>
                <a:gd name="connsiteX45" fmla="*/ 434632 w 606516"/>
                <a:gd name="connsiteY45" fmla="*/ 360801 h 526700"/>
                <a:gd name="connsiteX46" fmla="*/ 434168 w 606516"/>
                <a:gd name="connsiteY46" fmla="*/ 360801 h 526700"/>
                <a:gd name="connsiteX47" fmla="*/ 433704 w 606516"/>
                <a:gd name="connsiteY47" fmla="*/ 360801 h 526700"/>
                <a:gd name="connsiteX48" fmla="*/ 354038 w 606516"/>
                <a:gd name="connsiteY48" fmla="*/ 235556 h 526700"/>
                <a:gd name="connsiteX49" fmla="*/ 434075 w 606516"/>
                <a:gd name="connsiteY49" fmla="*/ 153512 h 526700"/>
                <a:gd name="connsiteX50" fmla="*/ 172347 w 606516"/>
                <a:gd name="connsiteY50" fmla="*/ 153512 h 526700"/>
                <a:gd name="connsiteX51" fmla="*/ 252591 w 606516"/>
                <a:gd name="connsiteY51" fmla="*/ 235556 h 526700"/>
                <a:gd name="connsiteX52" fmla="*/ 172718 w 606516"/>
                <a:gd name="connsiteY52" fmla="*/ 360801 h 526700"/>
                <a:gd name="connsiteX53" fmla="*/ 172254 w 606516"/>
                <a:gd name="connsiteY53" fmla="*/ 360801 h 526700"/>
                <a:gd name="connsiteX54" fmla="*/ 171697 w 606516"/>
                <a:gd name="connsiteY54" fmla="*/ 360801 h 526700"/>
                <a:gd name="connsiteX55" fmla="*/ 92103 w 606516"/>
                <a:gd name="connsiteY55" fmla="*/ 235556 h 526700"/>
                <a:gd name="connsiteX56" fmla="*/ 172347 w 606516"/>
                <a:gd name="connsiteY56" fmla="*/ 153512 h 526700"/>
                <a:gd name="connsiteX57" fmla="*/ 354248 w 606516"/>
                <a:gd name="connsiteY57" fmla="*/ 51351 h 526700"/>
                <a:gd name="connsiteX58" fmla="*/ 351276 w 606516"/>
                <a:gd name="connsiteY58" fmla="*/ 51629 h 526700"/>
                <a:gd name="connsiteX59" fmla="*/ 348490 w 606516"/>
                <a:gd name="connsiteY59" fmla="*/ 52463 h 526700"/>
                <a:gd name="connsiteX60" fmla="*/ 339575 w 606516"/>
                <a:gd name="connsiteY60" fmla="*/ 65996 h 526700"/>
                <a:gd name="connsiteX61" fmla="*/ 348490 w 606516"/>
                <a:gd name="connsiteY61" fmla="*/ 79436 h 526700"/>
                <a:gd name="connsiteX62" fmla="*/ 351276 w 606516"/>
                <a:gd name="connsiteY62" fmla="*/ 80270 h 526700"/>
                <a:gd name="connsiteX63" fmla="*/ 354248 w 606516"/>
                <a:gd name="connsiteY63" fmla="*/ 80548 h 526700"/>
                <a:gd name="connsiteX64" fmla="*/ 368828 w 606516"/>
                <a:gd name="connsiteY64" fmla="*/ 65996 h 526700"/>
                <a:gd name="connsiteX65" fmla="*/ 354248 w 606516"/>
                <a:gd name="connsiteY65" fmla="*/ 51351 h 526700"/>
                <a:gd name="connsiteX66" fmla="*/ 309301 w 606516"/>
                <a:gd name="connsiteY66" fmla="*/ 50424 h 526700"/>
                <a:gd name="connsiteX67" fmla="*/ 294628 w 606516"/>
                <a:gd name="connsiteY67" fmla="*/ 64976 h 526700"/>
                <a:gd name="connsiteX68" fmla="*/ 309301 w 606516"/>
                <a:gd name="connsiteY68" fmla="*/ 79529 h 526700"/>
                <a:gd name="connsiteX69" fmla="*/ 323881 w 606516"/>
                <a:gd name="connsiteY69" fmla="*/ 64976 h 526700"/>
                <a:gd name="connsiteX70" fmla="*/ 309301 w 606516"/>
                <a:gd name="connsiteY70" fmla="*/ 50424 h 526700"/>
                <a:gd name="connsiteX71" fmla="*/ 264446 w 606516"/>
                <a:gd name="connsiteY71" fmla="*/ 49497 h 526700"/>
                <a:gd name="connsiteX72" fmla="*/ 257481 w 606516"/>
                <a:gd name="connsiteY72" fmla="*/ 51258 h 526700"/>
                <a:gd name="connsiteX73" fmla="*/ 249959 w 606516"/>
                <a:gd name="connsiteY73" fmla="*/ 62381 h 526700"/>
                <a:gd name="connsiteX74" fmla="*/ 249959 w 606516"/>
                <a:gd name="connsiteY74" fmla="*/ 65810 h 526700"/>
                <a:gd name="connsiteX75" fmla="*/ 257481 w 606516"/>
                <a:gd name="connsiteY75" fmla="*/ 76933 h 526700"/>
                <a:gd name="connsiteX76" fmla="*/ 264446 w 606516"/>
                <a:gd name="connsiteY76" fmla="*/ 78694 h 526700"/>
                <a:gd name="connsiteX77" fmla="*/ 279026 w 606516"/>
                <a:gd name="connsiteY77" fmla="*/ 64142 h 526700"/>
                <a:gd name="connsiteX78" fmla="*/ 264446 w 606516"/>
                <a:gd name="connsiteY78" fmla="*/ 49497 h 526700"/>
                <a:gd name="connsiteX79" fmla="*/ 266768 w 606516"/>
                <a:gd name="connsiteY79" fmla="*/ 0 h 526700"/>
                <a:gd name="connsiteX80" fmla="*/ 352391 w 606516"/>
                <a:gd name="connsiteY80" fmla="*/ 0 h 526700"/>
                <a:gd name="connsiteX81" fmla="*/ 399567 w 606516"/>
                <a:gd name="connsiteY81" fmla="*/ 47087 h 526700"/>
                <a:gd name="connsiteX82" fmla="*/ 399567 w 606516"/>
                <a:gd name="connsiteY82" fmla="*/ 81661 h 526700"/>
                <a:gd name="connsiteX83" fmla="*/ 352391 w 606516"/>
                <a:gd name="connsiteY83" fmla="*/ 128747 h 526700"/>
                <a:gd name="connsiteX84" fmla="*/ 266768 w 606516"/>
                <a:gd name="connsiteY84" fmla="*/ 128747 h 526700"/>
                <a:gd name="connsiteX85" fmla="*/ 244758 w 606516"/>
                <a:gd name="connsiteY85" fmla="*/ 123279 h 526700"/>
                <a:gd name="connsiteX86" fmla="*/ 209933 w 606516"/>
                <a:gd name="connsiteY86" fmla="*/ 131250 h 526700"/>
                <a:gd name="connsiteX87" fmla="*/ 209097 w 606516"/>
                <a:gd name="connsiteY87" fmla="*/ 125132 h 526700"/>
                <a:gd name="connsiteX88" fmla="*/ 226278 w 606516"/>
                <a:gd name="connsiteY88" fmla="*/ 105667 h 526700"/>
                <a:gd name="connsiteX89" fmla="*/ 219591 w 606516"/>
                <a:gd name="connsiteY89" fmla="*/ 81661 h 526700"/>
                <a:gd name="connsiteX90" fmla="*/ 219591 w 606516"/>
                <a:gd name="connsiteY90" fmla="*/ 47087 h 526700"/>
                <a:gd name="connsiteX91" fmla="*/ 266768 w 606516"/>
                <a:gd name="connsiteY91" fmla="*/ 0 h 5267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Lst>
              <a:rect l="l" t="t" r="r" b="b"/>
              <a:pathLst>
                <a:path w="606516" h="526700">
                  <a:moveTo>
                    <a:pt x="373712" y="367646"/>
                  </a:moveTo>
                  <a:lnTo>
                    <a:pt x="406213" y="470253"/>
                  </a:lnTo>
                  <a:lnTo>
                    <a:pt x="410671" y="484249"/>
                  </a:lnTo>
                  <a:lnTo>
                    <a:pt x="425250" y="443095"/>
                  </a:lnTo>
                  <a:cubicBezTo>
                    <a:pt x="391820" y="396472"/>
                    <a:pt x="427850" y="394248"/>
                    <a:pt x="434072" y="394248"/>
                  </a:cubicBezTo>
                  <a:lnTo>
                    <a:pt x="434165" y="394248"/>
                  </a:lnTo>
                  <a:lnTo>
                    <a:pt x="434258" y="394248"/>
                  </a:lnTo>
                  <a:lnTo>
                    <a:pt x="434443" y="394248"/>
                  </a:lnTo>
                  <a:lnTo>
                    <a:pt x="434536" y="394248"/>
                  </a:lnTo>
                  <a:cubicBezTo>
                    <a:pt x="440851" y="394248"/>
                    <a:pt x="476788" y="396472"/>
                    <a:pt x="443358" y="443095"/>
                  </a:cubicBezTo>
                  <a:lnTo>
                    <a:pt x="457937" y="484249"/>
                  </a:lnTo>
                  <a:lnTo>
                    <a:pt x="462395" y="470253"/>
                  </a:lnTo>
                  <a:lnTo>
                    <a:pt x="494804" y="367646"/>
                  </a:lnTo>
                  <a:cubicBezTo>
                    <a:pt x="494804" y="367646"/>
                    <a:pt x="520062" y="384145"/>
                    <a:pt x="562221" y="400180"/>
                  </a:cubicBezTo>
                  <a:cubicBezTo>
                    <a:pt x="608652" y="417142"/>
                    <a:pt x="605681" y="455144"/>
                    <a:pt x="606516" y="526700"/>
                  </a:cubicBezTo>
                  <a:lnTo>
                    <a:pt x="434443" y="526700"/>
                  </a:lnTo>
                  <a:lnTo>
                    <a:pt x="434072" y="526700"/>
                  </a:lnTo>
                  <a:lnTo>
                    <a:pt x="374362" y="526700"/>
                  </a:lnTo>
                  <a:lnTo>
                    <a:pt x="374362" y="526329"/>
                  </a:lnTo>
                  <a:cubicBezTo>
                    <a:pt x="374362" y="521695"/>
                    <a:pt x="374269" y="517060"/>
                    <a:pt x="374269" y="512797"/>
                  </a:cubicBezTo>
                  <a:cubicBezTo>
                    <a:pt x="373897" y="479243"/>
                    <a:pt x="373619" y="452827"/>
                    <a:pt x="366840" y="430304"/>
                  </a:cubicBezTo>
                  <a:cubicBezTo>
                    <a:pt x="361268" y="412044"/>
                    <a:pt x="351703" y="397677"/>
                    <a:pt x="337681" y="386925"/>
                  </a:cubicBezTo>
                  <a:cubicBezTo>
                    <a:pt x="360711" y="376173"/>
                    <a:pt x="373712" y="367646"/>
                    <a:pt x="373712" y="367646"/>
                  </a:cubicBezTo>
                  <a:close/>
                  <a:moveTo>
                    <a:pt x="111694" y="367646"/>
                  </a:moveTo>
                  <a:lnTo>
                    <a:pt x="144097" y="470253"/>
                  </a:lnTo>
                  <a:lnTo>
                    <a:pt x="148554" y="484249"/>
                  </a:lnTo>
                  <a:lnTo>
                    <a:pt x="163130" y="443095"/>
                  </a:lnTo>
                  <a:cubicBezTo>
                    <a:pt x="129706" y="396472"/>
                    <a:pt x="165730" y="394248"/>
                    <a:pt x="171951" y="394248"/>
                  </a:cubicBezTo>
                  <a:lnTo>
                    <a:pt x="172044" y="394248"/>
                  </a:lnTo>
                  <a:lnTo>
                    <a:pt x="172229" y="394248"/>
                  </a:lnTo>
                  <a:lnTo>
                    <a:pt x="172322" y="394248"/>
                  </a:lnTo>
                  <a:lnTo>
                    <a:pt x="172415" y="394248"/>
                  </a:lnTo>
                  <a:cubicBezTo>
                    <a:pt x="178729" y="394248"/>
                    <a:pt x="214661" y="396472"/>
                    <a:pt x="181235" y="443095"/>
                  </a:cubicBezTo>
                  <a:lnTo>
                    <a:pt x="195812" y="484249"/>
                  </a:lnTo>
                  <a:lnTo>
                    <a:pt x="200269" y="470253"/>
                  </a:lnTo>
                  <a:lnTo>
                    <a:pt x="232766" y="367646"/>
                  </a:lnTo>
                  <a:cubicBezTo>
                    <a:pt x="232766" y="367646"/>
                    <a:pt x="258020" y="384145"/>
                    <a:pt x="300079" y="400180"/>
                  </a:cubicBezTo>
                  <a:cubicBezTo>
                    <a:pt x="346502" y="417142"/>
                    <a:pt x="343624" y="455144"/>
                    <a:pt x="344552" y="526700"/>
                  </a:cubicBezTo>
                  <a:lnTo>
                    <a:pt x="172415" y="526700"/>
                  </a:lnTo>
                  <a:lnTo>
                    <a:pt x="172044" y="526700"/>
                  </a:lnTo>
                  <a:lnTo>
                    <a:pt x="0" y="526700"/>
                  </a:lnTo>
                  <a:cubicBezTo>
                    <a:pt x="1021" y="455144"/>
                    <a:pt x="-1950" y="417142"/>
                    <a:pt x="44287" y="400180"/>
                  </a:cubicBezTo>
                  <a:cubicBezTo>
                    <a:pt x="86439" y="384145"/>
                    <a:pt x="111694" y="367646"/>
                    <a:pt x="111694" y="367646"/>
                  </a:cubicBezTo>
                  <a:close/>
                  <a:moveTo>
                    <a:pt x="434075" y="153512"/>
                  </a:moveTo>
                  <a:cubicBezTo>
                    <a:pt x="440853" y="153234"/>
                    <a:pt x="510398" y="152492"/>
                    <a:pt x="514298" y="235556"/>
                  </a:cubicBezTo>
                  <a:cubicBezTo>
                    <a:pt x="514298" y="235556"/>
                    <a:pt x="527854" y="359781"/>
                    <a:pt x="434632" y="360801"/>
                  </a:cubicBezTo>
                  <a:lnTo>
                    <a:pt x="434168" y="360801"/>
                  </a:lnTo>
                  <a:lnTo>
                    <a:pt x="433704" y="360801"/>
                  </a:lnTo>
                  <a:cubicBezTo>
                    <a:pt x="340574" y="359781"/>
                    <a:pt x="354038" y="235556"/>
                    <a:pt x="354038" y="235556"/>
                  </a:cubicBezTo>
                  <a:cubicBezTo>
                    <a:pt x="357937" y="152492"/>
                    <a:pt x="427483" y="153234"/>
                    <a:pt x="434075" y="153512"/>
                  </a:cubicBezTo>
                  <a:close/>
                  <a:moveTo>
                    <a:pt x="172347" y="153512"/>
                  </a:moveTo>
                  <a:cubicBezTo>
                    <a:pt x="179127" y="153234"/>
                    <a:pt x="248783" y="152492"/>
                    <a:pt x="252591" y="235556"/>
                  </a:cubicBezTo>
                  <a:cubicBezTo>
                    <a:pt x="252591" y="235556"/>
                    <a:pt x="266058" y="359781"/>
                    <a:pt x="172718" y="360801"/>
                  </a:cubicBezTo>
                  <a:lnTo>
                    <a:pt x="172254" y="360801"/>
                  </a:lnTo>
                  <a:lnTo>
                    <a:pt x="171697" y="360801"/>
                  </a:lnTo>
                  <a:cubicBezTo>
                    <a:pt x="78636" y="359781"/>
                    <a:pt x="92103" y="235556"/>
                    <a:pt x="92103" y="235556"/>
                  </a:cubicBezTo>
                  <a:cubicBezTo>
                    <a:pt x="95911" y="152492"/>
                    <a:pt x="165567" y="153234"/>
                    <a:pt x="172347" y="153512"/>
                  </a:cubicBezTo>
                  <a:close/>
                  <a:moveTo>
                    <a:pt x="354248" y="51351"/>
                  </a:moveTo>
                  <a:cubicBezTo>
                    <a:pt x="353227" y="51351"/>
                    <a:pt x="352205" y="51351"/>
                    <a:pt x="351276" y="51629"/>
                  </a:cubicBezTo>
                  <a:cubicBezTo>
                    <a:pt x="350255" y="51907"/>
                    <a:pt x="349419" y="52092"/>
                    <a:pt x="348490" y="52463"/>
                  </a:cubicBezTo>
                  <a:cubicBezTo>
                    <a:pt x="343290" y="54688"/>
                    <a:pt x="339575" y="59878"/>
                    <a:pt x="339575" y="65996"/>
                  </a:cubicBezTo>
                  <a:cubicBezTo>
                    <a:pt x="339575" y="72021"/>
                    <a:pt x="343290" y="77211"/>
                    <a:pt x="348490" y="79436"/>
                  </a:cubicBezTo>
                  <a:cubicBezTo>
                    <a:pt x="349419" y="79807"/>
                    <a:pt x="350255" y="80085"/>
                    <a:pt x="351276" y="80270"/>
                  </a:cubicBezTo>
                  <a:cubicBezTo>
                    <a:pt x="352205" y="80456"/>
                    <a:pt x="353227" y="80548"/>
                    <a:pt x="354248" y="80548"/>
                  </a:cubicBezTo>
                  <a:cubicBezTo>
                    <a:pt x="362235" y="80548"/>
                    <a:pt x="368828" y="73967"/>
                    <a:pt x="368828" y="65996"/>
                  </a:cubicBezTo>
                  <a:cubicBezTo>
                    <a:pt x="368828" y="57932"/>
                    <a:pt x="362235" y="51351"/>
                    <a:pt x="354248" y="51351"/>
                  </a:cubicBezTo>
                  <a:close/>
                  <a:moveTo>
                    <a:pt x="309301" y="50424"/>
                  </a:moveTo>
                  <a:cubicBezTo>
                    <a:pt x="301221" y="50424"/>
                    <a:pt x="294813" y="56912"/>
                    <a:pt x="294628" y="64976"/>
                  </a:cubicBezTo>
                  <a:cubicBezTo>
                    <a:pt x="294628" y="73040"/>
                    <a:pt x="301221" y="79529"/>
                    <a:pt x="309301" y="79529"/>
                  </a:cubicBezTo>
                  <a:cubicBezTo>
                    <a:pt x="317287" y="79529"/>
                    <a:pt x="323881" y="73040"/>
                    <a:pt x="323881" y="64976"/>
                  </a:cubicBezTo>
                  <a:cubicBezTo>
                    <a:pt x="323881" y="56912"/>
                    <a:pt x="317287" y="50424"/>
                    <a:pt x="309301" y="50424"/>
                  </a:cubicBezTo>
                  <a:close/>
                  <a:moveTo>
                    <a:pt x="264446" y="49497"/>
                  </a:moveTo>
                  <a:cubicBezTo>
                    <a:pt x="261938" y="49497"/>
                    <a:pt x="259617" y="50146"/>
                    <a:pt x="257481" y="51258"/>
                  </a:cubicBezTo>
                  <a:cubicBezTo>
                    <a:pt x="253395" y="53483"/>
                    <a:pt x="250609" y="57561"/>
                    <a:pt x="249959" y="62381"/>
                  </a:cubicBezTo>
                  <a:lnTo>
                    <a:pt x="249959" y="65810"/>
                  </a:lnTo>
                  <a:cubicBezTo>
                    <a:pt x="250609" y="70630"/>
                    <a:pt x="253395" y="74709"/>
                    <a:pt x="257481" y="76933"/>
                  </a:cubicBezTo>
                  <a:cubicBezTo>
                    <a:pt x="259617" y="78046"/>
                    <a:pt x="261938" y="78694"/>
                    <a:pt x="264446" y="78694"/>
                  </a:cubicBezTo>
                  <a:cubicBezTo>
                    <a:pt x="272525" y="78694"/>
                    <a:pt x="279026" y="72113"/>
                    <a:pt x="279026" y="64142"/>
                  </a:cubicBezTo>
                  <a:cubicBezTo>
                    <a:pt x="279026" y="56078"/>
                    <a:pt x="272525" y="49497"/>
                    <a:pt x="264446" y="49497"/>
                  </a:cubicBezTo>
                  <a:close/>
                  <a:moveTo>
                    <a:pt x="266768" y="0"/>
                  </a:moveTo>
                  <a:lnTo>
                    <a:pt x="352391" y="0"/>
                  </a:lnTo>
                  <a:cubicBezTo>
                    <a:pt x="378394" y="0"/>
                    <a:pt x="399567" y="21226"/>
                    <a:pt x="399567" y="47087"/>
                  </a:cubicBezTo>
                  <a:lnTo>
                    <a:pt x="399567" y="81661"/>
                  </a:lnTo>
                  <a:cubicBezTo>
                    <a:pt x="399567" y="107614"/>
                    <a:pt x="378208" y="128747"/>
                    <a:pt x="352391" y="128747"/>
                  </a:cubicBezTo>
                  <a:lnTo>
                    <a:pt x="266768" y="128747"/>
                  </a:lnTo>
                  <a:cubicBezTo>
                    <a:pt x="258781" y="128747"/>
                    <a:pt x="251352" y="126801"/>
                    <a:pt x="244758" y="123279"/>
                  </a:cubicBezTo>
                  <a:cubicBezTo>
                    <a:pt x="232407" y="132362"/>
                    <a:pt x="219127" y="132733"/>
                    <a:pt x="209933" y="131250"/>
                  </a:cubicBezTo>
                  <a:cubicBezTo>
                    <a:pt x="206868" y="130694"/>
                    <a:pt x="206218" y="126523"/>
                    <a:pt x="209097" y="125132"/>
                  </a:cubicBezTo>
                  <a:cubicBezTo>
                    <a:pt x="217734" y="120869"/>
                    <a:pt x="223213" y="112434"/>
                    <a:pt x="226278" y="105667"/>
                  </a:cubicBezTo>
                  <a:cubicBezTo>
                    <a:pt x="222098" y="98623"/>
                    <a:pt x="219591" y="90466"/>
                    <a:pt x="219591" y="81661"/>
                  </a:cubicBezTo>
                  <a:lnTo>
                    <a:pt x="219591" y="47087"/>
                  </a:lnTo>
                  <a:cubicBezTo>
                    <a:pt x="219591" y="21134"/>
                    <a:pt x="240950" y="0"/>
                    <a:pt x="266768" y="0"/>
                  </a:cubicBezTo>
                  <a:close/>
                </a:path>
              </a:pathLst>
            </a:custGeom>
            <a:solidFill>
              <a:schemeClr val="tx1">
                <a:lumMod val="75000"/>
                <a:lumOff val="25000"/>
              </a:schemeClr>
            </a:solidFill>
            <a:ln>
              <a:noFill/>
            </a:ln>
          </p:spPr>
          <p:txBody>
            <a:bodyPr anchor="ct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defTabSz="481965" fontAlgn="auto">
                <a:spcBef>
                  <a:spcPct val="0"/>
                </a:spcBef>
                <a:spcAft>
                  <a:spcPct val="0"/>
                </a:spcAft>
              </a:pPr>
              <a:endParaRPr>
                <a:solidFill>
                  <a:sysClr val="windowText" lastClr="000000"/>
                </a:solidFill>
                <a:latin typeface="思源黑体 CN Bold" panose="020B0800000000000000" pitchFamily="34" charset="-122"/>
                <a:ea typeface="思源黑体 CN Bold" panose="020B0800000000000000" pitchFamily="34" charset="-122"/>
              </a:endParaRPr>
            </a:p>
          </p:txBody>
        </p:sp>
        <p:sp>
          <p:nvSpPr>
            <p:cNvPr id="47" name="主题班会-2-9"/>
            <p:cNvSpPr/>
            <p:nvPr/>
          </p:nvSpPr>
          <p:spPr>
            <a:xfrm>
              <a:off x="4389144" y="4741067"/>
              <a:ext cx="516619" cy="516619"/>
            </a:xfrm>
            <a:prstGeom prst="ellipse">
              <a:avLst/>
            </a:prstGeom>
            <a:solidFill>
              <a:schemeClr val="bg1">
                <a:lumMod val="75000"/>
              </a:schemeClr>
            </a:solidFill>
            <a:ln w="6350" cap="flat" cmpd="sng" algn="ctr">
              <a:noFill/>
              <a:prstDash val="solid"/>
              <a:miter lim="800000"/>
            </a:ln>
            <a:effectLst/>
          </p:spPr>
          <p:style>
            <a:lnRef idx="0">
              <a:scrgbClr r="0" g="0" b="0"/>
            </a:lnRef>
            <a:fillRef idx="0">
              <a:scrgbClr r="0" g="0" b="0"/>
            </a:fillRef>
            <a:effectRef idx="0">
              <a:scrgbClr r="0" g="0" b="0"/>
            </a:effectRef>
            <a:fontRef idx="major"/>
          </p:style>
          <p:txBody>
            <a:bodyPr anchor="ctr"/>
            <a:lstStyle/>
            <a:p>
              <a:pPr marL="0" marR="0" lvl="0" indent="0" algn="ctr" defTabSz="481965" eaLnBrk="1" fontAlgn="auto" latinLnBrk="0" hangingPunct="1">
                <a:lnSpc>
                  <a:spcPct val="100000"/>
                </a:lnSpc>
                <a:spcBef>
                  <a:spcPct val="0"/>
                </a:spcBef>
                <a:spcAft>
                  <a:spcPct val="0"/>
                </a:spcAft>
                <a:buClrTx/>
                <a:buSzTx/>
                <a:buFontTx/>
                <a:buNone/>
                <a:defRPr/>
              </a:pPr>
              <a:endParaRPr kumimoji="0" b="0" i="0" u="none" strike="noStrike" kern="0" cap="none" spc="0" normalizeH="0" baseline="0" noProof="0">
                <a:solidFill>
                  <a:sysClr val="windowText" lastClr="000000"/>
                </a:solidFill>
                <a:uLnTx/>
                <a:uFillTx/>
                <a:latin typeface="思源黑体 CN Bold" panose="020B0800000000000000" pitchFamily="34" charset="-122"/>
                <a:ea typeface="思源黑体 CN Bold" panose="020B0800000000000000" pitchFamily="34" charset="-122"/>
                <a:cs typeface="+mn-cs"/>
              </a:endParaRPr>
            </a:p>
          </p:txBody>
        </p:sp>
        <p:sp>
          <p:nvSpPr>
            <p:cNvPr id="48" name="主题班会-2-10"/>
            <p:cNvSpPr/>
            <p:nvPr/>
          </p:nvSpPr>
          <p:spPr bwMode="auto">
            <a:xfrm>
              <a:off x="4552550" y="4881378"/>
              <a:ext cx="189805" cy="189739"/>
            </a:xfrm>
            <a:custGeom>
              <a:avLst/>
              <a:gdLst>
                <a:gd name="connsiteX0" fmla="*/ 0 w 606933"/>
                <a:gd name="connsiteY0" fmla="*/ 362213 h 606722"/>
                <a:gd name="connsiteX1" fmla="*/ 88983 w 606933"/>
                <a:gd name="connsiteY1" fmla="*/ 362213 h 606722"/>
                <a:gd name="connsiteX2" fmla="*/ 88983 w 606933"/>
                <a:gd name="connsiteY2" fmla="*/ 364880 h 606722"/>
                <a:gd name="connsiteX3" fmla="*/ 88983 w 606933"/>
                <a:gd name="connsiteY3" fmla="*/ 398210 h 606722"/>
                <a:gd name="connsiteX4" fmla="*/ 88983 w 606933"/>
                <a:gd name="connsiteY4" fmla="*/ 560238 h 606722"/>
                <a:gd name="connsiteX5" fmla="*/ 88983 w 606933"/>
                <a:gd name="connsiteY5" fmla="*/ 570637 h 606722"/>
                <a:gd name="connsiteX6" fmla="*/ 88983 w 606933"/>
                <a:gd name="connsiteY6" fmla="*/ 606722 h 606722"/>
                <a:gd name="connsiteX7" fmla="*/ 0 w 606933"/>
                <a:gd name="connsiteY7" fmla="*/ 606722 h 606722"/>
                <a:gd name="connsiteX8" fmla="*/ 276890 w 606933"/>
                <a:gd name="connsiteY8" fmla="*/ 335751 h 606722"/>
                <a:gd name="connsiteX9" fmla="*/ 443069 w 606933"/>
                <a:gd name="connsiteY9" fmla="*/ 377345 h 606722"/>
                <a:gd name="connsiteX10" fmla="*/ 443069 w 606933"/>
                <a:gd name="connsiteY10" fmla="*/ 423559 h 606722"/>
                <a:gd name="connsiteX11" fmla="*/ 442802 w 606933"/>
                <a:gd name="connsiteY11" fmla="*/ 423648 h 606722"/>
                <a:gd name="connsiteX12" fmla="*/ 323976 w 606933"/>
                <a:gd name="connsiteY12" fmla="*/ 394764 h 606722"/>
                <a:gd name="connsiteX13" fmla="*/ 315342 w 606933"/>
                <a:gd name="connsiteY13" fmla="*/ 429781 h 606722"/>
                <a:gd name="connsiteX14" fmla="*/ 443336 w 606933"/>
                <a:gd name="connsiteY14" fmla="*/ 460887 h 606722"/>
                <a:gd name="connsiteX15" fmla="*/ 593493 w 606933"/>
                <a:gd name="connsiteY15" fmla="*/ 419649 h 606722"/>
                <a:gd name="connsiteX16" fmla="*/ 606933 w 606933"/>
                <a:gd name="connsiteY16" fmla="*/ 470663 h 606722"/>
                <a:gd name="connsiteX17" fmla="*/ 382810 w 606933"/>
                <a:gd name="connsiteY17" fmla="*/ 594021 h 606722"/>
                <a:gd name="connsiteX18" fmla="*/ 212804 w 606933"/>
                <a:gd name="connsiteY18" fmla="*/ 546384 h 606722"/>
                <a:gd name="connsiteX19" fmla="*/ 125042 w 606933"/>
                <a:gd name="connsiteY19" fmla="*/ 556249 h 606722"/>
                <a:gd name="connsiteX20" fmla="*/ 125042 w 606933"/>
                <a:gd name="connsiteY20" fmla="*/ 519900 h 606722"/>
                <a:gd name="connsiteX21" fmla="*/ 125042 w 606933"/>
                <a:gd name="connsiteY21" fmla="*/ 395742 h 606722"/>
                <a:gd name="connsiteX22" fmla="*/ 125042 w 606933"/>
                <a:gd name="connsiteY22" fmla="*/ 362236 h 606722"/>
                <a:gd name="connsiteX23" fmla="*/ 125042 w 606933"/>
                <a:gd name="connsiteY23" fmla="*/ 359303 h 606722"/>
                <a:gd name="connsiteX24" fmla="*/ 382041 w 606933"/>
                <a:gd name="connsiteY24" fmla="*/ 177119 h 606722"/>
                <a:gd name="connsiteX25" fmla="*/ 399471 w 606933"/>
                <a:gd name="connsiteY25" fmla="*/ 197750 h 606722"/>
                <a:gd name="connsiteX26" fmla="*/ 382041 w 606933"/>
                <a:gd name="connsiteY26" fmla="*/ 218470 h 606722"/>
                <a:gd name="connsiteX27" fmla="*/ 345841 w 606933"/>
                <a:gd name="connsiteY27" fmla="*/ 95828 h 606722"/>
                <a:gd name="connsiteX28" fmla="*/ 345841 w 606933"/>
                <a:gd name="connsiteY28" fmla="*/ 137109 h 606722"/>
                <a:gd name="connsiteX29" fmla="*/ 328341 w 606933"/>
                <a:gd name="connsiteY29" fmla="*/ 116513 h 606722"/>
                <a:gd name="connsiteX30" fmla="*/ 345841 w 606933"/>
                <a:gd name="connsiteY30" fmla="*/ 95828 h 606722"/>
                <a:gd name="connsiteX31" fmla="*/ 345877 w 606933"/>
                <a:gd name="connsiteY31" fmla="*/ 41411 h 606722"/>
                <a:gd name="connsiteX32" fmla="*/ 345877 w 606933"/>
                <a:gd name="connsiteY32" fmla="*/ 59184 h 606722"/>
                <a:gd name="connsiteX33" fmla="*/ 315978 w 606933"/>
                <a:gd name="connsiteY33" fmla="*/ 70115 h 606722"/>
                <a:gd name="connsiteX34" fmla="*/ 292308 w 606933"/>
                <a:gd name="connsiteY34" fmla="*/ 116502 h 606722"/>
                <a:gd name="connsiteX35" fmla="*/ 315978 w 606933"/>
                <a:gd name="connsiteY35" fmla="*/ 162890 h 606722"/>
                <a:gd name="connsiteX36" fmla="*/ 345877 w 606933"/>
                <a:gd name="connsiteY36" fmla="*/ 173820 h 606722"/>
                <a:gd name="connsiteX37" fmla="*/ 345877 w 606933"/>
                <a:gd name="connsiteY37" fmla="*/ 218431 h 606722"/>
                <a:gd name="connsiteX38" fmla="*/ 328347 w 606933"/>
                <a:gd name="connsiteY38" fmla="*/ 197725 h 606722"/>
                <a:gd name="connsiteX39" fmla="*/ 292308 w 606933"/>
                <a:gd name="connsiteY39" fmla="*/ 197725 h 606722"/>
                <a:gd name="connsiteX40" fmla="*/ 315978 w 606933"/>
                <a:gd name="connsiteY40" fmla="*/ 244113 h 606722"/>
                <a:gd name="connsiteX41" fmla="*/ 345877 w 606933"/>
                <a:gd name="connsiteY41" fmla="*/ 255043 h 606722"/>
                <a:gd name="connsiteX42" fmla="*/ 345877 w 606933"/>
                <a:gd name="connsiteY42" fmla="*/ 272816 h 606722"/>
                <a:gd name="connsiteX43" fmla="*/ 382004 w 606933"/>
                <a:gd name="connsiteY43" fmla="*/ 272816 h 606722"/>
                <a:gd name="connsiteX44" fmla="*/ 382004 w 606933"/>
                <a:gd name="connsiteY44" fmla="*/ 255043 h 606722"/>
                <a:gd name="connsiteX45" fmla="*/ 411814 w 606933"/>
                <a:gd name="connsiteY45" fmla="*/ 244113 h 606722"/>
                <a:gd name="connsiteX46" fmla="*/ 435573 w 606933"/>
                <a:gd name="connsiteY46" fmla="*/ 197725 h 606722"/>
                <a:gd name="connsiteX47" fmla="*/ 411814 w 606933"/>
                <a:gd name="connsiteY47" fmla="*/ 151338 h 606722"/>
                <a:gd name="connsiteX48" fmla="*/ 382004 w 606933"/>
                <a:gd name="connsiteY48" fmla="*/ 140407 h 606722"/>
                <a:gd name="connsiteX49" fmla="*/ 382004 w 606933"/>
                <a:gd name="connsiteY49" fmla="*/ 95797 h 606722"/>
                <a:gd name="connsiteX50" fmla="*/ 399446 w 606933"/>
                <a:gd name="connsiteY50" fmla="*/ 116502 h 606722"/>
                <a:gd name="connsiteX51" fmla="*/ 435573 w 606933"/>
                <a:gd name="connsiteY51" fmla="*/ 116502 h 606722"/>
                <a:gd name="connsiteX52" fmla="*/ 411814 w 606933"/>
                <a:gd name="connsiteY52" fmla="*/ 70115 h 606722"/>
                <a:gd name="connsiteX53" fmla="*/ 382004 w 606933"/>
                <a:gd name="connsiteY53" fmla="*/ 59184 h 606722"/>
                <a:gd name="connsiteX54" fmla="*/ 382004 w 606933"/>
                <a:gd name="connsiteY54" fmla="*/ 41411 h 606722"/>
                <a:gd name="connsiteX55" fmla="*/ 363941 w 606933"/>
                <a:gd name="connsiteY55" fmla="*/ 0 h 606722"/>
                <a:gd name="connsiteX56" fmla="*/ 521266 w 606933"/>
                <a:gd name="connsiteY56" fmla="*/ 157114 h 606722"/>
                <a:gd name="connsiteX57" fmla="*/ 363941 w 606933"/>
                <a:gd name="connsiteY57" fmla="*/ 314228 h 606722"/>
                <a:gd name="connsiteX58" fmla="*/ 206615 w 606933"/>
                <a:gd name="connsiteY58" fmla="*/ 157114 h 606722"/>
                <a:gd name="connsiteX59" fmla="*/ 363941 w 606933"/>
                <a:gd name="connsiteY59"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Lst>
              <a:rect l="l" t="t" r="r" b="b"/>
              <a:pathLst>
                <a:path w="606933" h="606722">
                  <a:moveTo>
                    <a:pt x="0" y="362213"/>
                  </a:moveTo>
                  <a:lnTo>
                    <a:pt x="88983" y="362213"/>
                  </a:lnTo>
                  <a:lnTo>
                    <a:pt x="88983" y="364880"/>
                  </a:lnTo>
                  <a:lnTo>
                    <a:pt x="88983" y="398210"/>
                  </a:lnTo>
                  <a:lnTo>
                    <a:pt x="88983" y="560238"/>
                  </a:lnTo>
                  <a:lnTo>
                    <a:pt x="88983" y="570637"/>
                  </a:lnTo>
                  <a:lnTo>
                    <a:pt x="88983" y="606722"/>
                  </a:lnTo>
                  <a:lnTo>
                    <a:pt x="0" y="606722"/>
                  </a:lnTo>
                  <a:close/>
                  <a:moveTo>
                    <a:pt x="276890" y="335751"/>
                  </a:moveTo>
                  <a:lnTo>
                    <a:pt x="443069" y="377345"/>
                  </a:lnTo>
                  <a:lnTo>
                    <a:pt x="443069" y="423559"/>
                  </a:lnTo>
                  <a:lnTo>
                    <a:pt x="442802" y="423648"/>
                  </a:lnTo>
                  <a:lnTo>
                    <a:pt x="323976" y="394764"/>
                  </a:lnTo>
                  <a:lnTo>
                    <a:pt x="315342" y="429781"/>
                  </a:lnTo>
                  <a:lnTo>
                    <a:pt x="443336" y="460887"/>
                  </a:lnTo>
                  <a:lnTo>
                    <a:pt x="593493" y="419649"/>
                  </a:lnTo>
                  <a:lnTo>
                    <a:pt x="606933" y="470663"/>
                  </a:lnTo>
                  <a:lnTo>
                    <a:pt x="382810" y="594021"/>
                  </a:lnTo>
                  <a:lnTo>
                    <a:pt x="212804" y="546384"/>
                  </a:lnTo>
                  <a:lnTo>
                    <a:pt x="125042" y="556249"/>
                  </a:lnTo>
                  <a:lnTo>
                    <a:pt x="125042" y="519900"/>
                  </a:lnTo>
                  <a:lnTo>
                    <a:pt x="125042" y="395742"/>
                  </a:lnTo>
                  <a:lnTo>
                    <a:pt x="125042" y="362236"/>
                  </a:lnTo>
                  <a:lnTo>
                    <a:pt x="125042" y="359303"/>
                  </a:lnTo>
                  <a:close/>
                  <a:moveTo>
                    <a:pt x="382041" y="177119"/>
                  </a:moveTo>
                  <a:cubicBezTo>
                    <a:pt x="399471" y="181654"/>
                    <a:pt x="399471" y="192859"/>
                    <a:pt x="399471" y="197750"/>
                  </a:cubicBezTo>
                  <a:cubicBezTo>
                    <a:pt x="399471" y="202641"/>
                    <a:pt x="399471" y="213934"/>
                    <a:pt x="382041" y="218470"/>
                  </a:cubicBezTo>
                  <a:close/>
                  <a:moveTo>
                    <a:pt x="345841" y="95828"/>
                  </a:moveTo>
                  <a:lnTo>
                    <a:pt x="345841" y="137109"/>
                  </a:lnTo>
                  <a:cubicBezTo>
                    <a:pt x="328341" y="132670"/>
                    <a:pt x="328341" y="121395"/>
                    <a:pt x="328341" y="116513"/>
                  </a:cubicBezTo>
                  <a:cubicBezTo>
                    <a:pt x="328341" y="111630"/>
                    <a:pt x="328341" y="100355"/>
                    <a:pt x="345841" y="95828"/>
                  </a:cubicBezTo>
                  <a:close/>
                  <a:moveTo>
                    <a:pt x="345877" y="41411"/>
                  </a:moveTo>
                  <a:lnTo>
                    <a:pt x="345877" y="59184"/>
                  </a:lnTo>
                  <a:cubicBezTo>
                    <a:pt x="334220" y="60961"/>
                    <a:pt x="324253" y="64605"/>
                    <a:pt x="315978" y="70115"/>
                  </a:cubicBezTo>
                  <a:cubicBezTo>
                    <a:pt x="300494" y="80423"/>
                    <a:pt x="292308" y="96508"/>
                    <a:pt x="292308" y="116502"/>
                  </a:cubicBezTo>
                  <a:cubicBezTo>
                    <a:pt x="292308" y="136497"/>
                    <a:pt x="300494" y="152582"/>
                    <a:pt x="315978" y="162890"/>
                  </a:cubicBezTo>
                  <a:cubicBezTo>
                    <a:pt x="324253" y="168400"/>
                    <a:pt x="334220" y="172043"/>
                    <a:pt x="345877" y="173820"/>
                  </a:cubicBezTo>
                  <a:lnTo>
                    <a:pt x="345877" y="218431"/>
                  </a:lnTo>
                  <a:cubicBezTo>
                    <a:pt x="328347" y="213899"/>
                    <a:pt x="328347" y="202613"/>
                    <a:pt x="328347" y="197725"/>
                  </a:cubicBezTo>
                  <a:lnTo>
                    <a:pt x="292308" y="197725"/>
                  </a:lnTo>
                  <a:cubicBezTo>
                    <a:pt x="292308" y="217720"/>
                    <a:pt x="300494" y="233805"/>
                    <a:pt x="315978" y="244113"/>
                  </a:cubicBezTo>
                  <a:cubicBezTo>
                    <a:pt x="324253" y="249623"/>
                    <a:pt x="334220" y="253266"/>
                    <a:pt x="345877" y="255043"/>
                  </a:cubicBezTo>
                  <a:lnTo>
                    <a:pt x="345877" y="272816"/>
                  </a:lnTo>
                  <a:lnTo>
                    <a:pt x="382004" y="272816"/>
                  </a:lnTo>
                  <a:lnTo>
                    <a:pt x="382004" y="255043"/>
                  </a:lnTo>
                  <a:cubicBezTo>
                    <a:pt x="393573" y="253266"/>
                    <a:pt x="403628" y="249623"/>
                    <a:pt x="411814" y="244113"/>
                  </a:cubicBezTo>
                  <a:cubicBezTo>
                    <a:pt x="427387" y="233805"/>
                    <a:pt x="435573" y="217720"/>
                    <a:pt x="435573" y="197725"/>
                  </a:cubicBezTo>
                  <a:cubicBezTo>
                    <a:pt x="435573" y="177731"/>
                    <a:pt x="427387" y="161735"/>
                    <a:pt x="411814" y="151338"/>
                  </a:cubicBezTo>
                  <a:cubicBezTo>
                    <a:pt x="403628" y="145917"/>
                    <a:pt x="393573" y="142273"/>
                    <a:pt x="382004" y="140407"/>
                  </a:cubicBezTo>
                  <a:lnTo>
                    <a:pt x="382004" y="95797"/>
                  </a:lnTo>
                  <a:cubicBezTo>
                    <a:pt x="399446" y="100329"/>
                    <a:pt x="399446" y="111615"/>
                    <a:pt x="399446" y="116502"/>
                  </a:cubicBezTo>
                  <a:lnTo>
                    <a:pt x="435573" y="116502"/>
                  </a:lnTo>
                  <a:cubicBezTo>
                    <a:pt x="435573" y="96508"/>
                    <a:pt x="427387" y="80423"/>
                    <a:pt x="411814" y="70115"/>
                  </a:cubicBezTo>
                  <a:cubicBezTo>
                    <a:pt x="403628" y="64605"/>
                    <a:pt x="393573" y="60961"/>
                    <a:pt x="382004" y="59184"/>
                  </a:cubicBezTo>
                  <a:lnTo>
                    <a:pt x="382004" y="41411"/>
                  </a:lnTo>
                  <a:close/>
                  <a:moveTo>
                    <a:pt x="363941" y="0"/>
                  </a:moveTo>
                  <a:cubicBezTo>
                    <a:pt x="450701" y="0"/>
                    <a:pt x="521266" y="70470"/>
                    <a:pt x="521266" y="157114"/>
                  </a:cubicBezTo>
                  <a:cubicBezTo>
                    <a:pt x="521266" y="243758"/>
                    <a:pt x="450701" y="314228"/>
                    <a:pt x="363941" y="314228"/>
                  </a:cubicBezTo>
                  <a:cubicBezTo>
                    <a:pt x="277180" y="314228"/>
                    <a:pt x="206615" y="243758"/>
                    <a:pt x="206615" y="157114"/>
                  </a:cubicBezTo>
                  <a:cubicBezTo>
                    <a:pt x="206615" y="70470"/>
                    <a:pt x="277180" y="0"/>
                    <a:pt x="363941" y="0"/>
                  </a:cubicBezTo>
                  <a:close/>
                </a:path>
              </a:pathLst>
            </a:custGeom>
            <a:solidFill>
              <a:schemeClr val="tx1">
                <a:lumMod val="75000"/>
                <a:lumOff val="25000"/>
              </a:schemeClr>
            </a:solidFill>
            <a:ln>
              <a:noFill/>
            </a:ln>
          </p:spPr>
          <p:txBody>
            <a:bodyPr anchor="ct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defTabSz="481965" fontAlgn="auto">
                <a:spcBef>
                  <a:spcPct val="0"/>
                </a:spcBef>
                <a:spcAft>
                  <a:spcPct val="0"/>
                </a:spcAft>
              </a:pPr>
              <a:endParaRPr>
                <a:solidFill>
                  <a:sysClr val="windowText" lastClr="000000"/>
                </a:solidFill>
                <a:latin typeface="思源黑体 CN Bold" panose="020B0800000000000000" pitchFamily="34" charset="-122"/>
                <a:ea typeface="思源黑体 CN Bold" panose="020B0800000000000000" pitchFamily="34" charset="-122"/>
              </a:endParaRPr>
            </a:p>
          </p:txBody>
        </p:sp>
        <p:sp>
          <p:nvSpPr>
            <p:cNvPr id="49" name="主题班会-2-11"/>
            <p:cNvSpPr/>
            <p:nvPr/>
          </p:nvSpPr>
          <p:spPr>
            <a:xfrm>
              <a:off x="7373425" y="4727408"/>
              <a:ext cx="516619" cy="516619"/>
            </a:xfrm>
            <a:prstGeom prst="ellipse">
              <a:avLst/>
            </a:prstGeom>
            <a:solidFill>
              <a:schemeClr val="bg1">
                <a:lumMod val="75000"/>
              </a:schemeClr>
            </a:solidFill>
            <a:ln w="6350" cap="flat" cmpd="sng" algn="ctr">
              <a:noFill/>
              <a:prstDash val="solid"/>
              <a:miter lim="800000"/>
            </a:ln>
            <a:effectLst/>
          </p:spPr>
          <p:style>
            <a:lnRef idx="0">
              <a:scrgbClr r="0" g="0" b="0"/>
            </a:lnRef>
            <a:fillRef idx="0">
              <a:scrgbClr r="0" g="0" b="0"/>
            </a:fillRef>
            <a:effectRef idx="0">
              <a:scrgbClr r="0" g="0" b="0"/>
            </a:effectRef>
            <a:fontRef idx="major"/>
          </p:style>
          <p:txBody>
            <a:bodyPr anchor="ctr"/>
            <a:lstStyle/>
            <a:p>
              <a:pPr marL="0" marR="0" lvl="0" indent="0" algn="ctr" defTabSz="481965" eaLnBrk="1" fontAlgn="auto" latinLnBrk="0" hangingPunct="1">
                <a:lnSpc>
                  <a:spcPct val="100000"/>
                </a:lnSpc>
                <a:spcBef>
                  <a:spcPct val="0"/>
                </a:spcBef>
                <a:spcAft>
                  <a:spcPct val="0"/>
                </a:spcAft>
                <a:buClrTx/>
                <a:buSzTx/>
                <a:buFontTx/>
                <a:buNone/>
                <a:defRPr/>
              </a:pPr>
              <a:endParaRPr kumimoji="0" b="0" i="0" u="none" strike="noStrike" kern="0" cap="none" spc="0" normalizeH="0" baseline="0" noProof="0">
                <a:solidFill>
                  <a:sysClr val="windowText" lastClr="000000"/>
                </a:solidFill>
                <a:uLnTx/>
                <a:uFillTx/>
                <a:latin typeface="思源黑体 CN Bold" panose="020B0800000000000000" pitchFamily="34" charset="-122"/>
                <a:ea typeface="思源黑体 CN Bold" panose="020B0800000000000000" pitchFamily="34" charset="-122"/>
                <a:cs typeface="+mn-cs"/>
              </a:endParaRPr>
            </a:p>
          </p:txBody>
        </p:sp>
        <p:sp>
          <p:nvSpPr>
            <p:cNvPr id="50" name="主题班会-2-12"/>
            <p:cNvSpPr/>
            <p:nvPr/>
          </p:nvSpPr>
          <p:spPr bwMode="auto">
            <a:xfrm>
              <a:off x="7539464" y="4887493"/>
              <a:ext cx="184542" cy="189805"/>
            </a:xfrm>
            <a:custGeom>
              <a:avLst/>
              <a:gdLst>
                <a:gd name="T0" fmla="*/ 6023 w 6383"/>
                <a:gd name="T1" fmla="*/ 2985 h 6575"/>
                <a:gd name="T2" fmla="*/ 5921 w 6383"/>
                <a:gd name="T3" fmla="*/ 1957 h 6575"/>
                <a:gd name="T4" fmla="*/ 5304 w 6383"/>
                <a:gd name="T5" fmla="*/ 1379 h 6575"/>
                <a:gd name="T6" fmla="*/ 4619 w 6383"/>
                <a:gd name="T7" fmla="*/ 608 h 6575"/>
                <a:gd name="T8" fmla="*/ 3777 w 6383"/>
                <a:gd name="T9" fmla="*/ 501 h 6575"/>
                <a:gd name="T10" fmla="*/ 2768 w 6383"/>
                <a:gd name="T11" fmla="*/ 280 h 6575"/>
                <a:gd name="T12" fmla="*/ 2028 w 6383"/>
                <a:gd name="T13" fmla="*/ 688 h 6575"/>
                <a:gd name="T14" fmla="*/ 1083 w 6383"/>
                <a:gd name="T15" fmla="*/ 1103 h 6575"/>
                <a:gd name="T16" fmla="*/ 723 w 6383"/>
                <a:gd name="T17" fmla="*/ 1868 h 6575"/>
                <a:gd name="T18" fmla="*/ 201 w 6383"/>
                <a:gd name="T19" fmla="*/ 2759 h 6575"/>
                <a:gd name="T20" fmla="*/ 360 w 6383"/>
                <a:gd name="T21" fmla="*/ 3591 h 6575"/>
                <a:gd name="T22" fmla="*/ 461 w 6383"/>
                <a:gd name="T23" fmla="*/ 4619 h 6575"/>
                <a:gd name="T24" fmla="*/ 1079 w 6383"/>
                <a:gd name="T25" fmla="*/ 5197 h 6575"/>
                <a:gd name="T26" fmla="*/ 1764 w 6383"/>
                <a:gd name="T27" fmla="*/ 5968 h 6575"/>
                <a:gd name="T28" fmla="*/ 2604 w 6383"/>
                <a:gd name="T29" fmla="*/ 6073 h 6575"/>
                <a:gd name="T30" fmla="*/ 3613 w 6383"/>
                <a:gd name="T31" fmla="*/ 6295 h 6575"/>
                <a:gd name="T32" fmla="*/ 4353 w 6383"/>
                <a:gd name="T33" fmla="*/ 5888 h 6575"/>
                <a:gd name="T34" fmla="*/ 5299 w 6383"/>
                <a:gd name="T35" fmla="*/ 5473 h 6575"/>
                <a:gd name="T36" fmla="*/ 5659 w 6383"/>
                <a:gd name="T37" fmla="*/ 4708 h 6575"/>
                <a:gd name="T38" fmla="*/ 6180 w 6383"/>
                <a:gd name="T39" fmla="*/ 3817 h 6575"/>
                <a:gd name="T40" fmla="*/ 3877 w 6383"/>
                <a:gd name="T41" fmla="*/ 4231 h 6575"/>
                <a:gd name="T42" fmla="*/ 3381 w 6383"/>
                <a:gd name="T43" fmla="*/ 4613 h 6575"/>
                <a:gd name="T44" fmla="*/ 3287 w 6383"/>
                <a:gd name="T45" fmla="*/ 4924 h 6575"/>
                <a:gd name="T46" fmla="*/ 2960 w 6383"/>
                <a:gd name="T47" fmla="*/ 4820 h 6575"/>
                <a:gd name="T48" fmla="*/ 2844 w 6383"/>
                <a:gd name="T49" fmla="*/ 4529 h 6575"/>
                <a:gd name="T50" fmla="*/ 2356 w 6383"/>
                <a:gd name="T51" fmla="*/ 4233 h 6575"/>
                <a:gd name="T52" fmla="*/ 2560 w 6383"/>
                <a:gd name="T53" fmla="*/ 3940 h 6575"/>
                <a:gd name="T54" fmla="*/ 3307 w 6383"/>
                <a:gd name="T55" fmla="*/ 4036 h 6575"/>
                <a:gd name="T56" fmla="*/ 3193 w 6383"/>
                <a:gd name="T57" fmla="*/ 3535 h 6575"/>
                <a:gd name="T58" fmla="*/ 2365 w 6383"/>
                <a:gd name="T59" fmla="*/ 2705 h 6575"/>
                <a:gd name="T60" fmla="*/ 2991 w 6383"/>
                <a:gd name="T61" fmla="*/ 1897 h 6575"/>
                <a:gd name="T62" fmla="*/ 3105 w 6383"/>
                <a:gd name="T63" fmla="*/ 1651 h 6575"/>
                <a:gd name="T64" fmla="*/ 3401 w 6383"/>
                <a:gd name="T65" fmla="*/ 1856 h 6575"/>
                <a:gd name="T66" fmla="*/ 3865 w 6383"/>
                <a:gd name="T67" fmla="*/ 2119 h 6575"/>
                <a:gd name="T68" fmla="*/ 3847 w 6383"/>
                <a:gd name="T69" fmla="*/ 2508 h 6575"/>
                <a:gd name="T70" fmla="*/ 3208 w 6383"/>
                <a:gd name="T71" fmla="*/ 2464 h 6575"/>
                <a:gd name="T72" fmla="*/ 3025 w 6383"/>
                <a:gd name="T73" fmla="*/ 2832 h 6575"/>
                <a:gd name="T74" fmla="*/ 3647 w 6383"/>
                <a:gd name="T75" fmla="*/ 3137 h 65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6383" h="6575">
                  <a:moveTo>
                    <a:pt x="6023" y="3591"/>
                  </a:moveTo>
                  <a:cubicBezTo>
                    <a:pt x="5895" y="3409"/>
                    <a:pt x="5895" y="3167"/>
                    <a:pt x="6023" y="2985"/>
                  </a:cubicBezTo>
                  <a:lnTo>
                    <a:pt x="6181" y="2759"/>
                  </a:lnTo>
                  <a:cubicBezTo>
                    <a:pt x="6383" y="2472"/>
                    <a:pt x="6253" y="2072"/>
                    <a:pt x="5921" y="1957"/>
                  </a:cubicBezTo>
                  <a:lnTo>
                    <a:pt x="5660" y="1868"/>
                  </a:lnTo>
                  <a:cubicBezTo>
                    <a:pt x="5451" y="1796"/>
                    <a:pt x="5308" y="1600"/>
                    <a:pt x="5304" y="1379"/>
                  </a:cubicBezTo>
                  <a:lnTo>
                    <a:pt x="5300" y="1103"/>
                  </a:lnTo>
                  <a:cubicBezTo>
                    <a:pt x="5295" y="752"/>
                    <a:pt x="4953" y="505"/>
                    <a:pt x="4619" y="608"/>
                  </a:cubicBezTo>
                  <a:lnTo>
                    <a:pt x="4353" y="688"/>
                  </a:lnTo>
                  <a:cubicBezTo>
                    <a:pt x="4141" y="753"/>
                    <a:pt x="3911" y="679"/>
                    <a:pt x="3777" y="501"/>
                  </a:cubicBezTo>
                  <a:lnTo>
                    <a:pt x="3611" y="280"/>
                  </a:lnTo>
                  <a:cubicBezTo>
                    <a:pt x="3400" y="0"/>
                    <a:pt x="2979" y="0"/>
                    <a:pt x="2768" y="280"/>
                  </a:cubicBezTo>
                  <a:lnTo>
                    <a:pt x="2604" y="501"/>
                  </a:lnTo>
                  <a:cubicBezTo>
                    <a:pt x="2471" y="679"/>
                    <a:pt x="2240" y="753"/>
                    <a:pt x="2028" y="688"/>
                  </a:cubicBezTo>
                  <a:lnTo>
                    <a:pt x="1764" y="608"/>
                  </a:lnTo>
                  <a:cubicBezTo>
                    <a:pt x="1429" y="505"/>
                    <a:pt x="1088" y="752"/>
                    <a:pt x="1083" y="1103"/>
                  </a:cubicBezTo>
                  <a:lnTo>
                    <a:pt x="1079" y="1379"/>
                  </a:lnTo>
                  <a:cubicBezTo>
                    <a:pt x="1075" y="1600"/>
                    <a:pt x="933" y="1796"/>
                    <a:pt x="723" y="1868"/>
                  </a:cubicBezTo>
                  <a:lnTo>
                    <a:pt x="461" y="1957"/>
                  </a:lnTo>
                  <a:cubicBezTo>
                    <a:pt x="129" y="2071"/>
                    <a:pt x="0" y="2471"/>
                    <a:pt x="201" y="2759"/>
                  </a:cubicBezTo>
                  <a:lnTo>
                    <a:pt x="360" y="2985"/>
                  </a:lnTo>
                  <a:cubicBezTo>
                    <a:pt x="488" y="3167"/>
                    <a:pt x="488" y="3409"/>
                    <a:pt x="360" y="3591"/>
                  </a:cubicBezTo>
                  <a:lnTo>
                    <a:pt x="201" y="3817"/>
                  </a:lnTo>
                  <a:cubicBezTo>
                    <a:pt x="0" y="4104"/>
                    <a:pt x="129" y="4504"/>
                    <a:pt x="461" y="4619"/>
                  </a:cubicBezTo>
                  <a:lnTo>
                    <a:pt x="723" y="4708"/>
                  </a:lnTo>
                  <a:cubicBezTo>
                    <a:pt x="932" y="4780"/>
                    <a:pt x="1075" y="4976"/>
                    <a:pt x="1079" y="5197"/>
                  </a:cubicBezTo>
                  <a:lnTo>
                    <a:pt x="1083" y="5473"/>
                  </a:lnTo>
                  <a:cubicBezTo>
                    <a:pt x="1088" y="5824"/>
                    <a:pt x="1429" y="6071"/>
                    <a:pt x="1764" y="5968"/>
                  </a:cubicBezTo>
                  <a:lnTo>
                    <a:pt x="2028" y="5887"/>
                  </a:lnTo>
                  <a:cubicBezTo>
                    <a:pt x="2240" y="5821"/>
                    <a:pt x="2471" y="5896"/>
                    <a:pt x="2604" y="6073"/>
                  </a:cubicBezTo>
                  <a:lnTo>
                    <a:pt x="2771" y="6295"/>
                  </a:lnTo>
                  <a:cubicBezTo>
                    <a:pt x="2981" y="6575"/>
                    <a:pt x="3403" y="6575"/>
                    <a:pt x="3613" y="6295"/>
                  </a:cubicBezTo>
                  <a:lnTo>
                    <a:pt x="3777" y="6075"/>
                  </a:lnTo>
                  <a:cubicBezTo>
                    <a:pt x="3911" y="5897"/>
                    <a:pt x="4141" y="5823"/>
                    <a:pt x="4353" y="5888"/>
                  </a:cubicBezTo>
                  <a:lnTo>
                    <a:pt x="4617" y="5968"/>
                  </a:lnTo>
                  <a:cubicBezTo>
                    <a:pt x="4952" y="6071"/>
                    <a:pt x="5293" y="5824"/>
                    <a:pt x="5299" y="5473"/>
                  </a:cubicBezTo>
                  <a:lnTo>
                    <a:pt x="5303" y="5197"/>
                  </a:lnTo>
                  <a:cubicBezTo>
                    <a:pt x="5307" y="4976"/>
                    <a:pt x="5448" y="4780"/>
                    <a:pt x="5659" y="4708"/>
                  </a:cubicBezTo>
                  <a:lnTo>
                    <a:pt x="5920" y="4619"/>
                  </a:lnTo>
                  <a:cubicBezTo>
                    <a:pt x="6252" y="4505"/>
                    <a:pt x="6381" y="4105"/>
                    <a:pt x="6180" y="3817"/>
                  </a:cubicBezTo>
                  <a:lnTo>
                    <a:pt x="6023" y="3591"/>
                  </a:lnTo>
                  <a:close/>
                  <a:moveTo>
                    <a:pt x="3877" y="4231"/>
                  </a:moveTo>
                  <a:cubicBezTo>
                    <a:pt x="3773" y="4357"/>
                    <a:pt x="3637" y="4443"/>
                    <a:pt x="3479" y="4487"/>
                  </a:cubicBezTo>
                  <a:cubicBezTo>
                    <a:pt x="3409" y="4505"/>
                    <a:pt x="3379" y="4541"/>
                    <a:pt x="3381" y="4613"/>
                  </a:cubicBezTo>
                  <a:cubicBezTo>
                    <a:pt x="3384" y="4684"/>
                    <a:pt x="3381" y="4755"/>
                    <a:pt x="3381" y="4825"/>
                  </a:cubicBezTo>
                  <a:cubicBezTo>
                    <a:pt x="3381" y="4888"/>
                    <a:pt x="3349" y="4923"/>
                    <a:pt x="3287" y="4924"/>
                  </a:cubicBezTo>
                  <a:cubicBezTo>
                    <a:pt x="3211" y="4925"/>
                    <a:pt x="3135" y="4925"/>
                    <a:pt x="3059" y="4924"/>
                  </a:cubicBezTo>
                  <a:cubicBezTo>
                    <a:pt x="2992" y="4923"/>
                    <a:pt x="2961" y="4885"/>
                    <a:pt x="2960" y="4820"/>
                  </a:cubicBezTo>
                  <a:cubicBezTo>
                    <a:pt x="2960" y="4768"/>
                    <a:pt x="2959" y="4717"/>
                    <a:pt x="2959" y="4665"/>
                  </a:cubicBezTo>
                  <a:cubicBezTo>
                    <a:pt x="2957" y="4552"/>
                    <a:pt x="2953" y="4547"/>
                    <a:pt x="2844" y="4529"/>
                  </a:cubicBezTo>
                  <a:cubicBezTo>
                    <a:pt x="2704" y="4507"/>
                    <a:pt x="2567" y="4475"/>
                    <a:pt x="2439" y="4413"/>
                  </a:cubicBezTo>
                  <a:cubicBezTo>
                    <a:pt x="2337" y="4364"/>
                    <a:pt x="2328" y="4339"/>
                    <a:pt x="2356" y="4233"/>
                  </a:cubicBezTo>
                  <a:cubicBezTo>
                    <a:pt x="2377" y="4155"/>
                    <a:pt x="2399" y="4076"/>
                    <a:pt x="2424" y="3999"/>
                  </a:cubicBezTo>
                  <a:cubicBezTo>
                    <a:pt x="2452" y="3908"/>
                    <a:pt x="2477" y="3897"/>
                    <a:pt x="2560" y="3940"/>
                  </a:cubicBezTo>
                  <a:cubicBezTo>
                    <a:pt x="2701" y="4013"/>
                    <a:pt x="2852" y="4055"/>
                    <a:pt x="3011" y="4075"/>
                  </a:cubicBezTo>
                  <a:cubicBezTo>
                    <a:pt x="3112" y="4088"/>
                    <a:pt x="3212" y="4077"/>
                    <a:pt x="3307" y="4036"/>
                  </a:cubicBezTo>
                  <a:cubicBezTo>
                    <a:pt x="3483" y="3959"/>
                    <a:pt x="3511" y="3755"/>
                    <a:pt x="3361" y="3633"/>
                  </a:cubicBezTo>
                  <a:cubicBezTo>
                    <a:pt x="3311" y="3592"/>
                    <a:pt x="3253" y="3561"/>
                    <a:pt x="3193" y="3535"/>
                  </a:cubicBezTo>
                  <a:cubicBezTo>
                    <a:pt x="3039" y="3467"/>
                    <a:pt x="2879" y="3415"/>
                    <a:pt x="2733" y="3328"/>
                  </a:cubicBezTo>
                  <a:cubicBezTo>
                    <a:pt x="2497" y="3187"/>
                    <a:pt x="2347" y="2992"/>
                    <a:pt x="2365" y="2705"/>
                  </a:cubicBezTo>
                  <a:cubicBezTo>
                    <a:pt x="2385" y="2380"/>
                    <a:pt x="2569" y="2177"/>
                    <a:pt x="2867" y="2069"/>
                  </a:cubicBezTo>
                  <a:cubicBezTo>
                    <a:pt x="2989" y="2024"/>
                    <a:pt x="2991" y="2027"/>
                    <a:pt x="2991" y="1897"/>
                  </a:cubicBezTo>
                  <a:lnTo>
                    <a:pt x="2991" y="1767"/>
                  </a:lnTo>
                  <a:cubicBezTo>
                    <a:pt x="2993" y="1669"/>
                    <a:pt x="3009" y="1653"/>
                    <a:pt x="3105" y="1651"/>
                  </a:cubicBezTo>
                  <a:cubicBezTo>
                    <a:pt x="3135" y="1649"/>
                    <a:pt x="3165" y="1651"/>
                    <a:pt x="3195" y="1651"/>
                  </a:cubicBezTo>
                  <a:cubicBezTo>
                    <a:pt x="3400" y="1651"/>
                    <a:pt x="3400" y="1651"/>
                    <a:pt x="3401" y="1856"/>
                  </a:cubicBezTo>
                  <a:cubicBezTo>
                    <a:pt x="3401" y="2001"/>
                    <a:pt x="3401" y="2001"/>
                    <a:pt x="3547" y="2024"/>
                  </a:cubicBezTo>
                  <a:cubicBezTo>
                    <a:pt x="3657" y="2041"/>
                    <a:pt x="3764" y="2075"/>
                    <a:pt x="3865" y="2119"/>
                  </a:cubicBezTo>
                  <a:cubicBezTo>
                    <a:pt x="3921" y="2144"/>
                    <a:pt x="3943" y="2183"/>
                    <a:pt x="3925" y="2243"/>
                  </a:cubicBezTo>
                  <a:cubicBezTo>
                    <a:pt x="3900" y="2332"/>
                    <a:pt x="3876" y="2420"/>
                    <a:pt x="3847" y="2508"/>
                  </a:cubicBezTo>
                  <a:cubicBezTo>
                    <a:pt x="3820" y="2591"/>
                    <a:pt x="3793" y="2603"/>
                    <a:pt x="3713" y="2564"/>
                  </a:cubicBezTo>
                  <a:cubicBezTo>
                    <a:pt x="3553" y="2487"/>
                    <a:pt x="3385" y="2455"/>
                    <a:pt x="3208" y="2464"/>
                  </a:cubicBezTo>
                  <a:cubicBezTo>
                    <a:pt x="3161" y="2467"/>
                    <a:pt x="3116" y="2473"/>
                    <a:pt x="3073" y="2492"/>
                  </a:cubicBezTo>
                  <a:cubicBezTo>
                    <a:pt x="2920" y="2559"/>
                    <a:pt x="2896" y="2728"/>
                    <a:pt x="3025" y="2832"/>
                  </a:cubicBezTo>
                  <a:cubicBezTo>
                    <a:pt x="3091" y="2885"/>
                    <a:pt x="3167" y="2923"/>
                    <a:pt x="3245" y="2956"/>
                  </a:cubicBezTo>
                  <a:cubicBezTo>
                    <a:pt x="3381" y="3012"/>
                    <a:pt x="3517" y="3065"/>
                    <a:pt x="3647" y="3137"/>
                  </a:cubicBezTo>
                  <a:cubicBezTo>
                    <a:pt x="4056" y="3365"/>
                    <a:pt x="4167" y="3880"/>
                    <a:pt x="3877" y="4231"/>
                  </a:cubicBezTo>
                  <a:close/>
                </a:path>
              </a:pathLst>
            </a:custGeom>
            <a:solidFill>
              <a:schemeClr val="tx1">
                <a:lumMod val="75000"/>
                <a:lumOff val="25000"/>
              </a:schemeClr>
            </a:solidFill>
            <a:ln>
              <a:noFill/>
            </a:ln>
          </p:spPr>
          <p:txBody>
            <a:bodyPr anchor="ct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defTabSz="481965" fontAlgn="auto">
                <a:spcBef>
                  <a:spcPct val="0"/>
                </a:spcBef>
                <a:spcAft>
                  <a:spcPct val="0"/>
                </a:spcAft>
              </a:pPr>
              <a:endParaRPr>
                <a:solidFill>
                  <a:sysClr val="windowText" lastClr="000000"/>
                </a:solidFill>
                <a:latin typeface="思源黑体 CN Bold" panose="020B0800000000000000" pitchFamily="34" charset="-122"/>
                <a:ea typeface="思源黑体 CN Bold" panose="020B0800000000000000" pitchFamily="34" charset="-122"/>
              </a:endParaRPr>
            </a:p>
          </p:txBody>
        </p:sp>
        <p:sp>
          <p:nvSpPr>
            <p:cNvPr id="51" name="主题班会-2-13"/>
            <p:cNvSpPr/>
            <p:nvPr/>
          </p:nvSpPr>
          <p:spPr>
            <a:xfrm>
              <a:off x="10357708" y="4737523"/>
              <a:ext cx="516619" cy="516619"/>
            </a:xfrm>
            <a:prstGeom prst="ellipse">
              <a:avLst/>
            </a:prstGeom>
            <a:solidFill>
              <a:schemeClr val="bg1">
                <a:lumMod val="75000"/>
              </a:schemeClr>
            </a:solidFill>
            <a:ln w="6350" cap="flat" cmpd="sng" algn="ctr">
              <a:noFill/>
              <a:prstDash val="solid"/>
              <a:miter lim="800000"/>
            </a:ln>
            <a:effectLst/>
          </p:spPr>
          <p:style>
            <a:lnRef idx="0">
              <a:scrgbClr r="0" g="0" b="0"/>
            </a:lnRef>
            <a:fillRef idx="0">
              <a:scrgbClr r="0" g="0" b="0"/>
            </a:fillRef>
            <a:effectRef idx="0">
              <a:scrgbClr r="0" g="0" b="0"/>
            </a:effectRef>
            <a:fontRef idx="major"/>
          </p:style>
          <p:txBody>
            <a:bodyPr anchor="ctr"/>
            <a:lstStyle/>
            <a:p>
              <a:pPr marL="0" marR="0" lvl="0" indent="0" algn="ctr" defTabSz="481965" eaLnBrk="1" fontAlgn="auto" latinLnBrk="0" hangingPunct="1">
                <a:lnSpc>
                  <a:spcPct val="100000"/>
                </a:lnSpc>
                <a:spcBef>
                  <a:spcPct val="0"/>
                </a:spcBef>
                <a:spcAft>
                  <a:spcPct val="0"/>
                </a:spcAft>
                <a:buClrTx/>
                <a:buSzTx/>
                <a:buFontTx/>
                <a:buNone/>
                <a:defRPr/>
              </a:pPr>
              <a:endParaRPr kumimoji="0" b="0" i="0" u="none" strike="noStrike" kern="0" cap="none" spc="0" normalizeH="0" baseline="0" noProof="0">
                <a:solidFill>
                  <a:sysClr val="windowText" lastClr="000000"/>
                </a:solidFill>
                <a:uLnTx/>
                <a:uFillTx/>
                <a:latin typeface="思源黑体 CN Bold" panose="020B0800000000000000" pitchFamily="34" charset="-122"/>
                <a:ea typeface="思源黑体 CN Bold" panose="020B0800000000000000" pitchFamily="34" charset="-122"/>
                <a:cs typeface="+mn-cs"/>
              </a:endParaRPr>
            </a:p>
          </p:txBody>
        </p:sp>
        <p:sp>
          <p:nvSpPr>
            <p:cNvPr id="52" name="主题班会-2-14"/>
            <p:cNvSpPr/>
            <p:nvPr/>
          </p:nvSpPr>
          <p:spPr bwMode="auto">
            <a:xfrm>
              <a:off x="10521115" y="4885625"/>
              <a:ext cx="189805" cy="174157"/>
            </a:xfrm>
            <a:custGeom>
              <a:avLst/>
              <a:gdLst>
                <a:gd name="T0" fmla="*/ 1104 w 1925"/>
                <a:gd name="T1" fmla="*/ 192 h 1769"/>
                <a:gd name="T2" fmla="*/ 1295 w 1925"/>
                <a:gd name="T3" fmla="*/ 0 h 1769"/>
                <a:gd name="T4" fmla="*/ 1487 w 1925"/>
                <a:gd name="T5" fmla="*/ 192 h 1769"/>
                <a:gd name="T6" fmla="*/ 1295 w 1925"/>
                <a:gd name="T7" fmla="*/ 383 h 1769"/>
                <a:gd name="T8" fmla="*/ 1104 w 1925"/>
                <a:gd name="T9" fmla="*/ 192 h 1769"/>
                <a:gd name="T10" fmla="*/ 1568 w 1925"/>
                <a:gd name="T11" fmla="*/ 828 h 1769"/>
                <a:gd name="T12" fmla="*/ 1925 w 1925"/>
                <a:gd name="T13" fmla="*/ 521 h 1769"/>
                <a:gd name="T14" fmla="*/ 1832 w 1925"/>
                <a:gd name="T15" fmla="*/ 413 h 1769"/>
                <a:gd name="T16" fmla="*/ 1563 w 1925"/>
                <a:gd name="T17" fmla="*/ 644 h 1769"/>
                <a:gd name="T18" fmla="*/ 1364 w 1925"/>
                <a:gd name="T19" fmla="*/ 489 h 1769"/>
                <a:gd name="T20" fmla="*/ 1024 w 1925"/>
                <a:gd name="T21" fmla="*/ 357 h 1769"/>
                <a:gd name="T22" fmla="*/ 603 w 1925"/>
                <a:gd name="T23" fmla="*/ 357 h 1769"/>
                <a:gd name="T24" fmla="*/ 403 w 1925"/>
                <a:gd name="T25" fmla="*/ 810 h 1769"/>
                <a:gd name="T26" fmla="*/ 350 w 1925"/>
                <a:gd name="T27" fmla="*/ 788 h 1769"/>
                <a:gd name="T28" fmla="*/ 328 w 1925"/>
                <a:gd name="T29" fmla="*/ 839 h 1769"/>
                <a:gd name="T30" fmla="*/ 320 w 1925"/>
                <a:gd name="T31" fmla="*/ 859 h 1769"/>
                <a:gd name="T32" fmla="*/ 312 w 1925"/>
                <a:gd name="T33" fmla="*/ 878 h 1769"/>
                <a:gd name="T34" fmla="*/ 250 w 1925"/>
                <a:gd name="T35" fmla="*/ 852 h 1769"/>
                <a:gd name="T36" fmla="*/ 106 w 1925"/>
                <a:gd name="T37" fmla="*/ 1197 h 1769"/>
                <a:gd name="T38" fmla="*/ 441 w 1925"/>
                <a:gd name="T39" fmla="*/ 1337 h 1769"/>
                <a:gd name="T40" fmla="*/ 468 w 1925"/>
                <a:gd name="T41" fmla="*/ 1348 h 1769"/>
                <a:gd name="T42" fmla="*/ 474 w 1925"/>
                <a:gd name="T43" fmla="*/ 1335 h 1769"/>
                <a:gd name="T44" fmla="*/ 613 w 1925"/>
                <a:gd name="T45" fmla="*/ 1003 h 1769"/>
                <a:gd name="T46" fmla="*/ 552 w 1925"/>
                <a:gd name="T47" fmla="*/ 978 h 1769"/>
                <a:gd name="T48" fmla="*/ 560 w 1925"/>
                <a:gd name="T49" fmla="*/ 959 h 1769"/>
                <a:gd name="T50" fmla="*/ 568 w 1925"/>
                <a:gd name="T51" fmla="*/ 939 h 1769"/>
                <a:gd name="T52" fmla="*/ 589 w 1925"/>
                <a:gd name="T53" fmla="*/ 888 h 1769"/>
                <a:gd name="T54" fmla="*/ 534 w 1925"/>
                <a:gd name="T55" fmla="*/ 865 h 1769"/>
                <a:gd name="T56" fmla="*/ 696 w 1925"/>
                <a:gd name="T57" fmla="*/ 499 h 1769"/>
                <a:gd name="T58" fmla="*/ 973 w 1925"/>
                <a:gd name="T59" fmla="*/ 499 h 1769"/>
                <a:gd name="T60" fmla="*/ 782 w 1925"/>
                <a:gd name="T61" fmla="*/ 1027 h 1769"/>
                <a:gd name="T62" fmla="*/ 735 w 1925"/>
                <a:gd name="T63" fmla="*/ 1315 h 1769"/>
                <a:gd name="T64" fmla="*/ 651 w 1925"/>
                <a:gd name="T65" fmla="*/ 1321 h 1769"/>
                <a:gd name="T66" fmla="*/ 614 w 1925"/>
                <a:gd name="T67" fmla="*/ 1409 h 1769"/>
                <a:gd name="T68" fmla="*/ 598 w 1925"/>
                <a:gd name="T69" fmla="*/ 1448 h 1769"/>
                <a:gd name="T70" fmla="*/ 560 w 1925"/>
                <a:gd name="T71" fmla="*/ 1432 h 1769"/>
                <a:gd name="T72" fmla="*/ 350 w 1925"/>
                <a:gd name="T73" fmla="*/ 1344 h 1769"/>
                <a:gd name="T74" fmla="*/ 316 w 1925"/>
                <a:gd name="T75" fmla="*/ 1347 h 1769"/>
                <a:gd name="T76" fmla="*/ 330 w 1925"/>
                <a:gd name="T77" fmla="*/ 1536 h 1769"/>
                <a:gd name="T78" fmla="*/ 898 w 1925"/>
                <a:gd name="T79" fmla="*/ 1493 h 1769"/>
                <a:gd name="T80" fmla="*/ 955 w 1925"/>
                <a:gd name="T81" fmla="*/ 1149 h 1769"/>
                <a:gd name="T82" fmla="*/ 969 w 1925"/>
                <a:gd name="T83" fmla="*/ 1159 h 1769"/>
                <a:gd name="T84" fmla="*/ 1193 w 1925"/>
                <a:gd name="T85" fmla="*/ 1324 h 1769"/>
                <a:gd name="T86" fmla="*/ 1215 w 1925"/>
                <a:gd name="T87" fmla="*/ 1769 h 1769"/>
                <a:gd name="T88" fmla="*/ 1405 w 1925"/>
                <a:gd name="T89" fmla="*/ 1760 h 1769"/>
                <a:gd name="T90" fmla="*/ 1378 w 1925"/>
                <a:gd name="T91" fmla="*/ 1225 h 1769"/>
                <a:gd name="T92" fmla="*/ 1104 w 1925"/>
                <a:gd name="T93" fmla="*/ 1022 h 1769"/>
                <a:gd name="T94" fmla="*/ 1300 w 1925"/>
                <a:gd name="T95" fmla="*/ 620 h 1769"/>
                <a:gd name="T96" fmla="*/ 1568 w 1925"/>
                <a:gd name="T97" fmla="*/ 828 h 1769"/>
                <a:gd name="T98" fmla="*/ 144 w 1925"/>
                <a:gd name="T99" fmla="*/ 808 h 1769"/>
                <a:gd name="T100" fmla="*/ 0 w 1925"/>
                <a:gd name="T101" fmla="*/ 1153 h 1769"/>
                <a:gd name="T102" fmla="*/ 58 w 1925"/>
                <a:gd name="T103" fmla="*/ 1177 h 1769"/>
                <a:gd name="T104" fmla="*/ 202 w 1925"/>
                <a:gd name="T105" fmla="*/ 832 h 1769"/>
                <a:gd name="T106" fmla="*/ 144 w 1925"/>
                <a:gd name="T107" fmla="*/ 808 h 1769"/>
                <a:gd name="T108" fmla="*/ 604 w 1925"/>
                <a:gd name="T109" fmla="*/ 1325 h 1769"/>
                <a:gd name="T110" fmla="*/ 720 w 1925"/>
                <a:gd name="T111" fmla="*/ 1048 h 1769"/>
                <a:gd name="T112" fmla="*/ 660 w 1925"/>
                <a:gd name="T113" fmla="*/ 1023 h 1769"/>
                <a:gd name="T114" fmla="*/ 532 w 1925"/>
                <a:gd name="T115" fmla="*/ 1330 h 1769"/>
                <a:gd name="T116" fmla="*/ 516 w 1925"/>
                <a:gd name="T117" fmla="*/ 1368 h 1769"/>
                <a:gd name="T118" fmla="*/ 576 w 1925"/>
                <a:gd name="T119" fmla="*/ 1393 h 1769"/>
                <a:gd name="T120" fmla="*/ 604 w 1925"/>
                <a:gd name="T121" fmla="*/ 1325 h 1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925" h="1769">
                  <a:moveTo>
                    <a:pt x="1104" y="192"/>
                  </a:moveTo>
                  <a:cubicBezTo>
                    <a:pt x="1104" y="86"/>
                    <a:pt x="1189" y="0"/>
                    <a:pt x="1295" y="0"/>
                  </a:cubicBezTo>
                  <a:cubicBezTo>
                    <a:pt x="1401" y="0"/>
                    <a:pt x="1487" y="86"/>
                    <a:pt x="1487" y="192"/>
                  </a:cubicBezTo>
                  <a:cubicBezTo>
                    <a:pt x="1487" y="297"/>
                    <a:pt x="1401" y="383"/>
                    <a:pt x="1295" y="383"/>
                  </a:cubicBezTo>
                  <a:cubicBezTo>
                    <a:pt x="1189" y="383"/>
                    <a:pt x="1104" y="297"/>
                    <a:pt x="1104" y="192"/>
                  </a:cubicBezTo>
                  <a:close/>
                  <a:moveTo>
                    <a:pt x="1568" y="828"/>
                  </a:moveTo>
                  <a:lnTo>
                    <a:pt x="1925" y="521"/>
                  </a:lnTo>
                  <a:lnTo>
                    <a:pt x="1832" y="413"/>
                  </a:lnTo>
                  <a:lnTo>
                    <a:pt x="1563" y="644"/>
                  </a:lnTo>
                  <a:lnTo>
                    <a:pt x="1364" y="489"/>
                  </a:lnTo>
                  <a:lnTo>
                    <a:pt x="1024" y="357"/>
                  </a:lnTo>
                  <a:lnTo>
                    <a:pt x="603" y="357"/>
                  </a:lnTo>
                  <a:lnTo>
                    <a:pt x="403" y="810"/>
                  </a:lnTo>
                  <a:lnTo>
                    <a:pt x="350" y="788"/>
                  </a:lnTo>
                  <a:lnTo>
                    <a:pt x="328" y="839"/>
                  </a:lnTo>
                  <a:lnTo>
                    <a:pt x="320" y="859"/>
                  </a:lnTo>
                  <a:lnTo>
                    <a:pt x="312" y="878"/>
                  </a:lnTo>
                  <a:lnTo>
                    <a:pt x="250" y="852"/>
                  </a:lnTo>
                  <a:lnTo>
                    <a:pt x="106" y="1197"/>
                  </a:lnTo>
                  <a:lnTo>
                    <a:pt x="441" y="1337"/>
                  </a:lnTo>
                  <a:lnTo>
                    <a:pt x="468" y="1348"/>
                  </a:lnTo>
                  <a:lnTo>
                    <a:pt x="474" y="1335"/>
                  </a:lnTo>
                  <a:lnTo>
                    <a:pt x="613" y="1003"/>
                  </a:lnTo>
                  <a:lnTo>
                    <a:pt x="552" y="978"/>
                  </a:lnTo>
                  <a:lnTo>
                    <a:pt x="560" y="959"/>
                  </a:lnTo>
                  <a:lnTo>
                    <a:pt x="568" y="939"/>
                  </a:lnTo>
                  <a:lnTo>
                    <a:pt x="589" y="888"/>
                  </a:lnTo>
                  <a:lnTo>
                    <a:pt x="534" y="865"/>
                  </a:lnTo>
                  <a:lnTo>
                    <a:pt x="696" y="499"/>
                  </a:lnTo>
                  <a:lnTo>
                    <a:pt x="973" y="499"/>
                  </a:lnTo>
                  <a:lnTo>
                    <a:pt x="782" y="1027"/>
                  </a:lnTo>
                  <a:lnTo>
                    <a:pt x="735" y="1315"/>
                  </a:lnTo>
                  <a:lnTo>
                    <a:pt x="651" y="1321"/>
                  </a:lnTo>
                  <a:lnTo>
                    <a:pt x="614" y="1409"/>
                  </a:lnTo>
                  <a:lnTo>
                    <a:pt x="598" y="1448"/>
                  </a:lnTo>
                  <a:lnTo>
                    <a:pt x="560" y="1432"/>
                  </a:lnTo>
                  <a:lnTo>
                    <a:pt x="350" y="1344"/>
                  </a:lnTo>
                  <a:lnTo>
                    <a:pt x="316" y="1347"/>
                  </a:lnTo>
                  <a:lnTo>
                    <a:pt x="330" y="1536"/>
                  </a:lnTo>
                  <a:lnTo>
                    <a:pt x="898" y="1493"/>
                  </a:lnTo>
                  <a:lnTo>
                    <a:pt x="955" y="1149"/>
                  </a:lnTo>
                  <a:lnTo>
                    <a:pt x="969" y="1159"/>
                  </a:lnTo>
                  <a:lnTo>
                    <a:pt x="1193" y="1324"/>
                  </a:lnTo>
                  <a:lnTo>
                    <a:pt x="1215" y="1769"/>
                  </a:lnTo>
                  <a:lnTo>
                    <a:pt x="1405" y="1760"/>
                  </a:lnTo>
                  <a:lnTo>
                    <a:pt x="1378" y="1225"/>
                  </a:lnTo>
                  <a:lnTo>
                    <a:pt x="1104" y="1022"/>
                  </a:lnTo>
                  <a:lnTo>
                    <a:pt x="1300" y="620"/>
                  </a:lnTo>
                  <a:lnTo>
                    <a:pt x="1568" y="828"/>
                  </a:lnTo>
                  <a:close/>
                  <a:moveTo>
                    <a:pt x="144" y="808"/>
                  </a:moveTo>
                  <a:lnTo>
                    <a:pt x="0" y="1153"/>
                  </a:lnTo>
                  <a:lnTo>
                    <a:pt x="58" y="1177"/>
                  </a:lnTo>
                  <a:lnTo>
                    <a:pt x="202" y="832"/>
                  </a:lnTo>
                  <a:lnTo>
                    <a:pt x="144" y="808"/>
                  </a:lnTo>
                  <a:close/>
                  <a:moveTo>
                    <a:pt x="604" y="1325"/>
                  </a:moveTo>
                  <a:lnTo>
                    <a:pt x="720" y="1048"/>
                  </a:lnTo>
                  <a:lnTo>
                    <a:pt x="660" y="1023"/>
                  </a:lnTo>
                  <a:lnTo>
                    <a:pt x="532" y="1330"/>
                  </a:lnTo>
                  <a:lnTo>
                    <a:pt x="516" y="1368"/>
                  </a:lnTo>
                  <a:lnTo>
                    <a:pt x="576" y="1393"/>
                  </a:lnTo>
                  <a:lnTo>
                    <a:pt x="604" y="1325"/>
                  </a:lnTo>
                  <a:close/>
                </a:path>
              </a:pathLst>
            </a:custGeom>
            <a:solidFill>
              <a:schemeClr val="tx1">
                <a:lumMod val="75000"/>
                <a:lumOff val="25000"/>
              </a:schemeClr>
            </a:solidFill>
            <a:ln>
              <a:noFill/>
            </a:ln>
          </p:spPr>
          <p:txBody>
            <a:bodyPr anchor="ctr"/>
            <a:lstStyle>
              <a:defPPr>
                <a:defRPr lang="zh-CN"/>
              </a:defPPr>
              <a:lvl1pPr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640080" indent="-18288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1282700" indent="-368300"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925955" indent="-55435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2568575" indent="-739775" algn="l" rtl="0" fontAlgn="base">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defTabSz="481965" fontAlgn="auto">
                <a:spcBef>
                  <a:spcPct val="0"/>
                </a:spcBef>
                <a:spcAft>
                  <a:spcPct val="0"/>
                </a:spcAft>
              </a:pPr>
              <a:endParaRPr>
                <a:solidFill>
                  <a:sysClr val="windowText" lastClr="000000"/>
                </a:solidFill>
                <a:latin typeface="思源黑体 CN Bold" panose="020B0800000000000000" pitchFamily="34" charset="-122"/>
                <a:ea typeface="思源黑体 CN Bold" panose="020B0800000000000000" pitchFamily="34" charset="-122"/>
              </a:endParaRPr>
            </a:p>
          </p:txBody>
        </p:sp>
        <p:sp>
          <p:nvSpPr>
            <p:cNvPr id="53" name="主题班会-2-15"/>
            <p:cNvSpPr/>
            <p:nvPr/>
          </p:nvSpPr>
          <p:spPr>
            <a:xfrm>
              <a:off x="1404863" y="3594921"/>
              <a:ext cx="9795400" cy="160785"/>
            </a:xfrm>
            <a:prstGeom prst="homePlate">
              <a:avLst/>
            </a:prstGeom>
            <a:solidFill>
              <a:srgbClr val="FFFFFF">
                <a:lumMod val="95000"/>
              </a:srgbClr>
            </a:solidFill>
            <a:ln w="6350" cap="flat" cmpd="sng" algn="ctr">
              <a:noFill/>
              <a:prstDash val="solid"/>
              <a:miter lim="800000"/>
            </a:ln>
            <a:effectLst/>
          </p:spPr>
          <p:style>
            <a:lnRef idx="0">
              <a:scrgbClr r="0" g="0" b="0"/>
            </a:lnRef>
            <a:fillRef idx="0">
              <a:scrgbClr r="0" g="0" b="0"/>
            </a:fillRef>
            <a:effectRef idx="0">
              <a:scrgbClr r="0" g="0" b="0"/>
            </a:effectRef>
            <a:fontRef idx="major"/>
          </p:style>
          <p:txBody>
            <a:bodyPr anchor="ctr"/>
            <a:lstStyle/>
            <a:p>
              <a:pPr marL="0" marR="0" lvl="0" indent="0" algn="ctr" defTabSz="481965" eaLnBrk="1" fontAlgn="auto" latinLnBrk="0" hangingPunct="1">
                <a:lnSpc>
                  <a:spcPct val="100000"/>
                </a:lnSpc>
                <a:spcBef>
                  <a:spcPct val="0"/>
                </a:spcBef>
                <a:spcAft>
                  <a:spcPct val="0"/>
                </a:spcAft>
                <a:buClrTx/>
                <a:buSzTx/>
                <a:buFontTx/>
                <a:buNone/>
                <a:defRPr/>
              </a:pPr>
              <a:endParaRPr kumimoji="0" b="0" i="0" u="none" strike="noStrike" kern="0" cap="none" spc="0" normalizeH="0" baseline="0" noProof="0">
                <a:solidFill>
                  <a:sysClr val="windowText" lastClr="000000"/>
                </a:solidFill>
                <a:uLnTx/>
                <a:uFillTx/>
                <a:latin typeface="思源黑体 CN Bold" panose="020B0800000000000000" pitchFamily="34" charset="-122"/>
                <a:ea typeface="思源黑体 CN Bold" panose="020B0800000000000000" pitchFamily="34" charset="-122"/>
                <a:cs typeface="+mn-cs"/>
              </a:endParaRPr>
            </a:p>
          </p:txBody>
        </p:sp>
        <p:sp>
          <p:nvSpPr>
            <p:cNvPr id="54" name="主题班会-2-16"/>
            <p:cNvSpPr/>
            <p:nvPr/>
          </p:nvSpPr>
          <p:spPr>
            <a:xfrm>
              <a:off x="1457839" y="3467231"/>
              <a:ext cx="410666" cy="410666"/>
            </a:xfrm>
            <a:prstGeom prst="ellipse">
              <a:avLst/>
            </a:prstGeom>
            <a:solidFill>
              <a:srgbClr val="FFFFFF"/>
            </a:solidFill>
            <a:ln w="38100" cap="flat" cmpd="sng" algn="ctr">
              <a:solidFill>
                <a:schemeClr val="tx1">
                  <a:lumMod val="95000"/>
                  <a:lumOff val="5000"/>
                </a:schemeClr>
              </a:solidFill>
              <a:prstDash val="solid"/>
              <a:miter lim="800000"/>
            </a:ln>
            <a:effectLst/>
          </p:spPr>
          <p:style>
            <a:lnRef idx="0">
              <a:scrgbClr r="0" g="0" b="0"/>
            </a:lnRef>
            <a:fillRef idx="0">
              <a:scrgbClr r="0" g="0" b="0"/>
            </a:fillRef>
            <a:effectRef idx="0">
              <a:scrgbClr r="0" g="0" b="0"/>
            </a:effectRef>
            <a:fontRef idx="major"/>
          </p:style>
          <p:txBody>
            <a:bodyPr lIns="0" tIns="0" rIns="0" bIns="0" anchor="ctr" anchorCtr="1">
              <a:normAutofit lnSpcReduction="10000"/>
            </a:bodyPr>
            <a:lstStyle/>
            <a:p>
              <a:pPr marL="0" marR="0" lvl="0" indent="0" algn="ctr" defTabSz="481965" eaLnBrk="1" fontAlgn="auto" latinLnBrk="0" hangingPunct="1">
                <a:lnSpc>
                  <a:spcPct val="120000"/>
                </a:lnSpc>
                <a:spcBef>
                  <a:spcPct val="0"/>
                </a:spcBef>
                <a:spcAft>
                  <a:spcPct val="0"/>
                </a:spcAft>
                <a:buClrTx/>
                <a:buSzTx/>
                <a:buFontTx/>
                <a:buNone/>
                <a:defRPr/>
              </a:pPr>
              <a:r>
                <a:rPr kumimoji="0" lang="en-US" sz="1600" b="0" i="0" u="none" strike="noStrike" kern="0" cap="none" spc="0" normalizeH="0" baseline="0" noProof="0">
                  <a:solidFill>
                    <a:sysClr val="windowText" lastClr="000000"/>
                  </a:solidFill>
                  <a:uLnTx/>
                  <a:uFillTx/>
                  <a:latin typeface="思源黑体 CN Bold" panose="020B0800000000000000" pitchFamily="34" charset="-122"/>
                  <a:ea typeface="思源黑体 CN Bold" panose="020B0800000000000000" pitchFamily="34" charset="-122"/>
                  <a:cs typeface="+mn-cs"/>
                </a:rPr>
                <a:t>1</a:t>
              </a:r>
            </a:p>
          </p:txBody>
        </p:sp>
        <p:sp>
          <p:nvSpPr>
            <p:cNvPr id="55" name="主题班会-2-17"/>
            <p:cNvSpPr/>
            <p:nvPr/>
          </p:nvSpPr>
          <p:spPr>
            <a:xfrm>
              <a:off x="4442120" y="3467231"/>
              <a:ext cx="410666" cy="410666"/>
            </a:xfrm>
            <a:prstGeom prst="ellipse">
              <a:avLst/>
            </a:prstGeom>
            <a:solidFill>
              <a:srgbClr val="FFFFFF"/>
            </a:solidFill>
            <a:ln w="38100" cap="flat" cmpd="sng" algn="ctr">
              <a:solidFill>
                <a:schemeClr val="tx1">
                  <a:lumMod val="95000"/>
                  <a:lumOff val="5000"/>
                </a:schemeClr>
              </a:solidFill>
              <a:prstDash val="solid"/>
              <a:miter lim="800000"/>
            </a:ln>
            <a:effectLst/>
          </p:spPr>
          <p:style>
            <a:lnRef idx="0">
              <a:scrgbClr r="0" g="0" b="0"/>
            </a:lnRef>
            <a:fillRef idx="0">
              <a:scrgbClr r="0" g="0" b="0"/>
            </a:fillRef>
            <a:effectRef idx="0">
              <a:scrgbClr r="0" g="0" b="0"/>
            </a:effectRef>
            <a:fontRef idx="major"/>
          </p:style>
          <p:txBody>
            <a:bodyPr lIns="0" tIns="0" rIns="0" bIns="0" anchor="ctr" anchorCtr="1">
              <a:normAutofit lnSpcReduction="10000"/>
            </a:bodyPr>
            <a:lstStyle/>
            <a:p>
              <a:pPr marL="0" marR="0" lvl="0" indent="0" algn="ctr" defTabSz="481965" eaLnBrk="1" fontAlgn="auto" latinLnBrk="0" hangingPunct="1">
                <a:lnSpc>
                  <a:spcPct val="120000"/>
                </a:lnSpc>
                <a:spcBef>
                  <a:spcPct val="0"/>
                </a:spcBef>
                <a:spcAft>
                  <a:spcPct val="0"/>
                </a:spcAft>
                <a:buClrTx/>
                <a:buSzTx/>
                <a:buFontTx/>
                <a:buNone/>
                <a:defRPr/>
              </a:pPr>
              <a:r>
                <a:rPr kumimoji="0" lang="en-US" sz="1600" b="0" i="0" u="none" strike="noStrike" kern="0" cap="none" spc="0" normalizeH="0" baseline="0" noProof="0">
                  <a:solidFill>
                    <a:sysClr val="windowText" lastClr="000000"/>
                  </a:solidFill>
                  <a:uLnTx/>
                  <a:uFillTx/>
                  <a:latin typeface="思源黑体 CN Bold" panose="020B0800000000000000" pitchFamily="34" charset="-122"/>
                  <a:ea typeface="思源黑体 CN Bold" panose="020B0800000000000000" pitchFamily="34" charset="-122"/>
                  <a:cs typeface="+mn-cs"/>
                </a:rPr>
                <a:t>3</a:t>
              </a:r>
            </a:p>
          </p:txBody>
        </p:sp>
        <p:sp>
          <p:nvSpPr>
            <p:cNvPr id="56" name="主题班会-2-18"/>
            <p:cNvSpPr/>
            <p:nvPr/>
          </p:nvSpPr>
          <p:spPr>
            <a:xfrm>
              <a:off x="7426402" y="3467231"/>
              <a:ext cx="410666" cy="410666"/>
            </a:xfrm>
            <a:prstGeom prst="ellipse">
              <a:avLst/>
            </a:prstGeom>
            <a:solidFill>
              <a:srgbClr val="FFFFFF"/>
            </a:solidFill>
            <a:ln w="38100" cap="flat" cmpd="sng" algn="ctr">
              <a:solidFill>
                <a:schemeClr val="tx1">
                  <a:lumMod val="95000"/>
                  <a:lumOff val="5000"/>
                </a:schemeClr>
              </a:solidFill>
              <a:prstDash val="solid"/>
              <a:miter lim="800000"/>
            </a:ln>
            <a:effectLst/>
          </p:spPr>
          <p:style>
            <a:lnRef idx="0">
              <a:scrgbClr r="0" g="0" b="0"/>
            </a:lnRef>
            <a:fillRef idx="0">
              <a:scrgbClr r="0" g="0" b="0"/>
            </a:fillRef>
            <a:effectRef idx="0">
              <a:scrgbClr r="0" g="0" b="0"/>
            </a:effectRef>
            <a:fontRef idx="major"/>
          </p:style>
          <p:txBody>
            <a:bodyPr lIns="0" tIns="0" rIns="0" bIns="0" anchor="ctr" anchorCtr="1">
              <a:normAutofit lnSpcReduction="10000"/>
            </a:bodyPr>
            <a:lstStyle/>
            <a:p>
              <a:pPr marL="0" marR="0" lvl="0" indent="0" algn="ctr" defTabSz="481965" eaLnBrk="1" fontAlgn="auto" latinLnBrk="0" hangingPunct="1">
                <a:lnSpc>
                  <a:spcPct val="120000"/>
                </a:lnSpc>
                <a:spcBef>
                  <a:spcPct val="0"/>
                </a:spcBef>
                <a:spcAft>
                  <a:spcPct val="0"/>
                </a:spcAft>
                <a:buClrTx/>
                <a:buSzTx/>
                <a:buFontTx/>
                <a:buNone/>
                <a:defRPr/>
              </a:pPr>
              <a:r>
                <a:rPr kumimoji="0" lang="en-US" sz="1600" b="0" i="0" u="none" strike="noStrike" kern="0" cap="none" spc="0" normalizeH="0" baseline="0" noProof="0">
                  <a:solidFill>
                    <a:sysClr val="windowText" lastClr="000000"/>
                  </a:solidFill>
                  <a:uLnTx/>
                  <a:uFillTx/>
                  <a:latin typeface="思源黑体 CN Bold" panose="020B0800000000000000" pitchFamily="34" charset="-122"/>
                  <a:ea typeface="思源黑体 CN Bold" panose="020B0800000000000000" pitchFamily="34" charset="-122"/>
                  <a:cs typeface="+mn-cs"/>
                </a:rPr>
                <a:t>5</a:t>
              </a:r>
            </a:p>
          </p:txBody>
        </p:sp>
        <p:sp>
          <p:nvSpPr>
            <p:cNvPr id="59" name="主题班会-2-19"/>
            <p:cNvSpPr/>
            <p:nvPr/>
          </p:nvSpPr>
          <p:spPr>
            <a:xfrm>
              <a:off x="10410684" y="3467231"/>
              <a:ext cx="410666" cy="410666"/>
            </a:xfrm>
            <a:prstGeom prst="ellipse">
              <a:avLst/>
            </a:prstGeom>
            <a:solidFill>
              <a:srgbClr val="FFFFFF"/>
            </a:solidFill>
            <a:ln w="38100" cap="flat" cmpd="sng" algn="ctr">
              <a:solidFill>
                <a:schemeClr val="tx1">
                  <a:lumMod val="95000"/>
                  <a:lumOff val="5000"/>
                </a:schemeClr>
              </a:solidFill>
              <a:prstDash val="solid"/>
              <a:miter lim="800000"/>
            </a:ln>
            <a:effectLst/>
          </p:spPr>
          <p:style>
            <a:lnRef idx="0">
              <a:scrgbClr r="0" g="0" b="0"/>
            </a:lnRef>
            <a:fillRef idx="0">
              <a:scrgbClr r="0" g="0" b="0"/>
            </a:fillRef>
            <a:effectRef idx="0">
              <a:scrgbClr r="0" g="0" b="0"/>
            </a:effectRef>
            <a:fontRef idx="major"/>
          </p:style>
          <p:txBody>
            <a:bodyPr lIns="0" tIns="0" rIns="0" bIns="0" anchor="ctr" anchorCtr="1">
              <a:normAutofit lnSpcReduction="10000"/>
            </a:bodyPr>
            <a:lstStyle/>
            <a:p>
              <a:pPr marL="0" marR="0" lvl="0" indent="0" algn="ctr" defTabSz="481965" eaLnBrk="1" fontAlgn="auto" latinLnBrk="0" hangingPunct="1">
                <a:lnSpc>
                  <a:spcPct val="120000"/>
                </a:lnSpc>
                <a:spcBef>
                  <a:spcPct val="0"/>
                </a:spcBef>
                <a:spcAft>
                  <a:spcPct val="0"/>
                </a:spcAft>
                <a:buClrTx/>
                <a:buSzTx/>
                <a:buFontTx/>
                <a:buNone/>
                <a:defRPr/>
              </a:pPr>
              <a:r>
                <a:rPr kumimoji="0" lang="en-US" sz="1600" b="0" i="0" u="none" strike="noStrike" kern="0" cap="none" spc="0" normalizeH="0" baseline="0" noProof="0">
                  <a:solidFill>
                    <a:sysClr val="windowText" lastClr="000000"/>
                  </a:solidFill>
                  <a:uLnTx/>
                  <a:uFillTx/>
                  <a:latin typeface="思源黑体 CN Bold" panose="020B0800000000000000" pitchFamily="34" charset="-122"/>
                  <a:ea typeface="思源黑体 CN Bold" panose="020B0800000000000000" pitchFamily="34" charset="-122"/>
                  <a:cs typeface="+mn-cs"/>
                </a:rPr>
                <a:t>7</a:t>
              </a:r>
            </a:p>
          </p:txBody>
        </p:sp>
        <p:sp>
          <p:nvSpPr>
            <p:cNvPr id="61" name="主题班会-2-20"/>
            <p:cNvSpPr/>
            <p:nvPr/>
          </p:nvSpPr>
          <p:spPr>
            <a:xfrm>
              <a:off x="2949980" y="3467232"/>
              <a:ext cx="410666" cy="410666"/>
            </a:xfrm>
            <a:prstGeom prst="ellipse">
              <a:avLst/>
            </a:prstGeom>
            <a:solidFill>
              <a:srgbClr val="FFFFFF"/>
            </a:solidFill>
            <a:ln w="38100" cap="flat" cmpd="sng" algn="ctr">
              <a:solidFill>
                <a:srgbClr val="000000">
                  <a:lumMod val="65000"/>
                  <a:lumOff val="35000"/>
                </a:srgbClr>
              </a:solidFill>
              <a:prstDash val="solid"/>
              <a:miter lim="800000"/>
            </a:ln>
            <a:effectLst/>
          </p:spPr>
          <p:style>
            <a:lnRef idx="0">
              <a:scrgbClr r="0" g="0" b="0"/>
            </a:lnRef>
            <a:fillRef idx="0">
              <a:scrgbClr r="0" g="0" b="0"/>
            </a:fillRef>
            <a:effectRef idx="0">
              <a:scrgbClr r="0" g="0" b="0"/>
            </a:effectRef>
            <a:fontRef idx="major"/>
          </p:style>
          <p:txBody>
            <a:bodyPr lIns="0" tIns="0" rIns="0" bIns="0" anchor="ctr" anchorCtr="1">
              <a:normAutofit lnSpcReduction="10000"/>
            </a:bodyPr>
            <a:lstStyle/>
            <a:p>
              <a:pPr marL="0" marR="0" lvl="0" indent="0" algn="ctr" defTabSz="481965" eaLnBrk="1" fontAlgn="auto" latinLnBrk="0" hangingPunct="1">
                <a:lnSpc>
                  <a:spcPct val="120000"/>
                </a:lnSpc>
                <a:spcBef>
                  <a:spcPct val="0"/>
                </a:spcBef>
                <a:spcAft>
                  <a:spcPct val="0"/>
                </a:spcAft>
                <a:buClrTx/>
                <a:buSzTx/>
                <a:buFontTx/>
                <a:buNone/>
                <a:defRPr/>
              </a:pPr>
              <a:r>
                <a:rPr kumimoji="0" lang="en-US" sz="1600" b="0" i="0" u="none" strike="noStrike" kern="0" cap="none" spc="0" normalizeH="0" baseline="0" noProof="0">
                  <a:solidFill>
                    <a:sysClr val="windowText" lastClr="000000"/>
                  </a:solidFill>
                  <a:uLnTx/>
                  <a:uFillTx/>
                  <a:latin typeface="思源黑体 CN Bold" panose="020B0800000000000000" pitchFamily="34" charset="-122"/>
                  <a:ea typeface="思源黑体 CN Bold" panose="020B0800000000000000" pitchFamily="34" charset="-122"/>
                  <a:cs typeface="+mn-cs"/>
                </a:rPr>
                <a:t>2</a:t>
              </a:r>
            </a:p>
          </p:txBody>
        </p:sp>
        <p:sp>
          <p:nvSpPr>
            <p:cNvPr id="67" name="主题班会-2-21"/>
            <p:cNvSpPr/>
            <p:nvPr/>
          </p:nvSpPr>
          <p:spPr>
            <a:xfrm>
              <a:off x="5934261" y="3467232"/>
              <a:ext cx="410666" cy="410666"/>
            </a:xfrm>
            <a:prstGeom prst="ellipse">
              <a:avLst/>
            </a:prstGeom>
            <a:solidFill>
              <a:srgbClr val="FFFFFF"/>
            </a:solidFill>
            <a:ln w="38100" cap="flat" cmpd="sng" algn="ctr">
              <a:solidFill>
                <a:srgbClr val="000000">
                  <a:lumMod val="65000"/>
                  <a:lumOff val="35000"/>
                </a:srgbClr>
              </a:solidFill>
              <a:prstDash val="solid"/>
              <a:miter lim="800000"/>
            </a:ln>
            <a:effectLst/>
          </p:spPr>
          <p:style>
            <a:lnRef idx="0">
              <a:scrgbClr r="0" g="0" b="0"/>
            </a:lnRef>
            <a:fillRef idx="0">
              <a:scrgbClr r="0" g="0" b="0"/>
            </a:fillRef>
            <a:effectRef idx="0">
              <a:scrgbClr r="0" g="0" b="0"/>
            </a:effectRef>
            <a:fontRef idx="major"/>
          </p:style>
          <p:txBody>
            <a:bodyPr lIns="0" tIns="0" rIns="0" bIns="0" anchor="ctr" anchorCtr="1">
              <a:normAutofit lnSpcReduction="10000"/>
            </a:bodyPr>
            <a:lstStyle/>
            <a:p>
              <a:pPr marL="0" marR="0" lvl="0" indent="0" algn="ctr" defTabSz="481965" eaLnBrk="1" fontAlgn="auto" latinLnBrk="0" hangingPunct="1">
                <a:lnSpc>
                  <a:spcPct val="120000"/>
                </a:lnSpc>
                <a:spcBef>
                  <a:spcPct val="0"/>
                </a:spcBef>
                <a:spcAft>
                  <a:spcPct val="0"/>
                </a:spcAft>
                <a:buClrTx/>
                <a:buSzTx/>
                <a:buFontTx/>
                <a:buNone/>
                <a:defRPr/>
              </a:pPr>
              <a:r>
                <a:rPr kumimoji="0" lang="en-US" sz="1600" b="0" i="0" u="none" strike="noStrike" kern="0" cap="none" spc="0" normalizeH="0" baseline="0" noProof="0">
                  <a:solidFill>
                    <a:sysClr val="windowText" lastClr="000000"/>
                  </a:solidFill>
                  <a:uLnTx/>
                  <a:uFillTx/>
                  <a:latin typeface="思源黑体 CN Bold" panose="020B0800000000000000" pitchFamily="34" charset="-122"/>
                  <a:ea typeface="思源黑体 CN Bold" panose="020B0800000000000000" pitchFamily="34" charset="-122"/>
                  <a:cs typeface="+mn-cs"/>
                </a:rPr>
                <a:t>4</a:t>
              </a:r>
            </a:p>
          </p:txBody>
        </p:sp>
        <p:sp>
          <p:nvSpPr>
            <p:cNvPr id="70" name="主题班会-2-22"/>
            <p:cNvSpPr/>
            <p:nvPr/>
          </p:nvSpPr>
          <p:spPr>
            <a:xfrm>
              <a:off x="8918542" y="3467232"/>
              <a:ext cx="410666" cy="410666"/>
            </a:xfrm>
            <a:prstGeom prst="ellipse">
              <a:avLst/>
            </a:prstGeom>
            <a:solidFill>
              <a:srgbClr val="FFFFFF"/>
            </a:solidFill>
            <a:ln w="38100" cap="flat" cmpd="sng" algn="ctr">
              <a:solidFill>
                <a:srgbClr val="000000">
                  <a:lumMod val="65000"/>
                  <a:lumOff val="35000"/>
                </a:srgbClr>
              </a:solidFill>
              <a:prstDash val="solid"/>
              <a:miter lim="800000"/>
            </a:ln>
            <a:effectLst/>
          </p:spPr>
          <p:style>
            <a:lnRef idx="0">
              <a:scrgbClr r="0" g="0" b="0"/>
            </a:lnRef>
            <a:fillRef idx="0">
              <a:scrgbClr r="0" g="0" b="0"/>
            </a:fillRef>
            <a:effectRef idx="0">
              <a:scrgbClr r="0" g="0" b="0"/>
            </a:effectRef>
            <a:fontRef idx="major"/>
          </p:style>
          <p:txBody>
            <a:bodyPr lIns="0" tIns="0" rIns="0" bIns="0" anchor="ctr" anchorCtr="1">
              <a:normAutofit lnSpcReduction="10000"/>
            </a:bodyPr>
            <a:lstStyle/>
            <a:p>
              <a:pPr marL="0" marR="0" lvl="0" indent="0" algn="ctr" defTabSz="481965" eaLnBrk="1" fontAlgn="auto" latinLnBrk="0" hangingPunct="1">
                <a:lnSpc>
                  <a:spcPct val="120000"/>
                </a:lnSpc>
                <a:spcBef>
                  <a:spcPct val="0"/>
                </a:spcBef>
                <a:spcAft>
                  <a:spcPct val="0"/>
                </a:spcAft>
                <a:buClrTx/>
                <a:buSzTx/>
                <a:buFontTx/>
                <a:buNone/>
                <a:defRPr/>
              </a:pPr>
              <a:r>
                <a:rPr kumimoji="0" lang="en-US" sz="1600" b="0" i="0" u="none" strike="noStrike" kern="0" cap="none" spc="0" normalizeH="0" baseline="0" noProof="0">
                  <a:solidFill>
                    <a:sysClr val="windowText" lastClr="000000"/>
                  </a:solidFill>
                  <a:uLnTx/>
                  <a:uFillTx/>
                  <a:latin typeface="思源黑体 CN Bold" panose="020B0800000000000000" pitchFamily="34" charset="-122"/>
                  <a:ea typeface="思源黑体 CN Bold" panose="020B0800000000000000" pitchFamily="34" charset="-122"/>
                  <a:cs typeface="+mn-cs"/>
                </a:rPr>
                <a:t>6</a:t>
              </a:r>
            </a:p>
          </p:txBody>
        </p:sp>
        <p:cxnSp>
          <p:nvCxnSpPr>
            <p:cNvPr id="73" name="主题班会-2-23"/>
            <p:cNvCxnSpPr>
              <a:stCxn id="54" idx="4"/>
              <a:endCxn id="45" idx="0"/>
            </p:cNvCxnSpPr>
            <p:nvPr/>
          </p:nvCxnSpPr>
          <p:spPr>
            <a:xfrm>
              <a:off x="1663172" y="3877897"/>
              <a:ext cx="1" cy="843362"/>
            </a:xfrm>
            <a:prstGeom prst="line">
              <a:avLst/>
            </a:prstGeom>
            <a:noFill/>
            <a:ln w="6350" cap="rnd" cmpd="sng" algn="ctr">
              <a:solidFill>
                <a:srgbClr val="FFFFFF">
                  <a:lumMod val="75000"/>
                </a:srgbClr>
              </a:solidFill>
              <a:prstDash val="solid"/>
              <a:round/>
            </a:ln>
            <a:effectLst/>
          </p:spPr>
        </p:cxnSp>
        <p:cxnSp>
          <p:nvCxnSpPr>
            <p:cNvPr id="79" name="主题班会-2-24"/>
            <p:cNvCxnSpPr>
              <a:stCxn id="55" idx="4"/>
              <a:endCxn id="47" idx="0"/>
            </p:cNvCxnSpPr>
            <p:nvPr/>
          </p:nvCxnSpPr>
          <p:spPr>
            <a:xfrm>
              <a:off x="4647453" y="3877897"/>
              <a:ext cx="1" cy="863170"/>
            </a:xfrm>
            <a:prstGeom prst="line">
              <a:avLst/>
            </a:prstGeom>
            <a:noFill/>
            <a:ln w="6350" cap="rnd" cmpd="sng" algn="ctr">
              <a:solidFill>
                <a:srgbClr val="FFFFFF">
                  <a:lumMod val="75000"/>
                </a:srgbClr>
              </a:solidFill>
              <a:prstDash val="solid"/>
              <a:round/>
            </a:ln>
            <a:effectLst/>
          </p:spPr>
        </p:cxnSp>
        <p:cxnSp>
          <p:nvCxnSpPr>
            <p:cNvPr id="80" name="主题班会-2-25"/>
            <p:cNvCxnSpPr>
              <a:stCxn id="56" idx="4"/>
              <a:endCxn id="49" idx="0"/>
            </p:cNvCxnSpPr>
            <p:nvPr/>
          </p:nvCxnSpPr>
          <p:spPr>
            <a:xfrm flipH="1">
              <a:off x="7631735" y="3877897"/>
              <a:ext cx="0" cy="849511"/>
            </a:xfrm>
            <a:prstGeom prst="line">
              <a:avLst/>
            </a:prstGeom>
            <a:noFill/>
            <a:ln w="6350" cap="rnd" cmpd="sng" algn="ctr">
              <a:solidFill>
                <a:srgbClr val="FFFFFF">
                  <a:lumMod val="75000"/>
                </a:srgbClr>
              </a:solidFill>
              <a:prstDash val="solid"/>
              <a:round/>
            </a:ln>
            <a:effectLst/>
          </p:spPr>
        </p:cxnSp>
        <p:cxnSp>
          <p:nvCxnSpPr>
            <p:cNvPr id="81" name="主题班会-2-26"/>
            <p:cNvCxnSpPr>
              <a:stCxn id="59" idx="4"/>
              <a:endCxn id="51" idx="0"/>
            </p:cNvCxnSpPr>
            <p:nvPr/>
          </p:nvCxnSpPr>
          <p:spPr>
            <a:xfrm>
              <a:off x="10616017" y="3877897"/>
              <a:ext cx="1" cy="859626"/>
            </a:xfrm>
            <a:prstGeom prst="line">
              <a:avLst/>
            </a:prstGeom>
            <a:noFill/>
            <a:ln w="6350" cap="rnd" cmpd="sng" algn="ctr">
              <a:solidFill>
                <a:srgbClr val="FFFFFF">
                  <a:lumMod val="75000"/>
                </a:srgbClr>
              </a:solidFill>
              <a:prstDash val="solid"/>
              <a:round/>
            </a:ln>
            <a:effectLst/>
          </p:spPr>
        </p:cxnSp>
        <p:cxnSp>
          <p:nvCxnSpPr>
            <p:cNvPr id="82" name="主题班会-2-27"/>
            <p:cNvCxnSpPr>
              <a:stCxn id="36" idx="4"/>
              <a:endCxn id="67" idx="0"/>
            </p:cNvCxnSpPr>
            <p:nvPr/>
          </p:nvCxnSpPr>
          <p:spPr>
            <a:xfrm flipH="1">
              <a:off x="6139596" y="2599616"/>
              <a:ext cx="0" cy="867410"/>
            </a:xfrm>
            <a:prstGeom prst="line">
              <a:avLst/>
            </a:prstGeom>
            <a:noFill/>
            <a:ln w="6350" cap="rnd" cmpd="sng" algn="ctr">
              <a:solidFill>
                <a:srgbClr val="FFFFFF">
                  <a:lumMod val="75000"/>
                </a:srgbClr>
              </a:solidFill>
              <a:prstDash val="solid"/>
              <a:round/>
            </a:ln>
            <a:effectLst/>
          </p:spPr>
        </p:cxnSp>
        <p:cxnSp>
          <p:nvCxnSpPr>
            <p:cNvPr id="83" name="主题班会-2-28"/>
            <p:cNvCxnSpPr>
              <a:stCxn id="43" idx="4"/>
              <a:endCxn id="70" idx="0"/>
            </p:cNvCxnSpPr>
            <p:nvPr/>
          </p:nvCxnSpPr>
          <p:spPr>
            <a:xfrm flipH="1">
              <a:off x="9123875" y="2604061"/>
              <a:ext cx="1" cy="863171"/>
            </a:xfrm>
            <a:prstGeom prst="line">
              <a:avLst/>
            </a:prstGeom>
            <a:noFill/>
            <a:ln w="6350" cap="rnd" cmpd="sng" algn="ctr">
              <a:solidFill>
                <a:srgbClr val="FFFFFF">
                  <a:lumMod val="75000"/>
                </a:srgbClr>
              </a:solidFill>
              <a:prstDash val="solid"/>
              <a:round/>
            </a:ln>
            <a:effectLst/>
          </p:spPr>
        </p:cxnSp>
        <p:cxnSp>
          <p:nvCxnSpPr>
            <p:cNvPr id="84" name="主题班会-2-29"/>
            <p:cNvCxnSpPr/>
            <p:nvPr/>
          </p:nvCxnSpPr>
          <p:spPr>
            <a:xfrm flipH="1">
              <a:off x="3150268" y="2604061"/>
              <a:ext cx="1" cy="863171"/>
            </a:xfrm>
            <a:prstGeom prst="line">
              <a:avLst/>
            </a:prstGeom>
            <a:noFill/>
            <a:ln w="6350" cap="rnd" cmpd="sng" algn="ctr">
              <a:solidFill>
                <a:srgbClr val="FFFFFF">
                  <a:lumMod val="75000"/>
                </a:srgbClr>
              </a:solidFill>
              <a:prstDash val="solid"/>
              <a:round/>
            </a:ln>
            <a:effectLst/>
          </p:spPr>
        </p:cxnSp>
        <p:grpSp>
          <p:nvGrpSpPr>
            <p:cNvPr id="85" name="组合 84"/>
            <p:cNvGrpSpPr/>
            <p:nvPr/>
          </p:nvGrpSpPr>
          <p:grpSpPr>
            <a:xfrm>
              <a:off x="483666" y="2009966"/>
              <a:ext cx="2364452" cy="970396"/>
              <a:chOff x="2222797" y="3336911"/>
              <a:chExt cx="2241974" cy="920128"/>
            </a:xfrm>
          </p:grpSpPr>
          <p:sp>
            <p:nvSpPr>
              <p:cNvPr id="104" name="主题班会-2-30"/>
              <p:cNvSpPr/>
              <p:nvPr/>
            </p:nvSpPr>
            <p:spPr>
              <a:xfrm>
                <a:off x="2338347" y="3677810"/>
                <a:ext cx="2010874" cy="579229"/>
              </a:xfrm>
              <a:prstGeom prst="rect">
                <a:avLst/>
              </a:prstGeom>
            </p:spPr>
            <p:txBody>
              <a:bodyPr wrap="square">
                <a:spAutoFit/>
                <a:scene3d>
                  <a:camera prst="orthographicFront"/>
                  <a:lightRig rig="threePt" dir="t"/>
                </a:scene3d>
                <a:sp3d contourW="12700"/>
              </a:bodyPr>
              <a:lstStyle/>
              <a:p>
                <a:pPr lvl="0" algn="ctr">
                  <a:lnSpc>
                    <a:spcPct val="125000"/>
                  </a:lnSpc>
                  <a:defRPr/>
                </a:pPr>
                <a:r>
                  <a:rPr lang="zh-CN" altLang="en-US" sz="1400" kern="0">
                    <a:solidFill>
                      <a:sysClr val="windowText" lastClr="000000"/>
                    </a:solidFill>
                    <a:latin typeface="思源黑体 CN Light" panose="020B0300000000000000" pitchFamily="34" charset="-122"/>
                    <a:ea typeface="思源黑体 CN Light" panose="020B0300000000000000" pitchFamily="34" charset="-122"/>
                  </a:rPr>
                  <a:t>失去了诚信，就等同于敌人毁灭了自己。</a:t>
                </a:r>
                <a:endParaRPr kumimoji="0" lang="en-US" altLang="zh-CN" sz="1400" b="0" i="0" u="none" strike="noStrike" kern="0" cap="none" spc="0" normalizeH="0" baseline="0" noProof="0">
                  <a:solidFill>
                    <a:sysClr val="windowText" lastClr="000000"/>
                  </a:solidFill>
                  <a:uLnTx/>
                  <a:uFillTx/>
                  <a:latin typeface="思源黑体 CN Light" panose="020B0300000000000000" pitchFamily="34" charset="-122"/>
                  <a:ea typeface="思源黑体 CN Light" panose="020B0300000000000000" pitchFamily="34" charset="-122"/>
                  <a:cs typeface="+mn-cs"/>
                </a:endParaRPr>
              </a:p>
            </p:txBody>
          </p:sp>
          <p:sp>
            <p:nvSpPr>
              <p:cNvPr id="105" name="主题班会-2-31"/>
              <p:cNvSpPr/>
              <p:nvPr/>
            </p:nvSpPr>
            <p:spPr>
              <a:xfrm>
                <a:off x="2222797" y="3336911"/>
                <a:ext cx="2241974" cy="380964"/>
              </a:xfrm>
              <a:prstGeom prst="rect">
                <a:avLst/>
              </a:prstGeom>
            </p:spPr>
            <p:txBody>
              <a:bodyPr wrap="square">
                <a:spAutoFit/>
                <a:scene3d>
                  <a:camera prst="orthographicFront"/>
                  <a:lightRig rig="threePt" dir="t"/>
                </a:scene3d>
                <a:sp3d contourW="12700"/>
              </a:bodyPr>
              <a:lstStyle/>
              <a:p>
                <a:pPr algn="ctr" defTabSz="481965">
                  <a:lnSpc>
                    <a:spcPct val="120000"/>
                  </a:lnSpc>
                </a:pPr>
                <a:r>
                  <a:rPr lang="zh-CN" altLang="en-US">
                    <a:solidFill>
                      <a:sysClr val="windowText" lastClr="000000"/>
                    </a:solidFill>
                    <a:latin typeface="思源黑体 CN Bold" panose="020B0800000000000000" pitchFamily="34" charset="-122"/>
                    <a:ea typeface="思源黑体 CN Bold" panose="020B0800000000000000" pitchFamily="34" charset="-122"/>
                  </a:rPr>
                  <a:t>莎士比亚</a:t>
                </a:r>
              </a:p>
            </p:txBody>
          </p:sp>
        </p:grpSp>
        <p:grpSp>
          <p:nvGrpSpPr>
            <p:cNvPr id="86" name="组合 85"/>
            <p:cNvGrpSpPr/>
            <p:nvPr/>
          </p:nvGrpSpPr>
          <p:grpSpPr>
            <a:xfrm>
              <a:off x="3460182" y="2009961"/>
              <a:ext cx="2364452" cy="701092"/>
              <a:chOff x="2222797" y="3336911"/>
              <a:chExt cx="2241974" cy="664775"/>
            </a:xfrm>
          </p:grpSpPr>
          <p:sp>
            <p:nvSpPr>
              <p:cNvPr id="102" name="主题班会-2-32"/>
              <p:cNvSpPr/>
              <p:nvPr/>
            </p:nvSpPr>
            <p:spPr>
              <a:xfrm>
                <a:off x="2338347" y="3677812"/>
                <a:ext cx="2010874" cy="323874"/>
              </a:xfrm>
              <a:prstGeom prst="rect">
                <a:avLst/>
              </a:prstGeom>
            </p:spPr>
            <p:txBody>
              <a:bodyPr wrap="square">
                <a:spAutoFit/>
                <a:scene3d>
                  <a:camera prst="orthographicFront"/>
                  <a:lightRig rig="threePt" dir="t"/>
                </a:scene3d>
                <a:sp3d contourW="12700"/>
              </a:bodyPr>
              <a:lstStyle/>
              <a:p>
                <a:pPr lvl="0" algn="ctr">
                  <a:lnSpc>
                    <a:spcPct val="125000"/>
                  </a:lnSpc>
                  <a:defRPr/>
                </a:pPr>
                <a:r>
                  <a:rPr lang="zh-CN" altLang="en-US" sz="1400" kern="0">
                    <a:solidFill>
                      <a:sysClr val="windowText" lastClr="000000"/>
                    </a:solidFill>
                    <a:latin typeface="思源黑体 CN Light" panose="020B0300000000000000" pitchFamily="34" charset="-122"/>
                    <a:ea typeface="思源黑体 CN Light" panose="020B0300000000000000" pitchFamily="34" charset="-122"/>
                  </a:rPr>
                  <a:t>言不信者行不果。</a:t>
                </a:r>
                <a:endParaRPr kumimoji="0" lang="en-US" altLang="zh-CN" sz="1400" b="0" i="0" u="none" strike="noStrike" kern="0" cap="none" spc="0" normalizeH="0" baseline="0" noProof="0">
                  <a:solidFill>
                    <a:sysClr val="windowText" lastClr="000000"/>
                  </a:solidFill>
                  <a:uLnTx/>
                  <a:uFillTx/>
                  <a:latin typeface="思源黑体 CN Light" panose="020B0300000000000000" pitchFamily="34" charset="-122"/>
                  <a:ea typeface="思源黑体 CN Light" panose="020B0300000000000000" pitchFamily="34" charset="-122"/>
                  <a:cs typeface="+mn-cs"/>
                </a:endParaRPr>
              </a:p>
            </p:txBody>
          </p:sp>
          <p:sp>
            <p:nvSpPr>
              <p:cNvPr id="103" name="主题班会-2-33"/>
              <p:cNvSpPr/>
              <p:nvPr/>
            </p:nvSpPr>
            <p:spPr>
              <a:xfrm>
                <a:off x="2222797" y="3336911"/>
                <a:ext cx="2241974" cy="380964"/>
              </a:xfrm>
              <a:prstGeom prst="rect">
                <a:avLst/>
              </a:prstGeom>
            </p:spPr>
            <p:txBody>
              <a:bodyPr wrap="square">
                <a:spAutoFit/>
                <a:scene3d>
                  <a:camera prst="orthographicFront"/>
                  <a:lightRig rig="threePt" dir="t"/>
                </a:scene3d>
                <a:sp3d contourW="12700"/>
              </a:bodyPr>
              <a:lstStyle/>
              <a:p>
                <a:pPr algn="ctr" defTabSz="481965">
                  <a:lnSpc>
                    <a:spcPct val="120000"/>
                  </a:lnSpc>
                </a:pPr>
                <a:r>
                  <a:rPr lang="zh-CN" altLang="en-US">
                    <a:solidFill>
                      <a:sysClr val="windowText" lastClr="000000"/>
                    </a:solidFill>
                    <a:latin typeface="思源黑体 CN Bold" panose="020B0800000000000000" pitchFamily="34" charset="-122"/>
                    <a:ea typeface="思源黑体 CN Bold" panose="020B0800000000000000" pitchFamily="34" charset="-122"/>
                  </a:rPr>
                  <a:t>墨子</a:t>
                </a:r>
              </a:p>
            </p:txBody>
          </p:sp>
        </p:grpSp>
        <p:grpSp>
          <p:nvGrpSpPr>
            <p:cNvPr id="87" name="组合 86"/>
            <p:cNvGrpSpPr/>
            <p:nvPr/>
          </p:nvGrpSpPr>
          <p:grpSpPr>
            <a:xfrm>
              <a:off x="6444876" y="2009965"/>
              <a:ext cx="2364452" cy="970398"/>
              <a:chOff x="2222797" y="3336911"/>
              <a:chExt cx="2241974" cy="920130"/>
            </a:xfrm>
          </p:grpSpPr>
          <p:sp>
            <p:nvSpPr>
              <p:cNvPr id="100" name="主题班会-2-34"/>
              <p:cNvSpPr/>
              <p:nvPr/>
            </p:nvSpPr>
            <p:spPr>
              <a:xfrm>
                <a:off x="2338347" y="3677812"/>
                <a:ext cx="2010874" cy="579229"/>
              </a:xfrm>
              <a:prstGeom prst="rect">
                <a:avLst/>
              </a:prstGeom>
            </p:spPr>
            <p:txBody>
              <a:bodyPr wrap="square">
                <a:spAutoFit/>
                <a:scene3d>
                  <a:camera prst="orthographicFront"/>
                  <a:lightRig rig="threePt" dir="t"/>
                </a:scene3d>
                <a:sp3d contourW="12700"/>
              </a:bodyPr>
              <a:lstStyle/>
              <a:p>
                <a:pPr lvl="0" algn="ctr">
                  <a:lnSpc>
                    <a:spcPct val="125000"/>
                  </a:lnSpc>
                  <a:defRPr/>
                </a:pPr>
                <a:r>
                  <a:rPr lang="zh-CN" altLang="en-US" sz="1400" kern="0">
                    <a:solidFill>
                      <a:sysClr val="windowText" lastClr="000000"/>
                    </a:solidFill>
                    <a:latin typeface="思源黑体 CN Light" panose="020B0300000000000000" pitchFamily="34" charset="-122"/>
                    <a:ea typeface="思源黑体 CN Light" panose="020B0300000000000000" pitchFamily="34" charset="-122"/>
                  </a:rPr>
                  <a:t>如果道德败坏了，趣味也必然会堕落</a:t>
                </a:r>
                <a:endParaRPr kumimoji="0" lang="en-US" altLang="zh-CN" sz="1400" b="0" i="0" u="none" strike="noStrike" kern="0" cap="none" spc="0" normalizeH="0" baseline="0" noProof="0">
                  <a:solidFill>
                    <a:sysClr val="windowText" lastClr="000000"/>
                  </a:solidFill>
                  <a:uLnTx/>
                  <a:uFillTx/>
                  <a:latin typeface="思源黑体 CN Light" panose="020B0300000000000000" pitchFamily="34" charset="-122"/>
                  <a:ea typeface="思源黑体 CN Light" panose="020B0300000000000000" pitchFamily="34" charset="-122"/>
                  <a:cs typeface="+mn-cs"/>
                </a:endParaRPr>
              </a:p>
            </p:txBody>
          </p:sp>
          <p:sp>
            <p:nvSpPr>
              <p:cNvPr id="101" name="主题班会-2-35"/>
              <p:cNvSpPr/>
              <p:nvPr/>
            </p:nvSpPr>
            <p:spPr>
              <a:xfrm>
                <a:off x="2222797" y="3336911"/>
                <a:ext cx="2241974" cy="380964"/>
              </a:xfrm>
              <a:prstGeom prst="rect">
                <a:avLst/>
              </a:prstGeom>
            </p:spPr>
            <p:txBody>
              <a:bodyPr wrap="square">
                <a:spAutoFit/>
                <a:scene3d>
                  <a:camera prst="orthographicFront"/>
                  <a:lightRig rig="threePt" dir="t"/>
                </a:scene3d>
                <a:sp3d contourW="12700"/>
              </a:bodyPr>
              <a:lstStyle/>
              <a:p>
                <a:pPr algn="ctr" defTabSz="481965">
                  <a:lnSpc>
                    <a:spcPct val="120000"/>
                  </a:lnSpc>
                </a:pPr>
                <a:r>
                  <a:rPr lang="zh-CN" altLang="en-US">
                    <a:solidFill>
                      <a:sysClr val="windowText" lastClr="000000"/>
                    </a:solidFill>
                    <a:latin typeface="思源黑体 CN Bold" panose="020B0800000000000000" pitchFamily="34" charset="-122"/>
                    <a:ea typeface="思源黑体 CN Bold" panose="020B0800000000000000" pitchFamily="34" charset="-122"/>
                  </a:rPr>
                  <a:t>狄德罗</a:t>
                </a:r>
              </a:p>
            </p:txBody>
          </p:sp>
        </p:grpSp>
        <p:grpSp>
          <p:nvGrpSpPr>
            <p:cNvPr id="88" name="组合 87"/>
            <p:cNvGrpSpPr/>
            <p:nvPr/>
          </p:nvGrpSpPr>
          <p:grpSpPr>
            <a:xfrm>
              <a:off x="9418425" y="2009961"/>
              <a:ext cx="2364452" cy="701092"/>
              <a:chOff x="2222797" y="3336911"/>
              <a:chExt cx="2241974" cy="664775"/>
            </a:xfrm>
          </p:grpSpPr>
          <p:sp>
            <p:nvSpPr>
              <p:cNvPr id="98" name="主题班会-2-36"/>
              <p:cNvSpPr/>
              <p:nvPr/>
            </p:nvSpPr>
            <p:spPr>
              <a:xfrm>
                <a:off x="2338347" y="3677812"/>
                <a:ext cx="2010874" cy="323874"/>
              </a:xfrm>
              <a:prstGeom prst="rect">
                <a:avLst/>
              </a:prstGeom>
            </p:spPr>
            <p:txBody>
              <a:bodyPr wrap="square">
                <a:spAutoFit/>
                <a:scene3d>
                  <a:camera prst="orthographicFront"/>
                  <a:lightRig rig="threePt" dir="t"/>
                </a:scene3d>
                <a:sp3d contourW="12700"/>
              </a:bodyPr>
              <a:lstStyle/>
              <a:p>
                <a:pPr lvl="0" algn="ctr">
                  <a:lnSpc>
                    <a:spcPct val="125000"/>
                  </a:lnSpc>
                  <a:defRPr/>
                </a:pPr>
                <a:r>
                  <a:rPr lang="zh-CN" altLang="en-US" sz="1400" kern="0">
                    <a:solidFill>
                      <a:sysClr val="windowText" lastClr="000000"/>
                    </a:solidFill>
                    <a:latin typeface="思源黑体 CN Light" panose="020B0300000000000000" pitchFamily="34" charset="-122"/>
                    <a:ea typeface="思源黑体 CN Light" panose="020B0300000000000000" pitchFamily="34" charset="-122"/>
                  </a:rPr>
                  <a:t>真诚是一种心灵的开放</a:t>
                </a:r>
                <a:endParaRPr kumimoji="0" lang="en-US" altLang="zh-CN" sz="1400" b="0" i="0" u="none" strike="noStrike" kern="0" cap="none" spc="0" normalizeH="0" baseline="0" noProof="0">
                  <a:solidFill>
                    <a:sysClr val="windowText" lastClr="000000"/>
                  </a:solidFill>
                  <a:uLnTx/>
                  <a:uFillTx/>
                  <a:latin typeface="思源黑体 CN Light" panose="020B0300000000000000" pitchFamily="34" charset="-122"/>
                  <a:ea typeface="思源黑体 CN Light" panose="020B0300000000000000" pitchFamily="34" charset="-122"/>
                  <a:cs typeface="+mn-cs"/>
                </a:endParaRPr>
              </a:p>
            </p:txBody>
          </p:sp>
          <p:sp>
            <p:nvSpPr>
              <p:cNvPr id="99" name="主题班会-2-37"/>
              <p:cNvSpPr/>
              <p:nvPr/>
            </p:nvSpPr>
            <p:spPr>
              <a:xfrm>
                <a:off x="2222797" y="3336911"/>
                <a:ext cx="2241974" cy="380964"/>
              </a:xfrm>
              <a:prstGeom prst="rect">
                <a:avLst/>
              </a:prstGeom>
            </p:spPr>
            <p:txBody>
              <a:bodyPr wrap="square">
                <a:spAutoFit/>
                <a:scene3d>
                  <a:camera prst="orthographicFront"/>
                  <a:lightRig rig="threePt" dir="t"/>
                </a:scene3d>
                <a:sp3d contourW="12700"/>
              </a:bodyPr>
              <a:lstStyle/>
              <a:p>
                <a:pPr algn="ctr" defTabSz="481965">
                  <a:lnSpc>
                    <a:spcPct val="120000"/>
                  </a:lnSpc>
                </a:pPr>
                <a:r>
                  <a:rPr lang="zh-CN" altLang="en-US">
                    <a:solidFill>
                      <a:sysClr val="windowText" lastClr="000000"/>
                    </a:solidFill>
                    <a:latin typeface="思源黑体 CN Bold" panose="020B0800000000000000" pitchFamily="34" charset="-122"/>
                    <a:ea typeface="思源黑体 CN Bold" panose="020B0800000000000000" pitchFamily="34" charset="-122"/>
                  </a:rPr>
                  <a:t>拉罗什富科</a:t>
                </a:r>
              </a:p>
            </p:txBody>
          </p:sp>
        </p:grpSp>
        <p:grpSp>
          <p:nvGrpSpPr>
            <p:cNvPr id="89" name="组合 88"/>
            <p:cNvGrpSpPr/>
            <p:nvPr/>
          </p:nvGrpSpPr>
          <p:grpSpPr>
            <a:xfrm>
              <a:off x="7944765" y="4288640"/>
              <a:ext cx="2364452" cy="2047615"/>
              <a:chOff x="2222797" y="3336911"/>
              <a:chExt cx="2241974" cy="1941546"/>
            </a:xfrm>
          </p:grpSpPr>
          <p:sp>
            <p:nvSpPr>
              <p:cNvPr id="96" name="主题班会-2-38"/>
              <p:cNvSpPr/>
              <p:nvPr/>
            </p:nvSpPr>
            <p:spPr>
              <a:xfrm>
                <a:off x="2338347" y="3677812"/>
                <a:ext cx="2010874" cy="1600645"/>
              </a:xfrm>
              <a:prstGeom prst="rect">
                <a:avLst/>
              </a:prstGeom>
            </p:spPr>
            <p:txBody>
              <a:bodyPr wrap="square">
                <a:spAutoFit/>
                <a:scene3d>
                  <a:camera prst="orthographicFront"/>
                  <a:lightRig rig="threePt" dir="t"/>
                </a:scene3d>
                <a:sp3d contourW="12700"/>
              </a:bodyPr>
              <a:lstStyle/>
              <a:p>
                <a:pPr lvl="0" algn="ctr">
                  <a:lnSpc>
                    <a:spcPct val="125000"/>
                  </a:lnSpc>
                  <a:defRPr/>
                </a:pPr>
                <a:r>
                  <a:rPr lang="zh-CN" altLang="en-US" sz="1400" kern="0">
                    <a:solidFill>
                      <a:sysClr val="windowText" lastClr="000000"/>
                    </a:solidFill>
                    <a:latin typeface="思源黑体 CN Light" panose="020B0300000000000000" pitchFamily="34" charset="-122"/>
                    <a:ea typeface="思源黑体 CN Light" panose="020B0300000000000000" pitchFamily="34" charset="-122"/>
                  </a:rPr>
                  <a:t>有德行的人之所以有德行，只不过受到的诱惑不足而已</a:t>
                </a:r>
                <a:r>
                  <a:rPr lang="en-US" altLang="zh-CN" sz="1400" kern="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400" kern="0">
                    <a:solidFill>
                      <a:sysClr val="windowText" lastClr="000000"/>
                    </a:solidFill>
                    <a:latin typeface="思源黑体 CN Light" panose="020B0300000000000000" pitchFamily="34" charset="-122"/>
                    <a:ea typeface="思源黑体 CN Light" panose="020B0300000000000000" pitchFamily="34" charset="-122"/>
                  </a:rPr>
                  <a:t>这不是因为他们生活单调刻板，就是因为他们专心一意奔向一个目标而无暇旁顾。</a:t>
                </a:r>
                <a:endParaRPr kumimoji="0" lang="en-US" altLang="zh-CN" sz="1400" b="0" i="0" u="none" strike="noStrike" kern="0" cap="none" spc="0" normalizeH="0" baseline="0" noProof="0">
                  <a:solidFill>
                    <a:sysClr val="windowText" lastClr="000000"/>
                  </a:solidFill>
                  <a:uLnTx/>
                  <a:uFillTx/>
                  <a:latin typeface="思源黑体 CN Light" panose="020B0300000000000000" pitchFamily="34" charset="-122"/>
                  <a:ea typeface="思源黑体 CN Light" panose="020B0300000000000000" pitchFamily="34" charset="-122"/>
                  <a:cs typeface="+mn-cs"/>
                </a:endParaRPr>
              </a:p>
            </p:txBody>
          </p:sp>
          <p:sp>
            <p:nvSpPr>
              <p:cNvPr id="97" name="主题班会-2-39"/>
              <p:cNvSpPr/>
              <p:nvPr/>
            </p:nvSpPr>
            <p:spPr>
              <a:xfrm>
                <a:off x="2222797" y="3336911"/>
                <a:ext cx="2241974" cy="380964"/>
              </a:xfrm>
              <a:prstGeom prst="rect">
                <a:avLst/>
              </a:prstGeom>
            </p:spPr>
            <p:txBody>
              <a:bodyPr wrap="square">
                <a:spAutoFit/>
                <a:scene3d>
                  <a:camera prst="orthographicFront"/>
                  <a:lightRig rig="threePt" dir="t"/>
                </a:scene3d>
                <a:sp3d contourW="12700"/>
              </a:bodyPr>
              <a:lstStyle/>
              <a:p>
                <a:pPr algn="ctr" defTabSz="481965">
                  <a:lnSpc>
                    <a:spcPct val="120000"/>
                  </a:lnSpc>
                </a:pPr>
                <a:r>
                  <a:rPr lang="zh-CN" altLang="en-US">
                    <a:solidFill>
                      <a:sysClr val="windowText" lastClr="000000"/>
                    </a:solidFill>
                    <a:latin typeface="思源黑体 CN Bold" panose="020B0800000000000000" pitchFamily="34" charset="-122"/>
                    <a:ea typeface="思源黑体 CN Bold" panose="020B0800000000000000" pitchFamily="34" charset="-122"/>
                  </a:rPr>
                  <a:t>邓肯</a:t>
                </a:r>
              </a:p>
            </p:txBody>
          </p:sp>
        </p:grpSp>
        <p:grpSp>
          <p:nvGrpSpPr>
            <p:cNvPr id="90" name="组合 89"/>
            <p:cNvGrpSpPr/>
            <p:nvPr/>
          </p:nvGrpSpPr>
          <p:grpSpPr>
            <a:xfrm>
              <a:off x="4957429" y="4288640"/>
              <a:ext cx="2364452" cy="2047615"/>
              <a:chOff x="2222797" y="3336911"/>
              <a:chExt cx="2241974" cy="1941546"/>
            </a:xfrm>
          </p:grpSpPr>
          <p:sp>
            <p:nvSpPr>
              <p:cNvPr id="94" name="主题班会-2-40"/>
              <p:cNvSpPr/>
              <p:nvPr/>
            </p:nvSpPr>
            <p:spPr>
              <a:xfrm>
                <a:off x="2338347" y="3677812"/>
                <a:ext cx="2010874" cy="1600645"/>
              </a:xfrm>
              <a:prstGeom prst="rect">
                <a:avLst/>
              </a:prstGeom>
            </p:spPr>
            <p:txBody>
              <a:bodyPr wrap="square">
                <a:spAutoFit/>
                <a:scene3d>
                  <a:camera prst="orthographicFront"/>
                  <a:lightRig rig="threePt" dir="t"/>
                </a:scene3d>
                <a:sp3d contourW="12700"/>
              </a:bodyPr>
              <a:lstStyle/>
              <a:p>
                <a:pPr lvl="0" algn="ctr">
                  <a:lnSpc>
                    <a:spcPct val="125000"/>
                  </a:lnSpc>
                  <a:defRPr/>
                </a:pPr>
                <a:r>
                  <a:rPr lang="zh-CN" altLang="en-US" sz="1400" kern="0">
                    <a:solidFill>
                      <a:sysClr val="windowText" lastClr="000000"/>
                    </a:solidFill>
                    <a:latin typeface="思源黑体 CN Light" panose="020B0300000000000000" pitchFamily="34" charset="-122"/>
                    <a:ea typeface="思源黑体 CN Light" panose="020B0300000000000000" pitchFamily="34" charset="-122"/>
                  </a:rPr>
                  <a:t>守法和有良心的人，即使有迫切的需要也不会偷窃，可是，即使把百万金元给了盗贼，也没法儿指望他从此不偷不盗。</a:t>
                </a:r>
                <a:endParaRPr kumimoji="0" lang="en-US" altLang="zh-CN" sz="1400" b="0" i="0" u="none" strike="noStrike" kern="0" cap="none" spc="0" normalizeH="0" baseline="0" noProof="0">
                  <a:solidFill>
                    <a:sysClr val="windowText" lastClr="000000"/>
                  </a:solidFill>
                  <a:uLnTx/>
                  <a:uFillTx/>
                  <a:latin typeface="思源黑体 CN Light" panose="020B0300000000000000" pitchFamily="34" charset="-122"/>
                  <a:ea typeface="思源黑体 CN Light" panose="020B0300000000000000" pitchFamily="34" charset="-122"/>
                  <a:cs typeface="+mn-cs"/>
                </a:endParaRPr>
              </a:p>
            </p:txBody>
          </p:sp>
          <p:sp>
            <p:nvSpPr>
              <p:cNvPr id="95" name="主题班会-2-41"/>
              <p:cNvSpPr/>
              <p:nvPr/>
            </p:nvSpPr>
            <p:spPr>
              <a:xfrm>
                <a:off x="2222797" y="3336911"/>
                <a:ext cx="2241974" cy="380964"/>
              </a:xfrm>
              <a:prstGeom prst="rect">
                <a:avLst/>
              </a:prstGeom>
            </p:spPr>
            <p:txBody>
              <a:bodyPr wrap="square">
                <a:spAutoFit/>
                <a:scene3d>
                  <a:camera prst="orthographicFront"/>
                  <a:lightRig rig="threePt" dir="t"/>
                </a:scene3d>
                <a:sp3d contourW="12700"/>
              </a:bodyPr>
              <a:lstStyle/>
              <a:p>
                <a:pPr algn="ctr" defTabSz="481965">
                  <a:lnSpc>
                    <a:spcPct val="120000"/>
                  </a:lnSpc>
                </a:pPr>
                <a:r>
                  <a:rPr lang="zh-CN" altLang="en-US">
                    <a:solidFill>
                      <a:sysClr val="windowText" lastClr="000000"/>
                    </a:solidFill>
                    <a:latin typeface="思源黑体 CN Bold" panose="020B0800000000000000" pitchFamily="34" charset="-122"/>
                    <a:ea typeface="思源黑体 CN Bold" panose="020B0800000000000000" pitchFamily="34" charset="-122"/>
                  </a:rPr>
                  <a:t>克雷洛夫</a:t>
                </a:r>
              </a:p>
            </p:txBody>
          </p:sp>
        </p:grpSp>
        <p:grpSp>
          <p:nvGrpSpPr>
            <p:cNvPr id="91" name="组合 90"/>
            <p:cNvGrpSpPr/>
            <p:nvPr/>
          </p:nvGrpSpPr>
          <p:grpSpPr>
            <a:xfrm>
              <a:off x="1957799" y="4288642"/>
              <a:ext cx="2364452" cy="1509007"/>
              <a:chOff x="2222797" y="3336911"/>
              <a:chExt cx="2241974" cy="1430838"/>
            </a:xfrm>
          </p:grpSpPr>
          <p:sp>
            <p:nvSpPr>
              <p:cNvPr id="92" name="主题班会-2-42"/>
              <p:cNvSpPr/>
              <p:nvPr/>
            </p:nvSpPr>
            <p:spPr>
              <a:xfrm>
                <a:off x="2338347" y="3677812"/>
                <a:ext cx="2010874" cy="1089937"/>
              </a:xfrm>
              <a:prstGeom prst="rect">
                <a:avLst/>
              </a:prstGeom>
            </p:spPr>
            <p:txBody>
              <a:bodyPr wrap="square">
                <a:spAutoFit/>
                <a:scene3d>
                  <a:camera prst="orthographicFront"/>
                  <a:lightRig rig="threePt" dir="t"/>
                </a:scene3d>
                <a:sp3d contourW="12700"/>
              </a:bodyPr>
              <a:lstStyle/>
              <a:p>
                <a:pPr lvl="0" algn="ctr">
                  <a:lnSpc>
                    <a:spcPct val="125000"/>
                  </a:lnSpc>
                  <a:defRPr/>
                </a:pPr>
                <a:r>
                  <a:rPr lang="zh-CN" altLang="en-US" sz="1400" kern="0">
                    <a:solidFill>
                      <a:sysClr val="windowText" lastClr="000000"/>
                    </a:solidFill>
                    <a:latin typeface="思源黑体 CN Light" panose="020B0300000000000000" pitchFamily="34" charset="-122"/>
                    <a:ea typeface="思源黑体 CN Light" panose="020B0300000000000000" pitchFamily="34" charset="-122"/>
                  </a:rPr>
                  <a:t>人在智慧上应当是明豁的，道德上应该是清白的，身体上应该是清洁的。</a:t>
                </a:r>
                <a:endParaRPr kumimoji="0" lang="en-US" altLang="zh-CN" sz="1400" b="0" i="0" u="none" strike="noStrike" kern="0" cap="none" spc="0" normalizeH="0" baseline="0" noProof="0">
                  <a:solidFill>
                    <a:sysClr val="windowText" lastClr="000000"/>
                  </a:solidFill>
                  <a:uLnTx/>
                  <a:uFillTx/>
                  <a:latin typeface="思源黑体 CN Light" panose="020B0300000000000000" pitchFamily="34" charset="-122"/>
                  <a:ea typeface="思源黑体 CN Light" panose="020B0300000000000000" pitchFamily="34" charset="-122"/>
                  <a:cs typeface="+mn-cs"/>
                </a:endParaRPr>
              </a:p>
            </p:txBody>
          </p:sp>
          <p:sp>
            <p:nvSpPr>
              <p:cNvPr id="93" name="主题班会-2-43"/>
              <p:cNvSpPr/>
              <p:nvPr/>
            </p:nvSpPr>
            <p:spPr>
              <a:xfrm>
                <a:off x="2222797" y="3336911"/>
                <a:ext cx="2241974" cy="380964"/>
              </a:xfrm>
              <a:prstGeom prst="rect">
                <a:avLst/>
              </a:prstGeom>
            </p:spPr>
            <p:txBody>
              <a:bodyPr wrap="square">
                <a:spAutoFit/>
                <a:scene3d>
                  <a:camera prst="orthographicFront"/>
                  <a:lightRig rig="threePt" dir="t"/>
                </a:scene3d>
                <a:sp3d contourW="12700"/>
              </a:bodyPr>
              <a:lstStyle/>
              <a:p>
                <a:pPr algn="ctr" defTabSz="481965">
                  <a:lnSpc>
                    <a:spcPct val="120000"/>
                  </a:lnSpc>
                </a:pPr>
                <a:r>
                  <a:rPr lang="zh-CN" altLang="en-US">
                    <a:solidFill>
                      <a:sysClr val="windowText" lastClr="000000"/>
                    </a:solidFill>
                    <a:latin typeface="思源黑体 CN Bold" panose="020B0800000000000000" pitchFamily="34" charset="-122"/>
                    <a:ea typeface="思源黑体 CN Bold" panose="020B0800000000000000" pitchFamily="34" charset="-122"/>
                  </a:rPr>
                  <a:t>契诃夫</a:t>
                </a:r>
              </a:p>
            </p:txBody>
          </p:sp>
        </p:grpSp>
      </p:grpSp>
      <p:sp>
        <p:nvSpPr>
          <p:cNvPr id="63" name="文本框 62"/>
          <p:cNvSpPr txBox="1"/>
          <p:nvPr/>
        </p:nvSpPr>
        <p:spPr>
          <a:xfrm>
            <a:off x="611893" y="469433"/>
            <a:ext cx="2031325" cy="646331"/>
          </a:xfrm>
          <a:prstGeom prst="rect">
            <a:avLst/>
          </a:prstGeom>
          <a:noFill/>
        </p:spPr>
        <p:txBody>
          <a:bodyPr wrap="none" rtlCol="0">
            <a:spAutoFit/>
          </a:bodyPr>
          <a:lstStyle/>
          <a:p>
            <a:r>
              <a:rPr lang="zh-CN" altLang="en-US" sz="3600" kern="0">
                <a:solidFill>
                  <a:srgbClr val="002E5F"/>
                </a:solidFill>
                <a:latin typeface="zihun64hao-mengquruantangti" pitchFamily="2" charset="-122"/>
                <a:ea typeface="zihun64hao-mengquruantangti" pitchFamily="2" charset="-122"/>
              </a:rPr>
              <a:t>诚信格言</a:t>
            </a:r>
          </a:p>
        </p:txBody>
      </p:sp>
    </p:spTree>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split orient="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主题班会-2" hidden="1"/>
          <p:cNvSpPr txBox="1"/>
          <p:nvPr/>
        </p:nvSpPr>
        <p:spPr>
          <a:xfrm>
            <a:off x="10522857" y="-841829"/>
            <a:ext cx="1669143" cy="369332"/>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endParaRPr lang="zh-CN" altLang="en-US">
              <a:noFill/>
              <a:latin typeface="思源黑体 CN Bold" panose="020B0800000000000000" pitchFamily="34" charset="-122"/>
              <a:ea typeface="思源黑体 CN Bold" panose="020B0800000000000000" pitchFamily="34" charset="-122"/>
            </a:endParaRPr>
          </a:p>
        </p:txBody>
      </p:sp>
      <p:grpSp>
        <p:nvGrpSpPr>
          <p:cNvPr id="21" name="主题班会-3"/>
          <p:cNvGrpSpPr/>
          <p:nvPr/>
        </p:nvGrpSpPr>
        <p:grpSpPr>
          <a:xfrm>
            <a:off x="3885040" y="1008259"/>
            <a:ext cx="4285525" cy="5347937"/>
            <a:chOff x="3885040" y="1008259"/>
            <a:chExt cx="4285525" cy="5347937"/>
          </a:xfrm>
        </p:grpSpPr>
        <p:grpSp>
          <p:nvGrpSpPr>
            <p:cNvPr id="22" name="组合 21"/>
            <p:cNvGrpSpPr/>
            <p:nvPr/>
          </p:nvGrpSpPr>
          <p:grpSpPr>
            <a:xfrm>
              <a:off x="3885040" y="2724249"/>
              <a:ext cx="2550464" cy="3631947"/>
              <a:chOff x="3885040" y="2724249"/>
              <a:chExt cx="2550464" cy="3631947"/>
            </a:xfrm>
          </p:grpSpPr>
          <p:sp>
            <p:nvSpPr>
              <p:cNvPr id="48" name="主题班会-3-1"/>
              <p:cNvSpPr/>
              <p:nvPr/>
            </p:nvSpPr>
            <p:spPr>
              <a:xfrm rot="18900000">
                <a:off x="4415451" y="2724249"/>
                <a:ext cx="1494668" cy="3631947"/>
              </a:xfrm>
              <a:custGeom>
                <a:avLst/>
                <a:gdLst>
                  <a:gd name="connsiteX0" fmla="*/ 1274246 w 1494668"/>
                  <a:gd name="connsiteY0" fmla="*/ 218661 h 3631947"/>
                  <a:gd name="connsiteX1" fmla="*/ 1274247 w 1494668"/>
                  <a:gd name="connsiteY1" fmla="*/ 1274247 h 3631947"/>
                  <a:gd name="connsiteX2" fmla="*/ 1270300 w 1494668"/>
                  <a:gd name="connsiteY2" fmla="*/ 1277816 h 3631947"/>
                  <a:gd name="connsiteX3" fmla="*/ 1270781 w 1494668"/>
                  <a:gd name="connsiteY3" fmla="*/ 1277817 h 3631947"/>
                  <a:gd name="connsiteX4" fmla="*/ 1045113 w 1494668"/>
                  <a:gd name="connsiteY4" fmla="*/ 1836233 h 3631947"/>
                  <a:gd name="connsiteX5" fmla="*/ 1258976 w 1494668"/>
                  <a:gd name="connsiteY5" fmla="*/ 2340781 h 3631947"/>
                  <a:gd name="connsiteX6" fmla="*/ 1257320 w 1494668"/>
                  <a:gd name="connsiteY6" fmla="*/ 2340806 h 3631947"/>
                  <a:gd name="connsiteX7" fmla="*/ 1276007 w 1494668"/>
                  <a:gd name="connsiteY7" fmla="*/ 2357701 h 3631947"/>
                  <a:gd name="connsiteX8" fmla="*/ 1276007 w 1494668"/>
                  <a:gd name="connsiteY8" fmla="*/ 3413286 h 3631947"/>
                  <a:gd name="connsiteX9" fmla="*/ 220422 w 1494668"/>
                  <a:gd name="connsiteY9" fmla="*/ 3413286 h 3631947"/>
                  <a:gd name="connsiteX10" fmla="*/ 220422 w 1494668"/>
                  <a:gd name="connsiteY10" fmla="*/ 2357701 h 3631947"/>
                  <a:gd name="connsiteX11" fmla="*/ 233526 w 1494668"/>
                  <a:gd name="connsiteY11" fmla="*/ 2345854 h 3631947"/>
                  <a:gd name="connsiteX12" fmla="*/ 274458 w 1494668"/>
                  <a:gd name="connsiteY12" fmla="*/ 2299977 h 3631947"/>
                  <a:gd name="connsiteX13" fmla="*/ 444405 w 1494668"/>
                  <a:gd name="connsiteY13" fmla="*/ 1814435 h 3631947"/>
                  <a:gd name="connsiteX14" fmla="*/ 217078 w 1494668"/>
                  <a:gd name="connsiteY14" fmla="*/ 1274059 h 3631947"/>
                  <a:gd name="connsiteX15" fmla="*/ 218496 w 1494668"/>
                  <a:gd name="connsiteY15" fmla="*/ 1274064 h 3631947"/>
                  <a:gd name="connsiteX16" fmla="*/ 167412 w 1494668"/>
                  <a:gd name="connsiteY16" fmla="*/ 1217561 h 3631947"/>
                  <a:gd name="connsiteX17" fmla="*/ 218661 w 1494668"/>
                  <a:gd name="connsiteY17" fmla="*/ 218661 h 3631947"/>
                  <a:gd name="connsiteX18" fmla="*/ 1274246 w 1494668"/>
                  <a:gd name="connsiteY18" fmla="*/ 218661 h 3631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494668" h="3631947">
                    <a:moveTo>
                      <a:pt x="1274246" y="218661"/>
                    </a:moveTo>
                    <a:cubicBezTo>
                      <a:pt x="1565796" y="510135"/>
                      <a:pt x="1565796" y="982774"/>
                      <a:pt x="1274247" y="1274247"/>
                    </a:cubicBezTo>
                    <a:lnTo>
                      <a:pt x="1270300" y="1277816"/>
                    </a:lnTo>
                    <a:lnTo>
                      <a:pt x="1270781" y="1277817"/>
                    </a:lnTo>
                    <a:cubicBezTo>
                      <a:pt x="1121214" y="1424487"/>
                      <a:pt x="1039454" y="1626827"/>
                      <a:pt x="1045113" y="1836233"/>
                    </a:cubicBezTo>
                    <a:cubicBezTo>
                      <a:pt x="1050186" y="2025394"/>
                      <a:pt x="1126580" y="2205587"/>
                      <a:pt x="1258976" y="2340781"/>
                    </a:cubicBezTo>
                    <a:lnTo>
                      <a:pt x="1257320" y="2340806"/>
                    </a:lnTo>
                    <a:lnTo>
                      <a:pt x="1276007" y="2357701"/>
                    </a:lnTo>
                    <a:cubicBezTo>
                      <a:pt x="1567556" y="2649174"/>
                      <a:pt x="1567556" y="3121813"/>
                      <a:pt x="1276007" y="3413286"/>
                    </a:cubicBezTo>
                    <a:cubicBezTo>
                      <a:pt x="984534" y="3704835"/>
                      <a:pt x="511895" y="3704835"/>
                      <a:pt x="220422" y="3413286"/>
                    </a:cubicBezTo>
                    <a:cubicBezTo>
                      <a:pt x="-71127" y="3121813"/>
                      <a:pt x="-71127" y="2649174"/>
                      <a:pt x="220422" y="2357701"/>
                    </a:cubicBezTo>
                    <a:lnTo>
                      <a:pt x="233526" y="2345854"/>
                    </a:lnTo>
                    <a:lnTo>
                      <a:pt x="274458" y="2299977"/>
                    </a:lnTo>
                    <a:cubicBezTo>
                      <a:pt x="384902" y="2163160"/>
                      <a:pt x="445429" y="1991790"/>
                      <a:pt x="444405" y="1814435"/>
                    </a:cubicBezTo>
                    <a:cubicBezTo>
                      <a:pt x="443283" y="1611293"/>
                      <a:pt x="361474" y="1416920"/>
                      <a:pt x="217078" y="1274059"/>
                    </a:cubicBezTo>
                    <a:lnTo>
                      <a:pt x="218496" y="1274064"/>
                    </a:lnTo>
                    <a:lnTo>
                      <a:pt x="167412" y="1217561"/>
                    </a:lnTo>
                    <a:cubicBezTo>
                      <a:pt x="-71749" y="924401"/>
                      <a:pt x="-54666" y="491918"/>
                      <a:pt x="218661" y="218661"/>
                    </a:cubicBezTo>
                    <a:cubicBezTo>
                      <a:pt x="510134" y="-72888"/>
                      <a:pt x="982773" y="-72888"/>
                      <a:pt x="1274246" y="218661"/>
                    </a:cubicBezTo>
                    <a:close/>
                  </a:path>
                </a:pathLst>
              </a:custGeom>
              <a:solidFill>
                <a:srgbClr val="002E5F"/>
              </a:solidFill>
              <a:ln w="12700" cap="flat" cmpd="sng" algn="ctr">
                <a:noFill/>
                <a:prstDash val="solid"/>
                <a:miter lim="800000"/>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txBody>
              <a:bodyPr rtlCol="0" anchor="ctr"/>
              <a:lstStyle/>
              <a:p>
                <a:pPr algn="ctr">
                  <a:defRPr/>
                </a:pPr>
                <a:endParaRPr sz="3200" kern="0">
                  <a:solidFill>
                    <a:sysClr val="windowText" lastClr="000000"/>
                  </a:solidFill>
                  <a:latin typeface="思源黑体 CN Bold" panose="020B0800000000000000" pitchFamily="34" charset="-122"/>
                </a:endParaRPr>
              </a:p>
            </p:txBody>
          </p:sp>
          <p:sp>
            <p:nvSpPr>
              <p:cNvPr id="49" name="主题班会-3-2"/>
              <p:cNvSpPr/>
              <p:nvPr/>
            </p:nvSpPr>
            <p:spPr>
              <a:xfrm>
                <a:off x="3885040" y="3254493"/>
                <a:ext cx="1044675" cy="1044651"/>
              </a:xfrm>
              <a:prstGeom prst="ellipse">
                <a:avLst/>
              </a:prstGeom>
              <a:solidFill>
                <a:sysClr val="window" lastClr="FFFFFF">
                  <a:lumMod val="95000"/>
                </a:sysClr>
              </a:solidFill>
              <a:ln w="12700" cap="flat" cmpd="sng" algn="ctr">
                <a:noFill/>
                <a:prstDash val="solid"/>
                <a:miter lim="800000"/>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txBody>
              <a:bodyPr rtlCol="0" anchor="ctr"/>
              <a:lstStyle/>
              <a:p>
                <a:pPr algn="ctr">
                  <a:defRPr/>
                </a:pPr>
                <a:endParaRPr lang="en-US" sz="3200" kern="0">
                  <a:solidFill>
                    <a:sysClr val="windowText" lastClr="000000"/>
                  </a:solidFill>
                  <a:latin typeface="思源黑体 CN Bold" panose="020B0800000000000000" pitchFamily="34" charset="-122"/>
                </a:endParaRPr>
              </a:p>
            </p:txBody>
          </p:sp>
          <p:sp>
            <p:nvSpPr>
              <p:cNvPr id="50" name="主题班会-3-3"/>
              <p:cNvSpPr/>
              <p:nvPr/>
            </p:nvSpPr>
            <p:spPr>
              <a:xfrm>
                <a:off x="3967292" y="3336744"/>
                <a:ext cx="880172" cy="880148"/>
              </a:xfrm>
              <a:prstGeom prst="ellipse">
                <a:avLst/>
              </a:prstGeom>
              <a:solidFill>
                <a:sysClr val="window" lastClr="FFFFFF">
                  <a:lumMod val="85000"/>
                </a:sysClr>
              </a:solidFill>
              <a:ln w="120650" cap="flat" cmpd="sng" algn="ctr">
                <a:gradFill flip="none" rotWithShape="1">
                  <a:gsLst>
                    <a:gs pos="0">
                      <a:sysClr val="window" lastClr="FFFFFF">
                        <a:lumMod val="78000"/>
                      </a:sysClr>
                    </a:gs>
                    <a:gs pos="100000">
                      <a:sysClr val="window" lastClr="FFFFFF">
                        <a:lumMod val="98000"/>
                      </a:sysClr>
                    </a:gs>
                  </a:gsLst>
                  <a:lin ang="5400000" scaled="1"/>
                </a:gradFill>
                <a:prstDash val="solid"/>
                <a:miter lim="800000"/>
              </a:ln>
              <a:effectLst>
                <a:innerShdw blurRad="330200" dist="165100" dir="16200000">
                  <a:prstClr val="black">
                    <a:alpha val="53000"/>
                  </a:prstClr>
                </a:innerShdw>
              </a:effectLst>
            </p:spPr>
            <p:txBody>
              <a:bodyPr rtlCol="0" anchor="ctr"/>
              <a:lstStyle/>
              <a:p>
                <a:pPr algn="ctr">
                  <a:defRPr/>
                </a:pPr>
                <a:endParaRPr lang="en-US" sz="3200" kern="0">
                  <a:solidFill>
                    <a:sysClr val="windowText" lastClr="000000"/>
                  </a:solidFill>
                  <a:latin typeface="思源黑体 CN Bold" panose="020B0800000000000000" pitchFamily="34" charset="-122"/>
                </a:endParaRPr>
              </a:p>
            </p:txBody>
          </p:sp>
          <p:sp>
            <p:nvSpPr>
              <p:cNvPr id="51" name="主题班会-3-4"/>
              <p:cNvSpPr/>
              <p:nvPr/>
            </p:nvSpPr>
            <p:spPr>
              <a:xfrm>
                <a:off x="5390829" y="4769517"/>
                <a:ext cx="1044675" cy="1044651"/>
              </a:xfrm>
              <a:prstGeom prst="ellipse">
                <a:avLst/>
              </a:prstGeom>
              <a:solidFill>
                <a:sysClr val="window" lastClr="FFFFFF">
                  <a:lumMod val="95000"/>
                </a:sysClr>
              </a:solidFill>
              <a:ln w="12700" cap="flat" cmpd="sng" algn="ctr">
                <a:noFill/>
                <a:prstDash val="solid"/>
                <a:miter lim="800000"/>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txBody>
              <a:bodyPr rtlCol="0" anchor="ctr"/>
              <a:lstStyle/>
              <a:p>
                <a:pPr algn="ctr">
                  <a:defRPr/>
                </a:pPr>
                <a:endParaRPr lang="en-US" sz="3200" kern="0">
                  <a:solidFill>
                    <a:sysClr val="windowText" lastClr="000000"/>
                  </a:solidFill>
                  <a:latin typeface="思源黑体 CN Bold" panose="020B0800000000000000" pitchFamily="34" charset="-122"/>
                </a:endParaRPr>
              </a:p>
            </p:txBody>
          </p:sp>
          <p:sp>
            <p:nvSpPr>
              <p:cNvPr id="52" name="主题班会-3-5"/>
              <p:cNvSpPr/>
              <p:nvPr/>
            </p:nvSpPr>
            <p:spPr>
              <a:xfrm>
                <a:off x="5473081" y="4851768"/>
                <a:ext cx="880172" cy="880148"/>
              </a:xfrm>
              <a:prstGeom prst="ellipse">
                <a:avLst/>
              </a:prstGeom>
              <a:solidFill>
                <a:sysClr val="window" lastClr="FFFFFF">
                  <a:lumMod val="85000"/>
                </a:sysClr>
              </a:solidFill>
              <a:ln w="120650" cap="flat" cmpd="sng" algn="ctr">
                <a:gradFill flip="none" rotWithShape="1">
                  <a:gsLst>
                    <a:gs pos="0">
                      <a:sysClr val="window" lastClr="FFFFFF">
                        <a:lumMod val="78000"/>
                      </a:sysClr>
                    </a:gs>
                    <a:gs pos="100000">
                      <a:sysClr val="window" lastClr="FFFFFF">
                        <a:lumMod val="98000"/>
                      </a:sysClr>
                    </a:gs>
                  </a:gsLst>
                  <a:lin ang="5400000" scaled="1"/>
                </a:gradFill>
                <a:prstDash val="solid"/>
                <a:miter lim="800000"/>
              </a:ln>
              <a:effectLst>
                <a:innerShdw blurRad="330200" dist="165100" dir="16200000">
                  <a:prstClr val="black">
                    <a:alpha val="53000"/>
                  </a:prstClr>
                </a:innerShdw>
              </a:effectLst>
            </p:spPr>
            <p:txBody>
              <a:bodyPr rtlCol="0" anchor="ctr"/>
              <a:lstStyle/>
              <a:p>
                <a:pPr algn="ctr">
                  <a:defRPr/>
                </a:pPr>
                <a:endParaRPr lang="en-US" sz="3200" kern="0">
                  <a:solidFill>
                    <a:sysClr val="windowText" lastClr="000000"/>
                  </a:solidFill>
                  <a:latin typeface="思源黑体 CN Bold" panose="020B0800000000000000" pitchFamily="34" charset="-122"/>
                </a:endParaRPr>
              </a:p>
            </p:txBody>
          </p:sp>
          <p:sp>
            <p:nvSpPr>
              <p:cNvPr id="53" name="主题班会-3-6"/>
              <p:cNvSpPr>
                <a:spLocks noEditPoints="1"/>
              </p:cNvSpPr>
              <p:nvPr/>
            </p:nvSpPr>
            <p:spPr bwMode="auto">
              <a:xfrm>
                <a:off x="4194828" y="3547384"/>
                <a:ext cx="425097" cy="446876"/>
              </a:xfrm>
              <a:custGeom>
                <a:avLst/>
                <a:gdLst>
                  <a:gd name="connsiteX0" fmla="*/ 201047 w 577154"/>
                  <a:gd name="connsiteY0" fmla="*/ 508431 h 606722"/>
                  <a:gd name="connsiteX1" fmla="*/ 171678 w 577154"/>
                  <a:gd name="connsiteY1" fmla="*/ 537758 h 606722"/>
                  <a:gd name="connsiteX2" fmla="*/ 201047 w 577154"/>
                  <a:gd name="connsiteY2" fmla="*/ 567086 h 606722"/>
                  <a:gd name="connsiteX3" fmla="*/ 230417 w 577154"/>
                  <a:gd name="connsiteY3" fmla="*/ 537758 h 606722"/>
                  <a:gd name="connsiteX4" fmla="*/ 201047 w 577154"/>
                  <a:gd name="connsiteY4" fmla="*/ 508431 h 606722"/>
                  <a:gd name="connsiteX5" fmla="*/ 288533 w 577154"/>
                  <a:gd name="connsiteY5" fmla="*/ 273182 h 606722"/>
                  <a:gd name="connsiteX6" fmla="*/ 273586 w 577154"/>
                  <a:gd name="connsiteY6" fmla="*/ 288110 h 606722"/>
                  <a:gd name="connsiteX7" fmla="*/ 288533 w 577154"/>
                  <a:gd name="connsiteY7" fmla="*/ 303126 h 606722"/>
                  <a:gd name="connsiteX8" fmla="*/ 303569 w 577154"/>
                  <a:gd name="connsiteY8" fmla="*/ 288110 h 606722"/>
                  <a:gd name="connsiteX9" fmla="*/ 288533 w 577154"/>
                  <a:gd name="connsiteY9" fmla="*/ 273182 h 606722"/>
                  <a:gd name="connsiteX10" fmla="*/ 434588 w 577154"/>
                  <a:gd name="connsiteY10" fmla="*/ 261804 h 606722"/>
                  <a:gd name="connsiteX11" fmla="*/ 413850 w 577154"/>
                  <a:gd name="connsiteY11" fmla="*/ 270426 h 606722"/>
                  <a:gd name="connsiteX12" fmla="*/ 405217 w 577154"/>
                  <a:gd name="connsiteY12" fmla="*/ 291136 h 606722"/>
                  <a:gd name="connsiteX13" fmla="*/ 413850 w 577154"/>
                  <a:gd name="connsiteY13" fmla="*/ 311935 h 606722"/>
                  <a:gd name="connsiteX14" fmla="*/ 455415 w 577154"/>
                  <a:gd name="connsiteY14" fmla="*/ 311935 h 606722"/>
                  <a:gd name="connsiteX15" fmla="*/ 455415 w 577154"/>
                  <a:gd name="connsiteY15" fmla="*/ 270426 h 606722"/>
                  <a:gd name="connsiteX16" fmla="*/ 434588 w 577154"/>
                  <a:gd name="connsiteY16" fmla="*/ 261804 h 606722"/>
                  <a:gd name="connsiteX17" fmla="*/ 288533 w 577154"/>
                  <a:gd name="connsiteY17" fmla="*/ 233642 h 606722"/>
                  <a:gd name="connsiteX18" fmla="*/ 343160 w 577154"/>
                  <a:gd name="connsiteY18" fmla="*/ 288110 h 606722"/>
                  <a:gd name="connsiteX19" fmla="*/ 288533 w 577154"/>
                  <a:gd name="connsiteY19" fmla="*/ 342666 h 606722"/>
                  <a:gd name="connsiteX20" fmla="*/ 233995 w 577154"/>
                  <a:gd name="connsiteY20" fmla="*/ 288110 h 606722"/>
                  <a:gd name="connsiteX21" fmla="*/ 288533 w 577154"/>
                  <a:gd name="connsiteY21" fmla="*/ 233642 h 606722"/>
                  <a:gd name="connsiteX22" fmla="*/ 287322 w 577154"/>
                  <a:gd name="connsiteY22" fmla="*/ 163899 h 606722"/>
                  <a:gd name="connsiteX23" fmla="*/ 197129 w 577154"/>
                  <a:gd name="connsiteY23" fmla="*/ 201097 h 606722"/>
                  <a:gd name="connsiteX24" fmla="*/ 197129 w 577154"/>
                  <a:gd name="connsiteY24" fmla="*/ 381175 h 606722"/>
                  <a:gd name="connsiteX25" fmla="*/ 377448 w 577154"/>
                  <a:gd name="connsiteY25" fmla="*/ 381175 h 606722"/>
                  <a:gd name="connsiteX26" fmla="*/ 400055 w 577154"/>
                  <a:gd name="connsiteY26" fmla="*/ 350777 h 606722"/>
                  <a:gd name="connsiteX27" fmla="*/ 385815 w 577154"/>
                  <a:gd name="connsiteY27" fmla="*/ 339933 h 606722"/>
                  <a:gd name="connsiteX28" fmla="*/ 365611 w 577154"/>
                  <a:gd name="connsiteY28" fmla="*/ 291136 h 606722"/>
                  <a:gd name="connsiteX29" fmla="*/ 385815 w 577154"/>
                  <a:gd name="connsiteY29" fmla="*/ 242428 h 606722"/>
                  <a:gd name="connsiteX30" fmla="*/ 400055 w 577154"/>
                  <a:gd name="connsiteY30" fmla="*/ 231495 h 606722"/>
                  <a:gd name="connsiteX31" fmla="*/ 377448 w 577154"/>
                  <a:gd name="connsiteY31" fmla="*/ 201097 h 606722"/>
                  <a:gd name="connsiteX32" fmla="*/ 287322 w 577154"/>
                  <a:gd name="connsiteY32" fmla="*/ 163899 h 606722"/>
                  <a:gd name="connsiteX33" fmla="*/ 287322 w 577154"/>
                  <a:gd name="connsiteY33" fmla="*/ 124302 h 606722"/>
                  <a:gd name="connsiteX34" fmla="*/ 405484 w 577154"/>
                  <a:gd name="connsiteY34" fmla="*/ 173099 h 606722"/>
                  <a:gd name="connsiteX35" fmla="*/ 439661 w 577154"/>
                  <a:gd name="connsiteY35" fmla="*/ 222518 h 606722"/>
                  <a:gd name="connsiteX36" fmla="*/ 483450 w 577154"/>
                  <a:gd name="connsiteY36" fmla="*/ 242428 h 606722"/>
                  <a:gd name="connsiteX37" fmla="*/ 483450 w 577154"/>
                  <a:gd name="connsiteY37" fmla="*/ 339933 h 606722"/>
                  <a:gd name="connsiteX38" fmla="*/ 439661 w 577154"/>
                  <a:gd name="connsiteY38" fmla="*/ 359843 h 606722"/>
                  <a:gd name="connsiteX39" fmla="*/ 405484 w 577154"/>
                  <a:gd name="connsiteY39" fmla="*/ 409173 h 606722"/>
                  <a:gd name="connsiteX40" fmla="*/ 287289 w 577154"/>
                  <a:gd name="connsiteY40" fmla="*/ 457970 h 606722"/>
                  <a:gd name="connsiteX41" fmla="*/ 169093 w 577154"/>
                  <a:gd name="connsiteY41" fmla="*/ 409173 h 606722"/>
                  <a:gd name="connsiteX42" fmla="*/ 169093 w 577154"/>
                  <a:gd name="connsiteY42" fmla="*/ 173099 h 606722"/>
                  <a:gd name="connsiteX43" fmla="*/ 287322 w 577154"/>
                  <a:gd name="connsiteY43" fmla="*/ 124302 h 606722"/>
                  <a:gd name="connsiteX44" fmla="*/ 98521 w 577154"/>
                  <a:gd name="connsiteY44" fmla="*/ 69053 h 606722"/>
                  <a:gd name="connsiteX45" fmla="*/ 69151 w 577154"/>
                  <a:gd name="connsiteY45" fmla="*/ 98380 h 606722"/>
                  <a:gd name="connsiteX46" fmla="*/ 98521 w 577154"/>
                  <a:gd name="connsiteY46" fmla="*/ 127708 h 606722"/>
                  <a:gd name="connsiteX47" fmla="*/ 127891 w 577154"/>
                  <a:gd name="connsiteY47" fmla="*/ 98380 h 606722"/>
                  <a:gd name="connsiteX48" fmla="*/ 98521 w 577154"/>
                  <a:gd name="connsiteY48" fmla="*/ 69053 h 606722"/>
                  <a:gd name="connsiteX49" fmla="*/ 288533 w 577154"/>
                  <a:gd name="connsiteY49" fmla="*/ 39548 h 606722"/>
                  <a:gd name="connsiteX50" fmla="*/ 162867 w 577154"/>
                  <a:gd name="connsiteY50" fmla="*/ 73496 h 606722"/>
                  <a:gd name="connsiteX51" fmla="*/ 167584 w 577154"/>
                  <a:gd name="connsiteY51" fmla="*/ 98380 h 606722"/>
                  <a:gd name="connsiteX52" fmla="*/ 98521 w 577154"/>
                  <a:gd name="connsiteY52" fmla="*/ 167255 h 606722"/>
                  <a:gd name="connsiteX53" fmla="*/ 73690 w 577154"/>
                  <a:gd name="connsiteY53" fmla="*/ 162634 h 606722"/>
                  <a:gd name="connsiteX54" fmla="*/ 39604 w 577154"/>
                  <a:gd name="connsiteY54" fmla="*/ 288120 h 606722"/>
                  <a:gd name="connsiteX55" fmla="*/ 74135 w 577154"/>
                  <a:gd name="connsiteY55" fmla="*/ 414494 h 606722"/>
                  <a:gd name="connsiteX56" fmla="*/ 148271 w 577154"/>
                  <a:gd name="connsiteY56" fmla="*/ 493500 h 606722"/>
                  <a:gd name="connsiteX57" fmla="*/ 201047 w 577154"/>
                  <a:gd name="connsiteY57" fmla="*/ 468883 h 606722"/>
                  <a:gd name="connsiteX58" fmla="*/ 270021 w 577154"/>
                  <a:gd name="connsiteY58" fmla="*/ 536070 h 606722"/>
                  <a:gd name="connsiteX59" fmla="*/ 288533 w 577154"/>
                  <a:gd name="connsiteY59" fmla="*/ 536692 h 606722"/>
                  <a:gd name="connsiteX60" fmla="*/ 537461 w 577154"/>
                  <a:gd name="connsiteY60" fmla="*/ 288120 h 606722"/>
                  <a:gd name="connsiteX61" fmla="*/ 288533 w 577154"/>
                  <a:gd name="connsiteY61" fmla="*/ 39548 h 606722"/>
                  <a:gd name="connsiteX62" fmla="*/ 288533 w 577154"/>
                  <a:gd name="connsiteY62" fmla="*/ 0 h 606722"/>
                  <a:gd name="connsiteX63" fmla="*/ 492606 w 577154"/>
                  <a:gd name="connsiteY63" fmla="*/ 84427 h 606722"/>
                  <a:gd name="connsiteX64" fmla="*/ 577154 w 577154"/>
                  <a:gd name="connsiteY64" fmla="*/ 288120 h 606722"/>
                  <a:gd name="connsiteX65" fmla="*/ 492606 w 577154"/>
                  <a:gd name="connsiteY65" fmla="*/ 491901 h 606722"/>
                  <a:gd name="connsiteX66" fmla="*/ 288533 w 577154"/>
                  <a:gd name="connsiteY66" fmla="*/ 576328 h 606722"/>
                  <a:gd name="connsiteX67" fmla="*/ 259252 w 577154"/>
                  <a:gd name="connsiteY67" fmla="*/ 574817 h 606722"/>
                  <a:gd name="connsiteX68" fmla="*/ 201047 w 577154"/>
                  <a:gd name="connsiteY68" fmla="*/ 606722 h 606722"/>
                  <a:gd name="connsiteX69" fmla="*/ 132074 w 577154"/>
                  <a:gd name="connsiteY69" fmla="*/ 537758 h 606722"/>
                  <a:gd name="connsiteX70" fmla="*/ 132430 w 577154"/>
                  <a:gd name="connsiteY70" fmla="*/ 530471 h 606722"/>
                  <a:gd name="connsiteX71" fmla="*/ 40049 w 577154"/>
                  <a:gd name="connsiteY71" fmla="*/ 434579 h 606722"/>
                  <a:gd name="connsiteX72" fmla="*/ 0 w 577154"/>
                  <a:gd name="connsiteY72" fmla="*/ 288120 h 606722"/>
                  <a:gd name="connsiteX73" fmla="*/ 42185 w 577154"/>
                  <a:gd name="connsiteY73" fmla="*/ 138105 h 606722"/>
                  <a:gd name="connsiteX74" fmla="*/ 29547 w 577154"/>
                  <a:gd name="connsiteY74" fmla="*/ 98380 h 606722"/>
                  <a:gd name="connsiteX75" fmla="*/ 98521 w 577154"/>
                  <a:gd name="connsiteY75" fmla="*/ 29505 h 606722"/>
                  <a:gd name="connsiteX76" fmla="*/ 138304 w 577154"/>
                  <a:gd name="connsiteY76" fmla="*/ 42125 h 606722"/>
                  <a:gd name="connsiteX77" fmla="*/ 288533 w 577154"/>
                  <a:gd name="connsiteY77"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577154" h="606722">
                    <a:moveTo>
                      <a:pt x="201047" y="508431"/>
                    </a:moveTo>
                    <a:cubicBezTo>
                      <a:pt x="184850" y="508431"/>
                      <a:pt x="171678" y="521584"/>
                      <a:pt x="171678" y="537758"/>
                    </a:cubicBezTo>
                    <a:cubicBezTo>
                      <a:pt x="171678" y="553933"/>
                      <a:pt x="184850" y="567086"/>
                      <a:pt x="201047" y="567086"/>
                    </a:cubicBezTo>
                    <a:cubicBezTo>
                      <a:pt x="217245" y="567086"/>
                      <a:pt x="230417" y="553933"/>
                      <a:pt x="230417" y="537758"/>
                    </a:cubicBezTo>
                    <a:cubicBezTo>
                      <a:pt x="230417" y="521584"/>
                      <a:pt x="217245" y="508431"/>
                      <a:pt x="201047" y="508431"/>
                    </a:cubicBezTo>
                    <a:close/>
                    <a:moveTo>
                      <a:pt x="288533" y="273182"/>
                    </a:moveTo>
                    <a:cubicBezTo>
                      <a:pt x="280348" y="273182"/>
                      <a:pt x="273586" y="279846"/>
                      <a:pt x="273586" y="288110"/>
                    </a:cubicBezTo>
                    <a:cubicBezTo>
                      <a:pt x="273586" y="296373"/>
                      <a:pt x="280348" y="303126"/>
                      <a:pt x="288533" y="303126"/>
                    </a:cubicBezTo>
                    <a:cubicBezTo>
                      <a:pt x="296807" y="303126"/>
                      <a:pt x="303569" y="296373"/>
                      <a:pt x="303569" y="288110"/>
                    </a:cubicBezTo>
                    <a:cubicBezTo>
                      <a:pt x="303569" y="279846"/>
                      <a:pt x="296807" y="273182"/>
                      <a:pt x="288533" y="273182"/>
                    </a:cubicBezTo>
                    <a:close/>
                    <a:moveTo>
                      <a:pt x="434588" y="261804"/>
                    </a:moveTo>
                    <a:cubicBezTo>
                      <a:pt x="427112" y="261804"/>
                      <a:pt x="419547" y="264649"/>
                      <a:pt x="413850" y="270426"/>
                    </a:cubicBezTo>
                    <a:cubicBezTo>
                      <a:pt x="408332" y="275937"/>
                      <a:pt x="405217" y="283314"/>
                      <a:pt x="405217" y="291136"/>
                    </a:cubicBezTo>
                    <a:cubicBezTo>
                      <a:pt x="405217" y="298958"/>
                      <a:pt x="408332" y="306335"/>
                      <a:pt x="413850" y="311935"/>
                    </a:cubicBezTo>
                    <a:cubicBezTo>
                      <a:pt x="425332" y="323312"/>
                      <a:pt x="443933" y="323312"/>
                      <a:pt x="455415" y="311935"/>
                    </a:cubicBezTo>
                    <a:cubicBezTo>
                      <a:pt x="466896" y="300469"/>
                      <a:pt x="466896" y="281892"/>
                      <a:pt x="455415" y="270426"/>
                    </a:cubicBezTo>
                    <a:cubicBezTo>
                      <a:pt x="449718" y="264649"/>
                      <a:pt x="442153" y="261804"/>
                      <a:pt x="434588" y="261804"/>
                    </a:cubicBezTo>
                    <a:close/>
                    <a:moveTo>
                      <a:pt x="288533" y="233642"/>
                    </a:moveTo>
                    <a:cubicBezTo>
                      <a:pt x="318694" y="233642"/>
                      <a:pt x="343160" y="258077"/>
                      <a:pt x="343160" y="288110"/>
                    </a:cubicBezTo>
                    <a:cubicBezTo>
                      <a:pt x="343160" y="318231"/>
                      <a:pt x="318694" y="342666"/>
                      <a:pt x="288533" y="342666"/>
                    </a:cubicBezTo>
                    <a:cubicBezTo>
                      <a:pt x="258462" y="342666"/>
                      <a:pt x="233995" y="318231"/>
                      <a:pt x="233995" y="288110"/>
                    </a:cubicBezTo>
                    <a:cubicBezTo>
                      <a:pt x="233995" y="258077"/>
                      <a:pt x="258462" y="233642"/>
                      <a:pt x="288533" y="233642"/>
                    </a:cubicBezTo>
                    <a:close/>
                    <a:moveTo>
                      <a:pt x="287322" y="163899"/>
                    </a:moveTo>
                    <a:cubicBezTo>
                      <a:pt x="254669" y="163899"/>
                      <a:pt x="222005" y="176299"/>
                      <a:pt x="197129" y="201097"/>
                    </a:cubicBezTo>
                    <a:cubicBezTo>
                      <a:pt x="147466" y="250783"/>
                      <a:pt x="147466" y="331578"/>
                      <a:pt x="197129" y="381175"/>
                    </a:cubicBezTo>
                    <a:cubicBezTo>
                      <a:pt x="246881" y="430861"/>
                      <a:pt x="327785" y="430861"/>
                      <a:pt x="377448" y="381175"/>
                    </a:cubicBezTo>
                    <a:cubicBezTo>
                      <a:pt x="386616" y="372109"/>
                      <a:pt x="394092" y="361887"/>
                      <a:pt x="400055" y="350777"/>
                    </a:cubicBezTo>
                    <a:cubicBezTo>
                      <a:pt x="394982" y="347843"/>
                      <a:pt x="390176" y="344199"/>
                      <a:pt x="385815" y="339933"/>
                    </a:cubicBezTo>
                    <a:cubicBezTo>
                      <a:pt x="372820" y="326867"/>
                      <a:pt x="365611" y="309535"/>
                      <a:pt x="365611" y="291136"/>
                    </a:cubicBezTo>
                    <a:cubicBezTo>
                      <a:pt x="365611" y="272737"/>
                      <a:pt x="372820" y="255405"/>
                      <a:pt x="385815" y="242428"/>
                    </a:cubicBezTo>
                    <a:cubicBezTo>
                      <a:pt x="390176" y="238072"/>
                      <a:pt x="394982" y="234428"/>
                      <a:pt x="400055" y="231495"/>
                    </a:cubicBezTo>
                    <a:cubicBezTo>
                      <a:pt x="394092" y="220385"/>
                      <a:pt x="386616" y="210252"/>
                      <a:pt x="377448" y="201097"/>
                    </a:cubicBezTo>
                    <a:cubicBezTo>
                      <a:pt x="352616" y="176299"/>
                      <a:pt x="319975" y="163899"/>
                      <a:pt x="287322" y="163899"/>
                    </a:cubicBezTo>
                    <a:close/>
                    <a:moveTo>
                      <a:pt x="287322" y="124302"/>
                    </a:moveTo>
                    <a:cubicBezTo>
                      <a:pt x="330121" y="124302"/>
                      <a:pt x="372909" y="140568"/>
                      <a:pt x="405484" y="173099"/>
                    </a:cubicBezTo>
                    <a:cubicBezTo>
                      <a:pt x="419992" y="187587"/>
                      <a:pt x="431384" y="204119"/>
                      <a:pt x="439661" y="222518"/>
                    </a:cubicBezTo>
                    <a:cubicBezTo>
                      <a:pt x="455593" y="223673"/>
                      <a:pt x="471257" y="230251"/>
                      <a:pt x="483450" y="242428"/>
                    </a:cubicBezTo>
                    <a:cubicBezTo>
                      <a:pt x="510329" y="269271"/>
                      <a:pt x="510329" y="313001"/>
                      <a:pt x="483450" y="339933"/>
                    </a:cubicBezTo>
                    <a:cubicBezTo>
                      <a:pt x="471257" y="352021"/>
                      <a:pt x="455593" y="358687"/>
                      <a:pt x="439661" y="359843"/>
                    </a:cubicBezTo>
                    <a:cubicBezTo>
                      <a:pt x="431384" y="378153"/>
                      <a:pt x="419992" y="394685"/>
                      <a:pt x="405484" y="409173"/>
                    </a:cubicBezTo>
                    <a:cubicBezTo>
                      <a:pt x="372909" y="441704"/>
                      <a:pt x="330099" y="457970"/>
                      <a:pt x="287289" y="457970"/>
                    </a:cubicBezTo>
                    <a:cubicBezTo>
                      <a:pt x="244478" y="457970"/>
                      <a:pt x="201757" y="441704"/>
                      <a:pt x="169093" y="409173"/>
                    </a:cubicBezTo>
                    <a:cubicBezTo>
                      <a:pt x="103943" y="344110"/>
                      <a:pt x="103943" y="238250"/>
                      <a:pt x="169093" y="173099"/>
                    </a:cubicBezTo>
                    <a:cubicBezTo>
                      <a:pt x="201713" y="140568"/>
                      <a:pt x="244523" y="124302"/>
                      <a:pt x="287322" y="124302"/>
                    </a:cubicBezTo>
                    <a:close/>
                    <a:moveTo>
                      <a:pt x="98521" y="69053"/>
                    </a:moveTo>
                    <a:cubicBezTo>
                      <a:pt x="82323" y="69053"/>
                      <a:pt x="69151" y="82206"/>
                      <a:pt x="69151" y="98380"/>
                    </a:cubicBezTo>
                    <a:cubicBezTo>
                      <a:pt x="69151" y="114555"/>
                      <a:pt x="82323" y="127708"/>
                      <a:pt x="98521" y="127708"/>
                    </a:cubicBezTo>
                    <a:cubicBezTo>
                      <a:pt x="114719" y="127708"/>
                      <a:pt x="127891" y="114555"/>
                      <a:pt x="127891" y="98380"/>
                    </a:cubicBezTo>
                    <a:cubicBezTo>
                      <a:pt x="127891" y="82206"/>
                      <a:pt x="114719" y="69053"/>
                      <a:pt x="98521" y="69053"/>
                    </a:cubicBezTo>
                    <a:close/>
                    <a:moveTo>
                      <a:pt x="288533" y="39548"/>
                    </a:moveTo>
                    <a:cubicBezTo>
                      <a:pt x="243945" y="39548"/>
                      <a:pt x="200869" y="51279"/>
                      <a:pt x="162867" y="73496"/>
                    </a:cubicBezTo>
                    <a:cubicBezTo>
                      <a:pt x="165893" y="81228"/>
                      <a:pt x="167584" y="89582"/>
                      <a:pt x="167584" y="98380"/>
                    </a:cubicBezTo>
                    <a:cubicBezTo>
                      <a:pt x="167584" y="136417"/>
                      <a:pt x="136613" y="167255"/>
                      <a:pt x="98521" y="167255"/>
                    </a:cubicBezTo>
                    <a:cubicBezTo>
                      <a:pt x="89799" y="167255"/>
                      <a:pt x="81344" y="165655"/>
                      <a:pt x="73690" y="162634"/>
                    </a:cubicBezTo>
                    <a:cubicBezTo>
                      <a:pt x="51352" y="200582"/>
                      <a:pt x="39604" y="243684"/>
                      <a:pt x="39604" y="288120"/>
                    </a:cubicBezTo>
                    <a:cubicBezTo>
                      <a:pt x="39604" y="332644"/>
                      <a:pt x="51530" y="376368"/>
                      <a:pt x="74135" y="414494"/>
                    </a:cubicBezTo>
                    <a:cubicBezTo>
                      <a:pt x="92736" y="445954"/>
                      <a:pt x="118190" y="472882"/>
                      <a:pt x="148271" y="493500"/>
                    </a:cubicBezTo>
                    <a:cubicBezTo>
                      <a:pt x="160909" y="478481"/>
                      <a:pt x="179866" y="468883"/>
                      <a:pt x="201047" y="468883"/>
                    </a:cubicBezTo>
                    <a:cubicBezTo>
                      <a:pt x="238516" y="468883"/>
                      <a:pt x="269131" y="498833"/>
                      <a:pt x="270021" y="536070"/>
                    </a:cubicBezTo>
                    <a:cubicBezTo>
                      <a:pt x="276162" y="536514"/>
                      <a:pt x="282392" y="536692"/>
                      <a:pt x="288533" y="536692"/>
                    </a:cubicBezTo>
                    <a:cubicBezTo>
                      <a:pt x="425857" y="536692"/>
                      <a:pt x="537461" y="425248"/>
                      <a:pt x="537461" y="288120"/>
                    </a:cubicBezTo>
                    <a:cubicBezTo>
                      <a:pt x="537461" y="151081"/>
                      <a:pt x="425857" y="39548"/>
                      <a:pt x="288533" y="39548"/>
                    </a:cubicBezTo>
                    <a:close/>
                    <a:moveTo>
                      <a:pt x="288533" y="0"/>
                    </a:moveTo>
                    <a:cubicBezTo>
                      <a:pt x="365605" y="0"/>
                      <a:pt x="438139" y="29950"/>
                      <a:pt x="492606" y="84427"/>
                    </a:cubicBezTo>
                    <a:cubicBezTo>
                      <a:pt x="547073" y="138816"/>
                      <a:pt x="577154" y="211157"/>
                      <a:pt x="577154" y="288120"/>
                    </a:cubicBezTo>
                    <a:cubicBezTo>
                      <a:pt x="577154" y="365082"/>
                      <a:pt x="547073" y="437512"/>
                      <a:pt x="492606" y="491901"/>
                    </a:cubicBezTo>
                    <a:cubicBezTo>
                      <a:pt x="438139" y="546290"/>
                      <a:pt x="365605" y="576328"/>
                      <a:pt x="288533" y="576328"/>
                    </a:cubicBezTo>
                    <a:cubicBezTo>
                      <a:pt x="278743" y="576328"/>
                      <a:pt x="268953" y="575795"/>
                      <a:pt x="259252" y="574817"/>
                    </a:cubicBezTo>
                    <a:cubicBezTo>
                      <a:pt x="246971" y="593925"/>
                      <a:pt x="225433" y="606722"/>
                      <a:pt x="201047" y="606722"/>
                    </a:cubicBezTo>
                    <a:cubicBezTo>
                      <a:pt x="163045" y="606722"/>
                      <a:pt x="132074" y="575795"/>
                      <a:pt x="132074" y="537758"/>
                    </a:cubicBezTo>
                    <a:cubicBezTo>
                      <a:pt x="132074" y="535359"/>
                      <a:pt x="132163" y="532870"/>
                      <a:pt x="132430" y="530471"/>
                    </a:cubicBezTo>
                    <a:cubicBezTo>
                      <a:pt x="94694" y="506209"/>
                      <a:pt x="62922" y="473327"/>
                      <a:pt x="40049" y="434579"/>
                    </a:cubicBezTo>
                    <a:cubicBezTo>
                      <a:pt x="13883" y="390410"/>
                      <a:pt x="0" y="339754"/>
                      <a:pt x="0" y="288120"/>
                    </a:cubicBezTo>
                    <a:cubicBezTo>
                      <a:pt x="0" y="234797"/>
                      <a:pt x="14595" y="183252"/>
                      <a:pt x="42185" y="138105"/>
                    </a:cubicBezTo>
                    <a:cubicBezTo>
                      <a:pt x="34264" y="126819"/>
                      <a:pt x="29547" y="113133"/>
                      <a:pt x="29547" y="98380"/>
                    </a:cubicBezTo>
                    <a:cubicBezTo>
                      <a:pt x="29547" y="60432"/>
                      <a:pt x="60519" y="29505"/>
                      <a:pt x="98521" y="29505"/>
                    </a:cubicBezTo>
                    <a:cubicBezTo>
                      <a:pt x="113295" y="29505"/>
                      <a:pt x="127001" y="34126"/>
                      <a:pt x="138304" y="42125"/>
                    </a:cubicBezTo>
                    <a:cubicBezTo>
                      <a:pt x="183515" y="14486"/>
                      <a:pt x="235134" y="0"/>
                      <a:pt x="288533" y="0"/>
                    </a:cubicBezTo>
                    <a:close/>
                  </a:path>
                </a:pathLst>
              </a:custGeom>
              <a:solidFill>
                <a:schemeClr val="tx1">
                  <a:lumMod val="95000"/>
                  <a:lumOff val="5000"/>
                </a:schemeClr>
              </a:solidFill>
              <a:ln>
                <a:noFill/>
              </a:ln>
            </p:spPr>
            <p:style>
              <a:lnRef idx="0">
                <a:scrgbClr r="0" g="0" b="0"/>
              </a:lnRef>
              <a:fillRef idx="0">
                <a:scrgbClr r="0" g="0" b="0"/>
              </a:fillRef>
              <a:effectRef idx="0">
                <a:scrgbClr r="0" g="0" b="0"/>
              </a:effectRef>
              <a:fontRef idx="major"/>
            </p:style>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0">
                  <a:ln>
                    <a:noFill/>
                  </a:ln>
                  <a:solidFill>
                    <a:sysClr val="windowText" lastClr="000000"/>
                  </a:solidFill>
                  <a:uLnTx/>
                  <a:uFillTx/>
                  <a:latin typeface="思源黑体 CN Bold" panose="020B0800000000000000" pitchFamily="34" charset="-122"/>
                  <a:ea typeface="+mn-ea"/>
                  <a:cs typeface="+mn-cs"/>
                </a:endParaRPr>
              </a:p>
            </p:txBody>
          </p:sp>
          <p:sp>
            <p:nvSpPr>
              <p:cNvPr id="54" name="主题班会-3-7"/>
              <p:cNvSpPr>
                <a:spLocks noEditPoints="1"/>
              </p:cNvSpPr>
              <p:nvPr/>
            </p:nvSpPr>
            <p:spPr bwMode="auto">
              <a:xfrm>
                <a:off x="5715163" y="5113138"/>
                <a:ext cx="396006" cy="342763"/>
              </a:xfrm>
              <a:custGeom>
                <a:avLst/>
                <a:gdLst>
                  <a:gd name="connsiteX0" fmla="*/ 303791 w 607782"/>
                  <a:gd name="connsiteY0" fmla="*/ 404619 h 526067"/>
                  <a:gd name="connsiteX1" fmla="*/ 283495 w 607782"/>
                  <a:gd name="connsiteY1" fmla="*/ 424876 h 526067"/>
                  <a:gd name="connsiteX2" fmla="*/ 303791 w 607782"/>
                  <a:gd name="connsiteY2" fmla="*/ 445044 h 526067"/>
                  <a:gd name="connsiteX3" fmla="*/ 324088 w 607782"/>
                  <a:gd name="connsiteY3" fmla="*/ 424876 h 526067"/>
                  <a:gd name="connsiteX4" fmla="*/ 303791 w 607782"/>
                  <a:gd name="connsiteY4" fmla="*/ 404619 h 526067"/>
                  <a:gd name="connsiteX5" fmla="*/ 303791 w 607782"/>
                  <a:gd name="connsiteY5" fmla="*/ 384362 h 526067"/>
                  <a:gd name="connsiteX6" fmla="*/ 344296 w 607782"/>
                  <a:gd name="connsiteY6" fmla="*/ 424876 h 526067"/>
                  <a:gd name="connsiteX7" fmla="*/ 303791 w 607782"/>
                  <a:gd name="connsiteY7" fmla="*/ 465301 h 526067"/>
                  <a:gd name="connsiteX8" fmla="*/ 263287 w 607782"/>
                  <a:gd name="connsiteY8" fmla="*/ 424876 h 526067"/>
                  <a:gd name="connsiteX9" fmla="*/ 303791 w 607782"/>
                  <a:gd name="connsiteY9" fmla="*/ 384362 h 526067"/>
                  <a:gd name="connsiteX10" fmla="*/ 450568 w 607782"/>
                  <a:gd name="connsiteY10" fmla="*/ 343928 h 526067"/>
                  <a:gd name="connsiteX11" fmla="*/ 465740 w 607782"/>
                  <a:gd name="connsiteY11" fmla="*/ 359135 h 526067"/>
                  <a:gd name="connsiteX12" fmla="*/ 450568 w 607782"/>
                  <a:gd name="connsiteY12" fmla="*/ 374342 h 526067"/>
                  <a:gd name="connsiteX13" fmla="*/ 435396 w 607782"/>
                  <a:gd name="connsiteY13" fmla="*/ 359135 h 526067"/>
                  <a:gd name="connsiteX14" fmla="*/ 450568 w 607782"/>
                  <a:gd name="connsiteY14" fmla="*/ 343928 h 526067"/>
                  <a:gd name="connsiteX15" fmla="*/ 116405 w 607782"/>
                  <a:gd name="connsiteY15" fmla="*/ 283312 h 526067"/>
                  <a:gd name="connsiteX16" fmla="*/ 131612 w 607782"/>
                  <a:gd name="connsiteY16" fmla="*/ 298484 h 526067"/>
                  <a:gd name="connsiteX17" fmla="*/ 116405 w 607782"/>
                  <a:gd name="connsiteY17" fmla="*/ 313656 h 526067"/>
                  <a:gd name="connsiteX18" fmla="*/ 101198 w 607782"/>
                  <a:gd name="connsiteY18" fmla="*/ 298484 h 526067"/>
                  <a:gd name="connsiteX19" fmla="*/ 116405 w 607782"/>
                  <a:gd name="connsiteY19" fmla="*/ 283312 h 526067"/>
                  <a:gd name="connsiteX20" fmla="*/ 278503 w 607782"/>
                  <a:gd name="connsiteY20" fmla="*/ 263042 h 526067"/>
                  <a:gd name="connsiteX21" fmla="*/ 273427 w 607782"/>
                  <a:gd name="connsiteY21" fmla="*/ 268105 h 526067"/>
                  <a:gd name="connsiteX22" fmla="*/ 278503 w 607782"/>
                  <a:gd name="connsiteY22" fmla="*/ 273168 h 526067"/>
                  <a:gd name="connsiteX23" fmla="*/ 283489 w 607782"/>
                  <a:gd name="connsiteY23" fmla="*/ 268105 h 526067"/>
                  <a:gd name="connsiteX24" fmla="*/ 278503 w 607782"/>
                  <a:gd name="connsiteY24" fmla="*/ 263042 h 526067"/>
                  <a:gd name="connsiteX25" fmla="*/ 278503 w 607782"/>
                  <a:gd name="connsiteY25" fmla="*/ 242878 h 526067"/>
                  <a:gd name="connsiteX26" fmla="*/ 303791 w 607782"/>
                  <a:gd name="connsiteY26" fmla="*/ 268105 h 526067"/>
                  <a:gd name="connsiteX27" fmla="*/ 278503 w 607782"/>
                  <a:gd name="connsiteY27" fmla="*/ 293332 h 526067"/>
                  <a:gd name="connsiteX28" fmla="*/ 253125 w 607782"/>
                  <a:gd name="connsiteY28" fmla="*/ 268105 h 526067"/>
                  <a:gd name="connsiteX29" fmla="*/ 278503 w 607782"/>
                  <a:gd name="connsiteY29" fmla="*/ 242878 h 526067"/>
                  <a:gd name="connsiteX30" fmla="*/ 556294 w 607782"/>
                  <a:gd name="connsiteY30" fmla="*/ 241697 h 526067"/>
                  <a:gd name="connsiteX31" fmla="*/ 566885 w 607782"/>
                  <a:gd name="connsiteY31" fmla="*/ 251386 h 526067"/>
                  <a:gd name="connsiteX32" fmla="*/ 398938 w 607782"/>
                  <a:gd name="connsiteY32" fmla="*/ 508200 h 526067"/>
                  <a:gd name="connsiteX33" fmla="*/ 303706 w 607782"/>
                  <a:gd name="connsiteY33" fmla="*/ 526067 h 526067"/>
                  <a:gd name="connsiteX34" fmla="*/ 101582 w 607782"/>
                  <a:gd name="connsiteY34" fmla="*/ 431573 h 526067"/>
                  <a:gd name="connsiteX35" fmla="*/ 102917 w 607782"/>
                  <a:gd name="connsiteY35" fmla="*/ 417351 h 526067"/>
                  <a:gd name="connsiteX36" fmla="*/ 117157 w 607782"/>
                  <a:gd name="connsiteY36" fmla="*/ 418684 h 526067"/>
                  <a:gd name="connsiteX37" fmla="*/ 391640 w 607782"/>
                  <a:gd name="connsiteY37" fmla="*/ 489354 h 526067"/>
                  <a:gd name="connsiteX38" fmla="*/ 546592 w 607782"/>
                  <a:gd name="connsiteY38" fmla="*/ 252275 h 526067"/>
                  <a:gd name="connsiteX39" fmla="*/ 556294 w 607782"/>
                  <a:gd name="connsiteY39" fmla="*/ 241697 h 526067"/>
                  <a:gd name="connsiteX40" fmla="*/ 415223 w 607782"/>
                  <a:gd name="connsiteY40" fmla="*/ 182198 h 526067"/>
                  <a:gd name="connsiteX41" fmla="*/ 405082 w 607782"/>
                  <a:gd name="connsiteY41" fmla="*/ 192327 h 526067"/>
                  <a:gd name="connsiteX42" fmla="*/ 415223 w 607782"/>
                  <a:gd name="connsiteY42" fmla="*/ 202368 h 526067"/>
                  <a:gd name="connsiteX43" fmla="*/ 425275 w 607782"/>
                  <a:gd name="connsiteY43" fmla="*/ 192327 h 526067"/>
                  <a:gd name="connsiteX44" fmla="*/ 415223 w 607782"/>
                  <a:gd name="connsiteY44" fmla="*/ 182198 h 526067"/>
                  <a:gd name="connsiteX45" fmla="*/ 415223 w 607782"/>
                  <a:gd name="connsiteY45" fmla="*/ 161940 h 526067"/>
                  <a:gd name="connsiteX46" fmla="*/ 445557 w 607782"/>
                  <a:gd name="connsiteY46" fmla="*/ 192327 h 526067"/>
                  <a:gd name="connsiteX47" fmla="*/ 415223 w 607782"/>
                  <a:gd name="connsiteY47" fmla="*/ 222626 h 526067"/>
                  <a:gd name="connsiteX48" fmla="*/ 384800 w 607782"/>
                  <a:gd name="connsiteY48" fmla="*/ 192327 h 526067"/>
                  <a:gd name="connsiteX49" fmla="*/ 415223 w 607782"/>
                  <a:gd name="connsiteY49" fmla="*/ 161940 h 526067"/>
                  <a:gd name="connsiteX50" fmla="*/ 192324 w 607782"/>
                  <a:gd name="connsiteY50" fmla="*/ 141765 h 526067"/>
                  <a:gd name="connsiteX51" fmla="*/ 161976 w 607782"/>
                  <a:gd name="connsiteY51" fmla="*/ 172066 h 526067"/>
                  <a:gd name="connsiteX52" fmla="*/ 192324 w 607782"/>
                  <a:gd name="connsiteY52" fmla="*/ 202366 h 526067"/>
                  <a:gd name="connsiteX53" fmla="*/ 222761 w 607782"/>
                  <a:gd name="connsiteY53" fmla="*/ 172066 h 526067"/>
                  <a:gd name="connsiteX54" fmla="*/ 192324 w 607782"/>
                  <a:gd name="connsiteY54" fmla="*/ 141765 h 526067"/>
                  <a:gd name="connsiteX55" fmla="*/ 192324 w 607782"/>
                  <a:gd name="connsiteY55" fmla="*/ 121506 h 526067"/>
                  <a:gd name="connsiteX56" fmla="*/ 242964 w 607782"/>
                  <a:gd name="connsiteY56" fmla="*/ 172066 h 526067"/>
                  <a:gd name="connsiteX57" fmla="*/ 192324 w 607782"/>
                  <a:gd name="connsiteY57" fmla="*/ 222626 h 526067"/>
                  <a:gd name="connsiteX58" fmla="*/ 141773 w 607782"/>
                  <a:gd name="connsiteY58" fmla="*/ 172066 h 526067"/>
                  <a:gd name="connsiteX59" fmla="*/ 192324 w 607782"/>
                  <a:gd name="connsiteY59" fmla="*/ 121506 h 526067"/>
                  <a:gd name="connsiteX60" fmla="*/ 329125 w 607782"/>
                  <a:gd name="connsiteY60" fmla="*/ 91162 h 526067"/>
                  <a:gd name="connsiteX61" fmla="*/ 344297 w 607782"/>
                  <a:gd name="connsiteY61" fmla="*/ 106334 h 526067"/>
                  <a:gd name="connsiteX62" fmla="*/ 329125 w 607782"/>
                  <a:gd name="connsiteY62" fmla="*/ 121506 h 526067"/>
                  <a:gd name="connsiteX63" fmla="*/ 313953 w 607782"/>
                  <a:gd name="connsiteY63" fmla="*/ 106334 h 526067"/>
                  <a:gd name="connsiteX64" fmla="*/ 329125 w 607782"/>
                  <a:gd name="connsiteY64" fmla="*/ 91162 h 526067"/>
                  <a:gd name="connsiteX65" fmla="*/ 309277 w 607782"/>
                  <a:gd name="connsiteY65" fmla="*/ 20276 h 526067"/>
                  <a:gd name="connsiteX66" fmla="*/ 215839 w 607782"/>
                  <a:gd name="connsiteY66" fmla="*/ 36775 h 526067"/>
                  <a:gd name="connsiteX67" fmla="*/ 81360 w 607782"/>
                  <a:gd name="connsiteY67" fmla="*/ 165121 h 526067"/>
                  <a:gd name="connsiteX68" fmla="*/ 77177 w 607782"/>
                  <a:gd name="connsiteY68" fmla="*/ 350885 h 526067"/>
                  <a:gd name="connsiteX69" fmla="*/ 92930 w 607782"/>
                  <a:gd name="connsiteY69" fmla="*/ 383860 h 526067"/>
                  <a:gd name="connsiteX70" fmla="*/ 109929 w 607782"/>
                  <a:gd name="connsiteY70" fmla="*/ 381727 h 526067"/>
                  <a:gd name="connsiteX71" fmla="*/ 325753 w 607782"/>
                  <a:gd name="connsiteY71" fmla="*/ 319687 h 526067"/>
                  <a:gd name="connsiteX72" fmla="*/ 526893 w 607782"/>
                  <a:gd name="connsiteY72" fmla="*/ 219784 h 526067"/>
                  <a:gd name="connsiteX73" fmla="*/ 540866 w 607782"/>
                  <a:gd name="connsiteY73" fmla="*/ 209829 h 526067"/>
                  <a:gd name="connsiteX74" fmla="*/ 530364 w 607782"/>
                  <a:gd name="connsiteY74" fmla="*/ 175343 h 526067"/>
                  <a:gd name="connsiteX75" fmla="*/ 401848 w 607782"/>
                  <a:gd name="connsiteY75" fmla="*/ 41042 h 526067"/>
                  <a:gd name="connsiteX76" fmla="*/ 309277 w 607782"/>
                  <a:gd name="connsiteY76" fmla="*/ 20276 h 526067"/>
                  <a:gd name="connsiteX77" fmla="*/ 309756 w 607782"/>
                  <a:gd name="connsiteY77" fmla="*/ 67 h 526067"/>
                  <a:gd name="connsiteX78" fmla="*/ 410036 w 607782"/>
                  <a:gd name="connsiteY78" fmla="*/ 22465 h 526067"/>
                  <a:gd name="connsiteX79" fmla="*/ 549232 w 607782"/>
                  <a:gd name="connsiteY79" fmla="*/ 167965 h 526067"/>
                  <a:gd name="connsiteX80" fmla="*/ 558310 w 607782"/>
                  <a:gd name="connsiteY80" fmla="*/ 195963 h 526067"/>
                  <a:gd name="connsiteX81" fmla="*/ 586968 w 607782"/>
                  <a:gd name="connsiteY81" fmla="*/ 153389 h 526067"/>
                  <a:gd name="connsiteX82" fmla="*/ 566409 w 607782"/>
                  <a:gd name="connsiteY82" fmla="*/ 142901 h 526067"/>
                  <a:gd name="connsiteX83" fmla="*/ 558221 w 607782"/>
                  <a:gd name="connsiteY83" fmla="*/ 131168 h 526067"/>
                  <a:gd name="connsiteX84" fmla="*/ 569880 w 607782"/>
                  <a:gd name="connsiteY84" fmla="*/ 122991 h 526067"/>
                  <a:gd name="connsiteX85" fmla="*/ 605836 w 607782"/>
                  <a:gd name="connsiteY85" fmla="*/ 146100 h 526067"/>
                  <a:gd name="connsiteX86" fmla="*/ 538196 w 607782"/>
                  <a:gd name="connsiteY86" fmla="*/ 236493 h 526067"/>
                  <a:gd name="connsiteX87" fmla="*/ 333051 w 607782"/>
                  <a:gd name="connsiteY87" fmla="*/ 338530 h 526067"/>
                  <a:gd name="connsiteX88" fmla="*/ 112866 w 607782"/>
                  <a:gd name="connsiteY88" fmla="*/ 401725 h 526067"/>
                  <a:gd name="connsiteX89" fmla="*/ 63916 w 607782"/>
                  <a:gd name="connsiteY89" fmla="*/ 405814 h 526067"/>
                  <a:gd name="connsiteX90" fmla="*/ 1972 w 607782"/>
                  <a:gd name="connsiteY90" fmla="*/ 380838 h 526067"/>
                  <a:gd name="connsiteX91" fmla="*/ 12563 w 607782"/>
                  <a:gd name="connsiteY91" fmla="*/ 338886 h 526067"/>
                  <a:gd name="connsiteX92" fmla="*/ 26803 w 607782"/>
                  <a:gd name="connsiteY92" fmla="*/ 337019 h 526067"/>
                  <a:gd name="connsiteX93" fmla="*/ 28672 w 607782"/>
                  <a:gd name="connsiteY93" fmla="*/ 351152 h 526067"/>
                  <a:gd name="connsiteX94" fmla="*/ 20840 w 607782"/>
                  <a:gd name="connsiteY94" fmla="*/ 373550 h 526067"/>
                  <a:gd name="connsiteX95" fmla="*/ 70680 w 607782"/>
                  <a:gd name="connsiteY95" fmla="*/ 385460 h 526067"/>
                  <a:gd name="connsiteX96" fmla="*/ 58309 w 607782"/>
                  <a:gd name="connsiteY96" fmla="*/ 358173 h 526067"/>
                  <a:gd name="connsiteX97" fmla="*/ 62848 w 607782"/>
                  <a:gd name="connsiteY97" fmla="*/ 156944 h 526067"/>
                  <a:gd name="connsiteX98" fmla="*/ 208541 w 607782"/>
                  <a:gd name="connsiteY98" fmla="*/ 17932 h 526067"/>
                  <a:gd name="connsiteX99" fmla="*/ 309756 w 607782"/>
                  <a:gd name="connsiteY99" fmla="*/ 67 h 526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Lst>
                <a:rect l="l" t="t" r="r" b="b"/>
                <a:pathLst>
                  <a:path w="607782" h="526067">
                    <a:moveTo>
                      <a:pt x="303791" y="404619"/>
                    </a:moveTo>
                    <a:cubicBezTo>
                      <a:pt x="292575" y="404619"/>
                      <a:pt x="283495" y="413681"/>
                      <a:pt x="283495" y="424876"/>
                    </a:cubicBezTo>
                    <a:cubicBezTo>
                      <a:pt x="283495" y="435982"/>
                      <a:pt x="292575" y="445044"/>
                      <a:pt x="303791" y="445044"/>
                    </a:cubicBezTo>
                    <a:cubicBezTo>
                      <a:pt x="314919" y="445044"/>
                      <a:pt x="324088" y="435982"/>
                      <a:pt x="324088" y="424876"/>
                    </a:cubicBezTo>
                    <a:cubicBezTo>
                      <a:pt x="324088" y="413681"/>
                      <a:pt x="314919" y="404619"/>
                      <a:pt x="303791" y="404619"/>
                    </a:cubicBezTo>
                    <a:close/>
                    <a:moveTo>
                      <a:pt x="303791" y="384362"/>
                    </a:moveTo>
                    <a:cubicBezTo>
                      <a:pt x="326136" y="384362"/>
                      <a:pt x="344296" y="402576"/>
                      <a:pt x="344296" y="424876"/>
                    </a:cubicBezTo>
                    <a:cubicBezTo>
                      <a:pt x="344296" y="447176"/>
                      <a:pt x="326136" y="465301"/>
                      <a:pt x="303791" y="465301"/>
                    </a:cubicBezTo>
                    <a:cubicBezTo>
                      <a:pt x="281447" y="465301"/>
                      <a:pt x="263287" y="447176"/>
                      <a:pt x="263287" y="424876"/>
                    </a:cubicBezTo>
                    <a:cubicBezTo>
                      <a:pt x="263287" y="402576"/>
                      <a:pt x="281447" y="384362"/>
                      <a:pt x="303791" y="384362"/>
                    </a:cubicBezTo>
                    <a:close/>
                    <a:moveTo>
                      <a:pt x="450568" y="343928"/>
                    </a:moveTo>
                    <a:cubicBezTo>
                      <a:pt x="458947" y="343928"/>
                      <a:pt x="465740" y="350736"/>
                      <a:pt x="465740" y="359135"/>
                    </a:cubicBezTo>
                    <a:cubicBezTo>
                      <a:pt x="465740" y="367534"/>
                      <a:pt x="458947" y="374342"/>
                      <a:pt x="450568" y="374342"/>
                    </a:cubicBezTo>
                    <a:cubicBezTo>
                      <a:pt x="442189" y="374342"/>
                      <a:pt x="435396" y="367534"/>
                      <a:pt x="435396" y="359135"/>
                    </a:cubicBezTo>
                    <a:cubicBezTo>
                      <a:pt x="435396" y="350736"/>
                      <a:pt x="442189" y="343928"/>
                      <a:pt x="450568" y="343928"/>
                    </a:cubicBezTo>
                    <a:close/>
                    <a:moveTo>
                      <a:pt x="116405" y="283312"/>
                    </a:moveTo>
                    <a:cubicBezTo>
                      <a:pt x="124804" y="283312"/>
                      <a:pt x="131612" y="290105"/>
                      <a:pt x="131612" y="298484"/>
                    </a:cubicBezTo>
                    <a:cubicBezTo>
                      <a:pt x="131612" y="306863"/>
                      <a:pt x="124804" y="313656"/>
                      <a:pt x="116405" y="313656"/>
                    </a:cubicBezTo>
                    <a:cubicBezTo>
                      <a:pt x="108006" y="313656"/>
                      <a:pt x="101198" y="306863"/>
                      <a:pt x="101198" y="298484"/>
                    </a:cubicBezTo>
                    <a:cubicBezTo>
                      <a:pt x="101198" y="290105"/>
                      <a:pt x="108006" y="283312"/>
                      <a:pt x="116405" y="283312"/>
                    </a:cubicBezTo>
                    <a:close/>
                    <a:moveTo>
                      <a:pt x="278503" y="263042"/>
                    </a:moveTo>
                    <a:cubicBezTo>
                      <a:pt x="275653" y="263042"/>
                      <a:pt x="273427" y="265351"/>
                      <a:pt x="273427" y="268105"/>
                    </a:cubicBezTo>
                    <a:cubicBezTo>
                      <a:pt x="273427" y="270859"/>
                      <a:pt x="275653" y="273168"/>
                      <a:pt x="278503" y="273168"/>
                    </a:cubicBezTo>
                    <a:cubicBezTo>
                      <a:pt x="281263" y="273168"/>
                      <a:pt x="283489" y="270859"/>
                      <a:pt x="283489" y="268105"/>
                    </a:cubicBezTo>
                    <a:cubicBezTo>
                      <a:pt x="283489" y="265351"/>
                      <a:pt x="281263" y="263042"/>
                      <a:pt x="278503" y="263042"/>
                    </a:cubicBezTo>
                    <a:close/>
                    <a:moveTo>
                      <a:pt x="278503" y="242878"/>
                    </a:moveTo>
                    <a:cubicBezTo>
                      <a:pt x="292393" y="242878"/>
                      <a:pt x="303791" y="254159"/>
                      <a:pt x="303791" y="268105"/>
                    </a:cubicBezTo>
                    <a:cubicBezTo>
                      <a:pt x="303791" y="282051"/>
                      <a:pt x="292393" y="293332"/>
                      <a:pt x="278503" y="293332"/>
                    </a:cubicBezTo>
                    <a:cubicBezTo>
                      <a:pt x="264523" y="293332"/>
                      <a:pt x="253125" y="282051"/>
                      <a:pt x="253125" y="268105"/>
                    </a:cubicBezTo>
                    <a:cubicBezTo>
                      <a:pt x="253125" y="254159"/>
                      <a:pt x="264523" y="242878"/>
                      <a:pt x="278503" y="242878"/>
                    </a:cubicBezTo>
                    <a:close/>
                    <a:moveTo>
                      <a:pt x="556294" y="241697"/>
                    </a:moveTo>
                    <a:cubicBezTo>
                      <a:pt x="561367" y="241608"/>
                      <a:pt x="566618" y="245786"/>
                      <a:pt x="566885" y="251386"/>
                    </a:cubicBezTo>
                    <a:cubicBezTo>
                      <a:pt x="571869" y="364192"/>
                      <a:pt x="504405" y="467398"/>
                      <a:pt x="398938" y="508200"/>
                    </a:cubicBezTo>
                    <a:cubicBezTo>
                      <a:pt x="367876" y="520200"/>
                      <a:pt x="335658" y="526067"/>
                      <a:pt x="303706" y="526067"/>
                    </a:cubicBezTo>
                    <a:cubicBezTo>
                      <a:pt x="227164" y="526067"/>
                      <a:pt x="152669" y="492732"/>
                      <a:pt x="101582" y="431573"/>
                    </a:cubicBezTo>
                    <a:cubicBezTo>
                      <a:pt x="98022" y="427307"/>
                      <a:pt x="98645" y="420906"/>
                      <a:pt x="102917" y="417351"/>
                    </a:cubicBezTo>
                    <a:cubicBezTo>
                      <a:pt x="107189" y="413795"/>
                      <a:pt x="113597" y="414328"/>
                      <a:pt x="117157" y="418684"/>
                    </a:cubicBezTo>
                    <a:cubicBezTo>
                      <a:pt x="183998" y="498599"/>
                      <a:pt x="294361" y="527045"/>
                      <a:pt x="391640" y="489354"/>
                    </a:cubicBezTo>
                    <a:cubicBezTo>
                      <a:pt x="489008" y="451663"/>
                      <a:pt x="551221" y="356370"/>
                      <a:pt x="546592" y="252275"/>
                    </a:cubicBezTo>
                    <a:cubicBezTo>
                      <a:pt x="546414" y="246675"/>
                      <a:pt x="550687" y="241964"/>
                      <a:pt x="556294" y="241697"/>
                    </a:cubicBezTo>
                    <a:close/>
                    <a:moveTo>
                      <a:pt x="415223" y="182198"/>
                    </a:moveTo>
                    <a:cubicBezTo>
                      <a:pt x="409619" y="182198"/>
                      <a:pt x="405082" y="186730"/>
                      <a:pt x="405082" y="192327"/>
                    </a:cubicBezTo>
                    <a:cubicBezTo>
                      <a:pt x="405082" y="197836"/>
                      <a:pt x="409619" y="202368"/>
                      <a:pt x="415223" y="202368"/>
                    </a:cubicBezTo>
                    <a:cubicBezTo>
                      <a:pt x="420738" y="202368"/>
                      <a:pt x="425275" y="197836"/>
                      <a:pt x="425275" y="192327"/>
                    </a:cubicBezTo>
                    <a:cubicBezTo>
                      <a:pt x="425275" y="186730"/>
                      <a:pt x="420738" y="182198"/>
                      <a:pt x="415223" y="182198"/>
                    </a:cubicBezTo>
                    <a:close/>
                    <a:moveTo>
                      <a:pt x="415223" y="161940"/>
                    </a:moveTo>
                    <a:cubicBezTo>
                      <a:pt x="431947" y="161940"/>
                      <a:pt x="445557" y="175534"/>
                      <a:pt x="445557" y="192327"/>
                    </a:cubicBezTo>
                    <a:cubicBezTo>
                      <a:pt x="445557" y="209032"/>
                      <a:pt x="431947" y="222626"/>
                      <a:pt x="415223" y="222626"/>
                    </a:cubicBezTo>
                    <a:cubicBezTo>
                      <a:pt x="398410" y="222626"/>
                      <a:pt x="384800" y="209032"/>
                      <a:pt x="384800" y="192327"/>
                    </a:cubicBezTo>
                    <a:cubicBezTo>
                      <a:pt x="384800" y="175534"/>
                      <a:pt x="398410" y="161940"/>
                      <a:pt x="415223" y="161940"/>
                    </a:cubicBezTo>
                    <a:close/>
                    <a:moveTo>
                      <a:pt x="192324" y="141765"/>
                    </a:moveTo>
                    <a:cubicBezTo>
                      <a:pt x="175592" y="141765"/>
                      <a:pt x="161976" y="155361"/>
                      <a:pt x="161976" y="172066"/>
                    </a:cubicBezTo>
                    <a:cubicBezTo>
                      <a:pt x="161976" y="188771"/>
                      <a:pt x="175592" y="202366"/>
                      <a:pt x="192324" y="202366"/>
                    </a:cubicBezTo>
                    <a:cubicBezTo>
                      <a:pt x="209145" y="202366"/>
                      <a:pt x="222761" y="188771"/>
                      <a:pt x="222761" y="172066"/>
                    </a:cubicBezTo>
                    <a:cubicBezTo>
                      <a:pt x="222761" y="155361"/>
                      <a:pt x="209145" y="141765"/>
                      <a:pt x="192324" y="141765"/>
                    </a:cubicBezTo>
                    <a:close/>
                    <a:moveTo>
                      <a:pt x="192324" y="121506"/>
                    </a:moveTo>
                    <a:cubicBezTo>
                      <a:pt x="220269" y="121506"/>
                      <a:pt x="242964" y="144165"/>
                      <a:pt x="242964" y="172066"/>
                    </a:cubicBezTo>
                    <a:cubicBezTo>
                      <a:pt x="242964" y="199967"/>
                      <a:pt x="220269" y="222626"/>
                      <a:pt x="192324" y="222626"/>
                    </a:cubicBezTo>
                    <a:cubicBezTo>
                      <a:pt x="164468" y="222626"/>
                      <a:pt x="141773" y="199967"/>
                      <a:pt x="141773" y="172066"/>
                    </a:cubicBezTo>
                    <a:cubicBezTo>
                      <a:pt x="141773" y="144165"/>
                      <a:pt x="164468" y="121506"/>
                      <a:pt x="192324" y="121506"/>
                    </a:cubicBezTo>
                    <a:close/>
                    <a:moveTo>
                      <a:pt x="329125" y="91162"/>
                    </a:moveTo>
                    <a:cubicBezTo>
                      <a:pt x="337504" y="91162"/>
                      <a:pt x="344297" y="97955"/>
                      <a:pt x="344297" y="106334"/>
                    </a:cubicBezTo>
                    <a:cubicBezTo>
                      <a:pt x="344297" y="114713"/>
                      <a:pt x="337504" y="121506"/>
                      <a:pt x="329125" y="121506"/>
                    </a:cubicBezTo>
                    <a:cubicBezTo>
                      <a:pt x="320746" y="121506"/>
                      <a:pt x="313953" y="114713"/>
                      <a:pt x="313953" y="106334"/>
                    </a:cubicBezTo>
                    <a:cubicBezTo>
                      <a:pt x="313953" y="97955"/>
                      <a:pt x="320746" y="91162"/>
                      <a:pt x="329125" y="91162"/>
                    </a:cubicBezTo>
                    <a:close/>
                    <a:moveTo>
                      <a:pt x="309277" y="20276"/>
                    </a:moveTo>
                    <a:cubicBezTo>
                      <a:pt x="277783" y="19554"/>
                      <a:pt x="246144" y="25043"/>
                      <a:pt x="215839" y="36775"/>
                    </a:cubicBezTo>
                    <a:cubicBezTo>
                      <a:pt x="155319" y="60240"/>
                      <a:pt x="107615" y="105837"/>
                      <a:pt x="81360" y="165121"/>
                    </a:cubicBezTo>
                    <a:cubicBezTo>
                      <a:pt x="55194" y="224494"/>
                      <a:pt x="53681" y="290445"/>
                      <a:pt x="77177" y="350885"/>
                    </a:cubicBezTo>
                    <a:cubicBezTo>
                      <a:pt x="81983" y="363151"/>
                      <a:pt x="86967" y="373550"/>
                      <a:pt x="92930" y="383860"/>
                    </a:cubicBezTo>
                    <a:cubicBezTo>
                      <a:pt x="98270" y="383327"/>
                      <a:pt x="103877" y="382616"/>
                      <a:pt x="109929" y="381727"/>
                    </a:cubicBezTo>
                    <a:cubicBezTo>
                      <a:pt x="167690" y="373194"/>
                      <a:pt x="244319" y="351152"/>
                      <a:pt x="325753" y="319687"/>
                    </a:cubicBezTo>
                    <a:cubicBezTo>
                      <a:pt x="406921" y="288223"/>
                      <a:pt x="478299" y="252759"/>
                      <a:pt x="526893" y="219784"/>
                    </a:cubicBezTo>
                    <a:cubicBezTo>
                      <a:pt x="531966" y="216317"/>
                      <a:pt x="536505" y="213029"/>
                      <a:pt x="540866" y="209829"/>
                    </a:cubicBezTo>
                    <a:cubicBezTo>
                      <a:pt x="538374" y="198363"/>
                      <a:pt x="535081" y="187430"/>
                      <a:pt x="530364" y="175343"/>
                    </a:cubicBezTo>
                    <a:cubicBezTo>
                      <a:pt x="506868" y="114903"/>
                      <a:pt x="461211" y="67173"/>
                      <a:pt x="401848" y="41042"/>
                    </a:cubicBezTo>
                    <a:cubicBezTo>
                      <a:pt x="372122" y="27931"/>
                      <a:pt x="340772" y="20999"/>
                      <a:pt x="309277" y="20276"/>
                    </a:cubicBezTo>
                    <a:close/>
                    <a:moveTo>
                      <a:pt x="309756" y="67"/>
                    </a:moveTo>
                    <a:cubicBezTo>
                      <a:pt x="343887" y="845"/>
                      <a:pt x="377862" y="8333"/>
                      <a:pt x="410036" y="22465"/>
                    </a:cubicBezTo>
                    <a:cubicBezTo>
                      <a:pt x="474383" y="50819"/>
                      <a:pt x="523778" y="102548"/>
                      <a:pt x="549232" y="167965"/>
                    </a:cubicBezTo>
                    <a:cubicBezTo>
                      <a:pt x="553059" y="177742"/>
                      <a:pt x="555907" y="186808"/>
                      <a:pt x="558310" y="195963"/>
                    </a:cubicBezTo>
                    <a:cubicBezTo>
                      <a:pt x="582785" y="174898"/>
                      <a:pt x="589638" y="160321"/>
                      <a:pt x="586968" y="153389"/>
                    </a:cubicBezTo>
                    <a:cubicBezTo>
                      <a:pt x="585188" y="148678"/>
                      <a:pt x="577801" y="144945"/>
                      <a:pt x="566409" y="142901"/>
                    </a:cubicBezTo>
                    <a:cubicBezTo>
                      <a:pt x="560891" y="141923"/>
                      <a:pt x="557242" y="136679"/>
                      <a:pt x="558221" y="131168"/>
                    </a:cubicBezTo>
                    <a:cubicBezTo>
                      <a:pt x="559200" y="125657"/>
                      <a:pt x="564451" y="121924"/>
                      <a:pt x="569880" y="122991"/>
                    </a:cubicBezTo>
                    <a:cubicBezTo>
                      <a:pt x="589193" y="126368"/>
                      <a:pt x="601208" y="134190"/>
                      <a:pt x="605836" y="146100"/>
                    </a:cubicBezTo>
                    <a:cubicBezTo>
                      <a:pt x="614914" y="169387"/>
                      <a:pt x="592219" y="199874"/>
                      <a:pt x="538196" y="236493"/>
                    </a:cubicBezTo>
                    <a:cubicBezTo>
                      <a:pt x="488445" y="270269"/>
                      <a:pt x="415643" y="306533"/>
                      <a:pt x="333051" y="338530"/>
                    </a:cubicBezTo>
                    <a:cubicBezTo>
                      <a:pt x="250282" y="370528"/>
                      <a:pt x="172051" y="393015"/>
                      <a:pt x="112866" y="401725"/>
                    </a:cubicBezTo>
                    <a:cubicBezTo>
                      <a:pt x="94265" y="404481"/>
                      <a:pt x="77978" y="405814"/>
                      <a:pt x="63916" y="405814"/>
                    </a:cubicBezTo>
                    <a:cubicBezTo>
                      <a:pt x="29206" y="405814"/>
                      <a:pt x="8469" y="397459"/>
                      <a:pt x="1972" y="380838"/>
                    </a:cubicBezTo>
                    <a:cubicBezTo>
                      <a:pt x="-2745" y="368750"/>
                      <a:pt x="1082" y="353907"/>
                      <a:pt x="12563" y="338886"/>
                    </a:cubicBezTo>
                    <a:cubicBezTo>
                      <a:pt x="15945" y="334442"/>
                      <a:pt x="22353" y="333642"/>
                      <a:pt x="26803" y="337019"/>
                    </a:cubicBezTo>
                    <a:cubicBezTo>
                      <a:pt x="31253" y="340397"/>
                      <a:pt x="32054" y="346796"/>
                      <a:pt x="28672" y="351152"/>
                    </a:cubicBezTo>
                    <a:cubicBezTo>
                      <a:pt x="21819" y="360129"/>
                      <a:pt x="18882" y="368484"/>
                      <a:pt x="20840" y="373550"/>
                    </a:cubicBezTo>
                    <a:cubicBezTo>
                      <a:pt x="23599" y="380483"/>
                      <a:pt x="38462" y="386527"/>
                      <a:pt x="70680" y="385460"/>
                    </a:cubicBezTo>
                    <a:cubicBezTo>
                      <a:pt x="66230" y="376927"/>
                      <a:pt x="62136" y="368128"/>
                      <a:pt x="58309" y="358173"/>
                    </a:cubicBezTo>
                    <a:cubicBezTo>
                      <a:pt x="32855" y="292667"/>
                      <a:pt x="34457" y="221206"/>
                      <a:pt x="62848" y="156944"/>
                    </a:cubicBezTo>
                    <a:cubicBezTo>
                      <a:pt x="91239" y="92682"/>
                      <a:pt x="142948" y="43353"/>
                      <a:pt x="208541" y="17932"/>
                    </a:cubicBezTo>
                    <a:cubicBezTo>
                      <a:pt x="241338" y="5222"/>
                      <a:pt x="275625" y="-711"/>
                      <a:pt x="309756" y="67"/>
                    </a:cubicBezTo>
                    <a:close/>
                  </a:path>
                </a:pathLst>
              </a:custGeom>
              <a:solidFill>
                <a:srgbClr val="004AA0"/>
              </a:solidFill>
              <a:ln>
                <a:noFill/>
              </a:ln>
            </p:spPr>
            <p:style>
              <a:lnRef idx="0">
                <a:scrgbClr r="0" g="0" b="0"/>
              </a:lnRef>
              <a:fillRef idx="0">
                <a:scrgbClr r="0" g="0" b="0"/>
              </a:fillRef>
              <a:effectRef idx="0">
                <a:scrgbClr r="0" g="0" b="0"/>
              </a:effectRef>
              <a:fontRef idx="major"/>
            </p:style>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0">
                  <a:ln>
                    <a:noFill/>
                  </a:ln>
                  <a:solidFill>
                    <a:sysClr val="windowText" lastClr="000000"/>
                  </a:solidFill>
                  <a:uLnTx/>
                  <a:uFillTx/>
                  <a:latin typeface="思源黑体 CN Bold" panose="020B0800000000000000" pitchFamily="34" charset="-122"/>
                  <a:ea typeface="+mn-ea"/>
                  <a:cs typeface="+mn-cs"/>
                </a:endParaRPr>
              </a:p>
            </p:txBody>
          </p:sp>
        </p:grpSp>
        <p:grpSp>
          <p:nvGrpSpPr>
            <p:cNvPr id="23" name="组合 22"/>
            <p:cNvGrpSpPr/>
            <p:nvPr/>
          </p:nvGrpSpPr>
          <p:grpSpPr>
            <a:xfrm>
              <a:off x="5514769" y="2631035"/>
              <a:ext cx="2550464" cy="3631946"/>
              <a:chOff x="5514769" y="2631035"/>
              <a:chExt cx="2550464" cy="3631946"/>
            </a:xfrm>
          </p:grpSpPr>
          <p:sp>
            <p:nvSpPr>
              <p:cNvPr id="36" name="主题班会-3-8"/>
              <p:cNvSpPr/>
              <p:nvPr/>
            </p:nvSpPr>
            <p:spPr>
              <a:xfrm rot="18900000">
                <a:off x="6030902" y="2631035"/>
                <a:ext cx="1494668" cy="3631946"/>
              </a:xfrm>
              <a:custGeom>
                <a:avLst/>
                <a:gdLst>
                  <a:gd name="connsiteX0" fmla="*/ 1274246 w 1494668"/>
                  <a:gd name="connsiteY0" fmla="*/ 218661 h 3631946"/>
                  <a:gd name="connsiteX1" fmla="*/ 1274246 w 1494668"/>
                  <a:gd name="connsiteY1" fmla="*/ 1274246 h 3631946"/>
                  <a:gd name="connsiteX2" fmla="*/ 1270299 w 1494668"/>
                  <a:gd name="connsiteY2" fmla="*/ 1277815 h 3631946"/>
                  <a:gd name="connsiteX3" fmla="*/ 1270781 w 1494668"/>
                  <a:gd name="connsiteY3" fmla="*/ 1277817 h 3631946"/>
                  <a:gd name="connsiteX4" fmla="*/ 1045113 w 1494668"/>
                  <a:gd name="connsiteY4" fmla="*/ 1836232 h 3631946"/>
                  <a:gd name="connsiteX5" fmla="*/ 1258976 w 1494668"/>
                  <a:gd name="connsiteY5" fmla="*/ 2340781 h 3631946"/>
                  <a:gd name="connsiteX6" fmla="*/ 1257320 w 1494668"/>
                  <a:gd name="connsiteY6" fmla="*/ 2340806 h 3631946"/>
                  <a:gd name="connsiteX7" fmla="*/ 1276007 w 1494668"/>
                  <a:gd name="connsiteY7" fmla="*/ 2357700 h 3631946"/>
                  <a:gd name="connsiteX8" fmla="*/ 1276007 w 1494668"/>
                  <a:gd name="connsiteY8" fmla="*/ 3413285 h 3631946"/>
                  <a:gd name="connsiteX9" fmla="*/ 220422 w 1494668"/>
                  <a:gd name="connsiteY9" fmla="*/ 3413285 h 3631946"/>
                  <a:gd name="connsiteX10" fmla="*/ 220422 w 1494668"/>
                  <a:gd name="connsiteY10" fmla="*/ 2357700 h 3631946"/>
                  <a:gd name="connsiteX11" fmla="*/ 233525 w 1494668"/>
                  <a:gd name="connsiteY11" fmla="*/ 2345853 h 3631946"/>
                  <a:gd name="connsiteX12" fmla="*/ 274458 w 1494668"/>
                  <a:gd name="connsiteY12" fmla="*/ 2299977 h 3631946"/>
                  <a:gd name="connsiteX13" fmla="*/ 444405 w 1494668"/>
                  <a:gd name="connsiteY13" fmla="*/ 1814435 h 3631946"/>
                  <a:gd name="connsiteX14" fmla="*/ 217078 w 1494668"/>
                  <a:gd name="connsiteY14" fmla="*/ 1274058 h 3631946"/>
                  <a:gd name="connsiteX15" fmla="*/ 218496 w 1494668"/>
                  <a:gd name="connsiteY15" fmla="*/ 1274064 h 3631946"/>
                  <a:gd name="connsiteX16" fmla="*/ 167412 w 1494668"/>
                  <a:gd name="connsiteY16" fmla="*/ 1217560 h 3631946"/>
                  <a:gd name="connsiteX17" fmla="*/ 218661 w 1494668"/>
                  <a:gd name="connsiteY17" fmla="*/ 218661 h 3631946"/>
                  <a:gd name="connsiteX18" fmla="*/ 1274246 w 1494668"/>
                  <a:gd name="connsiteY18" fmla="*/ 218661 h 3631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494668" h="3631946">
                    <a:moveTo>
                      <a:pt x="1274246" y="218661"/>
                    </a:moveTo>
                    <a:cubicBezTo>
                      <a:pt x="1565796" y="510134"/>
                      <a:pt x="1565795" y="982773"/>
                      <a:pt x="1274246" y="1274246"/>
                    </a:cubicBezTo>
                    <a:lnTo>
                      <a:pt x="1270299" y="1277815"/>
                    </a:lnTo>
                    <a:lnTo>
                      <a:pt x="1270781" y="1277817"/>
                    </a:lnTo>
                    <a:cubicBezTo>
                      <a:pt x="1121214" y="1424486"/>
                      <a:pt x="1039454" y="1626826"/>
                      <a:pt x="1045113" y="1836232"/>
                    </a:cubicBezTo>
                    <a:cubicBezTo>
                      <a:pt x="1050186" y="2025394"/>
                      <a:pt x="1126580" y="2205586"/>
                      <a:pt x="1258976" y="2340781"/>
                    </a:cubicBezTo>
                    <a:lnTo>
                      <a:pt x="1257320" y="2340806"/>
                    </a:lnTo>
                    <a:lnTo>
                      <a:pt x="1276007" y="2357700"/>
                    </a:lnTo>
                    <a:cubicBezTo>
                      <a:pt x="1567556" y="2649173"/>
                      <a:pt x="1567556" y="3121812"/>
                      <a:pt x="1276007" y="3413285"/>
                    </a:cubicBezTo>
                    <a:cubicBezTo>
                      <a:pt x="984534" y="3704834"/>
                      <a:pt x="511895" y="3704834"/>
                      <a:pt x="220422" y="3413285"/>
                    </a:cubicBezTo>
                    <a:cubicBezTo>
                      <a:pt x="-71127" y="3121812"/>
                      <a:pt x="-71128" y="2649173"/>
                      <a:pt x="220422" y="2357700"/>
                    </a:cubicBezTo>
                    <a:lnTo>
                      <a:pt x="233525" y="2345853"/>
                    </a:lnTo>
                    <a:lnTo>
                      <a:pt x="274458" y="2299977"/>
                    </a:lnTo>
                    <a:cubicBezTo>
                      <a:pt x="384902" y="2163160"/>
                      <a:pt x="445429" y="1991789"/>
                      <a:pt x="444405" y="1814435"/>
                    </a:cubicBezTo>
                    <a:cubicBezTo>
                      <a:pt x="443282" y="1611293"/>
                      <a:pt x="361474" y="1416919"/>
                      <a:pt x="217078" y="1274058"/>
                    </a:cubicBezTo>
                    <a:lnTo>
                      <a:pt x="218496" y="1274064"/>
                    </a:lnTo>
                    <a:lnTo>
                      <a:pt x="167412" y="1217560"/>
                    </a:lnTo>
                    <a:cubicBezTo>
                      <a:pt x="-71749" y="924401"/>
                      <a:pt x="-54666" y="491917"/>
                      <a:pt x="218661" y="218661"/>
                    </a:cubicBezTo>
                    <a:cubicBezTo>
                      <a:pt x="510134" y="-72888"/>
                      <a:pt x="982773" y="-72888"/>
                      <a:pt x="1274246" y="218661"/>
                    </a:cubicBezTo>
                    <a:close/>
                  </a:path>
                </a:pathLst>
              </a:custGeom>
              <a:solidFill>
                <a:schemeClr val="tx1">
                  <a:lumMod val="75000"/>
                  <a:lumOff val="25000"/>
                </a:schemeClr>
              </a:solidFill>
              <a:ln w="12700" cap="flat" cmpd="sng" algn="ctr">
                <a:noFill/>
                <a:prstDash val="solid"/>
                <a:miter lim="800000"/>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style>
              <a:lnRef idx="0">
                <a:scrgbClr r="0" g="0" b="0"/>
              </a:lnRef>
              <a:fillRef idx="0">
                <a:scrgbClr r="0" g="0" b="0"/>
              </a:fillRef>
              <a:effectRef idx="0">
                <a:scrgbClr r="0" g="0" b="0"/>
              </a:effectRef>
              <a:fontRef idx="major"/>
            </p:style>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sz="3200" b="0" i="0" u="none" strike="noStrike" kern="0" cap="none" spc="0" normalizeH="0" baseline="0" noProof="0">
                  <a:ln>
                    <a:noFill/>
                  </a:ln>
                  <a:solidFill>
                    <a:sysClr val="windowText" lastClr="000000"/>
                  </a:solidFill>
                  <a:uLnTx/>
                  <a:uFillTx/>
                  <a:latin typeface="思源黑体 CN Bold" panose="020B0800000000000000" pitchFamily="34" charset="-122"/>
                </a:endParaRPr>
              </a:p>
            </p:txBody>
          </p:sp>
          <p:sp>
            <p:nvSpPr>
              <p:cNvPr id="37" name="主题班会-3-9"/>
              <p:cNvSpPr/>
              <p:nvPr/>
            </p:nvSpPr>
            <p:spPr>
              <a:xfrm>
                <a:off x="5514769" y="3172241"/>
                <a:ext cx="1044675" cy="1044651"/>
              </a:xfrm>
              <a:prstGeom prst="ellipse">
                <a:avLst/>
              </a:prstGeom>
              <a:solidFill>
                <a:sysClr val="window" lastClr="FFFFFF">
                  <a:lumMod val="95000"/>
                </a:sysClr>
              </a:solidFill>
              <a:ln w="12700" cap="flat" cmpd="sng" algn="ctr">
                <a:noFill/>
                <a:prstDash val="solid"/>
                <a:miter lim="800000"/>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txBody>
              <a:bodyPr rtlCol="0" anchor="ctr"/>
              <a:lstStyle/>
              <a:p>
                <a:pPr algn="ctr">
                  <a:defRPr/>
                </a:pPr>
                <a:endParaRPr lang="en-US" sz="3200" kern="0">
                  <a:solidFill>
                    <a:sysClr val="windowText" lastClr="000000"/>
                  </a:solidFill>
                  <a:latin typeface="思源黑体 CN Bold" panose="020B0800000000000000" pitchFamily="34" charset="-122"/>
                </a:endParaRPr>
              </a:p>
            </p:txBody>
          </p:sp>
          <p:sp>
            <p:nvSpPr>
              <p:cNvPr id="43" name="主题班会-3-10"/>
              <p:cNvSpPr/>
              <p:nvPr/>
            </p:nvSpPr>
            <p:spPr>
              <a:xfrm>
                <a:off x="5606326" y="3263796"/>
                <a:ext cx="861562" cy="861540"/>
              </a:xfrm>
              <a:prstGeom prst="ellipse">
                <a:avLst/>
              </a:prstGeom>
              <a:solidFill>
                <a:sysClr val="window" lastClr="FFFFFF">
                  <a:lumMod val="85000"/>
                </a:sysClr>
              </a:solidFill>
              <a:ln w="120650" cap="flat" cmpd="sng" algn="ctr">
                <a:gradFill flip="none" rotWithShape="1">
                  <a:gsLst>
                    <a:gs pos="0">
                      <a:sysClr val="window" lastClr="FFFFFF">
                        <a:lumMod val="78000"/>
                      </a:sysClr>
                    </a:gs>
                    <a:gs pos="100000">
                      <a:sysClr val="window" lastClr="FFFFFF">
                        <a:lumMod val="98000"/>
                      </a:sysClr>
                    </a:gs>
                  </a:gsLst>
                  <a:lin ang="5400000" scaled="1"/>
                </a:gradFill>
                <a:prstDash val="solid"/>
                <a:miter lim="800000"/>
              </a:ln>
              <a:effectLst>
                <a:innerShdw blurRad="330200" dist="165100" dir="16200000">
                  <a:prstClr val="black">
                    <a:alpha val="53000"/>
                  </a:prstClr>
                </a:innerShdw>
              </a:effectLst>
            </p:spPr>
            <p:txBody>
              <a:bodyPr rtlCol="0" anchor="ctr"/>
              <a:lstStyle/>
              <a:p>
                <a:pPr algn="ctr">
                  <a:defRPr/>
                </a:pPr>
                <a:endParaRPr lang="en-US" sz="3200" kern="0">
                  <a:solidFill>
                    <a:sysClr val="windowText" lastClr="000000"/>
                  </a:solidFill>
                  <a:latin typeface="思源黑体 CN Bold" panose="020B0800000000000000" pitchFamily="34" charset="-122"/>
                </a:endParaRPr>
              </a:p>
            </p:txBody>
          </p:sp>
          <p:sp>
            <p:nvSpPr>
              <p:cNvPr id="44" name="主题班会-3-11"/>
              <p:cNvSpPr/>
              <p:nvPr/>
            </p:nvSpPr>
            <p:spPr>
              <a:xfrm>
                <a:off x="7020558" y="4687265"/>
                <a:ext cx="1044675" cy="1044651"/>
              </a:xfrm>
              <a:prstGeom prst="ellipse">
                <a:avLst/>
              </a:prstGeom>
              <a:solidFill>
                <a:sysClr val="window" lastClr="FFFFFF">
                  <a:lumMod val="95000"/>
                </a:sysClr>
              </a:solidFill>
              <a:ln w="12700" cap="flat" cmpd="sng" algn="ctr">
                <a:noFill/>
                <a:prstDash val="solid"/>
                <a:miter lim="800000"/>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txBody>
              <a:bodyPr rtlCol="0" anchor="ctr"/>
              <a:lstStyle/>
              <a:p>
                <a:pPr algn="ctr">
                  <a:defRPr/>
                </a:pPr>
                <a:endParaRPr lang="en-US" sz="3200" kern="0">
                  <a:solidFill>
                    <a:sysClr val="windowText" lastClr="000000"/>
                  </a:solidFill>
                  <a:latin typeface="思源黑体 CN Bold" panose="020B0800000000000000" pitchFamily="34" charset="-122"/>
                </a:endParaRPr>
              </a:p>
            </p:txBody>
          </p:sp>
          <p:sp>
            <p:nvSpPr>
              <p:cNvPr id="45" name="主题班会-3-12"/>
              <p:cNvSpPr/>
              <p:nvPr/>
            </p:nvSpPr>
            <p:spPr>
              <a:xfrm>
                <a:off x="7074403" y="4741110"/>
                <a:ext cx="936986" cy="936960"/>
              </a:xfrm>
              <a:prstGeom prst="ellipse">
                <a:avLst/>
              </a:prstGeom>
              <a:solidFill>
                <a:sysClr val="window" lastClr="FFFFFF">
                  <a:lumMod val="85000"/>
                </a:sysClr>
              </a:solidFill>
              <a:ln w="120650" cap="flat" cmpd="sng" algn="ctr">
                <a:gradFill flip="none" rotWithShape="1">
                  <a:gsLst>
                    <a:gs pos="0">
                      <a:sysClr val="window" lastClr="FFFFFF">
                        <a:lumMod val="78000"/>
                      </a:sysClr>
                    </a:gs>
                    <a:gs pos="100000">
                      <a:sysClr val="window" lastClr="FFFFFF">
                        <a:lumMod val="98000"/>
                      </a:sysClr>
                    </a:gs>
                  </a:gsLst>
                  <a:lin ang="5400000" scaled="1"/>
                </a:gradFill>
                <a:prstDash val="solid"/>
                <a:miter lim="800000"/>
              </a:ln>
              <a:effectLst>
                <a:innerShdw blurRad="330200" dist="165100" dir="16200000">
                  <a:prstClr val="black">
                    <a:alpha val="53000"/>
                  </a:prstClr>
                </a:innerShdw>
              </a:effectLst>
            </p:spPr>
            <p:txBody>
              <a:bodyPr rtlCol="0" anchor="ctr"/>
              <a:lstStyle/>
              <a:p>
                <a:pPr algn="ctr">
                  <a:defRPr/>
                </a:pPr>
                <a:endParaRPr lang="en-US" sz="3200" kern="0">
                  <a:solidFill>
                    <a:sysClr val="windowText" lastClr="000000"/>
                  </a:solidFill>
                  <a:latin typeface="思源黑体 CN Bold" panose="020B0800000000000000" pitchFamily="34" charset="-122"/>
                </a:endParaRPr>
              </a:p>
            </p:txBody>
          </p:sp>
          <p:sp>
            <p:nvSpPr>
              <p:cNvPr id="46" name="主题班会-3-13"/>
              <p:cNvSpPr>
                <a:spLocks noEditPoints="1"/>
              </p:cNvSpPr>
              <p:nvPr/>
            </p:nvSpPr>
            <p:spPr bwMode="auto">
              <a:xfrm>
                <a:off x="5889135" y="3516622"/>
                <a:ext cx="287580" cy="347864"/>
              </a:xfrm>
              <a:custGeom>
                <a:avLst/>
                <a:gdLst>
                  <a:gd name="connsiteX0" fmla="*/ 24296 w 501579"/>
                  <a:gd name="connsiteY0" fmla="*/ 523272 h 606722"/>
                  <a:gd name="connsiteX1" fmla="*/ 24207 w 501579"/>
                  <a:gd name="connsiteY1" fmla="*/ 526827 h 606722"/>
                  <a:gd name="connsiteX2" fmla="*/ 79918 w 501579"/>
                  <a:gd name="connsiteY2" fmla="*/ 582549 h 606722"/>
                  <a:gd name="connsiteX3" fmla="*/ 421661 w 501579"/>
                  <a:gd name="connsiteY3" fmla="*/ 582549 h 606722"/>
                  <a:gd name="connsiteX4" fmla="*/ 477372 w 501579"/>
                  <a:gd name="connsiteY4" fmla="*/ 526827 h 606722"/>
                  <a:gd name="connsiteX5" fmla="*/ 477372 w 501579"/>
                  <a:gd name="connsiteY5" fmla="*/ 523272 h 606722"/>
                  <a:gd name="connsiteX6" fmla="*/ 298034 w 501579"/>
                  <a:gd name="connsiteY6" fmla="*/ 461710 h 606722"/>
                  <a:gd name="connsiteX7" fmla="*/ 434718 w 501579"/>
                  <a:gd name="connsiteY7" fmla="*/ 461710 h 606722"/>
                  <a:gd name="connsiteX8" fmla="*/ 446820 w 501579"/>
                  <a:gd name="connsiteY8" fmla="*/ 473777 h 606722"/>
                  <a:gd name="connsiteX9" fmla="*/ 434718 w 501579"/>
                  <a:gd name="connsiteY9" fmla="*/ 485843 h 606722"/>
                  <a:gd name="connsiteX10" fmla="*/ 298034 w 501579"/>
                  <a:gd name="connsiteY10" fmla="*/ 485843 h 606722"/>
                  <a:gd name="connsiteX11" fmla="*/ 285931 w 501579"/>
                  <a:gd name="connsiteY11" fmla="*/ 473777 h 606722"/>
                  <a:gd name="connsiteX12" fmla="*/ 298034 w 501579"/>
                  <a:gd name="connsiteY12" fmla="*/ 461710 h 606722"/>
                  <a:gd name="connsiteX13" fmla="*/ 247232 w 501579"/>
                  <a:gd name="connsiteY13" fmla="*/ 461710 h 606722"/>
                  <a:gd name="connsiteX14" fmla="*/ 255689 w 501579"/>
                  <a:gd name="connsiteY14" fmla="*/ 461710 h 606722"/>
                  <a:gd name="connsiteX15" fmla="*/ 267796 w 501579"/>
                  <a:gd name="connsiteY15" fmla="*/ 473777 h 606722"/>
                  <a:gd name="connsiteX16" fmla="*/ 255689 w 501579"/>
                  <a:gd name="connsiteY16" fmla="*/ 485843 h 606722"/>
                  <a:gd name="connsiteX17" fmla="*/ 247232 w 501579"/>
                  <a:gd name="connsiteY17" fmla="*/ 485843 h 606722"/>
                  <a:gd name="connsiteX18" fmla="*/ 235124 w 501579"/>
                  <a:gd name="connsiteY18" fmla="*/ 473777 h 606722"/>
                  <a:gd name="connsiteX19" fmla="*/ 247232 w 501579"/>
                  <a:gd name="connsiteY19" fmla="*/ 461710 h 606722"/>
                  <a:gd name="connsiteX20" fmla="*/ 204245 w 501579"/>
                  <a:gd name="connsiteY20" fmla="*/ 77673 h 606722"/>
                  <a:gd name="connsiteX21" fmla="*/ 204245 w 501579"/>
                  <a:gd name="connsiteY21" fmla="*/ 222622 h 606722"/>
                  <a:gd name="connsiteX22" fmla="*/ 153962 w 501579"/>
                  <a:gd name="connsiteY22" fmla="*/ 341264 h 606722"/>
                  <a:gd name="connsiteX23" fmla="*/ 67102 w 501579"/>
                  <a:gd name="connsiteY23" fmla="*/ 425514 h 606722"/>
                  <a:gd name="connsiteX24" fmla="*/ 26965 w 501579"/>
                  <a:gd name="connsiteY24" fmla="*/ 499099 h 606722"/>
                  <a:gd name="connsiteX25" fmla="*/ 474614 w 501579"/>
                  <a:gd name="connsiteY25" fmla="*/ 499099 h 606722"/>
                  <a:gd name="connsiteX26" fmla="*/ 434566 w 501579"/>
                  <a:gd name="connsiteY26" fmla="*/ 425514 h 606722"/>
                  <a:gd name="connsiteX27" fmla="*/ 347706 w 501579"/>
                  <a:gd name="connsiteY27" fmla="*/ 341264 h 606722"/>
                  <a:gd name="connsiteX28" fmla="*/ 297423 w 501579"/>
                  <a:gd name="connsiteY28" fmla="*/ 222622 h 606722"/>
                  <a:gd name="connsiteX29" fmla="*/ 297423 w 501579"/>
                  <a:gd name="connsiteY29" fmla="*/ 77673 h 606722"/>
                  <a:gd name="connsiteX30" fmla="*/ 190806 w 501579"/>
                  <a:gd name="connsiteY30" fmla="*/ 24173 h 606722"/>
                  <a:gd name="connsiteX31" fmla="*/ 176122 w 501579"/>
                  <a:gd name="connsiteY31" fmla="*/ 38837 h 606722"/>
                  <a:gd name="connsiteX32" fmla="*/ 190806 w 501579"/>
                  <a:gd name="connsiteY32" fmla="*/ 53500 h 606722"/>
                  <a:gd name="connsiteX33" fmla="*/ 310773 w 501579"/>
                  <a:gd name="connsiteY33" fmla="*/ 53500 h 606722"/>
                  <a:gd name="connsiteX34" fmla="*/ 325546 w 501579"/>
                  <a:gd name="connsiteY34" fmla="*/ 38837 h 606722"/>
                  <a:gd name="connsiteX35" fmla="*/ 310773 w 501579"/>
                  <a:gd name="connsiteY35" fmla="*/ 24173 h 606722"/>
                  <a:gd name="connsiteX36" fmla="*/ 190806 w 501579"/>
                  <a:gd name="connsiteY36" fmla="*/ 0 h 606722"/>
                  <a:gd name="connsiteX37" fmla="*/ 310773 w 501579"/>
                  <a:gd name="connsiteY37" fmla="*/ 0 h 606722"/>
                  <a:gd name="connsiteX38" fmla="*/ 349753 w 501579"/>
                  <a:gd name="connsiteY38" fmla="*/ 38837 h 606722"/>
                  <a:gd name="connsiteX39" fmla="*/ 321630 w 501579"/>
                  <a:gd name="connsiteY39" fmla="*/ 76162 h 606722"/>
                  <a:gd name="connsiteX40" fmla="*/ 321630 w 501579"/>
                  <a:gd name="connsiteY40" fmla="*/ 222622 h 606722"/>
                  <a:gd name="connsiteX41" fmla="*/ 364526 w 501579"/>
                  <a:gd name="connsiteY41" fmla="*/ 323935 h 606722"/>
                  <a:gd name="connsiteX42" fmla="*/ 451386 w 501579"/>
                  <a:gd name="connsiteY42" fmla="*/ 408184 h 606722"/>
                  <a:gd name="connsiteX43" fmla="*/ 500778 w 501579"/>
                  <a:gd name="connsiteY43" fmla="*/ 509942 h 606722"/>
                  <a:gd name="connsiteX44" fmla="*/ 501579 w 501579"/>
                  <a:gd name="connsiteY44" fmla="*/ 526827 h 606722"/>
                  <a:gd name="connsiteX45" fmla="*/ 421661 w 501579"/>
                  <a:gd name="connsiteY45" fmla="*/ 606722 h 606722"/>
                  <a:gd name="connsiteX46" fmla="*/ 79918 w 501579"/>
                  <a:gd name="connsiteY46" fmla="*/ 606722 h 606722"/>
                  <a:gd name="connsiteX47" fmla="*/ 0 w 501579"/>
                  <a:gd name="connsiteY47" fmla="*/ 526827 h 606722"/>
                  <a:gd name="connsiteX48" fmla="*/ 890 w 501579"/>
                  <a:gd name="connsiteY48" fmla="*/ 509942 h 606722"/>
                  <a:gd name="connsiteX49" fmla="*/ 50282 w 501579"/>
                  <a:gd name="connsiteY49" fmla="*/ 408184 h 606722"/>
                  <a:gd name="connsiteX50" fmla="*/ 137142 w 501579"/>
                  <a:gd name="connsiteY50" fmla="*/ 323935 h 606722"/>
                  <a:gd name="connsiteX51" fmla="*/ 180038 w 501579"/>
                  <a:gd name="connsiteY51" fmla="*/ 222622 h 606722"/>
                  <a:gd name="connsiteX52" fmla="*/ 180038 w 501579"/>
                  <a:gd name="connsiteY52" fmla="*/ 76162 h 606722"/>
                  <a:gd name="connsiteX53" fmla="*/ 151915 w 501579"/>
                  <a:gd name="connsiteY53" fmla="*/ 38837 h 606722"/>
                  <a:gd name="connsiteX54" fmla="*/ 190806 w 501579"/>
                  <a:gd name="connsiteY54" fmla="*/ 0 h 6067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501579" h="606722">
                    <a:moveTo>
                      <a:pt x="24296" y="523272"/>
                    </a:moveTo>
                    <a:cubicBezTo>
                      <a:pt x="24207" y="524516"/>
                      <a:pt x="24207" y="525672"/>
                      <a:pt x="24207" y="526827"/>
                    </a:cubicBezTo>
                    <a:cubicBezTo>
                      <a:pt x="24207" y="557576"/>
                      <a:pt x="49214" y="582549"/>
                      <a:pt x="79918" y="582549"/>
                    </a:cubicBezTo>
                    <a:lnTo>
                      <a:pt x="421661" y="582549"/>
                    </a:lnTo>
                    <a:cubicBezTo>
                      <a:pt x="452454" y="582549"/>
                      <a:pt x="477372" y="557576"/>
                      <a:pt x="477372" y="526827"/>
                    </a:cubicBezTo>
                    <a:cubicBezTo>
                      <a:pt x="477372" y="525672"/>
                      <a:pt x="477372" y="524516"/>
                      <a:pt x="477372" y="523272"/>
                    </a:cubicBezTo>
                    <a:close/>
                    <a:moveTo>
                      <a:pt x="298034" y="461710"/>
                    </a:moveTo>
                    <a:lnTo>
                      <a:pt x="434718" y="461710"/>
                    </a:lnTo>
                    <a:cubicBezTo>
                      <a:pt x="441392" y="461710"/>
                      <a:pt x="446820" y="467122"/>
                      <a:pt x="446820" y="473777"/>
                    </a:cubicBezTo>
                    <a:cubicBezTo>
                      <a:pt x="446820" y="480431"/>
                      <a:pt x="441392" y="485843"/>
                      <a:pt x="434718" y="485843"/>
                    </a:cubicBezTo>
                    <a:lnTo>
                      <a:pt x="298034" y="485843"/>
                    </a:lnTo>
                    <a:cubicBezTo>
                      <a:pt x="291359" y="485843"/>
                      <a:pt x="285931" y="480431"/>
                      <a:pt x="285931" y="473777"/>
                    </a:cubicBezTo>
                    <a:cubicBezTo>
                      <a:pt x="285931" y="467122"/>
                      <a:pt x="291359" y="461710"/>
                      <a:pt x="298034" y="461710"/>
                    </a:cubicBezTo>
                    <a:close/>
                    <a:moveTo>
                      <a:pt x="247232" y="461710"/>
                    </a:moveTo>
                    <a:lnTo>
                      <a:pt x="255689" y="461710"/>
                    </a:lnTo>
                    <a:cubicBezTo>
                      <a:pt x="262366" y="461710"/>
                      <a:pt x="267796" y="467122"/>
                      <a:pt x="267796" y="473777"/>
                    </a:cubicBezTo>
                    <a:cubicBezTo>
                      <a:pt x="267796" y="480431"/>
                      <a:pt x="262366" y="485843"/>
                      <a:pt x="255689" y="485843"/>
                    </a:cubicBezTo>
                    <a:lnTo>
                      <a:pt x="247232" y="485843"/>
                    </a:lnTo>
                    <a:cubicBezTo>
                      <a:pt x="240466" y="485843"/>
                      <a:pt x="235124" y="480431"/>
                      <a:pt x="235124" y="473777"/>
                    </a:cubicBezTo>
                    <a:cubicBezTo>
                      <a:pt x="235124" y="467122"/>
                      <a:pt x="240466" y="461710"/>
                      <a:pt x="247232" y="461710"/>
                    </a:cubicBezTo>
                    <a:close/>
                    <a:moveTo>
                      <a:pt x="204245" y="77673"/>
                    </a:moveTo>
                    <a:lnTo>
                      <a:pt x="204245" y="222622"/>
                    </a:lnTo>
                    <a:cubicBezTo>
                      <a:pt x="204245" y="267057"/>
                      <a:pt x="185911" y="310249"/>
                      <a:pt x="153962" y="341264"/>
                    </a:cubicBezTo>
                    <a:lnTo>
                      <a:pt x="67102" y="425514"/>
                    </a:lnTo>
                    <a:cubicBezTo>
                      <a:pt x="46544" y="445510"/>
                      <a:pt x="32572" y="471194"/>
                      <a:pt x="26965" y="499099"/>
                    </a:cubicBezTo>
                    <a:lnTo>
                      <a:pt x="474614" y="499099"/>
                    </a:lnTo>
                    <a:cubicBezTo>
                      <a:pt x="469096" y="471194"/>
                      <a:pt x="455124" y="445510"/>
                      <a:pt x="434566" y="425514"/>
                    </a:cubicBezTo>
                    <a:lnTo>
                      <a:pt x="347706" y="341264"/>
                    </a:lnTo>
                    <a:cubicBezTo>
                      <a:pt x="315756" y="310249"/>
                      <a:pt x="297423" y="267057"/>
                      <a:pt x="297423" y="222622"/>
                    </a:cubicBezTo>
                    <a:lnTo>
                      <a:pt x="297423" y="77673"/>
                    </a:lnTo>
                    <a:close/>
                    <a:moveTo>
                      <a:pt x="190806" y="24173"/>
                    </a:moveTo>
                    <a:cubicBezTo>
                      <a:pt x="182708" y="24173"/>
                      <a:pt x="176122" y="30749"/>
                      <a:pt x="176122" y="38837"/>
                    </a:cubicBezTo>
                    <a:cubicBezTo>
                      <a:pt x="176122" y="46924"/>
                      <a:pt x="182708" y="53500"/>
                      <a:pt x="190806" y="53500"/>
                    </a:cubicBezTo>
                    <a:lnTo>
                      <a:pt x="310773" y="53500"/>
                    </a:lnTo>
                    <a:cubicBezTo>
                      <a:pt x="318960" y="53500"/>
                      <a:pt x="325546" y="46924"/>
                      <a:pt x="325546" y="38837"/>
                    </a:cubicBezTo>
                    <a:cubicBezTo>
                      <a:pt x="325546" y="30749"/>
                      <a:pt x="318960" y="24173"/>
                      <a:pt x="310773" y="24173"/>
                    </a:cubicBezTo>
                    <a:close/>
                    <a:moveTo>
                      <a:pt x="190806" y="0"/>
                    </a:moveTo>
                    <a:lnTo>
                      <a:pt x="310773" y="0"/>
                    </a:lnTo>
                    <a:cubicBezTo>
                      <a:pt x="332310" y="0"/>
                      <a:pt x="349753" y="17419"/>
                      <a:pt x="349753" y="38837"/>
                    </a:cubicBezTo>
                    <a:cubicBezTo>
                      <a:pt x="349753" y="56522"/>
                      <a:pt x="337827" y="71452"/>
                      <a:pt x="321630" y="76162"/>
                    </a:cubicBezTo>
                    <a:lnTo>
                      <a:pt x="321630" y="222622"/>
                    </a:lnTo>
                    <a:cubicBezTo>
                      <a:pt x="321630" y="260570"/>
                      <a:pt x="337293" y="297451"/>
                      <a:pt x="364526" y="323935"/>
                    </a:cubicBezTo>
                    <a:lnTo>
                      <a:pt x="451386" y="408184"/>
                    </a:lnTo>
                    <a:cubicBezTo>
                      <a:pt x="479241" y="435201"/>
                      <a:pt x="496773" y="471372"/>
                      <a:pt x="500778" y="509942"/>
                    </a:cubicBezTo>
                    <a:cubicBezTo>
                      <a:pt x="501312" y="515540"/>
                      <a:pt x="501579" y="521228"/>
                      <a:pt x="501579" y="526827"/>
                    </a:cubicBezTo>
                    <a:cubicBezTo>
                      <a:pt x="501579" y="570907"/>
                      <a:pt x="465803" y="606722"/>
                      <a:pt x="421661" y="606722"/>
                    </a:cubicBezTo>
                    <a:lnTo>
                      <a:pt x="79918" y="606722"/>
                    </a:lnTo>
                    <a:cubicBezTo>
                      <a:pt x="35865" y="606722"/>
                      <a:pt x="0" y="570907"/>
                      <a:pt x="0" y="526827"/>
                    </a:cubicBezTo>
                    <a:cubicBezTo>
                      <a:pt x="0" y="521228"/>
                      <a:pt x="356" y="515540"/>
                      <a:pt x="890" y="509942"/>
                    </a:cubicBezTo>
                    <a:cubicBezTo>
                      <a:pt x="4895" y="471372"/>
                      <a:pt x="22338" y="435201"/>
                      <a:pt x="50282" y="408184"/>
                    </a:cubicBezTo>
                    <a:lnTo>
                      <a:pt x="137142" y="323935"/>
                    </a:lnTo>
                    <a:cubicBezTo>
                      <a:pt x="164375" y="297451"/>
                      <a:pt x="180038" y="260570"/>
                      <a:pt x="180038" y="222622"/>
                    </a:cubicBezTo>
                    <a:lnTo>
                      <a:pt x="180038" y="76162"/>
                    </a:lnTo>
                    <a:cubicBezTo>
                      <a:pt x="163841" y="71452"/>
                      <a:pt x="151915" y="56522"/>
                      <a:pt x="151915" y="38837"/>
                    </a:cubicBezTo>
                    <a:cubicBezTo>
                      <a:pt x="151915" y="17419"/>
                      <a:pt x="169358" y="0"/>
                      <a:pt x="190806" y="0"/>
                    </a:cubicBezTo>
                    <a:close/>
                  </a:path>
                </a:pathLst>
              </a:custGeom>
              <a:solidFill>
                <a:sysClr val="windowText" lastClr="000000">
                  <a:lumMod val="65000"/>
                  <a:lumOff val="35000"/>
                </a:sysClr>
              </a:solidFill>
              <a:ln>
                <a:noFill/>
              </a:ln>
            </p:spPr>
            <p:style>
              <a:lnRef idx="0">
                <a:scrgbClr r="0" g="0" b="0"/>
              </a:lnRef>
              <a:fillRef idx="0">
                <a:scrgbClr r="0" g="0" b="0"/>
              </a:fillRef>
              <a:effectRef idx="0">
                <a:scrgbClr r="0" g="0" b="0"/>
              </a:effectRef>
              <a:fontRef idx="major"/>
            </p:style>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0">
                  <a:ln>
                    <a:noFill/>
                  </a:ln>
                  <a:solidFill>
                    <a:sysClr val="windowText" lastClr="000000"/>
                  </a:solidFill>
                  <a:uLnTx/>
                  <a:uFillTx/>
                  <a:latin typeface="思源黑体 CN Bold" panose="020B0800000000000000" pitchFamily="34" charset="-122"/>
                  <a:ea typeface="+mn-ea"/>
                  <a:cs typeface="+mn-cs"/>
                </a:endParaRPr>
              </a:p>
            </p:txBody>
          </p:sp>
          <p:sp>
            <p:nvSpPr>
              <p:cNvPr id="47" name="主题班会-3-14"/>
              <p:cNvSpPr>
                <a:spLocks noEditPoints="1"/>
              </p:cNvSpPr>
              <p:nvPr/>
            </p:nvSpPr>
            <p:spPr bwMode="auto">
              <a:xfrm>
                <a:off x="7413201" y="4989912"/>
                <a:ext cx="230359" cy="399002"/>
              </a:xfrm>
              <a:custGeom>
                <a:avLst/>
                <a:gdLst>
                  <a:gd name="connsiteX0" fmla="*/ 175213 w 350559"/>
                  <a:gd name="connsiteY0" fmla="*/ 290148 h 607198"/>
                  <a:gd name="connsiteX1" fmla="*/ 184918 w 350559"/>
                  <a:gd name="connsiteY1" fmla="*/ 299839 h 607198"/>
                  <a:gd name="connsiteX2" fmla="*/ 184918 w 350559"/>
                  <a:gd name="connsiteY2" fmla="*/ 447909 h 607198"/>
                  <a:gd name="connsiteX3" fmla="*/ 271193 w 350559"/>
                  <a:gd name="connsiteY3" fmla="*/ 487252 h 607198"/>
                  <a:gd name="connsiteX4" fmla="*/ 272842 w 350559"/>
                  <a:gd name="connsiteY4" fmla="*/ 489481 h 607198"/>
                  <a:gd name="connsiteX5" fmla="*/ 307779 w 350559"/>
                  <a:gd name="connsiteY5" fmla="*/ 554116 h 607198"/>
                  <a:gd name="connsiteX6" fmla="*/ 307585 w 350559"/>
                  <a:gd name="connsiteY6" fmla="*/ 563710 h 607198"/>
                  <a:gd name="connsiteX7" fmla="*/ 299239 w 350559"/>
                  <a:gd name="connsiteY7" fmla="*/ 568458 h 607198"/>
                  <a:gd name="connsiteX8" fmla="*/ 128825 w 350559"/>
                  <a:gd name="connsiteY8" fmla="*/ 568458 h 607198"/>
                  <a:gd name="connsiteX9" fmla="*/ 119121 w 350559"/>
                  <a:gd name="connsiteY9" fmla="*/ 558768 h 607198"/>
                  <a:gd name="connsiteX10" fmla="*/ 128825 w 350559"/>
                  <a:gd name="connsiteY10" fmla="*/ 549077 h 607198"/>
                  <a:gd name="connsiteX11" fmla="*/ 283032 w 350559"/>
                  <a:gd name="connsiteY11" fmla="*/ 549077 h 607198"/>
                  <a:gd name="connsiteX12" fmla="*/ 256442 w 350559"/>
                  <a:gd name="connsiteY12" fmla="*/ 500043 h 607198"/>
                  <a:gd name="connsiteX13" fmla="*/ 175213 w 350559"/>
                  <a:gd name="connsiteY13" fmla="*/ 466902 h 607198"/>
                  <a:gd name="connsiteX14" fmla="*/ 93985 w 350559"/>
                  <a:gd name="connsiteY14" fmla="*/ 500043 h 607198"/>
                  <a:gd name="connsiteX15" fmla="*/ 67492 w 350559"/>
                  <a:gd name="connsiteY15" fmla="*/ 549077 h 607198"/>
                  <a:gd name="connsiteX16" fmla="*/ 90007 w 350559"/>
                  <a:gd name="connsiteY16" fmla="*/ 549077 h 607198"/>
                  <a:gd name="connsiteX17" fmla="*/ 99711 w 350559"/>
                  <a:gd name="connsiteY17" fmla="*/ 558768 h 607198"/>
                  <a:gd name="connsiteX18" fmla="*/ 90007 w 350559"/>
                  <a:gd name="connsiteY18" fmla="*/ 568458 h 607198"/>
                  <a:gd name="connsiteX19" fmla="*/ 51188 w 350559"/>
                  <a:gd name="connsiteY19" fmla="*/ 568458 h 607198"/>
                  <a:gd name="connsiteX20" fmla="*/ 42842 w 350559"/>
                  <a:gd name="connsiteY20" fmla="*/ 563710 h 607198"/>
                  <a:gd name="connsiteX21" fmla="*/ 42648 w 350559"/>
                  <a:gd name="connsiteY21" fmla="*/ 554116 h 607198"/>
                  <a:gd name="connsiteX22" fmla="*/ 77682 w 350559"/>
                  <a:gd name="connsiteY22" fmla="*/ 489481 h 607198"/>
                  <a:gd name="connsiteX23" fmla="*/ 79331 w 350559"/>
                  <a:gd name="connsiteY23" fmla="*/ 487252 h 607198"/>
                  <a:gd name="connsiteX24" fmla="*/ 165509 w 350559"/>
                  <a:gd name="connsiteY24" fmla="*/ 447909 h 607198"/>
                  <a:gd name="connsiteX25" fmla="*/ 165509 w 350559"/>
                  <a:gd name="connsiteY25" fmla="*/ 299839 h 607198"/>
                  <a:gd name="connsiteX26" fmla="*/ 175213 w 350559"/>
                  <a:gd name="connsiteY26" fmla="*/ 290148 h 607198"/>
                  <a:gd name="connsiteX27" fmla="*/ 128567 w 350559"/>
                  <a:gd name="connsiteY27" fmla="*/ 270802 h 607198"/>
                  <a:gd name="connsiteX28" fmla="*/ 128567 w 350559"/>
                  <a:gd name="connsiteY28" fmla="*/ 352188 h 607198"/>
                  <a:gd name="connsiteX29" fmla="*/ 127403 w 350559"/>
                  <a:gd name="connsiteY29" fmla="*/ 356839 h 607198"/>
                  <a:gd name="connsiteX30" fmla="*/ 25041 w 350559"/>
                  <a:gd name="connsiteY30" fmla="*/ 545965 h 607198"/>
                  <a:gd name="connsiteX31" fmla="*/ 22227 w 350559"/>
                  <a:gd name="connsiteY31" fmla="*/ 576000 h 607198"/>
                  <a:gd name="connsiteX32" fmla="*/ 50074 w 350559"/>
                  <a:gd name="connsiteY32" fmla="*/ 587821 h 607198"/>
                  <a:gd name="connsiteX33" fmla="*/ 300495 w 350559"/>
                  <a:gd name="connsiteY33" fmla="*/ 587821 h 607198"/>
                  <a:gd name="connsiteX34" fmla="*/ 328342 w 350559"/>
                  <a:gd name="connsiteY34" fmla="*/ 576000 h 607198"/>
                  <a:gd name="connsiteX35" fmla="*/ 325431 w 350559"/>
                  <a:gd name="connsiteY35" fmla="*/ 545965 h 607198"/>
                  <a:gd name="connsiteX36" fmla="*/ 223069 w 350559"/>
                  <a:gd name="connsiteY36" fmla="*/ 356839 h 607198"/>
                  <a:gd name="connsiteX37" fmla="*/ 221905 w 350559"/>
                  <a:gd name="connsiteY37" fmla="*/ 352188 h 607198"/>
                  <a:gd name="connsiteX38" fmla="*/ 221905 w 350559"/>
                  <a:gd name="connsiteY38" fmla="*/ 270802 h 607198"/>
                  <a:gd name="connsiteX39" fmla="*/ 175236 w 350559"/>
                  <a:gd name="connsiteY39" fmla="*/ 21702 h 607198"/>
                  <a:gd name="connsiteX40" fmla="*/ 130313 w 350559"/>
                  <a:gd name="connsiteY40" fmla="*/ 113649 h 607198"/>
                  <a:gd name="connsiteX41" fmla="*/ 165533 w 350559"/>
                  <a:gd name="connsiteY41" fmla="*/ 197070 h 607198"/>
                  <a:gd name="connsiteX42" fmla="*/ 165533 w 350559"/>
                  <a:gd name="connsiteY42" fmla="*/ 63461 h 607198"/>
                  <a:gd name="connsiteX43" fmla="*/ 175236 w 350559"/>
                  <a:gd name="connsiteY43" fmla="*/ 53772 h 607198"/>
                  <a:gd name="connsiteX44" fmla="*/ 184939 w 350559"/>
                  <a:gd name="connsiteY44" fmla="*/ 63461 h 607198"/>
                  <a:gd name="connsiteX45" fmla="*/ 184939 w 350559"/>
                  <a:gd name="connsiteY45" fmla="*/ 197070 h 607198"/>
                  <a:gd name="connsiteX46" fmla="*/ 220159 w 350559"/>
                  <a:gd name="connsiteY46" fmla="*/ 113649 h 607198"/>
                  <a:gd name="connsiteX47" fmla="*/ 175236 w 350559"/>
                  <a:gd name="connsiteY47" fmla="*/ 21702 h 607198"/>
                  <a:gd name="connsiteX48" fmla="*/ 169706 w 350559"/>
                  <a:gd name="connsiteY48" fmla="*/ 1743 h 607198"/>
                  <a:gd name="connsiteX49" fmla="*/ 180766 w 350559"/>
                  <a:gd name="connsiteY49" fmla="*/ 1743 h 607198"/>
                  <a:gd name="connsiteX50" fmla="*/ 239564 w 350559"/>
                  <a:gd name="connsiteY50" fmla="*/ 113649 h 607198"/>
                  <a:gd name="connsiteX51" fmla="*/ 184939 w 350559"/>
                  <a:gd name="connsiteY51" fmla="*/ 222552 h 607198"/>
                  <a:gd name="connsiteX52" fmla="*/ 184939 w 350559"/>
                  <a:gd name="connsiteY52" fmla="*/ 251424 h 607198"/>
                  <a:gd name="connsiteX53" fmla="*/ 244609 w 350559"/>
                  <a:gd name="connsiteY53" fmla="*/ 251424 h 607198"/>
                  <a:gd name="connsiteX54" fmla="*/ 254311 w 350559"/>
                  <a:gd name="connsiteY54" fmla="*/ 261113 h 607198"/>
                  <a:gd name="connsiteX55" fmla="*/ 244609 w 350559"/>
                  <a:gd name="connsiteY55" fmla="*/ 270802 h 607198"/>
                  <a:gd name="connsiteX56" fmla="*/ 241310 w 350559"/>
                  <a:gd name="connsiteY56" fmla="*/ 270802 h 607198"/>
                  <a:gd name="connsiteX57" fmla="*/ 241310 w 350559"/>
                  <a:gd name="connsiteY57" fmla="*/ 349766 h 607198"/>
                  <a:gd name="connsiteX58" fmla="*/ 342507 w 350559"/>
                  <a:gd name="connsiteY58" fmla="*/ 536760 h 607198"/>
                  <a:gd name="connsiteX59" fmla="*/ 345030 w 350559"/>
                  <a:gd name="connsiteY59" fmla="*/ 585980 h 607198"/>
                  <a:gd name="connsiteX60" fmla="*/ 300495 w 350559"/>
                  <a:gd name="connsiteY60" fmla="*/ 607198 h 607198"/>
                  <a:gd name="connsiteX61" fmla="*/ 50074 w 350559"/>
                  <a:gd name="connsiteY61" fmla="*/ 607198 h 607198"/>
                  <a:gd name="connsiteX62" fmla="*/ 5539 w 350559"/>
                  <a:gd name="connsiteY62" fmla="*/ 585980 h 607198"/>
                  <a:gd name="connsiteX63" fmla="*/ 7965 w 350559"/>
                  <a:gd name="connsiteY63" fmla="*/ 536760 h 607198"/>
                  <a:gd name="connsiteX64" fmla="*/ 109162 w 350559"/>
                  <a:gd name="connsiteY64" fmla="*/ 349766 h 607198"/>
                  <a:gd name="connsiteX65" fmla="*/ 109162 w 350559"/>
                  <a:gd name="connsiteY65" fmla="*/ 270802 h 607198"/>
                  <a:gd name="connsiteX66" fmla="*/ 105960 w 350559"/>
                  <a:gd name="connsiteY66" fmla="*/ 270802 h 607198"/>
                  <a:gd name="connsiteX67" fmla="*/ 96258 w 350559"/>
                  <a:gd name="connsiteY67" fmla="*/ 261113 h 607198"/>
                  <a:gd name="connsiteX68" fmla="*/ 105960 w 350559"/>
                  <a:gd name="connsiteY68" fmla="*/ 251424 h 607198"/>
                  <a:gd name="connsiteX69" fmla="*/ 165533 w 350559"/>
                  <a:gd name="connsiteY69" fmla="*/ 251424 h 607198"/>
                  <a:gd name="connsiteX70" fmla="*/ 165533 w 350559"/>
                  <a:gd name="connsiteY70" fmla="*/ 222552 h 607198"/>
                  <a:gd name="connsiteX71" fmla="*/ 110908 w 350559"/>
                  <a:gd name="connsiteY71" fmla="*/ 113649 h 607198"/>
                  <a:gd name="connsiteX72" fmla="*/ 169706 w 350559"/>
                  <a:gd name="connsiteY72" fmla="*/ 1743 h 6071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Lst>
                <a:rect l="l" t="t" r="r" b="b"/>
                <a:pathLst>
                  <a:path w="350559" h="607198">
                    <a:moveTo>
                      <a:pt x="175213" y="290148"/>
                    </a:moveTo>
                    <a:cubicBezTo>
                      <a:pt x="180551" y="290148"/>
                      <a:pt x="184918" y="294509"/>
                      <a:pt x="184918" y="299839"/>
                    </a:cubicBezTo>
                    <a:lnTo>
                      <a:pt x="184918" y="447909"/>
                    </a:lnTo>
                    <a:cubicBezTo>
                      <a:pt x="217526" y="450235"/>
                      <a:pt x="247804" y="463995"/>
                      <a:pt x="271193" y="487252"/>
                    </a:cubicBezTo>
                    <a:cubicBezTo>
                      <a:pt x="271872" y="487930"/>
                      <a:pt x="272454" y="488706"/>
                      <a:pt x="272842" y="489481"/>
                    </a:cubicBezTo>
                    <a:lnTo>
                      <a:pt x="307779" y="554116"/>
                    </a:lnTo>
                    <a:cubicBezTo>
                      <a:pt x="309429" y="557120"/>
                      <a:pt x="309332" y="560803"/>
                      <a:pt x="307585" y="563710"/>
                    </a:cubicBezTo>
                    <a:cubicBezTo>
                      <a:pt x="305838" y="566617"/>
                      <a:pt x="302733" y="568458"/>
                      <a:pt x="299239" y="568458"/>
                    </a:cubicBezTo>
                    <a:lnTo>
                      <a:pt x="128825" y="568458"/>
                    </a:lnTo>
                    <a:cubicBezTo>
                      <a:pt x="123488" y="568458"/>
                      <a:pt x="119121" y="564097"/>
                      <a:pt x="119121" y="558768"/>
                    </a:cubicBezTo>
                    <a:cubicBezTo>
                      <a:pt x="119121" y="553341"/>
                      <a:pt x="123488" y="549077"/>
                      <a:pt x="128825" y="549077"/>
                    </a:cubicBezTo>
                    <a:lnTo>
                      <a:pt x="283032" y="549077"/>
                    </a:lnTo>
                    <a:lnTo>
                      <a:pt x="256442" y="500043"/>
                    </a:lnTo>
                    <a:cubicBezTo>
                      <a:pt x="234606" y="478628"/>
                      <a:pt x="205783" y="466902"/>
                      <a:pt x="175213" y="466902"/>
                    </a:cubicBezTo>
                    <a:cubicBezTo>
                      <a:pt x="144644" y="466902"/>
                      <a:pt x="115918" y="478628"/>
                      <a:pt x="93985" y="500043"/>
                    </a:cubicBezTo>
                    <a:lnTo>
                      <a:pt x="67492" y="549077"/>
                    </a:lnTo>
                    <a:lnTo>
                      <a:pt x="90007" y="549077"/>
                    </a:lnTo>
                    <a:cubicBezTo>
                      <a:pt x="95344" y="549077"/>
                      <a:pt x="99711" y="553341"/>
                      <a:pt x="99711" y="558768"/>
                    </a:cubicBezTo>
                    <a:cubicBezTo>
                      <a:pt x="99711" y="564097"/>
                      <a:pt x="95344" y="568458"/>
                      <a:pt x="90007" y="568458"/>
                    </a:cubicBezTo>
                    <a:lnTo>
                      <a:pt x="51188" y="568458"/>
                    </a:lnTo>
                    <a:cubicBezTo>
                      <a:pt x="47791" y="568458"/>
                      <a:pt x="44589" y="566617"/>
                      <a:pt x="42842" y="563710"/>
                    </a:cubicBezTo>
                    <a:cubicBezTo>
                      <a:pt x="41095" y="560803"/>
                      <a:pt x="40998" y="557120"/>
                      <a:pt x="42648" y="554116"/>
                    </a:cubicBezTo>
                    <a:lnTo>
                      <a:pt x="77682" y="489481"/>
                    </a:lnTo>
                    <a:cubicBezTo>
                      <a:pt x="78070" y="488706"/>
                      <a:pt x="78652" y="487930"/>
                      <a:pt x="79331" y="487252"/>
                    </a:cubicBezTo>
                    <a:cubicBezTo>
                      <a:pt x="102623" y="463995"/>
                      <a:pt x="132998" y="450235"/>
                      <a:pt x="165509" y="447909"/>
                    </a:cubicBezTo>
                    <a:lnTo>
                      <a:pt x="165509" y="299839"/>
                    </a:lnTo>
                    <a:cubicBezTo>
                      <a:pt x="165509" y="294509"/>
                      <a:pt x="169876" y="290148"/>
                      <a:pt x="175213" y="290148"/>
                    </a:cubicBezTo>
                    <a:close/>
                    <a:moveTo>
                      <a:pt x="128567" y="270802"/>
                    </a:moveTo>
                    <a:lnTo>
                      <a:pt x="128567" y="352188"/>
                    </a:lnTo>
                    <a:cubicBezTo>
                      <a:pt x="128567" y="353835"/>
                      <a:pt x="128179" y="355386"/>
                      <a:pt x="127403" y="356839"/>
                    </a:cubicBezTo>
                    <a:lnTo>
                      <a:pt x="25041" y="545965"/>
                    </a:lnTo>
                    <a:cubicBezTo>
                      <a:pt x="18735" y="557785"/>
                      <a:pt x="17667" y="568443"/>
                      <a:pt x="22227" y="576000"/>
                    </a:cubicBezTo>
                    <a:cubicBezTo>
                      <a:pt x="26691" y="583654"/>
                      <a:pt x="36587" y="587821"/>
                      <a:pt x="50074" y="587821"/>
                    </a:cubicBezTo>
                    <a:lnTo>
                      <a:pt x="300495" y="587821"/>
                    </a:lnTo>
                    <a:cubicBezTo>
                      <a:pt x="313885" y="587821"/>
                      <a:pt x="323781" y="583654"/>
                      <a:pt x="328342" y="576000"/>
                    </a:cubicBezTo>
                    <a:cubicBezTo>
                      <a:pt x="332902" y="568443"/>
                      <a:pt x="331834" y="557785"/>
                      <a:pt x="325431" y="545965"/>
                    </a:cubicBezTo>
                    <a:lnTo>
                      <a:pt x="223069" y="356839"/>
                    </a:lnTo>
                    <a:cubicBezTo>
                      <a:pt x="222293" y="355386"/>
                      <a:pt x="221905" y="353835"/>
                      <a:pt x="221905" y="352188"/>
                    </a:cubicBezTo>
                    <a:lnTo>
                      <a:pt x="221905" y="270802"/>
                    </a:lnTo>
                    <a:close/>
                    <a:moveTo>
                      <a:pt x="175236" y="21702"/>
                    </a:moveTo>
                    <a:cubicBezTo>
                      <a:pt x="147002" y="43793"/>
                      <a:pt x="130313" y="77607"/>
                      <a:pt x="130313" y="113649"/>
                    </a:cubicBezTo>
                    <a:cubicBezTo>
                      <a:pt x="130313" y="145332"/>
                      <a:pt x="143218" y="175270"/>
                      <a:pt x="165533" y="197070"/>
                    </a:cubicBezTo>
                    <a:lnTo>
                      <a:pt x="165533" y="63461"/>
                    </a:lnTo>
                    <a:cubicBezTo>
                      <a:pt x="165533" y="58132"/>
                      <a:pt x="169900" y="53772"/>
                      <a:pt x="175236" y="53772"/>
                    </a:cubicBezTo>
                    <a:cubicBezTo>
                      <a:pt x="180572" y="53772"/>
                      <a:pt x="184939" y="58132"/>
                      <a:pt x="184939" y="63461"/>
                    </a:cubicBezTo>
                    <a:lnTo>
                      <a:pt x="184939" y="197070"/>
                    </a:lnTo>
                    <a:cubicBezTo>
                      <a:pt x="207254" y="175270"/>
                      <a:pt x="220159" y="145332"/>
                      <a:pt x="220159" y="113649"/>
                    </a:cubicBezTo>
                    <a:cubicBezTo>
                      <a:pt x="220159" y="77607"/>
                      <a:pt x="203567" y="43793"/>
                      <a:pt x="175236" y="21702"/>
                    </a:cubicBezTo>
                    <a:close/>
                    <a:moveTo>
                      <a:pt x="169706" y="1743"/>
                    </a:moveTo>
                    <a:cubicBezTo>
                      <a:pt x="173101" y="-582"/>
                      <a:pt x="177468" y="-582"/>
                      <a:pt x="180766" y="1743"/>
                    </a:cubicBezTo>
                    <a:cubicBezTo>
                      <a:pt x="217636" y="27128"/>
                      <a:pt x="239564" y="68984"/>
                      <a:pt x="239564" y="113649"/>
                    </a:cubicBezTo>
                    <a:cubicBezTo>
                      <a:pt x="239564" y="156571"/>
                      <a:pt x="219285" y="196876"/>
                      <a:pt x="184939" y="222552"/>
                    </a:cubicBezTo>
                    <a:lnTo>
                      <a:pt x="184939" y="251424"/>
                    </a:lnTo>
                    <a:lnTo>
                      <a:pt x="244609" y="251424"/>
                    </a:lnTo>
                    <a:cubicBezTo>
                      <a:pt x="249945" y="251424"/>
                      <a:pt x="254311" y="255784"/>
                      <a:pt x="254311" y="261113"/>
                    </a:cubicBezTo>
                    <a:cubicBezTo>
                      <a:pt x="254311" y="266442"/>
                      <a:pt x="249945" y="270802"/>
                      <a:pt x="244609" y="270802"/>
                    </a:cubicBezTo>
                    <a:lnTo>
                      <a:pt x="241310" y="270802"/>
                    </a:lnTo>
                    <a:lnTo>
                      <a:pt x="241310" y="349766"/>
                    </a:lnTo>
                    <a:lnTo>
                      <a:pt x="342507" y="536760"/>
                    </a:lnTo>
                    <a:cubicBezTo>
                      <a:pt x="352307" y="554782"/>
                      <a:pt x="353180" y="572221"/>
                      <a:pt x="345030" y="585980"/>
                    </a:cubicBezTo>
                    <a:cubicBezTo>
                      <a:pt x="336880" y="599641"/>
                      <a:pt x="321065" y="607198"/>
                      <a:pt x="300495" y="607198"/>
                    </a:cubicBezTo>
                    <a:lnTo>
                      <a:pt x="50074" y="607198"/>
                    </a:lnTo>
                    <a:cubicBezTo>
                      <a:pt x="29504" y="607198"/>
                      <a:pt x="13689" y="599641"/>
                      <a:pt x="5539" y="585980"/>
                    </a:cubicBezTo>
                    <a:cubicBezTo>
                      <a:pt x="-2611" y="572221"/>
                      <a:pt x="-1738" y="554782"/>
                      <a:pt x="7965" y="536760"/>
                    </a:cubicBezTo>
                    <a:lnTo>
                      <a:pt x="109162" y="349766"/>
                    </a:lnTo>
                    <a:lnTo>
                      <a:pt x="109162" y="270802"/>
                    </a:lnTo>
                    <a:lnTo>
                      <a:pt x="105960" y="270802"/>
                    </a:lnTo>
                    <a:cubicBezTo>
                      <a:pt x="100624" y="270802"/>
                      <a:pt x="96258" y="266442"/>
                      <a:pt x="96258" y="261113"/>
                    </a:cubicBezTo>
                    <a:cubicBezTo>
                      <a:pt x="96258" y="255784"/>
                      <a:pt x="100624" y="251424"/>
                      <a:pt x="105960" y="251424"/>
                    </a:cubicBezTo>
                    <a:lnTo>
                      <a:pt x="165533" y="251424"/>
                    </a:lnTo>
                    <a:lnTo>
                      <a:pt x="165533" y="222552"/>
                    </a:lnTo>
                    <a:cubicBezTo>
                      <a:pt x="131284" y="196876"/>
                      <a:pt x="110908" y="156571"/>
                      <a:pt x="110908" y="113649"/>
                    </a:cubicBezTo>
                    <a:cubicBezTo>
                      <a:pt x="110908" y="68984"/>
                      <a:pt x="132933" y="27128"/>
                      <a:pt x="169706" y="1743"/>
                    </a:cubicBezTo>
                    <a:close/>
                  </a:path>
                </a:pathLst>
              </a:custGeom>
              <a:solidFill>
                <a:sysClr val="windowText" lastClr="000000">
                  <a:lumMod val="65000"/>
                  <a:lumOff val="35000"/>
                </a:sysClr>
              </a:solidFill>
              <a:ln>
                <a:noFill/>
              </a:ln>
            </p:spPr>
            <p:style>
              <a:lnRef idx="0">
                <a:scrgbClr r="0" g="0" b="0"/>
              </a:lnRef>
              <a:fillRef idx="0">
                <a:scrgbClr r="0" g="0" b="0"/>
              </a:fillRef>
              <a:effectRef idx="0">
                <a:scrgbClr r="0" g="0" b="0"/>
              </a:effectRef>
              <a:fontRef idx="major"/>
            </p:style>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0">
                  <a:ln>
                    <a:noFill/>
                  </a:ln>
                  <a:solidFill>
                    <a:sysClr val="windowText" lastClr="000000"/>
                  </a:solidFill>
                  <a:uLnTx/>
                  <a:uFillTx/>
                  <a:latin typeface="思源黑体 CN Bold" panose="020B0800000000000000" pitchFamily="34" charset="-122"/>
                  <a:ea typeface="+mn-ea"/>
                  <a:cs typeface="+mn-cs"/>
                </a:endParaRPr>
              </a:p>
            </p:txBody>
          </p:sp>
        </p:grpSp>
        <p:grpSp>
          <p:nvGrpSpPr>
            <p:cNvPr id="24" name="组合 23"/>
            <p:cNvGrpSpPr/>
            <p:nvPr/>
          </p:nvGrpSpPr>
          <p:grpSpPr>
            <a:xfrm>
              <a:off x="5610797" y="1008259"/>
              <a:ext cx="2559768" cy="3631947"/>
              <a:chOff x="5610797" y="1008259"/>
              <a:chExt cx="2559768" cy="3631947"/>
            </a:xfrm>
          </p:grpSpPr>
          <p:sp>
            <p:nvSpPr>
              <p:cNvPr id="25" name="主题班会-3-15"/>
              <p:cNvSpPr/>
              <p:nvPr/>
            </p:nvSpPr>
            <p:spPr>
              <a:xfrm>
                <a:off x="5610797" y="1565661"/>
                <a:ext cx="1044675" cy="1044651"/>
              </a:xfrm>
              <a:prstGeom prst="ellipse">
                <a:avLst/>
              </a:prstGeom>
              <a:solidFill>
                <a:sysClr val="window" lastClr="FFFFFF">
                  <a:lumMod val="95000"/>
                </a:sysClr>
              </a:solidFill>
              <a:ln w="12700" cap="flat" cmpd="sng" algn="ctr">
                <a:noFill/>
                <a:prstDash val="solid"/>
                <a:miter lim="800000"/>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txBody>
              <a:bodyPr rtlCol="0" anchor="ctr"/>
              <a:lstStyle/>
              <a:p>
                <a:pPr algn="ctr">
                  <a:defRPr/>
                </a:pPr>
                <a:endParaRPr lang="en-US" sz="3200" kern="0">
                  <a:solidFill>
                    <a:sysClr val="windowText" lastClr="000000"/>
                  </a:solidFill>
                  <a:latin typeface="思源黑体 CN Bold" panose="020B0800000000000000" pitchFamily="34" charset="-122"/>
                </a:endParaRPr>
              </a:p>
            </p:txBody>
          </p:sp>
          <p:sp>
            <p:nvSpPr>
              <p:cNvPr id="26" name="主题班会-3-16"/>
              <p:cNvSpPr/>
              <p:nvPr/>
            </p:nvSpPr>
            <p:spPr>
              <a:xfrm rot="18900000">
                <a:off x="6133357" y="1008259"/>
                <a:ext cx="1494668" cy="3631947"/>
              </a:xfrm>
              <a:custGeom>
                <a:avLst/>
                <a:gdLst>
                  <a:gd name="connsiteX0" fmla="*/ 1274246 w 1494668"/>
                  <a:gd name="connsiteY0" fmla="*/ 218661 h 3631947"/>
                  <a:gd name="connsiteX1" fmla="*/ 1274247 w 1494668"/>
                  <a:gd name="connsiteY1" fmla="*/ 1274247 h 3631947"/>
                  <a:gd name="connsiteX2" fmla="*/ 1270300 w 1494668"/>
                  <a:gd name="connsiteY2" fmla="*/ 1277816 h 3631947"/>
                  <a:gd name="connsiteX3" fmla="*/ 1270781 w 1494668"/>
                  <a:gd name="connsiteY3" fmla="*/ 1277817 h 3631947"/>
                  <a:gd name="connsiteX4" fmla="*/ 1045113 w 1494668"/>
                  <a:gd name="connsiteY4" fmla="*/ 1836233 h 3631947"/>
                  <a:gd name="connsiteX5" fmla="*/ 1258976 w 1494668"/>
                  <a:gd name="connsiteY5" fmla="*/ 2340781 h 3631947"/>
                  <a:gd name="connsiteX6" fmla="*/ 1257320 w 1494668"/>
                  <a:gd name="connsiteY6" fmla="*/ 2340806 h 3631947"/>
                  <a:gd name="connsiteX7" fmla="*/ 1276007 w 1494668"/>
                  <a:gd name="connsiteY7" fmla="*/ 2357701 h 3631947"/>
                  <a:gd name="connsiteX8" fmla="*/ 1276007 w 1494668"/>
                  <a:gd name="connsiteY8" fmla="*/ 3413286 h 3631947"/>
                  <a:gd name="connsiteX9" fmla="*/ 220422 w 1494668"/>
                  <a:gd name="connsiteY9" fmla="*/ 3413286 h 3631947"/>
                  <a:gd name="connsiteX10" fmla="*/ 220422 w 1494668"/>
                  <a:gd name="connsiteY10" fmla="*/ 2357701 h 3631947"/>
                  <a:gd name="connsiteX11" fmla="*/ 233526 w 1494668"/>
                  <a:gd name="connsiteY11" fmla="*/ 2345854 h 3631947"/>
                  <a:gd name="connsiteX12" fmla="*/ 274458 w 1494668"/>
                  <a:gd name="connsiteY12" fmla="*/ 2299977 h 3631947"/>
                  <a:gd name="connsiteX13" fmla="*/ 444405 w 1494668"/>
                  <a:gd name="connsiteY13" fmla="*/ 1814435 h 3631947"/>
                  <a:gd name="connsiteX14" fmla="*/ 217078 w 1494668"/>
                  <a:gd name="connsiteY14" fmla="*/ 1274059 h 3631947"/>
                  <a:gd name="connsiteX15" fmla="*/ 218496 w 1494668"/>
                  <a:gd name="connsiteY15" fmla="*/ 1274064 h 3631947"/>
                  <a:gd name="connsiteX16" fmla="*/ 167412 w 1494668"/>
                  <a:gd name="connsiteY16" fmla="*/ 1217561 h 3631947"/>
                  <a:gd name="connsiteX17" fmla="*/ 218661 w 1494668"/>
                  <a:gd name="connsiteY17" fmla="*/ 218661 h 3631947"/>
                  <a:gd name="connsiteX18" fmla="*/ 1274246 w 1494668"/>
                  <a:gd name="connsiteY18" fmla="*/ 218661 h 36319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494668" h="3631947">
                    <a:moveTo>
                      <a:pt x="1274246" y="218661"/>
                    </a:moveTo>
                    <a:cubicBezTo>
                      <a:pt x="1565796" y="510135"/>
                      <a:pt x="1565796" y="982774"/>
                      <a:pt x="1274247" y="1274247"/>
                    </a:cubicBezTo>
                    <a:lnTo>
                      <a:pt x="1270300" y="1277816"/>
                    </a:lnTo>
                    <a:lnTo>
                      <a:pt x="1270781" y="1277817"/>
                    </a:lnTo>
                    <a:cubicBezTo>
                      <a:pt x="1121214" y="1424487"/>
                      <a:pt x="1039454" y="1626827"/>
                      <a:pt x="1045113" y="1836233"/>
                    </a:cubicBezTo>
                    <a:cubicBezTo>
                      <a:pt x="1050186" y="2025394"/>
                      <a:pt x="1126580" y="2205587"/>
                      <a:pt x="1258976" y="2340781"/>
                    </a:cubicBezTo>
                    <a:lnTo>
                      <a:pt x="1257320" y="2340806"/>
                    </a:lnTo>
                    <a:lnTo>
                      <a:pt x="1276007" y="2357701"/>
                    </a:lnTo>
                    <a:cubicBezTo>
                      <a:pt x="1567556" y="2649174"/>
                      <a:pt x="1567556" y="3121813"/>
                      <a:pt x="1276007" y="3413286"/>
                    </a:cubicBezTo>
                    <a:cubicBezTo>
                      <a:pt x="984534" y="3704835"/>
                      <a:pt x="511895" y="3704835"/>
                      <a:pt x="220422" y="3413286"/>
                    </a:cubicBezTo>
                    <a:cubicBezTo>
                      <a:pt x="-71127" y="3121813"/>
                      <a:pt x="-71127" y="2649174"/>
                      <a:pt x="220422" y="2357701"/>
                    </a:cubicBezTo>
                    <a:lnTo>
                      <a:pt x="233526" y="2345854"/>
                    </a:lnTo>
                    <a:lnTo>
                      <a:pt x="274458" y="2299977"/>
                    </a:lnTo>
                    <a:cubicBezTo>
                      <a:pt x="384902" y="2163160"/>
                      <a:pt x="445429" y="1991790"/>
                      <a:pt x="444405" y="1814435"/>
                    </a:cubicBezTo>
                    <a:cubicBezTo>
                      <a:pt x="443283" y="1611293"/>
                      <a:pt x="361474" y="1416920"/>
                      <a:pt x="217078" y="1274059"/>
                    </a:cubicBezTo>
                    <a:lnTo>
                      <a:pt x="218496" y="1274064"/>
                    </a:lnTo>
                    <a:lnTo>
                      <a:pt x="167412" y="1217561"/>
                    </a:lnTo>
                    <a:cubicBezTo>
                      <a:pt x="-71749" y="924401"/>
                      <a:pt x="-54666" y="491918"/>
                      <a:pt x="218661" y="218661"/>
                    </a:cubicBezTo>
                    <a:cubicBezTo>
                      <a:pt x="510134" y="-72888"/>
                      <a:pt x="982773" y="-72888"/>
                      <a:pt x="1274246" y="218661"/>
                    </a:cubicBezTo>
                    <a:close/>
                  </a:path>
                </a:pathLst>
              </a:custGeom>
              <a:solidFill>
                <a:srgbClr val="002E5F"/>
              </a:solidFill>
              <a:ln w="12700" cap="flat" cmpd="sng" algn="ctr">
                <a:noFill/>
                <a:prstDash val="solid"/>
                <a:miter lim="800000"/>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txBody>
              <a:bodyPr rtlCol="0" anchor="ctr"/>
              <a:lstStyle/>
              <a:p>
                <a:pPr algn="ctr">
                  <a:defRPr/>
                </a:pPr>
                <a:endParaRPr sz="3200" kern="0">
                  <a:solidFill>
                    <a:sysClr val="windowText" lastClr="000000"/>
                  </a:solidFill>
                  <a:latin typeface="思源黑体 CN Bold" panose="020B0800000000000000" pitchFamily="34" charset="-122"/>
                </a:endParaRPr>
              </a:p>
            </p:txBody>
          </p:sp>
          <p:sp>
            <p:nvSpPr>
              <p:cNvPr id="27" name="主题班会-3-17"/>
              <p:cNvSpPr/>
              <p:nvPr/>
            </p:nvSpPr>
            <p:spPr>
              <a:xfrm>
                <a:off x="5711659" y="1666521"/>
                <a:ext cx="842952" cy="842930"/>
              </a:xfrm>
              <a:prstGeom prst="ellipse">
                <a:avLst/>
              </a:prstGeom>
              <a:solidFill>
                <a:sysClr val="window" lastClr="FFFFFF">
                  <a:lumMod val="85000"/>
                </a:sysClr>
              </a:solidFill>
              <a:ln w="120650" cap="flat" cmpd="sng" algn="ctr">
                <a:gradFill flip="none" rotWithShape="1">
                  <a:gsLst>
                    <a:gs pos="0">
                      <a:sysClr val="window" lastClr="FFFFFF">
                        <a:lumMod val="78000"/>
                      </a:sysClr>
                    </a:gs>
                    <a:gs pos="100000">
                      <a:sysClr val="window" lastClr="FFFFFF">
                        <a:lumMod val="98000"/>
                      </a:sysClr>
                    </a:gs>
                  </a:gsLst>
                  <a:lin ang="5400000" scaled="1"/>
                </a:gradFill>
                <a:prstDash val="solid"/>
                <a:miter lim="800000"/>
              </a:ln>
              <a:effectLst>
                <a:innerShdw blurRad="330200" dist="165100" dir="16200000">
                  <a:prstClr val="black">
                    <a:alpha val="53000"/>
                  </a:prstClr>
                </a:innerShdw>
              </a:effectLst>
            </p:spPr>
            <p:txBody>
              <a:bodyPr rtlCol="0" anchor="ctr"/>
              <a:lstStyle/>
              <a:p>
                <a:pPr algn="ctr">
                  <a:defRPr/>
                </a:pPr>
                <a:endParaRPr lang="en-US" sz="3200" kern="0">
                  <a:solidFill>
                    <a:sysClr val="windowText" lastClr="000000"/>
                  </a:solidFill>
                  <a:latin typeface="思源黑体 CN Bold" panose="020B0800000000000000" pitchFamily="34" charset="-122"/>
                </a:endParaRPr>
              </a:p>
            </p:txBody>
          </p:sp>
          <p:sp>
            <p:nvSpPr>
              <p:cNvPr id="28" name="主题班会-3-18"/>
              <p:cNvSpPr/>
              <p:nvPr/>
            </p:nvSpPr>
            <p:spPr>
              <a:xfrm>
                <a:off x="7125890" y="3080685"/>
                <a:ext cx="1044675" cy="1044651"/>
              </a:xfrm>
              <a:prstGeom prst="ellipse">
                <a:avLst/>
              </a:prstGeom>
              <a:solidFill>
                <a:sysClr val="window" lastClr="FFFFFF">
                  <a:lumMod val="95000"/>
                </a:sysClr>
              </a:solidFill>
              <a:ln w="12700" cap="flat" cmpd="sng" algn="ctr">
                <a:noFill/>
                <a:prstDash val="solid"/>
                <a:miter lim="800000"/>
              </a:ln>
              <a:effectLst>
                <a:outerShdw blurRad="152400" dist="63500" dir="8100000" algn="tl" rotWithShape="0">
                  <a:prstClr val="black">
                    <a:alpha val="30000"/>
                  </a:prstClr>
                </a:outerShdw>
              </a:effectLst>
              <a:scene3d>
                <a:camera prst="orthographicFront"/>
                <a:lightRig rig="threePt" dir="t"/>
              </a:scene3d>
              <a:sp3d prstMaterial="softEdge">
                <a:bevelT w="38100" h="6350"/>
              </a:sp3d>
            </p:spPr>
            <p:txBody>
              <a:bodyPr rtlCol="0" anchor="ctr"/>
              <a:lstStyle/>
              <a:p>
                <a:pPr algn="ctr">
                  <a:defRPr/>
                </a:pPr>
                <a:endParaRPr lang="en-US" sz="3200" kern="0">
                  <a:solidFill>
                    <a:sysClr val="windowText" lastClr="000000"/>
                  </a:solidFill>
                  <a:latin typeface="思源黑体 CN Bold" panose="020B0800000000000000" pitchFamily="34" charset="-122"/>
                </a:endParaRPr>
              </a:p>
            </p:txBody>
          </p:sp>
          <p:sp>
            <p:nvSpPr>
              <p:cNvPr id="30" name="主题班会-3-19"/>
              <p:cNvSpPr/>
              <p:nvPr/>
            </p:nvSpPr>
            <p:spPr>
              <a:xfrm>
                <a:off x="7233526" y="3188319"/>
                <a:ext cx="829404" cy="829382"/>
              </a:xfrm>
              <a:prstGeom prst="ellipse">
                <a:avLst/>
              </a:prstGeom>
              <a:solidFill>
                <a:sysClr val="window" lastClr="FFFFFF">
                  <a:lumMod val="85000"/>
                </a:sysClr>
              </a:solidFill>
              <a:ln w="120650" cap="flat" cmpd="sng" algn="ctr">
                <a:gradFill flip="none" rotWithShape="1">
                  <a:gsLst>
                    <a:gs pos="0">
                      <a:sysClr val="window" lastClr="FFFFFF">
                        <a:lumMod val="78000"/>
                      </a:sysClr>
                    </a:gs>
                    <a:gs pos="100000">
                      <a:sysClr val="window" lastClr="FFFFFF">
                        <a:lumMod val="98000"/>
                      </a:sysClr>
                    </a:gs>
                  </a:gsLst>
                  <a:lin ang="5400000" scaled="1"/>
                </a:gradFill>
                <a:prstDash val="solid"/>
                <a:miter lim="800000"/>
              </a:ln>
              <a:effectLst>
                <a:innerShdw blurRad="330200" dist="165100" dir="16200000">
                  <a:prstClr val="black">
                    <a:alpha val="53000"/>
                  </a:prstClr>
                </a:innerShdw>
              </a:effectLst>
            </p:spPr>
            <p:txBody>
              <a:bodyPr rtlCol="0" anchor="ctr"/>
              <a:lstStyle/>
              <a:p>
                <a:pPr algn="ctr">
                  <a:defRPr/>
                </a:pPr>
                <a:endParaRPr lang="en-US" sz="3200" kern="0">
                  <a:solidFill>
                    <a:sysClr val="windowText" lastClr="000000"/>
                  </a:solidFill>
                  <a:latin typeface="思源黑体 CN Bold" panose="020B0800000000000000" pitchFamily="34" charset="-122"/>
                </a:endParaRPr>
              </a:p>
            </p:txBody>
          </p:sp>
          <p:sp>
            <p:nvSpPr>
              <p:cNvPr id="34" name="主题班会-3-20"/>
              <p:cNvSpPr>
                <a:spLocks noEditPoints="1"/>
              </p:cNvSpPr>
              <p:nvPr/>
            </p:nvSpPr>
            <p:spPr bwMode="auto">
              <a:xfrm>
                <a:off x="7473351" y="3391079"/>
                <a:ext cx="409811" cy="423862"/>
              </a:xfrm>
              <a:custGeom>
                <a:avLst/>
                <a:gdLst>
                  <a:gd name="T0" fmla="*/ 5786 w 6591"/>
                  <a:gd name="T1" fmla="*/ 3553 h 6827"/>
                  <a:gd name="T2" fmla="*/ 5179 w 6591"/>
                  <a:gd name="T3" fmla="*/ 1295 h 6827"/>
                  <a:gd name="T4" fmla="*/ 3295 w 6591"/>
                  <a:gd name="T5" fmla="*/ 0 h 6827"/>
                  <a:gd name="T6" fmla="*/ 1412 w 6591"/>
                  <a:gd name="T7" fmla="*/ 1295 h 6827"/>
                  <a:gd name="T8" fmla="*/ 805 w 6591"/>
                  <a:gd name="T9" fmla="*/ 3553 h 6827"/>
                  <a:gd name="T10" fmla="*/ 0 w 6591"/>
                  <a:gd name="T11" fmla="*/ 5532 h 6827"/>
                  <a:gd name="T12" fmla="*/ 1883 w 6591"/>
                  <a:gd name="T13" fmla="*/ 6827 h 6827"/>
                  <a:gd name="T14" fmla="*/ 3629 w 6591"/>
                  <a:gd name="T15" fmla="*/ 5863 h 6827"/>
                  <a:gd name="T16" fmla="*/ 5159 w 6591"/>
                  <a:gd name="T17" fmla="*/ 6229 h 6827"/>
                  <a:gd name="T18" fmla="*/ 3176 w 6591"/>
                  <a:gd name="T19" fmla="*/ 5077 h 6827"/>
                  <a:gd name="T20" fmla="*/ 2971 w 6591"/>
                  <a:gd name="T21" fmla="*/ 5192 h 6827"/>
                  <a:gd name="T22" fmla="*/ 2857 w 6591"/>
                  <a:gd name="T23" fmla="*/ 5362 h 6827"/>
                  <a:gd name="T24" fmla="*/ 2839 w 6591"/>
                  <a:gd name="T25" fmla="*/ 5644 h 6827"/>
                  <a:gd name="T26" fmla="*/ 923 w 6591"/>
                  <a:gd name="T27" fmla="*/ 5660 h 6827"/>
                  <a:gd name="T28" fmla="*/ 925 w 6591"/>
                  <a:gd name="T29" fmla="*/ 5416 h 6827"/>
                  <a:gd name="T30" fmla="*/ 817 w 6591"/>
                  <a:gd name="T31" fmla="*/ 5215 h 6827"/>
                  <a:gd name="T32" fmla="*/ 635 w 6591"/>
                  <a:gd name="T33" fmla="*/ 5092 h 6827"/>
                  <a:gd name="T34" fmla="*/ 731 w 6591"/>
                  <a:gd name="T35" fmla="*/ 4276 h 6827"/>
                  <a:gd name="T36" fmla="*/ 869 w 6591"/>
                  <a:gd name="T37" fmla="*/ 4132 h 6827"/>
                  <a:gd name="T38" fmla="*/ 941 w 6591"/>
                  <a:gd name="T39" fmla="*/ 3884 h 6827"/>
                  <a:gd name="T40" fmla="*/ 1883 w 6591"/>
                  <a:gd name="T41" fmla="*/ 3531 h 6827"/>
                  <a:gd name="T42" fmla="*/ 2157 w 6591"/>
                  <a:gd name="T43" fmla="*/ 3441 h 6827"/>
                  <a:gd name="T44" fmla="*/ 2835 w 6591"/>
                  <a:gd name="T45" fmla="*/ 3668 h 6827"/>
                  <a:gd name="T46" fmla="*/ 2871 w 6591"/>
                  <a:gd name="T47" fmla="*/ 3967 h 6827"/>
                  <a:gd name="T48" fmla="*/ 3018 w 6591"/>
                  <a:gd name="T49" fmla="*/ 4145 h 6827"/>
                  <a:gd name="T50" fmla="*/ 3176 w 6591"/>
                  <a:gd name="T51" fmla="*/ 5077 h 6827"/>
                  <a:gd name="T52" fmla="*/ 3078 w 6591"/>
                  <a:gd name="T53" fmla="*/ 3351 h 6827"/>
                  <a:gd name="T54" fmla="*/ 2643 w 6591"/>
                  <a:gd name="T55" fmla="*/ 3308 h 6827"/>
                  <a:gd name="T56" fmla="*/ 2320 w 6591"/>
                  <a:gd name="T57" fmla="*/ 2889 h 6827"/>
                  <a:gd name="T58" fmla="*/ 2209 w 6591"/>
                  <a:gd name="T59" fmla="*/ 2722 h 6827"/>
                  <a:gd name="T60" fmla="*/ 2001 w 6591"/>
                  <a:gd name="T61" fmla="*/ 2604 h 6827"/>
                  <a:gd name="T62" fmla="*/ 2158 w 6591"/>
                  <a:gd name="T63" fmla="*/ 1675 h 6827"/>
                  <a:gd name="T64" fmla="*/ 2307 w 6591"/>
                  <a:gd name="T65" fmla="*/ 1495 h 6827"/>
                  <a:gd name="T66" fmla="*/ 2345 w 6591"/>
                  <a:gd name="T67" fmla="*/ 1213 h 6827"/>
                  <a:gd name="T68" fmla="*/ 3629 w 6591"/>
                  <a:gd name="T69" fmla="*/ 802 h 6827"/>
                  <a:gd name="T70" fmla="*/ 4246 w 6591"/>
                  <a:gd name="T71" fmla="*/ 1383 h 6827"/>
                  <a:gd name="T72" fmla="*/ 4327 w 6591"/>
                  <a:gd name="T73" fmla="*/ 1570 h 6827"/>
                  <a:gd name="T74" fmla="*/ 4521 w 6591"/>
                  <a:gd name="T75" fmla="*/ 1726 h 6827"/>
                  <a:gd name="T76" fmla="*/ 4519 w 6591"/>
                  <a:gd name="T77" fmla="*/ 2630 h 6827"/>
                  <a:gd name="T78" fmla="*/ 4328 w 6591"/>
                  <a:gd name="T79" fmla="*/ 2784 h 6827"/>
                  <a:gd name="T80" fmla="*/ 4246 w 6591"/>
                  <a:gd name="T81" fmla="*/ 2972 h 6827"/>
                  <a:gd name="T82" fmla="*/ 3591 w 6591"/>
                  <a:gd name="T83" fmla="*/ 3403 h 6827"/>
                  <a:gd name="T84" fmla="*/ 3393 w 6591"/>
                  <a:gd name="T85" fmla="*/ 3306 h 6827"/>
                  <a:gd name="T86" fmla="*/ 5861 w 6591"/>
                  <a:gd name="T87" fmla="*/ 5140 h 6827"/>
                  <a:gd name="T88" fmla="*/ 5720 w 6591"/>
                  <a:gd name="T89" fmla="*/ 5287 h 6827"/>
                  <a:gd name="T90" fmla="*/ 5649 w 6591"/>
                  <a:gd name="T91" fmla="*/ 5532 h 6827"/>
                  <a:gd name="T92" fmla="*/ 4708 w 6591"/>
                  <a:gd name="T93" fmla="*/ 5885 h 6827"/>
                  <a:gd name="T94" fmla="*/ 3766 w 6591"/>
                  <a:gd name="T95" fmla="*/ 5532 h 6827"/>
                  <a:gd name="T96" fmla="*/ 3694 w 6591"/>
                  <a:gd name="T97" fmla="*/ 5284 h 6827"/>
                  <a:gd name="T98" fmla="*/ 3556 w 6591"/>
                  <a:gd name="T99" fmla="*/ 5140 h 6827"/>
                  <a:gd name="T100" fmla="*/ 3459 w 6591"/>
                  <a:gd name="T101" fmla="*/ 4206 h 6827"/>
                  <a:gd name="T102" fmla="*/ 3641 w 6591"/>
                  <a:gd name="T103" fmla="*/ 4083 h 6827"/>
                  <a:gd name="T104" fmla="*/ 3750 w 6591"/>
                  <a:gd name="T105" fmla="*/ 3882 h 6827"/>
                  <a:gd name="T106" fmla="*/ 4360 w 6591"/>
                  <a:gd name="T107" fmla="*/ 3375 h 6827"/>
                  <a:gd name="T108" fmla="*/ 4582 w 6591"/>
                  <a:gd name="T109" fmla="*/ 3512 h 6827"/>
                  <a:gd name="T110" fmla="*/ 5664 w 6591"/>
                  <a:gd name="T111" fmla="*/ 3774 h 6827"/>
                  <a:gd name="T112" fmla="*/ 5682 w 6591"/>
                  <a:gd name="T113" fmla="*/ 4055 h 6827"/>
                  <a:gd name="T114" fmla="*/ 5795 w 6591"/>
                  <a:gd name="T115" fmla="*/ 4223 h 6827"/>
                  <a:gd name="T116" fmla="*/ 6002 w 6591"/>
                  <a:gd name="T117" fmla="*/ 4340 h 68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6590" h="6825">
                    <a:moveTo>
                      <a:pt x="6236" y="5077"/>
                    </a:moveTo>
                    <a:lnTo>
                      <a:pt x="6237" y="4338"/>
                    </a:lnTo>
                    <a:cubicBezTo>
                      <a:pt x="6440" y="4286"/>
                      <a:pt x="6591" y="4103"/>
                      <a:pt x="6591" y="3884"/>
                    </a:cubicBezTo>
                    <a:cubicBezTo>
                      <a:pt x="6591" y="3624"/>
                      <a:pt x="6380" y="3413"/>
                      <a:pt x="6120" y="3413"/>
                    </a:cubicBezTo>
                    <a:cubicBezTo>
                      <a:pt x="5990" y="3413"/>
                      <a:pt x="5871" y="3467"/>
                      <a:pt x="5786" y="3553"/>
                    </a:cubicBezTo>
                    <a:lnTo>
                      <a:pt x="5159" y="3187"/>
                    </a:lnTo>
                    <a:cubicBezTo>
                      <a:pt x="5170" y="3147"/>
                      <a:pt x="5179" y="3104"/>
                      <a:pt x="5179" y="3060"/>
                    </a:cubicBezTo>
                    <a:cubicBezTo>
                      <a:pt x="5179" y="2841"/>
                      <a:pt x="5027" y="2658"/>
                      <a:pt x="4824" y="2606"/>
                    </a:cubicBezTo>
                    <a:lnTo>
                      <a:pt x="4825" y="1749"/>
                    </a:lnTo>
                    <a:cubicBezTo>
                      <a:pt x="5028" y="1697"/>
                      <a:pt x="5179" y="1514"/>
                      <a:pt x="5179" y="1295"/>
                    </a:cubicBezTo>
                    <a:cubicBezTo>
                      <a:pt x="5179" y="1035"/>
                      <a:pt x="4967" y="824"/>
                      <a:pt x="4708" y="824"/>
                    </a:cubicBezTo>
                    <a:cubicBezTo>
                      <a:pt x="4577" y="824"/>
                      <a:pt x="4459" y="877"/>
                      <a:pt x="4374" y="964"/>
                    </a:cubicBezTo>
                    <a:lnTo>
                      <a:pt x="3746" y="598"/>
                    </a:lnTo>
                    <a:cubicBezTo>
                      <a:pt x="3758" y="557"/>
                      <a:pt x="3766" y="515"/>
                      <a:pt x="3766" y="471"/>
                    </a:cubicBezTo>
                    <a:cubicBezTo>
                      <a:pt x="3766" y="211"/>
                      <a:pt x="3555" y="0"/>
                      <a:pt x="3295" y="0"/>
                    </a:cubicBezTo>
                    <a:cubicBezTo>
                      <a:pt x="3036" y="0"/>
                      <a:pt x="2825" y="211"/>
                      <a:pt x="2825" y="471"/>
                    </a:cubicBezTo>
                    <a:cubicBezTo>
                      <a:pt x="2825" y="515"/>
                      <a:pt x="2833" y="557"/>
                      <a:pt x="2844" y="598"/>
                    </a:cubicBezTo>
                    <a:lnTo>
                      <a:pt x="2217" y="963"/>
                    </a:lnTo>
                    <a:cubicBezTo>
                      <a:pt x="2132" y="877"/>
                      <a:pt x="2013" y="824"/>
                      <a:pt x="1883" y="824"/>
                    </a:cubicBezTo>
                    <a:cubicBezTo>
                      <a:pt x="1623" y="824"/>
                      <a:pt x="1412" y="1035"/>
                      <a:pt x="1412" y="1295"/>
                    </a:cubicBezTo>
                    <a:cubicBezTo>
                      <a:pt x="1412" y="1514"/>
                      <a:pt x="1563" y="1696"/>
                      <a:pt x="1765" y="1749"/>
                    </a:cubicBezTo>
                    <a:lnTo>
                      <a:pt x="1765" y="2606"/>
                    </a:lnTo>
                    <a:cubicBezTo>
                      <a:pt x="1563" y="2659"/>
                      <a:pt x="1412" y="2841"/>
                      <a:pt x="1412" y="3060"/>
                    </a:cubicBezTo>
                    <a:cubicBezTo>
                      <a:pt x="1412" y="3104"/>
                      <a:pt x="1420" y="3147"/>
                      <a:pt x="1432" y="3187"/>
                    </a:cubicBezTo>
                    <a:lnTo>
                      <a:pt x="805" y="3553"/>
                    </a:lnTo>
                    <a:cubicBezTo>
                      <a:pt x="719" y="3467"/>
                      <a:pt x="601" y="3413"/>
                      <a:pt x="471" y="3413"/>
                    </a:cubicBezTo>
                    <a:cubicBezTo>
                      <a:pt x="211" y="3413"/>
                      <a:pt x="0" y="3624"/>
                      <a:pt x="0" y="3884"/>
                    </a:cubicBezTo>
                    <a:cubicBezTo>
                      <a:pt x="0" y="4103"/>
                      <a:pt x="150" y="4286"/>
                      <a:pt x="353" y="4338"/>
                    </a:cubicBezTo>
                    <a:lnTo>
                      <a:pt x="353" y="5078"/>
                    </a:lnTo>
                    <a:cubicBezTo>
                      <a:pt x="150" y="5130"/>
                      <a:pt x="0" y="5313"/>
                      <a:pt x="0" y="5532"/>
                    </a:cubicBezTo>
                    <a:cubicBezTo>
                      <a:pt x="0" y="5792"/>
                      <a:pt x="211" y="6003"/>
                      <a:pt x="471" y="6003"/>
                    </a:cubicBezTo>
                    <a:cubicBezTo>
                      <a:pt x="601" y="6003"/>
                      <a:pt x="719" y="5949"/>
                      <a:pt x="805" y="5863"/>
                    </a:cubicBezTo>
                    <a:lnTo>
                      <a:pt x="1432" y="6229"/>
                    </a:lnTo>
                    <a:cubicBezTo>
                      <a:pt x="1420" y="6270"/>
                      <a:pt x="1412" y="6312"/>
                      <a:pt x="1412" y="6356"/>
                    </a:cubicBezTo>
                    <a:cubicBezTo>
                      <a:pt x="1412" y="6616"/>
                      <a:pt x="1623" y="6827"/>
                      <a:pt x="1883" y="6827"/>
                    </a:cubicBezTo>
                    <a:cubicBezTo>
                      <a:pt x="2143" y="6827"/>
                      <a:pt x="2354" y="6615"/>
                      <a:pt x="2354" y="6356"/>
                    </a:cubicBezTo>
                    <a:cubicBezTo>
                      <a:pt x="2354" y="6311"/>
                      <a:pt x="2345" y="6269"/>
                      <a:pt x="2334" y="6229"/>
                    </a:cubicBezTo>
                    <a:lnTo>
                      <a:pt x="2961" y="5862"/>
                    </a:lnTo>
                    <a:cubicBezTo>
                      <a:pt x="3046" y="5949"/>
                      <a:pt x="3164" y="6003"/>
                      <a:pt x="3295" y="6003"/>
                    </a:cubicBezTo>
                    <a:cubicBezTo>
                      <a:pt x="3426" y="6003"/>
                      <a:pt x="3544" y="5949"/>
                      <a:pt x="3629" y="5863"/>
                    </a:cubicBezTo>
                    <a:lnTo>
                      <a:pt x="4256" y="6229"/>
                    </a:lnTo>
                    <a:cubicBezTo>
                      <a:pt x="4245" y="6270"/>
                      <a:pt x="4237" y="6312"/>
                      <a:pt x="4237" y="6356"/>
                    </a:cubicBezTo>
                    <a:cubicBezTo>
                      <a:pt x="4237" y="6615"/>
                      <a:pt x="4448" y="6827"/>
                      <a:pt x="4708" y="6827"/>
                    </a:cubicBezTo>
                    <a:cubicBezTo>
                      <a:pt x="4967" y="6827"/>
                      <a:pt x="5179" y="6615"/>
                      <a:pt x="5179" y="6356"/>
                    </a:cubicBezTo>
                    <a:cubicBezTo>
                      <a:pt x="5179" y="6311"/>
                      <a:pt x="5170" y="6269"/>
                      <a:pt x="5159" y="6229"/>
                    </a:cubicBezTo>
                    <a:lnTo>
                      <a:pt x="5786" y="5862"/>
                    </a:lnTo>
                    <a:cubicBezTo>
                      <a:pt x="5871" y="5949"/>
                      <a:pt x="5989" y="6003"/>
                      <a:pt x="6120" y="6003"/>
                    </a:cubicBezTo>
                    <a:cubicBezTo>
                      <a:pt x="6380" y="6003"/>
                      <a:pt x="6591" y="5792"/>
                      <a:pt x="6591" y="5532"/>
                    </a:cubicBezTo>
                    <a:cubicBezTo>
                      <a:pt x="6591" y="5313"/>
                      <a:pt x="6440" y="5129"/>
                      <a:pt x="6236" y="5077"/>
                    </a:cubicBezTo>
                    <a:close/>
                    <a:moveTo>
                      <a:pt x="3176" y="5077"/>
                    </a:moveTo>
                    <a:cubicBezTo>
                      <a:pt x="3162" y="5080"/>
                      <a:pt x="3150" y="5086"/>
                      <a:pt x="3137" y="5091"/>
                    </a:cubicBezTo>
                    <a:cubicBezTo>
                      <a:pt x="3127" y="5094"/>
                      <a:pt x="3116" y="5097"/>
                      <a:pt x="3107" y="5101"/>
                    </a:cubicBezTo>
                    <a:cubicBezTo>
                      <a:pt x="3082" y="5112"/>
                      <a:pt x="3058" y="5125"/>
                      <a:pt x="3036" y="5140"/>
                    </a:cubicBezTo>
                    <a:cubicBezTo>
                      <a:pt x="3027" y="5146"/>
                      <a:pt x="3019" y="5153"/>
                      <a:pt x="3011" y="5159"/>
                    </a:cubicBezTo>
                    <a:cubicBezTo>
                      <a:pt x="2997" y="5170"/>
                      <a:pt x="2983" y="5180"/>
                      <a:pt x="2971" y="5192"/>
                    </a:cubicBezTo>
                    <a:cubicBezTo>
                      <a:pt x="2962" y="5201"/>
                      <a:pt x="2954" y="5211"/>
                      <a:pt x="2946" y="5220"/>
                    </a:cubicBezTo>
                    <a:cubicBezTo>
                      <a:pt x="2935" y="5231"/>
                      <a:pt x="2925" y="5243"/>
                      <a:pt x="2916" y="5256"/>
                    </a:cubicBezTo>
                    <a:cubicBezTo>
                      <a:pt x="2908" y="5266"/>
                      <a:pt x="2902" y="5276"/>
                      <a:pt x="2895" y="5287"/>
                    </a:cubicBezTo>
                    <a:cubicBezTo>
                      <a:pt x="2887" y="5301"/>
                      <a:pt x="2879" y="5315"/>
                      <a:pt x="2872" y="5330"/>
                    </a:cubicBezTo>
                    <a:cubicBezTo>
                      <a:pt x="2867" y="5340"/>
                      <a:pt x="2862" y="5351"/>
                      <a:pt x="2857" y="5362"/>
                    </a:cubicBezTo>
                    <a:cubicBezTo>
                      <a:pt x="2851" y="5379"/>
                      <a:pt x="2846" y="5397"/>
                      <a:pt x="2841" y="5415"/>
                    </a:cubicBezTo>
                    <a:cubicBezTo>
                      <a:pt x="2838" y="5425"/>
                      <a:pt x="2835" y="5434"/>
                      <a:pt x="2833" y="5444"/>
                    </a:cubicBezTo>
                    <a:cubicBezTo>
                      <a:pt x="2828" y="5473"/>
                      <a:pt x="2825" y="5502"/>
                      <a:pt x="2825" y="5532"/>
                    </a:cubicBezTo>
                    <a:cubicBezTo>
                      <a:pt x="2825" y="5559"/>
                      <a:pt x="2828" y="5586"/>
                      <a:pt x="2833" y="5612"/>
                    </a:cubicBezTo>
                    <a:cubicBezTo>
                      <a:pt x="2835" y="5623"/>
                      <a:pt x="2837" y="5634"/>
                      <a:pt x="2839" y="5644"/>
                    </a:cubicBezTo>
                    <a:cubicBezTo>
                      <a:pt x="2841" y="5649"/>
                      <a:pt x="2841" y="5654"/>
                      <a:pt x="2843" y="5659"/>
                    </a:cubicBezTo>
                    <a:lnTo>
                      <a:pt x="2217" y="6025"/>
                    </a:lnTo>
                    <a:cubicBezTo>
                      <a:pt x="2131" y="5938"/>
                      <a:pt x="2013" y="5885"/>
                      <a:pt x="1883" y="5885"/>
                    </a:cubicBezTo>
                    <a:cubicBezTo>
                      <a:pt x="1752" y="5885"/>
                      <a:pt x="1634" y="5939"/>
                      <a:pt x="1549" y="6025"/>
                    </a:cubicBezTo>
                    <a:lnTo>
                      <a:pt x="923" y="5660"/>
                    </a:lnTo>
                    <a:cubicBezTo>
                      <a:pt x="925" y="5654"/>
                      <a:pt x="926" y="5648"/>
                      <a:pt x="927" y="5642"/>
                    </a:cubicBezTo>
                    <a:cubicBezTo>
                      <a:pt x="929" y="5633"/>
                      <a:pt x="931" y="5624"/>
                      <a:pt x="933" y="5614"/>
                    </a:cubicBezTo>
                    <a:cubicBezTo>
                      <a:pt x="938" y="5587"/>
                      <a:pt x="941" y="5560"/>
                      <a:pt x="941" y="5532"/>
                    </a:cubicBezTo>
                    <a:cubicBezTo>
                      <a:pt x="941" y="5502"/>
                      <a:pt x="938" y="5472"/>
                      <a:pt x="932" y="5444"/>
                    </a:cubicBezTo>
                    <a:cubicBezTo>
                      <a:pt x="931" y="5434"/>
                      <a:pt x="928" y="5426"/>
                      <a:pt x="925" y="5416"/>
                    </a:cubicBezTo>
                    <a:cubicBezTo>
                      <a:pt x="920" y="5397"/>
                      <a:pt x="915" y="5379"/>
                      <a:pt x="908" y="5361"/>
                    </a:cubicBezTo>
                    <a:cubicBezTo>
                      <a:pt x="904" y="5351"/>
                      <a:pt x="899" y="5341"/>
                      <a:pt x="895" y="5332"/>
                    </a:cubicBezTo>
                    <a:cubicBezTo>
                      <a:pt x="887" y="5315"/>
                      <a:pt x="879" y="5300"/>
                      <a:pt x="869" y="5284"/>
                    </a:cubicBezTo>
                    <a:cubicBezTo>
                      <a:pt x="864" y="5275"/>
                      <a:pt x="858" y="5266"/>
                      <a:pt x="851" y="5257"/>
                    </a:cubicBezTo>
                    <a:cubicBezTo>
                      <a:pt x="841" y="5243"/>
                      <a:pt x="829" y="5229"/>
                      <a:pt x="817" y="5215"/>
                    </a:cubicBezTo>
                    <a:cubicBezTo>
                      <a:pt x="810" y="5208"/>
                      <a:pt x="804" y="5200"/>
                      <a:pt x="796" y="5194"/>
                    </a:cubicBezTo>
                    <a:cubicBezTo>
                      <a:pt x="781" y="5178"/>
                      <a:pt x="764" y="5165"/>
                      <a:pt x="746" y="5152"/>
                    </a:cubicBezTo>
                    <a:cubicBezTo>
                      <a:pt x="741" y="5148"/>
                      <a:pt x="737" y="5144"/>
                      <a:pt x="731" y="5140"/>
                    </a:cubicBezTo>
                    <a:cubicBezTo>
                      <a:pt x="708" y="5125"/>
                      <a:pt x="683" y="5111"/>
                      <a:pt x="657" y="5100"/>
                    </a:cubicBezTo>
                    <a:cubicBezTo>
                      <a:pt x="650" y="5097"/>
                      <a:pt x="642" y="5095"/>
                      <a:pt x="635" y="5092"/>
                    </a:cubicBezTo>
                    <a:cubicBezTo>
                      <a:pt x="619" y="5087"/>
                      <a:pt x="604" y="5080"/>
                      <a:pt x="588" y="5076"/>
                    </a:cubicBezTo>
                    <a:lnTo>
                      <a:pt x="588" y="4340"/>
                    </a:lnTo>
                    <a:cubicBezTo>
                      <a:pt x="604" y="4336"/>
                      <a:pt x="619" y="4330"/>
                      <a:pt x="635" y="4324"/>
                    </a:cubicBezTo>
                    <a:cubicBezTo>
                      <a:pt x="642" y="4321"/>
                      <a:pt x="650" y="4319"/>
                      <a:pt x="657" y="4316"/>
                    </a:cubicBezTo>
                    <a:cubicBezTo>
                      <a:pt x="683" y="4305"/>
                      <a:pt x="708" y="4291"/>
                      <a:pt x="731" y="4276"/>
                    </a:cubicBezTo>
                    <a:cubicBezTo>
                      <a:pt x="737" y="4272"/>
                      <a:pt x="741" y="4268"/>
                      <a:pt x="746" y="4264"/>
                    </a:cubicBezTo>
                    <a:cubicBezTo>
                      <a:pt x="764" y="4251"/>
                      <a:pt x="781" y="4238"/>
                      <a:pt x="796" y="4223"/>
                    </a:cubicBezTo>
                    <a:cubicBezTo>
                      <a:pt x="804" y="4216"/>
                      <a:pt x="810" y="4208"/>
                      <a:pt x="817" y="4201"/>
                    </a:cubicBezTo>
                    <a:cubicBezTo>
                      <a:pt x="829" y="4187"/>
                      <a:pt x="841" y="4173"/>
                      <a:pt x="851" y="4159"/>
                    </a:cubicBezTo>
                    <a:cubicBezTo>
                      <a:pt x="858" y="4150"/>
                      <a:pt x="864" y="4141"/>
                      <a:pt x="869" y="4132"/>
                    </a:cubicBezTo>
                    <a:cubicBezTo>
                      <a:pt x="879" y="4116"/>
                      <a:pt x="887" y="4101"/>
                      <a:pt x="895" y="4085"/>
                    </a:cubicBezTo>
                    <a:cubicBezTo>
                      <a:pt x="899" y="4075"/>
                      <a:pt x="904" y="4065"/>
                      <a:pt x="908" y="4055"/>
                    </a:cubicBezTo>
                    <a:cubicBezTo>
                      <a:pt x="915" y="4037"/>
                      <a:pt x="920" y="4019"/>
                      <a:pt x="925" y="4000"/>
                    </a:cubicBezTo>
                    <a:cubicBezTo>
                      <a:pt x="928" y="3990"/>
                      <a:pt x="931" y="3982"/>
                      <a:pt x="932" y="3972"/>
                    </a:cubicBezTo>
                    <a:cubicBezTo>
                      <a:pt x="938" y="3944"/>
                      <a:pt x="941" y="3914"/>
                      <a:pt x="941" y="3884"/>
                    </a:cubicBezTo>
                    <a:cubicBezTo>
                      <a:pt x="941" y="3856"/>
                      <a:pt x="938" y="3829"/>
                      <a:pt x="933" y="3802"/>
                    </a:cubicBezTo>
                    <a:cubicBezTo>
                      <a:pt x="931" y="3793"/>
                      <a:pt x="929" y="3783"/>
                      <a:pt x="927" y="3774"/>
                    </a:cubicBezTo>
                    <a:cubicBezTo>
                      <a:pt x="926" y="3768"/>
                      <a:pt x="925" y="3762"/>
                      <a:pt x="923" y="3756"/>
                    </a:cubicBezTo>
                    <a:lnTo>
                      <a:pt x="1549" y="3391"/>
                    </a:lnTo>
                    <a:cubicBezTo>
                      <a:pt x="1634" y="3477"/>
                      <a:pt x="1752" y="3531"/>
                      <a:pt x="1883" y="3531"/>
                    </a:cubicBezTo>
                    <a:cubicBezTo>
                      <a:pt x="1917" y="3531"/>
                      <a:pt x="1949" y="3527"/>
                      <a:pt x="1981" y="3520"/>
                    </a:cubicBezTo>
                    <a:cubicBezTo>
                      <a:pt x="1990" y="3518"/>
                      <a:pt x="1999" y="3514"/>
                      <a:pt x="2008" y="3512"/>
                    </a:cubicBezTo>
                    <a:cubicBezTo>
                      <a:pt x="2031" y="3506"/>
                      <a:pt x="2052" y="3499"/>
                      <a:pt x="2073" y="3490"/>
                    </a:cubicBezTo>
                    <a:cubicBezTo>
                      <a:pt x="2083" y="3486"/>
                      <a:pt x="2091" y="3480"/>
                      <a:pt x="2100" y="3475"/>
                    </a:cubicBezTo>
                    <a:cubicBezTo>
                      <a:pt x="2120" y="3465"/>
                      <a:pt x="2139" y="3454"/>
                      <a:pt x="2157" y="3441"/>
                    </a:cubicBezTo>
                    <a:cubicBezTo>
                      <a:pt x="2164" y="3436"/>
                      <a:pt x="2171" y="3430"/>
                      <a:pt x="2178" y="3424"/>
                    </a:cubicBezTo>
                    <a:cubicBezTo>
                      <a:pt x="2197" y="3409"/>
                      <a:pt x="2215" y="3393"/>
                      <a:pt x="2231" y="3375"/>
                    </a:cubicBezTo>
                    <a:cubicBezTo>
                      <a:pt x="2233" y="3373"/>
                      <a:pt x="2235" y="3371"/>
                      <a:pt x="2237" y="3369"/>
                    </a:cubicBezTo>
                    <a:lnTo>
                      <a:pt x="2535" y="3518"/>
                    </a:lnTo>
                    <a:lnTo>
                      <a:pt x="2835" y="3668"/>
                    </a:lnTo>
                    <a:cubicBezTo>
                      <a:pt x="2828" y="3700"/>
                      <a:pt x="2825" y="3733"/>
                      <a:pt x="2825" y="3766"/>
                    </a:cubicBezTo>
                    <a:cubicBezTo>
                      <a:pt x="2825" y="3797"/>
                      <a:pt x="2828" y="3826"/>
                      <a:pt x="2833" y="3855"/>
                    </a:cubicBezTo>
                    <a:cubicBezTo>
                      <a:pt x="2835" y="3864"/>
                      <a:pt x="2838" y="3873"/>
                      <a:pt x="2841" y="3882"/>
                    </a:cubicBezTo>
                    <a:cubicBezTo>
                      <a:pt x="2845" y="3901"/>
                      <a:pt x="2851" y="3919"/>
                      <a:pt x="2858" y="3937"/>
                    </a:cubicBezTo>
                    <a:cubicBezTo>
                      <a:pt x="2862" y="3948"/>
                      <a:pt x="2866" y="3957"/>
                      <a:pt x="2871" y="3967"/>
                    </a:cubicBezTo>
                    <a:cubicBezTo>
                      <a:pt x="2879" y="3983"/>
                      <a:pt x="2887" y="3998"/>
                      <a:pt x="2896" y="4013"/>
                    </a:cubicBezTo>
                    <a:cubicBezTo>
                      <a:pt x="2902" y="4023"/>
                      <a:pt x="2908" y="4032"/>
                      <a:pt x="2915" y="4041"/>
                    </a:cubicBezTo>
                    <a:cubicBezTo>
                      <a:pt x="2925" y="4056"/>
                      <a:pt x="2936" y="4069"/>
                      <a:pt x="2948" y="4082"/>
                    </a:cubicBezTo>
                    <a:cubicBezTo>
                      <a:pt x="2955" y="4090"/>
                      <a:pt x="2962" y="4098"/>
                      <a:pt x="2970" y="4105"/>
                    </a:cubicBezTo>
                    <a:cubicBezTo>
                      <a:pt x="2985" y="4120"/>
                      <a:pt x="3001" y="4133"/>
                      <a:pt x="3018" y="4145"/>
                    </a:cubicBezTo>
                    <a:cubicBezTo>
                      <a:pt x="3024" y="4149"/>
                      <a:pt x="3029" y="4154"/>
                      <a:pt x="3035" y="4158"/>
                    </a:cubicBezTo>
                    <a:cubicBezTo>
                      <a:pt x="3058" y="4173"/>
                      <a:pt x="3082" y="4187"/>
                      <a:pt x="3108" y="4198"/>
                    </a:cubicBezTo>
                    <a:cubicBezTo>
                      <a:pt x="3116" y="4201"/>
                      <a:pt x="3124" y="4203"/>
                      <a:pt x="3131" y="4206"/>
                    </a:cubicBezTo>
                    <a:cubicBezTo>
                      <a:pt x="3146" y="4212"/>
                      <a:pt x="3161" y="4218"/>
                      <a:pt x="3177" y="4222"/>
                    </a:cubicBezTo>
                    <a:lnTo>
                      <a:pt x="3176" y="5077"/>
                    </a:lnTo>
                    <a:close/>
                    <a:moveTo>
                      <a:pt x="3295" y="3296"/>
                    </a:moveTo>
                    <a:cubicBezTo>
                      <a:pt x="3262" y="3296"/>
                      <a:pt x="3229" y="3300"/>
                      <a:pt x="3197" y="3306"/>
                    </a:cubicBezTo>
                    <a:cubicBezTo>
                      <a:pt x="3188" y="3308"/>
                      <a:pt x="3179" y="3312"/>
                      <a:pt x="3170" y="3315"/>
                    </a:cubicBezTo>
                    <a:cubicBezTo>
                      <a:pt x="3147" y="3321"/>
                      <a:pt x="3126" y="3327"/>
                      <a:pt x="3105" y="3336"/>
                    </a:cubicBezTo>
                    <a:cubicBezTo>
                      <a:pt x="3096" y="3341"/>
                      <a:pt x="3087" y="3346"/>
                      <a:pt x="3078" y="3351"/>
                    </a:cubicBezTo>
                    <a:cubicBezTo>
                      <a:pt x="3058" y="3362"/>
                      <a:pt x="3039" y="3372"/>
                      <a:pt x="3021" y="3385"/>
                    </a:cubicBezTo>
                    <a:cubicBezTo>
                      <a:pt x="3014" y="3391"/>
                      <a:pt x="3007" y="3397"/>
                      <a:pt x="3000" y="3403"/>
                    </a:cubicBezTo>
                    <a:cubicBezTo>
                      <a:pt x="2981" y="3418"/>
                      <a:pt x="2964" y="3434"/>
                      <a:pt x="2947" y="3452"/>
                    </a:cubicBezTo>
                    <a:cubicBezTo>
                      <a:pt x="2946" y="3454"/>
                      <a:pt x="2943" y="3456"/>
                      <a:pt x="2941" y="3458"/>
                    </a:cubicBezTo>
                    <a:lnTo>
                      <a:pt x="2643" y="3308"/>
                    </a:lnTo>
                    <a:lnTo>
                      <a:pt x="2343" y="3159"/>
                    </a:lnTo>
                    <a:cubicBezTo>
                      <a:pt x="2350" y="3127"/>
                      <a:pt x="2354" y="3094"/>
                      <a:pt x="2354" y="3060"/>
                    </a:cubicBezTo>
                    <a:cubicBezTo>
                      <a:pt x="2354" y="3030"/>
                      <a:pt x="2350" y="3001"/>
                      <a:pt x="2345" y="2972"/>
                    </a:cubicBezTo>
                    <a:cubicBezTo>
                      <a:pt x="2343" y="2963"/>
                      <a:pt x="2340" y="2954"/>
                      <a:pt x="2338" y="2945"/>
                    </a:cubicBezTo>
                    <a:cubicBezTo>
                      <a:pt x="2333" y="2926"/>
                      <a:pt x="2327" y="2907"/>
                      <a:pt x="2320" y="2889"/>
                    </a:cubicBezTo>
                    <a:cubicBezTo>
                      <a:pt x="2316" y="2879"/>
                      <a:pt x="2312" y="2869"/>
                      <a:pt x="2307" y="2860"/>
                    </a:cubicBezTo>
                    <a:cubicBezTo>
                      <a:pt x="2299" y="2844"/>
                      <a:pt x="2291" y="2828"/>
                      <a:pt x="2282" y="2813"/>
                    </a:cubicBezTo>
                    <a:cubicBezTo>
                      <a:pt x="2276" y="2804"/>
                      <a:pt x="2270" y="2795"/>
                      <a:pt x="2264" y="2786"/>
                    </a:cubicBezTo>
                    <a:cubicBezTo>
                      <a:pt x="2253" y="2771"/>
                      <a:pt x="2241" y="2757"/>
                      <a:pt x="2229" y="2744"/>
                    </a:cubicBezTo>
                    <a:cubicBezTo>
                      <a:pt x="2222" y="2736"/>
                      <a:pt x="2216" y="2729"/>
                      <a:pt x="2209" y="2722"/>
                    </a:cubicBezTo>
                    <a:cubicBezTo>
                      <a:pt x="2193" y="2707"/>
                      <a:pt x="2176" y="2693"/>
                      <a:pt x="2158" y="2680"/>
                    </a:cubicBezTo>
                    <a:cubicBezTo>
                      <a:pt x="2153" y="2677"/>
                      <a:pt x="2149" y="2672"/>
                      <a:pt x="2144" y="2669"/>
                    </a:cubicBezTo>
                    <a:cubicBezTo>
                      <a:pt x="2120" y="2653"/>
                      <a:pt x="2096" y="2640"/>
                      <a:pt x="2070" y="2628"/>
                    </a:cubicBezTo>
                    <a:cubicBezTo>
                      <a:pt x="2062" y="2625"/>
                      <a:pt x="2055" y="2623"/>
                      <a:pt x="2047" y="2621"/>
                    </a:cubicBezTo>
                    <a:cubicBezTo>
                      <a:pt x="2032" y="2615"/>
                      <a:pt x="2017" y="2608"/>
                      <a:pt x="2001" y="2604"/>
                    </a:cubicBezTo>
                    <a:lnTo>
                      <a:pt x="2001" y="1751"/>
                    </a:lnTo>
                    <a:cubicBezTo>
                      <a:pt x="2017" y="1746"/>
                      <a:pt x="2032" y="1740"/>
                      <a:pt x="2047" y="1734"/>
                    </a:cubicBezTo>
                    <a:cubicBezTo>
                      <a:pt x="2055" y="1732"/>
                      <a:pt x="2062" y="1730"/>
                      <a:pt x="2070" y="1726"/>
                    </a:cubicBezTo>
                    <a:cubicBezTo>
                      <a:pt x="2096" y="1715"/>
                      <a:pt x="2120" y="1702"/>
                      <a:pt x="2144" y="1686"/>
                    </a:cubicBezTo>
                    <a:cubicBezTo>
                      <a:pt x="2149" y="1683"/>
                      <a:pt x="2153" y="1678"/>
                      <a:pt x="2158" y="1675"/>
                    </a:cubicBezTo>
                    <a:cubicBezTo>
                      <a:pt x="2176" y="1662"/>
                      <a:pt x="2193" y="1648"/>
                      <a:pt x="2209" y="1633"/>
                    </a:cubicBezTo>
                    <a:cubicBezTo>
                      <a:pt x="2216" y="1626"/>
                      <a:pt x="2222" y="1619"/>
                      <a:pt x="2229" y="1611"/>
                    </a:cubicBezTo>
                    <a:cubicBezTo>
                      <a:pt x="2241" y="1598"/>
                      <a:pt x="2253" y="1584"/>
                      <a:pt x="2264" y="1569"/>
                    </a:cubicBezTo>
                    <a:cubicBezTo>
                      <a:pt x="2270" y="1560"/>
                      <a:pt x="2276" y="1551"/>
                      <a:pt x="2282" y="1542"/>
                    </a:cubicBezTo>
                    <a:cubicBezTo>
                      <a:pt x="2291" y="1527"/>
                      <a:pt x="2299" y="1511"/>
                      <a:pt x="2307" y="1495"/>
                    </a:cubicBezTo>
                    <a:cubicBezTo>
                      <a:pt x="2312" y="1485"/>
                      <a:pt x="2316" y="1476"/>
                      <a:pt x="2320" y="1466"/>
                    </a:cubicBezTo>
                    <a:cubicBezTo>
                      <a:pt x="2327" y="1448"/>
                      <a:pt x="2333" y="1429"/>
                      <a:pt x="2338" y="1410"/>
                    </a:cubicBezTo>
                    <a:cubicBezTo>
                      <a:pt x="2340" y="1401"/>
                      <a:pt x="2343" y="1392"/>
                      <a:pt x="2345" y="1383"/>
                    </a:cubicBezTo>
                    <a:cubicBezTo>
                      <a:pt x="2350" y="1354"/>
                      <a:pt x="2354" y="1325"/>
                      <a:pt x="2354" y="1295"/>
                    </a:cubicBezTo>
                    <a:cubicBezTo>
                      <a:pt x="2354" y="1267"/>
                      <a:pt x="2350" y="1240"/>
                      <a:pt x="2345" y="1213"/>
                    </a:cubicBezTo>
                    <a:cubicBezTo>
                      <a:pt x="2344" y="1203"/>
                      <a:pt x="2342" y="1194"/>
                      <a:pt x="2339" y="1185"/>
                    </a:cubicBezTo>
                    <a:cubicBezTo>
                      <a:pt x="2338" y="1179"/>
                      <a:pt x="2337" y="1173"/>
                      <a:pt x="2335" y="1167"/>
                    </a:cubicBezTo>
                    <a:lnTo>
                      <a:pt x="2961" y="802"/>
                    </a:lnTo>
                    <a:cubicBezTo>
                      <a:pt x="3047" y="888"/>
                      <a:pt x="3165" y="942"/>
                      <a:pt x="3295" y="942"/>
                    </a:cubicBezTo>
                    <a:cubicBezTo>
                      <a:pt x="3426" y="942"/>
                      <a:pt x="3544" y="888"/>
                      <a:pt x="3629" y="802"/>
                    </a:cubicBezTo>
                    <a:lnTo>
                      <a:pt x="4255" y="1167"/>
                    </a:lnTo>
                    <a:cubicBezTo>
                      <a:pt x="4253" y="1173"/>
                      <a:pt x="4253" y="1179"/>
                      <a:pt x="4251" y="1185"/>
                    </a:cubicBezTo>
                    <a:cubicBezTo>
                      <a:pt x="4249" y="1194"/>
                      <a:pt x="4247" y="1203"/>
                      <a:pt x="4245" y="1213"/>
                    </a:cubicBezTo>
                    <a:cubicBezTo>
                      <a:pt x="4240" y="1240"/>
                      <a:pt x="4237" y="1267"/>
                      <a:pt x="4237" y="1295"/>
                    </a:cubicBezTo>
                    <a:cubicBezTo>
                      <a:pt x="4237" y="1325"/>
                      <a:pt x="4240" y="1354"/>
                      <a:pt x="4246" y="1383"/>
                    </a:cubicBezTo>
                    <a:cubicBezTo>
                      <a:pt x="4248" y="1392"/>
                      <a:pt x="4251" y="1401"/>
                      <a:pt x="4253" y="1410"/>
                    </a:cubicBezTo>
                    <a:cubicBezTo>
                      <a:pt x="4258" y="1429"/>
                      <a:pt x="4263" y="1448"/>
                      <a:pt x="4270" y="1466"/>
                    </a:cubicBezTo>
                    <a:cubicBezTo>
                      <a:pt x="4274" y="1476"/>
                      <a:pt x="4279" y="1486"/>
                      <a:pt x="4284" y="1496"/>
                    </a:cubicBezTo>
                    <a:cubicBezTo>
                      <a:pt x="4291" y="1511"/>
                      <a:pt x="4299" y="1527"/>
                      <a:pt x="4309" y="1542"/>
                    </a:cubicBezTo>
                    <a:cubicBezTo>
                      <a:pt x="4314" y="1551"/>
                      <a:pt x="4320" y="1560"/>
                      <a:pt x="4327" y="1570"/>
                    </a:cubicBezTo>
                    <a:cubicBezTo>
                      <a:pt x="4337" y="1584"/>
                      <a:pt x="4349" y="1597"/>
                      <a:pt x="4361" y="1610"/>
                    </a:cubicBezTo>
                    <a:cubicBezTo>
                      <a:pt x="4368" y="1618"/>
                      <a:pt x="4374" y="1626"/>
                      <a:pt x="4382" y="1633"/>
                    </a:cubicBezTo>
                    <a:cubicBezTo>
                      <a:pt x="4397" y="1648"/>
                      <a:pt x="4414" y="1661"/>
                      <a:pt x="4431" y="1674"/>
                    </a:cubicBezTo>
                    <a:cubicBezTo>
                      <a:pt x="4436" y="1678"/>
                      <a:pt x="4441" y="1683"/>
                      <a:pt x="4447" y="1686"/>
                    </a:cubicBezTo>
                    <a:cubicBezTo>
                      <a:pt x="4470" y="1702"/>
                      <a:pt x="4495" y="1715"/>
                      <a:pt x="4521" y="1726"/>
                    </a:cubicBezTo>
                    <a:cubicBezTo>
                      <a:pt x="4528" y="1729"/>
                      <a:pt x="4536" y="1731"/>
                      <a:pt x="4544" y="1734"/>
                    </a:cubicBezTo>
                    <a:cubicBezTo>
                      <a:pt x="4559" y="1740"/>
                      <a:pt x="4574" y="1746"/>
                      <a:pt x="4589" y="1750"/>
                    </a:cubicBezTo>
                    <a:lnTo>
                      <a:pt x="4588" y="2605"/>
                    </a:lnTo>
                    <a:cubicBezTo>
                      <a:pt x="4575" y="2608"/>
                      <a:pt x="4562" y="2614"/>
                      <a:pt x="4549" y="2619"/>
                    </a:cubicBezTo>
                    <a:cubicBezTo>
                      <a:pt x="4539" y="2623"/>
                      <a:pt x="4529" y="2625"/>
                      <a:pt x="4519" y="2630"/>
                    </a:cubicBezTo>
                    <a:cubicBezTo>
                      <a:pt x="4494" y="2640"/>
                      <a:pt x="4470" y="2653"/>
                      <a:pt x="4448" y="2668"/>
                    </a:cubicBezTo>
                    <a:cubicBezTo>
                      <a:pt x="4439" y="2674"/>
                      <a:pt x="4432" y="2681"/>
                      <a:pt x="4423" y="2687"/>
                    </a:cubicBezTo>
                    <a:cubicBezTo>
                      <a:pt x="4410" y="2698"/>
                      <a:pt x="4396" y="2709"/>
                      <a:pt x="4383" y="2721"/>
                    </a:cubicBezTo>
                    <a:cubicBezTo>
                      <a:pt x="4374" y="2729"/>
                      <a:pt x="4366" y="2739"/>
                      <a:pt x="4358" y="2748"/>
                    </a:cubicBezTo>
                    <a:cubicBezTo>
                      <a:pt x="4347" y="2760"/>
                      <a:pt x="4337" y="2772"/>
                      <a:pt x="4328" y="2784"/>
                    </a:cubicBezTo>
                    <a:cubicBezTo>
                      <a:pt x="4321" y="2794"/>
                      <a:pt x="4314" y="2805"/>
                      <a:pt x="4307" y="2815"/>
                    </a:cubicBezTo>
                    <a:cubicBezTo>
                      <a:pt x="4299" y="2829"/>
                      <a:pt x="4291" y="2843"/>
                      <a:pt x="4284" y="2858"/>
                    </a:cubicBezTo>
                    <a:cubicBezTo>
                      <a:pt x="4279" y="2869"/>
                      <a:pt x="4274" y="2879"/>
                      <a:pt x="4270" y="2891"/>
                    </a:cubicBezTo>
                    <a:cubicBezTo>
                      <a:pt x="4263" y="2908"/>
                      <a:pt x="4258" y="2925"/>
                      <a:pt x="4253" y="2943"/>
                    </a:cubicBezTo>
                    <a:cubicBezTo>
                      <a:pt x="4251" y="2953"/>
                      <a:pt x="4248" y="2962"/>
                      <a:pt x="4246" y="2972"/>
                    </a:cubicBezTo>
                    <a:cubicBezTo>
                      <a:pt x="4240" y="3001"/>
                      <a:pt x="4237" y="3030"/>
                      <a:pt x="4237" y="3060"/>
                    </a:cubicBezTo>
                    <a:cubicBezTo>
                      <a:pt x="4237" y="3094"/>
                      <a:pt x="4241" y="3126"/>
                      <a:pt x="4247" y="3158"/>
                    </a:cubicBezTo>
                    <a:lnTo>
                      <a:pt x="3649" y="3458"/>
                    </a:lnTo>
                    <a:cubicBezTo>
                      <a:pt x="3647" y="3455"/>
                      <a:pt x="3645" y="3454"/>
                      <a:pt x="3643" y="3452"/>
                    </a:cubicBezTo>
                    <a:cubicBezTo>
                      <a:pt x="3627" y="3434"/>
                      <a:pt x="3609" y="3418"/>
                      <a:pt x="3591" y="3403"/>
                    </a:cubicBezTo>
                    <a:cubicBezTo>
                      <a:pt x="3583" y="3397"/>
                      <a:pt x="3577" y="3390"/>
                      <a:pt x="3569" y="3385"/>
                    </a:cubicBezTo>
                    <a:cubicBezTo>
                      <a:pt x="3551" y="3372"/>
                      <a:pt x="3532" y="3362"/>
                      <a:pt x="3513" y="3351"/>
                    </a:cubicBezTo>
                    <a:cubicBezTo>
                      <a:pt x="3503" y="3346"/>
                      <a:pt x="3495" y="3341"/>
                      <a:pt x="3485" y="3336"/>
                    </a:cubicBezTo>
                    <a:cubicBezTo>
                      <a:pt x="3465" y="3327"/>
                      <a:pt x="3443" y="3321"/>
                      <a:pt x="3421" y="3315"/>
                    </a:cubicBezTo>
                    <a:cubicBezTo>
                      <a:pt x="3412" y="3312"/>
                      <a:pt x="3403" y="3308"/>
                      <a:pt x="3393" y="3306"/>
                    </a:cubicBezTo>
                    <a:cubicBezTo>
                      <a:pt x="3362" y="3300"/>
                      <a:pt x="3329" y="3296"/>
                      <a:pt x="3295" y="3296"/>
                    </a:cubicBezTo>
                    <a:close/>
                    <a:moveTo>
                      <a:pt x="6001" y="5077"/>
                    </a:moveTo>
                    <a:cubicBezTo>
                      <a:pt x="5987" y="5080"/>
                      <a:pt x="5975" y="5086"/>
                      <a:pt x="5962" y="5091"/>
                    </a:cubicBezTo>
                    <a:cubicBezTo>
                      <a:pt x="5952" y="5094"/>
                      <a:pt x="5941" y="5097"/>
                      <a:pt x="5931" y="5101"/>
                    </a:cubicBezTo>
                    <a:cubicBezTo>
                      <a:pt x="5907" y="5112"/>
                      <a:pt x="5883" y="5125"/>
                      <a:pt x="5861" y="5140"/>
                    </a:cubicBezTo>
                    <a:cubicBezTo>
                      <a:pt x="5852" y="5146"/>
                      <a:pt x="5844" y="5153"/>
                      <a:pt x="5836" y="5159"/>
                    </a:cubicBezTo>
                    <a:cubicBezTo>
                      <a:pt x="5822" y="5170"/>
                      <a:pt x="5808" y="5180"/>
                      <a:pt x="5796" y="5192"/>
                    </a:cubicBezTo>
                    <a:cubicBezTo>
                      <a:pt x="5787" y="5201"/>
                      <a:pt x="5779" y="5211"/>
                      <a:pt x="5770" y="5220"/>
                    </a:cubicBezTo>
                    <a:cubicBezTo>
                      <a:pt x="5760" y="5231"/>
                      <a:pt x="5750" y="5243"/>
                      <a:pt x="5741" y="5256"/>
                    </a:cubicBezTo>
                    <a:cubicBezTo>
                      <a:pt x="5733" y="5266"/>
                      <a:pt x="5726" y="5276"/>
                      <a:pt x="5720" y="5287"/>
                    </a:cubicBezTo>
                    <a:cubicBezTo>
                      <a:pt x="5711" y="5301"/>
                      <a:pt x="5704" y="5315"/>
                      <a:pt x="5697" y="5330"/>
                    </a:cubicBezTo>
                    <a:cubicBezTo>
                      <a:pt x="5692" y="5340"/>
                      <a:pt x="5687" y="5351"/>
                      <a:pt x="5682" y="5362"/>
                    </a:cubicBezTo>
                    <a:cubicBezTo>
                      <a:pt x="5675" y="5379"/>
                      <a:pt x="5670" y="5397"/>
                      <a:pt x="5666" y="5415"/>
                    </a:cubicBezTo>
                    <a:cubicBezTo>
                      <a:pt x="5663" y="5425"/>
                      <a:pt x="5660" y="5434"/>
                      <a:pt x="5658" y="5444"/>
                    </a:cubicBezTo>
                    <a:cubicBezTo>
                      <a:pt x="5653" y="5473"/>
                      <a:pt x="5649" y="5502"/>
                      <a:pt x="5649" y="5532"/>
                    </a:cubicBezTo>
                    <a:cubicBezTo>
                      <a:pt x="5649" y="5559"/>
                      <a:pt x="5653" y="5586"/>
                      <a:pt x="5657" y="5612"/>
                    </a:cubicBezTo>
                    <a:cubicBezTo>
                      <a:pt x="5659" y="5623"/>
                      <a:pt x="5662" y="5634"/>
                      <a:pt x="5664" y="5644"/>
                    </a:cubicBezTo>
                    <a:cubicBezTo>
                      <a:pt x="5666" y="5649"/>
                      <a:pt x="5666" y="5654"/>
                      <a:pt x="5667" y="5659"/>
                    </a:cubicBezTo>
                    <a:lnTo>
                      <a:pt x="5042" y="6025"/>
                    </a:lnTo>
                    <a:cubicBezTo>
                      <a:pt x="4956" y="5938"/>
                      <a:pt x="4838" y="5885"/>
                      <a:pt x="4708" y="5885"/>
                    </a:cubicBezTo>
                    <a:cubicBezTo>
                      <a:pt x="4577" y="5885"/>
                      <a:pt x="4459" y="5939"/>
                      <a:pt x="4374" y="6025"/>
                    </a:cubicBezTo>
                    <a:lnTo>
                      <a:pt x="3748" y="5660"/>
                    </a:lnTo>
                    <a:cubicBezTo>
                      <a:pt x="3750" y="5654"/>
                      <a:pt x="3750" y="5648"/>
                      <a:pt x="3752" y="5642"/>
                    </a:cubicBezTo>
                    <a:cubicBezTo>
                      <a:pt x="3754" y="5633"/>
                      <a:pt x="3756" y="5624"/>
                      <a:pt x="3758" y="5614"/>
                    </a:cubicBezTo>
                    <a:cubicBezTo>
                      <a:pt x="3763" y="5587"/>
                      <a:pt x="3766" y="5560"/>
                      <a:pt x="3766" y="5532"/>
                    </a:cubicBezTo>
                    <a:cubicBezTo>
                      <a:pt x="3766" y="5502"/>
                      <a:pt x="3763" y="5472"/>
                      <a:pt x="3757" y="5444"/>
                    </a:cubicBezTo>
                    <a:cubicBezTo>
                      <a:pt x="3755" y="5434"/>
                      <a:pt x="3752" y="5426"/>
                      <a:pt x="3750" y="5416"/>
                    </a:cubicBezTo>
                    <a:cubicBezTo>
                      <a:pt x="3745" y="5397"/>
                      <a:pt x="3740" y="5379"/>
                      <a:pt x="3733" y="5361"/>
                    </a:cubicBezTo>
                    <a:cubicBezTo>
                      <a:pt x="3729" y="5351"/>
                      <a:pt x="3724" y="5341"/>
                      <a:pt x="3720" y="5331"/>
                    </a:cubicBezTo>
                    <a:cubicBezTo>
                      <a:pt x="3712" y="5315"/>
                      <a:pt x="3703" y="5300"/>
                      <a:pt x="3694" y="5284"/>
                    </a:cubicBezTo>
                    <a:cubicBezTo>
                      <a:pt x="3688" y="5275"/>
                      <a:pt x="3683" y="5266"/>
                      <a:pt x="3676" y="5257"/>
                    </a:cubicBezTo>
                    <a:cubicBezTo>
                      <a:pt x="3665" y="5243"/>
                      <a:pt x="3654" y="5229"/>
                      <a:pt x="3641" y="5215"/>
                    </a:cubicBezTo>
                    <a:cubicBezTo>
                      <a:pt x="3635" y="5208"/>
                      <a:pt x="3628" y="5200"/>
                      <a:pt x="3621" y="5194"/>
                    </a:cubicBezTo>
                    <a:cubicBezTo>
                      <a:pt x="3605" y="5178"/>
                      <a:pt x="3588" y="5165"/>
                      <a:pt x="3571" y="5152"/>
                    </a:cubicBezTo>
                    <a:cubicBezTo>
                      <a:pt x="3566" y="5148"/>
                      <a:pt x="3561" y="5144"/>
                      <a:pt x="3556" y="5140"/>
                    </a:cubicBezTo>
                    <a:cubicBezTo>
                      <a:pt x="3533" y="5125"/>
                      <a:pt x="3508" y="5111"/>
                      <a:pt x="3482" y="5100"/>
                    </a:cubicBezTo>
                    <a:cubicBezTo>
                      <a:pt x="3475" y="5097"/>
                      <a:pt x="3467" y="5095"/>
                      <a:pt x="3459" y="5092"/>
                    </a:cubicBezTo>
                    <a:cubicBezTo>
                      <a:pt x="3444" y="5087"/>
                      <a:pt x="3429" y="5080"/>
                      <a:pt x="3413" y="5076"/>
                    </a:cubicBezTo>
                    <a:lnTo>
                      <a:pt x="3413" y="4222"/>
                    </a:lnTo>
                    <a:cubicBezTo>
                      <a:pt x="3429" y="4218"/>
                      <a:pt x="3444" y="4212"/>
                      <a:pt x="3459" y="4206"/>
                    </a:cubicBezTo>
                    <a:cubicBezTo>
                      <a:pt x="3467" y="4203"/>
                      <a:pt x="3475" y="4201"/>
                      <a:pt x="3482" y="4198"/>
                    </a:cubicBezTo>
                    <a:cubicBezTo>
                      <a:pt x="3508" y="4187"/>
                      <a:pt x="3533" y="4174"/>
                      <a:pt x="3556" y="4158"/>
                    </a:cubicBezTo>
                    <a:cubicBezTo>
                      <a:pt x="3561" y="4155"/>
                      <a:pt x="3566" y="4150"/>
                      <a:pt x="3571" y="4147"/>
                    </a:cubicBezTo>
                    <a:cubicBezTo>
                      <a:pt x="3588" y="4134"/>
                      <a:pt x="3605" y="4120"/>
                      <a:pt x="3621" y="4105"/>
                    </a:cubicBezTo>
                    <a:cubicBezTo>
                      <a:pt x="3628" y="4098"/>
                      <a:pt x="3635" y="4090"/>
                      <a:pt x="3641" y="4083"/>
                    </a:cubicBezTo>
                    <a:cubicBezTo>
                      <a:pt x="3654" y="4070"/>
                      <a:pt x="3665" y="4056"/>
                      <a:pt x="3676" y="4041"/>
                    </a:cubicBezTo>
                    <a:cubicBezTo>
                      <a:pt x="3683" y="4032"/>
                      <a:pt x="3688" y="4023"/>
                      <a:pt x="3694" y="4014"/>
                    </a:cubicBezTo>
                    <a:cubicBezTo>
                      <a:pt x="3703" y="3999"/>
                      <a:pt x="3712" y="3983"/>
                      <a:pt x="3720" y="3967"/>
                    </a:cubicBezTo>
                    <a:cubicBezTo>
                      <a:pt x="3724" y="3957"/>
                      <a:pt x="3729" y="3948"/>
                      <a:pt x="3733" y="3938"/>
                    </a:cubicBezTo>
                    <a:cubicBezTo>
                      <a:pt x="3740" y="3920"/>
                      <a:pt x="3745" y="3901"/>
                      <a:pt x="3750" y="3882"/>
                    </a:cubicBezTo>
                    <a:cubicBezTo>
                      <a:pt x="3752" y="3873"/>
                      <a:pt x="3755" y="3864"/>
                      <a:pt x="3757" y="3855"/>
                    </a:cubicBezTo>
                    <a:cubicBezTo>
                      <a:pt x="3763" y="3826"/>
                      <a:pt x="3766" y="3797"/>
                      <a:pt x="3766" y="3766"/>
                    </a:cubicBezTo>
                    <a:cubicBezTo>
                      <a:pt x="3766" y="3733"/>
                      <a:pt x="3762" y="3700"/>
                      <a:pt x="3755" y="3668"/>
                    </a:cubicBezTo>
                    <a:lnTo>
                      <a:pt x="4354" y="3369"/>
                    </a:lnTo>
                    <a:cubicBezTo>
                      <a:pt x="4355" y="3371"/>
                      <a:pt x="4358" y="3373"/>
                      <a:pt x="4360" y="3375"/>
                    </a:cubicBezTo>
                    <a:cubicBezTo>
                      <a:pt x="4376" y="3393"/>
                      <a:pt x="4394" y="3409"/>
                      <a:pt x="4412" y="3424"/>
                    </a:cubicBezTo>
                    <a:cubicBezTo>
                      <a:pt x="4419" y="3430"/>
                      <a:pt x="4426" y="3436"/>
                      <a:pt x="4434" y="3441"/>
                    </a:cubicBezTo>
                    <a:cubicBezTo>
                      <a:pt x="4452" y="3454"/>
                      <a:pt x="4471" y="3465"/>
                      <a:pt x="4490" y="3475"/>
                    </a:cubicBezTo>
                    <a:cubicBezTo>
                      <a:pt x="4499" y="3480"/>
                      <a:pt x="4508" y="3486"/>
                      <a:pt x="4518" y="3490"/>
                    </a:cubicBezTo>
                    <a:cubicBezTo>
                      <a:pt x="4538" y="3499"/>
                      <a:pt x="4560" y="3506"/>
                      <a:pt x="4582" y="3512"/>
                    </a:cubicBezTo>
                    <a:cubicBezTo>
                      <a:pt x="4591" y="3514"/>
                      <a:pt x="4600" y="3518"/>
                      <a:pt x="4609" y="3520"/>
                    </a:cubicBezTo>
                    <a:cubicBezTo>
                      <a:pt x="4641" y="3527"/>
                      <a:pt x="4674" y="3531"/>
                      <a:pt x="4708" y="3531"/>
                    </a:cubicBezTo>
                    <a:cubicBezTo>
                      <a:pt x="4838" y="3531"/>
                      <a:pt x="4956" y="3477"/>
                      <a:pt x="5042" y="3391"/>
                    </a:cubicBezTo>
                    <a:lnTo>
                      <a:pt x="5667" y="3756"/>
                    </a:lnTo>
                    <a:cubicBezTo>
                      <a:pt x="5666" y="3762"/>
                      <a:pt x="5665" y="3768"/>
                      <a:pt x="5664" y="3774"/>
                    </a:cubicBezTo>
                    <a:cubicBezTo>
                      <a:pt x="5661" y="3783"/>
                      <a:pt x="5659" y="3793"/>
                      <a:pt x="5658" y="3802"/>
                    </a:cubicBezTo>
                    <a:cubicBezTo>
                      <a:pt x="5653" y="3829"/>
                      <a:pt x="5649" y="3856"/>
                      <a:pt x="5649" y="3884"/>
                    </a:cubicBezTo>
                    <a:cubicBezTo>
                      <a:pt x="5649" y="3914"/>
                      <a:pt x="5653" y="3944"/>
                      <a:pt x="5658" y="3972"/>
                    </a:cubicBezTo>
                    <a:cubicBezTo>
                      <a:pt x="5660" y="3982"/>
                      <a:pt x="5663" y="3991"/>
                      <a:pt x="5665" y="4000"/>
                    </a:cubicBezTo>
                    <a:cubicBezTo>
                      <a:pt x="5670" y="4019"/>
                      <a:pt x="5676" y="4037"/>
                      <a:pt x="5682" y="4055"/>
                    </a:cubicBezTo>
                    <a:cubicBezTo>
                      <a:pt x="5687" y="4065"/>
                      <a:pt x="5691" y="4075"/>
                      <a:pt x="5696" y="4085"/>
                    </a:cubicBezTo>
                    <a:cubicBezTo>
                      <a:pt x="5704" y="4101"/>
                      <a:pt x="5712" y="4116"/>
                      <a:pt x="5721" y="4131"/>
                    </a:cubicBezTo>
                    <a:cubicBezTo>
                      <a:pt x="5727" y="4140"/>
                      <a:pt x="5733" y="4150"/>
                      <a:pt x="5740" y="4159"/>
                    </a:cubicBezTo>
                    <a:cubicBezTo>
                      <a:pt x="5750" y="4173"/>
                      <a:pt x="5761" y="4186"/>
                      <a:pt x="5773" y="4199"/>
                    </a:cubicBezTo>
                    <a:cubicBezTo>
                      <a:pt x="5780" y="4207"/>
                      <a:pt x="5787" y="4215"/>
                      <a:pt x="5795" y="4223"/>
                    </a:cubicBezTo>
                    <a:cubicBezTo>
                      <a:pt x="5809" y="4237"/>
                      <a:pt x="5825" y="4250"/>
                      <a:pt x="5842" y="4262"/>
                    </a:cubicBezTo>
                    <a:cubicBezTo>
                      <a:pt x="5848" y="4266"/>
                      <a:pt x="5853" y="4272"/>
                      <a:pt x="5860" y="4276"/>
                    </a:cubicBezTo>
                    <a:cubicBezTo>
                      <a:pt x="5883" y="4291"/>
                      <a:pt x="5907" y="4304"/>
                      <a:pt x="5933" y="4316"/>
                    </a:cubicBezTo>
                    <a:cubicBezTo>
                      <a:pt x="5941" y="4319"/>
                      <a:pt x="5949" y="4321"/>
                      <a:pt x="5957" y="4324"/>
                    </a:cubicBezTo>
                    <a:cubicBezTo>
                      <a:pt x="5972" y="4330"/>
                      <a:pt x="5986" y="4336"/>
                      <a:pt x="6002" y="4340"/>
                    </a:cubicBezTo>
                    <a:lnTo>
                      <a:pt x="6001" y="5077"/>
                    </a:lnTo>
                    <a:close/>
                  </a:path>
                </a:pathLst>
              </a:custGeom>
              <a:solidFill>
                <a:schemeClr val="tx1">
                  <a:lumMod val="95000"/>
                  <a:lumOff val="5000"/>
                </a:schemeClr>
              </a:solidFill>
              <a:ln>
                <a:noFill/>
              </a:ln>
            </p:spPr>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zh-CN" altLang="en-US">
                  <a:solidFill>
                    <a:sysClr val="windowText" lastClr="000000"/>
                  </a:solidFill>
                  <a:latin typeface="思源黑体 CN Bold" panose="020B0800000000000000" pitchFamily="34" charset="-122"/>
                  <a:ea typeface="宋体" panose="02010600030101010101" pitchFamily="2" charset="-122"/>
                </a:endParaRPr>
              </a:p>
            </p:txBody>
          </p:sp>
          <p:sp>
            <p:nvSpPr>
              <p:cNvPr id="35" name="主题班会-3-21"/>
              <p:cNvSpPr>
                <a:spLocks noEditPoints="1"/>
              </p:cNvSpPr>
              <p:nvPr/>
            </p:nvSpPr>
            <p:spPr bwMode="auto">
              <a:xfrm>
                <a:off x="5973232" y="1883293"/>
                <a:ext cx="348569" cy="382446"/>
              </a:xfrm>
              <a:custGeom>
                <a:avLst/>
                <a:gdLst>
                  <a:gd name="connsiteX0" fmla="*/ 275094 w 552931"/>
                  <a:gd name="connsiteY0" fmla="*/ 484155 h 606668"/>
                  <a:gd name="connsiteX1" fmla="*/ 205318 w 552931"/>
                  <a:gd name="connsiteY1" fmla="*/ 504683 h 606668"/>
                  <a:gd name="connsiteX2" fmla="*/ 346827 w 552931"/>
                  <a:gd name="connsiteY2" fmla="*/ 505483 h 606668"/>
                  <a:gd name="connsiteX3" fmla="*/ 275094 w 552931"/>
                  <a:gd name="connsiteY3" fmla="*/ 484155 h 606668"/>
                  <a:gd name="connsiteX4" fmla="*/ 176126 w 552931"/>
                  <a:gd name="connsiteY4" fmla="*/ 434301 h 606668"/>
                  <a:gd name="connsiteX5" fmla="*/ 184848 w 552931"/>
                  <a:gd name="connsiteY5" fmla="*/ 461050 h 606668"/>
                  <a:gd name="connsiteX6" fmla="*/ 212260 w 552931"/>
                  <a:gd name="connsiteY6" fmla="*/ 455185 h 606668"/>
                  <a:gd name="connsiteX7" fmla="*/ 176126 w 552931"/>
                  <a:gd name="connsiteY7" fmla="*/ 434301 h 606668"/>
                  <a:gd name="connsiteX8" fmla="*/ 376642 w 552931"/>
                  <a:gd name="connsiteY8" fmla="*/ 434035 h 606668"/>
                  <a:gd name="connsiteX9" fmla="*/ 340063 w 552931"/>
                  <a:gd name="connsiteY9" fmla="*/ 455007 h 606668"/>
                  <a:gd name="connsiteX10" fmla="*/ 367920 w 552931"/>
                  <a:gd name="connsiteY10" fmla="*/ 460695 h 606668"/>
                  <a:gd name="connsiteX11" fmla="*/ 376642 w 552931"/>
                  <a:gd name="connsiteY11" fmla="*/ 434035 h 606668"/>
                  <a:gd name="connsiteX12" fmla="*/ 66033 w 552931"/>
                  <a:gd name="connsiteY12" fmla="*/ 342858 h 606668"/>
                  <a:gd name="connsiteX13" fmla="*/ 136877 w 552931"/>
                  <a:gd name="connsiteY13" fmla="*/ 465493 h 606668"/>
                  <a:gd name="connsiteX14" fmla="*/ 119433 w 552931"/>
                  <a:gd name="connsiteY14" fmla="*/ 393778 h 606668"/>
                  <a:gd name="connsiteX15" fmla="*/ 66033 w 552931"/>
                  <a:gd name="connsiteY15" fmla="*/ 342858 h 606668"/>
                  <a:gd name="connsiteX16" fmla="*/ 486646 w 552931"/>
                  <a:gd name="connsiteY16" fmla="*/ 342769 h 606668"/>
                  <a:gd name="connsiteX17" fmla="*/ 433157 w 552931"/>
                  <a:gd name="connsiteY17" fmla="*/ 393778 h 606668"/>
                  <a:gd name="connsiteX18" fmla="*/ 415980 w 552931"/>
                  <a:gd name="connsiteY18" fmla="*/ 464782 h 606668"/>
                  <a:gd name="connsiteX19" fmla="*/ 486646 w 552931"/>
                  <a:gd name="connsiteY19" fmla="*/ 342769 h 606668"/>
                  <a:gd name="connsiteX20" fmla="*/ 112669 w 552931"/>
                  <a:gd name="connsiteY20" fmla="*/ 281540 h 606668"/>
                  <a:gd name="connsiteX21" fmla="*/ 93356 w 552931"/>
                  <a:gd name="connsiteY21" fmla="*/ 303401 h 606668"/>
                  <a:gd name="connsiteX22" fmla="*/ 112669 w 552931"/>
                  <a:gd name="connsiteY22" fmla="*/ 325529 h 606668"/>
                  <a:gd name="connsiteX23" fmla="*/ 112669 w 552931"/>
                  <a:gd name="connsiteY23" fmla="*/ 281540 h 606668"/>
                  <a:gd name="connsiteX24" fmla="*/ 439921 w 552931"/>
                  <a:gd name="connsiteY24" fmla="*/ 281185 h 606668"/>
                  <a:gd name="connsiteX25" fmla="*/ 440010 w 552931"/>
                  <a:gd name="connsiteY25" fmla="*/ 324818 h 606668"/>
                  <a:gd name="connsiteX26" fmla="*/ 459234 w 552931"/>
                  <a:gd name="connsiteY26" fmla="*/ 303223 h 606668"/>
                  <a:gd name="connsiteX27" fmla="*/ 439921 w 552931"/>
                  <a:gd name="connsiteY27" fmla="*/ 281185 h 606668"/>
                  <a:gd name="connsiteX28" fmla="*/ 276328 w 552931"/>
                  <a:gd name="connsiteY28" fmla="*/ 239699 h 606668"/>
                  <a:gd name="connsiteX29" fmla="*/ 340155 w 552931"/>
                  <a:gd name="connsiteY29" fmla="*/ 303349 h 606668"/>
                  <a:gd name="connsiteX30" fmla="*/ 276328 w 552931"/>
                  <a:gd name="connsiteY30" fmla="*/ 366999 h 606668"/>
                  <a:gd name="connsiteX31" fmla="*/ 212501 w 552931"/>
                  <a:gd name="connsiteY31" fmla="*/ 303349 h 606668"/>
                  <a:gd name="connsiteX32" fmla="*/ 276328 w 552931"/>
                  <a:gd name="connsiteY32" fmla="*/ 239699 h 606668"/>
                  <a:gd name="connsiteX33" fmla="*/ 277052 w 552931"/>
                  <a:gd name="connsiteY33" fmla="*/ 172768 h 606668"/>
                  <a:gd name="connsiteX34" fmla="*/ 163132 w 552931"/>
                  <a:gd name="connsiteY34" fmla="*/ 237107 h 606668"/>
                  <a:gd name="connsiteX35" fmla="*/ 163221 w 552931"/>
                  <a:gd name="connsiteY35" fmla="*/ 370495 h 606668"/>
                  <a:gd name="connsiteX36" fmla="*/ 275806 w 552931"/>
                  <a:gd name="connsiteY36" fmla="*/ 434124 h 606668"/>
                  <a:gd name="connsiteX37" fmla="*/ 389547 w 552931"/>
                  <a:gd name="connsiteY37" fmla="*/ 369429 h 606668"/>
                  <a:gd name="connsiteX38" fmla="*/ 389458 w 552931"/>
                  <a:gd name="connsiteY38" fmla="*/ 236218 h 606668"/>
                  <a:gd name="connsiteX39" fmla="*/ 277052 w 552931"/>
                  <a:gd name="connsiteY39" fmla="*/ 172768 h 606668"/>
                  <a:gd name="connsiteX40" fmla="*/ 184670 w 552931"/>
                  <a:gd name="connsiteY40" fmla="*/ 146108 h 606668"/>
                  <a:gd name="connsiteX41" fmla="*/ 176126 w 552931"/>
                  <a:gd name="connsiteY41" fmla="*/ 172412 h 606668"/>
                  <a:gd name="connsiteX42" fmla="*/ 211815 w 552931"/>
                  <a:gd name="connsiteY42" fmla="*/ 151617 h 606668"/>
                  <a:gd name="connsiteX43" fmla="*/ 184670 w 552931"/>
                  <a:gd name="connsiteY43" fmla="*/ 146108 h 606668"/>
                  <a:gd name="connsiteX44" fmla="*/ 367920 w 552931"/>
                  <a:gd name="connsiteY44" fmla="*/ 145930 h 606668"/>
                  <a:gd name="connsiteX45" fmla="*/ 340775 w 552931"/>
                  <a:gd name="connsiteY45" fmla="*/ 151706 h 606668"/>
                  <a:gd name="connsiteX46" fmla="*/ 376553 w 552931"/>
                  <a:gd name="connsiteY46" fmla="*/ 172412 h 606668"/>
                  <a:gd name="connsiteX47" fmla="*/ 367920 w 552931"/>
                  <a:gd name="connsiteY47" fmla="*/ 145930 h 606668"/>
                  <a:gd name="connsiteX48" fmla="*/ 136610 w 552931"/>
                  <a:gd name="connsiteY48" fmla="*/ 142020 h 606668"/>
                  <a:gd name="connsiteX49" fmla="*/ 66122 w 552931"/>
                  <a:gd name="connsiteY49" fmla="*/ 264122 h 606668"/>
                  <a:gd name="connsiteX50" fmla="*/ 119433 w 552931"/>
                  <a:gd name="connsiteY50" fmla="*/ 213291 h 606668"/>
                  <a:gd name="connsiteX51" fmla="*/ 136610 w 552931"/>
                  <a:gd name="connsiteY51" fmla="*/ 142020 h 606668"/>
                  <a:gd name="connsiteX52" fmla="*/ 276095 w 552931"/>
                  <a:gd name="connsiteY52" fmla="*/ 46977 h 606668"/>
                  <a:gd name="connsiteX53" fmla="*/ 206030 w 552931"/>
                  <a:gd name="connsiteY53" fmla="*/ 100786 h 606668"/>
                  <a:gd name="connsiteX54" fmla="*/ 276785 w 552931"/>
                  <a:gd name="connsiteY54" fmla="*/ 122025 h 606668"/>
                  <a:gd name="connsiteX55" fmla="*/ 347094 w 552931"/>
                  <a:gd name="connsiteY55" fmla="*/ 101675 h 606668"/>
                  <a:gd name="connsiteX56" fmla="*/ 276095 w 552931"/>
                  <a:gd name="connsiteY56" fmla="*/ 46977 h 606668"/>
                  <a:gd name="connsiteX57" fmla="*/ 276585 w 552931"/>
                  <a:gd name="connsiteY57" fmla="*/ 0 h 606668"/>
                  <a:gd name="connsiteX58" fmla="*/ 396667 w 552931"/>
                  <a:gd name="connsiteY58" fmla="*/ 95010 h 606668"/>
                  <a:gd name="connsiteX59" fmla="*/ 396756 w 552931"/>
                  <a:gd name="connsiteY59" fmla="*/ 95098 h 606668"/>
                  <a:gd name="connsiteX60" fmla="*/ 396845 w 552931"/>
                  <a:gd name="connsiteY60" fmla="*/ 95098 h 606668"/>
                  <a:gd name="connsiteX61" fmla="*/ 539778 w 552931"/>
                  <a:gd name="connsiteY61" fmla="*/ 261279 h 606668"/>
                  <a:gd name="connsiteX62" fmla="*/ 526429 w 552931"/>
                  <a:gd name="connsiteY62" fmla="*/ 263056 h 606668"/>
                  <a:gd name="connsiteX63" fmla="*/ 503467 w 552931"/>
                  <a:gd name="connsiteY63" fmla="*/ 236218 h 606668"/>
                  <a:gd name="connsiteX64" fmla="*/ 501687 w 552931"/>
                  <a:gd name="connsiteY64" fmla="*/ 228753 h 606668"/>
                  <a:gd name="connsiteX65" fmla="*/ 415802 w 552931"/>
                  <a:gd name="connsiteY65" fmla="*/ 141398 h 606668"/>
                  <a:gd name="connsiteX66" fmla="*/ 433157 w 552931"/>
                  <a:gd name="connsiteY66" fmla="*/ 212935 h 606668"/>
                  <a:gd name="connsiteX67" fmla="*/ 517173 w 552931"/>
                  <a:gd name="connsiteY67" fmla="*/ 303401 h 606668"/>
                  <a:gd name="connsiteX68" fmla="*/ 396578 w 552931"/>
                  <a:gd name="connsiteY68" fmla="*/ 511882 h 606668"/>
                  <a:gd name="connsiteX69" fmla="*/ 156012 w 552931"/>
                  <a:gd name="connsiteY69" fmla="*/ 511704 h 606668"/>
                  <a:gd name="connsiteX70" fmla="*/ 155923 w 552931"/>
                  <a:gd name="connsiteY70" fmla="*/ 511615 h 606668"/>
                  <a:gd name="connsiteX71" fmla="*/ 35506 w 552931"/>
                  <a:gd name="connsiteY71" fmla="*/ 303312 h 606668"/>
                  <a:gd name="connsiteX72" fmla="*/ 35417 w 552931"/>
                  <a:gd name="connsiteY72" fmla="*/ 303223 h 606668"/>
                  <a:gd name="connsiteX73" fmla="*/ 156368 w 552931"/>
                  <a:gd name="connsiteY73" fmla="*/ 94210 h 606668"/>
                  <a:gd name="connsiteX74" fmla="*/ 276585 w 552931"/>
                  <a:gd name="connsiteY74" fmla="*/ 0 h 6066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Lst>
                <a:rect l="l" t="t" r="r" b="b"/>
                <a:pathLst>
                  <a:path w="552931" h="606668">
                    <a:moveTo>
                      <a:pt x="275094" y="484155"/>
                    </a:moveTo>
                    <a:cubicBezTo>
                      <a:pt x="251598" y="492953"/>
                      <a:pt x="228102" y="499885"/>
                      <a:pt x="205318" y="504683"/>
                    </a:cubicBezTo>
                    <a:cubicBezTo>
                      <a:pt x="248483" y="577643"/>
                      <a:pt x="303485" y="578176"/>
                      <a:pt x="346827" y="505483"/>
                    </a:cubicBezTo>
                    <a:cubicBezTo>
                      <a:pt x="324133" y="500862"/>
                      <a:pt x="300103" y="493842"/>
                      <a:pt x="275094" y="484155"/>
                    </a:cubicBezTo>
                    <a:close/>
                    <a:moveTo>
                      <a:pt x="176126" y="434301"/>
                    </a:moveTo>
                    <a:cubicBezTo>
                      <a:pt x="178707" y="443543"/>
                      <a:pt x="181644" y="452430"/>
                      <a:pt x="184848" y="461050"/>
                    </a:cubicBezTo>
                    <a:cubicBezTo>
                      <a:pt x="193748" y="459450"/>
                      <a:pt x="203004" y="457584"/>
                      <a:pt x="212260" y="455185"/>
                    </a:cubicBezTo>
                    <a:cubicBezTo>
                      <a:pt x="199355" y="448253"/>
                      <a:pt x="187429" y="441322"/>
                      <a:pt x="176126" y="434301"/>
                    </a:cubicBezTo>
                    <a:close/>
                    <a:moveTo>
                      <a:pt x="376642" y="434035"/>
                    </a:moveTo>
                    <a:cubicBezTo>
                      <a:pt x="364627" y="441411"/>
                      <a:pt x="352434" y="448431"/>
                      <a:pt x="340063" y="455007"/>
                    </a:cubicBezTo>
                    <a:cubicBezTo>
                      <a:pt x="349497" y="457318"/>
                      <a:pt x="358842" y="459184"/>
                      <a:pt x="367920" y="460695"/>
                    </a:cubicBezTo>
                    <a:cubicBezTo>
                      <a:pt x="371124" y="452163"/>
                      <a:pt x="373972" y="443188"/>
                      <a:pt x="376642" y="434035"/>
                    </a:cubicBezTo>
                    <a:close/>
                    <a:moveTo>
                      <a:pt x="66033" y="342858"/>
                    </a:moveTo>
                    <a:cubicBezTo>
                      <a:pt x="23758" y="417861"/>
                      <a:pt x="53306" y="465316"/>
                      <a:pt x="136877" y="465493"/>
                    </a:cubicBezTo>
                    <a:cubicBezTo>
                      <a:pt x="129401" y="443099"/>
                      <a:pt x="123616" y="419016"/>
                      <a:pt x="119433" y="393778"/>
                    </a:cubicBezTo>
                    <a:cubicBezTo>
                      <a:pt x="99586" y="377605"/>
                      <a:pt x="81697" y="360453"/>
                      <a:pt x="66033" y="342858"/>
                    </a:cubicBezTo>
                    <a:close/>
                    <a:moveTo>
                      <a:pt x="486646" y="342769"/>
                    </a:moveTo>
                    <a:cubicBezTo>
                      <a:pt x="470715" y="360809"/>
                      <a:pt x="452737" y="377871"/>
                      <a:pt x="433157" y="393778"/>
                    </a:cubicBezTo>
                    <a:cubicBezTo>
                      <a:pt x="429152" y="418750"/>
                      <a:pt x="423367" y="442655"/>
                      <a:pt x="415980" y="464782"/>
                    </a:cubicBezTo>
                    <a:cubicBezTo>
                      <a:pt x="491808" y="464427"/>
                      <a:pt x="534795" y="426037"/>
                      <a:pt x="486646" y="342769"/>
                    </a:cubicBezTo>
                    <a:close/>
                    <a:moveTo>
                      <a:pt x="112669" y="281540"/>
                    </a:moveTo>
                    <a:cubicBezTo>
                      <a:pt x="105905" y="288649"/>
                      <a:pt x="99408" y="295936"/>
                      <a:pt x="93356" y="303401"/>
                    </a:cubicBezTo>
                    <a:cubicBezTo>
                      <a:pt x="99497" y="311044"/>
                      <a:pt x="105905" y="318420"/>
                      <a:pt x="112669" y="325529"/>
                    </a:cubicBezTo>
                    <a:cubicBezTo>
                      <a:pt x="112135" y="310422"/>
                      <a:pt x="112135" y="295759"/>
                      <a:pt x="112669" y="281540"/>
                    </a:cubicBezTo>
                    <a:close/>
                    <a:moveTo>
                      <a:pt x="439921" y="281185"/>
                    </a:moveTo>
                    <a:cubicBezTo>
                      <a:pt x="440544" y="295759"/>
                      <a:pt x="440544" y="310333"/>
                      <a:pt x="440010" y="324818"/>
                    </a:cubicBezTo>
                    <a:cubicBezTo>
                      <a:pt x="446685" y="317886"/>
                      <a:pt x="453093" y="310599"/>
                      <a:pt x="459234" y="303223"/>
                    </a:cubicBezTo>
                    <a:cubicBezTo>
                      <a:pt x="453093" y="295581"/>
                      <a:pt x="446685" y="288294"/>
                      <a:pt x="439921" y="281185"/>
                    </a:cubicBezTo>
                    <a:close/>
                    <a:moveTo>
                      <a:pt x="276328" y="239699"/>
                    </a:moveTo>
                    <a:cubicBezTo>
                      <a:pt x="311579" y="239699"/>
                      <a:pt x="340155" y="268196"/>
                      <a:pt x="340155" y="303349"/>
                    </a:cubicBezTo>
                    <a:cubicBezTo>
                      <a:pt x="340155" y="338502"/>
                      <a:pt x="311579" y="366999"/>
                      <a:pt x="276328" y="366999"/>
                    </a:cubicBezTo>
                    <a:cubicBezTo>
                      <a:pt x="241077" y="366999"/>
                      <a:pt x="212501" y="338502"/>
                      <a:pt x="212501" y="303349"/>
                    </a:cubicBezTo>
                    <a:cubicBezTo>
                      <a:pt x="212501" y="268196"/>
                      <a:pt x="241077" y="239699"/>
                      <a:pt x="276328" y="239699"/>
                    </a:cubicBezTo>
                    <a:close/>
                    <a:moveTo>
                      <a:pt x="277052" y="172768"/>
                    </a:moveTo>
                    <a:cubicBezTo>
                      <a:pt x="237981" y="188764"/>
                      <a:pt x="198554" y="210447"/>
                      <a:pt x="163132" y="237107"/>
                    </a:cubicBezTo>
                    <a:cubicBezTo>
                      <a:pt x="157436" y="281895"/>
                      <a:pt x="157792" y="328284"/>
                      <a:pt x="163221" y="370495"/>
                    </a:cubicBezTo>
                    <a:cubicBezTo>
                      <a:pt x="198376" y="397155"/>
                      <a:pt x="237180" y="418572"/>
                      <a:pt x="275806" y="434124"/>
                    </a:cubicBezTo>
                    <a:cubicBezTo>
                      <a:pt x="314788" y="418128"/>
                      <a:pt x="354125" y="396266"/>
                      <a:pt x="389547" y="369429"/>
                    </a:cubicBezTo>
                    <a:cubicBezTo>
                      <a:pt x="395154" y="325440"/>
                      <a:pt x="394976" y="279141"/>
                      <a:pt x="389458" y="236218"/>
                    </a:cubicBezTo>
                    <a:cubicBezTo>
                      <a:pt x="354392" y="209647"/>
                      <a:pt x="315589" y="188319"/>
                      <a:pt x="277052" y="172768"/>
                    </a:cubicBezTo>
                    <a:close/>
                    <a:moveTo>
                      <a:pt x="184670" y="146108"/>
                    </a:moveTo>
                    <a:cubicBezTo>
                      <a:pt x="181555" y="154550"/>
                      <a:pt x="178707" y="163348"/>
                      <a:pt x="176126" y="172412"/>
                    </a:cubicBezTo>
                    <a:cubicBezTo>
                      <a:pt x="187696" y="165125"/>
                      <a:pt x="199622" y="158194"/>
                      <a:pt x="211815" y="151617"/>
                    </a:cubicBezTo>
                    <a:cubicBezTo>
                      <a:pt x="202559" y="149396"/>
                      <a:pt x="193481" y="147618"/>
                      <a:pt x="184670" y="146108"/>
                    </a:cubicBezTo>
                    <a:close/>
                    <a:moveTo>
                      <a:pt x="367920" y="145930"/>
                    </a:moveTo>
                    <a:cubicBezTo>
                      <a:pt x="359109" y="147441"/>
                      <a:pt x="350031" y="149396"/>
                      <a:pt x="340775" y="151706"/>
                    </a:cubicBezTo>
                    <a:cubicBezTo>
                      <a:pt x="354036" y="158816"/>
                      <a:pt x="365784" y="165658"/>
                      <a:pt x="376553" y="172412"/>
                    </a:cubicBezTo>
                    <a:cubicBezTo>
                      <a:pt x="373972" y="163259"/>
                      <a:pt x="371035" y="154461"/>
                      <a:pt x="367920" y="145930"/>
                    </a:cubicBezTo>
                    <a:close/>
                    <a:moveTo>
                      <a:pt x="136610" y="142020"/>
                    </a:moveTo>
                    <a:cubicBezTo>
                      <a:pt x="60782" y="142375"/>
                      <a:pt x="17795" y="180766"/>
                      <a:pt x="66122" y="264122"/>
                    </a:cubicBezTo>
                    <a:cubicBezTo>
                      <a:pt x="81786" y="246527"/>
                      <a:pt x="99764" y="229464"/>
                      <a:pt x="119433" y="213291"/>
                    </a:cubicBezTo>
                    <a:cubicBezTo>
                      <a:pt x="123438" y="188230"/>
                      <a:pt x="129223" y="164236"/>
                      <a:pt x="136610" y="142020"/>
                    </a:cubicBezTo>
                    <a:close/>
                    <a:moveTo>
                      <a:pt x="276095" y="46977"/>
                    </a:moveTo>
                    <a:cubicBezTo>
                      <a:pt x="251620" y="47111"/>
                      <a:pt x="227301" y="65328"/>
                      <a:pt x="206030" y="100786"/>
                    </a:cubicBezTo>
                    <a:cubicBezTo>
                      <a:pt x="228369" y="105407"/>
                      <a:pt x="252043" y="112427"/>
                      <a:pt x="276785" y="122025"/>
                    </a:cubicBezTo>
                    <a:cubicBezTo>
                      <a:pt x="300103" y="113316"/>
                      <a:pt x="323688" y="106384"/>
                      <a:pt x="347094" y="101675"/>
                    </a:cubicBezTo>
                    <a:cubicBezTo>
                      <a:pt x="325200" y="64795"/>
                      <a:pt x="300570" y="46844"/>
                      <a:pt x="276095" y="46977"/>
                    </a:cubicBezTo>
                    <a:close/>
                    <a:moveTo>
                      <a:pt x="276585" y="0"/>
                    </a:moveTo>
                    <a:cubicBezTo>
                      <a:pt x="320751" y="123"/>
                      <a:pt x="364894" y="31781"/>
                      <a:pt x="396667" y="95010"/>
                    </a:cubicBezTo>
                    <a:cubicBezTo>
                      <a:pt x="396667" y="95010"/>
                      <a:pt x="396756" y="95098"/>
                      <a:pt x="396756" y="95098"/>
                    </a:cubicBezTo>
                    <a:cubicBezTo>
                      <a:pt x="396756" y="95098"/>
                      <a:pt x="396845" y="95098"/>
                      <a:pt x="396845" y="95098"/>
                    </a:cubicBezTo>
                    <a:cubicBezTo>
                      <a:pt x="527853" y="87456"/>
                      <a:pt x="578048" y="168680"/>
                      <a:pt x="539778" y="261279"/>
                    </a:cubicBezTo>
                    <a:cubicBezTo>
                      <a:pt x="537465" y="266788"/>
                      <a:pt x="530078" y="267766"/>
                      <a:pt x="526429" y="263056"/>
                    </a:cubicBezTo>
                    <a:cubicBezTo>
                      <a:pt x="519398" y="253991"/>
                      <a:pt x="511655" y="245016"/>
                      <a:pt x="503467" y="236218"/>
                    </a:cubicBezTo>
                    <a:cubicBezTo>
                      <a:pt x="501687" y="234174"/>
                      <a:pt x="500975" y="231331"/>
                      <a:pt x="501687" y="228753"/>
                    </a:cubicBezTo>
                    <a:cubicBezTo>
                      <a:pt x="519042" y="168147"/>
                      <a:pt x="478903" y="141131"/>
                      <a:pt x="415802" y="141398"/>
                    </a:cubicBezTo>
                    <a:cubicBezTo>
                      <a:pt x="423278" y="163703"/>
                      <a:pt x="429063" y="187697"/>
                      <a:pt x="433157" y="212935"/>
                    </a:cubicBezTo>
                    <a:cubicBezTo>
                      <a:pt x="467600" y="241017"/>
                      <a:pt x="496436" y="271854"/>
                      <a:pt x="517173" y="303401"/>
                    </a:cubicBezTo>
                    <a:cubicBezTo>
                      <a:pt x="599764" y="428703"/>
                      <a:pt x="530879" y="518547"/>
                      <a:pt x="396578" y="511882"/>
                    </a:cubicBezTo>
                    <a:cubicBezTo>
                      <a:pt x="332765" y="638605"/>
                      <a:pt x="219469" y="637983"/>
                      <a:pt x="156012" y="511704"/>
                    </a:cubicBezTo>
                    <a:cubicBezTo>
                      <a:pt x="155923" y="511704"/>
                      <a:pt x="155923" y="511615"/>
                      <a:pt x="155923" y="511615"/>
                    </a:cubicBezTo>
                    <a:cubicBezTo>
                      <a:pt x="15926" y="520857"/>
                      <a:pt x="-43970" y="422482"/>
                      <a:pt x="35506" y="303312"/>
                    </a:cubicBezTo>
                    <a:cubicBezTo>
                      <a:pt x="35506" y="303312"/>
                      <a:pt x="35506" y="303312"/>
                      <a:pt x="35417" y="303223"/>
                    </a:cubicBezTo>
                    <a:cubicBezTo>
                      <a:pt x="-45839" y="179877"/>
                      <a:pt x="20821" y="87100"/>
                      <a:pt x="156368" y="94210"/>
                    </a:cubicBezTo>
                    <a:cubicBezTo>
                      <a:pt x="188230" y="31292"/>
                      <a:pt x="232419" y="-122"/>
                      <a:pt x="276585" y="0"/>
                    </a:cubicBezTo>
                    <a:close/>
                  </a:path>
                </a:pathLst>
              </a:custGeom>
              <a:solidFill>
                <a:schemeClr val="tx1">
                  <a:lumMod val="95000"/>
                  <a:lumOff val="5000"/>
                </a:schemeClr>
              </a:solidFill>
              <a:ln>
                <a:noFill/>
              </a:ln>
            </p:spPr>
            <p:style>
              <a:lnRef idx="0">
                <a:scrgbClr r="0" g="0" b="0"/>
              </a:lnRef>
              <a:fillRef idx="0">
                <a:scrgbClr r="0" g="0" b="0"/>
              </a:fillRef>
              <a:effectRef idx="0">
                <a:scrgbClr r="0" g="0" b="0"/>
              </a:effectRef>
              <a:fontRef idx="major"/>
            </p:style>
            <p:txBody>
              <a:bodyPr vert="horz" wrap="square" lIns="91440" tIns="45720" rIns="91440" bIns="45720" numCol="1" anchor="t" anchorCtr="0" compatLnSpc="1"/>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id-ID" sz="1800" b="0" i="0" u="none" strike="noStrike" kern="1200" cap="none" spc="0" normalizeH="0" baseline="0" noProof="0">
                  <a:ln>
                    <a:noFill/>
                  </a:ln>
                  <a:solidFill>
                    <a:sysClr val="windowText" lastClr="000000"/>
                  </a:solidFill>
                  <a:uLnTx/>
                  <a:uFillTx/>
                  <a:latin typeface="思源黑体 CN Bold" panose="020B0800000000000000" pitchFamily="34" charset="-122"/>
                  <a:ea typeface="+mn-ea"/>
                  <a:cs typeface="+mn-cs"/>
                </a:endParaRPr>
              </a:p>
            </p:txBody>
          </p:sp>
        </p:grpSp>
      </p:grpSp>
      <p:grpSp>
        <p:nvGrpSpPr>
          <p:cNvPr id="55" name="主题班会-4"/>
          <p:cNvGrpSpPr/>
          <p:nvPr/>
        </p:nvGrpSpPr>
        <p:grpSpPr>
          <a:xfrm>
            <a:off x="7610022" y="1475499"/>
            <a:ext cx="2391104" cy="950288"/>
            <a:chOff x="7610022" y="1475499"/>
            <a:chExt cx="2391104" cy="950288"/>
          </a:xfrm>
        </p:grpSpPr>
        <p:sp>
          <p:nvSpPr>
            <p:cNvPr id="56" name="主题班会-4-1"/>
            <p:cNvSpPr/>
            <p:nvPr/>
          </p:nvSpPr>
          <p:spPr>
            <a:xfrm>
              <a:off x="7662575" y="1475499"/>
              <a:ext cx="697627" cy="400110"/>
            </a:xfrm>
            <a:prstGeom prst="rect">
              <a:avLst/>
            </a:prstGeom>
          </p:spPr>
          <p:txBody>
            <a:bodyPr wrap="none">
              <a:spAutoFit/>
            </a:bodyPr>
            <a:lstStyle/>
            <a:p>
              <a:r>
                <a:rPr lang="zh-CN" altLang="en-US" sz="2000" kern="0">
                  <a:solidFill>
                    <a:sysClr val="windowText" lastClr="000000"/>
                  </a:solidFill>
                  <a:latin typeface="思源黑体 CN Bold" panose="020B0800000000000000" pitchFamily="34" charset="-122"/>
                  <a:ea typeface="思源黑体 CN Bold" panose="020B0800000000000000" pitchFamily="34" charset="-122"/>
                </a:rPr>
                <a:t>荀子</a:t>
              </a:r>
            </a:p>
          </p:txBody>
        </p:sp>
        <p:sp>
          <p:nvSpPr>
            <p:cNvPr id="57" name="主题班会-4-2"/>
            <p:cNvSpPr/>
            <p:nvPr/>
          </p:nvSpPr>
          <p:spPr>
            <a:xfrm>
              <a:off x="7610022" y="1808182"/>
              <a:ext cx="2391104" cy="617605"/>
            </a:xfrm>
            <a:prstGeom prst="rect">
              <a:avLst/>
            </a:prstGeom>
          </p:spPr>
          <p:txBody>
            <a:bodyPr wrap="square" anchor="ctr">
              <a:spAutoFit/>
            </a:bodyPr>
            <a:lstStyle/>
            <a:p>
              <a:pPr defTabSz="609600">
                <a:lnSpc>
                  <a:spcPct val="150000"/>
                </a:lnSpc>
                <a:defRPr/>
              </a:pP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「耻不信，不耻不见信。」（</a:t>
              </a:r>
              <a:r>
                <a:rPr lang="en-US" altLang="zh-CN" sz="1200" kern="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荀子</a:t>
              </a:r>
              <a:r>
                <a:rPr lang="en-US" altLang="zh-CN" sz="1200" kern="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非十二子</a:t>
              </a:r>
              <a:r>
                <a:rPr lang="en-US" altLang="zh-CN" sz="1200" kern="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a:t>
              </a:r>
            </a:p>
          </p:txBody>
        </p:sp>
      </p:grpSp>
      <p:grpSp>
        <p:nvGrpSpPr>
          <p:cNvPr id="58" name="主题班会-5"/>
          <p:cNvGrpSpPr/>
          <p:nvPr/>
        </p:nvGrpSpPr>
        <p:grpSpPr>
          <a:xfrm>
            <a:off x="8930971" y="3050030"/>
            <a:ext cx="2391104" cy="950288"/>
            <a:chOff x="8930971" y="3050030"/>
            <a:chExt cx="2391104" cy="950288"/>
          </a:xfrm>
        </p:grpSpPr>
        <p:sp>
          <p:nvSpPr>
            <p:cNvPr id="59" name="主题班会-5-1"/>
            <p:cNvSpPr/>
            <p:nvPr/>
          </p:nvSpPr>
          <p:spPr>
            <a:xfrm>
              <a:off x="8995805" y="3050030"/>
              <a:ext cx="697627" cy="400110"/>
            </a:xfrm>
            <a:prstGeom prst="rect">
              <a:avLst/>
            </a:prstGeom>
          </p:spPr>
          <p:txBody>
            <a:bodyPr wrap="none">
              <a:spAutoFit/>
            </a:bodyPr>
            <a:lstStyle/>
            <a:p>
              <a:r>
                <a:rPr lang="zh-CN" altLang="en-US" sz="2000" kern="0">
                  <a:solidFill>
                    <a:sysClr val="windowText" lastClr="000000"/>
                  </a:solidFill>
                  <a:latin typeface="思源黑体 CN Bold" panose="020B0800000000000000" pitchFamily="34" charset="-122"/>
                  <a:ea typeface="思源黑体 CN Bold" panose="020B0800000000000000" pitchFamily="34" charset="-122"/>
                </a:rPr>
                <a:t>刘安</a:t>
              </a:r>
            </a:p>
          </p:txBody>
        </p:sp>
        <p:sp>
          <p:nvSpPr>
            <p:cNvPr id="60" name="主题班会-5-2"/>
            <p:cNvSpPr/>
            <p:nvPr/>
          </p:nvSpPr>
          <p:spPr>
            <a:xfrm>
              <a:off x="8930971" y="3382713"/>
              <a:ext cx="2391104" cy="617605"/>
            </a:xfrm>
            <a:prstGeom prst="rect">
              <a:avLst/>
            </a:prstGeom>
          </p:spPr>
          <p:txBody>
            <a:bodyPr wrap="square" anchor="ctr">
              <a:spAutoFit/>
            </a:bodyPr>
            <a:lstStyle/>
            <a:p>
              <a:pPr defTabSz="609600">
                <a:lnSpc>
                  <a:spcPct val="150000"/>
                </a:lnSpc>
                <a:defRPr/>
              </a:pP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「人先信而后求能。」（</a:t>
              </a:r>
              <a:r>
                <a:rPr lang="en-US" altLang="zh-CN" sz="1200" kern="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淮南子</a:t>
              </a:r>
              <a:r>
                <a:rPr lang="en-US" altLang="zh-CN" sz="1200" kern="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说林训</a:t>
              </a:r>
              <a:r>
                <a:rPr lang="en-US" altLang="zh-CN" sz="1200" kern="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a:t>
              </a:r>
            </a:p>
          </p:txBody>
        </p:sp>
      </p:grpSp>
      <p:grpSp>
        <p:nvGrpSpPr>
          <p:cNvPr id="61" name="主题班会-6"/>
          <p:cNvGrpSpPr/>
          <p:nvPr/>
        </p:nvGrpSpPr>
        <p:grpSpPr>
          <a:xfrm>
            <a:off x="8507838" y="4701024"/>
            <a:ext cx="2391104" cy="950288"/>
            <a:chOff x="8507838" y="4701024"/>
            <a:chExt cx="2391104" cy="950288"/>
          </a:xfrm>
        </p:grpSpPr>
        <p:sp>
          <p:nvSpPr>
            <p:cNvPr id="62" name="主题班会-6-1"/>
            <p:cNvSpPr/>
            <p:nvPr/>
          </p:nvSpPr>
          <p:spPr>
            <a:xfrm>
              <a:off x="8580752" y="4701024"/>
              <a:ext cx="697627" cy="400110"/>
            </a:xfrm>
            <a:prstGeom prst="rect">
              <a:avLst/>
            </a:prstGeom>
          </p:spPr>
          <p:txBody>
            <a:bodyPr wrap="none">
              <a:spAutoFit/>
            </a:bodyPr>
            <a:lstStyle/>
            <a:p>
              <a:r>
                <a:rPr lang="zh-CN" altLang="en-US" sz="2000" kern="0">
                  <a:solidFill>
                    <a:sysClr val="windowText" lastClr="000000"/>
                  </a:solidFill>
                  <a:latin typeface="思源黑体 CN Bold" panose="020B0800000000000000" pitchFamily="34" charset="-122"/>
                  <a:ea typeface="思源黑体 CN Bold" panose="020B0800000000000000" pitchFamily="34" charset="-122"/>
                </a:rPr>
                <a:t>程颐</a:t>
              </a:r>
            </a:p>
          </p:txBody>
        </p:sp>
        <p:sp>
          <p:nvSpPr>
            <p:cNvPr id="63" name="主题班会-6-2"/>
            <p:cNvSpPr/>
            <p:nvPr/>
          </p:nvSpPr>
          <p:spPr>
            <a:xfrm>
              <a:off x="8507838" y="5033707"/>
              <a:ext cx="2391104" cy="617605"/>
            </a:xfrm>
            <a:prstGeom prst="rect">
              <a:avLst/>
            </a:prstGeom>
          </p:spPr>
          <p:txBody>
            <a:bodyPr wrap="square" anchor="ctr">
              <a:spAutoFit/>
            </a:bodyPr>
            <a:lstStyle/>
            <a:p>
              <a:pPr defTabSz="609600">
                <a:lnSpc>
                  <a:spcPct val="150000"/>
                </a:lnSpc>
                <a:defRPr/>
              </a:pP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「诚则信矣，信则诚矣。」（</a:t>
              </a:r>
              <a:r>
                <a:rPr lang="en-US" altLang="zh-CN" sz="1200" kern="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河南程氏遗书</a:t>
              </a:r>
              <a:r>
                <a:rPr lang="en-US" altLang="zh-CN" sz="1200" kern="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卷二十五）</a:t>
              </a:r>
            </a:p>
          </p:txBody>
        </p:sp>
      </p:grpSp>
      <p:grpSp>
        <p:nvGrpSpPr>
          <p:cNvPr id="64" name="主题班会-7"/>
          <p:cNvGrpSpPr/>
          <p:nvPr/>
        </p:nvGrpSpPr>
        <p:grpSpPr>
          <a:xfrm>
            <a:off x="2686654" y="1511931"/>
            <a:ext cx="2391104" cy="950288"/>
            <a:chOff x="2686654" y="1511931"/>
            <a:chExt cx="2391104" cy="950288"/>
          </a:xfrm>
        </p:grpSpPr>
        <p:sp>
          <p:nvSpPr>
            <p:cNvPr id="65" name="主题班会-7-1"/>
            <p:cNvSpPr/>
            <p:nvPr/>
          </p:nvSpPr>
          <p:spPr>
            <a:xfrm>
              <a:off x="4380131" y="1511931"/>
              <a:ext cx="697627" cy="400110"/>
            </a:xfrm>
            <a:prstGeom prst="rect">
              <a:avLst/>
            </a:prstGeom>
          </p:spPr>
          <p:txBody>
            <a:bodyPr wrap="none">
              <a:spAutoFit/>
            </a:bodyPr>
            <a:lstStyle/>
            <a:p>
              <a:pPr algn="r"/>
              <a:r>
                <a:rPr lang="zh-CN" altLang="en-US" sz="2000" kern="0">
                  <a:solidFill>
                    <a:sysClr val="windowText" lastClr="000000"/>
                  </a:solidFill>
                  <a:latin typeface="思源黑体 CN Bold" panose="020B0800000000000000" pitchFamily="34" charset="-122"/>
                  <a:ea typeface="思源黑体 CN Bold" panose="020B0800000000000000" pitchFamily="34" charset="-122"/>
                </a:rPr>
                <a:t>老子</a:t>
              </a:r>
            </a:p>
          </p:txBody>
        </p:sp>
        <p:sp>
          <p:nvSpPr>
            <p:cNvPr id="66" name="主题班会-7-2"/>
            <p:cNvSpPr/>
            <p:nvPr/>
          </p:nvSpPr>
          <p:spPr>
            <a:xfrm>
              <a:off x="2686654" y="1844614"/>
              <a:ext cx="2391104" cy="617605"/>
            </a:xfrm>
            <a:prstGeom prst="rect">
              <a:avLst/>
            </a:prstGeom>
          </p:spPr>
          <p:txBody>
            <a:bodyPr wrap="square" anchor="ctr">
              <a:spAutoFit/>
            </a:bodyPr>
            <a:lstStyle/>
            <a:p>
              <a:pPr algn="r" defTabSz="609600">
                <a:lnSpc>
                  <a:spcPct val="150000"/>
                </a:lnSpc>
                <a:defRPr/>
              </a:pP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「信言不美，美言不信。」（</a:t>
              </a:r>
              <a:r>
                <a:rPr lang="en-US" altLang="zh-CN" sz="1200" kern="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老子</a:t>
              </a:r>
              <a:r>
                <a:rPr lang="en-US" altLang="zh-CN" sz="1200" kern="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第八十一章</a:t>
              </a:r>
              <a:r>
                <a:rPr lang="en-US" altLang="zh-CN" sz="1200" kern="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a:t>
              </a:r>
            </a:p>
          </p:txBody>
        </p:sp>
      </p:grpSp>
      <p:grpSp>
        <p:nvGrpSpPr>
          <p:cNvPr id="67" name="主题班会-8"/>
          <p:cNvGrpSpPr/>
          <p:nvPr/>
        </p:nvGrpSpPr>
        <p:grpSpPr>
          <a:xfrm>
            <a:off x="1073706" y="3221610"/>
            <a:ext cx="2391104" cy="950288"/>
            <a:chOff x="1073706" y="3221610"/>
            <a:chExt cx="2391104" cy="950288"/>
          </a:xfrm>
        </p:grpSpPr>
        <p:sp>
          <p:nvSpPr>
            <p:cNvPr id="68" name="主题班会-8-1"/>
            <p:cNvSpPr/>
            <p:nvPr/>
          </p:nvSpPr>
          <p:spPr>
            <a:xfrm>
              <a:off x="2767183" y="3221610"/>
              <a:ext cx="697627" cy="400110"/>
            </a:xfrm>
            <a:prstGeom prst="rect">
              <a:avLst/>
            </a:prstGeom>
          </p:spPr>
          <p:txBody>
            <a:bodyPr wrap="none">
              <a:spAutoFit/>
            </a:bodyPr>
            <a:lstStyle/>
            <a:p>
              <a:pPr algn="r"/>
              <a:r>
                <a:rPr lang="zh-CN" altLang="en-US" sz="2000" kern="0">
                  <a:solidFill>
                    <a:sysClr val="windowText" lastClr="000000"/>
                  </a:solidFill>
                  <a:latin typeface="思源黑体 CN Bold" panose="020B0800000000000000" pitchFamily="34" charset="-122"/>
                  <a:ea typeface="思源黑体 CN Bold" panose="020B0800000000000000" pitchFamily="34" charset="-122"/>
                </a:rPr>
                <a:t>孔子</a:t>
              </a:r>
            </a:p>
          </p:txBody>
        </p:sp>
        <p:sp>
          <p:nvSpPr>
            <p:cNvPr id="69" name="主题班会-8-2"/>
            <p:cNvSpPr/>
            <p:nvPr/>
          </p:nvSpPr>
          <p:spPr>
            <a:xfrm>
              <a:off x="1073706" y="3554293"/>
              <a:ext cx="2391104" cy="617605"/>
            </a:xfrm>
            <a:prstGeom prst="rect">
              <a:avLst/>
            </a:prstGeom>
          </p:spPr>
          <p:txBody>
            <a:bodyPr wrap="square" anchor="ctr">
              <a:spAutoFit/>
            </a:bodyPr>
            <a:lstStyle/>
            <a:p>
              <a:pPr algn="r" defTabSz="609600">
                <a:lnSpc>
                  <a:spcPct val="150000"/>
                </a:lnSpc>
                <a:defRPr/>
              </a:pP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「信近于义，言可复也。」（</a:t>
              </a:r>
              <a:r>
                <a:rPr lang="en-US" altLang="zh-CN" sz="1200" kern="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论语</a:t>
              </a:r>
              <a:r>
                <a:rPr lang="en-US" altLang="zh-CN" sz="1200" kern="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学而</a:t>
              </a:r>
              <a:r>
                <a:rPr lang="en-US" altLang="zh-CN" sz="1200" kern="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a:t>
              </a:r>
            </a:p>
          </p:txBody>
        </p:sp>
      </p:grpSp>
      <p:grpSp>
        <p:nvGrpSpPr>
          <p:cNvPr id="70" name="主题班会-9"/>
          <p:cNvGrpSpPr/>
          <p:nvPr/>
        </p:nvGrpSpPr>
        <p:grpSpPr>
          <a:xfrm>
            <a:off x="2538611" y="4918819"/>
            <a:ext cx="2391104" cy="950288"/>
            <a:chOff x="2538611" y="4918819"/>
            <a:chExt cx="2391104" cy="950288"/>
          </a:xfrm>
        </p:grpSpPr>
        <p:sp>
          <p:nvSpPr>
            <p:cNvPr id="71" name="主题班会-9-1"/>
            <p:cNvSpPr/>
            <p:nvPr/>
          </p:nvSpPr>
          <p:spPr>
            <a:xfrm>
              <a:off x="4232088" y="4918819"/>
              <a:ext cx="697627" cy="400110"/>
            </a:xfrm>
            <a:prstGeom prst="rect">
              <a:avLst/>
            </a:prstGeom>
          </p:spPr>
          <p:txBody>
            <a:bodyPr wrap="none">
              <a:spAutoFit/>
            </a:bodyPr>
            <a:lstStyle/>
            <a:p>
              <a:pPr algn="r"/>
              <a:r>
                <a:rPr lang="zh-CN" altLang="en-US" sz="2000" kern="0">
                  <a:solidFill>
                    <a:sysClr val="windowText" lastClr="000000"/>
                  </a:solidFill>
                  <a:latin typeface="思源黑体 CN Bold" panose="020B0800000000000000" pitchFamily="34" charset="-122"/>
                  <a:ea typeface="思源黑体 CN Bold" panose="020B0800000000000000" pitchFamily="34" charset="-122"/>
                </a:rPr>
                <a:t>孟子</a:t>
              </a:r>
            </a:p>
          </p:txBody>
        </p:sp>
        <p:sp>
          <p:nvSpPr>
            <p:cNvPr id="72" name="主题班会-9-2"/>
            <p:cNvSpPr/>
            <p:nvPr/>
          </p:nvSpPr>
          <p:spPr>
            <a:xfrm>
              <a:off x="2538611" y="5251502"/>
              <a:ext cx="2391104" cy="617605"/>
            </a:xfrm>
            <a:prstGeom prst="rect">
              <a:avLst/>
            </a:prstGeom>
          </p:spPr>
          <p:txBody>
            <a:bodyPr wrap="square" anchor="ctr">
              <a:spAutoFit/>
            </a:bodyPr>
            <a:lstStyle/>
            <a:p>
              <a:pPr algn="r" defTabSz="609600">
                <a:lnSpc>
                  <a:spcPct val="150000"/>
                </a:lnSpc>
                <a:defRPr/>
              </a:pP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「诚者，天之道也。诚之者，人之道也。」（</a:t>
              </a:r>
              <a:r>
                <a:rPr lang="en-US" altLang="zh-CN" sz="1200" kern="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孟子</a:t>
              </a:r>
              <a:r>
                <a:rPr lang="en-US" altLang="zh-CN" sz="1200" kern="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离娄上</a:t>
              </a:r>
              <a:r>
                <a:rPr lang="en-US" altLang="zh-CN" sz="1200" kern="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200" kern="0">
                  <a:solidFill>
                    <a:sysClr val="windowText" lastClr="000000"/>
                  </a:solidFill>
                  <a:latin typeface="思源黑体 CN Light" panose="020B0300000000000000" pitchFamily="34" charset="-122"/>
                  <a:ea typeface="思源黑体 CN Light" panose="020B0300000000000000" pitchFamily="34" charset="-122"/>
                </a:rPr>
                <a:t>）</a:t>
              </a:r>
            </a:p>
          </p:txBody>
        </p:sp>
      </p:grpSp>
      <p:sp>
        <p:nvSpPr>
          <p:cNvPr id="73" name="文本框 72"/>
          <p:cNvSpPr txBox="1"/>
          <p:nvPr/>
        </p:nvSpPr>
        <p:spPr>
          <a:xfrm>
            <a:off x="611893" y="469433"/>
            <a:ext cx="2031325" cy="646331"/>
          </a:xfrm>
          <a:prstGeom prst="rect">
            <a:avLst/>
          </a:prstGeom>
          <a:noFill/>
        </p:spPr>
        <p:txBody>
          <a:bodyPr wrap="none" rtlCol="0">
            <a:spAutoFit/>
          </a:bodyPr>
          <a:lstStyle/>
          <a:p>
            <a:r>
              <a:rPr lang="zh-CN" altLang="en-US" sz="3600" kern="0">
                <a:solidFill>
                  <a:srgbClr val="002E5F"/>
                </a:solidFill>
                <a:latin typeface="zihun64hao-mengquruantangti" pitchFamily="2" charset="-122"/>
                <a:ea typeface="zihun64hao-mengquruantangti" pitchFamily="2" charset="-122"/>
              </a:rPr>
              <a:t>诚信格言</a:t>
            </a:r>
          </a:p>
        </p:txBody>
      </p:sp>
    </p:spTree>
  </p:cSld>
  <p:clrMapOvr>
    <a:masterClrMapping/>
  </p:clrMapOvr>
  <p:transition spd="slow" advTm="3000">
    <p:wip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主题班会-2" hidden="1"/>
          <p:cNvSpPr txBox="1"/>
          <p:nvPr/>
        </p:nvSpPr>
        <p:spPr>
          <a:xfrm>
            <a:off x="10522857" y="-841829"/>
            <a:ext cx="1669143" cy="369332"/>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endParaRPr lang="zh-CN" altLang="en-US">
              <a:noFill/>
              <a:latin typeface="思源黑体 CN Bold" panose="020B0800000000000000" pitchFamily="34" charset="-122"/>
              <a:ea typeface="思源黑体 CN Bold" panose="020B0800000000000000" pitchFamily="34" charset="-122"/>
            </a:endParaRPr>
          </a:p>
        </p:txBody>
      </p:sp>
      <p:grpSp>
        <p:nvGrpSpPr>
          <p:cNvPr id="5" name="主题班会-3"/>
          <p:cNvGrpSpPr/>
          <p:nvPr/>
        </p:nvGrpSpPr>
        <p:grpSpPr>
          <a:xfrm>
            <a:off x="6467236" y="1843202"/>
            <a:ext cx="5139416" cy="4441483"/>
            <a:chOff x="6467236" y="1843202"/>
            <a:chExt cx="5139416" cy="4441483"/>
          </a:xfrm>
        </p:grpSpPr>
        <p:sp>
          <p:nvSpPr>
            <p:cNvPr id="76" name="主题班会-3-1"/>
            <p:cNvSpPr/>
            <p:nvPr/>
          </p:nvSpPr>
          <p:spPr>
            <a:xfrm>
              <a:off x="6467236" y="1843202"/>
              <a:ext cx="76843" cy="446161"/>
            </a:xfrm>
            <a:prstGeom prst="rect">
              <a:avLst/>
            </a:prstGeom>
            <a:solidFill>
              <a:srgbClr val="002E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zh-CN" altLang="en-US">
                <a:latin typeface="思源黑体 CN Bold" panose="020B0800000000000000" pitchFamily="34" charset="-122"/>
                <a:ea typeface="思源黑体 CN Bold" panose="020B0800000000000000" pitchFamily="34" charset="-122"/>
              </a:endParaRPr>
            </a:p>
          </p:txBody>
        </p:sp>
        <p:sp>
          <p:nvSpPr>
            <p:cNvPr id="77" name="主题班会-3-2"/>
            <p:cNvSpPr txBox="1"/>
            <p:nvPr/>
          </p:nvSpPr>
          <p:spPr>
            <a:xfrm>
              <a:off x="6654515" y="1843202"/>
              <a:ext cx="4384471" cy="461666"/>
            </a:xfrm>
            <a:prstGeom prst="rect">
              <a:avLst/>
            </a:prstGeom>
            <a:noFill/>
          </p:spPr>
          <p:txBody>
            <a:bodyPr wrap="square" rtlCol="0">
              <a:spAutoFit/>
            </a:bodyPr>
            <a:lstStyle/>
            <a:p>
              <a:pPr lvl="0"/>
              <a:r>
                <a:rPr lang="zh-CN" altLang="en-US" sz="2400" b="1">
                  <a:latin typeface="思源黑体 CN Bold" panose="020B0800000000000000" pitchFamily="34" charset="-122"/>
                  <a:ea typeface="思源黑体 CN Bold" panose="020B0800000000000000" pitchFamily="34" charset="-122"/>
                </a:rPr>
                <a:t>由来：</a:t>
              </a:r>
              <a:r>
                <a:rPr lang="en-US" altLang="zh-CN" sz="2400" b="1">
                  <a:latin typeface="思源黑体 CN Bold" panose="020B0800000000000000" pitchFamily="34" charset="-122"/>
                  <a:ea typeface="思源黑体 CN Bold" panose="020B0800000000000000" pitchFamily="34" charset="-122"/>
                </a:rPr>
                <a:t>《</a:t>
              </a:r>
              <a:r>
                <a:rPr lang="zh-CN" altLang="en-US" sz="2400" b="1">
                  <a:latin typeface="思源黑体 CN Bold" panose="020B0800000000000000" pitchFamily="34" charset="-122"/>
                  <a:ea typeface="思源黑体 CN Bold" panose="020B0800000000000000" pitchFamily="34" charset="-122"/>
                </a:rPr>
                <a:t>史记</a:t>
              </a:r>
              <a:r>
                <a:rPr lang="en-US" altLang="zh-CN" sz="2400" b="1">
                  <a:latin typeface="思源黑体 CN Bold" panose="020B0800000000000000" pitchFamily="34" charset="-122"/>
                  <a:ea typeface="思源黑体 CN Bold" panose="020B0800000000000000" pitchFamily="34" charset="-122"/>
                </a:rPr>
                <a:t>·</a:t>
              </a:r>
              <a:r>
                <a:rPr lang="zh-CN" altLang="en-US" sz="2400" b="1">
                  <a:latin typeface="思源黑体 CN Bold" panose="020B0800000000000000" pitchFamily="34" charset="-122"/>
                  <a:ea typeface="思源黑体 CN Bold" panose="020B0800000000000000" pitchFamily="34" charset="-122"/>
                </a:rPr>
                <a:t>季布栾布列传</a:t>
              </a:r>
              <a:r>
                <a:rPr lang="en-US" altLang="zh-CN" sz="2400" b="1">
                  <a:latin typeface="思源黑体 CN Bold" panose="020B0800000000000000" pitchFamily="34" charset="-122"/>
                  <a:ea typeface="思源黑体 CN Bold" panose="020B0800000000000000" pitchFamily="34" charset="-122"/>
                </a:rPr>
                <a:t>》</a:t>
              </a:r>
              <a:endParaRPr lang="zh-CN" altLang="en-US" sz="2400" b="1">
                <a:latin typeface="思源黑体 CN Bold" panose="020B0800000000000000" pitchFamily="34" charset="-122"/>
                <a:ea typeface="思源黑体 CN Bold" panose="020B0800000000000000" pitchFamily="34" charset="-122"/>
              </a:endParaRPr>
            </a:p>
          </p:txBody>
        </p:sp>
        <p:sp>
          <p:nvSpPr>
            <p:cNvPr id="78" name="主题班会-3-3"/>
            <p:cNvSpPr txBox="1"/>
            <p:nvPr/>
          </p:nvSpPr>
          <p:spPr>
            <a:xfrm>
              <a:off x="6467236" y="2445125"/>
              <a:ext cx="5139416" cy="3839560"/>
            </a:xfrm>
            <a:prstGeom prst="rect">
              <a:avLst/>
            </a:prstGeom>
          </p:spPr>
          <p:txBody>
            <a:bodyPr vert="horz" lIns="91456" tIns="45728" rIns="91456" bIns="45728" rtlCol="0">
              <a:noAutofit/>
            </a:bodyPr>
            <a:lstStyle>
              <a:lvl1pPr marL="342900" indent="-342900" algn="l" defTabSz="914400" rtl="0" eaLnBrk="1" latinLnBrk="0" hangingPunct="1">
                <a:spcBef>
                  <a:spcPct val="20000"/>
                </a:spcBef>
                <a:buFont typeface="Arial" panose="020B0604020202020204"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nSpc>
                  <a:spcPct val="150000"/>
                </a:lnSpc>
                <a:buNone/>
              </a:pPr>
              <a:r>
                <a:rPr lang="zh-CN" altLang="en-US" sz="1200">
                  <a:solidFill>
                    <a:schemeClr val="tx1">
                      <a:lumMod val="85000"/>
                      <a:lumOff val="15000"/>
                    </a:schemeClr>
                  </a:solidFill>
                  <a:latin typeface="思源黑体 CN Light" panose="020B0300000000000000" pitchFamily="34" charset="-122"/>
                  <a:ea typeface="思源黑体 CN Light" panose="020B0300000000000000" pitchFamily="34" charset="-122"/>
                </a:rPr>
                <a:t>一个叫季布的官员的故事。季布在楚汉相争时，基本立场站在项羽一边，他多次明帮暗助，使项羽得过胜利，陷刘邦于困难境地。因此在刘邦最后夺取天下，击败了楚霸王项寸后，汉王刘邦曾想杀死季布。在夏侯婴的极力劝说之下，刘邦才明白不可心胸狭窄，要以季布的才能为汉朝尽力，于是封官留用。</a:t>
              </a:r>
            </a:p>
            <a:p>
              <a:pPr marL="0" lvl="0" indent="0">
                <a:lnSpc>
                  <a:spcPct val="150000"/>
                </a:lnSpc>
                <a:buNone/>
              </a:pPr>
              <a:r>
                <a:rPr lang="zh-CN" altLang="en-US" sz="1200">
                  <a:solidFill>
                    <a:schemeClr val="tx1">
                      <a:lumMod val="85000"/>
                      <a:lumOff val="15000"/>
                    </a:schemeClr>
                  </a:solidFill>
                  <a:latin typeface="思源黑体 CN Light" panose="020B0300000000000000" pitchFamily="34" charset="-122"/>
                  <a:ea typeface="思源黑体 CN Light" panose="020B0300000000000000" pitchFamily="34" charset="-122"/>
                </a:rPr>
                <a:t>季布有个同乡名叫曹邱生，能言善辩却爱巴结有权势的上层官员，所以，季布看不起曹某人。不过，有一次曹邱生来看望季布，说道：“我听说楚地到处流传关于你的事，大家都说‘得到黄金千两，不如得到季布一诺’，你一句应允承诺这么厉害，我要向全国广做宣传啊！”</a:t>
              </a:r>
            </a:p>
            <a:p>
              <a:pPr marL="0" lvl="0" indent="0">
                <a:lnSpc>
                  <a:spcPct val="150000"/>
                </a:lnSpc>
                <a:buNone/>
              </a:pPr>
              <a:r>
                <a:rPr lang="zh-CN" altLang="en-US" sz="1200">
                  <a:solidFill>
                    <a:schemeClr val="tx1">
                      <a:lumMod val="85000"/>
                      <a:lumOff val="15000"/>
                    </a:schemeClr>
                  </a:solidFill>
                  <a:latin typeface="思源黑体 CN Light" panose="020B0300000000000000" pitchFamily="34" charset="-122"/>
                  <a:ea typeface="思源黑体 CN Light" panose="020B0300000000000000" pitchFamily="34" charset="-122"/>
                </a:rPr>
                <a:t>季布见曹某人是真诚拜见自己，就以礼相待，将他视若上宾，留吃留宿。后人根据“得到黄金千两，不如得到季布一诺”压缩成“一诺千金”，这成语自此流传开了。</a:t>
              </a:r>
            </a:p>
          </p:txBody>
        </p:sp>
      </p:grpSp>
      <p:sp>
        <p:nvSpPr>
          <p:cNvPr id="21" name="文本框 20"/>
          <p:cNvSpPr txBox="1"/>
          <p:nvPr/>
        </p:nvSpPr>
        <p:spPr>
          <a:xfrm>
            <a:off x="611893" y="469433"/>
            <a:ext cx="2031325" cy="646331"/>
          </a:xfrm>
          <a:prstGeom prst="rect">
            <a:avLst/>
          </a:prstGeom>
          <a:noFill/>
        </p:spPr>
        <p:txBody>
          <a:bodyPr wrap="none" rtlCol="0">
            <a:spAutoFit/>
          </a:bodyPr>
          <a:lstStyle/>
          <a:p>
            <a:r>
              <a:rPr lang="zh-CN" altLang="en-US" sz="3600" kern="0">
                <a:solidFill>
                  <a:srgbClr val="002E5F"/>
                </a:solidFill>
                <a:latin typeface="zihun64hao-mengquruantangti" pitchFamily="2" charset="-122"/>
                <a:ea typeface="zihun64hao-mengquruantangti" pitchFamily="2" charset="-122"/>
              </a:rPr>
              <a:t>诚信格言</a:t>
            </a:r>
          </a:p>
        </p:txBody>
      </p:sp>
      <p:pic>
        <p:nvPicPr>
          <p:cNvPr id="2" name="图片 1" descr="9dac1d134dc935b91f130c1c4a96ede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899795" y="2305050"/>
            <a:ext cx="3811905" cy="391350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3400" advTm="3000">
        <p14:reveal/>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7999"/>
          </a:xfrm>
          <a:prstGeom prst="rect">
            <a:avLst/>
          </a:prstGeom>
        </p:spPr>
      </p:pic>
      <p:sp>
        <p:nvSpPr>
          <p:cNvPr id="8" name="文本框 7"/>
          <p:cNvSpPr txBox="1"/>
          <p:nvPr/>
        </p:nvSpPr>
        <p:spPr>
          <a:xfrm>
            <a:off x="3109571" y="1720343"/>
            <a:ext cx="6004459" cy="1198880"/>
          </a:xfrm>
          <a:prstGeom prst="rect">
            <a:avLst/>
          </a:prstGeom>
          <a:noFill/>
        </p:spPr>
        <p:txBody>
          <a:bodyPr wrap="square" rtlCol="0">
            <a:spAutoFit/>
          </a:bodyPr>
          <a:lstStyle/>
          <a:p>
            <a:pPr algn="ctr"/>
            <a:r>
              <a:rPr lang="zh-CN" altLang="en-US" sz="7200" b="1" dirty="0">
                <a:gradFill>
                  <a:gsLst>
                    <a:gs pos="70000">
                      <a:srgbClr val="F9E4A5"/>
                    </a:gs>
                    <a:gs pos="0">
                      <a:srgbClr val="FEE098"/>
                    </a:gs>
                  </a:gsLst>
                  <a:lin ang="2700000" scaled="0"/>
                </a:gradFill>
                <a:effectLst>
                  <a:outerShdw blurRad="25400" dist="25400" dir="2700000" algn="tl">
                    <a:srgbClr val="000000">
                      <a:alpha val="35000"/>
                    </a:srgbClr>
                  </a:outerShdw>
                </a:effectLst>
                <a:latin typeface="微软雅黑" panose="020B0503020204020204" pitchFamily="34" charset="-122"/>
                <a:ea typeface="微软雅黑" panose="020B0503020204020204" pitchFamily="34" charset="-122"/>
              </a:rPr>
              <a:t>不诚信表现</a:t>
            </a:r>
          </a:p>
        </p:txBody>
      </p:sp>
      <p:sp>
        <p:nvSpPr>
          <p:cNvPr id="9" name="文本框 8"/>
          <p:cNvSpPr txBox="1"/>
          <p:nvPr/>
        </p:nvSpPr>
        <p:spPr>
          <a:xfrm>
            <a:off x="2731291" y="3000669"/>
            <a:ext cx="6761018" cy="460375"/>
          </a:xfrm>
          <a:prstGeom prst="rect">
            <a:avLst/>
          </a:prstGeom>
          <a:noFill/>
        </p:spPr>
        <p:txBody>
          <a:bodyPr wrap="square" rtlCol="0">
            <a:spAutoFit/>
          </a:bodyPr>
          <a:lstStyle/>
          <a:p>
            <a:pPr algn="ctr">
              <a:lnSpc>
                <a:spcPct val="150000"/>
              </a:lnSpc>
            </a:pPr>
            <a:r>
              <a:rPr kumimoji="1" lang="en-GB" altLang="zh-CN" sz="800" b="1">
                <a:solidFill>
                  <a:schemeClr val="bg1"/>
                </a:solidFill>
                <a:latin typeface="微软雅黑" panose="020B0503020204020204" pitchFamily="34" charset="-122"/>
                <a:ea typeface="微软雅黑" panose="020B0503020204020204" pitchFamily="34" charset="-122"/>
                <a:sym typeface="+mn-ea"/>
              </a:rPr>
              <a:t>Your content is entered here, or by copying your text, select Paste in this box and choose to retain only text. Your content is typed here, or by copying your text, select Paste in this box.</a:t>
            </a:r>
          </a:p>
        </p:txBody>
      </p:sp>
      <p:grpSp>
        <p:nvGrpSpPr>
          <p:cNvPr id="16" name="组合 15"/>
          <p:cNvGrpSpPr/>
          <p:nvPr/>
        </p:nvGrpSpPr>
        <p:grpSpPr>
          <a:xfrm>
            <a:off x="766864" y="278340"/>
            <a:ext cx="715574" cy="1593274"/>
            <a:chOff x="753009" y="401782"/>
            <a:chExt cx="715574" cy="1593274"/>
          </a:xfrm>
        </p:grpSpPr>
        <p:sp>
          <p:nvSpPr>
            <p:cNvPr id="12" name="任意多边形 11"/>
            <p:cNvSpPr/>
            <p:nvPr/>
          </p:nvSpPr>
          <p:spPr>
            <a:xfrm>
              <a:off x="753009" y="401782"/>
              <a:ext cx="715574" cy="1593274"/>
            </a:xfrm>
            <a:custGeom>
              <a:avLst/>
              <a:gdLst>
                <a:gd name="connsiteX0" fmla="*/ 499349 w 2438400"/>
                <a:gd name="connsiteY0" fmla="*/ 0 h 3617301"/>
                <a:gd name="connsiteX1" fmla="*/ 1939051 w 2438400"/>
                <a:gd name="connsiteY1" fmla="*/ 0 h 3617301"/>
                <a:gd name="connsiteX2" fmla="*/ 2227530 w 2438400"/>
                <a:gd name="connsiteY2" fmla="*/ 191217 h 3617301"/>
                <a:gd name="connsiteX3" fmla="*/ 2241185 w 2438400"/>
                <a:gd name="connsiteY3" fmla="*/ 235207 h 3617301"/>
                <a:gd name="connsiteX4" fmla="*/ 2259078 w 2438400"/>
                <a:gd name="connsiteY4" fmla="*/ 240761 h 3617301"/>
                <a:gd name="connsiteX5" fmla="*/ 2438400 w 2438400"/>
                <a:gd name="connsiteY5" fmla="*/ 511296 h 3617301"/>
                <a:gd name="connsiteX6" fmla="*/ 2438400 w 2438400"/>
                <a:gd name="connsiteY6" fmla="*/ 3106004 h 3617301"/>
                <a:gd name="connsiteX7" fmla="*/ 2259078 w 2438400"/>
                <a:gd name="connsiteY7" fmla="*/ 3376539 h 3617301"/>
                <a:gd name="connsiteX8" fmla="*/ 2241185 w 2438400"/>
                <a:gd name="connsiteY8" fmla="*/ 3382093 h 3617301"/>
                <a:gd name="connsiteX9" fmla="*/ 2227530 w 2438400"/>
                <a:gd name="connsiteY9" fmla="*/ 3426085 h 3617301"/>
                <a:gd name="connsiteX10" fmla="*/ 1939051 w 2438400"/>
                <a:gd name="connsiteY10" fmla="*/ 3617301 h 3617301"/>
                <a:gd name="connsiteX11" fmla="*/ 499349 w 2438400"/>
                <a:gd name="connsiteY11" fmla="*/ 3617301 h 3617301"/>
                <a:gd name="connsiteX12" fmla="*/ 210871 w 2438400"/>
                <a:gd name="connsiteY12" fmla="*/ 3426085 h 3617301"/>
                <a:gd name="connsiteX13" fmla="*/ 197215 w 2438400"/>
                <a:gd name="connsiteY13" fmla="*/ 3382093 h 3617301"/>
                <a:gd name="connsiteX14" fmla="*/ 179323 w 2438400"/>
                <a:gd name="connsiteY14" fmla="*/ 3376539 h 3617301"/>
                <a:gd name="connsiteX15" fmla="*/ 0 w 2438400"/>
                <a:gd name="connsiteY15" fmla="*/ 3106004 h 3617301"/>
                <a:gd name="connsiteX16" fmla="*/ 0 w 2438400"/>
                <a:gd name="connsiteY16" fmla="*/ 511296 h 3617301"/>
                <a:gd name="connsiteX17" fmla="*/ 179323 w 2438400"/>
                <a:gd name="connsiteY17" fmla="*/ 240761 h 3617301"/>
                <a:gd name="connsiteX18" fmla="*/ 197215 w 2438400"/>
                <a:gd name="connsiteY18" fmla="*/ 235207 h 3617301"/>
                <a:gd name="connsiteX19" fmla="*/ 210871 w 2438400"/>
                <a:gd name="connsiteY19" fmla="*/ 191217 h 3617301"/>
                <a:gd name="connsiteX20" fmla="*/ 499349 w 2438400"/>
                <a:gd name="connsiteY20" fmla="*/ 0 h 3617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8400" h="3617301">
                  <a:moveTo>
                    <a:pt x="499349" y="0"/>
                  </a:moveTo>
                  <a:lnTo>
                    <a:pt x="1939051" y="0"/>
                  </a:lnTo>
                  <a:cubicBezTo>
                    <a:pt x="2068734" y="0"/>
                    <a:pt x="2180001" y="78847"/>
                    <a:pt x="2227530" y="191217"/>
                  </a:cubicBezTo>
                  <a:lnTo>
                    <a:pt x="2241185" y="235207"/>
                  </a:lnTo>
                  <a:lnTo>
                    <a:pt x="2259078" y="240761"/>
                  </a:lnTo>
                  <a:cubicBezTo>
                    <a:pt x="2364458" y="285333"/>
                    <a:pt x="2438400" y="389680"/>
                    <a:pt x="2438400" y="511296"/>
                  </a:cubicBezTo>
                  <a:lnTo>
                    <a:pt x="2438400" y="3106004"/>
                  </a:lnTo>
                  <a:cubicBezTo>
                    <a:pt x="2438400" y="3227621"/>
                    <a:pt x="2364458" y="3331967"/>
                    <a:pt x="2259078" y="3376539"/>
                  </a:cubicBezTo>
                  <a:lnTo>
                    <a:pt x="2241185" y="3382093"/>
                  </a:lnTo>
                  <a:lnTo>
                    <a:pt x="2227530" y="3426085"/>
                  </a:lnTo>
                  <a:cubicBezTo>
                    <a:pt x="2180001" y="3538454"/>
                    <a:pt x="2068734" y="3617301"/>
                    <a:pt x="1939051" y="3617301"/>
                  </a:cubicBezTo>
                  <a:lnTo>
                    <a:pt x="499349" y="3617301"/>
                  </a:lnTo>
                  <a:cubicBezTo>
                    <a:pt x="369667" y="3617301"/>
                    <a:pt x="258399" y="3538454"/>
                    <a:pt x="210871" y="3426085"/>
                  </a:cubicBezTo>
                  <a:lnTo>
                    <a:pt x="197215" y="3382093"/>
                  </a:lnTo>
                  <a:lnTo>
                    <a:pt x="179323" y="3376539"/>
                  </a:lnTo>
                  <a:cubicBezTo>
                    <a:pt x="73943" y="3331967"/>
                    <a:pt x="0" y="3227621"/>
                    <a:pt x="0" y="3106004"/>
                  </a:cubicBezTo>
                  <a:lnTo>
                    <a:pt x="0" y="511296"/>
                  </a:lnTo>
                  <a:cubicBezTo>
                    <a:pt x="0" y="389680"/>
                    <a:pt x="73943" y="285333"/>
                    <a:pt x="179323" y="240761"/>
                  </a:cubicBezTo>
                  <a:lnTo>
                    <a:pt x="197215" y="235207"/>
                  </a:lnTo>
                  <a:lnTo>
                    <a:pt x="210871" y="191217"/>
                  </a:lnTo>
                  <a:cubicBezTo>
                    <a:pt x="258399" y="78847"/>
                    <a:pt x="369667" y="0"/>
                    <a:pt x="499349" y="0"/>
                  </a:cubicBezTo>
                  <a:close/>
                </a:path>
              </a:pathLst>
            </a:custGeom>
            <a:gradFill>
              <a:gsLst>
                <a:gs pos="0">
                  <a:srgbClr val="155489"/>
                </a:gs>
                <a:gs pos="69000">
                  <a:srgbClr val="0D3261"/>
                </a:gs>
              </a:gsLst>
              <a:lin ang="2700000" scaled="0"/>
            </a:gradFill>
            <a:ln w="28575">
              <a:solidFill>
                <a:srgbClr val="FED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
            </a:p>
          </p:txBody>
        </p:sp>
        <p:sp>
          <p:nvSpPr>
            <p:cNvPr id="13" name="文本框 12"/>
            <p:cNvSpPr txBox="1"/>
            <p:nvPr/>
          </p:nvSpPr>
          <p:spPr>
            <a:xfrm>
              <a:off x="754570" y="420406"/>
              <a:ext cx="712450" cy="584775"/>
            </a:xfrm>
            <a:prstGeom prst="rect">
              <a:avLst/>
            </a:prstGeom>
            <a:noFill/>
          </p:spPr>
          <p:txBody>
            <a:bodyPr wrap="square" rtlCol="0">
              <a:spAutoFit/>
            </a:bodyPr>
            <a:lstStyle/>
            <a:p>
              <a:pPr algn="ctr"/>
              <a:r>
                <a:rPr lang="zh-CN" altLang="en-US" sz="3200" smtClean="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rPr>
                <a:t>第</a:t>
              </a:r>
              <a:endParaRPr lang="zh-CN" altLang="en-US" sz="320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endParaRPr>
            </a:p>
          </p:txBody>
        </p:sp>
        <p:sp>
          <p:nvSpPr>
            <p:cNvPr id="14" name="文本框 13"/>
            <p:cNvSpPr txBox="1"/>
            <p:nvPr/>
          </p:nvSpPr>
          <p:spPr>
            <a:xfrm>
              <a:off x="754570" y="884870"/>
              <a:ext cx="712450" cy="583565"/>
            </a:xfrm>
            <a:prstGeom prst="rect">
              <a:avLst/>
            </a:prstGeom>
            <a:noFill/>
          </p:spPr>
          <p:txBody>
            <a:bodyPr wrap="square" rtlCol="0">
              <a:spAutoFit/>
            </a:bodyPr>
            <a:lstStyle/>
            <a:p>
              <a:pPr algn="ctr"/>
              <a:r>
                <a:rPr lang="zh-CN" altLang="en-US" sz="320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rPr>
                <a:t>三</a:t>
              </a:r>
            </a:p>
          </p:txBody>
        </p:sp>
        <p:sp>
          <p:nvSpPr>
            <p:cNvPr id="15" name="文本框 14"/>
            <p:cNvSpPr txBox="1"/>
            <p:nvPr/>
          </p:nvSpPr>
          <p:spPr>
            <a:xfrm>
              <a:off x="754570" y="1349335"/>
              <a:ext cx="712450" cy="584775"/>
            </a:xfrm>
            <a:prstGeom prst="rect">
              <a:avLst/>
            </a:prstGeom>
            <a:noFill/>
          </p:spPr>
          <p:txBody>
            <a:bodyPr wrap="square" rtlCol="0">
              <a:spAutoFit/>
            </a:bodyPr>
            <a:lstStyle/>
            <a:p>
              <a:pPr algn="ctr"/>
              <a:r>
                <a:rPr lang="zh-CN" altLang="en-US" sz="3200" smtClean="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rPr>
                <a:t>章</a:t>
              </a:r>
              <a:endParaRPr lang="zh-CN" altLang="en-US" sz="320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endParaRPr>
            </a:p>
          </p:txBody>
        </p:sp>
      </p:grpSp>
      <p:pic>
        <p:nvPicPr>
          <p:cNvPr id="17" name="图片 1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38593" y="3944568"/>
            <a:ext cx="3152465" cy="3152465"/>
          </a:xfrm>
          <a:prstGeom prst="rect">
            <a:avLst/>
          </a:prstGeom>
        </p:spPr>
      </p:pic>
      <p:pic>
        <p:nvPicPr>
          <p:cNvPr id="18" name="图片 17"/>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9280286" y="1067174"/>
            <a:ext cx="1271464" cy="827698"/>
          </a:xfrm>
          <a:prstGeom prst="rect">
            <a:avLst/>
          </a:prstGeom>
        </p:spPr>
      </p:pic>
      <p:pic>
        <p:nvPicPr>
          <p:cNvPr id="19" name="图片 18"/>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784571" y="1394858"/>
            <a:ext cx="1464731" cy="95351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advClick="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anim calcmode="lin" valueType="num">
                                      <p:cBhvr>
                                        <p:cTn id="13" dur="1000" fill="hold"/>
                                        <p:tgtEl>
                                          <p:spTgt spid="17"/>
                                        </p:tgtEl>
                                        <p:attrNameLst>
                                          <p:attrName>ppt_x</p:attrName>
                                        </p:attrNameLst>
                                      </p:cBhvr>
                                      <p:tavLst>
                                        <p:tav tm="0">
                                          <p:val>
                                            <p:strVal val="#ppt_x"/>
                                          </p:val>
                                        </p:tav>
                                        <p:tav tm="100000">
                                          <p:val>
                                            <p:strVal val="#ppt_x"/>
                                          </p:val>
                                        </p:tav>
                                      </p:tavLst>
                                    </p:anim>
                                    <p:anim calcmode="lin" valueType="num">
                                      <p:cBhvr>
                                        <p:cTn id="14" dur="1000" fill="hold"/>
                                        <p:tgtEl>
                                          <p:spTgt spid="17"/>
                                        </p:tgtEl>
                                        <p:attrNameLst>
                                          <p:attrName>ppt_y</p:attrName>
                                        </p:attrNameLst>
                                      </p:cBhvr>
                                      <p:tavLst>
                                        <p:tav tm="0">
                                          <p:val>
                                            <p:strVal val="#ppt_y+.1"/>
                                          </p:val>
                                        </p:tav>
                                        <p:tav tm="100000">
                                          <p:val>
                                            <p:strVal val="#ppt_y"/>
                                          </p:val>
                                        </p:tav>
                                      </p:tavLst>
                                    </p:anim>
                                  </p:childTnLst>
                                </p:cTn>
                              </p:par>
                              <p:par>
                                <p:cTn id="15" presetID="2" presetClass="entr" presetSubtype="12" decel="80000" fill="hold" nodeType="withEffect">
                                  <p:stCondLst>
                                    <p:cond delay="50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750" fill="hold"/>
                                        <p:tgtEl>
                                          <p:spTgt spid="18"/>
                                        </p:tgtEl>
                                        <p:attrNameLst>
                                          <p:attrName>ppt_x</p:attrName>
                                        </p:attrNameLst>
                                      </p:cBhvr>
                                      <p:tavLst>
                                        <p:tav tm="0">
                                          <p:val>
                                            <p:strVal val="0-#ppt_w/2"/>
                                          </p:val>
                                        </p:tav>
                                        <p:tav tm="100000">
                                          <p:val>
                                            <p:strVal val="#ppt_x"/>
                                          </p:val>
                                        </p:tav>
                                      </p:tavLst>
                                    </p:anim>
                                    <p:anim calcmode="lin" valueType="num">
                                      <p:cBhvr additive="base">
                                        <p:cTn id="18" dur="750" fill="hold"/>
                                        <p:tgtEl>
                                          <p:spTgt spid="18"/>
                                        </p:tgtEl>
                                        <p:attrNameLst>
                                          <p:attrName>ppt_y</p:attrName>
                                        </p:attrNameLst>
                                      </p:cBhvr>
                                      <p:tavLst>
                                        <p:tav tm="0">
                                          <p:val>
                                            <p:strVal val="1+#ppt_h/2"/>
                                          </p:val>
                                        </p:tav>
                                        <p:tav tm="100000">
                                          <p:val>
                                            <p:strVal val="#ppt_y"/>
                                          </p:val>
                                        </p:tav>
                                      </p:tavLst>
                                    </p:anim>
                                  </p:childTnLst>
                                </p:cTn>
                              </p:par>
                              <p:par>
                                <p:cTn id="19" presetID="2" presetClass="entr" presetSubtype="12" decel="80000" fill="hold" nodeType="withEffect">
                                  <p:stCondLst>
                                    <p:cond delay="75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750" fill="hold"/>
                                        <p:tgtEl>
                                          <p:spTgt spid="19"/>
                                        </p:tgtEl>
                                        <p:attrNameLst>
                                          <p:attrName>ppt_x</p:attrName>
                                        </p:attrNameLst>
                                      </p:cBhvr>
                                      <p:tavLst>
                                        <p:tav tm="0">
                                          <p:val>
                                            <p:strVal val="0-#ppt_w/2"/>
                                          </p:val>
                                        </p:tav>
                                        <p:tav tm="100000">
                                          <p:val>
                                            <p:strVal val="#ppt_x"/>
                                          </p:val>
                                        </p:tav>
                                      </p:tavLst>
                                    </p:anim>
                                    <p:anim calcmode="lin" valueType="num">
                                      <p:cBhvr additive="base">
                                        <p:cTn id="22" dur="750" fill="hold"/>
                                        <p:tgtEl>
                                          <p:spTgt spid="19"/>
                                        </p:tgtEl>
                                        <p:attrNameLst>
                                          <p:attrName>ppt_y</p:attrName>
                                        </p:attrNameLst>
                                      </p:cBhvr>
                                      <p:tavLst>
                                        <p:tav tm="0">
                                          <p:val>
                                            <p:strVal val="1+#ppt_h/2"/>
                                          </p:val>
                                        </p:tav>
                                        <p:tav tm="100000">
                                          <p:val>
                                            <p:strVal val="#ppt_y"/>
                                          </p:val>
                                        </p:tav>
                                      </p:tavLst>
                                    </p:anim>
                                  </p:childTnLst>
                                </p:cTn>
                              </p:par>
                              <p:par>
                                <p:cTn id="23" presetID="53" presetClass="entr" presetSubtype="0" fill="hold" grpId="0" nodeType="withEffect">
                                  <p:stCondLst>
                                    <p:cond delay="1000"/>
                                  </p:stCondLst>
                                  <p:childTnLst>
                                    <p:set>
                                      <p:cBhvr>
                                        <p:cTn id="24" dur="1" fill="hold">
                                          <p:stCondLst>
                                            <p:cond delay="0"/>
                                          </p:stCondLst>
                                        </p:cTn>
                                        <p:tgtEl>
                                          <p:spTgt spid="8"/>
                                        </p:tgtEl>
                                        <p:attrNameLst>
                                          <p:attrName>style.visibility</p:attrName>
                                        </p:attrNameLst>
                                      </p:cBhvr>
                                      <p:to>
                                        <p:strVal val="visible"/>
                                      </p:to>
                                    </p:set>
                                    <p:anim calcmode="lin" valueType="num">
                                      <p:cBhvr>
                                        <p:cTn id="25" dur="750" fill="hold"/>
                                        <p:tgtEl>
                                          <p:spTgt spid="8"/>
                                        </p:tgtEl>
                                        <p:attrNameLst>
                                          <p:attrName>ppt_w</p:attrName>
                                        </p:attrNameLst>
                                      </p:cBhvr>
                                      <p:tavLst>
                                        <p:tav tm="0">
                                          <p:val>
                                            <p:fltVal val="0"/>
                                          </p:val>
                                        </p:tav>
                                        <p:tav tm="100000">
                                          <p:val>
                                            <p:strVal val="#ppt_w"/>
                                          </p:val>
                                        </p:tav>
                                      </p:tavLst>
                                    </p:anim>
                                    <p:anim calcmode="lin" valueType="num">
                                      <p:cBhvr>
                                        <p:cTn id="26" dur="750" fill="hold"/>
                                        <p:tgtEl>
                                          <p:spTgt spid="8"/>
                                        </p:tgtEl>
                                        <p:attrNameLst>
                                          <p:attrName>ppt_h</p:attrName>
                                        </p:attrNameLst>
                                      </p:cBhvr>
                                      <p:tavLst>
                                        <p:tav tm="0">
                                          <p:val>
                                            <p:fltVal val="0"/>
                                          </p:val>
                                        </p:tav>
                                        <p:tav tm="100000">
                                          <p:val>
                                            <p:strVal val="#ppt_h"/>
                                          </p:val>
                                        </p:tav>
                                      </p:tavLst>
                                    </p:anim>
                                    <p:animEffect transition="in" filter="fade">
                                      <p:cBhvr>
                                        <p:cTn id="27" dur="750"/>
                                        <p:tgtEl>
                                          <p:spTgt spid="8"/>
                                        </p:tgtEl>
                                      </p:cBhvr>
                                    </p:animEffect>
                                  </p:childTnLst>
                                </p:cTn>
                              </p:par>
                              <p:par>
                                <p:cTn id="28" presetID="22" presetClass="entr" presetSubtype="1" fill="hold" grpId="0" nodeType="withEffect">
                                  <p:stCondLst>
                                    <p:cond delay="1250"/>
                                  </p:stCondLst>
                                  <p:childTnLst>
                                    <p:set>
                                      <p:cBhvr>
                                        <p:cTn id="29" dur="1" fill="hold">
                                          <p:stCondLst>
                                            <p:cond delay="0"/>
                                          </p:stCondLst>
                                        </p:cTn>
                                        <p:tgtEl>
                                          <p:spTgt spid="9"/>
                                        </p:tgtEl>
                                        <p:attrNameLst>
                                          <p:attrName>style.visibility</p:attrName>
                                        </p:attrNameLst>
                                      </p:cBhvr>
                                      <p:to>
                                        <p:strVal val="visible"/>
                                      </p:to>
                                    </p:set>
                                    <p:animEffect transition="in" filter="wipe(up)">
                                      <p:cBhvr>
                                        <p:cTn id="30"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主题班会-2" hidden="1"/>
          <p:cNvSpPr txBox="1"/>
          <p:nvPr/>
        </p:nvSpPr>
        <p:spPr>
          <a:xfrm>
            <a:off x="10522857" y="-841829"/>
            <a:ext cx="1669143" cy="369332"/>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endParaRPr lang="zh-CN" altLang="en-US">
              <a:noFill/>
              <a:latin typeface="思源黑体 CN Bold" panose="020B0800000000000000" pitchFamily="34" charset="-122"/>
              <a:ea typeface="思源黑体 CN Bold" panose="020B0800000000000000" pitchFamily="34" charset="-122"/>
            </a:endParaRPr>
          </a:p>
        </p:txBody>
      </p:sp>
      <p:grpSp>
        <p:nvGrpSpPr>
          <p:cNvPr id="32" name="主题班会-4"/>
          <p:cNvGrpSpPr/>
          <p:nvPr/>
        </p:nvGrpSpPr>
        <p:grpSpPr>
          <a:xfrm>
            <a:off x="5767444" y="1325840"/>
            <a:ext cx="5319478" cy="2103160"/>
            <a:chOff x="6290559" y="1113802"/>
            <a:chExt cx="5319478" cy="2103160"/>
          </a:xfrm>
        </p:grpSpPr>
        <p:sp>
          <p:nvSpPr>
            <p:cNvPr id="33" name="主题班会-4-1"/>
            <p:cNvSpPr/>
            <p:nvPr/>
          </p:nvSpPr>
          <p:spPr>
            <a:xfrm>
              <a:off x="6290559" y="1113802"/>
              <a:ext cx="5319478" cy="2103160"/>
            </a:xfrm>
            <a:prstGeom prst="rect">
              <a:avLst/>
            </a:prstGeom>
            <a:solidFill>
              <a:schemeClr val="bg1"/>
            </a:solidFill>
            <a:ln>
              <a:noFill/>
            </a:ln>
            <a:effectLst>
              <a:outerShdw blurRad="2286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ea typeface="思源黑体 CN Light" panose="020B0300000000000000" pitchFamily="34" charset="-122"/>
              </a:endParaRPr>
            </a:p>
          </p:txBody>
        </p:sp>
        <p:sp>
          <p:nvSpPr>
            <p:cNvPr id="34" name="主题班会-4-2"/>
            <p:cNvSpPr txBox="1"/>
            <p:nvPr/>
          </p:nvSpPr>
          <p:spPr>
            <a:xfrm>
              <a:off x="7630844" y="1283113"/>
              <a:ext cx="3899679" cy="1725601"/>
            </a:xfrm>
            <a:prstGeom prst="rect">
              <a:avLst/>
            </a:prstGeom>
            <a:noFill/>
          </p:spPr>
          <p:txBody>
            <a:bodyPr wrap="square" rtlCol="0">
              <a:spAutoFit/>
            </a:bodyPr>
            <a:lstStyle/>
            <a:p>
              <a:pPr>
                <a:lnSpc>
                  <a:spcPct val="150000"/>
                </a:lnSpc>
              </a:pPr>
              <a:r>
                <a:rPr lang="zh-CN" altLang="en-US" sz="1200" dirty="0">
                  <a:solidFill>
                    <a:srgbClr val="3C3F51"/>
                  </a:solidFill>
                  <a:latin typeface="思源黑体 CN Light" panose="020B0300000000000000" pitchFamily="34" charset="-122"/>
                  <a:ea typeface="思源黑体 CN Light" panose="020B0300000000000000" pitchFamily="34" charset="-122"/>
                </a:rPr>
                <a:t>在商鞅“立木为信”的地方，在早它</a:t>
              </a:r>
              <a:r>
                <a:rPr lang="en-US" altLang="zh-CN" sz="1200" dirty="0">
                  <a:solidFill>
                    <a:srgbClr val="3C3F51"/>
                  </a:solidFill>
                  <a:latin typeface="思源黑体 CN Light" panose="020B0300000000000000" pitchFamily="34" charset="-122"/>
                  <a:ea typeface="思源黑体 CN Light" panose="020B0300000000000000" pitchFamily="34" charset="-122"/>
                </a:rPr>
                <a:t>400</a:t>
              </a:r>
              <a:r>
                <a:rPr lang="zh-CN" altLang="en-US" sz="1200" dirty="0">
                  <a:solidFill>
                    <a:srgbClr val="3C3F51"/>
                  </a:solidFill>
                  <a:latin typeface="思源黑体 CN Light" panose="020B0300000000000000" pitchFamily="34" charset="-122"/>
                  <a:ea typeface="思源黑体 CN Light" panose="020B0300000000000000" pitchFamily="34" charset="-122"/>
                </a:rPr>
                <a:t>年以前，却曾发生过一场令人啼笑皆非  的“烽火戏诸侯”的闹剧。周幽王有个宠妃叫褒姒，为博取她的一笑，周幽王下令在都城附近</a:t>
              </a:r>
              <a:r>
                <a:rPr lang="en-US" altLang="zh-CN" sz="1200" dirty="0">
                  <a:solidFill>
                    <a:srgbClr val="3C3F51"/>
                  </a:solidFill>
                  <a:latin typeface="思源黑体 CN Light" panose="020B0300000000000000" pitchFamily="34" charset="-122"/>
                  <a:ea typeface="思源黑体 CN Light" panose="020B0300000000000000" pitchFamily="34" charset="-122"/>
                </a:rPr>
                <a:t>20</a:t>
              </a:r>
              <a:r>
                <a:rPr lang="zh-CN" altLang="en-US" sz="1200" dirty="0">
                  <a:solidFill>
                    <a:srgbClr val="3C3F51"/>
                  </a:solidFill>
                  <a:latin typeface="思源黑体 CN Light" panose="020B0300000000000000" pitchFamily="34" charset="-122"/>
                  <a:ea typeface="思源黑体 CN Light" panose="020B0300000000000000" pitchFamily="34" charset="-122"/>
                </a:rPr>
                <a:t>多座烽火台上点起烽火</a:t>
              </a:r>
              <a:r>
                <a:rPr lang="en-US" altLang="zh-CN" sz="1200" dirty="0">
                  <a:solidFill>
                    <a:srgbClr val="3C3F51"/>
                  </a:solidFill>
                  <a:latin typeface="思源黑体 CN Light" panose="020B0300000000000000" pitchFamily="34" charset="-122"/>
                  <a:ea typeface="思源黑体 CN Light" panose="020B0300000000000000" pitchFamily="34" charset="-122"/>
                </a:rPr>
                <a:t>——</a:t>
              </a:r>
              <a:r>
                <a:rPr lang="zh-CN" altLang="en-US" sz="1200" dirty="0">
                  <a:solidFill>
                    <a:srgbClr val="3C3F51"/>
                  </a:solidFill>
                  <a:latin typeface="思源黑体 CN Light" panose="020B0300000000000000" pitchFamily="34" charset="-122"/>
                  <a:ea typeface="思源黑体 CN Light" panose="020B0300000000000000" pitchFamily="34" charset="-122"/>
                </a:rPr>
                <a:t>烽火是边关报警的信号，只有在外敌入侵需召诸侯来救援的时候才能点燃。</a:t>
              </a:r>
            </a:p>
          </p:txBody>
        </p:sp>
        <p:sp>
          <p:nvSpPr>
            <p:cNvPr id="35" name="主题班会-4-3"/>
            <p:cNvSpPr/>
            <p:nvPr/>
          </p:nvSpPr>
          <p:spPr>
            <a:xfrm>
              <a:off x="6575810" y="1291544"/>
              <a:ext cx="914899" cy="914899"/>
            </a:xfrm>
            <a:prstGeom prst="ellipse">
              <a:avLst/>
            </a:prstGeom>
            <a:solidFill>
              <a:srgbClr val="002E5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altLang="zh-CN">
                  <a:latin typeface="思源黑体 CN Light" panose="020B0300000000000000" pitchFamily="34" charset="-122"/>
                  <a:ea typeface="思源黑体 CN Light" panose="020B0300000000000000" pitchFamily="34" charset="-122"/>
                </a:rPr>
                <a:t>01</a:t>
              </a:r>
              <a:endParaRPr lang="zh-CN" altLang="en-US">
                <a:latin typeface="思源黑体 CN Light" panose="020B0300000000000000" pitchFamily="34" charset="-122"/>
                <a:ea typeface="思源黑体 CN Light" panose="020B0300000000000000" pitchFamily="34" charset="-122"/>
              </a:endParaRPr>
            </a:p>
          </p:txBody>
        </p:sp>
      </p:grpSp>
      <p:grpSp>
        <p:nvGrpSpPr>
          <p:cNvPr id="36" name="主题班会-5"/>
          <p:cNvGrpSpPr/>
          <p:nvPr/>
        </p:nvGrpSpPr>
        <p:grpSpPr>
          <a:xfrm>
            <a:off x="5767444" y="3982764"/>
            <a:ext cx="5319478" cy="2142060"/>
            <a:chOff x="6290559" y="1113802"/>
            <a:chExt cx="5319478" cy="2142060"/>
          </a:xfrm>
        </p:grpSpPr>
        <p:sp>
          <p:nvSpPr>
            <p:cNvPr id="37" name="主题班会-5-1"/>
            <p:cNvSpPr/>
            <p:nvPr/>
          </p:nvSpPr>
          <p:spPr>
            <a:xfrm>
              <a:off x="6290559" y="1113802"/>
              <a:ext cx="5319478" cy="2142060"/>
            </a:xfrm>
            <a:prstGeom prst="rect">
              <a:avLst/>
            </a:prstGeom>
            <a:solidFill>
              <a:schemeClr val="bg1"/>
            </a:solidFill>
            <a:ln>
              <a:noFill/>
            </a:ln>
            <a:effectLst>
              <a:outerShdw blurRad="228600" sx="102000" sy="102000" algn="ctr"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atin typeface="思源黑体 CN Light" panose="020B0300000000000000" pitchFamily="34" charset="-122"/>
                <a:ea typeface="思源黑体 CN Light" panose="020B0300000000000000" pitchFamily="34" charset="-122"/>
              </a:endParaRPr>
            </a:p>
          </p:txBody>
        </p:sp>
        <p:sp>
          <p:nvSpPr>
            <p:cNvPr id="38" name="主题班会-5-2"/>
            <p:cNvSpPr txBox="1"/>
            <p:nvPr/>
          </p:nvSpPr>
          <p:spPr>
            <a:xfrm>
              <a:off x="7630845" y="1283113"/>
              <a:ext cx="3979192" cy="1725601"/>
            </a:xfrm>
            <a:prstGeom prst="rect">
              <a:avLst/>
            </a:prstGeom>
            <a:noFill/>
          </p:spPr>
          <p:txBody>
            <a:bodyPr wrap="square" rtlCol="0">
              <a:spAutoFit/>
            </a:bodyPr>
            <a:lstStyle/>
            <a:p>
              <a:pPr>
                <a:lnSpc>
                  <a:spcPct val="150000"/>
                </a:lnSpc>
              </a:pPr>
              <a:r>
                <a:rPr lang="zh-CN" altLang="en-US" sz="1200" dirty="0">
                  <a:solidFill>
                    <a:srgbClr val="3C3F51"/>
                  </a:solidFill>
                  <a:latin typeface="思源黑体 CN Light" panose="020B0300000000000000" pitchFamily="34" charset="-122"/>
                  <a:ea typeface="思源黑体 CN Light" panose="020B0300000000000000" pitchFamily="34" charset="-122"/>
                </a:rPr>
                <a:t>结果诸侯们见到烽火，率领兵将们匆匆赶到，弄明白这是君王为博妻一笑的花招后又愤然离去。褒姒看到平日威仪赫赫的诸侯们手足无措的样子，终于开心一笑。五年后，酉夷太戎大举攻周，幽王烽火再燃而诸侯未到</a:t>
              </a:r>
              <a:r>
                <a:rPr lang="en-US" altLang="zh-CN" sz="1200" dirty="0">
                  <a:solidFill>
                    <a:srgbClr val="3C3F51"/>
                  </a:solidFill>
                  <a:latin typeface="思源黑体 CN Light" panose="020B0300000000000000" pitchFamily="34" charset="-122"/>
                  <a:ea typeface="思源黑体 CN Light" panose="020B0300000000000000" pitchFamily="34" charset="-122"/>
                </a:rPr>
                <a:t>——</a:t>
              </a:r>
              <a:r>
                <a:rPr lang="zh-CN" altLang="en-US" sz="1200" dirty="0">
                  <a:solidFill>
                    <a:srgbClr val="3C3F51"/>
                  </a:solidFill>
                  <a:latin typeface="思源黑体 CN Light" panose="020B0300000000000000" pitchFamily="34" charset="-122"/>
                  <a:ea typeface="思源黑体 CN Light" panose="020B0300000000000000" pitchFamily="34" charset="-122"/>
                </a:rPr>
                <a:t>谁也不愿再上第二次当了。结果幽王被逼自刎而褒姒也被俘虏。</a:t>
              </a:r>
            </a:p>
          </p:txBody>
        </p:sp>
        <p:sp>
          <p:nvSpPr>
            <p:cNvPr id="39" name="主题班会-5-3"/>
            <p:cNvSpPr/>
            <p:nvPr/>
          </p:nvSpPr>
          <p:spPr>
            <a:xfrm>
              <a:off x="6575810" y="1291544"/>
              <a:ext cx="914899" cy="914899"/>
            </a:xfrm>
            <a:prstGeom prst="ellipse">
              <a:avLst/>
            </a:prstGeom>
            <a:solidFill>
              <a:srgbClr val="002E5F"/>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noAutofit/>
            </a:bodyPr>
            <a:lstStyle/>
            <a:p>
              <a:pPr algn="ctr"/>
              <a:r>
                <a:rPr lang="en-US" altLang="zh-CN">
                  <a:latin typeface="思源黑体 CN Light" panose="020B0300000000000000" pitchFamily="34" charset="-122"/>
                  <a:ea typeface="思源黑体 CN Light" panose="020B0300000000000000" pitchFamily="34" charset="-122"/>
                </a:rPr>
                <a:t>02</a:t>
              </a:r>
              <a:endParaRPr lang="zh-CN" altLang="en-US">
                <a:latin typeface="思源黑体 CN Light" panose="020B0300000000000000" pitchFamily="34" charset="-122"/>
                <a:ea typeface="思源黑体 CN Light" panose="020B0300000000000000" pitchFamily="34" charset="-122"/>
              </a:endParaRPr>
            </a:p>
          </p:txBody>
        </p:sp>
      </p:grpSp>
      <p:sp>
        <p:nvSpPr>
          <p:cNvPr id="29" name="文本框 28"/>
          <p:cNvSpPr txBox="1"/>
          <p:nvPr/>
        </p:nvSpPr>
        <p:spPr>
          <a:xfrm>
            <a:off x="522014" y="469433"/>
            <a:ext cx="2492990" cy="646331"/>
          </a:xfrm>
          <a:prstGeom prst="rect">
            <a:avLst/>
          </a:prstGeom>
          <a:noFill/>
        </p:spPr>
        <p:txBody>
          <a:bodyPr wrap="none" rtlCol="0">
            <a:spAutoFit/>
          </a:bodyPr>
          <a:lstStyle/>
          <a:p>
            <a:r>
              <a:rPr lang="zh-CN" altLang="en-US" sz="3600" kern="0">
                <a:solidFill>
                  <a:srgbClr val="002E5F"/>
                </a:solidFill>
                <a:latin typeface="zihun64hao-mengquruantangti" pitchFamily="2" charset="-122"/>
                <a:ea typeface="zihun64hao-mengquruantangti" pitchFamily="2" charset="-122"/>
              </a:rPr>
              <a:t>不诚信表现</a:t>
            </a:r>
          </a:p>
        </p:txBody>
      </p:sp>
      <p:pic>
        <p:nvPicPr>
          <p:cNvPr id="14" name="图片 13"/>
          <p:cNvPicPr>
            <a:picLocks noChangeAspect="1"/>
          </p:cNvPicPr>
          <p:nvPr/>
        </p:nvPicPr>
        <p:blipFill>
          <a:blip r:embed="rId2" cstate="email">
            <a:extLst>
              <a:ext uri="{28A0092B-C50C-407E-A947-70E740481C1C}">
                <a14:useLocalDpi xmlns:a14="http://schemas.microsoft.com/office/drawing/2010/main"/>
              </a:ext>
            </a:extLst>
          </a:blip>
          <a:srcRect r="-5009"/>
          <a:stretch>
            <a:fillRect/>
          </a:stretch>
        </p:blipFill>
        <p:spPr>
          <a:xfrm>
            <a:off x="1157061" y="1999168"/>
            <a:ext cx="4981896" cy="4227318"/>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split orient="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主题班会-2" hidden="1"/>
          <p:cNvSpPr txBox="1"/>
          <p:nvPr/>
        </p:nvSpPr>
        <p:spPr>
          <a:xfrm>
            <a:off x="10522857" y="-841829"/>
            <a:ext cx="1669143" cy="369332"/>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endParaRPr lang="zh-CN" altLang="en-US">
              <a:noFill/>
              <a:latin typeface="思源黑体 CN Bold" panose="020B0800000000000000" pitchFamily="34" charset="-122"/>
              <a:ea typeface="思源黑体 CN Bold" panose="020B0800000000000000" pitchFamily="34" charset="-122"/>
            </a:endParaRPr>
          </a:p>
        </p:txBody>
      </p:sp>
      <p:grpSp>
        <p:nvGrpSpPr>
          <p:cNvPr id="44" name="主题班会-4"/>
          <p:cNvGrpSpPr/>
          <p:nvPr/>
        </p:nvGrpSpPr>
        <p:grpSpPr>
          <a:xfrm>
            <a:off x="5011307" y="1696756"/>
            <a:ext cx="6444677" cy="4052632"/>
            <a:chOff x="7740181" y="1993185"/>
            <a:chExt cx="6444677" cy="4052632"/>
          </a:xfrm>
        </p:grpSpPr>
        <p:sp>
          <p:nvSpPr>
            <p:cNvPr id="47" name="主题班会-4-3"/>
            <p:cNvSpPr/>
            <p:nvPr/>
          </p:nvSpPr>
          <p:spPr bwMode="auto">
            <a:xfrm>
              <a:off x="7740181" y="2193347"/>
              <a:ext cx="45171" cy="45171"/>
            </a:xfrm>
            <a:custGeom>
              <a:avLst/>
              <a:gdLst/>
              <a:ahLst/>
              <a:cxnLst>
                <a:cxn ang="0">
                  <a:pos x="34" y="0"/>
                </a:cxn>
                <a:cxn ang="0">
                  <a:pos x="34" y="0"/>
                </a:cxn>
                <a:cxn ang="0">
                  <a:pos x="34" y="0"/>
                </a:cxn>
                <a:cxn ang="0">
                  <a:pos x="34" y="0"/>
                </a:cxn>
                <a:cxn ang="0">
                  <a:pos x="28" y="0"/>
                </a:cxn>
                <a:cxn ang="0">
                  <a:pos x="20" y="2"/>
                </a:cxn>
                <a:cxn ang="0">
                  <a:pos x="14" y="6"/>
                </a:cxn>
                <a:cxn ang="0">
                  <a:pos x="10" y="10"/>
                </a:cxn>
                <a:cxn ang="0">
                  <a:pos x="6" y="14"/>
                </a:cxn>
                <a:cxn ang="0">
                  <a:pos x="2" y="20"/>
                </a:cxn>
                <a:cxn ang="0">
                  <a:pos x="0" y="28"/>
                </a:cxn>
                <a:cxn ang="0">
                  <a:pos x="0" y="34"/>
                </a:cxn>
                <a:cxn ang="0">
                  <a:pos x="0" y="34"/>
                </a:cxn>
                <a:cxn ang="0">
                  <a:pos x="2" y="36"/>
                </a:cxn>
                <a:cxn ang="0">
                  <a:pos x="4" y="38"/>
                </a:cxn>
                <a:cxn ang="0">
                  <a:pos x="4" y="38"/>
                </a:cxn>
                <a:cxn ang="0">
                  <a:pos x="6" y="36"/>
                </a:cxn>
                <a:cxn ang="0">
                  <a:pos x="8" y="34"/>
                </a:cxn>
                <a:cxn ang="0">
                  <a:pos x="8" y="34"/>
                </a:cxn>
                <a:cxn ang="0">
                  <a:pos x="8" y="34"/>
                </a:cxn>
                <a:cxn ang="0">
                  <a:pos x="10" y="24"/>
                </a:cxn>
                <a:cxn ang="0">
                  <a:pos x="16" y="16"/>
                </a:cxn>
                <a:cxn ang="0">
                  <a:pos x="24" y="10"/>
                </a:cxn>
                <a:cxn ang="0">
                  <a:pos x="34" y="8"/>
                </a:cxn>
                <a:cxn ang="0">
                  <a:pos x="34" y="8"/>
                </a:cxn>
                <a:cxn ang="0">
                  <a:pos x="34" y="8"/>
                </a:cxn>
                <a:cxn ang="0">
                  <a:pos x="36" y="6"/>
                </a:cxn>
                <a:cxn ang="0">
                  <a:pos x="38" y="4"/>
                </a:cxn>
                <a:cxn ang="0">
                  <a:pos x="38" y="4"/>
                </a:cxn>
                <a:cxn ang="0">
                  <a:pos x="36" y="2"/>
                </a:cxn>
                <a:cxn ang="0">
                  <a:pos x="34" y="0"/>
                </a:cxn>
              </a:cxnLst>
              <a:rect l="0" t="0" r="r" b="b"/>
              <a:pathLst>
                <a:path w="38" h="38">
                  <a:moveTo>
                    <a:pt x="34" y="0"/>
                  </a:moveTo>
                  <a:lnTo>
                    <a:pt x="34" y="0"/>
                  </a:lnTo>
                  <a:lnTo>
                    <a:pt x="34" y="0"/>
                  </a:lnTo>
                  <a:lnTo>
                    <a:pt x="34" y="0"/>
                  </a:lnTo>
                  <a:lnTo>
                    <a:pt x="28" y="0"/>
                  </a:lnTo>
                  <a:lnTo>
                    <a:pt x="20" y="2"/>
                  </a:lnTo>
                  <a:lnTo>
                    <a:pt x="14" y="6"/>
                  </a:lnTo>
                  <a:lnTo>
                    <a:pt x="10" y="10"/>
                  </a:lnTo>
                  <a:lnTo>
                    <a:pt x="6" y="14"/>
                  </a:lnTo>
                  <a:lnTo>
                    <a:pt x="2" y="20"/>
                  </a:lnTo>
                  <a:lnTo>
                    <a:pt x="0" y="28"/>
                  </a:lnTo>
                  <a:lnTo>
                    <a:pt x="0" y="34"/>
                  </a:lnTo>
                  <a:lnTo>
                    <a:pt x="0" y="34"/>
                  </a:lnTo>
                  <a:lnTo>
                    <a:pt x="2" y="36"/>
                  </a:lnTo>
                  <a:lnTo>
                    <a:pt x="4" y="38"/>
                  </a:lnTo>
                  <a:lnTo>
                    <a:pt x="4" y="38"/>
                  </a:lnTo>
                  <a:lnTo>
                    <a:pt x="6" y="36"/>
                  </a:lnTo>
                  <a:lnTo>
                    <a:pt x="8" y="34"/>
                  </a:lnTo>
                  <a:lnTo>
                    <a:pt x="8" y="34"/>
                  </a:lnTo>
                  <a:lnTo>
                    <a:pt x="8" y="34"/>
                  </a:lnTo>
                  <a:lnTo>
                    <a:pt x="10" y="24"/>
                  </a:lnTo>
                  <a:lnTo>
                    <a:pt x="16" y="16"/>
                  </a:lnTo>
                  <a:lnTo>
                    <a:pt x="24" y="10"/>
                  </a:lnTo>
                  <a:lnTo>
                    <a:pt x="34" y="8"/>
                  </a:lnTo>
                  <a:lnTo>
                    <a:pt x="34" y="8"/>
                  </a:lnTo>
                  <a:lnTo>
                    <a:pt x="34" y="8"/>
                  </a:lnTo>
                  <a:lnTo>
                    <a:pt x="36" y="6"/>
                  </a:lnTo>
                  <a:lnTo>
                    <a:pt x="38" y="4"/>
                  </a:lnTo>
                  <a:lnTo>
                    <a:pt x="38" y="4"/>
                  </a:lnTo>
                  <a:lnTo>
                    <a:pt x="36" y="2"/>
                  </a:lnTo>
                  <a:lnTo>
                    <a:pt x="34" y="0"/>
                  </a:lnTo>
                  <a:close/>
                </a:path>
              </a:pathLst>
            </a:custGeom>
            <a:solidFill>
              <a:schemeClr val="bg1"/>
            </a:solidFill>
            <a:ln w="9525">
              <a:noFill/>
              <a:round/>
            </a:ln>
          </p:spPr>
          <p:txBody>
            <a:bodyPr vert="horz" wrap="square" lIns="91440" tIns="45720" rIns="91440" bIns="45720" numCol="1" anchor="t" anchorCtr="0" compatLnSpc="1"/>
            <a:lstStyle/>
            <a:p>
              <a:endParaRPr lang="ar-SA">
                <a:latin typeface="思源黑体 CN Bold" panose="020B0800000000000000" pitchFamily="34" charset="-122"/>
              </a:endParaRPr>
            </a:p>
          </p:txBody>
        </p:sp>
        <p:sp>
          <p:nvSpPr>
            <p:cNvPr id="48" name="主题班会-4-4"/>
            <p:cNvSpPr/>
            <p:nvPr/>
          </p:nvSpPr>
          <p:spPr bwMode="auto">
            <a:xfrm>
              <a:off x="7740181" y="2193347"/>
              <a:ext cx="45171" cy="45171"/>
            </a:xfrm>
            <a:custGeom>
              <a:avLst/>
              <a:gdLst/>
              <a:ahLst/>
              <a:cxnLst>
                <a:cxn ang="0">
                  <a:pos x="34" y="0"/>
                </a:cxn>
                <a:cxn ang="0">
                  <a:pos x="34" y="0"/>
                </a:cxn>
                <a:cxn ang="0">
                  <a:pos x="34" y="0"/>
                </a:cxn>
                <a:cxn ang="0">
                  <a:pos x="34" y="0"/>
                </a:cxn>
                <a:cxn ang="0">
                  <a:pos x="28" y="0"/>
                </a:cxn>
                <a:cxn ang="0">
                  <a:pos x="20" y="2"/>
                </a:cxn>
                <a:cxn ang="0">
                  <a:pos x="14" y="6"/>
                </a:cxn>
                <a:cxn ang="0">
                  <a:pos x="10" y="10"/>
                </a:cxn>
                <a:cxn ang="0">
                  <a:pos x="6" y="14"/>
                </a:cxn>
                <a:cxn ang="0">
                  <a:pos x="2" y="20"/>
                </a:cxn>
                <a:cxn ang="0">
                  <a:pos x="0" y="28"/>
                </a:cxn>
                <a:cxn ang="0">
                  <a:pos x="0" y="34"/>
                </a:cxn>
                <a:cxn ang="0">
                  <a:pos x="0" y="34"/>
                </a:cxn>
                <a:cxn ang="0">
                  <a:pos x="2" y="36"/>
                </a:cxn>
                <a:cxn ang="0">
                  <a:pos x="4" y="38"/>
                </a:cxn>
                <a:cxn ang="0">
                  <a:pos x="4" y="38"/>
                </a:cxn>
                <a:cxn ang="0">
                  <a:pos x="6" y="36"/>
                </a:cxn>
                <a:cxn ang="0">
                  <a:pos x="8" y="34"/>
                </a:cxn>
                <a:cxn ang="0">
                  <a:pos x="8" y="34"/>
                </a:cxn>
                <a:cxn ang="0">
                  <a:pos x="8" y="34"/>
                </a:cxn>
                <a:cxn ang="0">
                  <a:pos x="10" y="24"/>
                </a:cxn>
                <a:cxn ang="0">
                  <a:pos x="16" y="16"/>
                </a:cxn>
                <a:cxn ang="0">
                  <a:pos x="24" y="10"/>
                </a:cxn>
                <a:cxn ang="0">
                  <a:pos x="34" y="8"/>
                </a:cxn>
                <a:cxn ang="0">
                  <a:pos x="34" y="8"/>
                </a:cxn>
                <a:cxn ang="0">
                  <a:pos x="34" y="8"/>
                </a:cxn>
                <a:cxn ang="0">
                  <a:pos x="36" y="6"/>
                </a:cxn>
                <a:cxn ang="0">
                  <a:pos x="38" y="4"/>
                </a:cxn>
                <a:cxn ang="0">
                  <a:pos x="38" y="4"/>
                </a:cxn>
                <a:cxn ang="0">
                  <a:pos x="36" y="2"/>
                </a:cxn>
                <a:cxn ang="0">
                  <a:pos x="34" y="0"/>
                </a:cxn>
              </a:cxnLst>
              <a:rect l="0" t="0" r="r" b="b"/>
              <a:pathLst>
                <a:path w="38" h="38">
                  <a:moveTo>
                    <a:pt x="34" y="0"/>
                  </a:moveTo>
                  <a:lnTo>
                    <a:pt x="34" y="0"/>
                  </a:lnTo>
                  <a:lnTo>
                    <a:pt x="34" y="0"/>
                  </a:lnTo>
                  <a:lnTo>
                    <a:pt x="34" y="0"/>
                  </a:lnTo>
                  <a:lnTo>
                    <a:pt x="28" y="0"/>
                  </a:lnTo>
                  <a:lnTo>
                    <a:pt x="20" y="2"/>
                  </a:lnTo>
                  <a:lnTo>
                    <a:pt x="14" y="6"/>
                  </a:lnTo>
                  <a:lnTo>
                    <a:pt x="10" y="10"/>
                  </a:lnTo>
                  <a:lnTo>
                    <a:pt x="6" y="14"/>
                  </a:lnTo>
                  <a:lnTo>
                    <a:pt x="2" y="20"/>
                  </a:lnTo>
                  <a:lnTo>
                    <a:pt x="0" y="28"/>
                  </a:lnTo>
                  <a:lnTo>
                    <a:pt x="0" y="34"/>
                  </a:lnTo>
                  <a:lnTo>
                    <a:pt x="0" y="34"/>
                  </a:lnTo>
                  <a:lnTo>
                    <a:pt x="2" y="36"/>
                  </a:lnTo>
                  <a:lnTo>
                    <a:pt x="4" y="38"/>
                  </a:lnTo>
                  <a:lnTo>
                    <a:pt x="4" y="38"/>
                  </a:lnTo>
                  <a:lnTo>
                    <a:pt x="6" y="36"/>
                  </a:lnTo>
                  <a:lnTo>
                    <a:pt x="8" y="34"/>
                  </a:lnTo>
                  <a:lnTo>
                    <a:pt x="8" y="34"/>
                  </a:lnTo>
                  <a:lnTo>
                    <a:pt x="8" y="34"/>
                  </a:lnTo>
                  <a:lnTo>
                    <a:pt x="10" y="24"/>
                  </a:lnTo>
                  <a:lnTo>
                    <a:pt x="16" y="16"/>
                  </a:lnTo>
                  <a:lnTo>
                    <a:pt x="24" y="10"/>
                  </a:lnTo>
                  <a:lnTo>
                    <a:pt x="34" y="8"/>
                  </a:lnTo>
                  <a:lnTo>
                    <a:pt x="34" y="8"/>
                  </a:lnTo>
                  <a:lnTo>
                    <a:pt x="34" y="8"/>
                  </a:lnTo>
                  <a:lnTo>
                    <a:pt x="36" y="6"/>
                  </a:lnTo>
                  <a:lnTo>
                    <a:pt x="38" y="4"/>
                  </a:lnTo>
                  <a:lnTo>
                    <a:pt x="38" y="4"/>
                  </a:lnTo>
                  <a:lnTo>
                    <a:pt x="36" y="2"/>
                  </a:lnTo>
                  <a:lnTo>
                    <a:pt x="34" y="0"/>
                  </a:lnTo>
                </a:path>
              </a:pathLst>
            </a:custGeom>
            <a:solidFill>
              <a:schemeClr val="bg1"/>
            </a:solidFill>
            <a:ln w="9525">
              <a:noFill/>
              <a:round/>
            </a:ln>
          </p:spPr>
          <p:txBody>
            <a:bodyPr vert="horz" wrap="square" lIns="91440" tIns="45720" rIns="91440" bIns="45720" numCol="1" anchor="t" anchorCtr="0" compatLnSpc="1"/>
            <a:lstStyle/>
            <a:p>
              <a:endParaRPr lang="ar-SA">
                <a:latin typeface="思源黑体 CN Bold" panose="020B0800000000000000" pitchFamily="34" charset="-122"/>
              </a:endParaRPr>
            </a:p>
          </p:txBody>
        </p:sp>
        <p:sp>
          <p:nvSpPr>
            <p:cNvPr id="49" name="主题班会-4-5"/>
            <p:cNvSpPr/>
            <p:nvPr/>
          </p:nvSpPr>
          <p:spPr>
            <a:xfrm>
              <a:off x="8386123" y="1993185"/>
              <a:ext cx="5049930" cy="374846"/>
            </a:xfrm>
            <a:prstGeom prst="rect">
              <a:avLst/>
            </a:prstGeom>
          </p:spPr>
          <p:txBody>
            <a:bodyPr wrap="square">
              <a:spAutoFit/>
              <a:scene3d>
                <a:camera prst="orthographicFront"/>
                <a:lightRig rig="threePt" dir="t"/>
              </a:scene3d>
              <a:sp3d contourW="12700"/>
            </a:bodyPr>
            <a:lstStyle/>
            <a:p>
              <a:pPr algn="just" defTabSz="457200">
                <a:lnSpc>
                  <a:spcPct val="120000"/>
                </a:lnSpc>
              </a:pPr>
              <a:r>
                <a:rPr lang="zh-CN" altLang="en-US">
                  <a:solidFill>
                    <a:srgbClr val="E8462B"/>
                  </a:solidFill>
                  <a:latin typeface="思源黑体 CN Bold" panose="020B0800000000000000" pitchFamily="34" charset="-122"/>
                  <a:ea typeface="思源黑体 CN Bold" panose="020B0800000000000000" pitchFamily="34" charset="-122"/>
                </a:rPr>
                <a:t> </a:t>
              </a:r>
              <a:r>
                <a:rPr lang="en-US" altLang="zh-CN">
                  <a:solidFill>
                    <a:srgbClr val="002E5F"/>
                  </a:solidFill>
                  <a:latin typeface="思源黑体 CN Bold" panose="020B0800000000000000" pitchFamily="34" charset="-122"/>
                  <a:ea typeface="思源黑体 CN Bold" panose="020B0800000000000000" pitchFamily="34" charset="-122"/>
                </a:rPr>
                <a:t>《</a:t>
              </a:r>
              <a:r>
                <a:rPr lang="zh-CN" altLang="en-US">
                  <a:solidFill>
                    <a:srgbClr val="002E5F"/>
                  </a:solidFill>
                  <a:latin typeface="思源黑体 CN Bold" panose="020B0800000000000000" pitchFamily="34" charset="-122"/>
                  <a:ea typeface="思源黑体 CN Bold" panose="020B0800000000000000" pitchFamily="34" charset="-122"/>
                </a:rPr>
                <a:t>郁离子</a:t>
              </a:r>
              <a:r>
                <a:rPr lang="en-US" altLang="zh-CN">
                  <a:solidFill>
                    <a:srgbClr val="002E5F"/>
                  </a:solidFill>
                  <a:latin typeface="思源黑体 CN Bold" panose="020B0800000000000000" pitchFamily="34" charset="-122"/>
                  <a:ea typeface="思源黑体 CN Bold" panose="020B0800000000000000" pitchFamily="34" charset="-122"/>
                </a:rPr>
                <a:t>》</a:t>
              </a:r>
              <a:r>
                <a:rPr lang="zh-CN" altLang="en-US">
                  <a:solidFill>
                    <a:srgbClr val="002E5F"/>
                  </a:solidFill>
                  <a:latin typeface="思源黑体 CN Bold" panose="020B0800000000000000" pitchFamily="34" charset="-122"/>
                  <a:ea typeface="思源黑体 CN Bold" panose="020B0800000000000000" pitchFamily="34" charset="-122"/>
                </a:rPr>
                <a:t>中记载了一个因失信而丧生的故事</a:t>
              </a:r>
            </a:p>
          </p:txBody>
        </p:sp>
        <p:sp>
          <p:nvSpPr>
            <p:cNvPr id="50" name="主题班会-4-6"/>
            <p:cNvSpPr txBox="1"/>
            <p:nvPr/>
          </p:nvSpPr>
          <p:spPr>
            <a:xfrm>
              <a:off x="8572954" y="2432199"/>
              <a:ext cx="5611904" cy="3613618"/>
            </a:xfrm>
            <a:prstGeom prst="rect">
              <a:avLst/>
            </a:prstGeom>
            <a:noFill/>
          </p:spPr>
          <p:txBody>
            <a:bodyPr wrap="square" rtlCol="0">
              <a:spAutoFit/>
              <a:scene3d>
                <a:camera prst="orthographicFront"/>
                <a:lightRig rig="threePt" dir="t"/>
              </a:scene3d>
              <a:sp3d contourW="12700"/>
            </a:bodyPr>
            <a:lstStyle/>
            <a:p>
              <a:pPr defTabSz="457200">
                <a:lnSpc>
                  <a:spcPct val="150000"/>
                </a:lnSpc>
              </a:pPr>
              <a:r>
                <a:rPr lang="zh-CN" altLang="en-US" sz="1400" dirty="0">
                  <a:solidFill>
                    <a:schemeClr val="tx1">
                      <a:lumMod val="95000"/>
                      <a:lumOff val="5000"/>
                    </a:schemeClr>
                  </a:solidFill>
                  <a:latin typeface="思源黑体 CN Light" panose="020B0300000000000000" pitchFamily="34" charset="-122"/>
                  <a:ea typeface="思源黑体 CN Light" panose="020B0300000000000000" pitchFamily="34" charset="-122"/>
                </a:rPr>
                <a:t> 济阳有个商人过河时船沉了，他抓住一根大麻杆大声呼救。有个渔夫闻声而致。商人急忙喊：“我是济阳最大的富翁，你若能救我，给你</a:t>
              </a:r>
              <a:r>
                <a:rPr lang="en-US" altLang="zh-CN" sz="1400" dirty="0">
                  <a:solidFill>
                    <a:schemeClr val="tx1">
                      <a:lumMod val="95000"/>
                      <a:lumOff val="5000"/>
                    </a:schemeClr>
                  </a:solidFill>
                  <a:latin typeface="思源黑体 CN Light" panose="020B0300000000000000" pitchFamily="34" charset="-122"/>
                  <a:ea typeface="思源黑体 CN Light" panose="020B0300000000000000" pitchFamily="34" charset="-122"/>
                </a:rPr>
                <a:t>100</a:t>
              </a:r>
              <a:r>
                <a:rPr lang="zh-CN" altLang="en-US" sz="1400" dirty="0">
                  <a:solidFill>
                    <a:schemeClr val="tx1">
                      <a:lumMod val="95000"/>
                      <a:lumOff val="5000"/>
                    </a:schemeClr>
                  </a:solidFill>
                  <a:latin typeface="思源黑体 CN Light" panose="020B0300000000000000" pitchFamily="34" charset="-122"/>
                  <a:ea typeface="思源黑体 CN Light" panose="020B0300000000000000" pitchFamily="34" charset="-122"/>
                </a:rPr>
                <a:t>两金子”。待被救上岸后，商人却翻脸不认帐了。他只给了渔夫</a:t>
              </a:r>
              <a:r>
                <a:rPr lang="en-US" altLang="zh-CN" sz="1400" dirty="0">
                  <a:solidFill>
                    <a:schemeClr val="tx1">
                      <a:lumMod val="95000"/>
                      <a:lumOff val="5000"/>
                    </a:schemeClr>
                  </a:solidFill>
                  <a:latin typeface="思源黑体 CN Light" panose="020B0300000000000000" pitchFamily="34" charset="-122"/>
                  <a:ea typeface="思源黑体 CN Light" panose="020B0300000000000000" pitchFamily="34" charset="-122"/>
                </a:rPr>
                <a:t>10</a:t>
              </a:r>
              <a:r>
                <a:rPr lang="zh-CN" altLang="en-US" sz="1400" dirty="0">
                  <a:solidFill>
                    <a:schemeClr val="tx1">
                      <a:lumMod val="95000"/>
                      <a:lumOff val="5000"/>
                    </a:schemeClr>
                  </a:solidFill>
                  <a:latin typeface="思源黑体 CN Light" panose="020B0300000000000000" pitchFamily="34" charset="-122"/>
                  <a:ea typeface="思源黑体 CN Light" panose="020B0300000000000000" pitchFamily="34" charset="-122"/>
                </a:rPr>
                <a:t>两金子。渔夫责怪他不守信，出尔反尔。富翁说：“你一个打渔的，一生都挣不了几个钱，突然得十两金子还不满足吗？”淦夫只得怏怏而去。不料想后来那富翁又一次在原地翻船了。有人欲救，那个曾被他骗过的淦夫说：“他就是那个说话不算数的人！”于是商人淹死了。商人两次翻船而遇同一淦夫是偶然的，但商人的不得好报却是在意料之中的。因为一个人若不守信，便会失去别人对他的信任。所以，一旦他处于困境，便没有人再愿意出手相救。失信于人者，一旦遭难，只有坐以待毙</a:t>
              </a:r>
            </a:p>
          </p:txBody>
        </p:sp>
      </p:grpSp>
      <p:sp>
        <p:nvSpPr>
          <p:cNvPr id="30" name="文本框 29"/>
          <p:cNvSpPr txBox="1"/>
          <p:nvPr/>
        </p:nvSpPr>
        <p:spPr>
          <a:xfrm>
            <a:off x="522014" y="469433"/>
            <a:ext cx="2492990" cy="646331"/>
          </a:xfrm>
          <a:prstGeom prst="rect">
            <a:avLst/>
          </a:prstGeom>
          <a:noFill/>
        </p:spPr>
        <p:txBody>
          <a:bodyPr wrap="none" rtlCol="0">
            <a:spAutoFit/>
          </a:bodyPr>
          <a:lstStyle/>
          <a:p>
            <a:r>
              <a:rPr lang="zh-CN" altLang="en-US" sz="3600" kern="0">
                <a:solidFill>
                  <a:srgbClr val="002E5F"/>
                </a:solidFill>
                <a:latin typeface="zihun64hao-mengquruantangti" pitchFamily="2" charset="-122"/>
                <a:ea typeface="zihun64hao-mengquruantangti" pitchFamily="2" charset="-122"/>
              </a:rPr>
              <a:t>不诚信表现</a:t>
            </a:r>
          </a:p>
        </p:txBody>
      </p:sp>
      <p:pic>
        <p:nvPicPr>
          <p:cNvPr id="2" name="图片 1"/>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a:xfrm>
            <a:off x="980707" y="2340966"/>
            <a:ext cx="4355432" cy="3695741"/>
          </a:xfrm>
          <a:prstGeom prst="rect">
            <a:avLst/>
          </a:prstGeom>
        </p:spPr>
      </p:pic>
    </p:spTree>
  </p:cSld>
  <p:clrMapOvr>
    <a:masterClrMapping/>
  </p:clrMapOvr>
  <p:transition spd="slow" advTm="3000">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6" presetClass="entr" presetSubtype="16"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7999"/>
          </a:xfrm>
          <a:prstGeom prst="rect">
            <a:avLst/>
          </a:prstGeom>
        </p:spPr>
      </p:pic>
      <p:sp>
        <p:nvSpPr>
          <p:cNvPr id="8" name="文本框 7"/>
          <p:cNvSpPr txBox="1"/>
          <p:nvPr/>
        </p:nvSpPr>
        <p:spPr>
          <a:xfrm>
            <a:off x="3109571" y="1720343"/>
            <a:ext cx="6004459" cy="1198880"/>
          </a:xfrm>
          <a:prstGeom prst="rect">
            <a:avLst/>
          </a:prstGeom>
          <a:noFill/>
        </p:spPr>
        <p:txBody>
          <a:bodyPr wrap="square" rtlCol="0">
            <a:spAutoFit/>
          </a:bodyPr>
          <a:lstStyle/>
          <a:p>
            <a:pPr algn="ctr"/>
            <a:r>
              <a:rPr lang="zh-CN" altLang="en-US" sz="7200" b="1" dirty="0">
                <a:gradFill>
                  <a:gsLst>
                    <a:gs pos="70000">
                      <a:srgbClr val="F9E4A5"/>
                    </a:gs>
                    <a:gs pos="0">
                      <a:srgbClr val="FEE098"/>
                    </a:gs>
                  </a:gsLst>
                  <a:lin ang="2700000" scaled="0"/>
                </a:gradFill>
                <a:effectLst>
                  <a:outerShdw blurRad="25400" dist="25400" dir="2700000" algn="tl">
                    <a:srgbClr val="000000">
                      <a:alpha val="35000"/>
                    </a:srgbClr>
                  </a:outerShdw>
                </a:effectLst>
                <a:latin typeface="微软雅黑" panose="020B0503020204020204" pitchFamily="34" charset="-122"/>
                <a:ea typeface="微软雅黑" panose="020B0503020204020204" pitchFamily="34" charset="-122"/>
              </a:rPr>
              <a:t>弘扬诚信美德</a:t>
            </a:r>
          </a:p>
        </p:txBody>
      </p:sp>
      <p:sp>
        <p:nvSpPr>
          <p:cNvPr id="9" name="文本框 8"/>
          <p:cNvSpPr txBox="1"/>
          <p:nvPr/>
        </p:nvSpPr>
        <p:spPr>
          <a:xfrm>
            <a:off x="2731291" y="3000669"/>
            <a:ext cx="6761018" cy="460375"/>
          </a:xfrm>
          <a:prstGeom prst="rect">
            <a:avLst/>
          </a:prstGeom>
          <a:noFill/>
        </p:spPr>
        <p:txBody>
          <a:bodyPr wrap="square" rtlCol="0">
            <a:spAutoFit/>
          </a:bodyPr>
          <a:lstStyle/>
          <a:p>
            <a:pPr algn="ctr">
              <a:lnSpc>
                <a:spcPct val="150000"/>
              </a:lnSpc>
            </a:pPr>
            <a:r>
              <a:rPr kumimoji="1" lang="en-GB" altLang="zh-CN" sz="800" b="1">
                <a:solidFill>
                  <a:schemeClr val="bg1"/>
                </a:solidFill>
                <a:latin typeface="微软雅黑" panose="020B0503020204020204" pitchFamily="34" charset="-122"/>
                <a:ea typeface="微软雅黑" panose="020B0503020204020204" pitchFamily="34" charset="-122"/>
                <a:sym typeface="+mn-ea"/>
              </a:rPr>
              <a:t>Your content is entered here, or by copying your text, select Paste in this box and choose to retain only text. Your content is typed here, or by copying your text, select Paste in this box.</a:t>
            </a:r>
          </a:p>
        </p:txBody>
      </p:sp>
      <p:grpSp>
        <p:nvGrpSpPr>
          <p:cNvPr id="16" name="组合 15"/>
          <p:cNvGrpSpPr/>
          <p:nvPr/>
        </p:nvGrpSpPr>
        <p:grpSpPr>
          <a:xfrm>
            <a:off x="783374" y="327235"/>
            <a:ext cx="715574" cy="1593274"/>
            <a:chOff x="753009" y="401782"/>
            <a:chExt cx="715574" cy="1593274"/>
          </a:xfrm>
        </p:grpSpPr>
        <p:sp>
          <p:nvSpPr>
            <p:cNvPr id="12" name="任意多边形 11"/>
            <p:cNvSpPr/>
            <p:nvPr/>
          </p:nvSpPr>
          <p:spPr>
            <a:xfrm>
              <a:off x="753009" y="401782"/>
              <a:ext cx="715574" cy="1593274"/>
            </a:xfrm>
            <a:custGeom>
              <a:avLst/>
              <a:gdLst>
                <a:gd name="connsiteX0" fmla="*/ 499349 w 2438400"/>
                <a:gd name="connsiteY0" fmla="*/ 0 h 3617301"/>
                <a:gd name="connsiteX1" fmla="*/ 1939051 w 2438400"/>
                <a:gd name="connsiteY1" fmla="*/ 0 h 3617301"/>
                <a:gd name="connsiteX2" fmla="*/ 2227530 w 2438400"/>
                <a:gd name="connsiteY2" fmla="*/ 191217 h 3617301"/>
                <a:gd name="connsiteX3" fmla="*/ 2241185 w 2438400"/>
                <a:gd name="connsiteY3" fmla="*/ 235207 h 3617301"/>
                <a:gd name="connsiteX4" fmla="*/ 2259078 w 2438400"/>
                <a:gd name="connsiteY4" fmla="*/ 240761 h 3617301"/>
                <a:gd name="connsiteX5" fmla="*/ 2438400 w 2438400"/>
                <a:gd name="connsiteY5" fmla="*/ 511296 h 3617301"/>
                <a:gd name="connsiteX6" fmla="*/ 2438400 w 2438400"/>
                <a:gd name="connsiteY6" fmla="*/ 3106004 h 3617301"/>
                <a:gd name="connsiteX7" fmla="*/ 2259078 w 2438400"/>
                <a:gd name="connsiteY7" fmla="*/ 3376539 h 3617301"/>
                <a:gd name="connsiteX8" fmla="*/ 2241185 w 2438400"/>
                <a:gd name="connsiteY8" fmla="*/ 3382093 h 3617301"/>
                <a:gd name="connsiteX9" fmla="*/ 2227530 w 2438400"/>
                <a:gd name="connsiteY9" fmla="*/ 3426085 h 3617301"/>
                <a:gd name="connsiteX10" fmla="*/ 1939051 w 2438400"/>
                <a:gd name="connsiteY10" fmla="*/ 3617301 h 3617301"/>
                <a:gd name="connsiteX11" fmla="*/ 499349 w 2438400"/>
                <a:gd name="connsiteY11" fmla="*/ 3617301 h 3617301"/>
                <a:gd name="connsiteX12" fmla="*/ 210871 w 2438400"/>
                <a:gd name="connsiteY12" fmla="*/ 3426085 h 3617301"/>
                <a:gd name="connsiteX13" fmla="*/ 197215 w 2438400"/>
                <a:gd name="connsiteY13" fmla="*/ 3382093 h 3617301"/>
                <a:gd name="connsiteX14" fmla="*/ 179323 w 2438400"/>
                <a:gd name="connsiteY14" fmla="*/ 3376539 h 3617301"/>
                <a:gd name="connsiteX15" fmla="*/ 0 w 2438400"/>
                <a:gd name="connsiteY15" fmla="*/ 3106004 h 3617301"/>
                <a:gd name="connsiteX16" fmla="*/ 0 w 2438400"/>
                <a:gd name="connsiteY16" fmla="*/ 511296 h 3617301"/>
                <a:gd name="connsiteX17" fmla="*/ 179323 w 2438400"/>
                <a:gd name="connsiteY17" fmla="*/ 240761 h 3617301"/>
                <a:gd name="connsiteX18" fmla="*/ 197215 w 2438400"/>
                <a:gd name="connsiteY18" fmla="*/ 235207 h 3617301"/>
                <a:gd name="connsiteX19" fmla="*/ 210871 w 2438400"/>
                <a:gd name="connsiteY19" fmla="*/ 191217 h 3617301"/>
                <a:gd name="connsiteX20" fmla="*/ 499349 w 2438400"/>
                <a:gd name="connsiteY20" fmla="*/ 0 h 3617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8400" h="3617301">
                  <a:moveTo>
                    <a:pt x="499349" y="0"/>
                  </a:moveTo>
                  <a:lnTo>
                    <a:pt x="1939051" y="0"/>
                  </a:lnTo>
                  <a:cubicBezTo>
                    <a:pt x="2068734" y="0"/>
                    <a:pt x="2180001" y="78847"/>
                    <a:pt x="2227530" y="191217"/>
                  </a:cubicBezTo>
                  <a:lnTo>
                    <a:pt x="2241185" y="235207"/>
                  </a:lnTo>
                  <a:lnTo>
                    <a:pt x="2259078" y="240761"/>
                  </a:lnTo>
                  <a:cubicBezTo>
                    <a:pt x="2364458" y="285333"/>
                    <a:pt x="2438400" y="389680"/>
                    <a:pt x="2438400" y="511296"/>
                  </a:cubicBezTo>
                  <a:lnTo>
                    <a:pt x="2438400" y="3106004"/>
                  </a:lnTo>
                  <a:cubicBezTo>
                    <a:pt x="2438400" y="3227621"/>
                    <a:pt x="2364458" y="3331967"/>
                    <a:pt x="2259078" y="3376539"/>
                  </a:cubicBezTo>
                  <a:lnTo>
                    <a:pt x="2241185" y="3382093"/>
                  </a:lnTo>
                  <a:lnTo>
                    <a:pt x="2227530" y="3426085"/>
                  </a:lnTo>
                  <a:cubicBezTo>
                    <a:pt x="2180001" y="3538454"/>
                    <a:pt x="2068734" y="3617301"/>
                    <a:pt x="1939051" y="3617301"/>
                  </a:cubicBezTo>
                  <a:lnTo>
                    <a:pt x="499349" y="3617301"/>
                  </a:lnTo>
                  <a:cubicBezTo>
                    <a:pt x="369667" y="3617301"/>
                    <a:pt x="258399" y="3538454"/>
                    <a:pt x="210871" y="3426085"/>
                  </a:cubicBezTo>
                  <a:lnTo>
                    <a:pt x="197215" y="3382093"/>
                  </a:lnTo>
                  <a:lnTo>
                    <a:pt x="179323" y="3376539"/>
                  </a:lnTo>
                  <a:cubicBezTo>
                    <a:pt x="73943" y="3331967"/>
                    <a:pt x="0" y="3227621"/>
                    <a:pt x="0" y="3106004"/>
                  </a:cubicBezTo>
                  <a:lnTo>
                    <a:pt x="0" y="511296"/>
                  </a:lnTo>
                  <a:cubicBezTo>
                    <a:pt x="0" y="389680"/>
                    <a:pt x="73943" y="285333"/>
                    <a:pt x="179323" y="240761"/>
                  </a:cubicBezTo>
                  <a:lnTo>
                    <a:pt x="197215" y="235207"/>
                  </a:lnTo>
                  <a:lnTo>
                    <a:pt x="210871" y="191217"/>
                  </a:lnTo>
                  <a:cubicBezTo>
                    <a:pt x="258399" y="78847"/>
                    <a:pt x="369667" y="0"/>
                    <a:pt x="499349" y="0"/>
                  </a:cubicBezTo>
                  <a:close/>
                </a:path>
              </a:pathLst>
            </a:custGeom>
            <a:gradFill>
              <a:gsLst>
                <a:gs pos="0">
                  <a:srgbClr val="155489"/>
                </a:gs>
                <a:gs pos="69000">
                  <a:srgbClr val="0D3261"/>
                </a:gs>
              </a:gsLst>
              <a:lin ang="2700000" scaled="0"/>
            </a:gradFill>
            <a:ln w="28575">
              <a:solidFill>
                <a:srgbClr val="FED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
            </a:p>
          </p:txBody>
        </p:sp>
        <p:sp>
          <p:nvSpPr>
            <p:cNvPr id="13" name="文本框 12"/>
            <p:cNvSpPr txBox="1"/>
            <p:nvPr/>
          </p:nvSpPr>
          <p:spPr>
            <a:xfrm>
              <a:off x="754570" y="420406"/>
              <a:ext cx="712450" cy="584775"/>
            </a:xfrm>
            <a:prstGeom prst="rect">
              <a:avLst/>
            </a:prstGeom>
            <a:noFill/>
          </p:spPr>
          <p:txBody>
            <a:bodyPr wrap="square" rtlCol="0">
              <a:spAutoFit/>
            </a:bodyPr>
            <a:lstStyle/>
            <a:p>
              <a:pPr algn="ctr"/>
              <a:r>
                <a:rPr lang="zh-CN" altLang="en-US" sz="3200" smtClean="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rPr>
                <a:t>第</a:t>
              </a:r>
              <a:endParaRPr lang="zh-CN" altLang="en-US" sz="320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endParaRPr>
            </a:p>
          </p:txBody>
        </p:sp>
        <p:sp>
          <p:nvSpPr>
            <p:cNvPr id="14" name="文本框 13"/>
            <p:cNvSpPr txBox="1"/>
            <p:nvPr/>
          </p:nvSpPr>
          <p:spPr>
            <a:xfrm>
              <a:off x="754570" y="884870"/>
              <a:ext cx="712450" cy="583565"/>
            </a:xfrm>
            <a:prstGeom prst="rect">
              <a:avLst/>
            </a:prstGeom>
            <a:noFill/>
          </p:spPr>
          <p:txBody>
            <a:bodyPr wrap="square" rtlCol="0">
              <a:spAutoFit/>
            </a:bodyPr>
            <a:lstStyle/>
            <a:p>
              <a:pPr algn="ctr"/>
              <a:r>
                <a:rPr lang="zh-CN" altLang="en-US" sz="320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rPr>
                <a:t>四</a:t>
              </a:r>
            </a:p>
          </p:txBody>
        </p:sp>
        <p:sp>
          <p:nvSpPr>
            <p:cNvPr id="15" name="文本框 14"/>
            <p:cNvSpPr txBox="1"/>
            <p:nvPr/>
          </p:nvSpPr>
          <p:spPr>
            <a:xfrm>
              <a:off x="754570" y="1349335"/>
              <a:ext cx="712450" cy="584775"/>
            </a:xfrm>
            <a:prstGeom prst="rect">
              <a:avLst/>
            </a:prstGeom>
            <a:noFill/>
          </p:spPr>
          <p:txBody>
            <a:bodyPr wrap="square" rtlCol="0">
              <a:spAutoFit/>
            </a:bodyPr>
            <a:lstStyle/>
            <a:p>
              <a:pPr algn="ctr"/>
              <a:r>
                <a:rPr lang="zh-CN" altLang="en-US" sz="3200" smtClean="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rPr>
                <a:t>章</a:t>
              </a:r>
              <a:endParaRPr lang="zh-CN" altLang="en-US" sz="320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endParaRPr>
            </a:p>
          </p:txBody>
        </p:sp>
      </p:grpSp>
      <p:pic>
        <p:nvPicPr>
          <p:cNvPr id="17" name="图片 1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38593" y="3944568"/>
            <a:ext cx="3152465" cy="3152465"/>
          </a:xfrm>
          <a:prstGeom prst="rect">
            <a:avLst/>
          </a:prstGeom>
        </p:spPr>
      </p:pic>
      <p:pic>
        <p:nvPicPr>
          <p:cNvPr id="18" name="图片 17"/>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9280286" y="1067174"/>
            <a:ext cx="1271464" cy="827698"/>
          </a:xfrm>
          <a:prstGeom prst="rect">
            <a:avLst/>
          </a:prstGeom>
        </p:spPr>
      </p:pic>
      <p:pic>
        <p:nvPicPr>
          <p:cNvPr id="19" name="图片 18"/>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784571" y="1394858"/>
            <a:ext cx="1464731" cy="95351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advClick="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anim calcmode="lin" valueType="num">
                                      <p:cBhvr>
                                        <p:cTn id="13" dur="1000" fill="hold"/>
                                        <p:tgtEl>
                                          <p:spTgt spid="17"/>
                                        </p:tgtEl>
                                        <p:attrNameLst>
                                          <p:attrName>ppt_x</p:attrName>
                                        </p:attrNameLst>
                                      </p:cBhvr>
                                      <p:tavLst>
                                        <p:tav tm="0">
                                          <p:val>
                                            <p:strVal val="#ppt_x"/>
                                          </p:val>
                                        </p:tav>
                                        <p:tav tm="100000">
                                          <p:val>
                                            <p:strVal val="#ppt_x"/>
                                          </p:val>
                                        </p:tav>
                                      </p:tavLst>
                                    </p:anim>
                                    <p:anim calcmode="lin" valueType="num">
                                      <p:cBhvr>
                                        <p:cTn id="14" dur="1000" fill="hold"/>
                                        <p:tgtEl>
                                          <p:spTgt spid="17"/>
                                        </p:tgtEl>
                                        <p:attrNameLst>
                                          <p:attrName>ppt_y</p:attrName>
                                        </p:attrNameLst>
                                      </p:cBhvr>
                                      <p:tavLst>
                                        <p:tav tm="0">
                                          <p:val>
                                            <p:strVal val="#ppt_y+.1"/>
                                          </p:val>
                                        </p:tav>
                                        <p:tav tm="100000">
                                          <p:val>
                                            <p:strVal val="#ppt_y"/>
                                          </p:val>
                                        </p:tav>
                                      </p:tavLst>
                                    </p:anim>
                                  </p:childTnLst>
                                </p:cTn>
                              </p:par>
                              <p:par>
                                <p:cTn id="15" presetID="2" presetClass="entr" presetSubtype="12" decel="80000" fill="hold" nodeType="withEffect">
                                  <p:stCondLst>
                                    <p:cond delay="50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750" fill="hold"/>
                                        <p:tgtEl>
                                          <p:spTgt spid="18"/>
                                        </p:tgtEl>
                                        <p:attrNameLst>
                                          <p:attrName>ppt_x</p:attrName>
                                        </p:attrNameLst>
                                      </p:cBhvr>
                                      <p:tavLst>
                                        <p:tav tm="0">
                                          <p:val>
                                            <p:strVal val="0-#ppt_w/2"/>
                                          </p:val>
                                        </p:tav>
                                        <p:tav tm="100000">
                                          <p:val>
                                            <p:strVal val="#ppt_x"/>
                                          </p:val>
                                        </p:tav>
                                      </p:tavLst>
                                    </p:anim>
                                    <p:anim calcmode="lin" valueType="num">
                                      <p:cBhvr additive="base">
                                        <p:cTn id="18" dur="750" fill="hold"/>
                                        <p:tgtEl>
                                          <p:spTgt spid="18"/>
                                        </p:tgtEl>
                                        <p:attrNameLst>
                                          <p:attrName>ppt_y</p:attrName>
                                        </p:attrNameLst>
                                      </p:cBhvr>
                                      <p:tavLst>
                                        <p:tav tm="0">
                                          <p:val>
                                            <p:strVal val="1+#ppt_h/2"/>
                                          </p:val>
                                        </p:tav>
                                        <p:tav tm="100000">
                                          <p:val>
                                            <p:strVal val="#ppt_y"/>
                                          </p:val>
                                        </p:tav>
                                      </p:tavLst>
                                    </p:anim>
                                  </p:childTnLst>
                                </p:cTn>
                              </p:par>
                              <p:par>
                                <p:cTn id="19" presetID="2" presetClass="entr" presetSubtype="12" decel="80000" fill="hold" nodeType="withEffect">
                                  <p:stCondLst>
                                    <p:cond delay="75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750" fill="hold"/>
                                        <p:tgtEl>
                                          <p:spTgt spid="19"/>
                                        </p:tgtEl>
                                        <p:attrNameLst>
                                          <p:attrName>ppt_x</p:attrName>
                                        </p:attrNameLst>
                                      </p:cBhvr>
                                      <p:tavLst>
                                        <p:tav tm="0">
                                          <p:val>
                                            <p:strVal val="0-#ppt_w/2"/>
                                          </p:val>
                                        </p:tav>
                                        <p:tav tm="100000">
                                          <p:val>
                                            <p:strVal val="#ppt_x"/>
                                          </p:val>
                                        </p:tav>
                                      </p:tavLst>
                                    </p:anim>
                                    <p:anim calcmode="lin" valueType="num">
                                      <p:cBhvr additive="base">
                                        <p:cTn id="22" dur="750" fill="hold"/>
                                        <p:tgtEl>
                                          <p:spTgt spid="19"/>
                                        </p:tgtEl>
                                        <p:attrNameLst>
                                          <p:attrName>ppt_y</p:attrName>
                                        </p:attrNameLst>
                                      </p:cBhvr>
                                      <p:tavLst>
                                        <p:tav tm="0">
                                          <p:val>
                                            <p:strVal val="1+#ppt_h/2"/>
                                          </p:val>
                                        </p:tav>
                                        <p:tav tm="100000">
                                          <p:val>
                                            <p:strVal val="#ppt_y"/>
                                          </p:val>
                                        </p:tav>
                                      </p:tavLst>
                                    </p:anim>
                                  </p:childTnLst>
                                </p:cTn>
                              </p:par>
                              <p:par>
                                <p:cTn id="23" presetID="53" presetClass="entr" presetSubtype="0" fill="hold" grpId="0" nodeType="withEffect">
                                  <p:stCondLst>
                                    <p:cond delay="1000"/>
                                  </p:stCondLst>
                                  <p:childTnLst>
                                    <p:set>
                                      <p:cBhvr>
                                        <p:cTn id="24" dur="1" fill="hold">
                                          <p:stCondLst>
                                            <p:cond delay="0"/>
                                          </p:stCondLst>
                                        </p:cTn>
                                        <p:tgtEl>
                                          <p:spTgt spid="8"/>
                                        </p:tgtEl>
                                        <p:attrNameLst>
                                          <p:attrName>style.visibility</p:attrName>
                                        </p:attrNameLst>
                                      </p:cBhvr>
                                      <p:to>
                                        <p:strVal val="visible"/>
                                      </p:to>
                                    </p:set>
                                    <p:anim calcmode="lin" valueType="num">
                                      <p:cBhvr>
                                        <p:cTn id="25" dur="750" fill="hold"/>
                                        <p:tgtEl>
                                          <p:spTgt spid="8"/>
                                        </p:tgtEl>
                                        <p:attrNameLst>
                                          <p:attrName>ppt_w</p:attrName>
                                        </p:attrNameLst>
                                      </p:cBhvr>
                                      <p:tavLst>
                                        <p:tav tm="0">
                                          <p:val>
                                            <p:fltVal val="0"/>
                                          </p:val>
                                        </p:tav>
                                        <p:tav tm="100000">
                                          <p:val>
                                            <p:strVal val="#ppt_w"/>
                                          </p:val>
                                        </p:tav>
                                      </p:tavLst>
                                    </p:anim>
                                    <p:anim calcmode="lin" valueType="num">
                                      <p:cBhvr>
                                        <p:cTn id="26" dur="750" fill="hold"/>
                                        <p:tgtEl>
                                          <p:spTgt spid="8"/>
                                        </p:tgtEl>
                                        <p:attrNameLst>
                                          <p:attrName>ppt_h</p:attrName>
                                        </p:attrNameLst>
                                      </p:cBhvr>
                                      <p:tavLst>
                                        <p:tav tm="0">
                                          <p:val>
                                            <p:fltVal val="0"/>
                                          </p:val>
                                        </p:tav>
                                        <p:tav tm="100000">
                                          <p:val>
                                            <p:strVal val="#ppt_h"/>
                                          </p:val>
                                        </p:tav>
                                      </p:tavLst>
                                    </p:anim>
                                    <p:animEffect transition="in" filter="fade">
                                      <p:cBhvr>
                                        <p:cTn id="27" dur="750"/>
                                        <p:tgtEl>
                                          <p:spTgt spid="8"/>
                                        </p:tgtEl>
                                      </p:cBhvr>
                                    </p:animEffect>
                                  </p:childTnLst>
                                </p:cTn>
                              </p:par>
                              <p:par>
                                <p:cTn id="28" presetID="22" presetClass="entr" presetSubtype="1" fill="hold" grpId="0" nodeType="withEffect">
                                  <p:stCondLst>
                                    <p:cond delay="1250"/>
                                  </p:stCondLst>
                                  <p:childTnLst>
                                    <p:set>
                                      <p:cBhvr>
                                        <p:cTn id="29" dur="1" fill="hold">
                                          <p:stCondLst>
                                            <p:cond delay="0"/>
                                          </p:stCondLst>
                                        </p:cTn>
                                        <p:tgtEl>
                                          <p:spTgt spid="9"/>
                                        </p:tgtEl>
                                        <p:attrNameLst>
                                          <p:attrName>style.visibility</p:attrName>
                                        </p:attrNameLst>
                                      </p:cBhvr>
                                      <p:to>
                                        <p:strVal val="visible"/>
                                      </p:to>
                                    </p:set>
                                    <p:animEffect transition="in" filter="wipe(up)">
                                      <p:cBhvr>
                                        <p:cTn id="30"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主题班会-2" hidden="1"/>
          <p:cNvSpPr txBox="1"/>
          <p:nvPr/>
        </p:nvSpPr>
        <p:spPr>
          <a:xfrm>
            <a:off x="10522857" y="-841829"/>
            <a:ext cx="1669143" cy="369332"/>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endParaRPr lang="zh-CN" altLang="en-US">
              <a:noFill/>
              <a:latin typeface="思源黑体 CN Bold" panose="020B0800000000000000" pitchFamily="34" charset="-122"/>
              <a:ea typeface="思源黑体 CN Bold" panose="020B0800000000000000" pitchFamily="34" charset="-122"/>
            </a:endParaRPr>
          </a:p>
        </p:txBody>
      </p:sp>
      <p:sp>
        <p:nvSpPr>
          <p:cNvPr id="30" name="主题班会-3"/>
          <p:cNvSpPr txBox="1"/>
          <p:nvPr/>
        </p:nvSpPr>
        <p:spPr>
          <a:xfrm>
            <a:off x="1083748" y="1598341"/>
            <a:ext cx="10024505" cy="876266"/>
          </a:xfrm>
          <a:prstGeom prst="rect">
            <a:avLst/>
          </a:prstGeom>
          <a:noFill/>
        </p:spPr>
        <p:txBody>
          <a:bodyPr wrap="square" rtlCol="0">
            <a:spAutoFit/>
          </a:bodyPr>
          <a:lstStyle/>
          <a:p>
            <a:pPr>
              <a:lnSpc>
                <a:spcPct val="150000"/>
              </a:lnSpc>
            </a:pPr>
            <a:r>
              <a:rPr lang="zh-CN" altLang="en-US" sz="1200" dirty="0">
                <a:solidFill>
                  <a:schemeClr val="tx1">
                    <a:lumMod val="85000"/>
                    <a:lumOff val="15000"/>
                  </a:schemeClr>
                </a:solidFill>
                <a:latin typeface="思源黑体 CN Light" panose="020B0300000000000000" pitchFamily="34" charset="-122"/>
                <a:ea typeface="思源黑体 CN Light" panose="020B0300000000000000" pitchFamily="34" charset="-122"/>
              </a:rPr>
              <a:t>我国是一个具有悠久历史和灿烂文化的文明古国，同时也是一个举世闻名的礼仪之邦。中华传统文化是我们中华民族几千年的历史、文化凝练而成的社会道德准则，是中华民族几千年灿烂历史文化的重要组成部分。它要求我们重视自身素养，同时又具有强烈的社会责任感和乐观进取精神。。可以说，中华传统美德早已深深熔铸在以爱国主义为核心的团结统一、爱好和平、勤劳勇敢、自强不息的伟大民族精神之中。</a:t>
            </a:r>
          </a:p>
        </p:txBody>
      </p:sp>
      <p:grpSp>
        <p:nvGrpSpPr>
          <p:cNvPr id="57" name="主题班会-4"/>
          <p:cNvGrpSpPr/>
          <p:nvPr/>
        </p:nvGrpSpPr>
        <p:grpSpPr>
          <a:xfrm>
            <a:off x="1424544" y="2904202"/>
            <a:ext cx="2699694" cy="1079456"/>
            <a:chOff x="1895297" y="2159076"/>
            <a:chExt cx="2228941" cy="891228"/>
          </a:xfrm>
        </p:grpSpPr>
        <p:sp>
          <p:nvSpPr>
            <p:cNvPr id="58" name="主题班会-4-1"/>
            <p:cNvSpPr/>
            <p:nvPr/>
          </p:nvSpPr>
          <p:spPr>
            <a:xfrm flipH="1">
              <a:off x="1895297" y="2468130"/>
              <a:ext cx="2228941" cy="582174"/>
            </a:xfrm>
            <a:prstGeom prst="rect">
              <a:avLst/>
            </a:prstGeom>
          </p:spPr>
          <p:txBody>
            <a:bodyPr wrap="square">
              <a:spAutoFit/>
            </a:bodyPr>
            <a:lstStyle/>
            <a:p>
              <a:pPr algn="r">
                <a:lnSpc>
                  <a:spcPct val="150000"/>
                </a:lnSpc>
                <a:buClr>
                  <a:srgbClr val="E24848"/>
                </a:buClr>
                <a:defRPr/>
              </a:pPr>
              <a:r>
                <a:rPr lang="zh-CN" altLang="en-US" sz="14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欺骗、缺斤少两、销售假冒伪劣产品、盗版泛滥</a:t>
              </a:r>
            </a:p>
          </p:txBody>
        </p:sp>
        <p:sp>
          <p:nvSpPr>
            <p:cNvPr id="59" name="主题班会-4-2"/>
            <p:cNvSpPr txBox="1"/>
            <p:nvPr/>
          </p:nvSpPr>
          <p:spPr>
            <a:xfrm flipH="1">
              <a:off x="2517083" y="2159076"/>
              <a:ext cx="1607155" cy="330342"/>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r"/>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公司商业</a:t>
              </a:r>
            </a:p>
          </p:txBody>
        </p:sp>
      </p:grpSp>
      <p:grpSp>
        <p:nvGrpSpPr>
          <p:cNvPr id="60" name="主题班会-5"/>
          <p:cNvGrpSpPr/>
          <p:nvPr/>
        </p:nvGrpSpPr>
        <p:grpSpPr>
          <a:xfrm>
            <a:off x="1424544" y="5217173"/>
            <a:ext cx="2699694" cy="756291"/>
            <a:chOff x="1895297" y="2159076"/>
            <a:chExt cx="2228941" cy="624414"/>
          </a:xfrm>
        </p:grpSpPr>
        <p:sp>
          <p:nvSpPr>
            <p:cNvPr id="61" name="主题班会-5-1"/>
            <p:cNvSpPr/>
            <p:nvPr/>
          </p:nvSpPr>
          <p:spPr>
            <a:xfrm flipH="1">
              <a:off x="1895297" y="2468130"/>
              <a:ext cx="2228941" cy="315360"/>
            </a:xfrm>
            <a:prstGeom prst="rect">
              <a:avLst/>
            </a:prstGeom>
          </p:spPr>
          <p:txBody>
            <a:bodyPr wrap="square">
              <a:spAutoFit/>
            </a:bodyPr>
            <a:lstStyle/>
            <a:p>
              <a:pPr algn="r">
                <a:lnSpc>
                  <a:spcPct val="150000"/>
                </a:lnSpc>
                <a:buClr>
                  <a:srgbClr val="E24848"/>
                </a:buClr>
                <a:defRPr/>
              </a:pPr>
              <a:r>
                <a:rPr lang="zh-CN" altLang="en-US" sz="14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偷税漏税、假身份、假学历</a:t>
              </a:r>
            </a:p>
          </p:txBody>
        </p:sp>
        <p:sp>
          <p:nvSpPr>
            <p:cNvPr id="62" name="主题班会-5-2"/>
            <p:cNvSpPr txBox="1"/>
            <p:nvPr/>
          </p:nvSpPr>
          <p:spPr>
            <a:xfrm flipH="1">
              <a:off x="2517083" y="2159076"/>
              <a:ext cx="1607155" cy="330342"/>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r"/>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个人</a:t>
              </a:r>
            </a:p>
          </p:txBody>
        </p:sp>
      </p:grpSp>
      <p:grpSp>
        <p:nvGrpSpPr>
          <p:cNvPr id="63" name="主题班会-6"/>
          <p:cNvGrpSpPr/>
          <p:nvPr/>
        </p:nvGrpSpPr>
        <p:grpSpPr>
          <a:xfrm flipH="1">
            <a:off x="8115632" y="2904202"/>
            <a:ext cx="2857167" cy="797647"/>
            <a:chOff x="1765284" y="2159076"/>
            <a:chExt cx="2358955" cy="658559"/>
          </a:xfrm>
        </p:grpSpPr>
        <p:sp>
          <p:nvSpPr>
            <p:cNvPr id="64" name="主题班会-6-1"/>
            <p:cNvSpPr/>
            <p:nvPr/>
          </p:nvSpPr>
          <p:spPr>
            <a:xfrm flipH="1">
              <a:off x="1765284" y="2468130"/>
              <a:ext cx="2358955" cy="349505"/>
            </a:xfrm>
            <a:prstGeom prst="rect">
              <a:avLst/>
            </a:prstGeom>
          </p:spPr>
          <p:txBody>
            <a:bodyPr wrap="square">
              <a:spAutoFit/>
            </a:bodyPr>
            <a:lstStyle/>
            <a:p>
              <a:pPr>
                <a:lnSpc>
                  <a:spcPct val="150000"/>
                </a:lnSpc>
                <a:buClr>
                  <a:srgbClr val="E24848"/>
                </a:buClr>
                <a:defRPr/>
              </a:pPr>
              <a:r>
                <a:rPr lang="zh-CN" altLang="en-US" sz="16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面积、配置缩水，服务不兑现</a:t>
              </a:r>
            </a:p>
          </p:txBody>
        </p:sp>
        <p:sp>
          <p:nvSpPr>
            <p:cNvPr id="65" name="主题班会-6-2"/>
            <p:cNvSpPr txBox="1"/>
            <p:nvPr/>
          </p:nvSpPr>
          <p:spPr>
            <a:xfrm flipH="1">
              <a:off x="2517083" y="2159076"/>
              <a:ext cx="1607155" cy="330342"/>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房产开发商</a:t>
              </a:r>
            </a:p>
          </p:txBody>
        </p:sp>
      </p:grpSp>
      <p:grpSp>
        <p:nvGrpSpPr>
          <p:cNvPr id="66" name="主题班会-7"/>
          <p:cNvGrpSpPr/>
          <p:nvPr/>
        </p:nvGrpSpPr>
        <p:grpSpPr>
          <a:xfrm flipH="1">
            <a:off x="8115634" y="4580269"/>
            <a:ext cx="3495342" cy="1411020"/>
            <a:chOff x="1238388" y="2159076"/>
            <a:chExt cx="2885850" cy="1164976"/>
          </a:xfrm>
        </p:grpSpPr>
        <p:sp>
          <p:nvSpPr>
            <p:cNvPr id="67" name="主题班会-7-1"/>
            <p:cNvSpPr/>
            <p:nvPr/>
          </p:nvSpPr>
          <p:spPr>
            <a:xfrm flipH="1">
              <a:off x="1238388" y="2468130"/>
              <a:ext cx="2885850" cy="855922"/>
            </a:xfrm>
            <a:prstGeom prst="rect">
              <a:avLst/>
            </a:prstGeom>
          </p:spPr>
          <p:txBody>
            <a:bodyPr wrap="square">
              <a:spAutoFit/>
            </a:bodyPr>
            <a:lstStyle/>
            <a:p>
              <a:pPr>
                <a:lnSpc>
                  <a:spcPct val="150000"/>
                </a:lnSpc>
                <a:buClr>
                  <a:srgbClr val="E24848"/>
                </a:buClr>
                <a:defRPr/>
              </a:pPr>
              <a:r>
                <a:rPr lang="zh-CN" altLang="en-US" sz="105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欺上瞒下、假数字总结报告；形象工程、挪用专项款项；                                     </a:t>
              </a:r>
            </a:p>
            <a:p>
              <a:pPr>
                <a:lnSpc>
                  <a:spcPct val="150000"/>
                </a:lnSpc>
                <a:buClr>
                  <a:srgbClr val="E24848"/>
                </a:buClr>
                <a:defRPr/>
              </a:pPr>
              <a:r>
                <a:rPr lang="zh-CN" altLang="en-US" sz="105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学生：不完成作业、失约、说谎、捡到东西不上交、借东西不还、做错事不告诉家长、答应别人的事做不到、抄袭同学作业</a:t>
              </a:r>
            </a:p>
          </p:txBody>
        </p:sp>
        <p:sp>
          <p:nvSpPr>
            <p:cNvPr id="68" name="主题班会-7-2"/>
            <p:cNvSpPr txBox="1"/>
            <p:nvPr/>
          </p:nvSpPr>
          <p:spPr>
            <a:xfrm flipH="1">
              <a:off x="2517083" y="2159076"/>
              <a:ext cx="1607155" cy="330342"/>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机关单位</a:t>
              </a:r>
            </a:p>
          </p:txBody>
        </p:sp>
      </p:grpSp>
      <p:sp>
        <p:nvSpPr>
          <p:cNvPr id="41" name="文本框 40"/>
          <p:cNvSpPr txBox="1"/>
          <p:nvPr/>
        </p:nvSpPr>
        <p:spPr>
          <a:xfrm>
            <a:off x="700323" y="469433"/>
            <a:ext cx="2954655" cy="646331"/>
          </a:xfrm>
          <a:prstGeom prst="rect">
            <a:avLst/>
          </a:prstGeom>
          <a:noFill/>
        </p:spPr>
        <p:txBody>
          <a:bodyPr wrap="none" rtlCol="0">
            <a:spAutoFit/>
          </a:bodyPr>
          <a:lstStyle/>
          <a:p>
            <a:r>
              <a:rPr lang="zh-CN" altLang="en-US" sz="3600" kern="0">
                <a:solidFill>
                  <a:srgbClr val="002E5F"/>
                </a:solidFill>
                <a:latin typeface="zihun64hao-mengquruantangti" pitchFamily="2" charset="-122"/>
                <a:ea typeface="zihun64hao-mengquruantangti" pitchFamily="2" charset="-122"/>
              </a:rPr>
              <a:t>弘扬诚信美德</a:t>
            </a:r>
          </a:p>
        </p:txBody>
      </p:sp>
      <p:pic>
        <p:nvPicPr>
          <p:cNvPr id="2" name="图片 1"/>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509135" y="2738120"/>
            <a:ext cx="3606800" cy="3606800"/>
          </a:xfrm>
          <a:prstGeom prst="rect">
            <a:avLst/>
          </a:prstGeom>
        </p:spPr>
      </p:pic>
    </p:spTree>
  </p:cSld>
  <p:clrMapOvr>
    <a:masterClrMapping/>
  </p:clrMapOvr>
  <p:transition spd="slow" advTm="3000">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主题班会-2" hidden="1"/>
          <p:cNvSpPr txBox="1"/>
          <p:nvPr/>
        </p:nvSpPr>
        <p:spPr>
          <a:xfrm>
            <a:off x="10522857" y="-841829"/>
            <a:ext cx="1669143" cy="369332"/>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endParaRPr lang="zh-CN" altLang="en-US">
              <a:noFill/>
              <a:latin typeface="思源黑体 CN Bold" panose="020B0800000000000000" pitchFamily="34" charset="-122"/>
              <a:ea typeface="思源黑体 CN Bold" panose="020B0800000000000000" pitchFamily="34" charset="-122"/>
            </a:endParaRPr>
          </a:p>
        </p:txBody>
      </p:sp>
      <p:sp>
        <p:nvSpPr>
          <p:cNvPr id="46" name="主题班会-3-1"/>
          <p:cNvSpPr/>
          <p:nvPr/>
        </p:nvSpPr>
        <p:spPr>
          <a:xfrm>
            <a:off x="6123228" y="1865267"/>
            <a:ext cx="1302537" cy="1049403"/>
          </a:xfrm>
          <a:custGeom>
            <a:avLst/>
            <a:gdLst/>
            <a:ahLst/>
            <a:cxnLst>
              <a:cxn ang="3">
                <a:pos x="hc" y="t"/>
              </a:cxn>
              <a:cxn ang="cd2">
                <a:pos x="l" y="vc"/>
              </a:cxn>
              <a:cxn ang="cd4">
                <a:pos x="hc" y="b"/>
              </a:cxn>
              <a:cxn ang="0">
                <a:pos x="r" y="vc"/>
              </a:cxn>
            </a:cxnLst>
            <a:rect l="l" t="t" r="r" b="b"/>
            <a:pathLst>
              <a:path w="3689" h="2969">
                <a:moveTo>
                  <a:pt x="0" y="1408"/>
                </a:moveTo>
                <a:lnTo>
                  <a:pt x="2" y="1408"/>
                </a:lnTo>
                <a:lnTo>
                  <a:pt x="2" y="1407"/>
                </a:lnTo>
                <a:lnTo>
                  <a:pt x="1" y="1384"/>
                </a:lnTo>
                <a:lnTo>
                  <a:pt x="0" y="1361"/>
                </a:lnTo>
                <a:lnTo>
                  <a:pt x="0" y="870"/>
                </a:lnTo>
                <a:lnTo>
                  <a:pt x="0" y="847"/>
                </a:lnTo>
                <a:cubicBezTo>
                  <a:pt x="-14" y="369"/>
                  <a:pt x="467" y="-11"/>
                  <a:pt x="849" y="0"/>
                </a:cubicBezTo>
                <a:lnTo>
                  <a:pt x="870" y="0"/>
                </a:lnTo>
                <a:lnTo>
                  <a:pt x="2818" y="0"/>
                </a:lnTo>
                <a:lnTo>
                  <a:pt x="2841" y="0"/>
                </a:lnTo>
                <a:cubicBezTo>
                  <a:pt x="3319" y="-14"/>
                  <a:pt x="3699" y="467"/>
                  <a:pt x="3688" y="849"/>
                </a:cubicBezTo>
                <a:lnTo>
                  <a:pt x="3688" y="870"/>
                </a:lnTo>
                <a:lnTo>
                  <a:pt x="3688" y="1361"/>
                </a:lnTo>
                <a:lnTo>
                  <a:pt x="3688" y="1384"/>
                </a:lnTo>
                <a:cubicBezTo>
                  <a:pt x="3702" y="1862"/>
                  <a:pt x="3221" y="2243"/>
                  <a:pt x="2839" y="2231"/>
                </a:cubicBezTo>
                <a:lnTo>
                  <a:pt x="2818" y="2231"/>
                </a:lnTo>
                <a:lnTo>
                  <a:pt x="1921" y="2231"/>
                </a:lnTo>
                <a:lnTo>
                  <a:pt x="1921" y="2231"/>
                </a:lnTo>
                <a:lnTo>
                  <a:pt x="870" y="2231"/>
                </a:lnTo>
                <a:cubicBezTo>
                  <a:pt x="424" y="2204"/>
                  <a:pt x="43" y="2628"/>
                  <a:pt x="10" y="2969"/>
                </a:cubicBezTo>
                <a:lnTo>
                  <a:pt x="0" y="2969"/>
                </a:lnTo>
                <a:lnTo>
                  <a:pt x="0" y="1408"/>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a:latin typeface="思源黑体 CN Bold" panose="020B0800000000000000" pitchFamily="34" charset="-122"/>
              <a:ea typeface="思源黑体 CN Bold" panose="020B0800000000000000" pitchFamily="34" charset="-122"/>
            </a:endParaRPr>
          </a:p>
        </p:txBody>
      </p:sp>
      <p:sp>
        <p:nvSpPr>
          <p:cNvPr id="47" name="主题班会-3-2"/>
          <p:cNvSpPr/>
          <p:nvPr/>
        </p:nvSpPr>
        <p:spPr>
          <a:xfrm>
            <a:off x="6634107" y="2129892"/>
            <a:ext cx="280778" cy="280778"/>
          </a:xfrm>
          <a:prstGeom prst="pi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solidFill>
                <a:schemeClr val="tx1"/>
              </a:solidFill>
              <a:latin typeface="思源黑体 CN Bold" panose="020B0800000000000000" pitchFamily="34" charset="-122"/>
              <a:ea typeface="思源黑体 CN Bold" panose="020B0800000000000000" pitchFamily="34" charset="-122"/>
            </a:endParaRPr>
          </a:p>
        </p:txBody>
      </p:sp>
      <p:sp>
        <p:nvSpPr>
          <p:cNvPr id="45" name="主题班会-3-3"/>
          <p:cNvSpPr/>
          <p:nvPr/>
        </p:nvSpPr>
        <p:spPr>
          <a:xfrm>
            <a:off x="7656789" y="2043066"/>
            <a:ext cx="3727966" cy="423321"/>
          </a:xfrm>
          <a:prstGeom prst="rect">
            <a:avLst/>
          </a:prstGeom>
        </p:spPr>
        <p:txBody>
          <a:bodyPr wrap="square">
            <a:spAutoFit/>
          </a:bodyPr>
          <a:lstStyle/>
          <a:p>
            <a:pPr lvl="0">
              <a:lnSpc>
                <a:spcPct val="150000"/>
              </a:lnSpc>
            </a:pPr>
            <a:r>
              <a:rPr lang="zh-CN" altLang="en-US" sz="1600">
                <a:solidFill>
                  <a:schemeClr val="tx1">
                    <a:lumMod val="75000"/>
                    <a:lumOff val="25000"/>
                  </a:schemeClr>
                </a:solidFill>
                <a:latin typeface="思源黑体 CN Light" panose="020B0300000000000000" pitchFamily="34" charset="-122"/>
                <a:ea typeface="思源黑体 CN Light" panose="020B0300000000000000" pitchFamily="34" charset="-122"/>
              </a:rPr>
              <a:t>当借钱给人时，我们会担心到时能否给 </a:t>
            </a:r>
            <a:endParaRPr lang="en-US" altLang="zh-CN" sz="1600">
              <a:solidFill>
                <a:schemeClr val="tx1">
                  <a:lumMod val="75000"/>
                  <a:lumOff val="25000"/>
                </a:schemeClr>
              </a:solidFill>
              <a:latin typeface="思源黑体 CN Light" panose="020B0300000000000000" pitchFamily="34" charset="-122"/>
              <a:ea typeface="思源黑体 CN Light" panose="020B0300000000000000" pitchFamily="34" charset="-122"/>
            </a:endParaRPr>
          </a:p>
        </p:txBody>
      </p:sp>
      <p:sp>
        <p:nvSpPr>
          <p:cNvPr id="53" name="主题班会-4-1"/>
          <p:cNvSpPr/>
          <p:nvPr/>
        </p:nvSpPr>
        <p:spPr>
          <a:xfrm>
            <a:off x="6123228" y="4377067"/>
            <a:ext cx="1694344" cy="1364169"/>
          </a:xfrm>
          <a:custGeom>
            <a:avLst/>
            <a:gdLst/>
            <a:ahLst/>
            <a:cxnLst>
              <a:cxn ang="3">
                <a:pos x="hc" y="t"/>
              </a:cxn>
              <a:cxn ang="cd2">
                <a:pos x="l" y="vc"/>
              </a:cxn>
              <a:cxn ang="cd4">
                <a:pos x="hc" y="b"/>
              </a:cxn>
              <a:cxn ang="0">
                <a:pos x="r" y="vc"/>
              </a:cxn>
            </a:cxnLst>
            <a:rect l="l" t="t" r="r" b="b"/>
            <a:pathLst>
              <a:path w="3689" h="2969">
                <a:moveTo>
                  <a:pt x="0" y="1408"/>
                </a:moveTo>
                <a:lnTo>
                  <a:pt x="2" y="1408"/>
                </a:lnTo>
                <a:lnTo>
                  <a:pt x="2" y="1407"/>
                </a:lnTo>
                <a:lnTo>
                  <a:pt x="1" y="1384"/>
                </a:lnTo>
                <a:lnTo>
                  <a:pt x="0" y="1361"/>
                </a:lnTo>
                <a:lnTo>
                  <a:pt x="0" y="870"/>
                </a:lnTo>
                <a:lnTo>
                  <a:pt x="0" y="847"/>
                </a:lnTo>
                <a:cubicBezTo>
                  <a:pt x="-14" y="369"/>
                  <a:pt x="467" y="-11"/>
                  <a:pt x="849" y="0"/>
                </a:cubicBezTo>
                <a:lnTo>
                  <a:pt x="870" y="0"/>
                </a:lnTo>
                <a:lnTo>
                  <a:pt x="2818" y="0"/>
                </a:lnTo>
                <a:lnTo>
                  <a:pt x="2841" y="0"/>
                </a:lnTo>
                <a:cubicBezTo>
                  <a:pt x="3319" y="-14"/>
                  <a:pt x="3699" y="467"/>
                  <a:pt x="3688" y="849"/>
                </a:cubicBezTo>
                <a:lnTo>
                  <a:pt x="3688" y="870"/>
                </a:lnTo>
                <a:lnTo>
                  <a:pt x="3688" y="1361"/>
                </a:lnTo>
                <a:lnTo>
                  <a:pt x="3688" y="1384"/>
                </a:lnTo>
                <a:cubicBezTo>
                  <a:pt x="3702" y="1862"/>
                  <a:pt x="3221" y="2243"/>
                  <a:pt x="2839" y="2231"/>
                </a:cubicBezTo>
                <a:lnTo>
                  <a:pt x="2818" y="2231"/>
                </a:lnTo>
                <a:lnTo>
                  <a:pt x="1921" y="2231"/>
                </a:lnTo>
                <a:lnTo>
                  <a:pt x="1921" y="2231"/>
                </a:lnTo>
                <a:lnTo>
                  <a:pt x="870" y="2231"/>
                </a:lnTo>
                <a:cubicBezTo>
                  <a:pt x="424" y="2204"/>
                  <a:pt x="43" y="2628"/>
                  <a:pt x="10" y="2969"/>
                </a:cubicBezTo>
                <a:lnTo>
                  <a:pt x="0" y="2969"/>
                </a:lnTo>
                <a:lnTo>
                  <a:pt x="0" y="1408"/>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a:latin typeface="思源黑体 CN Bold" panose="020B0800000000000000" pitchFamily="34" charset="-122"/>
              <a:ea typeface="思源黑体 CN Bold" panose="020B0800000000000000" pitchFamily="34" charset="-122"/>
            </a:endParaRPr>
          </a:p>
        </p:txBody>
      </p:sp>
      <p:sp>
        <p:nvSpPr>
          <p:cNvPr id="54" name="主题班会-4-2"/>
          <p:cNvSpPr>
            <a:spLocks noEditPoints="1"/>
          </p:cNvSpPr>
          <p:nvPr/>
        </p:nvSpPr>
        <p:spPr bwMode="auto">
          <a:xfrm>
            <a:off x="6790180" y="4659366"/>
            <a:ext cx="360440" cy="385753"/>
          </a:xfrm>
          <a:custGeom>
            <a:avLst/>
            <a:gdLst>
              <a:gd name="T0" fmla="*/ 260 w 287"/>
              <a:gd name="T1" fmla="*/ 78 h 237"/>
              <a:gd name="T2" fmla="*/ 244 w 287"/>
              <a:gd name="T3" fmla="*/ 94 h 237"/>
              <a:gd name="T4" fmla="*/ 260 w 287"/>
              <a:gd name="T5" fmla="*/ 111 h 237"/>
              <a:gd name="T6" fmla="*/ 277 w 287"/>
              <a:gd name="T7" fmla="*/ 94 h 237"/>
              <a:gd name="T8" fmla="*/ 260 w 287"/>
              <a:gd name="T9" fmla="*/ 78 h 237"/>
              <a:gd name="T10" fmla="*/ 27 w 287"/>
              <a:gd name="T11" fmla="*/ 78 h 237"/>
              <a:gd name="T12" fmla="*/ 11 w 287"/>
              <a:gd name="T13" fmla="*/ 94 h 237"/>
              <a:gd name="T14" fmla="*/ 27 w 287"/>
              <a:gd name="T15" fmla="*/ 111 h 237"/>
              <a:gd name="T16" fmla="*/ 43 w 287"/>
              <a:gd name="T17" fmla="*/ 94 h 237"/>
              <a:gd name="T18" fmla="*/ 27 w 287"/>
              <a:gd name="T19" fmla="*/ 78 h 237"/>
              <a:gd name="T20" fmla="*/ 212 w 287"/>
              <a:gd name="T21" fmla="*/ 49 h 237"/>
              <a:gd name="T22" fmla="*/ 188 w 287"/>
              <a:gd name="T23" fmla="*/ 73 h 237"/>
              <a:gd name="T24" fmla="*/ 212 w 287"/>
              <a:gd name="T25" fmla="*/ 97 h 237"/>
              <a:gd name="T26" fmla="*/ 236 w 287"/>
              <a:gd name="T27" fmla="*/ 73 h 237"/>
              <a:gd name="T28" fmla="*/ 212 w 287"/>
              <a:gd name="T29" fmla="*/ 49 h 237"/>
              <a:gd name="T30" fmla="*/ 287 w 287"/>
              <a:gd name="T31" fmla="*/ 196 h 237"/>
              <a:gd name="T32" fmla="*/ 259 w 287"/>
              <a:gd name="T33" fmla="*/ 196 h 237"/>
              <a:gd name="T34" fmla="*/ 259 w 287"/>
              <a:gd name="T35" fmla="*/ 145 h 237"/>
              <a:gd name="T36" fmla="*/ 253 w 287"/>
              <a:gd name="T37" fmla="*/ 121 h 237"/>
              <a:gd name="T38" fmla="*/ 260 w 287"/>
              <a:gd name="T39" fmla="*/ 120 h 237"/>
              <a:gd name="T40" fmla="*/ 287 w 287"/>
              <a:gd name="T41" fmla="*/ 147 h 237"/>
              <a:gd name="T42" fmla="*/ 287 w 287"/>
              <a:gd name="T43" fmla="*/ 196 h 237"/>
              <a:gd name="T44" fmla="*/ 75 w 287"/>
              <a:gd name="T45" fmla="*/ 49 h 237"/>
              <a:gd name="T46" fmla="*/ 51 w 287"/>
              <a:gd name="T47" fmla="*/ 73 h 237"/>
              <a:gd name="T48" fmla="*/ 75 w 287"/>
              <a:gd name="T49" fmla="*/ 97 h 237"/>
              <a:gd name="T50" fmla="*/ 99 w 287"/>
              <a:gd name="T51" fmla="*/ 73 h 237"/>
              <a:gd name="T52" fmla="*/ 75 w 287"/>
              <a:gd name="T53" fmla="*/ 49 h 237"/>
              <a:gd name="T54" fmla="*/ 27 w 287"/>
              <a:gd name="T55" fmla="*/ 120 h 237"/>
              <a:gd name="T56" fmla="*/ 34 w 287"/>
              <a:gd name="T57" fmla="*/ 121 h 237"/>
              <a:gd name="T58" fmla="*/ 28 w 287"/>
              <a:gd name="T59" fmla="*/ 145 h 237"/>
              <a:gd name="T60" fmla="*/ 28 w 287"/>
              <a:gd name="T61" fmla="*/ 196 h 237"/>
              <a:gd name="T62" fmla="*/ 0 w 287"/>
              <a:gd name="T63" fmla="*/ 196 h 237"/>
              <a:gd name="T64" fmla="*/ 0 w 287"/>
              <a:gd name="T65" fmla="*/ 147 h 237"/>
              <a:gd name="T66" fmla="*/ 27 w 287"/>
              <a:gd name="T67" fmla="*/ 120 h 237"/>
              <a:gd name="T68" fmla="*/ 144 w 287"/>
              <a:gd name="T69" fmla="*/ 0 h 237"/>
              <a:gd name="T70" fmla="*/ 108 w 287"/>
              <a:gd name="T71" fmla="*/ 36 h 237"/>
              <a:gd name="T72" fmla="*/ 144 w 287"/>
              <a:gd name="T73" fmla="*/ 72 h 237"/>
              <a:gd name="T74" fmla="*/ 179 w 287"/>
              <a:gd name="T75" fmla="*/ 36 h 237"/>
              <a:gd name="T76" fmla="*/ 144 w 287"/>
              <a:gd name="T77" fmla="*/ 0 h 237"/>
              <a:gd name="T78" fmla="*/ 251 w 287"/>
              <a:gd name="T79" fmla="*/ 214 h 237"/>
              <a:gd name="T80" fmla="*/ 208 w 287"/>
              <a:gd name="T81" fmla="*/ 214 h 237"/>
              <a:gd name="T82" fmla="*/ 208 w 287"/>
              <a:gd name="T83" fmla="*/ 137 h 237"/>
              <a:gd name="T84" fmla="*/ 201 w 287"/>
              <a:gd name="T85" fmla="*/ 108 h 237"/>
              <a:gd name="T86" fmla="*/ 212 w 287"/>
              <a:gd name="T87" fmla="*/ 106 h 237"/>
              <a:gd name="T88" fmla="*/ 251 w 287"/>
              <a:gd name="T89" fmla="*/ 145 h 237"/>
              <a:gd name="T90" fmla="*/ 251 w 287"/>
              <a:gd name="T91" fmla="*/ 214 h 237"/>
              <a:gd name="T92" fmla="*/ 79 w 287"/>
              <a:gd name="T93" fmla="*/ 137 h 237"/>
              <a:gd name="T94" fmla="*/ 79 w 287"/>
              <a:gd name="T95" fmla="*/ 214 h 237"/>
              <a:gd name="T96" fmla="*/ 37 w 287"/>
              <a:gd name="T97" fmla="*/ 214 h 237"/>
              <a:gd name="T98" fmla="*/ 37 w 287"/>
              <a:gd name="T99" fmla="*/ 145 h 237"/>
              <a:gd name="T100" fmla="*/ 75 w 287"/>
              <a:gd name="T101" fmla="*/ 106 h 237"/>
              <a:gd name="T102" fmla="*/ 86 w 287"/>
              <a:gd name="T103" fmla="*/ 108 h 237"/>
              <a:gd name="T104" fmla="*/ 79 w 287"/>
              <a:gd name="T105" fmla="*/ 137 h 237"/>
              <a:gd name="T106" fmla="*/ 88 w 287"/>
              <a:gd name="T107" fmla="*/ 237 h 237"/>
              <a:gd name="T108" fmla="*/ 200 w 287"/>
              <a:gd name="T109" fmla="*/ 237 h 237"/>
              <a:gd name="T110" fmla="*/ 200 w 287"/>
              <a:gd name="T111" fmla="*/ 137 h 237"/>
              <a:gd name="T112" fmla="*/ 144 w 287"/>
              <a:gd name="T113" fmla="*/ 81 h 237"/>
              <a:gd name="T114" fmla="*/ 88 w 287"/>
              <a:gd name="T115" fmla="*/ 137 h 237"/>
              <a:gd name="T116" fmla="*/ 88 w 287"/>
              <a:gd name="T117" fmla="*/ 237 h 23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619" h="1729">
                <a:moveTo>
                  <a:pt x="1614" y="915"/>
                </a:moveTo>
                <a:lnTo>
                  <a:pt x="1619" y="915"/>
                </a:lnTo>
                <a:lnTo>
                  <a:pt x="1619" y="926"/>
                </a:lnTo>
                <a:lnTo>
                  <a:pt x="1618" y="922"/>
                </a:lnTo>
                <a:lnTo>
                  <a:pt x="1614" y="915"/>
                </a:lnTo>
                <a:close/>
                <a:moveTo>
                  <a:pt x="0" y="881"/>
                </a:moveTo>
                <a:lnTo>
                  <a:pt x="6" y="883"/>
                </a:lnTo>
                <a:lnTo>
                  <a:pt x="0" y="893"/>
                </a:lnTo>
                <a:lnTo>
                  <a:pt x="0" y="881"/>
                </a:lnTo>
                <a:close/>
                <a:moveTo>
                  <a:pt x="1300" y="773"/>
                </a:moveTo>
                <a:cubicBezTo>
                  <a:pt x="1453" y="773"/>
                  <a:pt x="1584" y="905"/>
                  <a:pt x="1584" y="1058"/>
                </a:cubicBezTo>
                <a:lnTo>
                  <a:pt x="1584" y="1561"/>
                </a:lnTo>
                <a:cubicBezTo>
                  <a:pt x="1271" y="1561"/>
                  <a:pt x="1271" y="1561"/>
                  <a:pt x="1271" y="1561"/>
                </a:cubicBezTo>
                <a:cubicBezTo>
                  <a:pt x="1271" y="999"/>
                  <a:pt x="1271" y="999"/>
                  <a:pt x="1271" y="999"/>
                </a:cubicBezTo>
                <a:cubicBezTo>
                  <a:pt x="1271" y="927"/>
                  <a:pt x="1257" y="854"/>
                  <a:pt x="1220" y="788"/>
                </a:cubicBezTo>
                <a:cubicBezTo>
                  <a:pt x="1249" y="781"/>
                  <a:pt x="1271" y="773"/>
                  <a:pt x="1300" y="773"/>
                </a:cubicBezTo>
                <a:close/>
                <a:moveTo>
                  <a:pt x="304" y="773"/>
                </a:moveTo>
                <a:cubicBezTo>
                  <a:pt x="333" y="773"/>
                  <a:pt x="362" y="781"/>
                  <a:pt x="384" y="788"/>
                </a:cubicBezTo>
                <a:cubicBezTo>
                  <a:pt x="347" y="854"/>
                  <a:pt x="333" y="927"/>
                  <a:pt x="333" y="999"/>
                </a:cubicBezTo>
                <a:cubicBezTo>
                  <a:pt x="333" y="1561"/>
                  <a:pt x="333" y="1561"/>
                  <a:pt x="333" y="1561"/>
                </a:cubicBezTo>
                <a:cubicBezTo>
                  <a:pt x="27" y="1561"/>
                  <a:pt x="27" y="1561"/>
                  <a:pt x="27" y="1561"/>
                </a:cubicBezTo>
                <a:cubicBezTo>
                  <a:pt x="27" y="1058"/>
                  <a:pt x="27" y="1058"/>
                  <a:pt x="27" y="1058"/>
                </a:cubicBezTo>
                <a:cubicBezTo>
                  <a:pt x="27" y="905"/>
                  <a:pt x="151" y="773"/>
                  <a:pt x="304" y="773"/>
                </a:cubicBezTo>
                <a:close/>
                <a:moveTo>
                  <a:pt x="806" y="591"/>
                </a:moveTo>
                <a:cubicBezTo>
                  <a:pt x="1024" y="591"/>
                  <a:pt x="1213" y="773"/>
                  <a:pt x="1213" y="999"/>
                </a:cubicBezTo>
                <a:cubicBezTo>
                  <a:pt x="1213" y="999"/>
                  <a:pt x="1213" y="999"/>
                  <a:pt x="1213" y="1729"/>
                </a:cubicBezTo>
                <a:cubicBezTo>
                  <a:pt x="1213" y="1729"/>
                  <a:pt x="1213" y="1729"/>
                  <a:pt x="398" y="1729"/>
                </a:cubicBezTo>
                <a:lnTo>
                  <a:pt x="398" y="999"/>
                </a:lnTo>
                <a:cubicBezTo>
                  <a:pt x="398" y="773"/>
                  <a:pt x="580" y="591"/>
                  <a:pt x="806" y="591"/>
                </a:cubicBezTo>
                <a:close/>
                <a:moveTo>
                  <a:pt x="1300" y="357"/>
                </a:moveTo>
                <a:cubicBezTo>
                  <a:pt x="1395" y="357"/>
                  <a:pt x="1475" y="430"/>
                  <a:pt x="1475" y="533"/>
                </a:cubicBezTo>
                <a:cubicBezTo>
                  <a:pt x="1475" y="627"/>
                  <a:pt x="1395" y="708"/>
                  <a:pt x="1300" y="708"/>
                </a:cubicBezTo>
                <a:cubicBezTo>
                  <a:pt x="1206" y="708"/>
                  <a:pt x="1126" y="627"/>
                  <a:pt x="1126" y="533"/>
                </a:cubicBezTo>
                <a:cubicBezTo>
                  <a:pt x="1126" y="430"/>
                  <a:pt x="1206" y="357"/>
                  <a:pt x="1300" y="357"/>
                </a:cubicBezTo>
                <a:close/>
                <a:moveTo>
                  <a:pt x="304" y="357"/>
                </a:moveTo>
                <a:cubicBezTo>
                  <a:pt x="398" y="357"/>
                  <a:pt x="478" y="430"/>
                  <a:pt x="478" y="533"/>
                </a:cubicBezTo>
                <a:cubicBezTo>
                  <a:pt x="478" y="627"/>
                  <a:pt x="398" y="708"/>
                  <a:pt x="304" y="708"/>
                </a:cubicBezTo>
                <a:cubicBezTo>
                  <a:pt x="209" y="708"/>
                  <a:pt x="129" y="627"/>
                  <a:pt x="129" y="533"/>
                </a:cubicBezTo>
                <a:cubicBezTo>
                  <a:pt x="129" y="430"/>
                  <a:pt x="209" y="357"/>
                  <a:pt x="304" y="357"/>
                </a:cubicBezTo>
                <a:close/>
                <a:moveTo>
                  <a:pt x="806" y="0"/>
                </a:moveTo>
                <a:cubicBezTo>
                  <a:pt x="944" y="0"/>
                  <a:pt x="1060" y="117"/>
                  <a:pt x="1060" y="263"/>
                </a:cubicBezTo>
                <a:cubicBezTo>
                  <a:pt x="1060" y="409"/>
                  <a:pt x="944" y="525"/>
                  <a:pt x="806" y="525"/>
                </a:cubicBezTo>
                <a:cubicBezTo>
                  <a:pt x="660" y="525"/>
                  <a:pt x="544" y="409"/>
                  <a:pt x="544" y="263"/>
                </a:cubicBezTo>
                <a:cubicBezTo>
                  <a:pt x="544" y="117"/>
                  <a:pt x="660" y="0"/>
                  <a:pt x="806" y="0"/>
                </a:cubicBezTo>
                <a:close/>
              </a:path>
            </a:pathLst>
          </a:custGeom>
          <a:solidFill>
            <a:schemeClr val="bg1"/>
          </a:solidFill>
          <a:ln>
            <a:noFill/>
          </a:ln>
        </p:spPr>
        <p:txBody>
          <a:bodyPr vert="horz" wrap="square" lIns="96435" tIns="48218" rIns="96435" bIns="48218" numCol="1" anchor="t" anchorCtr="0" compatLnSpc="1">
            <a:noAutofit/>
          </a:bodyPr>
          <a:lstStyle/>
          <a:p>
            <a:endParaRPr lang="en-US" sz="2000">
              <a:latin typeface="思源黑体 CN Bold" panose="020B0800000000000000" pitchFamily="34" charset="-122"/>
              <a:ea typeface="思源黑体 CN Bold" panose="020B0800000000000000" pitchFamily="34" charset="-122"/>
              <a:sym typeface="Times New Roman" panose="02020603050405020304" pitchFamily="18" charset="0"/>
            </a:endParaRPr>
          </a:p>
        </p:txBody>
      </p:sp>
      <p:sp>
        <p:nvSpPr>
          <p:cNvPr id="52" name="主题班会-4-3"/>
          <p:cNvSpPr/>
          <p:nvPr/>
        </p:nvSpPr>
        <p:spPr>
          <a:xfrm>
            <a:off x="8105189" y="4657322"/>
            <a:ext cx="3620016" cy="381964"/>
          </a:xfrm>
          <a:prstGeom prst="rect">
            <a:avLst/>
          </a:prstGeom>
        </p:spPr>
        <p:txBody>
          <a:bodyPr wrap="square">
            <a:spAutoFit/>
          </a:bodyPr>
          <a:lstStyle/>
          <a:p>
            <a:pPr lvl="0">
              <a:lnSpc>
                <a:spcPct val="150000"/>
              </a:lnSpc>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rPr>
              <a:t>当与人合作时，我们会小心提防别人使心眼</a:t>
            </a:r>
          </a:p>
        </p:txBody>
      </p:sp>
      <p:sp>
        <p:nvSpPr>
          <p:cNvPr id="88" name="主题班会-5-1"/>
          <p:cNvSpPr/>
          <p:nvPr/>
        </p:nvSpPr>
        <p:spPr>
          <a:xfrm flipH="1">
            <a:off x="4729893" y="2697701"/>
            <a:ext cx="1372974" cy="1106083"/>
          </a:xfrm>
          <a:custGeom>
            <a:avLst/>
            <a:gdLst/>
            <a:ahLst/>
            <a:cxnLst>
              <a:cxn ang="3">
                <a:pos x="hc" y="t"/>
              </a:cxn>
              <a:cxn ang="cd2">
                <a:pos x="l" y="vc"/>
              </a:cxn>
              <a:cxn ang="cd4">
                <a:pos x="hc" y="b"/>
              </a:cxn>
              <a:cxn ang="0">
                <a:pos x="r" y="vc"/>
              </a:cxn>
            </a:cxnLst>
            <a:rect l="l" t="t" r="r" b="b"/>
            <a:pathLst>
              <a:path w="3689" h="2969">
                <a:moveTo>
                  <a:pt x="0" y="1408"/>
                </a:moveTo>
                <a:lnTo>
                  <a:pt x="2" y="1408"/>
                </a:lnTo>
                <a:lnTo>
                  <a:pt x="2" y="1407"/>
                </a:lnTo>
                <a:lnTo>
                  <a:pt x="1" y="1384"/>
                </a:lnTo>
                <a:lnTo>
                  <a:pt x="0" y="1361"/>
                </a:lnTo>
                <a:lnTo>
                  <a:pt x="0" y="870"/>
                </a:lnTo>
                <a:lnTo>
                  <a:pt x="0" y="847"/>
                </a:lnTo>
                <a:cubicBezTo>
                  <a:pt x="-14" y="369"/>
                  <a:pt x="467" y="-11"/>
                  <a:pt x="849" y="0"/>
                </a:cubicBezTo>
                <a:lnTo>
                  <a:pt x="870" y="0"/>
                </a:lnTo>
                <a:lnTo>
                  <a:pt x="2818" y="0"/>
                </a:lnTo>
                <a:lnTo>
                  <a:pt x="2841" y="0"/>
                </a:lnTo>
                <a:cubicBezTo>
                  <a:pt x="3319" y="-14"/>
                  <a:pt x="3699" y="467"/>
                  <a:pt x="3688" y="849"/>
                </a:cubicBezTo>
                <a:lnTo>
                  <a:pt x="3688" y="870"/>
                </a:lnTo>
                <a:lnTo>
                  <a:pt x="3688" y="1361"/>
                </a:lnTo>
                <a:lnTo>
                  <a:pt x="3688" y="1384"/>
                </a:lnTo>
                <a:cubicBezTo>
                  <a:pt x="3702" y="1862"/>
                  <a:pt x="3221" y="2243"/>
                  <a:pt x="2839" y="2231"/>
                </a:cubicBezTo>
                <a:lnTo>
                  <a:pt x="2818" y="2231"/>
                </a:lnTo>
                <a:lnTo>
                  <a:pt x="1921" y="2231"/>
                </a:lnTo>
                <a:lnTo>
                  <a:pt x="1921" y="2231"/>
                </a:lnTo>
                <a:lnTo>
                  <a:pt x="870" y="2231"/>
                </a:lnTo>
                <a:cubicBezTo>
                  <a:pt x="424" y="2204"/>
                  <a:pt x="43" y="2628"/>
                  <a:pt x="10" y="2969"/>
                </a:cubicBezTo>
                <a:lnTo>
                  <a:pt x="0" y="2969"/>
                </a:lnTo>
                <a:lnTo>
                  <a:pt x="0" y="1408"/>
                </a:lnTo>
                <a:close/>
              </a:path>
            </a:pathLst>
          </a:cu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a:latin typeface="思源黑体 CN Bold" panose="020B0800000000000000" pitchFamily="34" charset="-122"/>
              <a:ea typeface="思源黑体 CN Bold" panose="020B0800000000000000" pitchFamily="34" charset="-122"/>
            </a:endParaRPr>
          </a:p>
        </p:txBody>
      </p:sp>
      <p:sp>
        <p:nvSpPr>
          <p:cNvPr id="89" name="主题班会-5-2"/>
          <p:cNvSpPr/>
          <p:nvPr/>
        </p:nvSpPr>
        <p:spPr>
          <a:xfrm>
            <a:off x="5222953" y="2951935"/>
            <a:ext cx="386854" cy="386854"/>
          </a:xfrm>
          <a:prstGeom prst="sun">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latin typeface="思源黑体 CN Bold" panose="020B0800000000000000" pitchFamily="34" charset="-122"/>
              <a:ea typeface="思源黑体 CN Bold" panose="020B0800000000000000" pitchFamily="34" charset="-122"/>
            </a:endParaRPr>
          </a:p>
        </p:txBody>
      </p:sp>
      <p:sp>
        <p:nvSpPr>
          <p:cNvPr id="87" name="主题班会-5-3"/>
          <p:cNvSpPr/>
          <p:nvPr/>
        </p:nvSpPr>
        <p:spPr>
          <a:xfrm flipH="1">
            <a:off x="942974" y="2933585"/>
            <a:ext cx="3462215" cy="381964"/>
          </a:xfrm>
          <a:prstGeom prst="rect">
            <a:avLst/>
          </a:prstGeom>
        </p:spPr>
        <p:txBody>
          <a:bodyPr wrap="square">
            <a:spAutoFit/>
          </a:bodyPr>
          <a:lstStyle/>
          <a:p>
            <a:pPr lvl="0" algn="r">
              <a:lnSpc>
                <a:spcPct val="150000"/>
              </a:lnSpc>
            </a:pPr>
            <a:r>
              <a:rPr lang="zh-CN" altLang="en-US" sz="1400" dirty="0">
                <a:solidFill>
                  <a:schemeClr val="tx1">
                    <a:lumMod val="75000"/>
                    <a:lumOff val="25000"/>
                  </a:schemeClr>
                </a:solidFill>
                <a:latin typeface="思源黑体 CN Light" panose="020B0300000000000000" pitchFamily="34" charset="-122"/>
                <a:ea typeface="思源黑体 CN Light" panose="020B0300000000000000" pitchFamily="34" charset="-122"/>
              </a:rPr>
              <a:t>去市场买肉时，我们会担心质量、重量 </a:t>
            </a:r>
            <a:endParaRPr lang="en-US" altLang="zh-CN" sz="1400" dirty="0">
              <a:solidFill>
                <a:schemeClr val="tx1">
                  <a:lumMod val="75000"/>
                  <a:lumOff val="25000"/>
                </a:schemeClr>
              </a:solidFill>
              <a:latin typeface="思源黑体 CN Light" panose="020B0300000000000000" pitchFamily="34" charset="-122"/>
              <a:ea typeface="思源黑体 CN Light" panose="020B0300000000000000" pitchFamily="34" charset="-122"/>
            </a:endParaRPr>
          </a:p>
        </p:txBody>
      </p:sp>
      <p:sp>
        <p:nvSpPr>
          <p:cNvPr id="95" name="主题班会-6-1"/>
          <p:cNvSpPr/>
          <p:nvPr/>
        </p:nvSpPr>
        <p:spPr>
          <a:xfrm flipH="1">
            <a:off x="5034754" y="1447528"/>
            <a:ext cx="1068114" cy="861204"/>
          </a:xfrm>
          <a:custGeom>
            <a:avLst/>
            <a:gdLst/>
            <a:ahLst/>
            <a:cxnLst>
              <a:cxn ang="3">
                <a:pos x="hc" y="t"/>
              </a:cxn>
              <a:cxn ang="cd2">
                <a:pos x="l" y="vc"/>
              </a:cxn>
              <a:cxn ang="cd4">
                <a:pos x="hc" y="b"/>
              </a:cxn>
              <a:cxn ang="0">
                <a:pos x="r" y="vc"/>
              </a:cxn>
            </a:cxnLst>
            <a:rect l="l" t="t" r="r" b="b"/>
            <a:pathLst>
              <a:path w="3689" h="2969">
                <a:moveTo>
                  <a:pt x="0" y="1408"/>
                </a:moveTo>
                <a:lnTo>
                  <a:pt x="2" y="1408"/>
                </a:lnTo>
                <a:lnTo>
                  <a:pt x="2" y="1407"/>
                </a:lnTo>
                <a:lnTo>
                  <a:pt x="1" y="1384"/>
                </a:lnTo>
                <a:lnTo>
                  <a:pt x="0" y="1361"/>
                </a:lnTo>
                <a:lnTo>
                  <a:pt x="0" y="870"/>
                </a:lnTo>
                <a:lnTo>
                  <a:pt x="0" y="847"/>
                </a:lnTo>
                <a:cubicBezTo>
                  <a:pt x="-14" y="369"/>
                  <a:pt x="467" y="-11"/>
                  <a:pt x="849" y="0"/>
                </a:cubicBezTo>
                <a:lnTo>
                  <a:pt x="870" y="0"/>
                </a:lnTo>
                <a:lnTo>
                  <a:pt x="2818" y="0"/>
                </a:lnTo>
                <a:lnTo>
                  <a:pt x="2841" y="0"/>
                </a:lnTo>
                <a:cubicBezTo>
                  <a:pt x="3319" y="-14"/>
                  <a:pt x="3699" y="467"/>
                  <a:pt x="3688" y="849"/>
                </a:cubicBezTo>
                <a:lnTo>
                  <a:pt x="3688" y="870"/>
                </a:lnTo>
                <a:lnTo>
                  <a:pt x="3688" y="1361"/>
                </a:lnTo>
                <a:lnTo>
                  <a:pt x="3688" y="1384"/>
                </a:lnTo>
                <a:cubicBezTo>
                  <a:pt x="3702" y="1862"/>
                  <a:pt x="3221" y="2243"/>
                  <a:pt x="2839" y="2231"/>
                </a:cubicBezTo>
                <a:lnTo>
                  <a:pt x="2818" y="2231"/>
                </a:lnTo>
                <a:lnTo>
                  <a:pt x="1921" y="2231"/>
                </a:lnTo>
                <a:lnTo>
                  <a:pt x="1921" y="2231"/>
                </a:lnTo>
                <a:lnTo>
                  <a:pt x="870" y="2231"/>
                </a:lnTo>
                <a:cubicBezTo>
                  <a:pt x="424" y="2204"/>
                  <a:pt x="43" y="2628"/>
                  <a:pt x="10" y="2969"/>
                </a:cubicBezTo>
                <a:lnTo>
                  <a:pt x="0" y="2969"/>
                </a:lnTo>
                <a:lnTo>
                  <a:pt x="0" y="1408"/>
                </a:lnTo>
                <a:close/>
              </a:path>
            </a:pathLst>
          </a:custGeom>
          <a:solidFill>
            <a:srgbClr val="002E5F"/>
          </a:solidFill>
          <a:ln w="12700" cap="flat" cmpd="sng" algn="ctr">
            <a:noFill/>
            <a:prstDash val="solid"/>
            <a:miter lim="800000"/>
          </a:ln>
          <a:effectLst/>
        </p:spPr>
        <p:txBody>
          <a:bodyPr rtlCol="0" anchor="ctr"/>
          <a:lstStyle/>
          <a:p>
            <a:pPr algn="ctr"/>
            <a:endParaRPr lang="zh-CN" altLang="en-US" sz="2000" kern="0">
              <a:solidFill>
                <a:srgbClr val="FBFBFB"/>
              </a:solidFill>
              <a:latin typeface="思源黑体 CN Bold" panose="020B0800000000000000" pitchFamily="34" charset="-122"/>
              <a:ea typeface="思源黑体 CN Bold" panose="020B0800000000000000" pitchFamily="34" charset="-122"/>
            </a:endParaRPr>
          </a:p>
        </p:txBody>
      </p:sp>
      <p:sp>
        <p:nvSpPr>
          <p:cNvPr id="96" name="主题班会-6-2"/>
          <p:cNvSpPr>
            <a:spLocks noEditPoints="1"/>
          </p:cNvSpPr>
          <p:nvPr/>
        </p:nvSpPr>
        <p:spPr bwMode="auto">
          <a:xfrm>
            <a:off x="5432890" y="1599959"/>
            <a:ext cx="271843" cy="306512"/>
          </a:xfrm>
          <a:custGeom>
            <a:avLst/>
            <a:gdLst>
              <a:gd name="T0" fmla="*/ 300 w 320"/>
              <a:gd name="T1" fmla="*/ 0 h 360"/>
              <a:gd name="T2" fmla="*/ 256 w 320"/>
              <a:gd name="T3" fmla="*/ 0 h 360"/>
              <a:gd name="T4" fmla="*/ 240 w 320"/>
              <a:gd name="T5" fmla="*/ 20 h 360"/>
              <a:gd name="T6" fmla="*/ 240 w 320"/>
              <a:gd name="T7" fmla="*/ 360 h 360"/>
              <a:gd name="T8" fmla="*/ 320 w 320"/>
              <a:gd name="T9" fmla="*/ 360 h 360"/>
              <a:gd name="T10" fmla="*/ 320 w 320"/>
              <a:gd name="T11" fmla="*/ 20 h 360"/>
              <a:gd name="T12" fmla="*/ 300 w 320"/>
              <a:gd name="T13" fmla="*/ 0 h 360"/>
              <a:gd name="T14" fmla="*/ 180 w 320"/>
              <a:gd name="T15" fmla="*/ 120 h 360"/>
              <a:gd name="T16" fmla="*/ 136 w 320"/>
              <a:gd name="T17" fmla="*/ 120 h 360"/>
              <a:gd name="T18" fmla="*/ 120 w 320"/>
              <a:gd name="T19" fmla="*/ 140 h 360"/>
              <a:gd name="T20" fmla="*/ 120 w 320"/>
              <a:gd name="T21" fmla="*/ 360 h 360"/>
              <a:gd name="T22" fmla="*/ 200 w 320"/>
              <a:gd name="T23" fmla="*/ 360 h 360"/>
              <a:gd name="T24" fmla="*/ 200 w 320"/>
              <a:gd name="T25" fmla="*/ 140 h 360"/>
              <a:gd name="T26" fmla="*/ 180 w 320"/>
              <a:gd name="T27" fmla="*/ 120 h 360"/>
              <a:gd name="T28" fmla="*/ 60 w 320"/>
              <a:gd name="T29" fmla="*/ 240 h 360"/>
              <a:gd name="T30" fmla="*/ 16 w 320"/>
              <a:gd name="T31" fmla="*/ 240 h 360"/>
              <a:gd name="T32" fmla="*/ 0 w 320"/>
              <a:gd name="T33" fmla="*/ 260 h 360"/>
              <a:gd name="T34" fmla="*/ 0 w 320"/>
              <a:gd name="T35" fmla="*/ 360 h 360"/>
              <a:gd name="T36" fmla="*/ 80 w 320"/>
              <a:gd name="T37" fmla="*/ 360 h 360"/>
              <a:gd name="T38" fmla="*/ 80 w 320"/>
              <a:gd name="T39" fmla="*/ 260 h 360"/>
              <a:gd name="T40" fmla="*/ 60 w 320"/>
              <a:gd name="T41" fmla="*/ 240 h 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20" h="360">
                <a:moveTo>
                  <a:pt x="300" y="0"/>
                </a:moveTo>
                <a:cubicBezTo>
                  <a:pt x="256" y="0"/>
                  <a:pt x="256" y="0"/>
                  <a:pt x="256" y="0"/>
                </a:cubicBezTo>
                <a:cubicBezTo>
                  <a:pt x="245" y="0"/>
                  <a:pt x="240" y="9"/>
                  <a:pt x="240" y="20"/>
                </a:cubicBezTo>
                <a:cubicBezTo>
                  <a:pt x="240" y="360"/>
                  <a:pt x="240" y="360"/>
                  <a:pt x="240" y="360"/>
                </a:cubicBezTo>
                <a:cubicBezTo>
                  <a:pt x="320" y="360"/>
                  <a:pt x="320" y="360"/>
                  <a:pt x="320" y="360"/>
                </a:cubicBezTo>
                <a:cubicBezTo>
                  <a:pt x="320" y="20"/>
                  <a:pt x="320" y="20"/>
                  <a:pt x="320" y="20"/>
                </a:cubicBezTo>
                <a:cubicBezTo>
                  <a:pt x="320" y="9"/>
                  <a:pt x="311" y="0"/>
                  <a:pt x="300" y="0"/>
                </a:cubicBezTo>
                <a:close/>
                <a:moveTo>
                  <a:pt x="180" y="120"/>
                </a:moveTo>
                <a:cubicBezTo>
                  <a:pt x="136" y="120"/>
                  <a:pt x="136" y="120"/>
                  <a:pt x="136" y="120"/>
                </a:cubicBezTo>
                <a:cubicBezTo>
                  <a:pt x="125" y="120"/>
                  <a:pt x="120" y="129"/>
                  <a:pt x="120" y="140"/>
                </a:cubicBezTo>
                <a:cubicBezTo>
                  <a:pt x="120" y="360"/>
                  <a:pt x="120" y="360"/>
                  <a:pt x="120" y="360"/>
                </a:cubicBezTo>
                <a:cubicBezTo>
                  <a:pt x="200" y="360"/>
                  <a:pt x="200" y="360"/>
                  <a:pt x="200" y="360"/>
                </a:cubicBezTo>
                <a:cubicBezTo>
                  <a:pt x="200" y="140"/>
                  <a:pt x="200" y="140"/>
                  <a:pt x="200" y="140"/>
                </a:cubicBezTo>
                <a:cubicBezTo>
                  <a:pt x="200" y="129"/>
                  <a:pt x="191" y="120"/>
                  <a:pt x="180" y="120"/>
                </a:cubicBezTo>
                <a:close/>
                <a:moveTo>
                  <a:pt x="60" y="240"/>
                </a:moveTo>
                <a:cubicBezTo>
                  <a:pt x="16" y="240"/>
                  <a:pt x="16" y="240"/>
                  <a:pt x="16" y="240"/>
                </a:cubicBezTo>
                <a:cubicBezTo>
                  <a:pt x="5" y="240"/>
                  <a:pt x="0" y="249"/>
                  <a:pt x="0" y="260"/>
                </a:cubicBezTo>
                <a:cubicBezTo>
                  <a:pt x="0" y="360"/>
                  <a:pt x="0" y="360"/>
                  <a:pt x="0" y="360"/>
                </a:cubicBezTo>
                <a:cubicBezTo>
                  <a:pt x="80" y="360"/>
                  <a:pt x="80" y="360"/>
                  <a:pt x="80" y="360"/>
                </a:cubicBezTo>
                <a:cubicBezTo>
                  <a:pt x="80" y="260"/>
                  <a:pt x="80" y="260"/>
                  <a:pt x="80" y="260"/>
                </a:cubicBezTo>
                <a:cubicBezTo>
                  <a:pt x="80" y="249"/>
                  <a:pt x="71" y="240"/>
                  <a:pt x="60" y="240"/>
                </a:cubicBezTo>
                <a:close/>
              </a:path>
            </a:pathLst>
          </a:custGeom>
          <a:solidFill>
            <a:schemeClr val="bg1"/>
          </a:solidFill>
          <a:ln>
            <a:noFill/>
          </a:ln>
        </p:spPr>
        <p:txBody>
          <a:bodyPr vert="horz" wrap="square" lIns="96435" tIns="48218" rIns="96435" bIns="48218" numCol="1" anchor="t" anchorCtr="0" compatLnSpc="1"/>
          <a:lstStyle/>
          <a:p>
            <a:endParaRPr lang="en-US" sz="2000">
              <a:solidFill>
                <a:schemeClr val="bg1"/>
              </a:solidFill>
              <a:latin typeface="思源黑体 CN Bold" panose="020B0800000000000000" pitchFamily="34" charset="-122"/>
              <a:ea typeface="思源黑体 CN Bold" panose="020B0800000000000000" pitchFamily="34" charset="-122"/>
              <a:sym typeface="Times New Roman" panose="02020603050405020304" pitchFamily="18" charset="0"/>
            </a:endParaRPr>
          </a:p>
        </p:txBody>
      </p:sp>
      <p:sp>
        <p:nvSpPr>
          <p:cNvPr id="94" name="主题班会-6-3"/>
          <p:cNvSpPr/>
          <p:nvPr/>
        </p:nvSpPr>
        <p:spPr>
          <a:xfrm flipH="1">
            <a:off x="2099199" y="1562233"/>
            <a:ext cx="2831027" cy="381964"/>
          </a:xfrm>
          <a:prstGeom prst="rect">
            <a:avLst/>
          </a:prstGeom>
        </p:spPr>
        <p:txBody>
          <a:bodyPr wrap="square">
            <a:spAutoFit/>
          </a:bodyPr>
          <a:lstStyle/>
          <a:p>
            <a:pPr lvl="0" algn="r">
              <a:lnSpc>
                <a:spcPct val="150000"/>
              </a:lnSpc>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rPr>
              <a:t>去医院就诊时，我们会怀疑  药价</a:t>
            </a:r>
          </a:p>
        </p:txBody>
      </p:sp>
      <p:sp>
        <p:nvSpPr>
          <p:cNvPr id="102" name="主题班会-7-1"/>
          <p:cNvSpPr/>
          <p:nvPr/>
        </p:nvSpPr>
        <p:spPr>
          <a:xfrm flipH="1">
            <a:off x="4625888" y="4192269"/>
            <a:ext cx="1477530" cy="1189727"/>
          </a:xfrm>
          <a:custGeom>
            <a:avLst/>
            <a:gdLst/>
            <a:ahLst/>
            <a:cxnLst>
              <a:cxn ang="3">
                <a:pos x="hc" y="t"/>
              </a:cxn>
              <a:cxn ang="cd2">
                <a:pos x="l" y="vc"/>
              </a:cxn>
              <a:cxn ang="cd4">
                <a:pos x="hc" y="b"/>
              </a:cxn>
              <a:cxn ang="0">
                <a:pos x="r" y="vc"/>
              </a:cxn>
            </a:cxnLst>
            <a:rect l="l" t="t" r="r" b="b"/>
            <a:pathLst>
              <a:path w="3689" h="2969">
                <a:moveTo>
                  <a:pt x="0" y="1408"/>
                </a:moveTo>
                <a:lnTo>
                  <a:pt x="2" y="1408"/>
                </a:lnTo>
                <a:lnTo>
                  <a:pt x="2" y="1407"/>
                </a:lnTo>
                <a:lnTo>
                  <a:pt x="1" y="1384"/>
                </a:lnTo>
                <a:lnTo>
                  <a:pt x="0" y="1361"/>
                </a:lnTo>
                <a:lnTo>
                  <a:pt x="0" y="870"/>
                </a:lnTo>
                <a:lnTo>
                  <a:pt x="0" y="847"/>
                </a:lnTo>
                <a:cubicBezTo>
                  <a:pt x="-14" y="369"/>
                  <a:pt x="467" y="-11"/>
                  <a:pt x="849" y="0"/>
                </a:cubicBezTo>
                <a:lnTo>
                  <a:pt x="870" y="0"/>
                </a:lnTo>
                <a:lnTo>
                  <a:pt x="2818" y="0"/>
                </a:lnTo>
                <a:lnTo>
                  <a:pt x="2841" y="0"/>
                </a:lnTo>
                <a:cubicBezTo>
                  <a:pt x="3319" y="-14"/>
                  <a:pt x="3699" y="467"/>
                  <a:pt x="3688" y="849"/>
                </a:cubicBezTo>
                <a:lnTo>
                  <a:pt x="3688" y="870"/>
                </a:lnTo>
                <a:lnTo>
                  <a:pt x="3688" y="1361"/>
                </a:lnTo>
                <a:lnTo>
                  <a:pt x="3688" y="1384"/>
                </a:lnTo>
                <a:cubicBezTo>
                  <a:pt x="3702" y="1862"/>
                  <a:pt x="3221" y="2243"/>
                  <a:pt x="2839" y="2231"/>
                </a:cubicBezTo>
                <a:lnTo>
                  <a:pt x="2818" y="2231"/>
                </a:lnTo>
                <a:lnTo>
                  <a:pt x="1921" y="2231"/>
                </a:lnTo>
                <a:lnTo>
                  <a:pt x="1921" y="2231"/>
                </a:lnTo>
                <a:lnTo>
                  <a:pt x="870" y="2231"/>
                </a:lnTo>
                <a:cubicBezTo>
                  <a:pt x="424" y="2204"/>
                  <a:pt x="43" y="2628"/>
                  <a:pt x="10" y="2969"/>
                </a:cubicBezTo>
                <a:lnTo>
                  <a:pt x="0" y="2969"/>
                </a:lnTo>
                <a:lnTo>
                  <a:pt x="0" y="1408"/>
                </a:lnTo>
                <a:close/>
              </a:path>
            </a:pathLst>
          </a:custGeom>
          <a:solidFill>
            <a:srgbClr val="002E5F"/>
          </a:solidFill>
          <a:ln w="12700" cap="flat" cmpd="sng" algn="ctr">
            <a:noFill/>
            <a:prstDash val="solid"/>
            <a:miter lim="800000"/>
          </a:ln>
          <a:effectLst/>
        </p:spPr>
        <p:txBody>
          <a:bodyPr rtlCol="0" anchor="ctr"/>
          <a:lstStyle/>
          <a:p>
            <a:pPr algn="ctr"/>
            <a:endParaRPr lang="zh-CN" altLang="en-US" sz="2000" kern="0">
              <a:solidFill>
                <a:srgbClr val="FBFBFB"/>
              </a:solidFill>
              <a:latin typeface="思源黑体 CN Bold" panose="020B0800000000000000" pitchFamily="34" charset="-122"/>
              <a:ea typeface="思源黑体 CN Bold" panose="020B0800000000000000" pitchFamily="34" charset="-122"/>
            </a:endParaRPr>
          </a:p>
        </p:txBody>
      </p:sp>
      <p:sp>
        <p:nvSpPr>
          <p:cNvPr id="103" name="主题班会-7-2"/>
          <p:cNvSpPr/>
          <p:nvPr/>
        </p:nvSpPr>
        <p:spPr>
          <a:xfrm>
            <a:off x="5186909" y="4448745"/>
            <a:ext cx="355488" cy="334576"/>
          </a:xfrm>
          <a:custGeom>
            <a:avLst/>
            <a:gdLst>
              <a:gd name="adj" fmla="val 16667"/>
              <a:gd name="a" fmla="pin 0 adj 50000"/>
              <a:gd name="x1" fmla="*/ ss a 100000"/>
              <a:gd name="x2" fmla="+- r 0 x1"/>
              <a:gd name="y2" fmla="+- b 0 x1"/>
              <a:gd name="il" fmla="*/ x1 29289 100000"/>
              <a:gd name="ir" fmla="+- r 0 il"/>
              <a:gd name="ib" fmla="+- b 0 il"/>
            </a:gdLst>
            <a:ahLst/>
            <a:cxnLst>
              <a:cxn ang="3">
                <a:pos x="hc" y="t"/>
              </a:cxn>
              <a:cxn ang="cd2">
                <a:pos x="l" y="vc"/>
              </a:cxn>
              <a:cxn ang="cd4">
                <a:pos x="hc" y="b"/>
              </a:cxn>
              <a:cxn ang="0">
                <a:pos x="r" y="vc"/>
              </a:cxn>
            </a:cxnLst>
            <a:rect l="l" t="t" r="r" b="b"/>
            <a:pathLst>
              <a:path w="3299" h="3096">
                <a:moveTo>
                  <a:pt x="0" y="425"/>
                </a:moveTo>
                <a:lnTo>
                  <a:pt x="0" y="413"/>
                </a:lnTo>
                <a:lnTo>
                  <a:pt x="0" y="402"/>
                </a:lnTo>
                <a:cubicBezTo>
                  <a:pt x="-5" y="174"/>
                  <a:pt x="242" y="-5"/>
                  <a:pt x="405" y="0"/>
                </a:cubicBezTo>
                <a:lnTo>
                  <a:pt x="414" y="0"/>
                </a:lnTo>
                <a:lnTo>
                  <a:pt x="425" y="0"/>
                </a:lnTo>
                <a:lnTo>
                  <a:pt x="2874" y="0"/>
                </a:lnTo>
                <a:lnTo>
                  <a:pt x="2886" y="0"/>
                </a:lnTo>
                <a:lnTo>
                  <a:pt x="2897" y="0"/>
                </a:lnTo>
                <a:cubicBezTo>
                  <a:pt x="3125" y="-5"/>
                  <a:pt x="3304" y="242"/>
                  <a:pt x="3299" y="405"/>
                </a:cubicBezTo>
                <a:lnTo>
                  <a:pt x="3299" y="414"/>
                </a:lnTo>
                <a:lnTo>
                  <a:pt x="3299" y="425"/>
                </a:lnTo>
                <a:lnTo>
                  <a:pt x="3299" y="2121"/>
                </a:lnTo>
                <a:lnTo>
                  <a:pt x="3299" y="2133"/>
                </a:lnTo>
                <a:lnTo>
                  <a:pt x="3299" y="2144"/>
                </a:lnTo>
                <a:cubicBezTo>
                  <a:pt x="3304" y="2372"/>
                  <a:pt x="3056" y="2551"/>
                  <a:pt x="2894" y="2546"/>
                </a:cubicBezTo>
                <a:lnTo>
                  <a:pt x="2885" y="2546"/>
                </a:lnTo>
                <a:lnTo>
                  <a:pt x="2874" y="2546"/>
                </a:lnTo>
                <a:lnTo>
                  <a:pt x="2311" y="2546"/>
                </a:lnTo>
                <a:cubicBezTo>
                  <a:pt x="2312" y="2546"/>
                  <a:pt x="2293" y="2563"/>
                  <a:pt x="2298" y="2558"/>
                </a:cubicBezTo>
                <a:lnTo>
                  <a:pt x="1824" y="3032"/>
                </a:lnTo>
                <a:lnTo>
                  <a:pt x="1824" y="3032"/>
                </a:lnTo>
                <a:cubicBezTo>
                  <a:pt x="1795" y="3071"/>
                  <a:pt x="1727" y="3098"/>
                  <a:pt x="1681" y="3096"/>
                </a:cubicBezTo>
                <a:cubicBezTo>
                  <a:pt x="1670" y="3096"/>
                  <a:pt x="1644" y="3093"/>
                  <a:pt x="1647" y="3093"/>
                </a:cubicBezTo>
                <a:cubicBezTo>
                  <a:pt x="1640" y="3094"/>
                  <a:pt x="1620" y="3096"/>
                  <a:pt x="1617" y="3096"/>
                </a:cubicBezTo>
                <a:cubicBezTo>
                  <a:pt x="1583" y="3097"/>
                  <a:pt x="1544" y="3085"/>
                  <a:pt x="1524" y="3072"/>
                </a:cubicBezTo>
                <a:lnTo>
                  <a:pt x="1518" y="3078"/>
                </a:lnTo>
                <a:lnTo>
                  <a:pt x="999" y="2558"/>
                </a:lnTo>
                <a:lnTo>
                  <a:pt x="999" y="2558"/>
                </a:lnTo>
                <a:lnTo>
                  <a:pt x="997" y="2557"/>
                </a:lnTo>
                <a:lnTo>
                  <a:pt x="994" y="2554"/>
                </a:lnTo>
                <a:lnTo>
                  <a:pt x="990" y="2550"/>
                </a:lnTo>
                <a:lnTo>
                  <a:pt x="986" y="2547"/>
                </a:lnTo>
                <a:lnTo>
                  <a:pt x="985" y="2546"/>
                </a:lnTo>
                <a:lnTo>
                  <a:pt x="425" y="2546"/>
                </a:lnTo>
                <a:lnTo>
                  <a:pt x="413" y="2546"/>
                </a:lnTo>
                <a:lnTo>
                  <a:pt x="402" y="2546"/>
                </a:lnTo>
                <a:cubicBezTo>
                  <a:pt x="174" y="2551"/>
                  <a:pt x="-5" y="2304"/>
                  <a:pt x="0" y="2141"/>
                </a:cubicBezTo>
                <a:lnTo>
                  <a:pt x="0" y="2132"/>
                </a:lnTo>
                <a:lnTo>
                  <a:pt x="0" y="2121"/>
                </a:lnTo>
                <a:lnTo>
                  <a:pt x="0" y="425"/>
                </a:lnTo>
                <a:close/>
                <a:moveTo>
                  <a:pt x="2198" y="2226"/>
                </a:moveTo>
                <a:lnTo>
                  <a:pt x="2198" y="2222"/>
                </a:lnTo>
                <a:lnTo>
                  <a:pt x="2809" y="2222"/>
                </a:lnTo>
                <a:lnTo>
                  <a:pt x="2813" y="2222"/>
                </a:lnTo>
                <a:lnTo>
                  <a:pt x="2817" y="2222"/>
                </a:lnTo>
                <a:cubicBezTo>
                  <a:pt x="2901" y="2225"/>
                  <a:pt x="2984" y="2132"/>
                  <a:pt x="2981" y="2058"/>
                </a:cubicBezTo>
                <a:lnTo>
                  <a:pt x="2981" y="2054"/>
                </a:lnTo>
                <a:lnTo>
                  <a:pt x="2981" y="2050"/>
                </a:lnTo>
                <a:lnTo>
                  <a:pt x="2981" y="496"/>
                </a:lnTo>
                <a:lnTo>
                  <a:pt x="2981" y="492"/>
                </a:lnTo>
                <a:lnTo>
                  <a:pt x="2981" y="488"/>
                </a:lnTo>
                <a:cubicBezTo>
                  <a:pt x="2984" y="404"/>
                  <a:pt x="2892" y="322"/>
                  <a:pt x="2818" y="324"/>
                </a:cubicBezTo>
                <a:lnTo>
                  <a:pt x="2814" y="324"/>
                </a:lnTo>
                <a:lnTo>
                  <a:pt x="2809" y="324"/>
                </a:lnTo>
                <a:lnTo>
                  <a:pt x="490" y="324"/>
                </a:lnTo>
                <a:lnTo>
                  <a:pt x="486" y="324"/>
                </a:lnTo>
                <a:lnTo>
                  <a:pt x="482" y="324"/>
                </a:lnTo>
                <a:cubicBezTo>
                  <a:pt x="398" y="321"/>
                  <a:pt x="315" y="414"/>
                  <a:pt x="318" y="488"/>
                </a:cubicBezTo>
                <a:lnTo>
                  <a:pt x="318" y="492"/>
                </a:lnTo>
                <a:lnTo>
                  <a:pt x="318" y="496"/>
                </a:lnTo>
                <a:lnTo>
                  <a:pt x="318" y="2050"/>
                </a:lnTo>
                <a:lnTo>
                  <a:pt x="318" y="2054"/>
                </a:lnTo>
                <a:lnTo>
                  <a:pt x="318" y="2058"/>
                </a:lnTo>
                <a:cubicBezTo>
                  <a:pt x="315" y="2142"/>
                  <a:pt x="407" y="2224"/>
                  <a:pt x="481" y="2222"/>
                </a:cubicBezTo>
                <a:lnTo>
                  <a:pt x="485" y="2222"/>
                </a:lnTo>
                <a:lnTo>
                  <a:pt x="490" y="2222"/>
                </a:lnTo>
                <a:lnTo>
                  <a:pt x="1101" y="2222"/>
                </a:lnTo>
                <a:lnTo>
                  <a:pt x="1101" y="2225"/>
                </a:lnTo>
                <a:cubicBezTo>
                  <a:pt x="1102" y="2225"/>
                  <a:pt x="1126" y="2223"/>
                  <a:pt x="1126" y="2224"/>
                </a:cubicBezTo>
                <a:cubicBezTo>
                  <a:pt x="1181" y="2221"/>
                  <a:pt x="1245" y="2256"/>
                  <a:pt x="1269" y="2288"/>
                </a:cubicBezTo>
                <a:lnTo>
                  <a:pt x="1269" y="2288"/>
                </a:lnTo>
                <a:lnTo>
                  <a:pt x="1648" y="2667"/>
                </a:lnTo>
                <a:lnTo>
                  <a:pt x="2073" y="2242"/>
                </a:lnTo>
                <a:lnTo>
                  <a:pt x="2079" y="2247"/>
                </a:lnTo>
                <a:cubicBezTo>
                  <a:pt x="2104" y="2231"/>
                  <a:pt x="2145" y="2223"/>
                  <a:pt x="2172" y="2224"/>
                </a:cubicBezTo>
                <a:cubicBezTo>
                  <a:pt x="2181" y="2224"/>
                  <a:pt x="2198" y="2226"/>
                  <a:pt x="2198" y="2226"/>
                </a:cubicBezTo>
                <a:close/>
                <a:moveTo>
                  <a:pt x="1192" y="707"/>
                </a:moveTo>
                <a:lnTo>
                  <a:pt x="2114" y="707"/>
                </a:lnTo>
                <a:lnTo>
                  <a:pt x="2114" y="707"/>
                </a:lnTo>
                <a:lnTo>
                  <a:pt x="2119" y="707"/>
                </a:lnTo>
                <a:lnTo>
                  <a:pt x="2124" y="707"/>
                </a:lnTo>
                <a:cubicBezTo>
                  <a:pt x="2229" y="704"/>
                  <a:pt x="2313" y="810"/>
                  <a:pt x="2310" y="894"/>
                </a:cubicBezTo>
                <a:lnTo>
                  <a:pt x="2310" y="899"/>
                </a:lnTo>
                <a:lnTo>
                  <a:pt x="2310" y="904"/>
                </a:lnTo>
                <a:cubicBezTo>
                  <a:pt x="2313" y="1009"/>
                  <a:pt x="2208" y="1093"/>
                  <a:pt x="2124" y="1090"/>
                </a:cubicBezTo>
                <a:lnTo>
                  <a:pt x="2119" y="1090"/>
                </a:lnTo>
                <a:lnTo>
                  <a:pt x="2114" y="1090"/>
                </a:lnTo>
                <a:lnTo>
                  <a:pt x="2114" y="1090"/>
                </a:lnTo>
                <a:lnTo>
                  <a:pt x="1192" y="1090"/>
                </a:lnTo>
                <a:lnTo>
                  <a:pt x="1192" y="1090"/>
                </a:lnTo>
                <a:lnTo>
                  <a:pt x="1190" y="1090"/>
                </a:lnTo>
                <a:lnTo>
                  <a:pt x="1185" y="1090"/>
                </a:lnTo>
                <a:lnTo>
                  <a:pt x="1180" y="1090"/>
                </a:lnTo>
                <a:lnTo>
                  <a:pt x="1175" y="1090"/>
                </a:lnTo>
                <a:cubicBezTo>
                  <a:pt x="1070" y="1093"/>
                  <a:pt x="987" y="988"/>
                  <a:pt x="989" y="903"/>
                </a:cubicBezTo>
                <a:lnTo>
                  <a:pt x="989" y="899"/>
                </a:lnTo>
                <a:lnTo>
                  <a:pt x="989" y="894"/>
                </a:lnTo>
                <a:cubicBezTo>
                  <a:pt x="986" y="789"/>
                  <a:pt x="1092" y="705"/>
                  <a:pt x="1176" y="707"/>
                </a:cubicBezTo>
                <a:lnTo>
                  <a:pt x="1180" y="707"/>
                </a:lnTo>
                <a:lnTo>
                  <a:pt x="1185" y="707"/>
                </a:lnTo>
                <a:lnTo>
                  <a:pt x="1190" y="708"/>
                </a:lnTo>
                <a:lnTo>
                  <a:pt x="1192" y="708"/>
                </a:lnTo>
                <a:lnTo>
                  <a:pt x="1192" y="707"/>
                </a:lnTo>
                <a:close/>
                <a:moveTo>
                  <a:pt x="1188" y="1392"/>
                </a:moveTo>
                <a:lnTo>
                  <a:pt x="2110" y="1392"/>
                </a:lnTo>
                <a:lnTo>
                  <a:pt x="2110" y="1392"/>
                </a:lnTo>
                <a:lnTo>
                  <a:pt x="2115" y="1392"/>
                </a:lnTo>
                <a:lnTo>
                  <a:pt x="2120" y="1392"/>
                </a:lnTo>
                <a:cubicBezTo>
                  <a:pt x="2225" y="1389"/>
                  <a:pt x="2309" y="1495"/>
                  <a:pt x="2306" y="1579"/>
                </a:cubicBezTo>
                <a:lnTo>
                  <a:pt x="2306" y="1584"/>
                </a:lnTo>
                <a:lnTo>
                  <a:pt x="2306" y="1589"/>
                </a:lnTo>
                <a:cubicBezTo>
                  <a:pt x="2309" y="1694"/>
                  <a:pt x="2204" y="1778"/>
                  <a:pt x="2120" y="1775"/>
                </a:cubicBezTo>
                <a:lnTo>
                  <a:pt x="2115" y="1775"/>
                </a:lnTo>
                <a:lnTo>
                  <a:pt x="2110" y="1775"/>
                </a:lnTo>
                <a:lnTo>
                  <a:pt x="2110" y="1775"/>
                </a:lnTo>
                <a:lnTo>
                  <a:pt x="1188" y="1775"/>
                </a:lnTo>
                <a:lnTo>
                  <a:pt x="1188" y="1775"/>
                </a:lnTo>
                <a:lnTo>
                  <a:pt x="1186" y="1775"/>
                </a:lnTo>
                <a:lnTo>
                  <a:pt x="1181" y="1775"/>
                </a:lnTo>
                <a:lnTo>
                  <a:pt x="1176" y="1775"/>
                </a:lnTo>
                <a:lnTo>
                  <a:pt x="1171" y="1775"/>
                </a:lnTo>
                <a:cubicBezTo>
                  <a:pt x="1066" y="1778"/>
                  <a:pt x="983" y="1673"/>
                  <a:pt x="985" y="1588"/>
                </a:cubicBezTo>
                <a:lnTo>
                  <a:pt x="985" y="1584"/>
                </a:lnTo>
                <a:lnTo>
                  <a:pt x="985" y="1579"/>
                </a:lnTo>
                <a:cubicBezTo>
                  <a:pt x="982" y="1474"/>
                  <a:pt x="1088" y="1390"/>
                  <a:pt x="1172" y="1392"/>
                </a:cubicBezTo>
                <a:lnTo>
                  <a:pt x="1176" y="1392"/>
                </a:lnTo>
                <a:lnTo>
                  <a:pt x="1181" y="1392"/>
                </a:lnTo>
                <a:lnTo>
                  <a:pt x="1186" y="1393"/>
                </a:lnTo>
                <a:lnTo>
                  <a:pt x="1188" y="1393"/>
                </a:lnTo>
                <a:lnTo>
                  <a:pt x="1188" y="1392"/>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sz="2000">
              <a:latin typeface="思源黑体 CN Bold" panose="020B0800000000000000" pitchFamily="34" charset="-122"/>
              <a:ea typeface="思源黑体 CN Bold" panose="020B0800000000000000" pitchFamily="34" charset="-122"/>
            </a:endParaRPr>
          </a:p>
        </p:txBody>
      </p:sp>
      <p:sp>
        <p:nvSpPr>
          <p:cNvPr id="101" name="主题班会-7-3"/>
          <p:cNvSpPr/>
          <p:nvPr/>
        </p:nvSpPr>
        <p:spPr>
          <a:xfrm flipH="1">
            <a:off x="857179" y="4435386"/>
            <a:ext cx="3264278" cy="381964"/>
          </a:xfrm>
          <a:prstGeom prst="rect">
            <a:avLst/>
          </a:prstGeom>
        </p:spPr>
        <p:txBody>
          <a:bodyPr wrap="square">
            <a:spAutoFit/>
          </a:bodyPr>
          <a:lstStyle/>
          <a:p>
            <a:pPr lvl="0" algn="r">
              <a:lnSpc>
                <a:spcPct val="150000"/>
              </a:lnSpc>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rPr>
              <a:t>当受雇与人时，我们会猜测工钱能否给 </a:t>
            </a:r>
            <a:endParaRPr lang="en-US" altLang="zh-CN" sz="1400">
              <a:solidFill>
                <a:schemeClr val="tx1">
                  <a:lumMod val="75000"/>
                  <a:lumOff val="25000"/>
                </a:schemeClr>
              </a:solidFill>
              <a:latin typeface="思源黑体 CN Light" panose="020B0300000000000000" pitchFamily="34" charset="-122"/>
              <a:ea typeface="思源黑体 CN Light" panose="020B0300000000000000" pitchFamily="34" charset="-122"/>
            </a:endParaRPr>
          </a:p>
        </p:txBody>
      </p:sp>
      <p:sp>
        <p:nvSpPr>
          <p:cNvPr id="109" name="主题班会-8-1"/>
          <p:cNvSpPr/>
          <p:nvPr/>
        </p:nvSpPr>
        <p:spPr>
          <a:xfrm>
            <a:off x="6123228" y="3086086"/>
            <a:ext cx="1476979" cy="1189727"/>
          </a:xfrm>
          <a:custGeom>
            <a:avLst/>
            <a:gdLst/>
            <a:ahLst/>
            <a:cxnLst>
              <a:cxn ang="3">
                <a:pos x="hc" y="t"/>
              </a:cxn>
              <a:cxn ang="cd2">
                <a:pos x="l" y="vc"/>
              </a:cxn>
              <a:cxn ang="cd4">
                <a:pos x="hc" y="b"/>
              </a:cxn>
              <a:cxn ang="0">
                <a:pos x="r" y="vc"/>
              </a:cxn>
            </a:cxnLst>
            <a:rect l="l" t="t" r="r" b="b"/>
            <a:pathLst>
              <a:path w="3689" h="2969">
                <a:moveTo>
                  <a:pt x="0" y="1408"/>
                </a:moveTo>
                <a:lnTo>
                  <a:pt x="2" y="1408"/>
                </a:lnTo>
                <a:lnTo>
                  <a:pt x="2" y="1407"/>
                </a:lnTo>
                <a:lnTo>
                  <a:pt x="1" y="1384"/>
                </a:lnTo>
                <a:lnTo>
                  <a:pt x="0" y="1361"/>
                </a:lnTo>
                <a:lnTo>
                  <a:pt x="0" y="870"/>
                </a:lnTo>
                <a:lnTo>
                  <a:pt x="0" y="847"/>
                </a:lnTo>
                <a:cubicBezTo>
                  <a:pt x="-14" y="369"/>
                  <a:pt x="467" y="-11"/>
                  <a:pt x="849" y="0"/>
                </a:cubicBezTo>
                <a:lnTo>
                  <a:pt x="870" y="0"/>
                </a:lnTo>
                <a:lnTo>
                  <a:pt x="2818" y="0"/>
                </a:lnTo>
                <a:lnTo>
                  <a:pt x="2841" y="0"/>
                </a:lnTo>
                <a:cubicBezTo>
                  <a:pt x="3319" y="-14"/>
                  <a:pt x="3699" y="467"/>
                  <a:pt x="3688" y="849"/>
                </a:cubicBezTo>
                <a:lnTo>
                  <a:pt x="3688" y="870"/>
                </a:lnTo>
                <a:lnTo>
                  <a:pt x="3688" y="1361"/>
                </a:lnTo>
                <a:lnTo>
                  <a:pt x="3688" y="1384"/>
                </a:lnTo>
                <a:cubicBezTo>
                  <a:pt x="3702" y="1862"/>
                  <a:pt x="3221" y="2243"/>
                  <a:pt x="2839" y="2231"/>
                </a:cubicBezTo>
                <a:lnTo>
                  <a:pt x="2818" y="2231"/>
                </a:lnTo>
                <a:lnTo>
                  <a:pt x="1921" y="2231"/>
                </a:lnTo>
                <a:lnTo>
                  <a:pt x="1921" y="2231"/>
                </a:lnTo>
                <a:lnTo>
                  <a:pt x="870" y="2231"/>
                </a:lnTo>
                <a:cubicBezTo>
                  <a:pt x="424" y="2204"/>
                  <a:pt x="43" y="2628"/>
                  <a:pt x="10" y="2969"/>
                </a:cubicBezTo>
                <a:lnTo>
                  <a:pt x="0" y="2969"/>
                </a:lnTo>
                <a:lnTo>
                  <a:pt x="0" y="1408"/>
                </a:lnTo>
                <a:close/>
              </a:path>
            </a:pathLst>
          </a:custGeom>
          <a:solidFill>
            <a:srgbClr val="002E5F"/>
          </a:solidFill>
          <a:ln w="12700" cap="flat" cmpd="sng" algn="ctr">
            <a:noFill/>
            <a:prstDash val="solid"/>
            <a:miter lim="800000"/>
          </a:ln>
          <a:effectLst/>
        </p:spPr>
        <p:txBody>
          <a:bodyPr rtlCol="0" anchor="ctr"/>
          <a:lstStyle/>
          <a:p>
            <a:pPr algn="ctr"/>
            <a:endParaRPr lang="zh-CN" altLang="en-US" sz="2000" kern="0">
              <a:solidFill>
                <a:srgbClr val="FBFBFB"/>
              </a:solidFill>
              <a:latin typeface="思源黑体 CN Bold" panose="020B0800000000000000" pitchFamily="34" charset="-122"/>
              <a:ea typeface="思源黑体 CN Bold" panose="020B0800000000000000" pitchFamily="34" charset="-122"/>
            </a:endParaRPr>
          </a:p>
        </p:txBody>
      </p:sp>
      <p:sp>
        <p:nvSpPr>
          <p:cNvPr id="110" name="主题班会-8-2"/>
          <p:cNvSpPr/>
          <p:nvPr/>
        </p:nvSpPr>
        <p:spPr>
          <a:xfrm>
            <a:off x="6695254" y="3385443"/>
            <a:ext cx="332926" cy="332926"/>
          </a:xfrm>
          <a:prstGeom prst="plus">
            <a:avLst>
              <a:gd name="adj" fmla="val 37832"/>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000">
              <a:latin typeface="思源黑体 CN Bold" panose="020B0800000000000000" pitchFamily="34" charset="-122"/>
              <a:ea typeface="思源黑体 CN Bold" panose="020B0800000000000000" pitchFamily="34" charset="-122"/>
            </a:endParaRPr>
          </a:p>
        </p:txBody>
      </p:sp>
      <p:sp>
        <p:nvSpPr>
          <p:cNvPr id="108" name="主题班会-8-3"/>
          <p:cNvSpPr/>
          <p:nvPr/>
        </p:nvSpPr>
        <p:spPr>
          <a:xfrm>
            <a:off x="7966050" y="3315549"/>
            <a:ext cx="3540150" cy="381964"/>
          </a:xfrm>
          <a:prstGeom prst="rect">
            <a:avLst/>
          </a:prstGeom>
        </p:spPr>
        <p:txBody>
          <a:bodyPr wrap="square">
            <a:spAutoFit/>
          </a:bodyPr>
          <a:lstStyle/>
          <a:p>
            <a:pPr lvl="0">
              <a:lnSpc>
                <a:spcPct val="150000"/>
              </a:lnSpc>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rPr>
              <a:t>当雇用别人时，我们会提防做工是否认真 </a:t>
            </a:r>
            <a:endParaRPr lang="en-US" altLang="zh-CN" sz="1400">
              <a:solidFill>
                <a:schemeClr val="tx1">
                  <a:lumMod val="75000"/>
                  <a:lumOff val="25000"/>
                </a:schemeClr>
              </a:solidFill>
              <a:latin typeface="思源黑体 CN Light" panose="020B0300000000000000" pitchFamily="34" charset="-122"/>
              <a:ea typeface="思源黑体 CN Light" panose="020B0300000000000000" pitchFamily="34" charset="-122"/>
            </a:endParaRPr>
          </a:p>
        </p:txBody>
      </p:sp>
      <p:sp>
        <p:nvSpPr>
          <p:cNvPr id="3" name="主题班会-9"/>
          <p:cNvSpPr/>
          <p:nvPr/>
        </p:nvSpPr>
        <p:spPr>
          <a:xfrm>
            <a:off x="4121457" y="5907755"/>
            <a:ext cx="4570482" cy="369332"/>
          </a:xfrm>
          <a:prstGeom prst="rect">
            <a:avLst/>
          </a:prstGeom>
        </p:spPr>
        <p:txBody>
          <a:bodyPr wrap="none">
            <a:spAutoFit/>
          </a:bodyPr>
          <a:lstStyle/>
          <a:p>
            <a:pPr lvl="0"/>
            <a:r>
              <a:rPr lang="zh-CN" altLang="en-US" b="1">
                <a:solidFill>
                  <a:prstClr val="black">
                    <a:lumMod val="85000"/>
                    <a:lumOff val="15000"/>
                  </a:prstClr>
                </a:solidFill>
                <a:latin typeface="思源黑体 CN Bold" panose="020B0800000000000000" pitchFamily="34" charset="-122"/>
                <a:ea typeface="思源黑体 CN Bold" panose="020B0800000000000000" pitchFamily="34" charset="-122"/>
                <a:cs typeface="Arial"/>
              </a:rPr>
              <a:t>所以，当我们在一个不守信的地方，你会？</a:t>
            </a:r>
            <a:endParaRPr lang="zh-CN" altLang="en-US">
              <a:solidFill>
                <a:prstClr val="black">
                  <a:lumMod val="85000"/>
                  <a:lumOff val="15000"/>
                </a:prstClr>
              </a:solidFill>
              <a:latin typeface="思源黑体 CN Bold" panose="020B0800000000000000" pitchFamily="34" charset="-122"/>
              <a:ea typeface="思源黑体 CN Bold" panose="020B0800000000000000" pitchFamily="34" charset="-122"/>
              <a:cs typeface="Arial"/>
            </a:endParaRPr>
          </a:p>
        </p:txBody>
      </p:sp>
      <p:sp>
        <p:nvSpPr>
          <p:cNvPr id="43" name="文本框 42"/>
          <p:cNvSpPr txBox="1"/>
          <p:nvPr/>
        </p:nvSpPr>
        <p:spPr>
          <a:xfrm>
            <a:off x="700323" y="469433"/>
            <a:ext cx="2954655" cy="646331"/>
          </a:xfrm>
          <a:prstGeom prst="rect">
            <a:avLst/>
          </a:prstGeom>
          <a:noFill/>
        </p:spPr>
        <p:txBody>
          <a:bodyPr wrap="none" rtlCol="0">
            <a:spAutoFit/>
          </a:bodyPr>
          <a:lstStyle/>
          <a:p>
            <a:r>
              <a:rPr lang="zh-CN" altLang="en-US" sz="3600" kern="0">
                <a:solidFill>
                  <a:srgbClr val="002E5F"/>
                </a:solidFill>
                <a:latin typeface="zihun64hao-mengquruantangti" pitchFamily="2" charset="-122"/>
                <a:ea typeface="zihun64hao-mengquruantangti" pitchFamily="2" charset="-122"/>
              </a:rPr>
              <a:t>弘扬诚信美德</a:t>
            </a:r>
          </a:p>
        </p:txBody>
      </p:sp>
    </p:spTree>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split orient="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主题班会-2" hidden="1"/>
          <p:cNvSpPr txBox="1"/>
          <p:nvPr/>
        </p:nvSpPr>
        <p:spPr>
          <a:xfrm>
            <a:off x="10522857" y="-841829"/>
            <a:ext cx="1669143" cy="369332"/>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endParaRPr lang="zh-CN" altLang="en-US">
              <a:noFill/>
              <a:latin typeface="思源黑体 CN Bold" panose="020B0800000000000000" pitchFamily="34" charset="-122"/>
              <a:ea typeface="思源黑体 CN Bold" panose="020B0800000000000000" pitchFamily="34" charset="-122"/>
            </a:endParaRPr>
          </a:p>
        </p:txBody>
      </p:sp>
      <p:sp>
        <p:nvSpPr>
          <p:cNvPr id="98" name="主题班会-4-4"/>
          <p:cNvSpPr txBox="1"/>
          <p:nvPr/>
        </p:nvSpPr>
        <p:spPr>
          <a:xfrm>
            <a:off x="830888" y="2658988"/>
            <a:ext cx="2989650" cy="2279598"/>
          </a:xfrm>
          <a:prstGeom prst="rect">
            <a:avLst/>
          </a:prstGeom>
          <a:noFill/>
        </p:spPr>
        <p:txBody>
          <a:bodyPr wrap="square" rtlCol="0">
            <a:spAutoFit/>
            <a:scene3d>
              <a:camera prst="orthographicFront"/>
              <a:lightRig rig="threePt" dir="t"/>
            </a:scene3d>
            <a:sp3d contourW="12700"/>
          </a:bodyPr>
          <a:lstStyle>
            <a:defPPr>
              <a:defRPr lang="en-US"/>
            </a:defPPr>
            <a:lvl1pPr algn="ctr">
              <a:lnSpc>
                <a:spcPct val="114000"/>
              </a:lnSpc>
              <a:defRPr sz="800">
                <a:gradFill flip="none" rotWithShape="1">
                  <a:gsLst>
                    <a:gs pos="48000">
                      <a:schemeClr val="bg1">
                        <a:lumMod val="95000"/>
                      </a:schemeClr>
                    </a:gs>
                    <a:gs pos="0">
                      <a:schemeClr val="bg1">
                        <a:lumMod val="75000"/>
                      </a:schemeClr>
                    </a:gs>
                    <a:gs pos="100000">
                      <a:srgbClr val="242230"/>
                    </a:gs>
                  </a:gsLst>
                  <a:lin ang="2700000" scaled="1"/>
                </a:gradFill>
                <a:latin typeface="Century Gothic" panose="020B0502020202020204" pitchFamily="34" charset="0"/>
                <a:ea typeface="+mj-ea"/>
              </a:defRPr>
            </a:lvl1pPr>
          </a:lstStyle>
          <a:p>
            <a:pPr>
              <a:lnSpc>
                <a:spcPct val="150000"/>
              </a:lnSpc>
            </a:pPr>
            <a:r>
              <a:rPr lang="zh-CN" altLang="en-US" sz="1200" dirty="0">
                <a:solidFill>
                  <a:schemeClr val="tx1"/>
                </a:solidFill>
                <a:latin typeface="思源黑体 CN Light" panose="020B0300000000000000" pitchFamily="34" charset="-122"/>
                <a:ea typeface="思源黑体 CN Light" panose="020B0300000000000000" pitchFamily="34" charset="-122"/>
              </a:rPr>
              <a:t>诚实守信，似乎并不难做到，但在当今能坚守诚信并将其发扬的人已越来越少了。深刻的教训告诉我们：全社会倡导诚实守信、建立健全社会信用制度，不仅是建立社会主义市场经济秩序、促进市场公平竞争的基础，也是提高国内外市场竞争力的必然要求。诚实守信，不仅是做人之根本，也是企业生存和发展之根本。</a:t>
            </a:r>
          </a:p>
        </p:txBody>
      </p:sp>
      <p:sp>
        <p:nvSpPr>
          <p:cNvPr id="108" name="主题班会-5-4"/>
          <p:cNvSpPr txBox="1"/>
          <p:nvPr/>
        </p:nvSpPr>
        <p:spPr>
          <a:xfrm>
            <a:off x="8158859" y="2961474"/>
            <a:ext cx="2989649" cy="1674626"/>
          </a:xfrm>
          <a:prstGeom prst="rect">
            <a:avLst/>
          </a:prstGeom>
          <a:noFill/>
        </p:spPr>
        <p:txBody>
          <a:bodyPr wrap="square" rtlCol="0">
            <a:spAutoFit/>
            <a:scene3d>
              <a:camera prst="orthographicFront"/>
              <a:lightRig rig="threePt" dir="t"/>
            </a:scene3d>
            <a:sp3d contourW="12700"/>
          </a:bodyPr>
          <a:lstStyle>
            <a:defPPr>
              <a:defRPr lang="en-US"/>
            </a:defPPr>
            <a:lvl1pPr algn="ctr">
              <a:lnSpc>
                <a:spcPct val="114000"/>
              </a:lnSpc>
              <a:defRPr sz="800">
                <a:gradFill flip="none" rotWithShape="1">
                  <a:gsLst>
                    <a:gs pos="48000">
                      <a:schemeClr val="bg1">
                        <a:lumMod val="95000"/>
                      </a:schemeClr>
                    </a:gs>
                    <a:gs pos="0">
                      <a:schemeClr val="bg1">
                        <a:lumMod val="75000"/>
                      </a:schemeClr>
                    </a:gs>
                    <a:gs pos="100000">
                      <a:srgbClr val="242230"/>
                    </a:gs>
                  </a:gsLst>
                  <a:lin ang="2700000" scaled="1"/>
                </a:gradFill>
                <a:latin typeface="Century Gothic" panose="020B0502020202020204" pitchFamily="34" charset="0"/>
                <a:ea typeface="+mj-ea"/>
              </a:defRPr>
            </a:lvl1pPr>
          </a:lstStyle>
          <a:p>
            <a:pPr lvl="0">
              <a:lnSpc>
                <a:spcPct val="150000"/>
              </a:lnSpc>
            </a:pPr>
            <a:r>
              <a:rPr lang="zh-CN" altLang="en-US" sz="1400">
                <a:solidFill>
                  <a:schemeClr val="tx1"/>
                </a:solidFill>
                <a:latin typeface="思源黑体 CN Light" panose="020B0300000000000000" pitchFamily="34" charset="-122"/>
                <a:ea typeface="思源黑体 CN Light" panose="020B0300000000000000" pitchFamily="34" charset="-122"/>
              </a:rPr>
              <a:t>同学们，要知道，诚实守信很重要。             </a:t>
            </a:r>
          </a:p>
          <a:p>
            <a:pPr lvl="0">
              <a:lnSpc>
                <a:spcPct val="150000"/>
              </a:lnSpc>
            </a:pPr>
            <a:r>
              <a:rPr lang="zh-CN" altLang="en-US" sz="1400">
                <a:solidFill>
                  <a:schemeClr val="tx1"/>
                </a:solidFill>
                <a:latin typeface="思源黑体 CN Light" panose="020B0300000000000000" pitchFamily="34" charset="-122"/>
                <a:ea typeface="思源黑体 CN Light" panose="020B0300000000000000" pitchFamily="34" charset="-122"/>
              </a:rPr>
              <a:t>弄虚作假咱不要， 犯了错误快改掉。            </a:t>
            </a:r>
          </a:p>
          <a:p>
            <a:pPr lvl="0">
              <a:lnSpc>
                <a:spcPct val="150000"/>
              </a:lnSpc>
            </a:pPr>
            <a:r>
              <a:rPr lang="zh-CN" altLang="en-US" sz="1400">
                <a:solidFill>
                  <a:schemeClr val="tx1"/>
                </a:solidFill>
                <a:latin typeface="思源黑体 CN Light" panose="020B0300000000000000" pitchFamily="34" charset="-122"/>
                <a:ea typeface="思源黑体 CN Light" panose="020B0300000000000000" pitchFamily="34" charset="-122"/>
              </a:rPr>
              <a:t>平等公平去竞争，争做文明大学生。             </a:t>
            </a:r>
          </a:p>
          <a:p>
            <a:pPr lvl="0">
              <a:lnSpc>
                <a:spcPct val="150000"/>
              </a:lnSpc>
            </a:pPr>
            <a:r>
              <a:rPr lang="zh-CN" altLang="en-US" sz="1400">
                <a:solidFill>
                  <a:schemeClr val="tx1"/>
                </a:solidFill>
                <a:latin typeface="思源黑体 CN Light" panose="020B0300000000000000" pitchFamily="34" charset="-122"/>
                <a:ea typeface="思源黑体 CN Light" panose="020B0300000000000000" pitchFamily="34" charset="-122"/>
              </a:rPr>
              <a:t>承诺一定讲原则，害人害己不去做。             </a:t>
            </a:r>
          </a:p>
          <a:p>
            <a:pPr lvl="0">
              <a:lnSpc>
                <a:spcPct val="150000"/>
              </a:lnSpc>
            </a:pPr>
            <a:r>
              <a:rPr lang="zh-CN" altLang="en-US" sz="1400">
                <a:solidFill>
                  <a:schemeClr val="tx1"/>
                </a:solidFill>
                <a:latin typeface="思源黑体 CN Light" panose="020B0300000000000000" pitchFamily="34" charset="-122"/>
                <a:ea typeface="思源黑体 CN Light" panose="020B0300000000000000" pitchFamily="34" charset="-122"/>
              </a:rPr>
              <a:t>培养诚实好品质，不断进步创新高。</a:t>
            </a:r>
          </a:p>
        </p:txBody>
      </p:sp>
      <p:sp>
        <p:nvSpPr>
          <p:cNvPr id="23" name="文本框 22"/>
          <p:cNvSpPr txBox="1"/>
          <p:nvPr/>
        </p:nvSpPr>
        <p:spPr>
          <a:xfrm>
            <a:off x="700323" y="469433"/>
            <a:ext cx="2954655" cy="646331"/>
          </a:xfrm>
          <a:prstGeom prst="rect">
            <a:avLst/>
          </a:prstGeom>
          <a:noFill/>
        </p:spPr>
        <p:txBody>
          <a:bodyPr wrap="none" rtlCol="0">
            <a:spAutoFit/>
          </a:bodyPr>
          <a:lstStyle/>
          <a:p>
            <a:r>
              <a:rPr lang="zh-CN" altLang="en-US" sz="3600" kern="0">
                <a:solidFill>
                  <a:srgbClr val="002E5F"/>
                </a:solidFill>
                <a:latin typeface="zihun64hao-mengquruantangti" pitchFamily="2" charset="-122"/>
                <a:ea typeface="zihun64hao-mengquruantangti" pitchFamily="2" charset="-122"/>
              </a:rPr>
              <a:t>弘扬诚信美德</a:t>
            </a:r>
          </a:p>
        </p:txBody>
      </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3531465" y="1257320"/>
            <a:ext cx="4896989" cy="4896989"/>
          </a:xfrm>
          <a:prstGeom prst="rect">
            <a:avLst/>
          </a:prstGeom>
        </p:spPr>
      </p:pic>
      <p:pic>
        <p:nvPicPr>
          <p:cNvPr id="109" name="New picture"/>
          <p:cNvPicPr/>
          <p:nvPr/>
        </p:nvPicPr>
        <p:blipFill>
          <a:blip r:embed="rId3"/>
          <a:stretch>
            <a:fillRect/>
          </a:stretch>
        </p:blipFill>
        <p:spPr>
          <a:xfrm>
            <a:off x="12230100" y="12623800"/>
            <a:ext cx="355600" cy="266700"/>
          </a:xfrm>
          <a:prstGeom prst="cube">
            <a:avLst/>
          </a:prstGeom>
        </p:spPr>
      </p:pic>
    </p:spTree>
  </p:cSld>
  <p:clrMapOvr>
    <a:masterClrMapping/>
  </p:clrMapOvr>
  <p:transition spd="slow" advTm="3000">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2" presetClass="entr" presetSubtype="0" fill="hold"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7999"/>
          </a:xfrm>
          <a:prstGeom prst="rect">
            <a:avLst/>
          </a:prstGeom>
        </p:spPr>
      </p:pic>
      <p:sp>
        <p:nvSpPr>
          <p:cNvPr id="6" name="矩形 5"/>
          <p:cNvSpPr/>
          <p:nvPr/>
        </p:nvSpPr>
        <p:spPr>
          <a:xfrm>
            <a:off x="0" y="1759527"/>
            <a:ext cx="12192000" cy="3616037"/>
          </a:xfrm>
          <a:prstGeom prst="rect">
            <a:avLst/>
          </a:prstGeom>
          <a:solidFill>
            <a:srgbClr val="F5EDE0"/>
          </a:solidFill>
          <a:ln>
            <a:noFill/>
          </a:ln>
          <a:effectLst>
            <a:outerShdw blurRad="1016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8" name="组合 7"/>
          <p:cNvGrpSpPr/>
          <p:nvPr/>
        </p:nvGrpSpPr>
        <p:grpSpPr>
          <a:xfrm>
            <a:off x="10136072" y="2382204"/>
            <a:ext cx="1293932" cy="2370682"/>
            <a:chOff x="5120723" y="887225"/>
            <a:chExt cx="1974344" cy="3617301"/>
          </a:xfrm>
          <a:effectLst>
            <a:outerShdw blurRad="50800" dist="38100" dir="2700000" algn="tl" rotWithShape="0">
              <a:prstClr val="black">
                <a:alpha val="40000"/>
              </a:prstClr>
            </a:outerShdw>
          </a:effectLst>
        </p:grpSpPr>
        <p:sp>
          <p:nvSpPr>
            <p:cNvPr id="9" name="任意多边形 8"/>
            <p:cNvSpPr/>
            <p:nvPr/>
          </p:nvSpPr>
          <p:spPr>
            <a:xfrm>
              <a:off x="5120723" y="887225"/>
              <a:ext cx="1974344" cy="3617301"/>
            </a:xfrm>
            <a:custGeom>
              <a:avLst/>
              <a:gdLst>
                <a:gd name="connsiteX0" fmla="*/ 499349 w 2438400"/>
                <a:gd name="connsiteY0" fmla="*/ 0 h 3617301"/>
                <a:gd name="connsiteX1" fmla="*/ 1939051 w 2438400"/>
                <a:gd name="connsiteY1" fmla="*/ 0 h 3617301"/>
                <a:gd name="connsiteX2" fmla="*/ 2227530 w 2438400"/>
                <a:gd name="connsiteY2" fmla="*/ 191217 h 3617301"/>
                <a:gd name="connsiteX3" fmla="*/ 2241185 w 2438400"/>
                <a:gd name="connsiteY3" fmla="*/ 235207 h 3617301"/>
                <a:gd name="connsiteX4" fmla="*/ 2259078 w 2438400"/>
                <a:gd name="connsiteY4" fmla="*/ 240761 h 3617301"/>
                <a:gd name="connsiteX5" fmla="*/ 2438400 w 2438400"/>
                <a:gd name="connsiteY5" fmla="*/ 511296 h 3617301"/>
                <a:gd name="connsiteX6" fmla="*/ 2438400 w 2438400"/>
                <a:gd name="connsiteY6" fmla="*/ 3106004 h 3617301"/>
                <a:gd name="connsiteX7" fmla="*/ 2259078 w 2438400"/>
                <a:gd name="connsiteY7" fmla="*/ 3376539 h 3617301"/>
                <a:gd name="connsiteX8" fmla="*/ 2241185 w 2438400"/>
                <a:gd name="connsiteY8" fmla="*/ 3382093 h 3617301"/>
                <a:gd name="connsiteX9" fmla="*/ 2227530 w 2438400"/>
                <a:gd name="connsiteY9" fmla="*/ 3426085 h 3617301"/>
                <a:gd name="connsiteX10" fmla="*/ 1939051 w 2438400"/>
                <a:gd name="connsiteY10" fmla="*/ 3617301 h 3617301"/>
                <a:gd name="connsiteX11" fmla="*/ 499349 w 2438400"/>
                <a:gd name="connsiteY11" fmla="*/ 3617301 h 3617301"/>
                <a:gd name="connsiteX12" fmla="*/ 210871 w 2438400"/>
                <a:gd name="connsiteY12" fmla="*/ 3426085 h 3617301"/>
                <a:gd name="connsiteX13" fmla="*/ 197215 w 2438400"/>
                <a:gd name="connsiteY13" fmla="*/ 3382093 h 3617301"/>
                <a:gd name="connsiteX14" fmla="*/ 179323 w 2438400"/>
                <a:gd name="connsiteY14" fmla="*/ 3376539 h 3617301"/>
                <a:gd name="connsiteX15" fmla="*/ 0 w 2438400"/>
                <a:gd name="connsiteY15" fmla="*/ 3106004 h 3617301"/>
                <a:gd name="connsiteX16" fmla="*/ 0 w 2438400"/>
                <a:gd name="connsiteY16" fmla="*/ 511296 h 3617301"/>
                <a:gd name="connsiteX17" fmla="*/ 179323 w 2438400"/>
                <a:gd name="connsiteY17" fmla="*/ 240761 h 3617301"/>
                <a:gd name="connsiteX18" fmla="*/ 197215 w 2438400"/>
                <a:gd name="connsiteY18" fmla="*/ 235207 h 3617301"/>
                <a:gd name="connsiteX19" fmla="*/ 210871 w 2438400"/>
                <a:gd name="connsiteY19" fmla="*/ 191217 h 3617301"/>
                <a:gd name="connsiteX20" fmla="*/ 499349 w 2438400"/>
                <a:gd name="connsiteY20" fmla="*/ 0 h 3617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8400" h="3617301">
                  <a:moveTo>
                    <a:pt x="499349" y="0"/>
                  </a:moveTo>
                  <a:lnTo>
                    <a:pt x="1939051" y="0"/>
                  </a:lnTo>
                  <a:cubicBezTo>
                    <a:pt x="2068734" y="0"/>
                    <a:pt x="2180001" y="78847"/>
                    <a:pt x="2227530" y="191217"/>
                  </a:cubicBezTo>
                  <a:lnTo>
                    <a:pt x="2241185" y="235207"/>
                  </a:lnTo>
                  <a:lnTo>
                    <a:pt x="2259078" y="240761"/>
                  </a:lnTo>
                  <a:cubicBezTo>
                    <a:pt x="2364458" y="285333"/>
                    <a:pt x="2438400" y="389680"/>
                    <a:pt x="2438400" y="511296"/>
                  </a:cubicBezTo>
                  <a:lnTo>
                    <a:pt x="2438400" y="3106004"/>
                  </a:lnTo>
                  <a:cubicBezTo>
                    <a:pt x="2438400" y="3227621"/>
                    <a:pt x="2364458" y="3331967"/>
                    <a:pt x="2259078" y="3376539"/>
                  </a:cubicBezTo>
                  <a:lnTo>
                    <a:pt x="2241185" y="3382093"/>
                  </a:lnTo>
                  <a:lnTo>
                    <a:pt x="2227530" y="3426085"/>
                  </a:lnTo>
                  <a:cubicBezTo>
                    <a:pt x="2180001" y="3538454"/>
                    <a:pt x="2068734" y="3617301"/>
                    <a:pt x="1939051" y="3617301"/>
                  </a:cubicBezTo>
                  <a:lnTo>
                    <a:pt x="499349" y="3617301"/>
                  </a:lnTo>
                  <a:cubicBezTo>
                    <a:pt x="369667" y="3617301"/>
                    <a:pt x="258399" y="3538454"/>
                    <a:pt x="210871" y="3426085"/>
                  </a:cubicBezTo>
                  <a:lnTo>
                    <a:pt x="197215" y="3382093"/>
                  </a:lnTo>
                  <a:lnTo>
                    <a:pt x="179323" y="3376539"/>
                  </a:lnTo>
                  <a:cubicBezTo>
                    <a:pt x="73943" y="3331967"/>
                    <a:pt x="0" y="3227621"/>
                    <a:pt x="0" y="3106004"/>
                  </a:cubicBezTo>
                  <a:lnTo>
                    <a:pt x="0" y="511296"/>
                  </a:lnTo>
                  <a:cubicBezTo>
                    <a:pt x="0" y="389680"/>
                    <a:pt x="73943" y="285333"/>
                    <a:pt x="179323" y="240761"/>
                  </a:cubicBezTo>
                  <a:lnTo>
                    <a:pt x="197215" y="235207"/>
                  </a:lnTo>
                  <a:lnTo>
                    <a:pt x="210871" y="191217"/>
                  </a:lnTo>
                  <a:cubicBezTo>
                    <a:pt x="258399" y="78847"/>
                    <a:pt x="369667" y="0"/>
                    <a:pt x="499349" y="0"/>
                  </a:cubicBezTo>
                  <a:close/>
                </a:path>
              </a:pathLst>
            </a:custGeom>
            <a:gradFill>
              <a:gsLst>
                <a:gs pos="0">
                  <a:srgbClr val="155489"/>
                </a:gs>
                <a:gs pos="69000">
                  <a:srgbClr val="0D3261"/>
                </a:gs>
              </a:gsLst>
              <a:lin ang="2700000" scaled="0"/>
            </a:gradFill>
            <a:ln w="28575">
              <a:solidFill>
                <a:srgbClr val="FED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1200"/>
            </a:p>
          </p:txBody>
        </p:sp>
        <p:sp>
          <p:nvSpPr>
            <p:cNvPr id="10" name="文本框 9"/>
            <p:cNvSpPr txBox="1"/>
            <p:nvPr/>
          </p:nvSpPr>
          <p:spPr>
            <a:xfrm>
              <a:off x="5299137" y="929506"/>
              <a:ext cx="1617514" cy="1690634"/>
            </a:xfrm>
            <a:prstGeom prst="rect">
              <a:avLst/>
            </a:prstGeom>
            <a:noFill/>
          </p:spPr>
          <p:txBody>
            <a:bodyPr wrap="square" rtlCol="0">
              <a:spAutoFit/>
            </a:bodyPr>
            <a:lstStyle/>
            <a:p>
              <a:pPr algn="ctr"/>
              <a:r>
                <a:rPr lang="zh-CN" altLang="en-US" sz="660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rPr>
                <a:t>目</a:t>
              </a:r>
            </a:p>
          </p:txBody>
        </p:sp>
        <p:sp>
          <p:nvSpPr>
            <p:cNvPr id="11" name="文本框 10"/>
            <p:cNvSpPr txBox="1"/>
            <p:nvPr/>
          </p:nvSpPr>
          <p:spPr>
            <a:xfrm>
              <a:off x="5299137" y="2295115"/>
              <a:ext cx="1617514" cy="1690634"/>
            </a:xfrm>
            <a:prstGeom prst="rect">
              <a:avLst/>
            </a:prstGeom>
            <a:noFill/>
          </p:spPr>
          <p:txBody>
            <a:bodyPr wrap="square" rtlCol="0">
              <a:spAutoFit/>
            </a:bodyPr>
            <a:lstStyle/>
            <a:p>
              <a:pPr algn="ctr"/>
              <a:r>
                <a:rPr lang="zh-CN" altLang="en-US" sz="6600" dirty="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rPr>
                <a:t>录</a:t>
              </a:r>
            </a:p>
          </p:txBody>
        </p:sp>
      </p:grpSp>
      <p:grpSp>
        <p:nvGrpSpPr>
          <p:cNvPr id="22" name="组合 21"/>
          <p:cNvGrpSpPr/>
          <p:nvPr/>
        </p:nvGrpSpPr>
        <p:grpSpPr>
          <a:xfrm>
            <a:off x="8326440" y="2235903"/>
            <a:ext cx="1049071" cy="2736049"/>
            <a:chOff x="7942529" y="2002982"/>
            <a:chExt cx="1049071" cy="2736049"/>
          </a:xfrm>
        </p:grpSpPr>
        <p:sp>
          <p:nvSpPr>
            <p:cNvPr id="13" name="圆角矩形 12"/>
            <p:cNvSpPr/>
            <p:nvPr/>
          </p:nvSpPr>
          <p:spPr>
            <a:xfrm>
              <a:off x="8672945" y="2077405"/>
              <a:ext cx="318655" cy="830730"/>
            </a:xfrm>
            <a:prstGeom prst="roundRect">
              <a:avLst/>
            </a:prstGeom>
            <a:gradFill>
              <a:gsLst>
                <a:gs pos="0">
                  <a:srgbClr val="155489"/>
                </a:gs>
                <a:gs pos="69000">
                  <a:srgbClr val="0D326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a:effectLst>
                    <a:outerShdw blurRad="38100" dist="38100" dir="2700000" algn="tl">
                      <a:srgbClr val="000000">
                        <a:alpha val="43137"/>
                      </a:srgbClr>
                    </a:outerShdw>
                  </a:effectLst>
                  <a:latin typeface="字魂105号-简雅黑" panose="00000500000000000000" pitchFamily="2" charset="-122"/>
                  <a:ea typeface="字魂105号-简雅黑" panose="00000500000000000000" pitchFamily="2" charset="-122"/>
                </a:rPr>
                <a:t>第一章</a:t>
              </a:r>
            </a:p>
          </p:txBody>
        </p:sp>
        <p:cxnSp>
          <p:nvCxnSpPr>
            <p:cNvPr id="20" name="直接连接符 19"/>
            <p:cNvCxnSpPr/>
            <p:nvPr/>
          </p:nvCxnSpPr>
          <p:spPr>
            <a:xfrm flipH="1">
              <a:off x="8575966" y="2078181"/>
              <a:ext cx="0" cy="26608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1" name="文本框 20"/>
            <p:cNvSpPr txBox="1"/>
            <p:nvPr/>
          </p:nvSpPr>
          <p:spPr>
            <a:xfrm>
              <a:off x="7942529" y="2002982"/>
              <a:ext cx="675005" cy="2123440"/>
            </a:xfrm>
            <a:prstGeom prst="rect">
              <a:avLst/>
            </a:prstGeom>
            <a:noFill/>
          </p:spPr>
          <p:txBody>
            <a:bodyPr vert="eaVert" wrap="none" rtlCol="0">
              <a:spAutoFit/>
            </a:bodyPr>
            <a:lstStyle/>
            <a:p>
              <a:r>
                <a:rPr lang="zh-CN" altLang="en-US" sz="3200" b="1" smtClean="0">
                  <a:latin typeface="微软雅黑" panose="020B0503020204020204" pitchFamily="34" charset="-122"/>
                  <a:ea typeface="微软雅黑" panose="020B0503020204020204" pitchFamily="34" charset="-122"/>
                </a:rPr>
                <a:t>何为诚信？</a:t>
              </a:r>
            </a:p>
          </p:txBody>
        </p:sp>
      </p:grpSp>
      <p:grpSp>
        <p:nvGrpSpPr>
          <p:cNvPr id="23" name="组合 22"/>
          <p:cNvGrpSpPr/>
          <p:nvPr/>
        </p:nvGrpSpPr>
        <p:grpSpPr>
          <a:xfrm>
            <a:off x="6674094" y="2235903"/>
            <a:ext cx="1049072" cy="2736049"/>
            <a:chOff x="7942528" y="2002982"/>
            <a:chExt cx="1049072" cy="2736049"/>
          </a:xfrm>
        </p:grpSpPr>
        <p:sp>
          <p:nvSpPr>
            <p:cNvPr id="24" name="圆角矩形 23"/>
            <p:cNvSpPr/>
            <p:nvPr/>
          </p:nvSpPr>
          <p:spPr>
            <a:xfrm>
              <a:off x="8672945" y="2077405"/>
              <a:ext cx="318655" cy="830730"/>
            </a:xfrm>
            <a:prstGeom prst="roundRect">
              <a:avLst/>
            </a:prstGeom>
            <a:gradFill>
              <a:gsLst>
                <a:gs pos="0">
                  <a:srgbClr val="155489"/>
                </a:gs>
                <a:gs pos="69000">
                  <a:srgbClr val="0D326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smtClean="0">
                  <a:effectLst>
                    <a:outerShdw blurRad="38100" dist="38100" dir="2700000" algn="tl">
                      <a:srgbClr val="000000">
                        <a:alpha val="43137"/>
                      </a:srgbClr>
                    </a:outerShdw>
                  </a:effectLst>
                  <a:latin typeface="字魂105号-简雅黑" panose="00000500000000000000" pitchFamily="2" charset="-122"/>
                  <a:ea typeface="字魂105号-简雅黑" panose="00000500000000000000" pitchFamily="2" charset="-122"/>
                </a:rPr>
                <a:t>第二章</a:t>
              </a:r>
              <a:endParaRPr lang="zh-CN" altLang="en-US" sz="1400">
                <a:effectLst>
                  <a:outerShdw blurRad="38100" dist="38100" dir="2700000" algn="tl">
                    <a:srgbClr val="000000">
                      <a:alpha val="43137"/>
                    </a:srgbClr>
                  </a:outerShdw>
                </a:effectLst>
                <a:latin typeface="字魂105号-简雅黑" panose="00000500000000000000" pitchFamily="2" charset="-122"/>
                <a:ea typeface="字魂105号-简雅黑" panose="00000500000000000000" pitchFamily="2" charset="-122"/>
              </a:endParaRPr>
            </a:p>
          </p:txBody>
        </p:sp>
        <p:cxnSp>
          <p:nvCxnSpPr>
            <p:cNvPr id="25" name="直接连接符 24"/>
            <p:cNvCxnSpPr/>
            <p:nvPr/>
          </p:nvCxnSpPr>
          <p:spPr>
            <a:xfrm flipH="1">
              <a:off x="8575966" y="2078181"/>
              <a:ext cx="0" cy="26608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26" name="文本框 25"/>
            <p:cNvSpPr txBox="1"/>
            <p:nvPr/>
          </p:nvSpPr>
          <p:spPr>
            <a:xfrm>
              <a:off x="7942528" y="2002982"/>
              <a:ext cx="675005" cy="1717040"/>
            </a:xfrm>
            <a:prstGeom prst="rect">
              <a:avLst/>
            </a:prstGeom>
            <a:noFill/>
          </p:spPr>
          <p:txBody>
            <a:bodyPr vert="eaVert" wrap="none" rtlCol="0">
              <a:spAutoFit/>
            </a:bodyPr>
            <a:lstStyle/>
            <a:p>
              <a:r>
                <a:rPr lang="zh-CN" altLang="en-US" sz="3200" b="1">
                  <a:latin typeface="微软雅黑" panose="020B0503020204020204" pitchFamily="34" charset="-122"/>
                  <a:ea typeface="微软雅黑" panose="020B0503020204020204" pitchFamily="34" charset="-122"/>
                </a:rPr>
                <a:t>诚信格言</a:t>
              </a:r>
            </a:p>
          </p:txBody>
        </p:sp>
      </p:grpSp>
      <p:grpSp>
        <p:nvGrpSpPr>
          <p:cNvPr id="27" name="组合 26"/>
          <p:cNvGrpSpPr/>
          <p:nvPr/>
        </p:nvGrpSpPr>
        <p:grpSpPr>
          <a:xfrm>
            <a:off x="4881414" y="2235903"/>
            <a:ext cx="1049072" cy="2736049"/>
            <a:chOff x="7942528" y="2002982"/>
            <a:chExt cx="1049072" cy="2736049"/>
          </a:xfrm>
        </p:grpSpPr>
        <p:sp>
          <p:nvSpPr>
            <p:cNvPr id="28" name="圆角矩形 27"/>
            <p:cNvSpPr/>
            <p:nvPr/>
          </p:nvSpPr>
          <p:spPr>
            <a:xfrm>
              <a:off x="8672945" y="2077405"/>
              <a:ext cx="318655" cy="830730"/>
            </a:xfrm>
            <a:prstGeom prst="roundRect">
              <a:avLst/>
            </a:prstGeom>
            <a:gradFill>
              <a:gsLst>
                <a:gs pos="0">
                  <a:srgbClr val="155489"/>
                </a:gs>
                <a:gs pos="69000">
                  <a:srgbClr val="0D326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smtClean="0">
                  <a:effectLst>
                    <a:outerShdw blurRad="38100" dist="38100" dir="2700000" algn="tl">
                      <a:srgbClr val="000000">
                        <a:alpha val="43137"/>
                      </a:srgbClr>
                    </a:outerShdw>
                  </a:effectLst>
                  <a:latin typeface="字魂105号-简雅黑" panose="00000500000000000000" pitchFamily="2" charset="-122"/>
                  <a:ea typeface="字魂105号-简雅黑" panose="00000500000000000000" pitchFamily="2" charset="-122"/>
                </a:rPr>
                <a:t>第三章</a:t>
              </a:r>
              <a:endParaRPr lang="zh-CN" altLang="en-US" sz="1400">
                <a:effectLst>
                  <a:outerShdw blurRad="38100" dist="38100" dir="2700000" algn="tl">
                    <a:srgbClr val="000000">
                      <a:alpha val="43137"/>
                    </a:srgbClr>
                  </a:outerShdw>
                </a:effectLst>
                <a:latin typeface="字魂105号-简雅黑" panose="00000500000000000000" pitchFamily="2" charset="-122"/>
                <a:ea typeface="字魂105号-简雅黑" panose="00000500000000000000" pitchFamily="2" charset="-122"/>
              </a:endParaRPr>
            </a:p>
          </p:txBody>
        </p:sp>
        <p:cxnSp>
          <p:nvCxnSpPr>
            <p:cNvPr id="29" name="直接连接符 28"/>
            <p:cNvCxnSpPr/>
            <p:nvPr/>
          </p:nvCxnSpPr>
          <p:spPr>
            <a:xfrm flipH="1">
              <a:off x="8575966" y="2078181"/>
              <a:ext cx="0" cy="26608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0" name="文本框 29"/>
            <p:cNvSpPr txBox="1"/>
            <p:nvPr/>
          </p:nvSpPr>
          <p:spPr>
            <a:xfrm>
              <a:off x="7942528" y="2002982"/>
              <a:ext cx="675005" cy="2123440"/>
            </a:xfrm>
            <a:prstGeom prst="rect">
              <a:avLst/>
            </a:prstGeom>
            <a:noFill/>
          </p:spPr>
          <p:txBody>
            <a:bodyPr vert="eaVert" wrap="none" rtlCol="0">
              <a:spAutoFit/>
            </a:bodyPr>
            <a:lstStyle/>
            <a:p>
              <a:r>
                <a:rPr lang="zh-CN" altLang="en-US" sz="3200" b="1" dirty="0">
                  <a:latin typeface="微软雅黑" panose="020B0503020204020204" pitchFamily="34" charset="-122"/>
                  <a:ea typeface="微软雅黑" panose="020B0503020204020204" pitchFamily="34" charset="-122"/>
                </a:rPr>
                <a:t>不诚信表现</a:t>
              </a:r>
            </a:p>
          </p:txBody>
        </p:sp>
      </p:grpSp>
      <p:grpSp>
        <p:nvGrpSpPr>
          <p:cNvPr id="31" name="组合 30"/>
          <p:cNvGrpSpPr/>
          <p:nvPr/>
        </p:nvGrpSpPr>
        <p:grpSpPr>
          <a:xfrm>
            <a:off x="3089369" y="2110808"/>
            <a:ext cx="1049072" cy="2736049"/>
            <a:chOff x="7942528" y="2002982"/>
            <a:chExt cx="1049072" cy="2736049"/>
          </a:xfrm>
        </p:grpSpPr>
        <p:sp>
          <p:nvSpPr>
            <p:cNvPr id="32" name="圆角矩形 31"/>
            <p:cNvSpPr/>
            <p:nvPr/>
          </p:nvSpPr>
          <p:spPr>
            <a:xfrm>
              <a:off x="8672945" y="2077405"/>
              <a:ext cx="318655" cy="830730"/>
            </a:xfrm>
            <a:prstGeom prst="roundRect">
              <a:avLst/>
            </a:prstGeom>
            <a:gradFill>
              <a:gsLst>
                <a:gs pos="0">
                  <a:srgbClr val="155489"/>
                </a:gs>
                <a:gs pos="69000">
                  <a:srgbClr val="0D3261"/>
                </a:gs>
              </a:gsLst>
              <a:lin ang="27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1400" smtClean="0">
                  <a:effectLst>
                    <a:outerShdw blurRad="38100" dist="38100" dir="2700000" algn="tl">
                      <a:srgbClr val="000000">
                        <a:alpha val="43137"/>
                      </a:srgbClr>
                    </a:outerShdw>
                  </a:effectLst>
                  <a:latin typeface="字魂105号-简雅黑" panose="00000500000000000000" pitchFamily="2" charset="-122"/>
                  <a:ea typeface="字魂105号-简雅黑" panose="00000500000000000000" pitchFamily="2" charset="-122"/>
                </a:rPr>
                <a:t>第四章</a:t>
              </a:r>
              <a:endParaRPr lang="zh-CN" altLang="en-US" sz="1400">
                <a:effectLst>
                  <a:outerShdw blurRad="38100" dist="38100" dir="2700000" algn="tl">
                    <a:srgbClr val="000000">
                      <a:alpha val="43137"/>
                    </a:srgbClr>
                  </a:outerShdw>
                </a:effectLst>
                <a:latin typeface="字魂105号-简雅黑" panose="00000500000000000000" pitchFamily="2" charset="-122"/>
                <a:ea typeface="字魂105号-简雅黑" panose="00000500000000000000" pitchFamily="2" charset="-122"/>
              </a:endParaRPr>
            </a:p>
          </p:txBody>
        </p:sp>
        <p:cxnSp>
          <p:nvCxnSpPr>
            <p:cNvPr id="33" name="直接连接符 32"/>
            <p:cNvCxnSpPr/>
            <p:nvPr/>
          </p:nvCxnSpPr>
          <p:spPr>
            <a:xfrm flipH="1">
              <a:off x="8575966" y="2078181"/>
              <a:ext cx="0" cy="266085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34" name="文本框 33"/>
            <p:cNvSpPr txBox="1"/>
            <p:nvPr/>
          </p:nvSpPr>
          <p:spPr>
            <a:xfrm>
              <a:off x="7942528" y="2002982"/>
              <a:ext cx="675005" cy="2529840"/>
            </a:xfrm>
            <a:prstGeom prst="rect">
              <a:avLst/>
            </a:prstGeom>
            <a:noFill/>
          </p:spPr>
          <p:txBody>
            <a:bodyPr vert="eaVert" wrap="none" rtlCol="0">
              <a:spAutoFit/>
            </a:bodyPr>
            <a:lstStyle/>
            <a:p>
              <a:r>
                <a:rPr lang="zh-CN" altLang="en-US" sz="3200" b="1" dirty="0">
                  <a:latin typeface="微软雅黑" panose="020B0503020204020204" pitchFamily="34" charset="-122"/>
                  <a:ea typeface="微软雅黑" panose="020B0503020204020204" pitchFamily="34" charset="-122"/>
                </a:rPr>
                <a:t>弘扬诚信美德</a:t>
              </a:r>
            </a:p>
          </p:txBody>
        </p:sp>
      </p:grpSp>
      <p:pic>
        <p:nvPicPr>
          <p:cNvPr id="7" name="图片 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flipH="1">
            <a:off x="-582182" y="3671634"/>
            <a:ext cx="3351972" cy="3351972"/>
          </a:xfrm>
          <a:prstGeom prst="rect">
            <a:avLst/>
          </a:prstGeom>
          <a:effectLst>
            <a:outerShdw blurRad="101600" dist="38100" dir="2700000" algn="tl" rotWithShape="0">
              <a:prstClr val="black">
                <a:alpha val="40000"/>
              </a:prstClr>
            </a:outerShdw>
          </a:effectLst>
        </p:spPr>
      </p:pic>
      <p:grpSp>
        <p:nvGrpSpPr>
          <p:cNvPr id="43" name="印章"/>
          <p:cNvGrpSpPr/>
          <p:nvPr/>
        </p:nvGrpSpPr>
        <p:grpSpPr>
          <a:xfrm>
            <a:off x="9495805" y="4350897"/>
            <a:ext cx="311070" cy="607099"/>
            <a:chOff x="3600" y="10253"/>
            <a:chExt cx="344956" cy="480568"/>
          </a:xfrm>
          <a:effectLst>
            <a:outerShdw blurRad="50800" dist="38100" dir="2700000" algn="tl" rotWithShape="0">
              <a:prstClr val="black">
                <a:alpha val="25000"/>
              </a:prstClr>
            </a:outerShdw>
          </a:effectLst>
        </p:grpSpPr>
        <p:pic>
          <p:nvPicPr>
            <p:cNvPr id="44" name="图片 10"/>
            <p:cNvPicPr>
              <a:picLocks noChangeAspect="1" noChangeArrowheads="1"/>
            </p:cNvPicPr>
            <p:nvPr/>
          </p:nvPicPr>
          <p:blipFill>
            <a:blip r:embed="rId4" cstate="email">
              <a:extLst>
                <a:ext uri="{28A0092B-C50C-407E-A947-70E740481C1C}">
                  <a14:useLocalDpi xmlns:a14="http://schemas.microsoft.com/office/drawing/2010/main"/>
                </a:ext>
              </a:extLst>
            </a:blip>
            <a:stretch>
              <a:fillRect/>
            </a:stretch>
          </p:blipFill>
          <p:spPr bwMode="auto">
            <a:xfrm>
              <a:off x="88015" y="10253"/>
              <a:ext cx="260541" cy="4805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5" name="矩形 11"/>
            <p:cNvSpPr>
              <a:spLocks noChangeArrowheads="1"/>
            </p:cNvSpPr>
            <p:nvPr/>
          </p:nvSpPr>
          <p:spPr bwMode="auto">
            <a:xfrm>
              <a:off x="3600" y="60732"/>
              <a:ext cx="145372" cy="1728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endParaRPr lang="zh-CN" altLang="zh-CN" sz="1400">
                <a:solidFill>
                  <a:schemeClr val="bg1"/>
                </a:solidFill>
                <a:latin typeface="Calibri" panose="020F0502020204030204" pitchFamily="34" charset="0"/>
                <a:sym typeface="宋体" panose="02010600030101010101" pitchFamily="2" charset="-122"/>
              </a:endParaRPr>
            </a:p>
          </p:txBody>
        </p:sp>
        <p:sp>
          <p:nvSpPr>
            <p:cNvPr id="46" name="矩形 13"/>
            <p:cNvSpPr>
              <a:spLocks noChangeArrowheads="1"/>
            </p:cNvSpPr>
            <p:nvPr/>
          </p:nvSpPr>
          <p:spPr bwMode="auto">
            <a:xfrm>
              <a:off x="3600" y="22059"/>
              <a:ext cx="319691" cy="4131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buFont typeface="Arial" panose="020B0604020202020204" pitchFamily="34" charset="0"/>
                <a:defRPr>
                  <a:solidFill>
                    <a:schemeClr val="tx1"/>
                  </a:solidFill>
                  <a:latin typeface="Arial" panose="020B0604020202020204" pitchFamily="34" charset="0"/>
                  <a:ea typeface="宋体" panose="02010600030101010101" pitchFamily="2" charset="-122"/>
                </a:defRPr>
              </a:lvl1pPr>
              <a:lvl2pPr marL="742950" indent="-285750">
                <a:buFont typeface="Arial" panose="020B0604020202020204" pitchFamily="34" charset="0"/>
                <a:defRPr>
                  <a:solidFill>
                    <a:schemeClr val="tx1"/>
                  </a:solidFill>
                  <a:latin typeface="Arial" panose="020B0604020202020204" pitchFamily="34" charset="0"/>
                  <a:ea typeface="宋体" panose="02010600030101010101" pitchFamily="2" charset="-122"/>
                </a:defRPr>
              </a:lvl2pPr>
              <a:lvl3pPr marL="11430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3pPr>
              <a:lvl4pPr marL="16002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4pPr>
              <a:lvl5pPr marL="2057400" indent="-228600">
                <a:buFont typeface="Arial" panose="020B0604020202020204" pitchFamily="34" charse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buFont typeface="Arial" panose="020B0604020202020204" pitchFamily="34" charset="0"/>
                <a:defRPr>
                  <a:solidFill>
                    <a:schemeClr val="tx1"/>
                  </a:solidFill>
                  <a:latin typeface="Arial" panose="020B0604020202020204" pitchFamily="34" charset="0"/>
                  <a:ea typeface="宋体" panose="02010600030101010101" pitchFamily="2" charset="-122"/>
                </a:defRPr>
              </a:lvl9pPr>
            </a:lstStyle>
            <a:p>
              <a:pPr eaLnBrk="1" hangingPunct="1"/>
              <a:r>
                <a:rPr lang="zh-CN" altLang="en-US" sz="1400" spc="-300" dirty="0" smtClean="0">
                  <a:solidFill>
                    <a:schemeClr val="bg1"/>
                  </a:solidFill>
                  <a:effectLst>
                    <a:outerShdw blurRad="38100" dist="38100" dir="2700000" algn="tl">
                      <a:srgbClr val="000000">
                        <a:alpha val="43137"/>
                      </a:srgbClr>
                    </a:outerShdw>
                  </a:effectLst>
                  <a:latin typeface="字魂49号-逍遥行书" panose="00000500000000000000" pitchFamily="2" charset="-122"/>
                  <a:ea typeface="字魂49号-逍遥行书" panose="00000500000000000000" pitchFamily="2" charset="-122"/>
                  <a:sym typeface="方正兰亭粗黑简体" panose="02000000000000000000" pitchFamily="2" charset="-122"/>
                </a:rPr>
                <a:t>诚信</a:t>
              </a:r>
              <a:endParaRPr lang="zh-CN" altLang="en-US" sz="1400" spc="-300" dirty="0">
                <a:solidFill>
                  <a:schemeClr val="bg1"/>
                </a:solidFill>
                <a:effectLst>
                  <a:outerShdw blurRad="38100" dist="38100" dir="2700000" algn="tl">
                    <a:srgbClr val="000000">
                      <a:alpha val="43137"/>
                    </a:srgbClr>
                  </a:outerShdw>
                </a:effectLst>
                <a:latin typeface="字魂49号-逍遥行书" panose="00000500000000000000" pitchFamily="2" charset="-122"/>
                <a:ea typeface="字魂49号-逍遥行书" panose="00000500000000000000" pitchFamily="2" charset="-122"/>
                <a:sym typeface="方正兰亭粗黑简体" panose="02000000000000000000" pitchFamily="2" charset="-122"/>
              </a:endParaRPr>
            </a:p>
          </p:txBody>
        </p:sp>
      </p:grpSp>
      <p:pic>
        <p:nvPicPr>
          <p:cNvPr id="47" name="图片 46"/>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6479437" y="381150"/>
            <a:ext cx="1791660" cy="1166335"/>
          </a:xfrm>
          <a:prstGeom prst="rect">
            <a:avLst/>
          </a:prstGeom>
        </p:spPr>
      </p:pic>
      <p:pic>
        <p:nvPicPr>
          <p:cNvPr id="48" name="图片 47"/>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1093804" y="1071109"/>
            <a:ext cx="1464731" cy="953511"/>
          </a:xfrm>
          <a:prstGeom prst="rect">
            <a:avLst/>
          </a:prstGeom>
        </p:spPr>
      </p:pic>
      <p:sp>
        <p:nvSpPr>
          <p:cNvPr id="2" name="文本框 1"/>
          <p:cNvSpPr txBox="1"/>
          <p:nvPr/>
        </p:nvSpPr>
        <p:spPr>
          <a:xfrm>
            <a:off x="3239045" y="1237639"/>
            <a:ext cx="1642369" cy="230832"/>
          </a:xfrm>
          <a:prstGeom prst="rect">
            <a:avLst/>
          </a:prstGeom>
          <a:noFill/>
        </p:spPr>
        <p:txBody>
          <a:bodyPr wrap="square" rtlCol="0">
            <a:spAutoFit/>
          </a:bodyPr>
          <a:lstStyle/>
          <a:p>
            <a:r>
              <a:rPr lang="en-US" altLang="zh-CN" sz="900" dirty="0">
                <a:solidFill>
                  <a:srgbClr val="002E5F"/>
                </a:solidFill>
              </a:rPr>
              <a:t>https://www.ypppt.com/</a:t>
            </a:r>
            <a:endParaRPr lang="zh-CN" altLang="en-US" sz="900" dirty="0">
              <a:solidFill>
                <a:srgbClr val="002E5F"/>
              </a:solidFill>
            </a:endParaRPr>
          </a:p>
        </p:txBody>
      </p:sp>
    </p:spTree>
  </p:cSld>
  <p:clrMapOvr>
    <a:masterClrMapping/>
  </p:clrMapOvr>
  <mc:AlternateContent xmlns:mc="http://schemas.openxmlformats.org/markup-compatibility/2006" xmlns:p14="http://schemas.microsoft.com/office/powerpoint/2010/main">
    <mc:Choice Requires="p14">
      <p:transition spd="slow" p14:dur="1600" advClick="0">
        <p:blinds dir="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blinds dir="ver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2" presetClass="entr" presetSubtype="2"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right)">
                                      <p:cBhvr>
                                        <p:cTn id="7" dur="500"/>
                                        <p:tgtEl>
                                          <p:spTgt spid="6"/>
                                        </p:tgtEl>
                                      </p:cBhvr>
                                    </p:animEffect>
                                  </p:childTnLst>
                                </p:cTn>
                              </p:par>
                              <p:par>
                                <p:cTn id="8" presetID="42"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750"/>
                                        <p:tgtEl>
                                          <p:spTgt spid="7"/>
                                        </p:tgtEl>
                                      </p:cBhvr>
                                    </p:animEffect>
                                    <p:anim calcmode="lin" valueType="num">
                                      <p:cBhvr>
                                        <p:cTn id="11" dur="750" fill="hold"/>
                                        <p:tgtEl>
                                          <p:spTgt spid="7"/>
                                        </p:tgtEl>
                                        <p:attrNameLst>
                                          <p:attrName>ppt_x</p:attrName>
                                        </p:attrNameLst>
                                      </p:cBhvr>
                                      <p:tavLst>
                                        <p:tav tm="0">
                                          <p:val>
                                            <p:strVal val="#ppt_x"/>
                                          </p:val>
                                        </p:tav>
                                        <p:tav tm="100000">
                                          <p:val>
                                            <p:strVal val="#ppt_x"/>
                                          </p:val>
                                        </p:tav>
                                      </p:tavLst>
                                    </p:anim>
                                    <p:anim calcmode="lin" valueType="num">
                                      <p:cBhvr>
                                        <p:cTn id="12" dur="750" fill="hold"/>
                                        <p:tgtEl>
                                          <p:spTgt spid="7"/>
                                        </p:tgtEl>
                                        <p:attrNameLst>
                                          <p:attrName>ppt_y</p:attrName>
                                        </p:attrNameLst>
                                      </p:cBhvr>
                                      <p:tavLst>
                                        <p:tav tm="0">
                                          <p:val>
                                            <p:strVal val="#ppt_y+.1"/>
                                          </p:val>
                                        </p:tav>
                                        <p:tav tm="100000">
                                          <p:val>
                                            <p:strVal val="#ppt_y"/>
                                          </p:val>
                                        </p:tav>
                                      </p:tavLst>
                                    </p:anim>
                                  </p:childTnLst>
                                </p:cTn>
                              </p:par>
                              <p:par>
                                <p:cTn id="13" presetID="16" presetClass="entr" presetSubtype="42" fill="hold"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barn(outHorizontal)">
                                      <p:cBhvr>
                                        <p:cTn id="15" dur="750"/>
                                        <p:tgtEl>
                                          <p:spTgt spid="8"/>
                                        </p:tgtEl>
                                      </p:cBhvr>
                                    </p:animEffect>
                                  </p:childTnLst>
                                </p:cTn>
                              </p:par>
                              <p:par>
                                <p:cTn id="16" presetID="10" presetClass="entr" presetSubtype="0" fill="hold" nodeType="withEffect">
                                  <p:stCondLst>
                                    <p:cond delay="500"/>
                                  </p:stCondLst>
                                  <p:childTnLst>
                                    <p:set>
                                      <p:cBhvr>
                                        <p:cTn id="17" dur="1" fill="hold">
                                          <p:stCondLst>
                                            <p:cond delay="0"/>
                                          </p:stCondLst>
                                        </p:cTn>
                                        <p:tgtEl>
                                          <p:spTgt spid="43"/>
                                        </p:tgtEl>
                                        <p:attrNameLst>
                                          <p:attrName>style.visibility</p:attrName>
                                        </p:attrNameLst>
                                      </p:cBhvr>
                                      <p:to>
                                        <p:strVal val="visible"/>
                                      </p:to>
                                    </p:set>
                                    <p:animEffect transition="in" filter="fade">
                                      <p:cBhvr>
                                        <p:cTn id="18" dur="500"/>
                                        <p:tgtEl>
                                          <p:spTgt spid="43"/>
                                        </p:tgtEl>
                                      </p:cBhvr>
                                    </p:animEffect>
                                  </p:childTnLst>
                                </p:cTn>
                              </p:par>
                              <p:par>
                                <p:cTn id="19" presetID="2" presetClass="entr" presetSubtype="12" decel="80000" fill="hold" nodeType="withEffect">
                                  <p:stCondLst>
                                    <p:cond delay="500"/>
                                  </p:stCondLst>
                                  <p:childTnLst>
                                    <p:set>
                                      <p:cBhvr>
                                        <p:cTn id="20" dur="1" fill="hold">
                                          <p:stCondLst>
                                            <p:cond delay="0"/>
                                          </p:stCondLst>
                                        </p:cTn>
                                        <p:tgtEl>
                                          <p:spTgt spid="47"/>
                                        </p:tgtEl>
                                        <p:attrNameLst>
                                          <p:attrName>style.visibility</p:attrName>
                                        </p:attrNameLst>
                                      </p:cBhvr>
                                      <p:to>
                                        <p:strVal val="visible"/>
                                      </p:to>
                                    </p:set>
                                    <p:anim calcmode="lin" valueType="num">
                                      <p:cBhvr additive="base">
                                        <p:cTn id="21" dur="750" fill="hold"/>
                                        <p:tgtEl>
                                          <p:spTgt spid="47"/>
                                        </p:tgtEl>
                                        <p:attrNameLst>
                                          <p:attrName>ppt_x</p:attrName>
                                        </p:attrNameLst>
                                      </p:cBhvr>
                                      <p:tavLst>
                                        <p:tav tm="0">
                                          <p:val>
                                            <p:strVal val="0-#ppt_w/2"/>
                                          </p:val>
                                        </p:tav>
                                        <p:tav tm="100000">
                                          <p:val>
                                            <p:strVal val="#ppt_x"/>
                                          </p:val>
                                        </p:tav>
                                      </p:tavLst>
                                    </p:anim>
                                    <p:anim calcmode="lin" valueType="num">
                                      <p:cBhvr additive="base">
                                        <p:cTn id="22" dur="750" fill="hold"/>
                                        <p:tgtEl>
                                          <p:spTgt spid="47"/>
                                        </p:tgtEl>
                                        <p:attrNameLst>
                                          <p:attrName>ppt_y</p:attrName>
                                        </p:attrNameLst>
                                      </p:cBhvr>
                                      <p:tavLst>
                                        <p:tav tm="0">
                                          <p:val>
                                            <p:strVal val="1+#ppt_h/2"/>
                                          </p:val>
                                        </p:tav>
                                        <p:tav tm="100000">
                                          <p:val>
                                            <p:strVal val="#ppt_y"/>
                                          </p:val>
                                        </p:tav>
                                      </p:tavLst>
                                    </p:anim>
                                  </p:childTnLst>
                                </p:cTn>
                              </p:par>
                              <p:par>
                                <p:cTn id="23" presetID="2" presetClass="entr" presetSubtype="12" decel="80000" fill="hold" nodeType="withEffect">
                                  <p:stCondLst>
                                    <p:cond delay="750"/>
                                  </p:stCondLst>
                                  <p:childTnLst>
                                    <p:set>
                                      <p:cBhvr>
                                        <p:cTn id="24" dur="1" fill="hold">
                                          <p:stCondLst>
                                            <p:cond delay="0"/>
                                          </p:stCondLst>
                                        </p:cTn>
                                        <p:tgtEl>
                                          <p:spTgt spid="48"/>
                                        </p:tgtEl>
                                        <p:attrNameLst>
                                          <p:attrName>style.visibility</p:attrName>
                                        </p:attrNameLst>
                                      </p:cBhvr>
                                      <p:to>
                                        <p:strVal val="visible"/>
                                      </p:to>
                                    </p:set>
                                    <p:anim calcmode="lin" valueType="num">
                                      <p:cBhvr additive="base">
                                        <p:cTn id="25" dur="750" fill="hold"/>
                                        <p:tgtEl>
                                          <p:spTgt spid="48"/>
                                        </p:tgtEl>
                                        <p:attrNameLst>
                                          <p:attrName>ppt_x</p:attrName>
                                        </p:attrNameLst>
                                      </p:cBhvr>
                                      <p:tavLst>
                                        <p:tav tm="0">
                                          <p:val>
                                            <p:strVal val="0-#ppt_w/2"/>
                                          </p:val>
                                        </p:tav>
                                        <p:tav tm="100000">
                                          <p:val>
                                            <p:strVal val="#ppt_x"/>
                                          </p:val>
                                        </p:tav>
                                      </p:tavLst>
                                    </p:anim>
                                    <p:anim calcmode="lin" valueType="num">
                                      <p:cBhvr additive="base">
                                        <p:cTn id="26" dur="750" fill="hold"/>
                                        <p:tgtEl>
                                          <p:spTgt spid="48"/>
                                        </p:tgtEl>
                                        <p:attrNameLst>
                                          <p:attrName>ppt_y</p:attrName>
                                        </p:attrNameLst>
                                      </p:cBhvr>
                                      <p:tavLst>
                                        <p:tav tm="0">
                                          <p:val>
                                            <p:strVal val="1+#ppt_h/2"/>
                                          </p:val>
                                        </p:tav>
                                        <p:tav tm="100000">
                                          <p:val>
                                            <p:strVal val="#ppt_y"/>
                                          </p:val>
                                        </p:tav>
                                      </p:tavLst>
                                    </p:anim>
                                  </p:childTnLst>
                                </p:cTn>
                              </p:par>
                              <p:par>
                                <p:cTn id="27" presetID="2" presetClass="entr" presetSubtype="8" decel="100000" fill="hold" nodeType="withEffect">
                                  <p:stCondLst>
                                    <p:cond delay="1000"/>
                                  </p:stCondLst>
                                  <p:childTnLst>
                                    <p:set>
                                      <p:cBhvr>
                                        <p:cTn id="28" dur="1" fill="hold">
                                          <p:stCondLst>
                                            <p:cond delay="0"/>
                                          </p:stCondLst>
                                        </p:cTn>
                                        <p:tgtEl>
                                          <p:spTgt spid="22"/>
                                        </p:tgtEl>
                                        <p:attrNameLst>
                                          <p:attrName>style.visibility</p:attrName>
                                        </p:attrNameLst>
                                      </p:cBhvr>
                                      <p:to>
                                        <p:strVal val="visible"/>
                                      </p:to>
                                    </p:set>
                                    <p:anim calcmode="lin" valueType="num">
                                      <p:cBhvr additive="base">
                                        <p:cTn id="29" dur="1000" fill="hold"/>
                                        <p:tgtEl>
                                          <p:spTgt spid="22"/>
                                        </p:tgtEl>
                                        <p:attrNameLst>
                                          <p:attrName>ppt_x</p:attrName>
                                        </p:attrNameLst>
                                      </p:cBhvr>
                                      <p:tavLst>
                                        <p:tav tm="0">
                                          <p:val>
                                            <p:strVal val="0-#ppt_w/2"/>
                                          </p:val>
                                        </p:tav>
                                        <p:tav tm="100000">
                                          <p:val>
                                            <p:strVal val="#ppt_x"/>
                                          </p:val>
                                        </p:tav>
                                      </p:tavLst>
                                    </p:anim>
                                    <p:anim calcmode="lin" valueType="num">
                                      <p:cBhvr additive="base">
                                        <p:cTn id="30" dur="1000" fill="hold"/>
                                        <p:tgtEl>
                                          <p:spTgt spid="22"/>
                                        </p:tgtEl>
                                        <p:attrNameLst>
                                          <p:attrName>ppt_y</p:attrName>
                                        </p:attrNameLst>
                                      </p:cBhvr>
                                      <p:tavLst>
                                        <p:tav tm="0">
                                          <p:val>
                                            <p:strVal val="#ppt_y"/>
                                          </p:val>
                                        </p:tav>
                                        <p:tav tm="100000">
                                          <p:val>
                                            <p:strVal val="#ppt_y"/>
                                          </p:val>
                                        </p:tav>
                                      </p:tavLst>
                                    </p:anim>
                                  </p:childTnLst>
                                </p:cTn>
                              </p:par>
                              <p:par>
                                <p:cTn id="31" presetID="2" presetClass="entr" presetSubtype="8" decel="100000" fill="hold" nodeType="withEffect">
                                  <p:stCondLst>
                                    <p:cond delay="1250"/>
                                  </p:stCondLst>
                                  <p:childTnLst>
                                    <p:set>
                                      <p:cBhvr>
                                        <p:cTn id="32" dur="1" fill="hold">
                                          <p:stCondLst>
                                            <p:cond delay="0"/>
                                          </p:stCondLst>
                                        </p:cTn>
                                        <p:tgtEl>
                                          <p:spTgt spid="23"/>
                                        </p:tgtEl>
                                        <p:attrNameLst>
                                          <p:attrName>style.visibility</p:attrName>
                                        </p:attrNameLst>
                                      </p:cBhvr>
                                      <p:to>
                                        <p:strVal val="visible"/>
                                      </p:to>
                                    </p:set>
                                    <p:anim calcmode="lin" valueType="num">
                                      <p:cBhvr additive="base">
                                        <p:cTn id="33" dur="1000" fill="hold"/>
                                        <p:tgtEl>
                                          <p:spTgt spid="23"/>
                                        </p:tgtEl>
                                        <p:attrNameLst>
                                          <p:attrName>ppt_x</p:attrName>
                                        </p:attrNameLst>
                                      </p:cBhvr>
                                      <p:tavLst>
                                        <p:tav tm="0">
                                          <p:val>
                                            <p:strVal val="0-#ppt_w/2"/>
                                          </p:val>
                                        </p:tav>
                                        <p:tav tm="100000">
                                          <p:val>
                                            <p:strVal val="#ppt_x"/>
                                          </p:val>
                                        </p:tav>
                                      </p:tavLst>
                                    </p:anim>
                                    <p:anim calcmode="lin" valueType="num">
                                      <p:cBhvr additive="base">
                                        <p:cTn id="34" dur="1000" fill="hold"/>
                                        <p:tgtEl>
                                          <p:spTgt spid="23"/>
                                        </p:tgtEl>
                                        <p:attrNameLst>
                                          <p:attrName>ppt_y</p:attrName>
                                        </p:attrNameLst>
                                      </p:cBhvr>
                                      <p:tavLst>
                                        <p:tav tm="0">
                                          <p:val>
                                            <p:strVal val="#ppt_y"/>
                                          </p:val>
                                        </p:tav>
                                        <p:tav tm="100000">
                                          <p:val>
                                            <p:strVal val="#ppt_y"/>
                                          </p:val>
                                        </p:tav>
                                      </p:tavLst>
                                    </p:anim>
                                  </p:childTnLst>
                                </p:cTn>
                              </p:par>
                              <p:par>
                                <p:cTn id="35" presetID="2" presetClass="entr" presetSubtype="8" decel="100000" fill="hold" nodeType="withEffect">
                                  <p:stCondLst>
                                    <p:cond delay="1500"/>
                                  </p:stCondLst>
                                  <p:childTnLst>
                                    <p:set>
                                      <p:cBhvr>
                                        <p:cTn id="36" dur="1" fill="hold">
                                          <p:stCondLst>
                                            <p:cond delay="0"/>
                                          </p:stCondLst>
                                        </p:cTn>
                                        <p:tgtEl>
                                          <p:spTgt spid="27"/>
                                        </p:tgtEl>
                                        <p:attrNameLst>
                                          <p:attrName>style.visibility</p:attrName>
                                        </p:attrNameLst>
                                      </p:cBhvr>
                                      <p:to>
                                        <p:strVal val="visible"/>
                                      </p:to>
                                    </p:set>
                                    <p:anim calcmode="lin" valueType="num">
                                      <p:cBhvr additive="base">
                                        <p:cTn id="37" dur="1000" fill="hold"/>
                                        <p:tgtEl>
                                          <p:spTgt spid="27"/>
                                        </p:tgtEl>
                                        <p:attrNameLst>
                                          <p:attrName>ppt_x</p:attrName>
                                        </p:attrNameLst>
                                      </p:cBhvr>
                                      <p:tavLst>
                                        <p:tav tm="0">
                                          <p:val>
                                            <p:strVal val="0-#ppt_w/2"/>
                                          </p:val>
                                        </p:tav>
                                        <p:tav tm="100000">
                                          <p:val>
                                            <p:strVal val="#ppt_x"/>
                                          </p:val>
                                        </p:tav>
                                      </p:tavLst>
                                    </p:anim>
                                    <p:anim calcmode="lin" valueType="num">
                                      <p:cBhvr additive="base">
                                        <p:cTn id="38" dur="1000" fill="hold"/>
                                        <p:tgtEl>
                                          <p:spTgt spid="27"/>
                                        </p:tgtEl>
                                        <p:attrNameLst>
                                          <p:attrName>ppt_y</p:attrName>
                                        </p:attrNameLst>
                                      </p:cBhvr>
                                      <p:tavLst>
                                        <p:tav tm="0">
                                          <p:val>
                                            <p:strVal val="#ppt_y"/>
                                          </p:val>
                                        </p:tav>
                                        <p:tav tm="100000">
                                          <p:val>
                                            <p:strVal val="#ppt_y"/>
                                          </p:val>
                                        </p:tav>
                                      </p:tavLst>
                                    </p:anim>
                                  </p:childTnLst>
                                </p:cTn>
                              </p:par>
                              <p:par>
                                <p:cTn id="39" presetID="2" presetClass="entr" presetSubtype="8" decel="100000" fill="hold" nodeType="withEffect">
                                  <p:stCondLst>
                                    <p:cond delay="1750"/>
                                  </p:stCondLst>
                                  <p:childTnLst>
                                    <p:set>
                                      <p:cBhvr>
                                        <p:cTn id="40" dur="1" fill="hold">
                                          <p:stCondLst>
                                            <p:cond delay="0"/>
                                          </p:stCondLst>
                                        </p:cTn>
                                        <p:tgtEl>
                                          <p:spTgt spid="31"/>
                                        </p:tgtEl>
                                        <p:attrNameLst>
                                          <p:attrName>style.visibility</p:attrName>
                                        </p:attrNameLst>
                                      </p:cBhvr>
                                      <p:to>
                                        <p:strVal val="visible"/>
                                      </p:to>
                                    </p:set>
                                    <p:anim calcmode="lin" valueType="num">
                                      <p:cBhvr additive="base">
                                        <p:cTn id="41" dur="1000" fill="hold"/>
                                        <p:tgtEl>
                                          <p:spTgt spid="31"/>
                                        </p:tgtEl>
                                        <p:attrNameLst>
                                          <p:attrName>ppt_x</p:attrName>
                                        </p:attrNameLst>
                                      </p:cBhvr>
                                      <p:tavLst>
                                        <p:tav tm="0">
                                          <p:val>
                                            <p:strVal val="0-#ppt_w/2"/>
                                          </p:val>
                                        </p:tav>
                                        <p:tav tm="100000">
                                          <p:val>
                                            <p:strVal val="#ppt_x"/>
                                          </p:val>
                                        </p:tav>
                                      </p:tavLst>
                                    </p:anim>
                                    <p:anim calcmode="lin" valueType="num">
                                      <p:cBhvr additive="base">
                                        <p:cTn id="42" dur="1000" fill="hold"/>
                                        <p:tgtEl>
                                          <p:spTgt spid="31"/>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1" y="2949865"/>
            <a:ext cx="12191999" cy="65722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180000" tIns="0" rIns="180000" bIns="0" anchor="ctr"/>
          <a:lstStyle/>
          <a:p>
            <a:pPr algn="ctr">
              <a:defRPr/>
            </a:pPr>
            <a:r>
              <a:rPr lang="en-US" altLang="zh-CN" sz="2800" dirty="0" smtClean="0">
                <a:solidFill>
                  <a:prstClr val="white"/>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rPr>
              <a:t>                                             www.ypppt.com</a:t>
            </a:r>
            <a:endParaRPr lang="zh-CN" altLang="en-US" sz="2800" dirty="0">
              <a:solidFill>
                <a:srgbClr val="CEEAB0"/>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cs typeface="Meiryo" panose="020B0604030504040204" pitchFamily="34" charset="-128"/>
            </a:endParaRPr>
          </a:p>
        </p:txBody>
      </p:sp>
      <p:sp>
        <p:nvSpPr>
          <p:cNvPr id="7" name="矩形 6"/>
          <p:cNvSpPr/>
          <p:nvPr/>
        </p:nvSpPr>
        <p:spPr>
          <a:xfrm>
            <a:off x="0" y="2182092"/>
            <a:ext cx="12191999" cy="775277"/>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defRPr/>
            </a:pPr>
            <a:r>
              <a:rPr lang="zh-CN" altLang="en-US" sz="2800" spc="200" dirty="0" smtClean="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                更多</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精品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资源尽在</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优品</a:t>
            </a:r>
            <a:r>
              <a:rPr lang="en-US" altLang="zh-CN"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PPT</a:t>
            </a:r>
            <a:r>
              <a:rPr lang="zh-CN" altLang="en-US" sz="2800" spc="200" dirty="0">
                <a:solidFill>
                  <a:srgbClr val="FFFFFF"/>
                </a:solidFill>
                <a:effectLst>
                  <a:outerShdw blurRad="38100" dist="38100" dir="2700000" algn="tl">
                    <a:srgbClr val="000000">
                      <a:alpha val="43137"/>
                    </a:srgbClr>
                  </a:outerShdw>
                </a:effectLst>
                <a:latin typeface="微软雅黑" panose="020B0503020204020204" pitchFamily="34" charset="-122"/>
                <a:ea typeface="微软雅黑" panose="020B0503020204020204" pitchFamily="34" charset="-122"/>
              </a:rPr>
              <a:t>！</a:t>
            </a:r>
          </a:p>
        </p:txBody>
      </p:sp>
      <p:sp>
        <p:nvSpPr>
          <p:cNvPr id="12" name="矩形 11"/>
          <p:cNvSpPr/>
          <p:nvPr/>
        </p:nvSpPr>
        <p:spPr>
          <a:xfrm>
            <a:off x="2581830" y="3921022"/>
            <a:ext cx="6906409" cy="1692771"/>
          </a:xfrm>
          <a:prstGeom prst="rect">
            <a:avLst/>
          </a:prstGeom>
          <a:noFill/>
          <a:ln w="25400" cap="flat" cmpd="sng" algn="ctr">
            <a:noFill/>
            <a:prstDash val="solid"/>
          </a:ln>
          <a:effectLst/>
        </p:spPr>
        <p:txBody>
          <a:bodyPr rtlCol="0" anchor="ctr"/>
          <a:lstStyle/>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模板下载</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3"/>
              </a:rPr>
              <a:t>www.ypppt.com/moban/</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节</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日</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模板：</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4"/>
              </a:rPr>
              <a:t>www.ypppt.com/jieri/</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背景图片：</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5"/>
              </a:rPr>
              <a:t>www.ypppt.com/beijing/</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图表下载：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6"/>
              </a:rPr>
              <a:t>www.ypppt.com/tubiao/</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素材下载：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7"/>
              </a:rPr>
              <a:t>www.ypppt.com/sucai/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rPr>
              <a:t>            </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教程下载：</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8"/>
              </a:rPr>
              <a:t>www.ypppt.com/jiaocheng</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8"/>
              </a:rPr>
              <a:t>/</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zh-CN" altLang="en-US" sz="1200" kern="0" dirty="0">
                <a:solidFill>
                  <a:srgbClr val="EEECE1">
                    <a:lumMod val="25000"/>
                  </a:srgbClr>
                </a:solidFill>
                <a:latin typeface="微软雅黑" panose="020B0503020204020204" pitchFamily="34" charset="-122"/>
                <a:ea typeface="微软雅黑" panose="020B0503020204020204" pitchFamily="34" charset="-122"/>
              </a:rPr>
              <a:t>字</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体下载：</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9"/>
              </a:rPr>
              <a:t>www.ypppt.com/ziti</a:t>
            </a:r>
            <a:r>
              <a:rPr lang="en-US" altLang="zh-CN" sz="1200" kern="0" dirty="0">
                <a:solidFill>
                  <a:srgbClr val="EEECE1">
                    <a:lumMod val="25000"/>
                  </a:srgbClr>
                </a:solidFill>
                <a:latin typeface="微软雅黑" panose="020B0503020204020204" pitchFamily="34" charset="-122"/>
                <a:ea typeface="微软雅黑" panose="020B0503020204020204" pitchFamily="34" charset="-122"/>
                <a:hlinkClick r:id="rId9"/>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                       </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绘本故事</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0"/>
              </a:rPr>
              <a:t>www.ypppt.com/gushi/</a:t>
            </a:r>
            <a:endPar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endParaRPr>
          </a:p>
          <a:p>
            <a:pPr>
              <a:lnSpc>
                <a:spcPts val="2400"/>
              </a:lnSpc>
            </a:pP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rPr>
              <a:t>PPT</a:t>
            </a:r>
            <a:r>
              <a:rPr lang="zh-CN" altLang="en-US" sz="1200" kern="0" dirty="0" smtClean="0">
                <a:solidFill>
                  <a:srgbClr val="EEECE1">
                    <a:lumMod val="25000"/>
                  </a:srgbClr>
                </a:solidFill>
                <a:latin typeface="微软雅黑" panose="020B0503020204020204" pitchFamily="34" charset="-122"/>
                <a:ea typeface="微软雅黑" panose="020B0503020204020204" pitchFamily="34" charset="-122"/>
              </a:rPr>
              <a:t>课件：</a:t>
            </a:r>
            <a:r>
              <a:rPr lang="en-US" altLang="zh-CN" sz="1200" kern="0" dirty="0" smtClean="0">
                <a:solidFill>
                  <a:srgbClr val="EEECE1">
                    <a:lumMod val="25000"/>
                  </a:srgbClr>
                </a:solidFill>
                <a:latin typeface="微软雅黑" panose="020B0503020204020204" pitchFamily="34" charset="-122"/>
                <a:ea typeface="微软雅黑" panose="020B0503020204020204" pitchFamily="34" charset="-122"/>
                <a:hlinkClick r:id="rId11"/>
              </a:rPr>
              <a:t>www.ypppt.com/kejian/</a:t>
            </a:r>
            <a:endParaRPr lang="en-US" altLang="zh-CN" sz="1200" kern="0" dirty="0">
              <a:solidFill>
                <a:srgbClr val="EEECE1">
                  <a:lumMod val="25000"/>
                </a:srgbClr>
              </a:solidFill>
              <a:latin typeface="微软雅黑" panose="020B0503020204020204" pitchFamily="34" charset="-122"/>
              <a:ea typeface="微软雅黑" panose="020B0503020204020204" pitchFamily="34" charset="-122"/>
            </a:endParaRPr>
          </a:p>
        </p:txBody>
      </p:sp>
    </p:spTree>
    <p:extLst>
      <p:ext uri="{BB962C8B-B14F-4D97-AF65-F5344CB8AC3E}">
        <p14:creationId xmlns:p14="http://schemas.microsoft.com/office/powerpoint/2010/main" val="30635199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0" y="0"/>
            <a:ext cx="12192000" cy="6857999"/>
          </a:xfrm>
          <a:prstGeom prst="rect">
            <a:avLst/>
          </a:prstGeom>
        </p:spPr>
      </p:pic>
      <p:sp>
        <p:nvSpPr>
          <p:cNvPr id="8" name="文本框 7"/>
          <p:cNvSpPr txBox="1"/>
          <p:nvPr/>
        </p:nvSpPr>
        <p:spPr>
          <a:xfrm>
            <a:off x="3109571" y="1720343"/>
            <a:ext cx="6004459" cy="1198880"/>
          </a:xfrm>
          <a:prstGeom prst="rect">
            <a:avLst/>
          </a:prstGeom>
          <a:noFill/>
        </p:spPr>
        <p:txBody>
          <a:bodyPr wrap="square" rtlCol="0">
            <a:spAutoFit/>
          </a:bodyPr>
          <a:lstStyle/>
          <a:p>
            <a:pPr algn="ctr"/>
            <a:r>
              <a:rPr lang="zh-CN" altLang="en-US" sz="7200" b="1" dirty="0">
                <a:gradFill>
                  <a:gsLst>
                    <a:gs pos="70000">
                      <a:srgbClr val="F9E4A5"/>
                    </a:gs>
                    <a:gs pos="0">
                      <a:srgbClr val="FEE098"/>
                    </a:gs>
                  </a:gsLst>
                  <a:lin ang="2700000" scaled="0"/>
                </a:gradFill>
                <a:effectLst>
                  <a:outerShdw blurRad="25400" dist="25400" dir="2700000" algn="tl">
                    <a:srgbClr val="000000">
                      <a:alpha val="35000"/>
                    </a:srgbClr>
                  </a:outerShdw>
                </a:effectLst>
                <a:latin typeface="微软雅黑" panose="020B0503020204020204" pitchFamily="34" charset="-122"/>
                <a:ea typeface="微软雅黑" panose="020B0503020204020204" pitchFamily="34" charset="-122"/>
              </a:rPr>
              <a:t>何为诚信</a:t>
            </a:r>
          </a:p>
        </p:txBody>
      </p:sp>
      <p:sp>
        <p:nvSpPr>
          <p:cNvPr id="9" name="文本框 8"/>
          <p:cNvSpPr txBox="1"/>
          <p:nvPr/>
        </p:nvSpPr>
        <p:spPr>
          <a:xfrm>
            <a:off x="2731291" y="3000669"/>
            <a:ext cx="6761018" cy="460375"/>
          </a:xfrm>
          <a:prstGeom prst="rect">
            <a:avLst/>
          </a:prstGeom>
          <a:noFill/>
        </p:spPr>
        <p:txBody>
          <a:bodyPr wrap="square" rtlCol="0">
            <a:spAutoFit/>
          </a:bodyPr>
          <a:lstStyle/>
          <a:p>
            <a:pPr algn="ctr">
              <a:lnSpc>
                <a:spcPct val="150000"/>
              </a:lnSpc>
            </a:pPr>
            <a:r>
              <a:rPr kumimoji="1" lang="en-GB" altLang="zh-CN" sz="800" b="1">
                <a:solidFill>
                  <a:schemeClr val="bg1"/>
                </a:solidFill>
                <a:latin typeface="微软雅黑" panose="020B0503020204020204" pitchFamily="34" charset="-122"/>
                <a:ea typeface="微软雅黑" panose="020B0503020204020204" pitchFamily="34" charset="-122"/>
                <a:sym typeface="+mn-ea"/>
              </a:rPr>
              <a:t>Your content is entered here, or by copying your text, select Paste in this box and choose to retain only text. Your content is typed here, or by copying your text, select Paste in this box.</a:t>
            </a:r>
          </a:p>
        </p:txBody>
      </p:sp>
      <p:grpSp>
        <p:nvGrpSpPr>
          <p:cNvPr id="16" name="组合 15"/>
          <p:cNvGrpSpPr/>
          <p:nvPr/>
        </p:nvGrpSpPr>
        <p:grpSpPr>
          <a:xfrm>
            <a:off x="766864" y="278340"/>
            <a:ext cx="715574" cy="1593274"/>
            <a:chOff x="753009" y="401782"/>
            <a:chExt cx="715574" cy="1593274"/>
          </a:xfrm>
        </p:grpSpPr>
        <p:sp>
          <p:nvSpPr>
            <p:cNvPr id="12" name="任意多边形 11"/>
            <p:cNvSpPr/>
            <p:nvPr/>
          </p:nvSpPr>
          <p:spPr>
            <a:xfrm>
              <a:off x="753009" y="401782"/>
              <a:ext cx="715574" cy="1593274"/>
            </a:xfrm>
            <a:custGeom>
              <a:avLst/>
              <a:gdLst>
                <a:gd name="connsiteX0" fmla="*/ 499349 w 2438400"/>
                <a:gd name="connsiteY0" fmla="*/ 0 h 3617301"/>
                <a:gd name="connsiteX1" fmla="*/ 1939051 w 2438400"/>
                <a:gd name="connsiteY1" fmla="*/ 0 h 3617301"/>
                <a:gd name="connsiteX2" fmla="*/ 2227530 w 2438400"/>
                <a:gd name="connsiteY2" fmla="*/ 191217 h 3617301"/>
                <a:gd name="connsiteX3" fmla="*/ 2241185 w 2438400"/>
                <a:gd name="connsiteY3" fmla="*/ 235207 h 3617301"/>
                <a:gd name="connsiteX4" fmla="*/ 2259078 w 2438400"/>
                <a:gd name="connsiteY4" fmla="*/ 240761 h 3617301"/>
                <a:gd name="connsiteX5" fmla="*/ 2438400 w 2438400"/>
                <a:gd name="connsiteY5" fmla="*/ 511296 h 3617301"/>
                <a:gd name="connsiteX6" fmla="*/ 2438400 w 2438400"/>
                <a:gd name="connsiteY6" fmla="*/ 3106004 h 3617301"/>
                <a:gd name="connsiteX7" fmla="*/ 2259078 w 2438400"/>
                <a:gd name="connsiteY7" fmla="*/ 3376539 h 3617301"/>
                <a:gd name="connsiteX8" fmla="*/ 2241185 w 2438400"/>
                <a:gd name="connsiteY8" fmla="*/ 3382093 h 3617301"/>
                <a:gd name="connsiteX9" fmla="*/ 2227530 w 2438400"/>
                <a:gd name="connsiteY9" fmla="*/ 3426085 h 3617301"/>
                <a:gd name="connsiteX10" fmla="*/ 1939051 w 2438400"/>
                <a:gd name="connsiteY10" fmla="*/ 3617301 h 3617301"/>
                <a:gd name="connsiteX11" fmla="*/ 499349 w 2438400"/>
                <a:gd name="connsiteY11" fmla="*/ 3617301 h 3617301"/>
                <a:gd name="connsiteX12" fmla="*/ 210871 w 2438400"/>
                <a:gd name="connsiteY12" fmla="*/ 3426085 h 3617301"/>
                <a:gd name="connsiteX13" fmla="*/ 197215 w 2438400"/>
                <a:gd name="connsiteY13" fmla="*/ 3382093 h 3617301"/>
                <a:gd name="connsiteX14" fmla="*/ 179323 w 2438400"/>
                <a:gd name="connsiteY14" fmla="*/ 3376539 h 3617301"/>
                <a:gd name="connsiteX15" fmla="*/ 0 w 2438400"/>
                <a:gd name="connsiteY15" fmla="*/ 3106004 h 3617301"/>
                <a:gd name="connsiteX16" fmla="*/ 0 w 2438400"/>
                <a:gd name="connsiteY16" fmla="*/ 511296 h 3617301"/>
                <a:gd name="connsiteX17" fmla="*/ 179323 w 2438400"/>
                <a:gd name="connsiteY17" fmla="*/ 240761 h 3617301"/>
                <a:gd name="connsiteX18" fmla="*/ 197215 w 2438400"/>
                <a:gd name="connsiteY18" fmla="*/ 235207 h 3617301"/>
                <a:gd name="connsiteX19" fmla="*/ 210871 w 2438400"/>
                <a:gd name="connsiteY19" fmla="*/ 191217 h 3617301"/>
                <a:gd name="connsiteX20" fmla="*/ 499349 w 2438400"/>
                <a:gd name="connsiteY20" fmla="*/ 0 h 3617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8400" h="3617301">
                  <a:moveTo>
                    <a:pt x="499349" y="0"/>
                  </a:moveTo>
                  <a:lnTo>
                    <a:pt x="1939051" y="0"/>
                  </a:lnTo>
                  <a:cubicBezTo>
                    <a:pt x="2068734" y="0"/>
                    <a:pt x="2180001" y="78847"/>
                    <a:pt x="2227530" y="191217"/>
                  </a:cubicBezTo>
                  <a:lnTo>
                    <a:pt x="2241185" y="235207"/>
                  </a:lnTo>
                  <a:lnTo>
                    <a:pt x="2259078" y="240761"/>
                  </a:lnTo>
                  <a:cubicBezTo>
                    <a:pt x="2364458" y="285333"/>
                    <a:pt x="2438400" y="389680"/>
                    <a:pt x="2438400" y="511296"/>
                  </a:cubicBezTo>
                  <a:lnTo>
                    <a:pt x="2438400" y="3106004"/>
                  </a:lnTo>
                  <a:cubicBezTo>
                    <a:pt x="2438400" y="3227621"/>
                    <a:pt x="2364458" y="3331967"/>
                    <a:pt x="2259078" y="3376539"/>
                  </a:cubicBezTo>
                  <a:lnTo>
                    <a:pt x="2241185" y="3382093"/>
                  </a:lnTo>
                  <a:lnTo>
                    <a:pt x="2227530" y="3426085"/>
                  </a:lnTo>
                  <a:cubicBezTo>
                    <a:pt x="2180001" y="3538454"/>
                    <a:pt x="2068734" y="3617301"/>
                    <a:pt x="1939051" y="3617301"/>
                  </a:cubicBezTo>
                  <a:lnTo>
                    <a:pt x="499349" y="3617301"/>
                  </a:lnTo>
                  <a:cubicBezTo>
                    <a:pt x="369667" y="3617301"/>
                    <a:pt x="258399" y="3538454"/>
                    <a:pt x="210871" y="3426085"/>
                  </a:cubicBezTo>
                  <a:lnTo>
                    <a:pt x="197215" y="3382093"/>
                  </a:lnTo>
                  <a:lnTo>
                    <a:pt x="179323" y="3376539"/>
                  </a:lnTo>
                  <a:cubicBezTo>
                    <a:pt x="73943" y="3331967"/>
                    <a:pt x="0" y="3227621"/>
                    <a:pt x="0" y="3106004"/>
                  </a:cubicBezTo>
                  <a:lnTo>
                    <a:pt x="0" y="511296"/>
                  </a:lnTo>
                  <a:cubicBezTo>
                    <a:pt x="0" y="389680"/>
                    <a:pt x="73943" y="285333"/>
                    <a:pt x="179323" y="240761"/>
                  </a:cubicBezTo>
                  <a:lnTo>
                    <a:pt x="197215" y="235207"/>
                  </a:lnTo>
                  <a:lnTo>
                    <a:pt x="210871" y="191217"/>
                  </a:lnTo>
                  <a:cubicBezTo>
                    <a:pt x="258399" y="78847"/>
                    <a:pt x="369667" y="0"/>
                    <a:pt x="499349" y="0"/>
                  </a:cubicBezTo>
                  <a:close/>
                </a:path>
              </a:pathLst>
            </a:custGeom>
            <a:gradFill>
              <a:gsLst>
                <a:gs pos="0">
                  <a:srgbClr val="155489"/>
                </a:gs>
                <a:gs pos="69000">
                  <a:srgbClr val="0D3261"/>
                </a:gs>
              </a:gsLst>
              <a:lin ang="2700000" scaled="0"/>
            </a:gradFill>
            <a:ln w="28575">
              <a:solidFill>
                <a:srgbClr val="FED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
            </a:p>
          </p:txBody>
        </p:sp>
        <p:sp>
          <p:nvSpPr>
            <p:cNvPr id="13" name="文本框 12"/>
            <p:cNvSpPr txBox="1"/>
            <p:nvPr/>
          </p:nvSpPr>
          <p:spPr>
            <a:xfrm>
              <a:off x="754570" y="420406"/>
              <a:ext cx="712450" cy="584775"/>
            </a:xfrm>
            <a:prstGeom prst="rect">
              <a:avLst/>
            </a:prstGeom>
            <a:noFill/>
          </p:spPr>
          <p:txBody>
            <a:bodyPr wrap="square" rtlCol="0">
              <a:spAutoFit/>
            </a:bodyPr>
            <a:lstStyle/>
            <a:p>
              <a:pPr algn="ctr"/>
              <a:r>
                <a:rPr lang="zh-CN" altLang="en-US" sz="3200" smtClean="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rPr>
                <a:t>第</a:t>
              </a:r>
              <a:endParaRPr lang="zh-CN" altLang="en-US" sz="320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endParaRPr>
            </a:p>
          </p:txBody>
        </p:sp>
        <p:sp>
          <p:nvSpPr>
            <p:cNvPr id="14" name="文本框 13"/>
            <p:cNvSpPr txBox="1"/>
            <p:nvPr/>
          </p:nvSpPr>
          <p:spPr>
            <a:xfrm>
              <a:off x="754570" y="884870"/>
              <a:ext cx="712450" cy="584775"/>
            </a:xfrm>
            <a:prstGeom prst="rect">
              <a:avLst/>
            </a:prstGeom>
            <a:noFill/>
          </p:spPr>
          <p:txBody>
            <a:bodyPr wrap="square" rtlCol="0">
              <a:spAutoFit/>
            </a:bodyPr>
            <a:lstStyle/>
            <a:p>
              <a:pPr algn="ctr"/>
              <a:r>
                <a:rPr lang="zh-CN" altLang="en-US" sz="320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rPr>
                <a:t>一</a:t>
              </a:r>
            </a:p>
          </p:txBody>
        </p:sp>
        <p:sp>
          <p:nvSpPr>
            <p:cNvPr id="15" name="文本框 14"/>
            <p:cNvSpPr txBox="1"/>
            <p:nvPr/>
          </p:nvSpPr>
          <p:spPr>
            <a:xfrm>
              <a:off x="754570" y="1349335"/>
              <a:ext cx="712450" cy="584775"/>
            </a:xfrm>
            <a:prstGeom prst="rect">
              <a:avLst/>
            </a:prstGeom>
            <a:noFill/>
          </p:spPr>
          <p:txBody>
            <a:bodyPr wrap="square" rtlCol="0">
              <a:spAutoFit/>
            </a:bodyPr>
            <a:lstStyle/>
            <a:p>
              <a:pPr algn="ctr"/>
              <a:r>
                <a:rPr lang="zh-CN" altLang="en-US" sz="3200" smtClean="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rPr>
                <a:t>章</a:t>
              </a:r>
              <a:endParaRPr lang="zh-CN" altLang="en-US" sz="320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endParaRPr>
            </a:p>
          </p:txBody>
        </p:sp>
      </p:grpSp>
      <p:pic>
        <p:nvPicPr>
          <p:cNvPr id="17" name="图片 16"/>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4938593" y="3944568"/>
            <a:ext cx="3152465" cy="3152465"/>
          </a:xfrm>
          <a:prstGeom prst="rect">
            <a:avLst/>
          </a:prstGeom>
        </p:spPr>
      </p:pic>
      <p:pic>
        <p:nvPicPr>
          <p:cNvPr id="18" name="图片 17"/>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9280286" y="1067174"/>
            <a:ext cx="1271464" cy="827698"/>
          </a:xfrm>
          <a:prstGeom prst="rect">
            <a:avLst/>
          </a:prstGeom>
        </p:spPr>
      </p:pic>
      <p:pic>
        <p:nvPicPr>
          <p:cNvPr id="19" name="图片 18"/>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784571" y="1394858"/>
            <a:ext cx="1464731" cy="95351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advClick="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anim calcmode="lin" valueType="num">
                                      <p:cBhvr>
                                        <p:cTn id="13" dur="1000" fill="hold"/>
                                        <p:tgtEl>
                                          <p:spTgt spid="17"/>
                                        </p:tgtEl>
                                        <p:attrNameLst>
                                          <p:attrName>ppt_x</p:attrName>
                                        </p:attrNameLst>
                                      </p:cBhvr>
                                      <p:tavLst>
                                        <p:tav tm="0">
                                          <p:val>
                                            <p:strVal val="#ppt_x"/>
                                          </p:val>
                                        </p:tav>
                                        <p:tav tm="100000">
                                          <p:val>
                                            <p:strVal val="#ppt_x"/>
                                          </p:val>
                                        </p:tav>
                                      </p:tavLst>
                                    </p:anim>
                                    <p:anim calcmode="lin" valueType="num">
                                      <p:cBhvr>
                                        <p:cTn id="14" dur="1000" fill="hold"/>
                                        <p:tgtEl>
                                          <p:spTgt spid="17"/>
                                        </p:tgtEl>
                                        <p:attrNameLst>
                                          <p:attrName>ppt_y</p:attrName>
                                        </p:attrNameLst>
                                      </p:cBhvr>
                                      <p:tavLst>
                                        <p:tav tm="0">
                                          <p:val>
                                            <p:strVal val="#ppt_y+.1"/>
                                          </p:val>
                                        </p:tav>
                                        <p:tav tm="100000">
                                          <p:val>
                                            <p:strVal val="#ppt_y"/>
                                          </p:val>
                                        </p:tav>
                                      </p:tavLst>
                                    </p:anim>
                                  </p:childTnLst>
                                </p:cTn>
                              </p:par>
                              <p:par>
                                <p:cTn id="15" presetID="2" presetClass="entr" presetSubtype="12" decel="80000" fill="hold" nodeType="withEffect">
                                  <p:stCondLst>
                                    <p:cond delay="50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750" fill="hold"/>
                                        <p:tgtEl>
                                          <p:spTgt spid="18"/>
                                        </p:tgtEl>
                                        <p:attrNameLst>
                                          <p:attrName>ppt_x</p:attrName>
                                        </p:attrNameLst>
                                      </p:cBhvr>
                                      <p:tavLst>
                                        <p:tav tm="0">
                                          <p:val>
                                            <p:strVal val="0-#ppt_w/2"/>
                                          </p:val>
                                        </p:tav>
                                        <p:tav tm="100000">
                                          <p:val>
                                            <p:strVal val="#ppt_x"/>
                                          </p:val>
                                        </p:tav>
                                      </p:tavLst>
                                    </p:anim>
                                    <p:anim calcmode="lin" valueType="num">
                                      <p:cBhvr additive="base">
                                        <p:cTn id="18" dur="750" fill="hold"/>
                                        <p:tgtEl>
                                          <p:spTgt spid="18"/>
                                        </p:tgtEl>
                                        <p:attrNameLst>
                                          <p:attrName>ppt_y</p:attrName>
                                        </p:attrNameLst>
                                      </p:cBhvr>
                                      <p:tavLst>
                                        <p:tav tm="0">
                                          <p:val>
                                            <p:strVal val="1+#ppt_h/2"/>
                                          </p:val>
                                        </p:tav>
                                        <p:tav tm="100000">
                                          <p:val>
                                            <p:strVal val="#ppt_y"/>
                                          </p:val>
                                        </p:tav>
                                      </p:tavLst>
                                    </p:anim>
                                  </p:childTnLst>
                                </p:cTn>
                              </p:par>
                              <p:par>
                                <p:cTn id="19" presetID="2" presetClass="entr" presetSubtype="12" decel="80000" fill="hold" nodeType="withEffect">
                                  <p:stCondLst>
                                    <p:cond delay="75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750" fill="hold"/>
                                        <p:tgtEl>
                                          <p:spTgt spid="19"/>
                                        </p:tgtEl>
                                        <p:attrNameLst>
                                          <p:attrName>ppt_x</p:attrName>
                                        </p:attrNameLst>
                                      </p:cBhvr>
                                      <p:tavLst>
                                        <p:tav tm="0">
                                          <p:val>
                                            <p:strVal val="0-#ppt_w/2"/>
                                          </p:val>
                                        </p:tav>
                                        <p:tav tm="100000">
                                          <p:val>
                                            <p:strVal val="#ppt_x"/>
                                          </p:val>
                                        </p:tav>
                                      </p:tavLst>
                                    </p:anim>
                                    <p:anim calcmode="lin" valueType="num">
                                      <p:cBhvr additive="base">
                                        <p:cTn id="22" dur="750" fill="hold"/>
                                        <p:tgtEl>
                                          <p:spTgt spid="19"/>
                                        </p:tgtEl>
                                        <p:attrNameLst>
                                          <p:attrName>ppt_y</p:attrName>
                                        </p:attrNameLst>
                                      </p:cBhvr>
                                      <p:tavLst>
                                        <p:tav tm="0">
                                          <p:val>
                                            <p:strVal val="1+#ppt_h/2"/>
                                          </p:val>
                                        </p:tav>
                                        <p:tav tm="100000">
                                          <p:val>
                                            <p:strVal val="#ppt_y"/>
                                          </p:val>
                                        </p:tav>
                                      </p:tavLst>
                                    </p:anim>
                                  </p:childTnLst>
                                </p:cTn>
                              </p:par>
                              <p:par>
                                <p:cTn id="23" presetID="53" presetClass="entr" presetSubtype="0" fill="hold" grpId="0" nodeType="withEffect">
                                  <p:stCondLst>
                                    <p:cond delay="1000"/>
                                  </p:stCondLst>
                                  <p:childTnLst>
                                    <p:set>
                                      <p:cBhvr>
                                        <p:cTn id="24" dur="1" fill="hold">
                                          <p:stCondLst>
                                            <p:cond delay="0"/>
                                          </p:stCondLst>
                                        </p:cTn>
                                        <p:tgtEl>
                                          <p:spTgt spid="8"/>
                                        </p:tgtEl>
                                        <p:attrNameLst>
                                          <p:attrName>style.visibility</p:attrName>
                                        </p:attrNameLst>
                                      </p:cBhvr>
                                      <p:to>
                                        <p:strVal val="visible"/>
                                      </p:to>
                                    </p:set>
                                    <p:anim calcmode="lin" valueType="num">
                                      <p:cBhvr>
                                        <p:cTn id="25" dur="750" fill="hold"/>
                                        <p:tgtEl>
                                          <p:spTgt spid="8"/>
                                        </p:tgtEl>
                                        <p:attrNameLst>
                                          <p:attrName>ppt_w</p:attrName>
                                        </p:attrNameLst>
                                      </p:cBhvr>
                                      <p:tavLst>
                                        <p:tav tm="0">
                                          <p:val>
                                            <p:fltVal val="0"/>
                                          </p:val>
                                        </p:tav>
                                        <p:tav tm="100000">
                                          <p:val>
                                            <p:strVal val="#ppt_w"/>
                                          </p:val>
                                        </p:tav>
                                      </p:tavLst>
                                    </p:anim>
                                    <p:anim calcmode="lin" valueType="num">
                                      <p:cBhvr>
                                        <p:cTn id="26" dur="750" fill="hold"/>
                                        <p:tgtEl>
                                          <p:spTgt spid="8"/>
                                        </p:tgtEl>
                                        <p:attrNameLst>
                                          <p:attrName>ppt_h</p:attrName>
                                        </p:attrNameLst>
                                      </p:cBhvr>
                                      <p:tavLst>
                                        <p:tav tm="0">
                                          <p:val>
                                            <p:fltVal val="0"/>
                                          </p:val>
                                        </p:tav>
                                        <p:tav tm="100000">
                                          <p:val>
                                            <p:strVal val="#ppt_h"/>
                                          </p:val>
                                        </p:tav>
                                      </p:tavLst>
                                    </p:anim>
                                    <p:animEffect transition="in" filter="fade">
                                      <p:cBhvr>
                                        <p:cTn id="27" dur="750"/>
                                        <p:tgtEl>
                                          <p:spTgt spid="8"/>
                                        </p:tgtEl>
                                      </p:cBhvr>
                                    </p:animEffect>
                                  </p:childTnLst>
                                </p:cTn>
                              </p:par>
                              <p:par>
                                <p:cTn id="28" presetID="22" presetClass="entr" presetSubtype="1" fill="hold" grpId="0" nodeType="withEffect">
                                  <p:stCondLst>
                                    <p:cond delay="1250"/>
                                  </p:stCondLst>
                                  <p:childTnLst>
                                    <p:set>
                                      <p:cBhvr>
                                        <p:cTn id="29" dur="1" fill="hold">
                                          <p:stCondLst>
                                            <p:cond delay="0"/>
                                          </p:stCondLst>
                                        </p:cTn>
                                        <p:tgtEl>
                                          <p:spTgt spid="9"/>
                                        </p:tgtEl>
                                        <p:attrNameLst>
                                          <p:attrName>style.visibility</p:attrName>
                                        </p:attrNameLst>
                                      </p:cBhvr>
                                      <p:to>
                                        <p:strVal val="visible"/>
                                      </p:to>
                                    </p:set>
                                    <p:animEffect transition="in" filter="wipe(up)">
                                      <p:cBhvr>
                                        <p:cTn id="30"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主题班会-1" hidden="1"/>
          <p:cNvSpPr txBox="1"/>
          <p:nvPr/>
        </p:nvSpPr>
        <p:spPr>
          <a:xfrm>
            <a:off x="10522857" y="-841829"/>
            <a:ext cx="1669143" cy="369332"/>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endParaRPr lang="zh-CN" altLang="en-US">
              <a:noFill/>
              <a:latin typeface="思源黑体 CN Bold" panose="020B0800000000000000" pitchFamily="34" charset="-122"/>
              <a:ea typeface="思源黑体 CN Bold" panose="020B0800000000000000" pitchFamily="34" charset="-122"/>
            </a:endParaRPr>
          </a:p>
        </p:txBody>
      </p:sp>
      <p:sp>
        <p:nvSpPr>
          <p:cNvPr id="45" name="主题班会-4-1"/>
          <p:cNvSpPr/>
          <p:nvPr/>
        </p:nvSpPr>
        <p:spPr>
          <a:xfrm>
            <a:off x="4359833" y="2125633"/>
            <a:ext cx="1278621" cy="1278621"/>
          </a:xfrm>
          <a:prstGeom prst="ellipse">
            <a:avLst/>
          </a:prstGeom>
          <a:solidFill>
            <a:srgbClr val="002E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i="0" u="none" strike="noStrike" kern="1200" cap="none" spc="0" normalizeH="0" baseline="0" noProof="0">
              <a:ln>
                <a:noFill/>
              </a:ln>
              <a:solidFill>
                <a:srgbClr val="16294C"/>
              </a:solidFill>
              <a:effectLst/>
              <a:uLnTx/>
              <a:uFillTx/>
              <a:latin typeface="思源黑体 CN Bold" panose="020B0800000000000000" pitchFamily="34" charset="-122"/>
              <a:ea typeface="思源黑体 CN Bold" panose="020B0800000000000000" pitchFamily="34" charset="-122"/>
            </a:endParaRPr>
          </a:p>
        </p:txBody>
      </p:sp>
      <p:sp>
        <p:nvSpPr>
          <p:cNvPr id="46" name="主题班会-4-2"/>
          <p:cNvSpPr/>
          <p:nvPr/>
        </p:nvSpPr>
        <p:spPr>
          <a:xfrm>
            <a:off x="4569663" y="2391041"/>
            <a:ext cx="858959" cy="646331"/>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3600" i="0" u="none" strike="noStrike" kern="1200" cap="none" spc="0" normalizeH="0" baseline="0" noProof="0">
                <a:ln>
                  <a:noFill/>
                </a:ln>
                <a:solidFill>
                  <a:schemeClr val="bg1"/>
                </a:solidFill>
                <a:effectLst/>
                <a:uLnTx/>
                <a:uFillTx/>
                <a:latin typeface="思源黑体 CN Bold" panose="020B0800000000000000" pitchFamily="34" charset="-122"/>
                <a:ea typeface="思源黑体 CN Bold" panose="020B0800000000000000" pitchFamily="34" charset="-122"/>
              </a:rPr>
              <a:t>02</a:t>
            </a:r>
            <a:endParaRPr kumimoji="0" lang="zh-CN" altLang="en-US" sz="3600" i="0" u="none" strike="noStrike" kern="1200" cap="none" spc="0" normalizeH="0" baseline="0" noProof="0">
              <a:ln>
                <a:noFill/>
              </a:ln>
              <a:solidFill>
                <a:schemeClr val="bg1"/>
              </a:solidFill>
              <a:effectLst/>
              <a:uLnTx/>
              <a:uFillTx/>
              <a:latin typeface="思源黑体 CN Bold" panose="020B0800000000000000" pitchFamily="34" charset="-122"/>
              <a:ea typeface="思源黑体 CN Bold" panose="020B0800000000000000" pitchFamily="34" charset="-122"/>
            </a:endParaRPr>
          </a:p>
        </p:txBody>
      </p:sp>
      <p:sp>
        <p:nvSpPr>
          <p:cNvPr id="48" name="主题班会-4-3"/>
          <p:cNvSpPr>
            <a:spLocks noChangeArrowheads="1"/>
          </p:cNvSpPr>
          <p:nvPr/>
        </p:nvSpPr>
        <p:spPr bwMode="auto">
          <a:xfrm>
            <a:off x="2128826" y="1259635"/>
            <a:ext cx="2723946" cy="792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lvl="0" algn="r" defTabSz="457200">
              <a:lnSpc>
                <a:spcPct val="150000"/>
              </a:lnSpc>
              <a:spcBef>
                <a:spcPct val="0"/>
              </a:spcBef>
              <a:buNone/>
            </a:pPr>
            <a:r>
              <a:rPr lang="zh-CN" altLang="en-US" sz="1600" dirty="0">
                <a:solidFill>
                  <a:schemeClr val="tx1">
                    <a:lumMod val="75000"/>
                    <a:lumOff val="25000"/>
                  </a:schemeClr>
                </a:solidFill>
                <a:latin typeface="思源黑体 CN Light" panose="020B0300000000000000" pitchFamily="34" charset="-122"/>
                <a:ea typeface="思源黑体 CN Light" panose="020B0300000000000000" pitchFamily="34" charset="-122"/>
              </a:rPr>
              <a:t>“信”即信用信任，主要指主体“内诚”的外化。</a:t>
            </a:r>
          </a:p>
        </p:txBody>
      </p:sp>
      <p:sp>
        <p:nvSpPr>
          <p:cNvPr id="51" name="主题班会-5-1"/>
          <p:cNvSpPr/>
          <p:nvPr/>
        </p:nvSpPr>
        <p:spPr>
          <a:xfrm>
            <a:off x="3310770" y="3495650"/>
            <a:ext cx="1278621" cy="1278621"/>
          </a:xfrm>
          <a:prstGeom prst="ellipse">
            <a:avLst/>
          </a:prstGeom>
          <a:solidFill>
            <a:srgbClr val="002E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i="0" u="none" strike="noStrike" kern="1200" cap="none" spc="0" normalizeH="0" baseline="0" noProof="0">
              <a:ln>
                <a:noFill/>
              </a:ln>
              <a:solidFill>
                <a:srgbClr val="16294C"/>
              </a:solidFill>
              <a:effectLst/>
              <a:uLnTx/>
              <a:uFillTx/>
              <a:latin typeface="思源黑体 CN Bold" panose="020B0800000000000000" pitchFamily="34" charset="-122"/>
              <a:ea typeface="思源黑体 CN Bold" panose="020B0800000000000000" pitchFamily="34" charset="-122"/>
            </a:endParaRPr>
          </a:p>
        </p:txBody>
      </p:sp>
      <p:sp>
        <p:nvSpPr>
          <p:cNvPr id="52" name="主题班会-5-2"/>
          <p:cNvSpPr/>
          <p:nvPr/>
        </p:nvSpPr>
        <p:spPr>
          <a:xfrm>
            <a:off x="3490799" y="3789179"/>
            <a:ext cx="858959" cy="646331"/>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3600" i="0" u="none" strike="noStrike" kern="1200" cap="none" spc="0" normalizeH="0" baseline="0" noProof="0">
                <a:ln>
                  <a:noFill/>
                </a:ln>
                <a:solidFill>
                  <a:schemeClr val="bg1"/>
                </a:solidFill>
                <a:effectLst/>
                <a:uLnTx/>
                <a:uFillTx/>
                <a:latin typeface="思源黑体 CN Bold" panose="020B0800000000000000" pitchFamily="34" charset="-122"/>
                <a:ea typeface="思源黑体 CN Bold" panose="020B0800000000000000" pitchFamily="34" charset="-122"/>
              </a:rPr>
              <a:t>01</a:t>
            </a:r>
            <a:endParaRPr kumimoji="0" lang="zh-CN" altLang="en-US" sz="3600" i="0" u="none" strike="noStrike" kern="1200" cap="none" spc="0" normalizeH="0" baseline="0" noProof="0">
              <a:ln>
                <a:noFill/>
              </a:ln>
              <a:solidFill>
                <a:schemeClr val="bg1"/>
              </a:solidFill>
              <a:effectLst/>
              <a:uLnTx/>
              <a:uFillTx/>
              <a:latin typeface="思源黑体 CN Bold" panose="020B0800000000000000" pitchFamily="34" charset="-122"/>
              <a:ea typeface="思源黑体 CN Bold" panose="020B0800000000000000" pitchFamily="34" charset="-122"/>
            </a:endParaRPr>
          </a:p>
        </p:txBody>
      </p:sp>
      <p:sp>
        <p:nvSpPr>
          <p:cNvPr id="54" name="主题班会-5-3"/>
          <p:cNvSpPr>
            <a:spLocks noChangeArrowheads="1"/>
          </p:cNvSpPr>
          <p:nvPr/>
        </p:nvSpPr>
        <p:spPr bwMode="auto">
          <a:xfrm>
            <a:off x="625009" y="3243519"/>
            <a:ext cx="2650081" cy="792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lvl="0" algn="r" defTabSz="457200">
              <a:lnSpc>
                <a:spcPct val="150000"/>
              </a:lnSpc>
              <a:spcBef>
                <a:spcPct val="0"/>
              </a:spcBef>
              <a:buNone/>
            </a:pPr>
            <a:r>
              <a:rPr lang="zh-CN" altLang="en-US" sz="1600" dirty="0">
                <a:solidFill>
                  <a:schemeClr val="tx1">
                    <a:lumMod val="75000"/>
                    <a:lumOff val="25000"/>
                  </a:schemeClr>
                </a:solidFill>
                <a:latin typeface="思源黑体 CN Light" panose="020B0300000000000000" pitchFamily="34" charset="-122"/>
                <a:ea typeface="思源黑体 CN Light" panose="020B0300000000000000" pitchFamily="34" charset="-122"/>
              </a:rPr>
              <a:t>“诚”即诚实诚恳，主要指主体真诚的内在道德品质；</a:t>
            </a:r>
          </a:p>
        </p:txBody>
      </p:sp>
      <p:sp>
        <p:nvSpPr>
          <p:cNvPr id="57" name="主题班会-6-1"/>
          <p:cNvSpPr/>
          <p:nvPr/>
        </p:nvSpPr>
        <p:spPr>
          <a:xfrm>
            <a:off x="6542502" y="2125633"/>
            <a:ext cx="1278621" cy="1278621"/>
          </a:xfrm>
          <a:prstGeom prst="ellipse">
            <a:avLst/>
          </a:prstGeom>
          <a:solidFill>
            <a:srgbClr val="002E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i="0" u="none" strike="noStrike" kern="1200" cap="none" spc="0" normalizeH="0" baseline="0" noProof="0">
              <a:ln>
                <a:noFill/>
              </a:ln>
              <a:solidFill>
                <a:srgbClr val="16294C"/>
              </a:solidFill>
              <a:effectLst/>
              <a:uLnTx/>
              <a:uFillTx/>
              <a:latin typeface="思源黑体 CN Bold" panose="020B0800000000000000" pitchFamily="34" charset="-122"/>
              <a:ea typeface="思源黑体 CN Bold" panose="020B0800000000000000" pitchFamily="34" charset="-122"/>
            </a:endParaRPr>
          </a:p>
        </p:txBody>
      </p:sp>
      <p:sp>
        <p:nvSpPr>
          <p:cNvPr id="58" name="主题班会-6-2"/>
          <p:cNvSpPr/>
          <p:nvPr/>
        </p:nvSpPr>
        <p:spPr>
          <a:xfrm>
            <a:off x="6734068" y="2391041"/>
            <a:ext cx="858959" cy="646331"/>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3600" i="0" u="none" strike="noStrike" kern="1200" cap="none" spc="0" normalizeH="0" baseline="0" noProof="0">
                <a:ln>
                  <a:noFill/>
                </a:ln>
                <a:solidFill>
                  <a:schemeClr val="bg1"/>
                </a:solidFill>
                <a:effectLst/>
                <a:uLnTx/>
                <a:uFillTx/>
                <a:latin typeface="思源黑体 CN Bold" panose="020B0800000000000000" pitchFamily="34" charset="-122"/>
                <a:ea typeface="思源黑体 CN Bold" panose="020B0800000000000000" pitchFamily="34" charset="-122"/>
              </a:rPr>
              <a:t>03</a:t>
            </a:r>
            <a:endParaRPr kumimoji="0" lang="zh-CN" altLang="en-US" sz="3600" i="0" u="none" strike="noStrike" kern="1200" cap="none" spc="0" normalizeH="0" baseline="0" noProof="0">
              <a:ln>
                <a:noFill/>
              </a:ln>
              <a:solidFill>
                <a:schemeClr val="bg1"/>
              </a:solidFill>
              <a:effectLst/>
              <a:uLnTx/>
              <a:uFillTx/>
              <a:latin typeface="思源黑体 CN Bold" panose="020B0800000000000000" pitchFamily="34" charset="-122"/>
              <a:ea typeface="思源黑体 CN Bold" panose="020B0800000000000000" pitchFamily="34" charset="-122"/>
            </a:endParaRPr>
          </a:p>
        </p:txBody>
      </p:sp>
      <p:sp>
        <p:nvSpPr>
          <p:cNvPr id="60" name="主题班会-6-3"/>
          <p:cNvSpPr>
            <a:spLocks noChangeArrowheads="1"/>
          </p:cNvSpPr>
          <p:nvPr/>
        </p:nvSpPr>
        <p:spPr bwMode="auto">
          <a:xfrm>
            <a:off x="7125741" y="1115764"/>
            <a:ext cx="3227877" cy="792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lvl="0" defTabSz="457200">
              <a:lnSpc>
                <a:spcPct val="150000"/>
              </a:lnSpc>
              <a:spcBef>
                <a:spcPct val="0"/>
              </a:spcBef>
              <a:buNone/>
            </a:pPr>
            <a:r>
              <a:rPr lang="zh-CN" altLang="en-US" sz="1600" dirty="0">
                <a:solidFill>
                  <a:schemeClr val="tx1">
                    <a:lumMod val="75000"/>
                    <a:lumOff val="25000"/>
                  </a:schemeClr>
                </a:solidFill>
                <a:latin typeface="思源黑体 CN Light" panose="020B0300000000000000" pitchFamily="34" charset="-122"/>
                <a:ea typeface="思源黑体 CN Light" panose="020B0300000000000000" pitchFamily="34" charset="-122"/>
              </a:rPr>
              <a:t>“诚”更多地指“内诚于心”，“信”则侧重于“外信于人”。</a:t>
            </a:r>
          </a:p>
        </p:txBody>
      </p:sp>
      <p:sp>
        <p:nvSpPr>
          <p:cNvPr id="63" name="主题班会-7-1"/>
          <p:cNvSpPr/>
          <p:nvPr/>
        </p:nvSpPr>
        <p:spPr>
          <a:xfrm>
            <a:off x="7670891" y="3495650"/>
            <a:ext cx="1278621" cy="1278621"/>
          </a:xfrm>
          <a:prstGeom prst="ellipse">
            <a:avLst/>
          </a:prstGeom>
          <a:solidFill>
            <a:srgbClr val="002E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i="0" u="none" strike="noStrike" kern="1200" cap="none" spc="0" normalizeH="0" baseline="0" noProof="0">
              <a:ln>
                <a:noFill/>
              </a:ln>
              <a:solidFill>
                <a:srgbClr val="16294C"/>
              </a:solidFill>
              <a:effectLst/>
              <a:uLnTx/>
              <a:uFillTx/>
              <a:latin typeface="思源黑体 CN Bold" panose="020B0800000000000000" pitchFamily="34" charset="-122"/>
              <a:ea typeface="思源黑体 CN Bold" panose="020B0800000000000000" pitchFamily="34" charset="-122"/>
            </a:endParaRPr>
          </a:p>
        </p:txBody>
      </p:sp>
      <p:sp>
        <p:nvSpPr>
          <p:cNvPr id="64" name="主题班会-7-2"/>
          <p:cNvSpPr/>
          <p:nvPr/>
        </p:nvSpPr>
        <p:spPr>
          <a:xfrm>
            <a:off x="7880721" y="3789178"/>
            <a:ext cx="858959" cy="646331"/>
          </a:xfrm>
          <a:prstGeom prst="rect">
            <a:avLst/>
          </a:prstGeom>
        </p:spPr>
        <p:txBody>
          <a:bodyPr wrap="square">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kumimoji="0" lang="en-US" altLang="zh-CN" sz="3600" i="0" u="none" strike="noStrike" kern="1200" cap="none" spc="0" normalizeH="0" baseline="0" noProof="0">
                <a:ln>
                  <a:noFill/>
                </a:ln>
                <a:solidFill>
                  <a:schemeClr val="bg1"/>
                </a:solidFill>
                <a:effectLst/>
                <a:uLnTx/>
                <a:uFillTx/>
                <a:latin typeface="思源黑体 CN Bold" panose="020B0800000000000000" pitchFamily="34" charset="-122"/>
                <a:ea typeface="思源黑体 CN Bold" panose="020B0800000000000000" pitchFamily="34" charset="-122"/>
              </a:rPr>
              <a:t>04</a:t>
            </a:r>
            <a:endParaRPr kumimoji="0" lang="zh-CN" altLang="en-US" sz="3600" i="0" u="none" strike="noStrike" kern="1200" cap="none" spc="0" normalizeH="0" baseline="0" noProof="0">
              <a:ln>
                <a:noFill/>
              </a:ln>
              <a:solidFill>
                <a:schemeClr val="bg1"/>
              </a:solidFill>
              <a:effectLst/>
              <a:uLnTx/>
              <a:uFillTx/>
              <a:latin typeface="思源黑体 CN Bold" panose="020B0800000000000000" pitchFamily="34" charset="-122"/>
              <a:ea typeface="思源黑体 CN Bold" panose="020B0800000000000000" pitchFamily="34" charset="-122"/>
            </a:endParaRPr>
          </a:p>
        </p:txBody>
      </p:sp>
      <p:sp>
        <p:nvSpPr>
          <p:cNvPr id="66" name="主题班会-7-3"/>
          <p:cNvSpPr>
            <a:spLocks noChangeArrowheads="1"/>
          </p:cNvSpPr>
          <p:nvPr/>
        </p:nvSpPr>
        <p:spPr bwMode="auto">
          <a:xfrm>
            <a:off x="9159342" y="2720500"/>
            <a:ext cx="2441968" cy="1984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lvl="0" defTabSz="457200">
              <a:lnSpc>
                <a:spcPct val="150000"/>
              </a:lnSpc>
              <a:spcBef>
                <a:spcPct val="0"/>
              </a:spcBef>
              <a:buNone/>
            </a:pPr>
            <a:r>
              <a:rPr lang="zh-CN" altLang="en-US" sz="1200" dirty="0">
                <a:solidFill>
                  <a:schemeClr val="tx1">
                    <a:lumMod val="75000"/>
                    <a:lumOff val="25000"/>
                  </a:schemeClr>
                </a:solidFill>
                <a:latin typeface="思源黑体 CN Light" panose="020B0300000000000000" pitchFamily="34" charset="-122"/>
                <a:ea typeface="思源黑体 CN Light" panose="020B0300000000000000" pitchFamily="34" charset="-122"/>
              </a:rPr>
              <a:t>“诚”与“信”一组合，就形成了一个内外兼备，具有丰富内涵的词汇，其基本含义是指诚实无欺，讲求信用。千百年来，诚信被中华民族视为自身的行为规范和道德修养，形成具有丰富内涵的诚信观。</a:t>
            </a:r>
          </a:p>
        </p:txBody>
      </p:sp>
      <p:sp>
        <p:nvSpPr>
          <p:cNvPr id="2" name="文本框 1"/>
          <p:cNvSpPr txBox="1"/>
          <p:nvPr/>
        </p:nvSpPr>
        <p:spPr>
          <a:xfrm>
            <a:off x="611893" y="469433"/>
            <a:ext cx="2031325" cy="646331"/>
          </a:xfrm>
          <a:prstGeom prst="rect">
            <a:avLst/>
          </a:prstGeom>
          <a:noFill/>
        </p:spPr>
        <p:txBody>
          <a:bodyPr wrap="none" rtlCol="0">
            <a:spAutoFit/>
          </a:bodyPr>
          <a:lstStyle/>
          <a:p>
            <a:r>
              <a:rPr lang="zh-CN" altLang="en-US" sz="3600" kern="0" dirty="0">
                <a:solidFill>
                  <a:srgbClr val="002E5F"/>
                </a:solidFill>
                <a:latin typeface="zihun64hao-mengquruantangti" pitchFamily="2" charset="-122"/>
                <a:ea typeface="zihun64hao-mengquruantangti" pitchFamily="2" charset="-122"/>
              </a:rPr>
              <a:t>何为诚信</a:t>
            </a:r>
          </a:p>
        </p:txBody>
      </p:sp>
      <p:pic>
        <p:nvPicPr>
          <p:cNvPr id="3" name="图片 2" descr="9dac1d134dc935b91f130c1c4a96ede6"/>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4486910" y="3621405"/>
            <a:ext cx="3460750" cy="2748915"/>
          </a:xfrm>
          <a:prstGeom prst="rect">
            <a:avLst/>
          </a:prstGeom>
        </p:spPr>
      </p:pic>
    </p:spTree>
  </p:cSld>
  <p:clrMapOvr>
    <a:masterClrMapping/>
  </p:clrMapOvr>
  <p:transition spd="slow" advTm="3000">
    <p:wip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主题班会-1" hidden="1"/>
          <p:cNvSpPr txBox="1"/>
          <p:nvPr/>
        </p:nvSpPr>
        <p:spPr>
          <a:xfrm>
            <a:off x="10522857" y="-841829"/>
            <a:ext cx="1669143" cy="369332"/>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endParaRPr lang="zh-CN" altLang="en-US">
              <a:noFill/>
              <a:latin typeface="思源黑体 CN Bold" panose="020B0800000000000000" pitchFamily="34" charset="-122"/>
              <a:ea typeface="思源黑体 CN Bold" panose="020B0800000000000000" pitchFamily="34" charset="-122"/>
            </a:endParaRPr>
          </a:p>
        </p:txBody>
      </p:sp>
      <p:grpSp>
        <p:nvGrpSpPr>
          <p:cNvPr id="30" name="主题班会-3"/>
          <p:cNvGrpSpPr/>
          <p:nvPr/>
        </p:nvGrpSpPr>
        <p:grpSpPr>
          <a:xfrm>
            <a:off x="4332204" y="2227190"/>
            <a:ext cx="3679726" cy="3165932"/>
            <a:chOff x="3813159" y="2050851"/>
            <a:chExt cx="4880375" cy="4198939"/>
          </a:xfrm>
        </p:grpSpPr>
        <p:sp>
          <p:nvSpPr>
            <p:cNvPr id="34" name="主题班会-3-1"/>
            <p:cNvSpPr>
              <a:spLocks noEditPoints="1"/>
            </p:cNvSpPr>
            <p:nvPr/>
          </p:nvSpPr>
          <p:spPr bwMode="auto">
            <a:xfrm>
              <a:off x="3828873" y="2050851"/>
              <a:ext cx="4554539" cy="4198939"/>
            </a:xfrm>
            <a:custGeom>
              <a:avLst/>
              <a:gdLst>
                <a:gd name="T0" fmla="*/ 3254 w 6460"/>
                <a:gd name="T1" fmla="*/ 2615 h 5945"/>
                <a:gd name="T2" fmla="*/ 3254 w 6460"/>
                <a:gd name="T3" fmla="*/ 2615 h 5945"/>
                <a:gd name="T4" fmla="*/ 3254 w 6460"/>
                <a:gd name="T5" fmla="*/ 2615 h 5945"/>
                <a:gd name="T6" fmla="*/ 3271 w 6460"/>
                <a:gd name="T7" fmla="*/ 2615 h 5945"/>
                <a:gd name="T8" fmla="*/ 4159 w 6460"/>
                <a:gd name="T9" fmla="*/ 3503 h 5945"/>
                <a:gd name="T10" fmla="*/ 4029 w 6460"/>
                <a:gd name="T11" fmla="*/ 3966 h 5945"/>
                <a:gd name="T12" fmla="*/ 4029 w 6460"/>
                <a:gd name="T13" fmla="*/ 3967 h 5945"/>
                <a:gd name="T14" fmla="*/ 4032 w 6460"/>
                <a:gd name="T15" fmla="*/ 3964 h 5945"/>
                <a:gd name="T16" fmla="*/ 3999 w 6460"/>
                <a:gd name="T17" fmla="*/ 4021 h 5945"/>
                <a:gd name="T18" fmla="*/ 3675 w 6460"/>
                <a:gd name="T19" fmla="*/ 4345 h 5945"/>
                <a:gd name="T20" fmla="*/ 2461 w 6460"/>
                <a:gd name="T21" fmla="*/ 4020 h 5945"/>
                <a:gd name="T22" fmla="*/ 2462 w 6460"/>
                <a:gd name="T23" fmla="*/ 4024 h 5945"/>
                <a:gd name="T24" fmla="*/ 2429 w 6460"/>
                <a:gd name="T25" fmla="*/ 3965 h 5945"/>
                <a:gd name="T26" fmla="*/ 2431 w 6460"/>
                <a:gd name="T27" fmla="*/ 3967 h 5945"/>
                <a:gd name="T28" fmla="*/ 2431 w 6460"/>
                <a:gd name="T29" fmla="*/ 3966 h 5945"/>
                <a:gd name="T30" fmla="*/ 2300 w 6460"/>
                <a:gd name="T31" fmla="*/ 3503 h 5945"/>
                <a:gd name="T32" fmla="*/ 3189 w 6460"/>
                <a:gd name="T33" fmla="*/ 2615 h 5945"/>
                <a:gd name="T34" fmla="*/ 3206 w 6460"/>
                <a:gd name="T35" fmla="*/ 2615 h 5945"/>
                <a:gd name="T36" fmla="*/ 3206 w 6460"/>
                <a:gd name="T37" fmla="*/ 2615 h 5945"/>
                <a:gd name="T38" fmla="*/ 3205 w 6460"/>
                <a:gd name="T39" fmla="*/ 2615 h 5945"/>
                <a:gd name="T40" fmla="*/ 3230 w 6460"/>
                <a:gd name="T41" fmla="*/ 2615 h 5945"/>
                <a:gd name="T42" fmla="*/ 3254 w 6460"/>
                <a:gd name="T43" fmla="*/ 2615 h 5945"/>
                <a:gd name="T44" fmla="*/ 5109 w 6460"/>
                <a:gd name="T45" fmla="*/ 3331 h 5945"/>
                <a:gd name="T46" fmla="*/ 5110 w 6460"/>
                <a:gd name="T47" fmla="*/ 3330 h 5945"/>
                <a:gd name="T48" fmla="*/ 4221 w 6460"/>
                <a:gd name="T49" fmla="*/ 2442 h 5945"/>
                <a:gd name="T50" fmla="*/ 4338 w 6460"/>
                <a:gd name="T51" fmla="*/ 2002 h 5945"/>
                <a:gd name="T52" fmla="*/ 4538 w 6460"/>
                <a:gd name="T53" fmla="*/ 1307 h 5945"/>
                <a:gd name="T54" fmla="*/ 3230 w 6460"/>
                <a:gd name="T55" fmla="*/ 0 h 5945"/>
                <a:gd name="T56" fmla="*/ 1923 w 6460"/>
                <a:gd name="T57" fmla="*/ 1307 h 5945"/>
                <a:gd name="T58" fmla="*/ 2119 w 6460"/>
                <a:gd name="T59" fmla="*/ 1997 h 5945"/>
                <a:gd name="T60" fmla="*/ 2118 w 6460"/>
                <a:gd name="T61" fmla="*/ 1996 h 5945"/>
                <a:gd name="T62" fmla="*/ 2118 w 6460"/>
                <a:gd name="T63" fmla="*/ 1996 h 5945"/>
                <a:gd name="T64" fmla="*/ 2238 w 6460"/>
                <a:gd name="T65" fmla="*/ 2442 h 5945"/>
                <a:gd name="T66" fmla="*/ 1350 w 6460"/>
                <a:gd name="T67" fmla="*/ 3330 h 5945"/>
                <a:gd name="T68" fmla="*/ 1351 w 6460"/>
                <a:gd name="T69" fmla="*/ 3331 h 5945"/>
                <a:gd name="T70" fmla="*/ 1307 w 6460"/>
                <a:gd name="T71" fmla="*/ 3330 h 5945"/>
                <a:gd name="T72" fmla="*/ 0 w 6460"/>
                <a:gd name="T73" fmla="*/ 4637 h 5945"/>
                <a:gd name="T74" fmla="*/ 1307 w 6460"/>
                <a:gd name="T75" fmla="*/ 5945 h 5945"/>
                <a:gd name="T76" fmla="*/ 2452 w 6460"/>
                <a:gd name="T77" fmla="*/ 5271 h 5945"/>
                <a:gd name="T78" fmla="*/ 2451 w 6460"/>
                <a:gd name="T79" fmla="*/ 5274 h 5945"/>
                <a:gd name="T80" fmla="*/ 2451 w 6460"/>
                <a:gd name="T81" fmla="*/ 5274 h 5945"/>
                <a:gd name="T82" fmla="*/ 2787 w 6460"/>
                <a:gd name="T83" fmla="*/ 4929 h 5945"/>
                <a:gd name="T84" fmla="*/ 3992 w 6460"/>
                <a:gd name="T85" fmla="*/ 5241 h 5945"/>
                <a:gd name="T86" fmla="*/ 5153 w 6460"/>
                <a:gd name="T87" fmla="*/ 5945 h 5945"/>
                <a:gd name="T88" fmla="*/ 6460 w 6460"/>
                <a:gd name="T89" fmla="*/ 4637 h 5945"/>
                <a:gd name="T90" fmla="*/ 5153 w 6460"/>
                <a:gd name="T91" fmla="*/ 3330 h 5945"/>
                <a:gd name="T92" fmla="*/ 5109 w 6460"/>
                <a:gd name="T93" fmla="*/ 3331 h 59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Lst>
              <a:rect l="0" t="0" r="r" b="b"/>
              <a:pathLst>
                <a:path w="6460" h="5945">
                  <a:moveTo>
                    <a:pt x="3254" y="2615"/>
                  </a:moveTo>
                  <a:lnTo>
                    <a:pt x="3254" y="2615"/>
                  </a:lnTo>
                  <a:lnTo>
                    <a:pt x="3254" y="2615"/>
                  </a:lnTo>
                  <a:cubicBezTo>
                    <a:pt x="3259" y="2615"/>
                    <a:pt x="3265" y="2615"/>
                    <a:pt x="3271" y="2615"/>
                  </a:cubicBezTo>
                  <a:cubicBezTo>
                    <a:pt x="3761" y="2615"/>
                    <a:pt x="4159" y="3013"/>
                    <a:pt x="4159" y="3503"/>
                  </a:cubicBezTo>
                  <a:cubicBezTo>
                    <a:pt x="4159" y="3673"/>
                    <a:pt x="4111" y="3832"/>
                    <a:pt x="4029" y="3966"/>
                  </a:cubicBezTo>
                  <a:lnTo>
                    <a:pt x="4029" y="3967"/>
                  </a:lnTo>
                  <a:lnTo>
                    <a:pt x="4032" y="3964"/>
                  </a:lnTo>
                  <a:cubicBezTo>
                    <a:pt x="4021" y="3983"/>
                    <a:pt x="4010" y="4002"/>
                    <a:pt x="3999" y="4021"/>
                  </a:cubicBezTo>
                  <a:cubicBezTo>
                    <a:pt x="3924" y="4151"/>
                    <a:pt x="3815" y="4264"/>
                    <a:pt x="3675" y="4345"/>
                  </a:cubicBezTo>
                  <a:cubicBezTo>
                    <a:pt x="3250" y="4590"/>
                    <a:pt x="2707" y="4444"/>
                    <a:pt x="2461" y="4020"/>
                  </a:cubicBezTo>
                  <a:lnTo>
                    <a:pt x="2462" y="4024"/>
                  </a:lnTo>
                  <a:cubicBezTo>
                    <a:pt x="2451" y="4004"/>
                    <a:pt x="2440" y="3984"/>
                    <a:pt x="2429" y="3965"/>
                  </a:cubicBezTo>
                  <a:lnTo>
                    <a:pt x="2431" y="3967"/>
                  </a:lnTo>
                  <a:lnTo>
                    <a:pt x="2431" y="3966"/>
                  </a:lnTo>
                  <a:cubicBezTo>
                    <a:pt x="2348" y="3832"/>
                    <a:pt x="2300" y="3673"/>
                    <a:pt x="2300" y="3503"/>
                  </a:cubicBezTo>
                  <a:cubicBezTo>
                    <a:pt x="2300" y="3013"/>
                    <a:pt x="2698" y="2615"/>
                    <a:pt x="3189" y="2615"/>
                  </a:cubicBezTo>
                  <a:cubicBezTo>
                    <a:pt x="3194" y="2615"/>
                    <a:pt x="3200" y="2615"/>
                    <a:pt x="3206" y="2615"/>
                  </a:cubicBezTo>
                  <a:lnTo>
                    <a:pt x="3206" y="2615"/>
                  </a:lnTo>
                  <a:lnTo>
                    <a:pt x="3205" y="2615"/>
                  </a:lnTo>
                  <a:cubicBezTo>
                    <a:pt x="3213" y="2615"/>
                    <a:pt x="3222" y="2615"/>
                    <a:pt x="3230" y="2615"/>
                  </a:cubicBezTo>
                  <a:cubicBezTo>
                    <a:pt x="3238" y="2615"/>
                    <a:pt x="3246" y="2615"/>
                    <a:pt x="3254" y="2615"/>
                  </a:cubicBezTo>
                  <a:close/>
                  <a:moveTo>
                    <a:pt x="5109" y="3331"/>
                  </a:moveTo>
                  <a:lnTo>
                    <a:pt x="5110" y="3330"/>
                  </a:lnTo>
                  <a:cubicBezTo>
                    <a:pt x="4619" y="3330"/>
                    <a:pt x="4221" y="2933"/>
                    <a:pt x="4221" y="2442"/>
                  </a:cubicBezTo>
                  <a:cubicBezTo>
                    <a:pt x="4221" y="2282"/>
                    <a:pt x="4264" y="2132"/>
                    <a:pt x="4338" y="2002"/>
                  </a:cubicBezTo>
                  <a:cubicBezTo>
                    <a:pt x="4464" y="1801"/>
                    <a:pt x="4538" y="1563"/>
                    <a:pt x="4538" y="1307"/>
                  </a:cubicBezTo>
                  <a:cubicBezTo>
                    <a:pt x="4538" y="585"/>
                    <a:pt x="3952" y="0"/>
                    <a:pt x="3230" y="0"/>
                  </a:cubicBezTo>
                  <a:cubicBezTo>
                    <a:pt x="2508" y="0"/>
                    <a:pt x="1923" y="585"/>
                    <a:pt x="1923" y="1307"/>
                  </a:cubicBezTo>
                  <a:cubicBezTo>
                    <a:pt x="1923" y="1560"/>
                    <a:pt x="1995" y="1797"/>
                    <a:pt x="2119" y="1997"/>
                  </a:cubicBezTo>
                  <a:lnTo>
                    <a:pt x="2118" y="1996"/>
                  </a:lnTo>
                  <a:lnTo>
                    <a:pt x="2118" y="1996"/>
                  </a:lnTo>
                  <a:cubicBezTo>
                    <a:pt x="2194" y="2127"/>
                    <a:pt x="2238" y="2279"/>
                    <a:pt x="2238" y="2442"/>
                  </a:cubicBezTo>
                  <a:cubicBezTo>
                    <a:pt x="2238" y="2933"/>
                    <a:pt x="1840" y="3330"/>
                    <a:pt x="1350" y="3330"/>
                  </a:cubicBezTo>
                  <a:lnTo>
                    <a:pt x="1351" y="3331"/>
                  </a:lnTo>
                  <a:cubicBezTo>
                    <a:pt x="1336" y="3330"/>
                    <a:pt x="1322" y="3330"/>
                    <a:pt x="1307" y="3330"/>
                  </a:cubicBezTo>
                  <a:cubicBezTo>
                    <a:pt x="585" y="3330"/>
                    <a:pt x="0" y="3915"/>
                    <a:pt x="0" y="4637"/>
                  </a:cubicBezTo>
                  <a:cubicBezTo>
                    <a:pt x="0" y="5359"/>
                    <a:pt x="585" y="5945"/>
                    <a:pt x="1307" y="5945"/>
                  </a:cubicBezTo>
                  <a:cubicBezTo>
                    <a:pt x="1800" y="5945"/>
                    <a:pt x="2228" y="5673"/>
                    <a:pt x="2452" y="5271"/>
                  </a:cubicBezTo>
                  <a:lnTo>
                    <a:pt x="2451" y="5274"/>
                  </a:lnTo>
                  <a:lnTo>
                    <a:pt x="2451" y="5274"/>
                  </a:lnTo>
                  <a:cubicBezTo>
                    <a:pt x="2527" y="5135"/>
                    <a:pt x="2640" y="5014"/>
                    <a:pt x="2787" y="4929"/>
                  </a:cubicBezTo>
                  <a:cubicBezTo>
                    <a:pt x="3207" y="4687"/>
                    <a:pt x="3743" y="4827"/>
                    <a:pt x="3992" y="5241"/>
                  </a:cubicBezTo>
                  <a:cubicBezTo>
                    <a:pt x="4210" y="5659"/>
                    <a:pt x="4648" y="5945"/>
                    <a:pt x="5153" y="5945"/>
                  </a:cubicBezTo>
                  <a:cubicBezTo>
                    <a:pt x="5875" y="5945"/>
                    <a:pt x="6460" y="5359"/>
                    <a:pt x="6460" y="4637"/>
                  </a:cubicBezTo>
                  <a:cubicBezTo>
                    <a:pt x="6460" y="3915"/>
                    <a:pt x="5875" y="3330"/>
                    <a:pt x="5153" y="3330"/>
                  </a:cubicBezTo>
                  <a:cubicBezTo>
                    <a:pt x="5138" y="3330"/>
                    <a:pt x="5123" y="3330"/>
                    <a:pt x="5109" y="3331"/>
                  </a:cubicBezTo>
                  <a:close/>
                </a:path>
              </a:pathLst>
            </a:custGeom>
            <a:solidFill>
              <a:srgbClr val="002E5F"/>
            </a:solidFill>
            <a:ln w="9525">
              <a:noFill/>
              <a:round/>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2800" i="0" u="none" strike="noStrike" kern="1200" cap="none" spc="0" normalizeH="0" baseline="0" noProof="0">
                <a:ln>
                  <a:noFill/>
                </a:ln>
                <a:solidFill>
                  <a:sysClr val="windowText" lastClr="000000"/>
                </a:solidFill>
                <a:effectLst/>
                <a:uLnTx/>
                <a:uFillTx/>
                <a:latin typeface="思源黑体 CN Bold" panose="020B0800000000000000" pitchFamily="34" charset="-122"/>
                <a:ea typeface="思源黑体 CN Bold" panose="020B0800000000000000" pitchFamily="34" charset="-122"/>
              </a:endParaRPr>
            </a:p>
          </p:txBody>
        </p:sp>
        <p:sp>
          <p:nvSpPr>
            <p:cNvPr id="35" name="主题班会-3-2"/>
            <p:cNvSpPr/>
            <p:nvPr/>
          </p:nvSpPr>
          <p:spPr>
            <a:xfrm rot="18781070">
              <a:off x="3796610" y="4458384"/>
              <a:ext cx="239969" cy="206871"/>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800" i="0" u="none" strike="noStrike" kern="1200" cap="none" spc="0" normalizeH="0" baseline="0" noProof="0">
                <a:ln>
                  <a:noFill/>
                </a:ln>
                <a:solidFill>
                  <a:sysClr val="windowText" lastClr="000000"/>
                </a:solidFill>
                <a:effectLst/>
                <a:uLnTx/>
                <a:uFillTx/>
                <a:latin typeface="思源黑体 CN Bold" panose="020B0800000000000000" pitchFamily="34" charset="-122"/>
                <a:ea typeface="思源黑体 CN Bold" panose="020B0800000000000000" pitchFamily="34" charset="-122"/>
              </a:endParaRPr>
            </a:p>
          </p:txBody>
        </p:sp>
        <p:sp>
          <p:nvSpPr>
            <p:cNvPr id="36" name="主题班会-3-3"/>
            <p:cNvSpPr/>
            <p:nvPr/>
          </p:nvSpPr>
          <p:spPr>
            <a:xfrm rot="4492239">
              <a:off x="7071984" y="2572036"/>
              <a:ext cx="239969" cy="206871"/>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800" i="0" u="none" strike="noStrike" kern="1200" cap="none" spc="0" normalizeH="0" baseline="0" noProof="0">
                <a:ln>
                  <a:noFill/>
                </a:ln>
                <a:solidFill>
                  <a:sysClr val="windowText" lastClr="000000"/>
                </a:solidFill>
                <a:effectLst/>
                <a:uLnTx/>
                <a:uFillTx/>
                <a:latin typeface="思源黑体 CN Bold" panose="020B0800000000000000" pitchFamily="34" charset="-122"/>
                <a:ea typeface="思源黑体 CN Bold" panose="020B0800000000000000" pitchFamily="34" charset="-122"/>
              </a:endParaRPr>
            </a:p>
          </p:txBody>
        </p:sp>
        <p:sp>
          <p:nvSpPr>
            <p:cNvPr id="37" name="主题班会-3-4"/>
            <p:cNvSpPr/>
            <p:nvPr/>
          </p:nvSpPr>
          <p:spPr>
            <a:xfrm rot="5996743">
              <a:off x="8470114" y="5398856"/>
              <a:ext cx="239969" cy="206871"/>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2800" i="0" u="none" strike="noStrike" kern="1200" cap="none" spc="0" normalizeH="0" baseline="0" noProof="0">
                <a:ln>
                  <a:noFill/>
                </a:ln>
                <a:solidFill>
                  <a:sysClr val="windowText" lastClr="000000"/>
                </a:solidFill>
                <a:effectLst/>
                <a:uLnTx/>
                <a:uFillTx/>
                <a:latin typeface="思源黑体 CN Bold" panose="020B0800000000000000" pitchFamily="34" charset="-122"/>
                <a:ea typeface="思源黑体 CN Bold" panose="020B0800000000000000" pitchFamily="34" charset="-122"/>
              </a:endParaRPr>
            </a:p>
          </p:txBody>
        </p:sp>
        <p:sp>
          <p:nvSpPr>
            <p:cNvPr id="47" name="主题班会-3-5"/>
            <p:cNvSpPr>
              <a:spLocks noChangeArrowheads="1"/>
            </p:cNvSpPr>
            <p:nvPr/>
          </p:nvSpPr>
          <p:spPr bwMode="auto">
            <a:xfrm>
              <a:off x="5316361" y="2182614"/>
              <a:ext cx="1579563" cy="1582739"/>
            </a:xfrm>
            <a:prstGeom prst="ellipse">
              <a:avLst/>
            </a:prstGeom>
            <a:solidFill>
              <a:schemeClr val="bg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2800" i="0" u="none" strike="noStrike" kern="1200" cap="none" spc="0" normalizeH="0" baseline="0" noProof="0">
                <a:ln>
                  <a:noFill/>
                </a:ln>
                <a:solidFill>
                  <a:sysClr val="windowText" lastClr="000000"/>
                </a:solidFill>
                <a:effectLst/>
                <a:uLnTx/>
                <a:uFillTx/>
                <a:latin typeface="思源黑体 CN Bold" panose="020B0800000000000000" pitchFamily="34" charset="-122"/>
                <a:ea typeface="思源黑体 CN Bold" panose="020B0800000000000000" pitchFamily="34" charset="-122"/>
              </a:endParaRPr>
            </a:p>
          </p:txBody>
        </p:sp>
        <p:sp>
          <p:nvSpPr>
            <p:cNvPr id="49" name="主题班会-3-6"/>
            <p:cNvSpPr>
              <a:spLocks noChangeArrowheads="1"/>
            </p:cNvSpPr>
            <p:nvPr/>
          </p:nvSpPr>
          <p:spPr bwMode="auto">
            <a:xfrm>
              <a:off x="3960637" y="4535288"/>
              <a:ext cx="1579563" cy="1582739"/>
            </a:xfrm>
            <a:prstGeom prst="ellipse">
              <a:avLst/>
            </a:prstGeom>
            <a:solidFill>
              <a:schemeClr val="bg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2800" i="0" u="none" strike="noStrike" kern="1200" cap="none" spc="0" normalizeH="0" baseline="0" noProof="0">
                <a:ln>
                  <a:noFill/>
                </a:ln>
                <a:solidFill>
                  <a:sysClr val="windowText" lastClr="000000"/>
                </a:solidFill>
                <a:effectLst/>
                <a:uLnTx/>
                <a:uFillTx/>
                <a:latin typeface="思源黑体 CN Bold" panose="020B0800000000000000" pitchFamily="34" charset="-122"/>
                <a:ea typeface="思源黑体 CN Bold" panose="020B0800000000000000" pitchFamily="34" charset="-122"/>
              </a:endParaRPr>
            </a:p>
          </p:txBody>
        </p:sp>
        <p:sp>
          <p:nvSpPr>
            <p:cNvPr id="53" name="主题班会-3-7"/>
            <p:cNvSpPr>
              <a:spLocks noChangeArrowheads="1"/>
            </p:cNvSpPr>
            <p:nvPr/>
          </p:nvSpPr>
          <p:spPr bwMode="auto">
            <a:xfrm>
              <a:off x="6670498" y="4535288"/>
              <a:ext cx="1581151" cy="1582739"/>
            </a:xfrm>
            <a:prstGeom prst="ellipse">
              <a:avLst/>
            </a:prstGeom>
            <a:solidFill>
              <a:schemeClr val="bg1"/>
            </a:solidFill>
            <a:ln>
              <a:noFill/>
            </a:ln>
          </p:spPr>
          <p:txBody>
            <a:bodyPr vert="horz" wrap="square" lIns="91440" tIns="45720" rIns="91440" bIns="45720" numCol="1" anchor="t" anchorCtr="0" compatLnSpc="1"/>
            <a:lstStyle/>
            <a:p>
              <a:pPr marL="0" marR="0" lvl="0" indent="0" algn="l" defTabSz="914400" rtl="0" eaLnBrk="1" fontAlgn="auto" latinLnBrk="0" hangingPunct="1">
                <a:lnSpc>
                  <a:spcPct val="100000"/>
                </a:lnSpc>
                <a:spcBef>
                  <a:spcPct val="0"/>
                </a:spcBef>
                <a:spcAft>
                  <a:spcPct val="0"/>
                </a:spcAft>
                <a:buClrTx/>
                <a:buSzTx/>
                <a:buFontTx/>
                <a:buNone/>
                <a:defRPr/>
              </a:pPr>
              <a:endParaRPr kumimoji="0" lang="zh-CN" altLang="en-US" sz="2800" i="0" u="none" strike="noStrike" kern="1200" cap="none" spc="0" normalizeH="0" baseline="0" noProof="0">
                <a:ln>
                  <a:noFill/>
                </a:ln>
                <a:solidFill>
                  <a:sysClr val="windowText" lastClr="000000"/>
                </a:solidFill>
                <a:effectLst/>
                <a:uLnTx/>
                <a:uFillTx/>
                <a:latin typeface="思源黑体 CN Bold" panose="020B0800000000000000" pitchFamily="34" charset="-122"/>
                <a:ea typeface="思源黑体 CN Bold" panose="020B0800000000000000" pitchFamily="34" charset="-122"/>
              </a:endParaRPr>
            </a:p>
          </p:txBody>
        </p:sp>
        <p:sp>
          <p:nvSpPr>
            <p:cNvPr id="55" name="主题班会-3-8"/>
            <p:cNvSpPr txBox="1"/>
            <p:nvPr/>
          </p:nvSpPr>
          <p:spPr>
            <a:xfrm>
              <a:off x="5674094" y="2669427"/>
              <a:ext cx="864096" cy="653121"/>
            </a:xfrm>
            <a:prstGeom prst="rect">
              <a:avLst/>
            </a:prstGeom>
            <a:noFill/>
          </p:spPr>
          <p:txBody>
            <a:bodyPr wrap="square" lIns="0" tIns="0" rIns="0" bIns="0" rtlCol="0">
              <a:spAutoFit/>
            </a:bodyPr>
            <a:lstStyle/>
            <a:p>
              <a:pPr marL="0" marR="0" lvl="0" indent="0" algn="ctr" defTabSz="914400" rtl="0" eaLnBrk="1" fontAlgn="auto" latinLnBrk="0" hangingPunct="1">
                <a:lnSpc>
                  <a:spcPct val="100000"/>
                </a:lnSpc>
                <a:spcBef>
                  <a:spcPct val="0"/>
                </a:spcBef>
                <a:spcAft>
                  <a:spcPct val="0"/>
                </a:spcAft>
                <a:buClrTx/>
                <a:buSzTx/>
                <a:buFontTx/>
                <a:buNone/>
                <a:defRPr/>
              </a:pPr>
              <a:r>
                <a:rPr lang="en-US" altLang="zh-CN" sz="3200">
                  <a:solidFill>
                    <a:sysClr val="windowText" lastClr="000000"/>
                  </a:solidFill>
                  <a:latin typeface="思源黑体 CN Bold" panose="020B0800000000000000" pitchFamily="34" charset="-122"/>
                  <a:ea typeface="思源黑体 CN Bold" panose="020B0800000000000000" pitchFamily="34" charset="-122"/>
                </a:rPr>
                <a:t>01</a:t>
              </a:r>
              <a:endParaRPr kumimoji="0" lang="zh-CN" altLang="en-US" sz="3200" i="0" u="none" strike="noStrike" kern="1200" cap="none" spc="0" normalizeH="0" baseline="0" noProof="0">
                <a:ln>
                  <a:noFill/>
                </a:ln>
                <a:solidFill>
                  <a:sysClr val="windowText" lastClr="000000"/>
                </a:solidFill>
                <a:effectLst/>
                <a:uLnTx/>
                <a:uFillTx/>
                <a:latin typeface="思源黑体 CN Bold" panose="020B0800000000000000" pitchFamily="34" charset="-122"/>
                <a:ea typeface="思源黑体 CN Bold" panose="020B0800000000000000" pitchFamily="34" charset="-122"/>
              </a:endParaRPr>
            </a:p>
          </p:txBody>
        </p:sp>
        <p:sp>
          <p:nvSpPr>
            <p:cNvPr id="59" name="主题班会-3-9"/>
            <p:cNvSpPr txBox="1"/>
            <p:nvPr/>
          </p:nvSpPr>
          <p:spPr>
            <a:xfrm>
              <a:off x="7029024" y="5073469"/>
              <a:ext cx="864096" cy="653121"/>
            </a:xfrm>
            <a:prstGeom prst="rect">
              <a:avLst/>
            </a:prstGeom>
            <a:noFill/>
          </p:spPr>
          <p:txBody>
            <a:bodyPr wrap="square" lIns="0" tIns="0" rIns="0" bIns="0" rtlCol="0">
              <a:spAutoFit/>
            </a:bodyPr>
            <a:lstStyle/>
            <a:p>
              <a:pPr lvl="0" algn="ctr">
                <a:defRPr/>
              </a:pPr>
              <a:r>
                <a:rPr lang="en-US" altLang="zh-CN" sz="3200">
                  <a:solidFill>
                    <a:sysClr val="windowText" lastClr="000000"/>
                  </a:solidFill>
                  <a:latin typeface="思源黑体 CN Bold" panose="020B0800000000000000" pitchFamily="34" charset="-122"/>
                  <a:ea typeface="思源黑体 CN Bold" panose="020B0800000000000000" pitchFamily="34" charset="-122"/>
                </a:rPr>
                <a:t>03</a:t>
              </a:r>
            </a:p>
          </p:txBody>
        </p:sp>
        <p:sp>
          <p:nvSpPr>
            <p:cNvPr id="61" name="主题班会-3-10"/>
            <p:cNvSpPr txBox="1"/>
            <p:nvPr/>
          </p:nvSpPr>
          <p:spPr>
            <a:xfrm>
              <a:off x="4318368" y="5073469"/>
              <a:ext cx="864096" cy="653121"/>
            </a:xfrm>
            <a:prstGeom prst="rect">
              <a:avLst/>
            </a:prstGeom>
            <a:noFill/>
          </p:spPr>
          <p:txBody>
            <a:bodyPr wrap="square" lIns="0" tIns="0" rIns="0" bIns="0" rtlCol="0">
              <a:spAutoFit/>
            </a:bodyPr>
            <a:lstStyle/>
            <a:p>
              <a:pPr lvl="0" algn="ctr">
                <a:defRPr/>
              </a:pPr>
              <a:r>
                <a:rPr lang="en-US" altLang="zh-CN" sz="3200">
                  <a:solidFill>
                    <a:sysClr val="windowText" lastClr="000000"/>
                  </a:solidFill>
                  <a:latin typeface="思源黑体 CN Bold" panose="020B0800000000000000" pitchFamily="34" charset="-122"/>
                  <a:ea typeface="思源黑体 CN Bold" panose="020B0800000000000000" pitchFamily="34" charset="-122"/>
                </a:rPr>
                <a:t>02</a:t>
              </a:r>
              <a:endParaRPr lang="zh-CN" altLang="en-US" sz="3200">
                <a:solidFill>
                  <a:sysClr val="windowText" lastClr="000000"/>
                </a:solidFill>
                <a:latin typeface="思源黑体 CN Bold" panose="020B0800000000000000" pitchFamily="34" charset="-122"/>
                <a:ea typeface="思源黑体 CN Bold" panose="020B0800000000000000" pitchFamily="34" charset="-122"/>
              </a:endParaRPr>
            </a:p>
          </p:txBody>
        </p:sp>
      </p:grpSp>
      <p:sp>
        <p:nvSpPr>
          <p:cNvPr id="67" name="主题班会-4"/>
          <p:cNvSpPr>
            <a:spLocks noChangeArrowheads="1"/>
          </p:cNvSpPr>
          <p:nvPr/>
        </p:nvSpPr>
        <p:spPr bwMode="auto">
          <a:xfrm>
            <a:off x="850355" y="2983236"/>
            <a:ext cx="3129434" cy="20300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algn="r" defTabSz="457200">
              <a:lnSpc>
                <a:spcPct val="130000"/>
              </a:lnSpc>
              <a:spcBef>
                <a:spcPct val="0"/>
              </a:spcBef>
              <a:buNone/>
            </a:pPr>
            <a:r>
              <a:rPr lang="zh-CN" altLang="en-US" sz="1400" dirty="0">
                <a:solidFill>
                  <a:sysClr val="windowText" lastClr="000000"/>
                </a:solidFill>
                <a:latin typeface="思源黑体 CN Light" panose="020B0300000000000000" pitchFamily="34" charset="-122"/>
                <a:ea typeface="思源黑体 CN Light" panose="020B0300000000000000" pitchFamily="34" charset="-122"/>
              </a:rPr>
              <a:t>最先将“诚”与“信”连在一起使用的是在</a:t>
            </a:r>
            <a:r>
              <a:rPr lang="en-US" altLang="zh-CN" sz="1400" dirty="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400" dirty="0">
                <a:solidFill>
                  <a:sysClr val="windowText" lastClr="000000"/>
                </a:solidFill>
                <a:latin typeface="思源黑体 CN Light" panose="020B0300000000000000" pitchFamily="34" charset="-122"/>
                <a:ea typeface="思源黑体 CN Light" panose="020B0300000000000000" pitchFamily="34" charset="-122"/>
              </a:rPr>
              <a:t>逸周书</a:t>
            </a:r>
            <a:r>
              <a:rPr lang="en-US" altLang="zh-CN" sz="1400" dirty="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400" dirty="0">
                <a:solidFill>
                  <a:sysClr val="windowText" lastClr="000000"/>
                </a:solidFill>
                <a:latin typeface="思源黑体 CN Light" panose="020B0300000000000000" pitchFamily="34" charset="-122"/>
                <a:ea typeface="思源黑体 CN Light" panose="020B0300000000000000" pitchFamily="34" charset="-122"/>
              </a:rPr>
              <a:t>中：“成年不尝，信诚匡助，以辅殖财。”“父子之间观其孝慈，兄弟之间观其友和，君臣之间观其忠愚，乡党之间观其信诚。”这里的“信诚”实际上表达的是“诚信”的意思。</a:t>
            </a:r>
          </a:p>
        </p:txBody>
      </p:sp>
      <p:sp>
        <p:nvSpPr>
          <p:cNvPr id="70" name="主题班会-5"/>
          <p:cNvSpPr>
            <a:spLocks noChangeArrowheads="1"/>
          </p:cNvSpPr>
          <p:nvPr/>
        </p:nvSpPr>
        <p:spPr bwMode="auto">
          <a:xfrm>
            <a:off x="8187170" y="4219450"/>
            <a:ext cx="3338079" cy="146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lvl="0" defTabSz="457200">
              <a:lnSpc>
                <a:spcPct val="130000"/>
              </a:lnSpc>
              <a:spcBef>
                <a:spcPct val="0"/>
              </a:spcBef>
              <a:buNone/>
            </a:pPr>
            <a:r>
              <a:rPr lang="zh-CN" altLang="en-US" sz="1400">
                <a:solidFill>
                  <a:sysClr val="windowText" lastClr="000000"/>
                </a:solidFill>
                <a:latin typeface="思源黑体 CN Light" panose="020B0300000000000000" pitchFamily="34" charset="-122"/>
                <a:ea typeface="思源黑体 CN Light" panose="020B0300000000000000" pitchFamily="34" charset="-122"/>
              </a:rPr>
              <a:t>就是说，从一般意义上，诚信是指诚实不欺，讲求信用，强调人与人之间应该真诚相待，言而有信。而做到这一点，就必须待人以诚，纳人以信，方为真正的诚信。</a:t>
            </a:r>
          </a:p>
        </p:txBody>
      </p:sp>
      <p:sp>
        <p:nvSpPr>
          <p:cNvPr id="73" name="主题班会-6"/>
          <p:cNvSpPr>
            <a:spLocks noChangeArrowheads="1"/>
          </p:cNvSpPr>
          <p:nvPr/>
        </p:nvSpPr>
        <p:spPr bwMode="auto">
          <a:xfrm>
            <a:off x="7229805" y="1272283"/>
            <a:ext cx="3752520" cy="146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31" tIns="45716" rIns="91431" bIns="45716">
            <a:spAutoFit/>
          </a:bodyPr>
          <a:lstStyle>
            <a:lvl1pPr>
              <a:spcBef>
                <a:spcPct val="20000"/>
              </a:spcBef>
              <a:buFont typeface="Arial" panose="020B0604020202020204" pitchFamily="34" charset="0"/>
              <a:buChar char="•"/>
              <a:defRPr sz="32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微软雅黑" panose="020B0503020204020204" pitchFamily="34" charset="-122"/>
                <a:ea typeface="微软雅黑" panose="020B0503020204020204" pitchFamily="34" charset="-122"/>
                <a:sym typeface="Calibri" panose="020F0502020204030204" pitchFamily="34" charset="0"/>
              </a:defRPr>
            </a:lvl9pPr>
          </a:lstStyle>
          <a:p>
            <a:pPr lvl="0" defTabSz="457200">
              <a:lnSpc>
                <a:spcPct val="130000"/>
              </a:lnSpc>
              <a:spcBef>
                <a:spcPct val="0"/>
              </a:spcBef>
              <a:buNone/>
            </a:pPr>
            <a:r>
              <a:rPr lang="zh-CN" altLang="en-US" sz="1400" dirty="0">
                <a:solidFill>
                  <a:sysClr val="windowText" lastClr="000000"/>
                </a:solidFill>
                <a:latin typeface="思源黑体 CN Light" panose="020B0300000000000000" pitchFamily="34" charset="-122"/>
                <a:ea typeface="思源黑体 CN Light" panose="020B0300000000000000" pitchFamily="34" charset="-122"/>
              </a:rPr>
              <a:t>“诚”与“信”作为伦理规范和道德标准，在起初是分开使用的。孟子说“诚者，天之道也，诚之者，人之道也。”</a:t>
            </a:r>
            <a:r>
              <a:rPr lang="en-US" altLang="zh-CN" sz="1400" dirty="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400" dirty="0">
                <a:solidFill>
                  <a:sysClr val="windowText" lastClr="000000"/>
                </a:solidFill>
                <a:latin typeface="思源黑体 CN Light" panose="020B0300000000000000" pitchFamily="34" charset="-122"/>
                <a:ea typeface="思源黑体 CN Light" panose="020B0300000000000000" pitchFamily="34" charset="-122"/>
              </a:rPr>
              <a:t>中庸</a:t>
            </a:r>
            <a:r>
              <a:rPr lang="en-US" altLang="zh-CN" sz="1400" dirty="0">
                <a:solidFill>
                  <a:sysClr val="windowText" lastClr="000000"/>
                </a:solidFill>
                <a:latin typeface="思源黑体 CN Light" panose="020B0300000000000000" pitchFamily="34" charset="-122"/>
                <a:ea typeface="思源黑体 CN Light" panose="020B0300000000000000" pitchFamily="34" charset="-122"/>
              </a:rPr>
              <a:t>》</a:t>
            </a:r>
            <a:r>
              <a:rPr lang="zh-CN" altLang="en-US" sz="1400" dirty="0">
                <a:solidFill>
                  <a:sysClr val="windowText" lastClr="000000"/>
                </a:solidFill>
                <a:latin typeface="思源黑体 CN Light" panose="020B0300000000000000" pitchFamily="34" charset="-122"/>
                <a:ea typeface="思源黑体 CN Light" panose="020B0300000000000000" pitchFamily="34" charset="-122"/>
              </a:rPr>
              <a:t>中也说：“诚者天之道，诚之者人之道。”信的基本含义是指遵守承诺，言行一致，真实可信。</a:t>
            </a:r>
          </a:p>
        </p:txBody>
      </p:sp>
      <p:sp>
        <p:nvSpPr>
          <p:cNvPr id="26" name="文本框 25"/>
          <p:cNvSpPr txBox="1"/>
          <p:nvPr/>
        </p:nvSpPr>
        <p:spPr>
          <a:xfrm>
            <a:off x="624593" y="469433"/>
            <a:ext cx="2031325" cy="646331"/>
          </a:xfrm>
          <a:prstGeom prst="rect">
            <a:avLst/>
          </a:prstGeom>
          <a:noFill/>
        </p:spPr>
        <p:txBody>
          <a:bodyPr wrap="none" rtlCol="0">
            <a:spAutoFit/>
          </a:bodyPr>
          <a:lstStyle/>
          <a:p>
            <a:r>
              <a:rPr lang="zh-CN" altLang="en-US" sz="3600" kern="0">
                <a:solidFill>
                  <a:srgbClr val="002E5F"/>
                </a:solidFill>
                <a:latin typeface="zihun64hao-mengquruantangti" pitchFamily="2" charset="-122"/>
                <a:ea typeface="zihun64hao-mengquruantangti" pitchFamily="2" charset="-122"/>
              </a:rPr>
              <a:t>何为诚信</a:t>
            </a:r>
          </a:p>
        </p:txBody>
      </p:sp>
    </p:spTree>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split orient="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主题班会-1" hidden="1"/>
          <p:cNvSpPr txBox="1"/>
          <p:nvPr/>
        </p:nvSpPr>
        <p:spPr>
          <a:xfrm>
            <a:off x="10522857" y="-841829"/>
            <a:ext cx="1669143" cy="369332"/>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endParaRPr lang="zh-CN" altLang="en-US">
              <a:noFill/>
              <a:latin typeface="思源黑体 CN Bold" panose="020B0800000000000000" pitchFamily="34" charset="-122"/>
              <a:ea typeface="思源黑体 CN Bold" panose="020B0800000000000000" pitchFamily="34" charset="-122"/>
            </a:endParaRPr>
          </a:p>
        </p:txBody>
      </p:sp>
      <p:sp>
        <p:nvSpPr>
          <p:cNvPr id="62" name="主题班会-4-1"/>
          <p:cNvSpPr txBox="1"/>
          <p:nvPr/>
        </p:nvSpPr>
        <p:spPr>
          <a:xfrm>
            <a:off x="6605112" y="2285723"/>
            <a:ext cx="4681082" cy="1513235"/>
          </a:xfrm>
          <a:prstGeom prst="rect">
            <a:avLst/>
          </a:prstGeom>
          <a:noFill/>
        </p:spPr>
        <p:txBody>
          <a:bodyPr wrap="square" rtlCol="0">
            <a:spAutoFit/>
          </a:bodyPr>
          <a:lstStyle/>
          <a:p>
            <a:pPr defTabSz="457200">
              <a:lnSpc>
                <a:spcPct val="130000"/>
              </a:lnSpc>
            </a:pPr>
            <a:r>
              <a:rPr lang="en-US" altLang="zh-CN" sz="1200">
                <a:latin typeface="思源黑体 CN Light" panose="020B0300000000000000" pitchFamily="34" charset="-122"/>
                <a:ea typeface="思源黑体 CN Light" panose="020B0300000000000000" pitchFamily="34" charset="-122"/>
              </a:rPr>
              <a:t>《</a:t>
            </a:r>
            <a:r>
              <a:rPr lang="zh-CN" altLang="en-US" sz="1200">
                <a:latin typeface="思源黑体 CN Light" panose="020B0300000000000000" pitchFamily="34" charset="-122"/>
                <a:ea typeface="思源黑体 CN Light" panose="020B0300000000000000" pitchFamily="34" charset="-122"/>
              </a:rPr>
              <a:t>左传</a:t>
            </a:r>
            <a:r>
              <a:rPr lang="en-US" altLang="zh-CN" sz="1200">
                <a:latin typeface="思源黑体 CN Light" panose="020B0300000000000000" pitchFamily="34" charset="-122"/>
                <a:ea typeface="思源黑体 CN Light" panose="020B0300000000000000" pitchFamily="34" charset="-122"/>
              </a:rPr>
              <a:t>·</a:t>
            </a:r>
            <a:r>
              <a:rPr lang="zh-CN" altLang="en-US" sz="1200">
                <a:latin typeface="思源黑体 CN Light" panose="020B0300000000000000" pitchFamily="34" charset="-122"/>
                <a:ea typeface="思源黑体 CN Light" panose="020B0300000000000000" pitchFamily="34" charset="-122"/>
              </a:rPr>
              <a:t>僖公十四年</a:t>
            </a:r>
            <a:r>
              <a:rPr lang="en-US" altLang="zh-CN" sz="1200">
                <a:latin typeface="思源黑体 CN Light" panose="020B0300000000000000" pitchFamily="34" charset="-122"/>
                <a:ea typeface="思源黑体 CN Light" panose="020B0300000000000000" pitchFamily="34" charset="-122"/>
              </a:rPr>
              <a:t>》</a:t>
            </a:r>
            <a:r>
              <a:rPr lang="zh-CN" altLang="en-US" sz="1200">
                <a:latin typeface="思源黑体 CN Light" panose="020B0300000000000000" pitchFamily="34" charset="-122"/>
                <a:ea typeface="思源黑体 CN Light" panose="020B0300000000000000" pitchFamily="34" charset="-122"/>
              </a:rPr>
              <a:t>曰：「弃信背邻，患孰恤之。无信患作，失援必毙。」意思是说，若自己丧失信用，背弃邻国，遇到祸患有谁会同情自己。失去了信用，一旦祸患发生，没有人来支援自己，就必定会灭亡。由此可见，重诺守信是十分重要的。如果我们对别人许下诺言，就须认真对待，对自己的承诺负责，切勿掉以轻心，失信于人。</a:t>
            </a:r>
          </a:p>
        </p:txBody>
      </p:sp>
      <p:sp>
        <p:nvSpPr>
          <p:cNvPr id="63" name="主题班会-4-2"/>
          <p:cNvSpPr txBox="1"/>
          <p:nvPr/>
        </p:nvSpPr>
        <p:spPr>
          <a:xfrm>
            <a:off x="6591197" y="1872890"/>
            <a:ext cx="2245150" cy="400110"/>
          </a:xfrm>
          <a:prstGeom prst="rect">
            <a:avLst/>
          </a:prstGeom>
          <a:noFill/>
        </p:spPr>
        <p:txBody>
          <a:bodyPr wrap="square" rtlCol="0">
            <a:spAutoFit/>
          </a:bodyPr>
          <a:lstStyle/>
          <a:p>
            <a:pPr defTabSz="457200"/>
            <a:r>
              <a:rPr kumimoji="1" lang="zh-CN" altLang="en-US" sz="2000">
                <a:solidFill>
                  <a:srgbClr val="002E5F"/>
                </a:solidFill>
                <a:latin typeface="思源黑体 CN Bold" panose="020B0800000000000000" pitchFamily="34" charset="-122"/>
                <a:ea typeface="思源黑体 CN Bold" panose="020B0800000000000000" pitchFamily="34" charset="-122"/>
              </a:rPr>
              <a:t>信守承诺</a:t>
            </a:r>
          </a:p>
        </p:txBody>
      </p:sp>
      <p:sp>
        <p:nvSpPr>
          <p:cNvPr id="71" name="主题班会-5-1"/>
          <p:cNvSpPr txBox="1"/>
          <p:nvPr/>
        </p:nvSpPr>
        <p:spPr>
          <a:xfrm>
            <a:off x="1015113" y="4048137"/>
            <a:ext cx="4681084" cy="1513235"/>
          </a:xfrm>
          <a:prstGeom prst="rect">
            <a:avLst/>
          </a:prstGeom>
          <a:noFill/>
        </p:spPr>
        <p:txBody>
          <a:bodyPr wrap="square" rtlCol="0">
            <a:spAutoFit/>
          </a:bodyPr>
          <a:lstStyle/>
          <a:p>
            <a:pPr defTabSz="457200">
              <a:lnSpc>
                <a:spcPct val="130000"/>
              </a:lnSpc>
            </a:pPr>
            <a:r>
              <a:rPr lang="en-US" altLang="zh-CN" sz="1200">
                <a:latin typeface="思源黑体 CN Light" panose="020B0300000000000000" pitchFamily="34" charset="-122"/>
                <a:ea typeface="思源黑体 CN Light" panose="020B0300000000000000" pitchFamily="34" charset="-122"/>
              </a:rPr>
              <a:t>《</a:t>
            </a:r>
            <a:r>
              <a:rPr lang="zh-CN" altLang="en-US" sz="1200">
                <a:latin typeface="思源黑体 CN Light" panose="020B0300000000000000" pitchFamily="34" charset="-122"/>
                <a:ea typeface="思源黑体 CN Light" panose="020B0300000000000000" pitchFamily="34" charset="-122"/>
              </a:rPr>
              <a:t>左传</a:t>
            </a:r>
            <a:r>
              <a:rPr lang="en-US" altLang="zh-CN" sz="1200">
                <a:latin typeface="思源黑体 CN Light" panose="020B0300000000000000" pitchFamily="34" charset="-122"/>
                <a:ea typeface="思源黑体 CN Light" panose="020B0300000000000000" pitchFamily="34" charset="-122"/>
              </a:rPr>
              <a:t>·</a:t>
            </a:r>
            <a:r>
              <a:rPr lang="zh-CN" altLang="en-US" sz="1200">
                <a:latin typeface="思源黑体 CN Light" panose="020B0300000000000000" pitchFamily="34" charset="-122"/>
                <a:ea typeface="思源黑体 CN Light" panose="020B0300000000000000" pitchFamily="34" charset="-122"/>
              </a:rPr>
              <a:t>宣公二年</a:t>
            </a:r>
            <a:r>
              <a:rPr lang="en-US" altLang="zh-CN" sz="1200">
                <a:latin typeface="思源黑体 CN Light" panose="020B0300000000000000" pitchFamily="34" charset="-122"/>
                <a:ea typeface="思源黑体 CN Light" panose="020B0300000000000000" pitchFamily="34" charset="-122"/>
              </a:rPr>
              <a:t>》</a:t>
            </a:r>
            <a:r>
              <a:rPr lang="zh-CN" altLang="en-US" sz="1200">
                <a:latin typeface="思源黑体 CN Light" panose="020B0300000000000000" pitchFamily="34" charset="-122"/>
                <a:ea typeface="思源黑体 CN Light" panose="020B0300000000000000" pitchFamily="34" charset="-122"/>
              </a:rPr>
              <a:t>曰：「人谁无过？过而能改，善莫大焉。」孔子曰：「过而不改，是谓过矣。」韩愈曰：「告我以吾过者，吾之师也。」陆九渊曰：「闻过则喜，知过不讳（忌讳），改过不惮（畏惧）。」古人申居郧曰：「小人全是饰非，君子惟能改过。」由此可见，中国古代哲贤认为如何对待过错，是君子与小人的重要区别之一。</a:t>
            </a:r>
          </a:p>
        </p:txBody>
      </p:sp>
      <p:sp>
        <p:nvSpPr>
          <p:cNvPr id="72" name="主题班会-5-2"/>
          <p:cNvSpPr txBox="1"/>
          <p:nvPr/>
        </p:nvSpPr>
        <p:spPr>
          <a:xfrm>
            <a:off x="1001199" y="3635304"/>
            <a:ext cx="2245150" cy="400110"/>
          </a:xfrm>
          <a:prstGeom prst="rect">
            <a:avLst/>
          </a:prstGeom>
          <a:noFill/>
        </p:spPr>
        <p:txBody>
          <a:bodyPr wrap="square" rtlCol="0">
            <a:spAutoFit/>
          </a:bodyPr>
          <a:lstStyle/>
          <a:p>
            <a:pPr defTabSz="457200"/>
            <a:r>
              <a:rPr kumimoji="1" lang="zh-CN" altLang="en-US" sz="2000">
                <a:solidFill>
                  <a:srgbClr val="002E5F"/>
                </a:solidFill>
                <a:latin typeface="思源黑体 CN Bold" panose="020B0800000000000000" pitchFamily="34" charset="-122"/>
                <a:ea typeface="思源黑体 CN Bold" panose="020B0800000000000000" pitchFamily="34" charset="-122"/>
              </a:rPr>
              <a:t>过而能改</a:t>
            </a:r>
          </a:p>
        </p:txBody>
      </p:sp>
      <p:sp>
        <p:nvSpPr>
          <p:cNvPr id="79" name="主题班会-6-1"/>
          <p:cNvSpPr txBox="1"/>
          <p:nvPr/>
        </p:nvSpPr>
        <p:spPr>
          <a:xfrm>
            <a:off x="1015113" y="2285723"/>
            <a:ext cx="4681083" cy="1033103"/>
          </a:xfrm>
          <a:prstGeom prst="rect">
            <a:avLst/>
          </a:prstGeom>
          <a:noFill/>
        </p:spPr>
        <p:txBody>
          <a:bodyPr wrap="square" rtlCol="0">
            <a:spAutoFit/>
          </a:bodyPr>
          <a:lstStyle/>
          <a:p>
            <a:pPr defTabSz="457200">
              <a:lnSpc>
                <a:spcPct val="130000"/>
              </a:lnSpc>
            </a:pPr>
            <a:r>
              <a:rPr lang="zh-CN" altLang="en-US" sz="1200">
                <a:latin typeface="思源黑体 CN Light" panose="020B0300000000000000" pitchFamily="34" charset="-122"/>
                <a:ea typeface="思源黑体 CN Light" panose="020B0300000000000000" pitchFamily="34" charset="-122"/>
              </a:rPr>
              <a:t>「戒欺」，即不自欺亦不欺人。</a:t>
            </a:r>
            <a:r>
              <a:rPr lang="en-US" altLang="zh-CN" sz="1200">
                <a:latin typeface="思源黑体 CN Light" panose="020B0300000000000000" pitchFamily="34" charset="-122"/>
                <a:ea typeface="思源黑体 CN Light" panose="020B0300000000000000" pitchFamily="34" charset="-122"/>
              </a:rPr>
              <a:t>《</a:t>
            </a:r>
            <a:r>
              <a:rPr lang="zh-CN" altLang="en-US" sz="1200">
                <a:latin typeface="思源黑体 CN Light" panose="020B0300000000000000" pitchFamily="34" charset="-122"/>
                <a:ea typeface="思源黑体 CN Light" panose="020B0300000000000000" pitchFamily="34" charset="-122"/>
              </a:rPr>
              <a:t>礼记</a:t>
            </a:r>
            <a:r>
              <a:rPr lang="en-US" altLang="zh-CN" sz="1200">
                <a:latin typeface="思源黑体 CN Light" panose="020B0300000000000000" pitchFamily="34" charset="-122"/>
                <a:ea typeface="思源黑体 CN Light" panose="020B0300000000000000" pitchFamily="34" charset="-122"/>
              </a:rPr>
              <a:t>·</a:t>
            </a:r>
            <a:r>
              <a:rPr lang="zh-CN" altLang="en-US" sz="1200">
                <a:latin typeface="思源黑体 CN Light" panose="020B0300000000000000" pitchFamily="34" charset="-122"/>
                <a:ea typeface="思源黑体 CN Light" panose="020B0300000000000000" pitchFamily="34" charset="-122"/>
              </a:rPr>
              <a:t>大学</a:t>
            </a:r>
            <a:r>
              <a:rPr lang="en-US" altLang="zh-CN" sz="1200">
                <a:latin typeface="思源黑体 CN Light" panose="020B0300000000000000" pitchFamily="34" charset="-122"/>
                <a:ea typeface="思源黑体 CN Light" panose="020B0300000000000000" pitchFamily="34" charset="-122"/>
              </a:rPr>
              <a:t>》</a:t>
            </a:r>
            <a:r>
              <a:rPr lang="zh-CN" altLang="en-US" sz="1200">
                <a:latin typeface="思源黑体 CN Light" panose="020B0300000000000000" pitchFamily="34" charset="-122"/>
                <a:ea typeface="思源黑体 CN Light" panose="020B0300000000000000" pitchFamily="34" charset="-122"/>
              </a:rPr>
              <a:t>说：「所谓诚其意者，毋自欺也。」意谓真诚实意就是不自欺。宋代哲学家陆九渊也说：「慎独即不自欺。」即使在闲居独处时，自己的行为仍能谨慎不苟且，</a:t>
            </a:r>
          </a:p>
        </p:txBody>
      </p:sp>
      <p:sp>
        <p:nvSpPr>
          <p:cNvPr id="80" name="主题班会-6-2"/>
          <p:cNvSpPr txBox="1"/>
          <p:nvPr/>
        </p:nvSpPr>
        <p:spPr>
          <a:xfrm>
            <a:off x="1001199" y="1872890"/>
            <a:ext cx="2245150" cy="400110"/>
          </a:xfrm>
          <a:prstGeom prst="rect">
            <a:avLst/>
          </a:prstGeom>
          <a:noFill/>
        </p:spPr>
        <p:txBody>
          <a:bodyPr wrap="square" rtlCol="0">
            <a:spAutoFit/>
          </a:bodyPr>
          <a:lstStyle/>
          <a:p>
            <a:pPr defTabSz="457200"/>
            <a:r>
              <a:rPr kumimoji="1" lang="zh-CN" altLang="en-US" sz="2000">
                <a:solidFill>
                  <a:srgbClr val="002E5F"/>
                </a:solidFill>
                <a:latin typeface="思源黑体 CN Bold" panose="020B0800000000000000" pitchFamily="34" charset="-122"/>
                <a:ea typeface="思源黑体 CN Bold" panose="020B0800000000000000" pitchFamily="34" charset="-122"/>
              </a:rPr>
              <a:t>戒欺</a:t>
            </a:r>
          </a:p>
        </p:txBody>
      </p:sp>
      <p:sp>
        <p:nvSpPr>
          <p:cNvPr id="49" name="文本框 48"/>
          <p:cNvSpPr txBox="1"/>
          <p:nvPr/>
        </p:nvSpPr>
        <p:spPr>
          <a:xfrm>
            <a:off x="611893" y="469433"/>
            <a:ext cx="2031325" cy="646331"/>
          </a:xfrm>
          <a:prstGeom prst="rect">
            <a:avLst/>
          </a:prstGeom>
          <a:noFill/>
        </p:spPr>
        <p:txBody>
          <a:bodyPr wrap="none" rtlCol="0">
            <a:spAutoFit/>
          </a:bodyPr>
          <a:lstStyle/>
          <a:p>
            <a:r>
              <a:rPr lang="zh-CN" altLang="en-US" sz="3600" kern="0">
                <a:solidFill>
                  <a:srgbClr val="002E5F"/>
                </a:solidFill>
                <a:latin typeface="zihun64hao-mengquruantangti" pitchFamily="2" charset="-122"/>
                <a:ea typeface="zihun64hao-mengquruantangti" pitchFamily="2" charset="-122"/>
              </a:rPr>
              <a:t>何为诚信</a:t>
            </a:r>
          </a:p>
        </p:txBody>
      </p:sp>
      <p:pic>
        <p:nvPicPr>
          <p:cNvPr id="3" name="图片 2"/>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6495805" y="3835359"/>
            <a:ext cx="3637280" cy="243085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500" advTm="3000">
        <p:split orient="vert"/>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Tm="3000">
        <p:split orient="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主题班会-1" hidden="1"/>
          <p:cNvSpPr txBox="1"/>
          <p:nvPr/>
        </p:nvSpPr>
        <p:spPr>
          <a:xfrm>
            <a:off x="10522857" y="-841829"/>
            <a:ext cx="1669143" cy="369332"/>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endParaRPr lang="zh-CN" altLang="en-US">
              <a:noFill/>
              <a:latin typeface="思源黑体 CN Bold" panose="020B0800000000000000" pitchFamily="34" charset="-122"/>
              <a:ea typeface="思源黑体 CN Bold" panose="020B0800000000000000" pitchFamily="34" charset="-122"/>
            </a:endParaRPr>
          </a:p>
        </p:txBody>
      </p:sp>
      <p:grpSp>
        <p:nvGrpSpPr>
          <p:cNvPr id="49" name="主题班会-3"/>
          <p:cNvGrpSpPr/>
          <p:nvPr/>
        </p:nvGrpSpPr>
        <p:grpSpPr>
          <a:xfrm>
            <a:off x="1919030" y="1494888"/>
            <a:ext cx="8288435" cy="1429818"/>
            <a:chOff x="1919030" y="2296292"/>
            <a:chExt cx="8288435" cy="1429818"/>
          </a:xfrm>
        </p:grpSpPr>
        <p:grpSp>
          <p:nvGrpSpPr>
            <p:cNvPr id="53" name="Group 14"/>
            <p:cNvGrpSpPr/>
            <p:nvPr/>
          </p:nvGrpSpPr>
          <p:grpSpPr>
            <a:xfrm>
              <a:off x="6514264" y="2296292"/>
              <a:ext cx="629713" cy="719675"/>
              <a:chOff x="4786314" y="3540133"/>
              <a:chExt cx="411163" cy="469901"/>
            </a:xfrm>
            <a:solidFill>
              <a:schemeClr val="tx1">
                <a:lumMod val="75000"/>
                <a:lumOff val="25000"/>
              </a:schemeClr>
            </a:solidFill>
          </p:grpSpPr>
          <p:sp>
            <p:nvSpPr>
              <p:cNvPr id="113" name="主题班会-3-1"/>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114" name="主题班会-3-2"/>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55" name="Group 17"/>
            <p:cNvGrpSpPr/>
            <p:nvPr/>
          </p:nvGrpSpPr>
          <p:grpSpPr>
            <a:xfrm>
              <a:off x="7280136" y="2296292"/>
              <a:ext cx="629713" cy="719675"/>
              <a:chOff x="4786314" y="3540133"/>
              <a:chExt cx="411163" cy="469901"/>
            </a:xfrm>
            <a:solidFill>
              <a:schemeClr val="tx1">
                <a:lumMod val="75000"/>
                <a:lumOff val="25000"/>
              </a:schemeClr>
            </a:solidFill>
          </p:grpSpPr>
          <p:sp>
            <p:nvSpPr>
              <p:cNvPr id="111" name="主题班会-3-3"/>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112" name="主题班会-3-4"/>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59" name="Group 20"/>
            <p:cNvGrpSpPr/>
            <p:nvPr/>
          </p:nvGrpSpPr>
          <p:grpSpPr>
            <a:xfrm>
              <a:off x="8046008" y="2296292"/>
              <a:ext cx="629713" cy="719675"/>
              <a:chOff x="4786314" y="3540133"/>
              <a:chExt cx="411163" cy="469901"/>
            </a:xfrm>
            <a:solidFill>
              <a:schemeClr val="tx1">
                <a:lumMod val="75000"/>
                <a:lumOff val="25000"/>
              </a:schemeClr>
            </a:solidFill>
          </p:grpSpPr>
          <p:sp>
            <p:nvSpPr>
              <p:cNvPr id="109" name="主题班会-3-5"/>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110" name="主题班会-3-6"/>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61" name="Group 23"/>
            <p:cNvGrpSpPr/>
            <p:nvPr/>
          </p:nvGrpSpPr>
          <p:grpSpPr>
            <a:xfrm>
              <a:off x="8811880" y="2296292"/>
              <a:ext cx="629713" cy="719675"/>
              <a:chOff x="4786314" y="3540133"/>
              <a:chExt cx="411163" cy="469901"/>
            </a:xfrm>
            <a:solidFill>
              <a:schemeClr val="tx1">
                <a:lumMod val="75000"/>
                <a:lumOff val="25000"/>
              </a:schemeClr>
            </a:solidFill>
          </p:grpSpPr>
          <p:sp>
            <p:nvSpPr>
              <p:cNvPr id="107" name="主题班会-3-7"/>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108" name="主题班会-3-8"/>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67" name="Group 26"/>
            <p:cNvGrpSpPr/>
            <p:nvPr/>
          </p:nvGrpSpPr>
          <p:grpSpPr>
            <a:xfrm>
              <a:off x="9577752" y="2296292"/>
              <a:ext cx="629713" cy="719675"/>
              <a:chOff x="4786314" y="3540133"/>
              <a:chExt cx="411163" cy="469901"/>
            </a:xfrm>
            <a:solidFill>
              <a:schemeClr val="tx1">
                <a:lumMod val="75000"/>
                <a:lumOff val="25000"/>
              </a:schemeClr>
            </a:solidFill>
          </p:grpSpPr>
          <p:sp>
            <p:nvSpPr>
              <p:cNvPr id="105" name="主题班会-3-9"/>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106" name="主题班会-3-10"/>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70" name="Group 29"/>
            <p:cNvGrpSpPr/>
            <p:nvPr/>
          </p:nvGrpSpPr>
          <p:grpSpPr>
            <a:xfrm>
              <a:off x="2684902" y="2296292"/>
              <a:ext cx="629713" cy="719675"/>
              <a:chOff x="4786314" y="3540133"/>
              <a:chExt cx="411163" cy="469901"/>
            </a:xfrm>
            <a:solidFill>
              <a:schemeClr val="tx1">
                <a:lumMod val="75000"/>
                <a:lumOff val="25000"/>
              </a:schemeClr>
            </a:solidFill>
          </p:grpSpPr>
          <p:sp>
            <p:nvSpPr>
              <p:cNvPr id="103" name="主题班会-3-11"/>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104" name="主题班会-3-12"/>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73" name="Group 32"/>
            <p:cNvGrpSpPr/>
            <p:nvPr/>
          </p:nvGrpSpPr>
          <p:grpSpPr>
            <a:xfrm>
              <a:off x="3450774" y="2296292"/>
              <a:ext cx="629713" cy="719675"/>
              <a:chOff x="4786314" y="3540133"/>
              <a:chExt cx="411163" cy="469901"/>
            </a:xfrm>
            <a:solidFill>
              <a:schemeClr val="tx1">
                <a:lumMod val="75000"/>
                <a:lumOff val="25000"/>
              </a:schemeClr>
            </a:solidFill>
          </p:grpSpPr>
          <p:sp>
            <p:nvSpPr>
              <p:cNvPr id="101" name="主题班会-3-13"/>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102" name="主题班会-3-14"/>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85" name="Group 35"/>
            <p:cNvGrpSpPr/>
            <p:nvPr/>
          </p:nvGrpSpPr>
          <p:grpSpPr>
            <a:xfrm>
              <a:off x="4216646" y="2296292"/>
              <a:ext cx="629713" cy="719675"/>
              <a:chOff x="4786314" y="3540133"/>
              <a:chExt cx="411163" cy="469901"/>
            </a:xfrm>
            <a:solidFill>
              <a:schemeClr val="tx1">
                <a:lumMod val="75000"/>
                <a:lumOff val="25000"/>
              </a:schemeClr>
            </a:solidFill>
          </p:grpSpPr>
          <p:sp>
            <p:nvSpPr>
              <p:cNvPr id="99" name="主题班会-3-15"/>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100" name="主题班会-3-16"/>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86" name="Group 38"/>
            <p:cNvGrpSpPr/>
            <p:nvPr/>
          </p:nvGrpSpPr>
          <p:grpSpPr>
            <a:xfrm>
              <a:off x="4982518" y="2296292"/>
              <a:ext cx="629713" cy="719675"/>
              <a:chOff x="4786314" y="3540133"/>
              <a:chExt cx="411163" cy="469901"/>
            </a:xfrm>
            <a:solidFill>
              <a:schemeClr val="tx1">
                <a:lumMod val="75000"/>
                <a:lumOff val="25000"/>
              </a:schemeClr>
            </a:solidFill>
          </p:grpSpPr>
          <p:sp>
            <p:nvSpPr>
              <p:cNvPr id="97" name="主题班会-3-17"/>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98" name="主题班会-3-18"/>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87" name="Group 41"/>
            <p:cNvGrpSpPr/>
            <p:nvPr/>
          </p:nvGrpSpPr>
          <p:grpSpPr>
            <a:xfrm>
              <a:off x="5748390" y="2296292"/>
              <a:ext cx="629713" cy="719675"/>
              <a:chOff x="4786314" y="3540133"/>
              <a:chExt cx="411163" cy="469901"/>
            </a:xfrm>
            <a:solidFill>
              <a:srgbClr val="D9273C"/>
            </a:solidFill>
          </p:grpSpPr>
          <p:sp>
            <p:nvSpPr>
              <p:cNvPr id="95" name="主题班会-3-19"/>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solidFill>
                <a:srgbClr val="002E5F"/>
              </a:solid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96" name="主题班会-3-20"/>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solidFill>
                <a:srgbClr val="002E5F"/>
              </a:solid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88" name="Group 44"/>
            <p:cNvGrpSpPr/>
            <p:nvPr/>
          </p:nvGrpSpPr>
          <p:grpSpPr>
            <a:xfrm>
              <a:off x="1919030" y="2296292"/>
              <a:ext cx="629713" cy="719675"/>
              <a:chOff x="4786314" y="3540133"/>
              <a:chExt cx="411163" cy="469901"/>
            </a:xfrm>
            <a:solidFill>
              <a:schemeClr val="tx1">
                <a:lumMod val="75000"/>
                <a:lumOff val="25000"/>
              </a:schemeClr>
            </a:solidFill>
          </p:grpSpPr>
          <p:sp>
            <p:nvSpPr>
              <p:cNvPr id="93" name="主题班会-3-21"/>
              <p:cNvSpPr/>
              <p:nvPr/>
            </p:nvSpPr>
            <p:spPr bwMode="auto">
              <a:xfrm>
                <a:off x="4786314" y="3786196"/>
                <a:ext cx="411163" cy="223838"/>
              </a:xfrm>
              <a:custGeom>
                <a:avLst/>
                <a:gdLst/>
                <a:ahLst/>
                <a:cxnLst>
                  <a:cxn ang="0">
                    <a:pos x="518" y="282"/>
                  </a:cxn>
                  <a:cxn ang="0">
                    <a:pos x="0" y="282"/>
                  </a:cxn>
                  <a:cxn ang="0">
                    <a:pos x="0" y="282"/>
                  </a:cxn>
                  <a:cxn ang="0">
                    <a:pos x="2" y="254"/>
                  </a:cxn>
                  <a:cxn ang="0">
                    <a:pos x="5" y="226"/>
                  </a:cxn>
                  <a:cxn ang="0">
                    <a:pos x="12" y="199"/>
                  </a:cxn>
                  <a:cxn ang="0">
                    <a:pos x="21" y="173"/>
                  </a:cxn>
                  <a:cxn ang="0">
                    <a:pos x="32" y="148"/>
                  </a:cxn>
                  <a:cxn ang="0">
                    <a:pos x="44" y="125"/>
                  </a:cxn>
                  <a:cxn ang="0">
                    <a:pos x="60" y="103"/>
                  </a:cxn>
                  <a:cxn ang="0">
                    <a:pos x="76" y="83"/>
                  </a:cxn>
                  <a:cxn ang="0">
                    <a:pos x="95" y="66"/>
                  </a:cxn>
                  <a:cxn ang="0">
                    <a:pos x="115" y="48"/>
                  </a:cxn>
                  <a:cxn ang="0">
                    <a:pos x="136" y="34"/>
                  </a:cxn>
                  <a:cxn ang="0">
                    <a:pos x="159" y="21"/>
                  </a:cxn>
                  <a:cxn ang="0">
                    <a:pos x="183" y="13"/>
                  </a:cxn>
                  <a:cxn ang="0">
                    <a:pos x="208" y="6"/>
                  </a:cxn>
                  <a:cxn ang="0">
                    <a:pos x="233" y="2"/>
                  </a:cxn>
                  <a:cxn ang="0">
                    <a:pos x="259" y="0"/>
                  </a:cxn>
                  <a:cxn ang="0">
                    <a:pos x="259" y="0"/>
                  </a:cxn>
                  <a:cxn ang="0">
                    <a:pos x="286" y="2"/>
                  </a:cxn>
                  <a:cxn ang="0">
                    <a:pos x="312" y="6"/>
                  </a:cxn>
                  <a:cxn ang="0">
                    <a:pos x="337" y="13"/>
                  </a:cxn>
                  <a:cxn ang="0">
                    <a:pos x="361" y="21"/>
                  </a:cxn>
                  <a:cxn ang="0">
                    <a:pos x="383" y="34"/>
                  </a:cxn>
                  <a:cxn ang="0">
                    <a:pos x="405" y="48"/>
                  </a:cxn>
                  <a:cxn ang="0">
                    <a:pos x="425" y="66"/>
                  </a:cxn>
                  <a:cxn ang="0">
                    <a:pos x="442" y="83"/>
                  </a:cxn>
                  <a:cxn ang="0">
                    <a:pos x="460" y="103"/>
                  </a:cxn>
                  <a:cxn ang="0">
                    <a:pos x="474" y="125"/>
                  </a:cxn>
                  <a:cxn ang="0">
                    <a:pos x="488" y="148"/>
                  </a:cxn>
                  <a:cxn ang="0">
                    <a:pos x="499" y="173"/>
                  </a:cxn>
                  <a:cxn ang="0">
                    <a:pos x="508" y="199"/>
                  </a:cxn>
                  <a:cxn ang="0">
                    <a:pos x="513" y="226"/>
                  </a:cxn>
                  <a:cxn ang="0">
                    <a:pos x="518" y="254"/>
                  </a:cxn>
                  <a:cxn ang="0">
                    <a:pos x="518" y="282"/>
                  </a:cxn>
                  <a:cxn ang="0">
                    <a:pos x="518" y="282"/>
                  </a:cxn>
                </a:cxnLst>
                <a:rect l="0" t="0" r="r" b="b"/>
                <a:pathLst>
                  <a:path w="518" h="282">
                    <a:moveTo>
                      <a:pt x="518" y="282"/>
                    </a:moveTo>
                    <a:lnTo>
                      <a:pt x="0" y="282"/>
                    </a:lnTo>
                    <a:lnTo>
                      <a:pt x="0" y="282"/>
                    </a:lnTo>
                    <a:lnTo>
                      <a:pt x="2" y="254"/>
                    </a:lnTo>
                    <a:lnTo>
                      <a:pt x="5" y="226"/>
                    </a:lnTo>
                    <a:lnTo>
                      <a:pt x="12" y="199"/>
                    </a:lnTo>
                    <a:lnTo>
                      <a:pt x="21" y="173"/>
                    </a:lnTo>
                    <a:lnTo>
                      <a:pt x="32" y="148"/>
                    </a:lnTo>
                    <a:lnTo>
                      <a:pt x="44" y="125"/>
                    </a:lnTo>
                    <a:lnTo>
                      <a:pt x="60" y="103"/>
                    </a:lnTo>
                    <a:lnTo>
                      <a:pt x="76" y="83"/>
                    </a:lnTo>
                    <a:lnTo>
                      <a:pt x="95" y="66"/>
                    </a:lnTo>
                    <a:lnTo>
                      <a:pt x="115" y="48"/>
                    </a:lnTo>
                    <a:lnTo>
                      <a:pt x="136" y="34"/>
                    </a:lnTo>
                    <a:lnTo>
                      <a:pt x="159" y="21"/>
                    </a:lnTo>
                    <a:lnTo>
                      <a:pt x="183" y="13"/>
                    </a:lnTo>
                    <a:lnTo>
                      <a:pt x="208" y="6"/>
                    </a:lnTo>
                    <a:lnTo>
                      <a:pt x="233" y="2"/>
                    </a:lnTo>
                    <a:lnTo>
                      <a:pt x="259" y="0"/>
                    </a:lnTo>
                    <a:lnTo>
                      <a:pt x="259" y="0"/>
                    </a:lnTo>
                    <a:lnTo>
                      <a:pt x="286" y="2"/>
                    </a:lnTo>
                    <a:lnTo>
                      <a:pt x="312" y="6"/>
                    </a:lnTo>
                    <a:lnTo>
                      <a:pt x="337" y="13"/>
                    </a:lnTo>
                    <a:lnTo>
                      <a:pt x="361" y="21"/>
                    </a:lnTo>
                    <a:lnTo>
                      <a:pt x="383" y="34"/>
                    </a:lnTo>
                    <a:lnTo>
                      <a:pt x="405" y="48"/>
                    </a:lnTo>
                    <a:lnTo>
                      <a:pt x="425" y="66"/>
                    </a:lnTo>
                    <a:lnTo>
                      <a:pt x="442" y="83"/>
                    </a:lnTo>
                    <a:lnTo>
                      <a:pt x="460" y="103"/>
                    </a:lnTo>
                    <a:lnTo>
                      <a:pt x="474" y="125"/>
                    </a:lnTo>
                    <a:lnTo>
                      <a:pt x="488" y="148"/>
                    </a:lnTo>
                    <a:lnTo>
                      <a:pt x="499" y="173"/>
                    </a:lnTo>
                    <a:lnTo>
                      <a:pt x="508" y="199"/>
                    </a:lnTo>
                    <a:lnTo>
                      <a:pt x="513" y="226"/>
                    </a:lnTo>
                    <a:lnTo>
                      <a:pt x="518" y="254"/>
                    </a:lnTo>
                    <a:lnTo>
                      <a:pt x="518" y="282"/>
                    </a:lnTo>
                    <a:lnTo>
                      <a:pt x="518" y="282"/>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sp>
            <p:nvSpPr>
              <p:cNvPr id="94" name="主题班会-3-22"/>
              <p:cNvSpPr/>
              <p:nvPr/>
            </p:nvSpPr>
            <p:spPr bwMode="auto">
              <a:xfrm>
                <a:off x="4881564" y="3540133"/>
                <a:ext cx="219075" cy="219075"/>
              </a:xfrm>
              <a:custGeom>
                <a:avLst/>
                <a:gdLst/>
                <a:ahLst/>
                <a:cxnLst>
                  <a:cxn ang="0">
                    <a:pos x="275" y="137"/>
                  </a:cxn>
                  <a:cxn ang="0">
                    <a:pos x="273" y="164"/>
                  </a:cxn>
                  <a:cxn ang="0">
                    <a:pos x="264" y="190"/>
                  </a:cxn>
                  <a:cxn ang="0">
                    <a:pos x="252" y="213"/>
                  </a:cxn>
                  <a:cxn ang="0">
                    <a:pos x="236" y="234"/>
                  </a:cxn>
                  <a:cxn ang="0">
                    <a:pos x="215" y="250"/>
                  </a:cxn>
                  <a:cxn ang="0">
                    <a:pos x="192" y="262"/>
                  </a:cxn>
                  <a:cxn ang="0">
                    <a:pos x="165" y="271"/>
                  </a:cxn>
                  <a:cxn ang="0">
                    <a:pos x="137" y="275"/>
                  </a:cxn>
                  <a:cxn ang="0">
                    <a:pos x="123" y="273"/>
                  </a:cxn>
                  <a:cxn ang="0">
                    <a:pos x="97" y="268"/>
                  </a:cxn>
                  <a:cxn ang="0">
                    <a:pos x="72" y="257"/>
                  </a:cxn>
                  <a:cxn ang="0">
                    <a:pos x="51" y="243"/>
                  </a:cxn>
                  <a:cxn ang="0">
                    <a:pos x="31" y="224"/>
                  </a:cxn>
                  <a:cxn ang="0">
                    <a:pos x="17" y="203"/>
                  </a:cxn>
                  <a:cxn ang="0">
                    <a:pos x="7" y="178"/>
                  </a:cxn>
                  <a:cxn ang="0">
                    <a:pos x="1" y="151"/>
                  </a:cxn>
                  <a:cxn ang="0">
                    <a:pos x="0" y="137"/>
                  </a:cxn>
                  <a:cxn ang="0">
                    <a:pos x="3" y="109"/>
                  </a:cxn>
                  <a:cxn ang="0">
                    <a:pos x="10" y="83"/>
                  </a:cxn>
                  <a:cxn ang="0">
                    <a:pos x="24" y="60"/>
                  </a:cxn>
                  <a:cxn ang="0">
                    <a:pos x="40" y="39"/>
                  </a:cxn>
                  <a:cxn ang="0">
                    <a:pos x="61" y="23"/>
                  </a:cxn>
                  <a:cxn ang="0">
                    <a:pos x="84" y="10"/>
                  </a:cxn>
                  <a:cxn ang="0">
                    <a:pos x="111" y="2"/>
                  </a:cxn>
                  <a:cxn ang="0">
                    <a:pos x="137" y="0"/>
                  </a:cxn>
                  <a:cxn ang="0">
                    <a:pos x="151" y="0"/>
                  </a:cxn>
                  <a:cxn ang="0">
                    <a:pos x="179" y="5"/>
                  </a:cxn>
                  <a:cxn ang="0">
                    <a:pos x="204" y="16"/>
                  </a:cxn>
                  <a:cxn ang="0">
                    <a:pos x="225" y="30"/>
                  </a:cxn>
                  <a:cxn ang="0">
                    <a:pos x="245" y="49"/>
                  </a:cxn>
                  <a:cxn ang="0">
                    <a:pos x="259" y="70"/>
                  </a:cxn>
                  <a:cxn ang="0">
                    <a:pos x="269" y="95"/>
                  </a:cxn>
                  <a:cxn ang="0">
                    <a:pos x="275" y="123"/>
                  </a:cxn>
                  <a:cxn ang="0">
                    <a:pos x="275" y="137"/>
                  </a:cxn>
                </a:cxnLst>
                <a:rect l="0" t="0" r="r" b="b"/>
                <a:pathLst>
                  <a:path w="275" h="275">
                    <a:moveTo>
                      <a:pt x="275" y="137"/>
                    </a:moveTo>
                    <a:lnTo>
                      <a:pt x="275" y="137"/>
                    </a:lnTo>
                    <a:lnTo>
                      <a:pt x="275" y="151"/>
                    </a:lnTo>
                    <a:lnTo>
                      <a:pt x="273" y="164"/>
                    </a:lnTo>
                    <a:lnTo>
                      <a:pt x="269" y="178"/>
                    </a:lnTo>
                    <a:lnTo>
                      <a:pt x="264" y="190"/>
                    </a:lnTo>
                    <a:lnTo>
                      <a:pt x="259" y="203"/>
                    </a:lnTo>
                    <a:lnTo>
                      <a:pt x="252" y="213"/>
                    </a:lnTo>
                    <a:lnTo>
                      <a:pt x="245" y="224"/>
                    </a:lnTo>
                    <a:lnTo>
                      <a:pt x="236" y="234"/>
                    </a:lnTo>
                    <a:lnTo>
                      <a:pt x="225" y="243"/>
                    </a:lnTo>
                    <a:lnTo>
                      <a:pt x="215" y="250"/>
                    </a:lnTo>
                    <a:lnTo>
                      <a:pt x="204" y="257"/>
                    </a:lnTo>
                    <a:lnTo>
                      <a:pt x="192" y="262"/>
                    </a:lnTo>
                    <a:lnTo>
                      <a:pt x="179" y="268"/>
                    </a:lnTo>
                    <a:lnTo>
                      <a:pt x="165" y="271"/>
                    </a:lnTo>
                    <a:lnTo>
                      <a:pt x="151" y="273"/>
                    </a:lnTo>
                    <a:lnTo>
                      <a:pt x="137" y="275"/>
                    </a:lnTo>
                    <a:lnTo>
                      <a:pt x="137" y="275"/>
                    </a:lnTo>
                    <a:lnTo>
                      <a:pt x="123" y="273"/>
                    </a:lnTo>
                    <a:lnTo>
                      <a:pt x="111" y="271"/>
                    </a:lnTo>
                    <a:lnTo>
                      <a:pt x="97" y="268"/>
                    </a:lnTo>
                    <a:lnTo>
                      <a:pt x="84" y="262"/>
                    </a:lnTo>
                    <a:lnTo>
                      <a:pt x="72" y="257"/>
                    </a:lnTo>
                    <a:lnTo>
                      <a:pt x="61" y="250"/>
                    </a:lnTo>
                    <a:lnTo>
                      <a:pt x="51" y="243"/>
                    </a:lnTo>
                    <a:lnTo>
                      <a:pt x="40" y="234"/>
                    </a:lnTo>
                    <a:lnTo>
                      <a:pt x="31" y="224"/>
                    </a:lnTo>
                    <a:lnTo>
                      <a:pt x="24" y="213"/>
                    </a:lnTo>
                    <a:lnTo>
                      <a:pt x="17" y="203"/>
                    </a:lnTo>
                    <a:lnTo>
                      <a:pt x="10" y="190"/>
                    </a:lnTo>
                    <a:lnTo>
                      <a:pt x="7" y="178"/>
                    </a:lnTo>
                    <a:lnTo>
                      <a:pt x="3" y="164"/>
                    </a:lnTo>
                    <a:lnTo>
                      <a:pt x="1" y="151"/>
                    </a:lnTo>
                    <a:lnTo>
                      <a:pt x="0" y="137"/>
                    </a:lnTo>
                    <a:lnTo>
                      <a:pt x="0" y="137"/>
                    </a:lnTo>
                    <a:lnTo>
                      <a:pt x="1" y="123"/>
                    </a:lnTo>
                    <a:lnTo>
                      <a:pt x="3" y="109"/>
                    </a:lnTo>
                    <a:lnTo>
                      <a:pt x="7" y="95"/>
                    </a:lnTo>
                    <a:lnTo>
                      <a:pt x="10" y="83"/>
                    </a:lnTo>
                    <a:lnTo>
                      <a:pt x="17" y="70"/>
                    </a:lnTo>
                    <a:lnTo>
                      <a:pt x="24" y="60"/>
                    </a:lnTo>
                    <a:lnTo>
                      <a:pt x="31" y="49"/>
                    </a:lnTo>
                    <a:lnTo>
                      <a:pt x="40" y="39"/>
                    </a:lnTo>
                    <a:lnTo>
                      <a:pt x="51" y="30"/>
                    </a:lnTo>
                    <a:lnTo>
                      <a:pt x="61" y="23"/>
                    </a:lnTo>
                    <a:lnTo>
                      <a:pt x="72" y="16"/>
                    </a:lnTo>
                    <a:lnTo>
                      <a:pt x="84" y="10"/>
                    </a:lnTo>
                    <a:lnTo>
                      <a:pt x="97" y="5"/>
                    </a:lnTo>
                    <a:lnTo>
                      <a:pt x="111" y="2"/>
                    </a:lnTo>
                    <a:lnTo>
                      <a:pt x="123" y="0"/>
                    </a:lnTo>
                    <a:lnTo>
                      <a:pt x="137" y="0"/>
                    </a:lnTo>
                    <a:lnTo>
                      <a:pt x="137" y="0"/>
                    </a:lnTo>
                    <a:lnTo>
                      <a:pt x="151" y="0"/>
                    </a:lnTo>
                    <a:lnTo>
                      <a:pt x="165" y="2"/>
                    </a:lnTo>
                    <a:lnTo>
                      <a:pt x="179" y="5"/>
                    </a:lnTo>
                    <a:lnTo>
                      <a:pt x="192" y="10"/>
                    </a:lnTo>
                    <a:lnTo>
                      <a:pt x="204" y="16"/>
                    </a:lnTo>
                    <a:lnTo>
                      <a:pt x="215" y="23"/>
                    </a:lnTo>
                    <a:lnTo>
                      <a:pt x="225" y="30"/>
                    </a:lnTo>
                    <a:lnTo>
                      <a:pt x="236" y="39"/>
                    </a:lnTo>
                    <a:lnTo>
                      <a:pt x="245" y="49"/>
                    </a:lnTo>
                    <a:lnTo>
                      <a:pt x="252" y="60"/>
                    </a:lnTo>
                    <a:lnTo>
                      <a:pt x="259" y="70"/>
                    </a:lnTo>
                    <a:lnTo>
                      <a:pt x="264" y="83"/>
                    </a:lnTo>
                    <a:lnTo>
                      <a:pt x="269" y="95"/>
                    </a:lnTo>
                    <a:lnTo>
                      <a:pt x="273" y="109"/>
                    </a:lnTo>
                    <a:lnTo>
                      <a:pt x="275" y="123"/>
                    </a:lnTo>
                    <a:lnTo>
                      <a:pt x="275" y="137"/>
                    </a:lnTo>
                    <a:lnTo>
                      <a:pt x="275" y="137"/>
                    </a:lnTo>
                    <a:close/>
                  </a:path>
                </a:pathLst>
              </a:custGeom>
              <a:grpFill/>
              <a:ln w="9525">
                <a:noFill/>
                <a:round/>
              </a:ln>
            </p:spPr>
            <p:txBody>
              <a:bodyPr vert="horz" wrap="square" lIns="121920" tIns="60960" rIns="121920" bIns="60960" numCol="1" anchor="t" anchorCtr="0" compatLnSpc="1"/>
              <a:lstStyle/>
              <a:p>
                <a:endParaRPr lang="en-US" sz="2400">
                  <a:latin typeface="思源黑体 CN Bold" panose="020B0800000000000000" pitchFamily="34" charset="-122"/>
                  <a:cs typeface="+mn-ea"/>
                  <a:sym typeface="+mn-lt"/>
                </a:endParaRPr>
              </a:p>
            </p:txBody>
          </p:sp>
        </p:grpSp>
        <p:grpSp>
          <p:nvGrpSpPr>
            <p:cNvPr id="89" name="Group 54"/>
            <p:cNvGrpSpPr/>
            <p:nvPr/>
          </p:nvGrpSpPr>
          <p:grpSpPr>
            <a:xfrm>
              <a:off x="2074362" y="3249857"/>
              <a:ext cx="8001056" cy="476253"/>
              <a:chOff x="1500166" y="2715420"/>
              <a:chExt cx="6000792" cy="357190"/>
            </a:xfrm>
          </p:grpSpPr>
          <p:cxnSp>
            <p:nvCxnSpPr>
              <p:cNvPr id="90" name="主题班会-3-23"/>
              <p:cNvCxnSpPr/>
              <p:nvPr/>
            </p:nvCxnSpPr>
            <p:spPr>
              <a:xfrm rot="5400000">
                <a:off x="4321967" y="2893221"/>
                <a:ext cx="357190" cy="1588"/>
              </a:xfrm>
              <a:prstGeom prst="line">
                <a:avLst/>
              </a:prstGeom>
              <a:ln>
                <a:solidFill>
                  <a:schemeClr val="bg1">
                    <a:lumMod val="7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91" name="主题班会-3-24"/>
              <p:cNvCxnSpPr/>
              <p:nvPr/>
            </p:nvCxnSpPr>
            <p:spPr>
              <a:xfrm rot="10800000">
                <a:off x="1500166" y="2883692"/>
                <a:ext cx="3000396" cy="1588"/>
              </a:xfrm>
              <a:prstGeom prst="line">
                <a:avLst/>
              </a:prstGeom>
              <a:ln>
                <a:solidFill>
                  <a:schemeClr val="bg1">
                    <a:lumMod val="7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cxnSp>
            <p:nvCxnSpPr>
              <p:cNvPr id="92" name="主题班会-3-25"/>
              <p:cNvCxnSpPr/>
              <p:nvPr/>
            </p:nvCxnSpPr>
            <p:spPr>
              <a:xfrm rot="10800000">
                <a:off x="4500562" y="2883692"/>
                <a:ext cx="3000396" cy="1588"/>
              </a:xfrm>
              <a:prstGeom prst="line">
                <a:avLst/>
              </a:prstGeom>
              <a:ln>
                <a:solidFill>
                  <a:schemeClr val="bg1">
                    <a:lumMod val="75000"/>
                  </a:schemeClr>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grpSp>
      <p:sp>
        <p:nvSpPr>
          <p:cNvPr id="115" name="主题班会-4"/>
          <p:cNvSpPr/>
          <p:nvPr/>
        </p:nvSpPr>
        <p:spPr>
          <a:xfrm>
            <a:off x="5318540" y="3307132"/>
            <a:ext cx="1489415" cy="1489415"/>
          </a:xfrm>
          <a:prstGeom prst="ellipse">
            <a:avLst/>
          </a:prstGeom>
          <a:solidFill>
            <a:srgbClr val="002E5F"/>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sz="3600">
                <a:latin typeface="思源黑体 CN Bold" panose="020B0800000000000000" pitchFamily="34" charset="-122"/>
                <a:ea typeface="思源黑体 CN Bold" panose="020B0800000000000000" pitchFamily="34" charset="-122"/>
                <a:cs typeface="+mn-ea"/>
                <a:sym typeface="+mn-lt"/>
              </a:rPr>
              <a:t>&amp;</a:t>
            </a:r>
            <a:endParaRPr lang="zh-CN" altLang="en-US" sz="3600">
              <a:latin typeface="思源黑体 CN Bold" panose="020B0800000000000000" pitchFamily="34" charset="-122"/>
              <a:ea typeface="思源黑体 CN Bold" panose="020B0800000000000000" pitchFamily="34" charset="-122"/>
              <a:cs typeface="+mn-ea"/>
              <a:sym typeface="+mn-lt"/>
            </a:endParaRPr>
          </a:p>
        </p:txBody>
      </p:sp>
      <p:grpSp>
        <p:nvGrpSpPr>
          <p:cNvPr id="116" name="主题班会-5"/>
          <p:cNvGrpSpPr/>
          <p:nvPr/>
        </p:nvGrpSpPr>
        <p:grpSpPr>
          <a:xfrm>
            <a:off x="7109488" y="3480253"/>
            <a:ext cx="4444337" cy="2479630"/>
            <a:chOff x="7913702" y="2264905"/>
            <a:chExt cx="3790203" cy="2114670"/>
          </a:xfrm>
        </p:grpSpPr>
        <p:sp>
          <p:nvSpPr>
            <p:cNvPr id="117" name="主题班会-5-1"/>
            <p:cNvSpPr/>
            <p:nvPr/>
          </p:nvSpPr>
          <p:spPr>
            <a:xfrm flipH="1">
              <a:off x="7923225" y="2590958"/>
              <a:ext cx="3780680" cy="1788617"/>
            </a:xfrm>
            <a:prstGeom prst="rect">
              <a:avLst/>
            </a:prstGeom>
          </p:spPr>
          <p:txBody>
            <a:bodyPr wrap="square">
              <a:spAutoFit/>
            </a:bodyPr>
            <a:lstStyle/>
            <a:p>
              <a:pPr>
                <a:lnSpc>
                  <a:spcPct val="150000"/>
                </a:lnSpc>
                <a:buClr>
                  <a:srgbClr val="E24848"/>
                </a:buClr>
                <a:defRPr/>
              </a:pPr>
              <a:r>
                <a:rPr lang="zh-CN" altLang="en-US" sz="11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中国古代哲人要求言行一致，</a:t>
              </a:r>
              <a:r>
                <a:rPr lang="en-US" altLang="zh-CN" sz="11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a:t>
              </a:r>
              <a:r>
                <a:rPr lang="zh-CN" altLang="en-US" sz="11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礼记</a:t>
              </a:r>
              <a:r>
                <a:rPr lang="en-US" altLang="zh-CN" sz="11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a:t>
              </a:r>
              <a:r>
                <a:rPr lang="zh-CN" altLang="en-US" sz="11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中庸</a:t>
              </a:r>
              <a:r>
                <a:rPr lang="en-US" altLang="zh-CN" sz="11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a:t>
              </a:r>
              <a:r>
                <a:rPr lang="zh-CN" altLang="en-US" sz="11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曰：“言顾行，行顾言。”切不可“自食其言”、“面诺背违”、“阳是阴非”，所以朱熹认为“信是言行相顾之谓”，要求“口能言之，身能行之”，这才是“国宝”；如果“口言美，身行恶”，那是“国妖”，是君子所不取的。孔子说过：“始吾于人也，听其言而信其行；今吾于人也，听其言而观其行。”意思是说，从前孔子对于人，只要听了他讲的话，就会相信他的行为；孔子对于人，当听了他讲的话后，还要观察他的实际行为。在这里，孔子肯定道德实践是评价诚信品格的标准。</a:t>
              </a:r>
            </a:p>
          </p:txBody>
        </p:sp>
        <p:sp>
          <p:nvSpPr>
            <p:cNvPr id="118" name="主题班会-5-2"/>
            <p:cNvSpPr txBox="1"/>
            <p:nvPr/>
          </p:nvSpPr>
          <p:spPr>
            <a:xfrm flipH="1">
              <a:off x="7913702" y="2264905"/>
              <a:ext cx="1709626" cy="341221"/>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言行一致</a:t>
              </a:r>
            </a:p>
          </p:txBody>
        </p:sp>
      </p:grpSp>
      <p:grpSp>
        <p:nvGrpSpPr>
          <p:cNvPr id="119" name="主题班会-6"/>
          <p:cNvGrpSpPr/>
          <p:nvPr/>
        </p:nvGrpSpPr>
        <p:grpSpPr>
          <a:xfrm flipH="1">
            <a:off x="1371600" y="3480253"/>
            <a:ext cx="3666575" cy="2384925"/>
            <a:chOff x="7913702" y="2264905"/>
            <a:chExt cx="3126915" cy="2033904"/>
          </a:xfrm>
        </p:grpSpPr>
        <p:sp>
          <p:nvSpPr>
            <p:cNvPr id="120" name="主题班会-6-1"/>
            <p:cNvSpPr/>
            <p:nvPr/>
          </p:nvSpPr>
          <p:spPr>
            <a:xfrm flipH="1">
              <a:off x="7923225" y="2590958"/>
              <a:ext cx="3117392" cy="1707851"/>
            </a:xfrm>
            <a:prstGeom prst="rect">
              <a:avLst/>
            </a:prstGeom>
          </p:spPr>
          <p:txBody>
            <a:bodyPr wrap="square">
              <a:spAutoFit/>
            </a:bodyPr>
            <a:lstStyle/>
            <a:p>
              <a:pPr algn="r">
                <a:lnSpc>
                  <a:spcPct val="150000"/>
                </a:lnSpc>
                <a:buClr>
                  <a:srgbClr val="E24848"/>
                </a:buClr>
                <a:defRPr/>
              </a:pPr>
              <a:r>
                <a:rPr lang="zh-CN" altLang="en-US" sz="12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中国古代哲学家认为诚信是人的修身之本，也是一切事业得以成功的保证。</a:t>
              </a:r>
              <a:r>
                <a:rPr lang="en-US" altLang="zh-CN" sz="12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a:t>
              </a:r>
              <a:r>
                <a:rPr lang="zh-CN" altLang="en-US" sz="12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河南程氏遗书</a:t>
              </a:r>
              <a:r>
                <a:rPr lang="en-US" altLang="zh-CN" sz="12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a:t>
              </a:r>
              <a:r>
                <a:rPr lang="zh-CN" altLang="en-US" sz="1200" noProof="1">
                  <a:solidFill>
                    <a:schemeClr val="tx1">
                      <a:lumMod val="75000"/>
                      <a:lumOff val="25000"/>
                    </a:schemeClr>
                  </a:solidFill>
                  <a:latin typeface="思源黑体 CN Light" panose="020B0300000000000000" pitchFamily="34" charset="-122"/>
                  <a:ea typeface="思源黑体 CN Light" panose="020B0300000000000000" pitchFamily="34" charset="-122"/>
                  <a:cs typeface="Open Sans Light" panose="020B0306030504020204" pitchFamily="34" charset="0"/>
                </a:rPr>
                <a:t>卷二十五云：“学者不可以不诚，不诚无以为善，不诚无以为君子。修学不以诚，则学杂；为事不以诚，则事败；自谋不以诚，则是欺其心而自弄其忠；与人不以诚，则是丧其德而增人之怨。”说明“诚”对于“做人”、“做事”是何等的重要！</a:t>
              </a:r>
            </a:p>
          </p:txBody>
        </p:sp>
        <p:sp>
          <p:nvSpPr>
            <p:cNvPr id="121" name="主题班会-6-2"/>
            <p:cNvSpPr txBox="1"/>
            <p:nvPr/>
          </p:nvSpPr>
          <p:spPr>
            <a:xfrm flipH="1">
              <a:off x="7913702" y="2264905"/>
              <a:ext cx="1709626" cy="341221"/>
            </a:xfrm>
            <a:prstGeom prst="rect">
              <a:avLst/>
            </a:prstGeom>
            <a:noFill/>
          </p:spPr>
          <p:txBody>
            <a:bodyPr wrap="square" rtlCol="0">
              <a:spAutoFit/>
            </a:bodyPr>
            <a:lstStyle>
              <a:defPPr>
                <a:defRPr lang="zh-CN"/>
              </a:defPPr>
              <a:lvl1pPr>
                <a:defRPr sz="5400">
                  <a:gradFill>
                    <a:gsLst>
                      <a:gs pos="11000">
                        <a:srgbClr val="2F88E5">
                          <a:alpha val="90000"/>
                        </a:srgbClr>
                      </a:gs>
                      <a:gs pos="100000">
                        <a:srgbClr val="1BCAB5">
                          <a:alpha val="90000"/>
                        </a:srgbClr>
                      </a:gs>
                    </a:gsLst>
                    <a:lin ang="16200000" scaled="1"/>
                  </a:gradFill>
                  <a:latin typeface="Agency FB" panose="020B0503020202020204" pitchFamily="34" charset="0"/>
                </a:defRPr>
              </a:lvl1pPr>
            </a:lstStyle>
            <a:p>
              <a:pPr algn="r"/>
              <a:r>
                <a:rPr lang="zh-CN" altLang="en-US" sz="2000">
                  <a:solidFill>
                    <a:schemeClr val="tx1">
                      <a:lumMod val="75000"/>
                      <a:lumOff val="25000"/>
                    </a:schemeClr>
                  </a:solidFill>
                  <a:latin typeface="思源黑体 CN Bold" panose="020B0800000000000000" pitchFamily="34" charset="-122"/>
                  <a:ea typeface="思源黑体 CN Bold" panose="020B0800000000000000" pitchFamily="34" charset="-122"/>
                </a:rPr>
                <a:t>诚信待人</a:t>
              </a:r>
            </a:p>
          </p:txBody>
        </p:sp>
      </p:grpSp>
      <p:sp>
        <p:nvSpPr>
          <p:cNvPr id="57" name="文本框 56"/>
          <p:cNvSpPr txBox="1"/>
          <p:nvPr/>
        </p:nvSpPr>
        <p:spPr>
          <a:xfrm>
            <a:off x="611893" y="469433"/>
            <a:ext cx="2031325" cy="646331"/>
          </a:xfrm>
          <a:prstGeom prst="rect">
            <a:avLst/>
          </a:prstGeom>
          <a:noFill/>
        </p:spPr>
        <p:txBody>
          <a:bodyPr wrap="none" rtlCol="0">
            <a:spAutoFit/>
          </a:bodyPr>
          <a:lstStyle/>
          <a:p>
            <a:r>
              <a:rPr lang="zh-CN" altLang="en-US" sz="3600" kern="0">
                <a:solidFill>
                  <a:srgbClr val="002E5F"/>
                </a:solidFill>
                <a:latin typeface="zihun64hao-mengquruantangti" pitchFamily="2" charset="-122"/>
                <a:ea typeface="zihun64hao-mengquruantangti" pitchFamily="2" charset="-122"/>
              </a:rPr>
              <a:t>何为诚信</a:t>
            </a:r>
          </a:p>
        </p:txBody>
      </p:sp>
    </p:spTree>
  </p:cSld>
  <p:clrMapOvr>
    <a:masterClrMapping/>
  </p:clrMapOvr>
  <p:transition spd="slow" advTm="3000">
    <p:wip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主题班会-1" hidden="1"/>
          <p:cNvSpPr txBox="1"/>
          <p:nvPr/>
        </p:nvSpPr>
        <p:spPr>
          <a:xfrm>
            <a:off x="10522857" y="-841829"/>
            <a:ext cx="1669143" cy="369332"/>
          </a:xfrm>
          <a:prstGeom prst="rect">
            <a:avLst/>
          </a:prstGeom>
          <a:noFill/>
        </p:spPr>
        <p:txBody>
          <a:bodyPr wrap="square" rtlCol="0">
            <a:spAutoFit/>
          </a:bodyPr>
          <a:lstStyle/>
          <a:p>
            <a:r>
              <a:rPr lang="en-US" altLang="zh-CN">
                <a:noFill/>
                <a:latin typeface="思源黑体 CN Bold" panose="020B0800000000000000" pitchFamily="34" charset="-122"/>
                <a:ea typeface="思源黑体 CN Bold" panose="020B0800000000000000" pitchFamily="34" charset="-122"/>
              </a:rPr>
              <a:t>BY YUSHEN</a:t>
            </a:r>
            <a:endParaRPr lang="zh-CN" altLang="en-US">
              <a:noFill/>
              <a:latin typeface="思源黑体 CN Bold" panose="020B0800000000000000" pitchFamily="34" charset="-122"/>
              <a:ea typeface="思源黑体 CN Bold" panose="020B0800000000000000" pitchFamily="34" charset="-122"/>
            </a:endParaRPr>
          </a:p>
        </p:txBody>
      </p:sp>
      <p:grpSp>
        <p:nvGrpSpPr>
          <p:cNvPr id="64" name="主题班会-4"/>
          <p:cNvGrpSpPr/>
          <p:nvPr/>
        </p:nvGrpSpPr>
        <p:grpSpPr>
          <a:xfrm>
            <a:off x="2453394" y="1642904"/>
            <a:ext cx="8070227" cy="1187116"/>
            <a:chOff x="2453394" y="1642904"/>
            <a:chExt cx="8070227" cy="1187116"/>
          </a:xfrm>
        </p:grpSpPr>
        <p:sp>
          <p:nvSpPr>
            <p:cNvPr id="65" name="主题班会-4-1"/>
            <p:cNvSpPr/>
            <p:nvPr/>
          </p:nvSpPr>
          <p:spPr>
            <a:xfrm>
              <a:off x="2453394" y="1642904"/>
              <a:ext cx="8070227" cy="1187116"/>
            </a:xfrm>
            <a:prstGeom prst="rect">
              <a:avLst/>
            </a:prstGeom>
            <a:solidFill>
              <a:sysClr val="window" lastClr="FFFFFF">
                <a:lumMod val="95000"/>
              </a:sys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endParaRPr>
            </a:p>
          </p:txBody>
        </p:sp>
        <p:sp>
          <p:nvSpPr>
            <p:cNvPr id="66" name="主题班会-4-2"/>
            <p:cNvSpPr>
              <a:spLocks noChangeAspect="1"/>
            </p:cNvSpPr>
            <p:nvPr/>
          </p:nvSpPr>
          <p:spPr bwMode="auto">
            <a:xfrm>
              <a:off x="2871495" y="1934487"/>
              <a:ext cx="609685" cy="603950"/>
            </a:xfrm>
            <a:custGeom>
              <a:avLst/>
              <a:gdLst>
                <a:gd name="T0" fmla="*/ 477 w 631"/>
                <a:gd name="T1" fmla="*/ 282 h 626"/>
                <a:gd name="T2" fmla="*/ 554 w 631"/>
                <a:gd name="T3" fmla="*/ 197 h 626"/>
                <a:gd name="T4" fmla="*/ 623 w 631"/>
                <a:gd name="T5" fmla="*/ 79 h 626"/>
                <a:gd name="T6" fmla="*/ 615 w 631"/>
                <a:gd name="T7" fmla="*/ 28 h 626"/>
                <a:gd name="T8" fmla="*/ 593 w 631"/>
                <a:gd name="T9" fmla="*/ 12 h 626"/>
                <a:gd name="T10" fmla="*/ 541 w 631"/>
                <a:gd name="T11" fmla="*/ 21 h 626"/>
                <a:gd name="T12" fmla="*/ 451 w 631"/>
                <a:gd name="T13" fmla="*/ 123 h 626"/>
                <a:gd name="T14" fmla="*/ 395 w 631"/>
                <a:gd name="T15" fmla="*/ 223 h 626"/>
                <a:gd name="T16" fmla="*/ 396 w 631"/>
                <a:gd name="T17" fmla="*/ 267 h 626"/>
                <a:gd name="T18" fmla="*/ 388 w 631"/>
                <a:gd name="T19" fmla="*/ 278 h 626"/>
                <a:gd name="T20" fmla="*/ 346 w 631"/>
                <a:gd name="T21" fmla="*/ 249 h 626"/>
                <a:gd name="T22" fmla="*/ 275 w 631"/>
                <a:gd name="T23" fmla="*/ 176 h 626"/>
                <a:gd name="T24" fmla="*/ 290 w 631"/>
                <a:gd name="T25" fmla="*/ 132 h 626"/>
                <a:gd name="T26" fmla="*/ 254 w 631"/>
                <a:gd name="T27" fmla="*/ 48 h 626"/>
                <a:gd name="T28" fmla="*/ 236 w 631"/>
                <a:gd name="T29" fmla="*/ 34 h 626"/>
                <a:gd name="T30" fmla="*/ 174 w 631"/>
                <a:gd name="T31" fmla="*/ 19 h 626"/>
                <a:gd name="T32" fmla="*/ 125 w 631"/>
                <a:gd name="T33" fmla="*/ 28 h 626"/>
                <a:gd name="T34" fmla="*/ 121 w 631"/>
                <a:gd name="T35" fmla="*/ 35 h 626"/>
                <a:gd name="T36" fmla="*/ 126 w 631"/>
                <a:gd name="T37" fmla="*/ 49 h 626"/>
                <a:gd name="T38" fmla="*/ 167 w 631"/>
                <a:gd name="T39" fmla="*/ 89 h 626"/>
                <a:gd name="T40" fmla="*/ 167 w 631"/>
                <a:gd name="T41" fmla="*/ 141 h 626"/>
                <a:gd name="T42" fmla="*/ 124 w 631"/>
                <a:gd name="T43" fmla="*/ 184 h 626"/>
                <a:gd name="T44" fmla="*/ 98 w 631"/>
                <a:gd name="T45" fmla="*/ 195 h 626"/>
                <a:gd name="T46" fmla="*/ 72 w 631"/>
                <a:gd name="T47" fmla="*/ 184 h 626"/>
                <a:gd name="T48" fmla="*/ 31 w 631"/>
                <a:gd name="T49" fmla="*/ 144 h 626"/>
                <a:gd name="T50" fmla="*/ 18 w 631"/>
                <a:gd name="T51" fmla="*/ 138 h 626"/>
                <a:gd name="T52" fmla="*/ 11 w 631"/>
                <a:gd name="T53" fmla="*/ 142 h 626"/>
                <a:gd name="T54" fmla="*/ 2 w 631"/>
                <a:gd name="T55" fmla="*/ 191 h 626"/>
                <a:gd name="T56" fmla="*/ 14 w 631"/>
                <a:gd name="T57" fmla="*/ 253 h 626"/>
                <a:gd name="T58" fmla="*/ 68 w 631"/>
                <a:gd name="T59" fmla="*/ 296 h 626"/>
                <a:gd name="T60" fmla="*/ 115 w 631"/>
                <a:gd name="T61" fmla="*/ 307 h 626"/>
                <a:gd name="T62" fmla="*/ 159 w 631"/>
                <a:gd name="T63" fmla="*/ 292 h 626"/>
                <a:gd name="T64" fmla="*/ 238 w 631"/>
                <a:gd name="T65" fmla="*/ 367 h 626"/>
                <a:gd name="T66" fmla="*/ 284 w 631"/>
                <a:gd name="T67" fmla="*/ 426 h 626"/>
                <a:gd name="T68" fmla="*/ 176 w 631"/>
                <a:gd name="T69" fmla="*/ 578 h 626"/>
                <a:gd name="T70" fmla="*/ 183 w 631"/>
                <a:gd name="T71" fmla="*/ 615 h 626"/>
                <a:gd name="T72" fmla="*/ 198 w 631"/>
                <a:gd name="T73" fmla="*/ 620 h 626"/>
                <a:gd name="T74" fmla="*/ 220 w 631"/>
                <a:gd name="T75" fmla="*/ 609 h 626"/>
                <a:gd name="T76" fmla="*/ 325 w 631"/>
                <a:gd name="T77" fmla="*/ 460 h 626"/>
                <a:gd name="T78" fmla="*/ 353 w 631"/>
                <a:gd name="T79" fmla="*/ 481 h 626"/>
                <a:gd name="T80" fmla="*/ 406 w 631"/>
                <a:gd name="T81" fmla="*/ 521 h 626"/>
                <a:gd name="T82" fmla="*/ 406 w 631"/>
                <a:gd name="T83" fmla="*/ 524 h 626"/>
                <a:gd name="T84" fmla="*/ 507 w 631"/>
                <a:gd name="T85" fmla="*/ 626 h 626"/>
                <a:gd name="T86" fmla="*/ 609 w 631"/>
                <a:gd name="T87" fmla="*/ 524 h 626"/>
                <a:gd name="T88" fmla="*/ 507 w 631"/>
                <a:gd name="T89" fmla="*/ 423 h 626"/>
                <a:gd name="T90" fmla="*/ 504 w 631"/>
                <a:gd name="T91" fmla="*/ 423 h 626"/>
                <a:gd name="T92" fmla="*/ 466 w 631"/>
                <a:gd name="T93" fmla="*/ 360 h 626"/>
                <a:gd name="T94" fmla="*/ 428 w 631"/>
                <a:gd name="T95" fmla="*/ 314 h 626"/>
                <a:gd name="T96" fmla="*/ 441 w 631"/>
                <a:gd name="T97" fmla="*/ 296 h 626"/>
                <a:gd name="T98" fmla="*/ 477 w 631"/>
                <a:gd name="T99" fmla="*/ 282 h 626"/>
                <a:gd name="T100" fmla="*/ 469 w 631"/>
                <a:gd name="T101" fmla="*/ 487 h 626"/>
                <a:gd name="T102" fmla="*/ 507 w 631"/>
                <a:gd name="T103" fmla="*/ 471 h 626"/>
                <a:gd name="T104" fmla="*/ 560 w 631"/>
                <a:gd name="T105" fmla="*/ 524 h 626"/>
                <a:gd name="T106" fmla="*/ 507 w 631"/>
                <a:gd name="T107" fmla="*/ 577 h 626"/>
                <a:gd name="T108" fmla="*/ 454 w 631"/>
                <a:gd name="T109" fmla="*/ 524 h 626"/>
                <a:gd name="T110" fmla="*/ 469 w 631"/>
                <a:gd name="T111" fmla="*/ 487 h 62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631" h="626">
                  <a:moveTo>
                    <a:pt x="477" y="282"/>
                  </a:moveTo>
                  <a:cubicBezTo>
                    <a:pt x="477" y="282"/>
                    <a:pt x="521" y="243"/>
                    <a:pt x="554" y="197"/>
                  </a:cubicBezTo>
                  <a:cubicBezTo>
                    <a:pt x="591" y="146"/>
                    <a:pt x="623" y="79"/>
                    <a:pt x="623" y="79"/>
                  </a:cubicBezTo>
                  <a:cubicBezTo>
                    <a:pt x="630" y="58"/>
                    <a:pt x="631" y="40"/>
                    <a:pt x="615" y="28"/>
                  </a:cubicBezTo>
                  <a:lnTo>
                    <a:pt x="593" y="12"/>
                  </a:lnTo>
                  <a:cubicBezTo>
                    <a:pt x="576" y="0"/>
                    <a:pt x="558" y="8"/>
                    <a:pt x="541" y="21"/>
                  </a:cubicBezTo>
                  <a:cubicBezTo>
                    <a:pt x="541" y="21"/>
                    <a:pt x="487" y="73"/>
                    <a:pt x="451" y="123"/>
                  </a:cubicBezTo>
                  <a:cubicBezTo>
                    <a:pt x="415" y="173"/>
                    <a:pt x="395" y="223"/>
                    <a:pt x="395" y="223"/>
                  </a:cubicBezTo>
                  <a:cubicBezTo>
                    <a:pt x="390" y="240"/>
                    <a:pt x="388" y="255"/>
                    <a:pt x="396" y="267"/>
                  </a:cubicBezTo>
                  <a:lnTo>
                    <a:pt x="388" y="278"/>
                  </a:lnTo>
                  <a:cubicBezTo>
                    <a:pt x="374" y="267"/>
                    <a:pt x="359" y="257"/>
                    <a:pt x="346" y="249"/>
                  </a:cubicBezTo>
                  <a:cubicBezTo>
                    <a:pt x="301" y="224"/>
                    <a:pt x="266" y="200"/>
                    <a:pt x="275" y="176"/>
                  </a:cubicBezTo>
                  <a:lnTo>
                    <a:pt x="290" y="132"/>
                  </a:lnTo>
                  <a:cubicBezTo>
                    <a:pt x="295" y="118"/>
                    <a:pt x="272" y="66"/>
                    <a:pt x="254" y="48"/>
                  </a:cubicBezTo>
                  <a:cubicBezTo>
                    <a:pt x="248" y="42"/>
                    <a:pt x="242" y="37"/>
                    <a:pt x="236" y="34"/>
                  </a:cubicBezTo>
                  <a:cubicBezTo>
                    <a:pt x="226" y="27"/>
                    <a:pt x="198" y="17"/>
                    <a:pt x="174" y="19"/>
                  </a:cubicBezTo>
                  <a:cubicBezTo>
                    <a:pt x="151" y="21"/>
                    <a:pt x="129" y="26"/>
                    <a:pt x="125" y="28"/>
                  </a:cubicBezTo>
                  <a:cubicBezTo>
                    <a:pt x="123" y="30"/>
                    <a:pt x="121" y="32"/>
                    <a:pt x="121" y="35"/>
                  </a:cubicBezTo>
                  <a:cubicBezTo>
                    <a:pt x="120" y="39"/>
                    <a:pt x="122" y="44"/>
                    <a:pt x="126" y="49"/>
                  </a:cubicBezTo>
                  <a:lnTo>
                    <a:pt x="167" y="89"/>
                  </a:lnTo>
                  <a:cubicBezTo>
                    <a:pt x="181" y="103"/>
                    <a:pt x="181" y="126"/>
                    <a:pt x="167" y="141"/>
                  </a:cubicBezTo>
                  <a:lnTo>
                    <a:pt x="124" y="184"/>
                  </a:lnTo>
                  <a:cubicBezTo>
                    <a:pt x="117" y="191"/>
                    <a:pt x="107" y="195"/>
                    <a:pt x="98" y="195"/>
                  </a:cubicBezTo>
                  <a:cubicBezTo>
                    <a:pt x="88" y="195"/>
                    <a:pt x="79" y="191"/>
                    <a:pt x="72" y="184"/>
                  </a:cubicBezTo>
                  <a:lnTo>
                    <a:pt x="31" y="144"/>
                  </a:lnTo>
                  <a:cubicBezTo>
                    <a:pt x="27" y="139"/>
                    <a:pt x="22" y="137"/>
                    <a:pt x="18" y="138"/>
                  </a:cubicBezTo>
                  <a:cubicBezTo>
                    <a:pt x="15" y="139"/>
                    <a:pt x="13" y="140"/>
                    <a:pt x="11" y="142"/>
                  </a:cubicBezTo>
                  <a:cubicBezTo>
                    <a:pt x="9" y="146"/>
                    <a:pt x="4" y="168"/>
                    <a:pt x="2" y="191"/>
                  </a:cubicBezTo>
                  <a:cubicBezTo>
                    <a:pt x="0" y="215"/>
                    <a:pt x="8" y="243"/>
                    <a:pt x="14" y="253"/>
                  </a:cubicBezTo>
                  <a:cubicBezTo>
                    <a:pt x="20" y="264"/>
                    <a:pt x="44" y="285"/>
                    <a:pt x="68" y="296"/>
                  </a:cubicBezTo>
                  <a:cubicBezTo>
                    <a:pt x="88" y="304"/>
                    <a:pt x="107" y="309"/>
                    <a:pt x="115" y="307"/>
                  </a:cubicBezTo>
                  <a:cubicBezTo>
                    <a:pt x="115" y="307"/>
                    <a:pt x="135" y="300"/>
                    <a:pt x="159" y="292"/>
                  </a:cubicBezTo>
                  <a:cubicBezTo>
                    <a:pt x="183" y="284"/>
                    <a:pt x="210" y="321"/>
                    <a:pt x="238" y="367"/>
                  </a:cubicBezTo>
                  <a:cubicBezTo>
                    <a:pt x="251" y="388"/>
                    <a:pt x="267" y="409"/>
                    <a:pt x="284" y="426"/>
                  </a:cubicBezTo>
                  <a:lnTo>
                    <a:pt x="176" y="578"/>
                  </a:lnTo>
                  <a:cubicBezTo>
                    <a:pt x="168" y="590"/>
                    <a:pt x="171" y="607"/>
                    <a:pt x="183" y="615"/>
                  </a:cubicBezTo>
                  <a:cubicBezTo>
                    <a:pt x="187" y="619"/>
                    <a:pt x="193" y="620"/>
                    <a:pt x="198" y="620"/>
                  </a:cubicBezTo>
                  <a:cubicBezTo>
                    <a:pt x="206" y="620"/>
                    <a:pt x="215" y="616"/>
                    <a:pt x="220" y="609"/>
                  </a:cubicBezTo>
                  <a:lnTo>
                    <a:pt x="325" y="460"/>
                  </a:lnTo>
                  <a:cubicBezTo>
                    <a:pt x="335" y="467"/>
                    <a:pt x="344" y="474"/>
                    <a:pt x="353" y="481"/>
                  </a:cubicBezTo>
                  <a:cubicBezTo>
                    <a:pt x="382" y="502"/>
                    <a:pt x="406" y="520"/>
                    <a:pt x="406" y="521"/>
                  </a:cubicBezTo>
                  <a:cubicBezTo>
                    <a:pt x="406" y="522"/>
                    <a:pt x="406" y="523"/>
                    <a:pt x="406" y="524"/>
                  </a:cubicBezTo>
                  <a:cubicBezTo>
                    <a:pt x="406" y="580"/>
                    <a:pt x="451" y="626"/>
                    <a:pt x="507" y="626"/>
                  </a:cubicBezTo>
                  <a:cubicBezTo>
                    <a:pt x="563" y="626"/>
                    <a:pt x="609" y="580"/>
                    <a:pt x="609" y="524"/>
                  </a:cubicBezTo>
                  <a:cubicBezTo>
                    <a:pt x="609" y="468"/>
                    <a:pt x="563" y="423"/>
                    <a:pt x="507" y="423"/>
                  </a:cubicBezTo>
                  <a:cubicBezTo>
                    <a:pt x="506" y="423"/>
                    <a:pt x="505" y="423"/>
                    <a:pt x="504" y="423"/>
                  </a:cubicBezTo>
                  <a:cubicBezTo>
                    <a:pt x="503" y="423"/>
                    <a:pt x="489" y="392"/>
                    <a:pt x="466" y="360"/>
                  </a:cubicBezTo>
                  <a:cubicBezTo>
                    <a:pt x="456" y="346"/>
                    <a:pt x="443" y="330"/>
                    <a:pt x="428" y="314"/>
                  </a:cubicBezTo>
                  <a:lnTo>
                    <a:pt x="441" y="296"/>
                  </a:lnTo>
                  <a:cubicBezTo>
                    <a:pt x="453" y="298"/>
                    <a:pt x="465" y="291"/>
                    <a:pt x="477" y="282"/>
                  </a:cubicBezTo>
                  <a:close/>
                  <a:moveTo>
                    <a:pt x="469" y="487"/>
                  </a:moveTo>
                  <a:cubicBezTo>
                    <a:pt x="479" y="476"/>
                    <a:pt x="493" y="471"/>
                    <a:pt x="507" y="471"/>
                  </a:cubicBezTo>
                  <a:cubicBezTo>
                    <a:pt x="536" y="471"/>
                    <a:pt x="560" y="495"/>
                    <a:pt x="560" y="524"/>
                  </a:cubicBezTo>
                  <a:cubicBezTo>
                    <a:pt x="560" y="553"/>
                    <a:pt x="536" y="577"/>
                    <a:pt x="507" y="577"/>
                  </a:cubicBezTo>
                  <a:cubicBezTo>
                    <a:pt x="478" y="577"/>
                    <a:pt x="454" y="553"/>
                    <a:pt x="454" y="524"/>
                  </a:cubicBezTo>
                  <a:cubicBezTo>
                    <a:pt x="454" y="510"/>
                    <a:pt x="459" y="497"/>
                    <a:pt x="469" y="487"/>
                  </a:cubicBezTo>
                  <a:close/>
                </a:path>
              </a:pathLst>
            </a:custGeom>
            <a:solidFill>
              <a:srgbClr val="002E5F"/>
            </a:solidFill>
            <a:ln>
              <a:noFill/>
            </a:ln>
          </p:spPr>
          <p:txBody>
            <a:bodyPr/>
            <a:lstStyle/>
            <a:p>
              <a:endParaRPr/>
            </a:p>
          </p:txBody>
        </p:sp>
        <p:sp>
          <p:nvSpPr>
            <p:cNvPr id="68" name="主题班会-4-3"/>
            <p:cNvSpPr txBox="1"/>
            <p:nvPr/>
          </p:nvSpPr>
          <p:spPr>
            <a:xfrm>
              <a:off x="3777444" y="1768996"/>
              <a:ext cx="6329082" cy="893643"/>
            </a:xfrm>
            <a:prstGeom prst="rect">
              <a:avLst/>
            </a:prstGeom>
            <a:noFill/>
          </p:spPr>
          <p:txBody>
            <a:bodyPr wrap="square" rtlCol="0">
              <a:spAutoFit/>
            </a:bodyPr>
            <a:lstStyle/>
            <a:p>
              <a:pPr lvl="0">
                <a:lnSpc>
                  <a:spcPct val="200000"/>
                </a:lnSpc>
                <a:defRPr/>
              </a:pPr>
              <a:r>
                <a:rPr lang="zh-CN" altLang="en-US" sz="1400" kern="0" dirty="0">
                  <a:solidFill>
                    <a:schemeClr val="tx1">
                      <a:lumMod val="75000"/>
                      <a:lumOff val="25000"/>
                    </a:schemeClr>
                  </a:solidFill>
                  <a:latin typeface="思源黑体 CN Light" panose="020B0300000000000000" pitchFamily="34" charset="-122"/>
                  <a:ea typeface="思源黑体 CN Light" panose="020B0300000000000000" pitchFamily="34" charset="-122"/>
                </a:rPr>
                <a:t>立身诚为本，处世信为基。养德始于真，修业成于勤。</a:t>
              </a:r>
              <a:endParaRPr lang="en-US" altLang="zh-CN" sz="1400" kern="0" dirty="0">
                <a:solidFill>
                  <a:schemeClr val="tx1">
                    <a:lumMod val="75000"/>
                    <a:lumOff val="25000"/>
                  </a:schemeClr>
                </a:solidFill>
                <a:latin typeface="思源黑体 CN Light" panose="020B0300000000000000" pitchFamily="34" charset="-122"/>
                <a:ea typeface="思源黑体 CN Light" panose="020B0300000000000000" pitchFamily="34" charset="-122"/>
              </a:endParaRPr>
            </a:p>
            <a:p>
              <a:pPr lvl="0">
                <a:lnSpc>
                  <a:spcPct val="200000"/>
                </a:lnSpc>
                <a:defRPr/>
              </a:pPr>
              <a:r>
                <a:rPr lang="zh-CN" altLang="en-US" sz="1400" kern="0" dirty="0">
                  <a:solidFill>
                    <a:schemeClr val="tx1">
                      <a:lumMod val="75000"/>
                      <a:lumOff val="25000"/>
                    </a:schemeClr>
                  </a:solidFill>
                  <a:latin typeface="思源黑体 CN Light" panose="020B0300000000000000" pitchFamily="34" charset="-122"/>
                  <a:ea typeface="思源黑体 CN Light" panose="020B0300000000000000" pitchFamily="34" charset="-122"/>
                </a:rPr>
                <a:t>忠诚报祖国，荣耻铭于心，信仰须高洁，立场当坚定。</a:t>
              </a:r>
            </a:p>
          </p:txBody>
        </p:sp>
      </p:grpSp>
      <p:grpSp>
        <p:nvGrpSpPr>
          <p:cNvPr id="69" name="主题班会-5"/>
          <p:cNvGrpSpPr/>
          <p:nvPr/>
        </p:nvGrpSpPr>
        <p:grpSpPr>
          <a:xfrm>
            <a:off x="2453394" y="3104171"/>
            <a:ext cx="8070227" cy="1187116"/>
            <a:chOff x="2453394" y="1642904"/>
            <a:chExt cx="8070227" cy="1187116"/>
          </a:xfrm>
        </p:grpSpPr>
        <p:sp>
          <p:nvSpPr>
            <p:cNvPr id="71" name="主题班会-5-1"/>
            <p:cNvSpPr/>
            <p:nvPr/>
          </p:nvSpPr>
          <p:spPr>
            <a:xfrm>
              <a:off x="2453394" y="1642904"/>
              <a:ext cx="8070227" cy="1187116"/>
            </a:xfrm>
            <a:prstGeom prst="rect">
              <a:avLst/>
            </a:prstGeom>
            <a:solidFill>
              <a:sysClr val="window" lastClr="FFFFFF">
                <a:lumMod val="95000"/>
              </a:sys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endParaRPr>
            </a:p>
          </p:txBody>
        </p:sp>
        <p:sp>
          <p:nvSpPr>
            <p:cNvPr id="72" name="主题班会-5-2"/>
            <p:cNvSpPr>
              <a:spLocks noChangeAspect="1"/>
            </p:cNvSpPr>
            <p:nvPr/>
          </p:nvSpPr>
          <p:spPr bwMode="auto">
            <a:xfrm>
              <a:off x="2888780" y="1931619"/>
              <a:ext cx="575113" cy="609685"/>
            </a:xfrm>
            <a:custGeom>
              <a:avLst/>
              <a:gdLst>
                <a:gd name="connsiteX0" fmla="*/ 163934 w 574049"/>
                <a:gd name="connsiteY0" fmla="*/ 419229 h 608556"/>
                <a:gd name="connsiteX1" fmla="*/ 243204 w 574049"/>
                <a:gd name="connsiteY1" fmla="*/ 456825 h 608556"/>
                <a:gd name="connsiteX2" fmla="*/ 322474 w 574049"/>
                <a:gd name="connsiteY2" fmla="*/ 419229 h 608556"/>
                <a:gd name="connsiteX3" fmla="*/ 465217 w 574049"/>
                <a:gd name="connsiteY3" fmla="*/ 530768 h 608556"/>
                <a:gd name="connsiteX4" fmla="*/ 476968 w 574049"/>
                <a:gd name="connsiteY4" fmla="*/ 565383 h 608556"/>
                <a:gd name="connsiteX5" fmla="*/ 472634 w 574049"/>
                <a:gd name="connsiteY5" fmla="*/ 594902 h 608556"/>
                <a:gd name="connsiteX6" fmla="*/ 446050 w 574049"/>
                <a:gd name="connsiteY6" fmla="*/ 608556 h 608556"/>
                <a:gd name="connsiteX7" fmla="*/ 40358 w 574049"/>
                <a:gd name="connsiteY7" fmla="*/ 608556 h 608556"/>
                <a:gd name="connsiteX8" fmla="*/ 13871 w 574049"/>
                <a:gd name="connsiteY8" fmla="*/ 594902 h 608556"/>
                <a:gd name="connsiteX9" fmla="*/ 9440 w 574049"/>
                <a:gd name="connsiteY9" fmla="*/ 565383 h 608556"/>
                <a:gd name="connsiteX10" fmla="*/ 21191 w 574049"/>
                <a:gd name="connsiteY10" fmla="*/ 530768 h 608556"/>
                <a:gd name="connsiteX11" fmla="*/ 163934 w 574049"/>
                <a:gd name="connsiteY11" fmla="*/ 419229 h 608556"/>
                <a:gd name="connsiteX12" fmla="*/ 406631 w 574049"/>
                <a:gd name="connsiteY12" fmla="*/ 313875 h 608556"/>
                <a:gd name="connsiteX13" fmla="*/ 472435 w 574049"/>
                <a:gd name="connsiteY13" fmla="*/ 379473 h 608556"/>
                <a:gd name="connsiteX14" fmla="*/ 438040 w 574049"/>
                <a:gd name="connsiteY14" fmla="*/ 436800 h 608556"/>
                <a:gd name="connsiteX15" fmla="*/ 344006 w 574049"/>
                <a:gd name="connsiteY15" fmla="*/ 390920 h 608556"/>
                <a:gd name="connsiteX16" fmla="*/ 371946 w 574049"/>
                <a:gd name="connsiteY16" fmla="*/ 323974 h 608556"/>
                <a:gd name="connsiteX17" fmla="*/ 406631 w 574049"/>
                <a:gd name="connsiteY17" fmla="*/ 313875 h 608556"/>
                <a:gd name="connsiteX18" fmla="*/ 381817 w 574049"/>
                <a:gd name="connsiteY18" fmla="*/ 212472 h 608556"/>
                <a:gd name="connsiteX19" fmla="*/ 431512 w 574049"/>
                <a:gd name="connsiteY19" fmla="*/ 212472 h 608556"/>
                <a:gd name="connsiteX20" fmla="*/ 445284 w 574049"/>
                <a:gd name="connsiteY20" fmla="*/ 226127 h 608556"/>
                <a:gd name="connsiteX21" fmla="*/ 445284 w 574049"/>
                <a:gd name="connsiteY21" fmla="*/ 254301 h 608556"/>
                <a:gd name="connsiteX22" fmla="*/ 468013 w 574049"/>
                <a:gd name="connsiteY22" fmla="*/ 263725 h 608556"/>
                <a:gd name="connsiteX23" fmla="*/ 488045 w 574049"/>
                <a:gd name="connsiteY23" fmla="*/ 243820 h 608556"/>
                <a:gd name="connsiteX24" fmla="*/ 497773 w 574049"/>
                <a:gd name="connsiteY24" fmla="*/ 239781 h 608556"/>
                <a:gd name="connsiteX25" fmla="*/ 507403 w 574049"/>
                <a:gd name="connsiteY25" fmla="*/ 243820 h 608556"/>
                <a:gd name="connsiteX26" fmla="*/ 542556 w 574049"/>
                <a:gd name="connsiteY26" fmla="*/ 278918 h 608556"/>
                <a:gd name="connsiteX27" fmla="*/ 546601 w 574049"/>
                <a:gd name="connsiteY27" fmla="*/ 288630 h 608556"/>
                <a:gd name="connsiteX28" fmla="*/ 542556 w 574049"/>
                <a:gd name="connsiteY28" fmla="*/ 298246 h 608556"/>
                <a:gd name="connsiteX29" fmla="*/ 522620 w 574049"/>
                <a:gd name="connsiteY29" fmla="*/ 318247 h 608556"/>
                <a:gd name="connsiteX30" fmla="*/ 532155 w 574049"/>
                <a:gd name="connsiteY30" fmla="*/ 340941 h 608556"/>
                <a:gd name="connsiteX31" fmla="*/ 560277 w 574049"/>
                <a:gd name="connsiteY31" fmla="*/ 340941 h 608556"/>
                <a:gd name="connsiteX32" fmla="*/ 574049 w 574049"/>
                <a:gd name="connsiteY32" fmla="*/ 354692 h 608556"/>
                <a:gd name="connsiteX33" fmla="*/ 574049 w 574049"/>
                <a:gd name="connsiteY33" fmla="*/ 404310 h 608556"/>
                <a:gd name="connsiteX34" fmla="*/ 570004 w 574049"/>
                <a:gd name="connsiteY34" fmla="*/ 414022 h 608556"/>
                <a:gd name="connsiteX35" fmla="*/ 560277 w 574049"/>
                <a:gd name="connsiteY35" fmla="*/ 418060 h 608556"/>
                <a:gd name="connsiteX36" fmla="*/ 532155 w 574049"/>
                <a:gd name="connsiteY36" fmla="*/ 418060 h 608556"/>
                <a:gd name="connsiteX37" fmla="*/ 522620 w 574049"/>
                <a:gd name="connsiteY37" fmla="*/ 440754 h 608556"/>
                <a:gd name="connsiteX38" fmla="*/ 542652 w 574049"/>
                <a:gd name="connsiteY38" fmla="*/ 460755 h 608556"/>
                <a:gd name="connsiteX39" fmla="*/ 546601 w 574049"/>
                <a:gd name="connsiteY39" fmla="*/ 470371 h 608556"/>
                <a:gd name="connsiteX40" fmla="*/ 542652 w 574049"/>
                <a:gd name="connsiteY40" fmla="*/ 480083 h 608556"/>
                <a:gd name="connsiteX41" fmla="*/ 507500 w 574049"/>
                <a:gd name="connsiteY41" fmla="*/ 515181 h 608556"/>
                <a:gd name="connsiteX42" fmla="*/ 497773 w 574049"/>
                <a:gd name="connsiteY42" fmla="*/ 519220 h 608556"/>
                <a:gd name="connsiteX43" fmla="*/ 493246 w 574049"/>
                <a:gd name="connsiteY43" fmla="*/ 518355 h 608556"/>
                <a:gd name="connsiteX44" fmla="*/ 453182 w 574049"/>
                <a:gd name="connsiteY44" fmla="*/ 451716 h 608556"/>
                <a:gd name="connsiteX45" fmla="*/ 492861 w 574049"/>
                <a:gd name="connsiteY45" fmla="*/ 379501 h 608556"/>
                <a:gd name="connsiteX46" fmla="*/ 406665 w 574049"/>
                <a:gd name="connsiteY46" fmla="*/ 293534 h 608556"/>
                <a:gd name="connsiteX47" fmla="*/ 377098 w 574049"/>
                <a:gd name="connsiteY47" fmla="*/ 299015 h 608556"/>
                <a:gd name="connsiteX48" fmla="*/ 379698 w 574049"/>
                <a:gd name="connsiteY48" fmla="*/ 265167 h 608556"/>
                <a:gd name="connsiteX49" fmla="*/ 373149 w 574049"/>
                <a:gd name="connsiteY49" fmla="*/ 215741 h 608556"/>
                <a:gd name="connsiteX50" fmla="*/ 381817 w 574049"/>
                <a:gd name="connsiteY50" fmla="*/ 212472 h 608556"/>
                <a:gd name="connsiteX51" fmla="*/ 243227 w 574049"/>
                <a:gd name="connsiteY51" fmla="*/ 144222 h 608556"/>
                <a:gd name="connsiteX52" fmla="*/ 348920 w 574049"/>
                <a:gd name="connsiteY52" fmla="*/ 265117 h 608556"/>
                <a:gd name="connsiteX53" fmla="*/ 243190 w 574049"/>
                <a:gd name="connsiteY53" fmla="*/ 426215 h 608556"/>
                <a:gd name="connsiteX54" fmla="*/ 137461 w 574049"/>
                <a:gd name="connsiteY54" fmla="*/ 265117 h 608556"/>
                <a:gd name="connsiteX55" fmla="*/ 243227 w 574049"/>
                <a:gd name="connsiteY55" fmla="*/ 144222 h 608556"/>
                <a:gd name="connsiteX56" fmla="*/ 279862 w 574049"/>
                <a:gd name="connsiteY56" fmla="*/ 119148 h 608556"/>
                <a:gd name="connsiteX57" fmla="*/ 310064 w 574049"/>
                <a:gd name="connsiteY57" fmla="*/ 131181 h 608556"/>
                <a:gd name="connsiteX58" fmla="*/ 279862 w 574049"/>
                <a:gd name="connsiteY58" fmla="*/ 119148 h 608556"/>
                <a:gd name="connsiteX59" fmla="*/ 155080 w 574049"/>
                <a:gd name="connsiteY59" fmla="*/ 94840 h 608556"/>
                <a:gd name="connsiteX60" fmla="*/ 203722 w 574049"/>
                <a:gd name="connsiteY60" fmla="*/ 119842 h 608556"/>
                <a:gd name="connsiteX61" fmla="*/ 117804 w 574049"/>
                <a:gd name="connsiteY61" fmla="*/ 201676 h 608556"/>
                <a:gd name="connsiteX62" fmla="*/ 155080 w 574049"/>
                <a:gd name="connsiteY62" fmla="*/ 94840 h 608556"/>
                <a:gd name="connsiteX63" fmla="*/ 131962 w 574049"/>
                <a:gd name="connsiteY63" fmla="*/ 0 h 608556"/>
                <a:gd name="connsiteX64" fmla="*/ 178101 w 574049"/>
                <a:gd name="connsiteY64" fmla="*/ 0 h 608556"/>
                <a:gd name="connsiteX65" fmla="*/ 190816 w 574049"/>
                <a:gd name="connsiteY65" fmla="*/ 12695 h 608556"/>
                <a:gd name="connsiteX66" fmla="*/ 190816 w 574049"/>
                <a:gd name="connsiteY66" fmla="*/ 38757 h 608556"/>
                <a:gd name="connsiteX67" fmla="*/ 211911 w 574049"/>
                <a:gd name="connsiteY67" fmla="*/ 47509 h 608556"/>
                <a:gd name="connsiteX68" fmla="*/ 230501 w 574049"/>
                <a:gd name="connsiteY68" fmla="*/ 29044 h 608556"/>
                <a:gd name="connsiteX69" fmla="*/ 239459 w 574049"/>
                <a:gd name="connsiteY69" fmla="*/ 25389 h 608556"/>
                <a:gd name="connsiteX70" fmla="*/ 248417 w 574049"/>
                <a:gd name="connsiteY70" fmla="*/ 29044 h 608556"/>
                <a:gd name="connsiteX71" fmla="*/ 280975 w 574049"/>
                <a:gd name="connsiteY71" fmla="*/ 61646 h 608556"/>
                <a:gd name="connsiteX72" fmla="*/ 284731 w 574049"/>
                <a:gd name="connsiteY72" fmla="*/ 70590 h 608556"/>
                <a:gd name="connsiteX73" fmla="*/ 280975 w 574049"/>
                <a:gd name="connsiteY73" fmla="*/ 79534 h 608556"/>
                <a:gd name="connsiteX74" fmla="*/ 262481 w 574049"/>
                <a:gd name="connsiteY74" fmla="*/ 97999 h 608556"/>
                <a:gd name="connsiteX75" fmla="*/ 270379 w 574049"/>
                <a:gd name="connsiteY75" fmla="*/ 116848 h 608556"/>
                <a:gd name="connsiteX76" fmla="*/ 224915 w 574049"/>
                <a:gd name="connsiteY76" fmla="*/ 115502 h 608556"/>
                <a:gd name="connsiteX77" fmla="*/ 155080 w 574049"/>
                <a:gd name="connsiteY77" fmla="*/ 74437 h 608556"/>
                <a:gd name="connsiteX78" fmla="*/ 74458 w 574049"/>
                <a:gd name="connsiteY78" fmla="*/ 154836 h 608556"/>
                <a:gd name="connsiteX79" fmla="*/ 111638 w 574049"/>
                <a:gd name="connsiteY79" fmla="*/ 222445 h 608556"/>
                <a:gd name="connsiteX80" fmla="*/ 106822 w 574049"/>
                <a:gd name="connsiteY80" fmla="*/ 265145 h 608556"/>
                <a:gd name="connsiteX81" fmla="*/ 106822 w 574049"/>
                <a:gd name="connsiteY81" fmla="*/ 265818 h 608556"/>
                <a:gd name="connsiteX82" fmla="*/ 98153 w 574049"/>
                <a:gd name="connsiteY82" fmla="*/ 262163 h 608556"/>
                <a:gd name="connsiteX83" fmla="*/ 79659 w 574049"/>
                <a:gd name="connsiteY83" fmla="*/ 280628 h 608556"/>
                <a:gd name="connsiteX84" fmla="*/ 70701 w 574049"/>
                <a:gd name="connsiteY84" fmla="*/ 284379 h 608556"/>
                <a:gd name="connsiteX85" fmla="*/ 61647 w 574049"/>
                <a:gd name="connsiteY85" fmla="*/ 280628 h 608556"/>
                <a:gd name="connsiteX86" fmla="*/ 29089 w 574049"/>
                <a:gd name="connsiteY86" fmla="*/ 248122 h 608556"/>
                <a:gd name="connsiteX87" fmla="*/ 29089 w 574049"/>
                <a:gd name="connsiteY87" fmla="*/ 230138 h 608556"/>
                <a:gd name="connsiteX88" fmla="*/ 47583 w 574049"/>
                <a:gd name="connsiteY88" fmla="*/ 211673 h 608556"/>
                <a:gd name="connsiteX89" fmla="*/ 38722 w 574049"/>
                <a:gd name="connsiteY89" fmla="*/ 190612 h 608556"/>
                <a:gd name="connsiteX90" fmla="*/ 12715 w 574049"/>
                <a:gd name="connsiteY90" fmla="*/ 190612 h 608556"/>
                <a:gd name="connsiteX91" fmla="*/ 0 w 574049"/>
                <a:gd name="connsiteY91" fmla="*/ 177821 h 608556"/>
                <a:gd name="connsiteX92" fmla="*/ 0 w 574049"/>
                <a:gd name="connsiteY92" fmla="*/ 131851 h 608556"/>
                <a:gd name="connsiteX93" fmla="*/ 12715 w 574049"/>
                <a:gd name="connsiteY93" fmla="*/ 119156 h 608556"/>
                <a:gd name="connsiteX94" fmla="*/ 38818 w 574049"/>
                <a:gd name="connsiteY94" fmla="*/ 119156 h 608556"/>
                <a:gd name="connsiteX95" fmla="*/ 47583 w 574049"/>
                <a:gd name="connsiteY95" fmla="*/ 98095 h 608556"/>
                <a:gd name="connsiteX96" fmla="*/ 29089 w 574049"/>
                <a:gd name="connsiteY96" fmla="*/ 79630 h 608556"/>
                <a:gd name="connsiteX97" fmla="*/ 25333 w 574049"/>
                <a:gd name="connsiteY97" fmla="*/ 70590 h 608556"/>
                <a:gd name="connsiteX98" fmla="*/ 29089 w 574049"/>
                <a:gd name="connsiteY98" fmla="*/ 61646 h 608556"/>
                <a:gd name="connsiteX99" fmla="*/ 61647 w 574049"/>
                <a:gd name="connsiteY99" fmla="*/ 29044 h 608556"/>
                <a:gd name="connsiteX100" fmla="*/ 70701 w 574049"/>
                <a:gd name="connsiteY100" fmla="*/ 25389 h 608556"/>
                <a:gd name="connsiteX101" fmla="*/ 79659 w 574049"/>
                <a:gd name="connsiteY101" fmla="*/ 29140 h 608556"/>
                <a:gd name="connsiteX102" fmla="*/ 98153 w 574049"/>
                <a:gd name="connsiteY102" fmla="*/ 47509 h 608556"/>
                <a:gd name="connsiteX103" fmla="*/ 119248 w 574049"/>
                <a:gd name="connsiteY103" fmla="*/ 38757 h 608556"/>
                <a:gd name="connsiteX104" fmla="*/ 119248 w 574049"/>
                <a:gd name="connsiteY104" fmla="*/ 12695 h 608556"/>
                <a:gd name="connsiteX105" fmla="*/ 131962 w 574049"/>
                <a:gd name="connsiteY105" fmla="*/ 0 h 6085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Lst>
              <a:rect l="l" t="t" r="r" b="b"/>
              <a:pathLst>
                <a:path w="574049" h="608556">
                  <a:moveTo>
                    <a:pt x="163934" y="419229"/>
                  </a:moveTo>
                  <a:cubicBezTo>
                    <a:pt x="185702" y="442210"/>
                    <a:pt x="212671" y="456825"/>
                    <a:pt x="243204" y="456825"/>
                  </a:cubicBezTo>
                  <a:cubicBezTo>
                    <a:pt x="273737" y="456825"/>
                    <a:pt x="300706" y="442210"/>
                    <a:pt x="322474" y="419229"/>
                  </a:cubicBezTo>
                  <a:cubicBezTo>
                    <a:pt x="387585" y="424998"/>
                    <a:pt x="443835" y="468075"/>
                    <a:pt x="465217" y="530768"/>
                  </a:cubicBezTo>
                  <a:lnTo>
                    <a:pt x="476968" y="565383"/>
                  </a:lnTo>
                  <a:cubicBezTo>
                    <a:pt x="480339" y="575383"/>
                    <a:pt x="478702" y="586344"/>
                    <a:pt x="472634" y="594902"/>
                  </a:cubicBezTo>
                  <a:cubicBezTo>
                    <a:pt x="466469" y="603460"/>
                    <a:pt x="456549" y="608556"/>
                    <a:pt x="446050" y="608556"/>
                  </a:cubicBezTo>
                  <a:lnTo>
                    <a:pt x="40358" y="608556"/>
                  </a:lnTo>
                  <a:cubicBezTo>
                    <a:pt x="29859" y="608556"/>
                    <a:pt x="19939" y="603460"/>
                    <a:pt x="13871" y="594902"/>
                  </a:cubicBezTo>
                  <a:cubicBezTo>
                    <a:pt x="7706" y="586344"/>
                    <a:pt x="6069" y="575383"/>
                    <a:pt x="9440" y="565383"/>
                  </a:cubicBezTo>
                  <a:lnTo>
                    <a:pt x="21191" y="530768"/>
                  </a:lnTo>
                  <a:cubicBezTo>
                    <a:pt x="42573" y="468075"/>
                    <a:pt x="98919" y="424998"/>
                    <a:pt x="163934" y="419229"/>
                  </a:cubicBezTo>
                  <a:close/>
                  <a:moveTo>
                    <a:pt x="406631" y="313875"/>
                  </a:moveTo>
                  <a:cubicBezTo>
                    <a:pt x="442857" y="313875"/>
                    <a:pt x="472435" y="343308"/>
                    <a:pt x="472435" y="379473"/>
                  </a:cubicBezTo>
                  <a:cubicBezTo>
                    <a:pt x="472435" y="404289"/>
                    <a:pt x="458369" y="425642"/>
                    <a:pt x="438040" y="436800"/>
                  </a:cubicBezTo>
                  <a:cubicBezTo>
                    <a:pt x="411641" y="413523"/>
                    <a:pt x="379269" y="397556"/>
                    <a:pt x="344006" y="390920"/>
                  </a:cubicBezTo>
                  <a:cubicBezTo>
                    <a:pt x="356435" y="370913"/>
                    <a:pt x="365973" y="347925"/>
                    <a:pt x="371946" y="323974"/>
                  </a:cubicBezTo>
                  <a:cubicBezTo>
                    <a:pt x="382063" y="317626"/>
                    <a:pt x="393913" y="313875"/>
                    <a:pt x="406631" y="313875"/>
                  </a:cubicBezTo>
                  <a:close/>
                  <a:moveTo>
                    <a:pt x="381817" y="212472"/>
                  </a:moveTo>
                  <a:lnTo>
                    <a:pt x="431512" y="212472"/>
                  </a:lnTo>
                  <a:cubicBezTo>
                    <a:pt x="439121" y="212472"/>
                    <a:pt x="445284" y="218530"/>
                    <a:pt x="445284" y="226127"/>
                  </a:cubicBezTo>
                  <a:lnTo>
                    <a:pt x="445284" y="254301"/>
                  </a:lnTo>
                  <a:cubicBezTo>
                    <a:pt x="453182" y="256705"/>
                    <a:pt x="460790" y="259879"/>
                    <a:pt x="468013" y="263725"/>
                  </a:cubicBezTo>
                  <a:lnTo>
                    <a:pt x="488045" y="243820"/>
                  </a:lnTo>
                  <a:cubicBezTo>
                    <a:pt x="490742" y="241127"/>
                    <a:pt x="494209" y="239781"/>
                    <a:pt x="497773" y="239781"/>
                  </a:cubicBezTo>
                  <a:cubicBezTo>
                    <a:pt x="501240" y="239781"/>
                    <a:pt x="504803" y="241127"/>
                    <a:pt x="507403" y="243820"/>
                  </a:cubicBezTo>
                  <a:lnTo>
                    <a:pt x="542556" y="278918"/>
                  </a:lnTo>
                  <a:cubicBezTo>
                    <a:pt x="545157" y="281514"/>
                    <a:pt x="546601" y="284976"/>
                    <a:pt x="546601" y="288630"/>
                  </a:cubicBezTo>
                  <a:cubicBezTo>
                    <a:pt x="546601" y="292188"/>
                    <a:pt x="545157" y="295746"/>
                    <a:pt x="542556" y="298246"/>
                  </a:cubicBezTo>
                  <a:lnTo>
                    <a:pt x="522620" y="318247"/>
                  </a:lnTo>
                  <a:cubicBezTo>
                    <a:pt x="526473" y="325459"/>
                    <a:pt x="529651" y="333056"/>
                    <a:pt x="532155" y="340941"/>
                  </a:cubicBezTo>
                  <a:lnTo>
                    <a:pt x="560277" y="340941"/>
                  </a:lnTo>
                  <a:cubicBezTo>
                    <a:pt x="567885" y="340941"/>
                    <a:pt x="574049" y="347095"/>
                    <a:pt x="574049" y="354692"/>
                  </a:cubicBezTo>
                  <a:lnTo>
                    <a:pt x="574049" y="404310"/>
                  </a:lnTo>
                  <a:cubicBezTo>
                    <a:pt x="574049" y="407964"/>
                    <a:pt x="572605" y="411425"/>
                    <a:pt x="570004" y="414022"/>
                  </a:cubicBezTo>
                  <a:cubicBezTo>
                    <a:pt x="567500" y="416618"/>
                    <a:pt x="563937" y="418060"/>
                    <a:pt x="560277" y="418060"/>
                  </a:cubicBezTo>
                  <a:lnTo>
                    <a:pt x="532155" y="418060"/>
                  </a:lnTo>
                  <a:cubicBezTo>
                    <a:pt x="529651" y="425946"/>
                    <a:pt x="526473" y="433542"/>
                    <a:pt x="522620" y="440754"/>
                  </a:cubicBezTo>
                  <a:lnTo>
                    <a:pt x="542652" y="460755"/>
                  </a:lnTo>
                  <a:cubicBezTo>
                    <a:pt x="545157" y="463255"/>
                    <a:pt x="546601" y="466813"/>
                    <a:pt x="546601" y="470371"/>
                  </a:cubicBezTo>
                  <a:cubicBezTo>
                    <a:pt x="546601" y="474025"/>
                    <a:pt x="545157" y="477487"/>
                    <a:pt x="542652" y="480083"/>
                  </a:cubicBezTo>
                  <a:lnTo>
                    <a:pt x="507500" y="515181"/>
                  </a:lnTo>
                  <a:cubicBezTo>
                    <a:pt x="504803" y="517874"/>
                    <a:pt x="501240" y="519220"/>
                    <a:pt x="497773" y="519220"/>
                  </a:cubicBezTo>
                  <a:cubicBezTo>
                    <a:pt x="496232" y="519220"/>
                    <a:pt x="494691" y="518835"/>
                    <a:pt x="493246" y="518355"/>
                  </a:cubicBezTo>
                  <a:cubicBezTo>
                    <a:pt x="484289" y="493161"/>
                    <a:pt x="470517" y="470660"/>
                    <a:pt x="453182" y="451716"/>
                  </a:cubicBezTo>
                  <a:cubicBezTo>
                    <a:pt x="476970" y="436331"/>
                    <a:pt x="492861" y="409791"/>
                    <a:pt x="492861" y="379501"/>
                  </a:cubicBezTo>
                  <a:cubicBezTo>
                    <a:pt x="492861" y="332094"/>
                    <a:pt x="454145" y="293534"/>
                    <a:pt x="406665" y="293534"/>
                  </a:cubicBezTo>
                  <a:cubicBezTo>
                    <a:pt x="396263" y="293534"/>
                    <a:pt x="386440" y="295650"/>
                    <a:pt x="377098" y="299015"/>
                  </a:cubicBezTo>
                  <a:cubicBezTo>
                    <a:pt x="378735" y="287765"/>
                    <a:pt x="379698" y="276418"/>
                    <a:pt x="379698" y="265167"/>
                  </a:cubicBezTo>
                  <a:cubicBezTo>
                    <a:pt x="379698" y="247570"/>
                    <a:pt x="377387" y="231031"/>
                    <a:pt x="373149" y="215741"/>
                  </a:cubicBezTo>
                  <a:cubicBezTo>
                    <a:pt x="375557" y="213818"/>
                    <a:pt x="378542" y="212472"/>
                    <a:pt x="381817" y="212472"/>
                  </a:cubicBezTo>
                  <a:close/>
                  <a:moveTo>
                    <a:pt x="243227" y="144222"/>
                  </a:moveTo>
                  <a:cubicBezTo>
                    <a:pt x="296103" y="144270"/>
                    <a:pt x="348968" y="184617"/>
                    <a:pt x="348920" y="265117"/>
                  </a:cubicBezTo>
                  <a:cubicBezTo>
                    <a:pt x="348920" y="342829"/>
                    <a:pt x="301640" y="426215"/>
                    <a:pt x="243190" y="426215"/>
                  </a:cubicBezTo>
                  <a:cubicBezTo>
                    <a:pt x="184837" y="426215"/>
                    <a:pt x="137461" y="342829"/>
                    <a:pt x="137461" y="265117"/>
                  </a:cubicBezTo>
                  <a:cubicBezTo>
                    <a:pt x="137461" y="184424"/>
                    <a:pt x="190350" y="144174"/>
                    <a:pt x="243227" y="144222"/>
                  </a:cubicBezTo>
                  <a:close/>
                  <a:moveTo>
                    <a:pt x="279862" y="119148"/>
                  </a:moveTo>
                  <a:cubicBezTo>
                    <a:pt x="294336" y="119148"/>
                    <a:pt x="309292" y="116645"/>
                    <a:pt x="310064" y="131181"/>
                  </a:cubicBezTo>
                  <a:cubicBezTo>
                    <a:pt x="300704" y="125983"/>
                    <a:pt x="290573" y="121940"/>
                    <a:pt x="279862" y="119148"/>
                  </a:cubicBezTo>
                  <a:close/>
                  <a:moveTo>
                    <a:pt x="155080" y="94840"/>
                  </a:moveTo>
                  <a:cubicBezTo>
                    <a:pt x="175115" y="94840"/>
                    <a:pt x="192838" y="104745"/>
                    <a:pt x="203722" y="119842"/>
                  </a:cubicBezTo>
                  <a:cubicBezTo>
                    <a:pt x="163749" y="131478"/>
                    <a:pt x="133216" y="160807"/>
                    <a:pt x="117804" y="201676"/>
                  </a:cubicBezTo>
                  <a:cubicBezTo>
                    <a:pt x="72823" y="165904"/>
                    <a:pt x="98733" y="94840"/>
                    <a:pt x="155080" y="94840"/>
                  </a:cubicBezTo>
                  <a:close/>
                  <a:moveTo>
                    <a:pt x="131962" y="0"/>
                  </a:moveTo>
                  <a:lnTo>
                    <a:pt x="178101" y="0"/>
                  </a:lnTo>
                  <a:cubicBezTo>
                    <a:pt x="185133" y="0"/>
                    <a:pt x="190816" y="5674"/>
                    <a:pt x="190816" y="12695"/>
                  </a:cubicBezTo>
                  <a:lnTo>
                    <a:pt x="190816" y="38757"/>
                  </a:lnTo>
                  <a:cubicBezTo>
                    <a:pt x="198233" y="41065"/>
                    <a:pt x="205265" y="44047"/>
                    <a:pt x="211911" y="47509"/>
                  </a:cubicBezTo>
                  <a:lnTo>
                    <a:pt x="230501" y="29044"/>
                  </a:lnTo>
                  <a:cubicBezTo>
                    <a:pt x="232909" y="26543"/>
                    <a:pt x="236184" y="25389"/>
                    <a:pt x="239459" y="25389"/>
                  </a:cubicBezTo>
                  <a:cubicBezTo>
                    <a:pt x="242734" y="25389"/>
                    <a:pt x="245913" y="26543"/>
                    <a:pt x="248417" y="29044"/>
                  </a:cubicBezTo>
                  <a:lnTo>
                    <a:pt x="280975" y="61646"/>
                  </a:lnTo>
                  <a:cubicBezTo>
                    <a:pt x="283383" y="63954"/>
                    <a:pt x="284731" y="67224"/>
                    <a:pt x="284731" y="70590"/>
                  </a:cubicBezTo>
                  <a:cubicBezTo>
                    <a:pt x="284731" y="73956"/>
                    <a:pt x="283383" y="77226"/>
                    <a:pt x="280975" y="79534"/>
                  </a:cubicBezTo>
                  <a:lnTo>
                    <a:pt x="262481" y="97999"/>
                  </a:lnTo>
                  <a:cubicBezTo>
                    <a:pt x="265659" y="103961"/>
                    <a:pt x="268260" y="110405"/>
                    <a:pt x="270379" y="116848"/>
                  </a:cubicBezTo>
                  <a:cubicBezTo>
                    <a:pt x="253619" y="113675"/>
                    <a:pt x="239748" y="113675"/>
                    <a:pt x="224915" y="115502"/>
                  </a:cubicBezTo>
                  <a:cubicBezTo>
                    <a:pt x="211044" y="91171"/>
                    <a:pt x="185133" y="74437"/>
                    <a:pt x="155080" y="74437"/>
                  </a:cubicBezTo>
                  <a:cubicBezTo>
                    <a:pt x="110675" y="74437"/>
                    <a:pt x="74458" y="110501"/>
                    <a:pt x="74458" y="154836"/>
                  </a:cubicBezTo>
                  <a:cubicBezTo>
                    <a:pt x="74458" y="183207"/>
                    <a:pt x="89388" y="208115"/>
                    <a:pt x="111638" y="222445"/>
                  </a:cubicBezTo>
                  <a:cubicBezTo>
                    <a:pt x="108556" y="235812"/>
                    <a:pt x="106822" y="250046"/>
                    <a:pt x="106822" y="265145"/>
                  </a:cubicBezTo>
                  <a:cubicBezTo>
                    <a:pt x="106822" y="265337"/>
                    <a:pt x="106822" y="265626"/>
                    <a:pt x="106822" y="265818"/>
                  </a:cubicBezTo>
                  <a:cubicBezTo>
                    <a:pt x="104029" y="264568"/>
                    <a:pt x="100946" y="263606"/>
                    <a:pt x="98153" y="262163"/>
                  </a:cubicBezTo>
                  <a:lnTo>
                    <a:pt x="79659" y="280628"/>
                  </a:lnTo>
                  <a:cubicBezTo>
                    <a:pt x="77251" y="283033"/>
                    <a:pt x="74072" y="284379"/>
                    <a:pt x="70701" y="284379"/>
                  </a:cubicBezTo>
                  <a:cubicBezTo>
                    <a:pt x="67330" y="284379"/>
                    <a:pt x="64055" y="283033"/>
                    <a:pt x="61647" y="280628"/>
                  </a:cubicBezTo>
                  <a:lnTo>
                    <a:pt x="29089" y="248122"/>
                  </a:lnTo>
                  <a:cubicBezTo>
                    <a:pt x="24081" y="243121"/>
                    <a:pt x="24081" y="235043"/>
                    <a:pt x="29089" y="230138"/>
                  </a:cubicBezTo>
                  <a:lnTo>
                    <a:pt x="47583" y="211673"/>
                  </a:lnTo>
                  <a:cubicBezTo>
                    <a:pt x="44020" y="204941"/>
                    <a:pt x="41034" y="197921"/>
                    <a:pt x="38722" y="190612"/>
                  </a:cubicBezTo>
                  <a:lnTo>
                    <a:pt x="12715" y="190612"/>
                  </a:lnTo>
                  <a:cubicBezTo>
                    <a:pt x="5683" y="190612"/>
                    <a:pt x="0" y="184842"/>
                    <a:pt x="0" y="177821"/>
                  </a:cubicBezTo>
                  <a:lnTo>
                    <a:pt x="0" y="131851"/>
                  </a:lnTo>
                  <a:cubicBezTo>
                    <a:pt x="0" y="124831"/>
                    <a:pt x="5683" y="119156"/>
                    <a:pt x="12715" y="119156"/>
                  </a:cubicBezTo>
                  <a:lnTo>
                    <a:pt x="38818" y="119156"/>
                  </a:lnTo>
                  <a:cubicBezTo>
                    <a:pt x="41034" y="111751"/>
                    <a:pt x="44020" y="104731"/>
                    <a:pt x="47583" y="98095"/>
                  </a:cubicBezTo>
                  <a:lnTo>
                    <a:pt x="29089" y="79630"/>
                  </a:lnTo>
                  <a:cubicBezTo>
                    <a:pt x="26681" y="77226"/>
                    <a:pt x="25333" y="73956"/>
                    <a:pt x="25333" y="70590"/>
                  </a:cubicBezTo>
                  <a:cubicBezTo>
                    <a:pt x="25333" y="67224"/>
                    <a:pt x="26681" y="63954"/>
                    <a:pt x="29089" y="61646"/>
                  </a:cubicBezTo>
                  <a:lnTo>
                    <a:pt x="61647" y="29044"/>
                  </a:lnTo>
                  <a:cubicBezTo>
                    <a:pt x="64151" y="26639"/>
                    <a:pt x="67426" y="25389"/>
                    <a:pt x="70701" y="25389"/>
                  </a:cubicBezTo>
                  <a:cubicBezTo>
                    <a:pt x="73976" y="25389"/>
                    <a:pt x="77155" y="26639"/>
                    <a:pt x="79659" y="29140"/>
                  </a:cubicBezTo>
                  <a:lnTo>
                    <a:pt x="98153" y="47509"/>
                  </a:lnTo>
                  <a:cubicBezTo>
                    <a:pt x="104896" y="44047"/>
                    <a:pt x="111927" y="41065"/>
                    <a:pt x="119248" y="38757"/>
                  </a:cubicBezTo>
                  <a:lnTo>
                    <a:pt x="119248" y="12695"/>
                  </a:lnTo>
                  <a:cubicBezTo>
                    <a:pt x="119248" y="5674"/>
                    <a:pt x="125027" y="0"/>
                    <a:pt x="131962" y="0"/>
                  </a:cubicBezTo>
                  <a:close/>
                </a:path>
              </a:pathLst>
            </a:custGeom>
            <a:solidFill>
              <a:srgbClr val="002E5F"/>
            </a:solidFill>
            <a:ln>
              <a:noFill/>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endParaRPr>
            </a:p>
          </p:txBody>
        </p:sp>
        <p:sp>
          <p:nvSpPr>
            <p:cNvPr id="74" name="主题班会-5-3"/>
            <p:cNvSpPr txBox="1"/>
            <p:nvPr/>
          </p:nvSpPr>
          <p:spPr>
            <a:xfrm>
              <a:off x="3777444" y="1768996"/>
              <a:ext cx="6329082" cy="89364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nSpc>
                  <a:spcPct val="200000"/>
                </a:lnSpc>
                <a:defRPr/>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rPr>
                <a:t>精诚探真知，独创著文章，评奖要真实，考试应自警。</a:t>
              </a:r>
              <a:endParaRPr lang="en-US" altLang="zh-CN" sz="1400">
                <a:solidFill>
                  <a:schemeClr val="tx1">
                    <a:lumMod val="75000"/>
                    <a:lumOff val="25000"/>
                  </a:schemeClr>
                </a:solidFill>
                <a:latin typeface="思源黑体 CN Light" panose="020B0300000000000000" pitchFamily="34" charset="-122"/>
                <a:ea typeface="思源黑体 CN Light" panose="020B0300000000000000" pitchFamily="34" charset="-122"/>
              </a:endParaRPr>
            </a:p>
            <a:p>
              <a:pPr lvl="0">
                <a:lnSpc>
                  <a:spcPct val="200000"/>
                </a:lnSpc>
                <a:defRPr/>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rPr>
                <a:t>真挚敬师长，坦诚待同学，文明行网络，是非应辨明。</a:t>
              </a:r>
            </a:p>
          </p:txBody>
        </p:sp>
      </p:grpSp>
      <p:grpSp>
        <p:nvGrpSpPr>
          <p:cNvPr id="75" name="主题班会-6"/>
          <p:cNvGrpSpPr/>
          <p:nvPr/>
        </p:nvGrpSpPr>
        <p:grpSpPr>
          <a:xfrm>
            <a:off x="2453394" y="4565438"/>
            <a:ext cx="8070227" cy="1187116"/>
            <a:chOff x="2453394" y="1642904"/>
            <a:chExt cx="8070227" cy="1187116"/>
          </a:xfrm>
        </p:grpSpPr>
        <p:sp>
          <p:nvSpPr>
            <p:cNvPr id="76" name="主题班会-6-1"/>
            <p:cNvSpPr/>
            <p:nvPr/>
          </p:nvSpPr>
          <p:spPr>
            <a:xfrm>
              <a:off x="2453394" y="1642904"/>
              <a:ext cx="8070227" cy="1187116"/>
            </a:xfrm>
            <a:prstGeom prst="rect">
              <a:avLst/>
            </a:prstGeom>
            <a:solidFill>
              <a:sysClr val="window" lastClr="FFFFFF">
                <a:lumMod val="95000"/>
              </a:sysClr>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noAutofit/>
            </a:bodyPr>
            <a:lstStyle>
              <a:defPPr>
                <a:defRPr lang="zh-CN"/>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endParaRPr>
            </a:p>
          </p:txBody>
        </p:sp>
        <p:sp>
          <p:nvSpPr>
            <p:cNvPr id="77" name="主题班会-6-2"/>
            <p:cNvSpPr>
              <a:spLocks noChangeAspect="1"/>
            </p:cNvSpPr>
            <p:nvPr/>
          </p:nvSpPr>
          <p:spPr bwMode="auto">
            <a:xfrm>
              <a:off x="2882012" y="1931619"/>
              <a:ext cx="588649" cy="609685"/>
            </a:xfrm>
            <a:custGeom>
              <a:avLst/>
              <a:gdLst>
                <a:gd name="connsiteX0" fmla="*/ 307751 w 586469"/>
                <a:gd name="connsiteY0" fmla="*/ 301103 h 607427"/>
                <a:gd name="connsiteX1" fmla="*/ 468697 w 586469"/>
                <a:gd name="connsiteY1" fmla="*/ 301103 h 607427"/>
                <a:gd name="connsiteX2" fmla="*/ 546247 w 586469"/>
                <a:gd name="connsiteY2" fmla="*/ 301103 h 607427"/>
                <a:gd name="connsiteX3" fmla="*/ 586469 w 586469"/>
                <a:gd name="connsiteY3" fmla="*/ 301103 h 607427"/>
                <a:gd name="connsiteX4" fmla="*/ 586469 w 586469"/>
                <a:gd name="connsiteY4" fmla="*/ 332857 h 607427"/>
                <a:gd name="connsiteX5" fmla="*/ 546247 w 586469"/>
                <a:gd name="connsiteY5" fmla="*/ 332857 h 607427"/>
                <a:gd name="connsiteX6" fmla="*/ 468697 w 586469"/>
                <a:gd name="connsiteY6" fmla="*/ 332857 h 607427"/>
                <a:gd name="connsiteX7" fmla="*/ 307751 w 586469"/>
                <a:gd name="connsiteY7" fmla="*/ 332857 h 607427"/>
                <a:gd name="connsiteX8" fmla="*/ 295598 w 586469"/>
                <a:gd name="connsiteY8" fmla="*/ 320711 h 607427"/>
                <a:gd name="connsiteX9" fmla="*/ 295598 w 586469"/>
                <a:gd name="connsiteY9" fmla="*/ 313249 h 607427"/>
                <a:gd name="connsiteX10" fmla="*/ 307751 w 586469"/>
                <a:gd name="connsiteY10" fmla="*/ 301103 h 607427"/>
                <a:gd name="connsiteX11" fmla="*/ 122002 w 586469"/>
                <a:gd name="connsiteY11" fmla="*/ 165476 h 607427"/>
                <a:gd name="connsiteX12" fmla="*/ 145152 w 586469"/>
                <a:gd name="connsiteY12" fmla="*/ 188589 h 607427"/>
                <a:gd name="connsiteX13" fmla="*/ 145152 w 586469"/>
                <a:gd name="connsiteY13" fmla="*/ 323050 h 607427"/>
                <a:gd name="connsiteX14" fmla="*/ 122002 w 586469"/>
                <a:gd name="connsiteY14" fmla="*/ 346163 h 607427"/>
                <a:gd name="connsiteX15" fmla="*/ 98852 w 586469"/>
                <a:gd name="connsiteY15" fmla="*/ 323050 h 607427"/>
                <a:gd name="connsiteX16" fmla="*/ 98852 w 586469"/>
                <a:gd name="connsiteY16" fmla="*/ 270121 h 607427"/>
                <a:gd name="connsiteX17" fmla="*/ 24655 w 586469"/>
                <a:gd name="connsiteY17" fmla="*/ 361360 h 607427"/>
                <a:gd name="connsiteX18" fmla="*/ 110832 w 586469"/>
                <a:gd name="connsiteY18" fmla="*/ 454332 h 607427"/>
                <a:gd name="connsiteX19" fmla="*/ 134792 w 586469"/>
                <a:gd name="connsiteY19" fmla="*/ 439887 h 607427"/>
                <a:gd name="connsiteX20" fmla="*/ 330528 w 586469"/>
                <a:gd name="connsiteY20" fmla="*/ 439887 h 607427"/>
                <a:gd name="connsiteX21" fmla="*/ 330528 w 586469"/>
                <a:gd name="connsiteY21" fmla="*/ 494029 h 607427"/>
                <a:gd name="connsiteX22" fmla="*/ 134792 w 586469"/>
                <a:gd name="connsiteY22" fmla="*/ 494029 h 607427"/>
                <a:gd name="connsiteX23" fmla="*/ 110543 w 586469"/>
                <a:gd name="connsiteY23" fmla="*/ 479005 h 607427"/>
                <a:gd name="connsiteX24" fmla="*/ 0 w 586469"/>
                <a:gd name="connsiteY24" fmla="*/ 361360 h 607427"/>
                <a:gd name="connsiteX25" fmla="*/ 98852 w 586469"/>
                <a:gd name="connsiteY25" fmla="*/ 245101 h 607427"/>
                <a:gd name="connsiteX26" fmla="*/ 98852 w 586469"/>
                <a:gd name="connsiteY26" fmla="*/ 188589 h 607427"/>
                <a:gd name="connsiteX27" fmla="*/ 122002 w 586469"/>
                <a:gd name="connsiteY27" fmla="*/ 165476 h 607427"/>
                <a:gd name="connsiteX28" fmla="*/ 563182 w 586469"/>
                <a:gd name="connsiteY28" fmla="*/ 131818 h 607427"/>
                <a:gd name="connsiteX29" fmla="*/ 569952 w 586469"/>
                <a:gd name="connsiteY29" fmla="*/ 145572 h 607427"/>
                <a:gd name="connsiteX30" fmla="*/ 521637 w 586469"/>
                <a:gd name="connsiteY30" fmla="*/ 286290 h 607427"/>
                <a:gd name="connsiteX31" fmla="*/ 520017 w 586469"/>
                <a:gd name="connsiteY31" fmla="*/ 289353 h 607427"/>
                <a:gd name="connsiteX32" fmla="*/ 511164 w 586469"/>
                <a:gd name="connsiteY32" fmla="*/ 293976 h 607427"/>
                <a:gd name="connsiteX33" fmla="*/ 339372 w 586469"/>
                <a:gd name="connsiteY33" fmla="*/ 293976 h 607427"/>
                <a:gd name="connsiteX34" fmla="*/ 328552 w 586469"/>
                <a:gd name="connsiteY34" fmla="*/ 283169 h 607427"/>
                <a:gd name="connsiteX35" fmla="*/ 339372 w 586469"/>
                <a:gd name="connsiteY35" fmla="*/ 272363 h 607427"/>
                <a:gd name="connsiteX36" fmla="*/ 503584 w 586469"/>
                <a:gd name="connsiteY36" fmla="*/ 272363 h 607427"/>
                <a:gd name="connsiteX37" fmla="*/ 549469 w 586469"/>
                <a:gd name="connsiteY37" fmla="*/ 138579 h 607427"/>
                <a:gd name="connsiteX38" fmla="*/ 563182 w 586469"/>
                <a:gd name="connsiteY38" fmla="*/ 131818 h 607427"/>
                <a:gd name="connsiteX39" fmla="*/ 216578 w 586469"/>
                <a:gd name="connsiteY39" fmla="*/ 110153 h 607427"/>
                <a:gd name="connsiteX40" fmla="*/ 285152 w 586469"/>
                <a:gd name="connsiteY40" fmla="*/ 189719 h 607427"/>
                <a:gd name="connsiteX41" fmla="*/ 285152 w 586469"/>
                <a:gd name="connsiteY41" fmla="*/ 207632 h 607427"/>
                <a:gd name="connsiteX42" fmla="*/ 288798 w 586469"/>
                <a:gd name="connsiteY42" fmla="*/ 207632 h 607427"/>
                <a:gd name="connsiteX43" fmla="*/ 442961 w 586469"/>
                <a:gd name="connsiteY43" fmla="*/ 207689 h 607427"/>
                <a:gd name="connsiteX44" fmla="*/ 469754 w 586469"/>
                <a:gd name="connsiteY44" fmla="*/ 234500 h 607427"/>
                <a:gd name="connsiteX45" fmla="*/ 442961 w 586469"/>
                <a:gd name="connsiteY45" fmla="*/ 261254 h 607427"/>
                <a:gd name="connsiteX46" fmla="*/ 289550 w 586469"/>
                <a:gd name="connsiteY46" fmla="*/ 261254 h 607427"/>
                <a:gd name="connsiteX47" fmla="*/ 283300 w 586469"/>
                <a:gd name="connsiteY47" fmla="*/ 261022 h 607427"/>
                <a:gd name="connsiteX48" fmla="*/ 266750 w 586469"/>
                <a:gd name="connsiteY48" fmla="*/ 253569 h 607427"/>
                <a:gd name="connsiteX49" fmla="*/ 214147 w 586469"/>
                <a:gd name="connsiteY49" fmla="*/ 196249 h 607427"/>
                <a:gd name="connsiteX50" fmla="*/ 207782 w 586469"/>
                <a:gd name="connsiteY50" fmla="*/ 195960 h 607427"/>
                <a:gd name="connsiteX51" fmla="*/ 207492 w 586469"/>
                <a:gd name="connsiteY51" fmla="*/ 202316 h 607427"/>
                <a:gd name="connsiteX52" fmla="*/ 260095 w 586469"/>
                <a:gd name="connsiteY52" fmla="*/ 259636 h 607427"/>
                <a:gd name="connsiteX53" fmla="*/ 283185 w 586469"/>
                <a:gd name="connsiteY53" fmla="*/ 269805 h 607427"/>
                <a:gd name="connsiteX54" fmla="*/ 285152 w 586469"/>
                <a:gd name="connsiteY54" fmla="*/ 269805 h 607427"/>
                <a:gd name="connsiteX55" fmla="*/ 285152 w 586469"/>
                <a:gd name="connsiteY55" fmla="*/ 343304 h 607427"/>
                <a:gd name="connsiteX56" fmla="*/ 291286 w 586469"/>
                <a:gd name="connsiteY56" fmla="*/ 343304 h 607427"/>
                <a:gd name="connsiteX57" fmla="*/ 351123 w 586469"/>
                <a:gd name="connsiteY57" fmla="*/ 343304 h 607427"/>
                <a:gd name="connsiteX58" fmla="*/ 366979 w 586469"/>
                <a:gd name="connsiteY58" fmla="*/ 343304 h 607427"/>
                <a:gd name="connsiteX59" fmla="*/ 375428 w 586469"/>
                <a:gd name="connsiteY59" fmla="*/ 343304 h 607427"/>
                <a:gd name="connsiteX60" fmla="*/ 409975 w 586469"/>
                <a:gd name="connsiteY60" fmla="*/ 377685 h 607427"/>
                <a:gd name="connsiteX61" fmla="*/ 409975 w 586469"/>
                <a:gd name="connsiteY61" fmla="*/ 572989 h 607427"/>
                <a:gd name="connsiteX62" fmla="*/ 375428 w 586469"/>
                <a:gd name="connsiteY62" fmla="*/ 607427 h 607427"/>
                <a:gd name="connsiteX63" fmla="*/ 340822 w 586469"/>
                <a:gd name="connsiteY63" fmla="*/ 572989 h 607427"/>
                <a:gd name="connsiteX64" fmla="*/ 340822 w 586469"/>
                <a:gd name="connsiteY64" fmla="*/ 429169 h 607427"/>
                <a:gd name="connsiteX65" fmla="*/ 291286 w 586469"/>
                <a:gd name="connsiteY65" fmla="*/ 429169 h 607427"/>
                <a:gd name="connsiteX66" fmla="*/ 274273 w 586469"/>
                <a:gd name="connsiteY66" fmla="*/ 429169 h 607427"/>
                <a:gd name="connsiteX67" fmla="*/ 234401 w 586469"/>
                <a:gd name="connsiteY67" fmla="*/ 429169 h 607427"/>
                <a:gd name="connsiteX68" fmla="*/ 198523 w 586469"/>
                <a:gd name="connsiteY68" fmla="*/ 429169 h 607427"/>
                <a:gd name="connsiteX69" fmla="*/ 155584 w 586469"/>
                <a:gd name="connsiteY69" fmla="*/ 388606 h 607427"/>
                <a:gd name="connsiteX70" fmla="*/ 155526 w 586469"/>
                <a:gd name="connsiteY70" fmla="*/ 386237 h 607427"/>
                <a:gd name="connsiteX71" fmla="*/ 155584 w 586469"/>
                <a:gd name="connsiteY71" fmla="*/ 383868 h 607427"/>
                <a:gd name="connsiteX72" fmla="*/ 155584 w 586469"/>
                <a:gd name="connsiteY72" fmla="*/ 366302 h 607427"/>
                <a:gd name="connsiteX73" fmla="*/ 155526 w 586469"/>
                <a:gd name="connsiteY73" fmla="*/ 363586 h 607427"/>
                <a:gd name="connsiteX74" fmla="*/ 155526 w 586469"/>
                <a:gd name="connsiteY74" fmla="*/ 171113 h 607427"/>
                <a:gd name="connsiteX75" fmla="*/ 216578 w 586469"/>
                <a:gd name="connsiteY75" fmla="*/ 110153 h 607427"/>
                <a:gd name="connsiteX76" fmla="*/ 295599 w 586469"/>
                <a:gd name="connsiteY76" fmla="*/ 0 h 607427"/>
                <a:gd name="connsiteX77" fmla="*/ 362848 w 586469"/>
                <a:gd name="connsiteY77" fmla="*/ 67179 h 607427"/>
                <a:gd name="connsiteX78" fmla="*/ 295599 w 586469"/>
                <a:gd name="connsiteY78" fmla="*/ 134358 h 607427"/>
                <a:gd name="connsiteX79" fmla="*/ 228350 w 586469"/>
                <a:gd name="connsiteY79" fmla="*/ 67179 h 607427"/>
                <a:gd name="connsiteX80" fmla="*/ 295599 w 586469"/>
                <a:gd name="connsiteY80" fmla="*/ 0 h 6074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Lst>
              <a:rect l="l" t="t" r="r" b="b"/>
              <a:pathLst>
                <a:path w="586469" h="607427">
                  <a:moveTo>
                    <a:pt x="307751" y="301103"/>
                  </a:moveTo>
                  <a:lnTo>
                    <a:pt x="468697" y="301103"/>
                  </a:lnTo>
                  <a:lnTo>
                    <a:pt x="546247" y="301103"/>
                  </a:lnTo>
                  <a:lnTo>
                    <a:pt x="586469" y="301103"/>
                  </a:lnTo>
                  <a:lnTo>
                    <a:pt x="586469" y="332857"/>
                  </a:lnTo>
                  <a:lnTo>
                    <a:pt x="546247" y="332857"/>
                  </a:lnTo>
                  <a:lnTo>
                    <a:pt x="468697" y="332857"/>
                  </a:lnTo>
                  <a:lnTo>
                    <a:pt x="307751" y="332857"/>
                  </a:lnTo>
                  <a:cubicBezTo>
                    <a:pt x="301038" y="332857"/>
                    <a:pt x="295598" y="327420"/>
                    <a:pt x="295598" y="320711"/>
                  </a:cubicBezTo>
                  <a:lnTo>
                    <a:pt x="295598" y="313249"/>
                  </a:lnTo>
                  <a:cubicBezTo>
                    <a:pt x="295598" y="306540"/>
                    <a:pt x="301038" y="301103"/>
                    <a:pt x="307751" y="301103"/>
                  </a:cubicBezTo>
                  <a:close/>
                  <a:moveTo>
                    <a:pt x="122002" y="165476"/>
                  </a:moveTo>
                  <a:cubicBezTo>
                    <a:pt x="134792" y="165476"/>
                    <a:pt x="145152" y="175819"/>
                    <a:pt x="145152" y="188589"/>
                  </a:cubicBezTo>
                  <a:lnTo>
                    <a:pt x="145152" y="323050"/>
                  </a:lnTo>
                  <a:cubicBezTo>
                    <a:pt x="145152" y="335820"/>
                    <a:pt x="134792" y="346163"/>
                    <a:pt x="122002" y="346163"/>
                  </a:cubicBezTo>
                  <a:cubicBezTo>
                    <a:pt x="109211" y="346163"/>
                    <a:pt x="98852" y="335820"/>
                    <a:pt x="98852" y="323050"/>
                  </a:cubicBezTo>
                  <a:lnTo>
                    <a:pt x="98852" y="270121"/>
                  </a:lnTo>
                  <a:cubicBezTo>
                    <a:pt x="56545" y="279019"/>
                    <a:pt x="24655" y="316520"/>
                    <a:pt x="24655" y="361360"/>
                  </a:cubicBezTo>
                  <a:cubicBezTo>
                    <a:pt x="24655" y="410360"/>
                    <a:pt x="62679" y="450634"/>
                    <a:pt x="110832" y="454332"/>
                  </a:cubicBezTo>
                  <a:cubicBezTo>
                    <a:pt x="115346" y="445780"/>
                    <a:pt x="124375" y="439887"/>
                    <a:pt x="134792" y="439887"/>
                  </a:cubicBezTo>
                  <a:lnTo>
                    <a:pt x="330528" y="439887"/>
                  </a:lnTo>
                  <a:lnTo>
                    <a:pt x="330528" y="494029"/>
                  </a:lnTo>
                  <a:lnTo>
                    <a:pt x="134792" y="494029"/>
                  </a:lnTo>
                  <a:cubicBezTo>
                    <a:pt x="124201" y="494029"/>
                    <a:pt x="114999" y="487904"/>
                    <a:pt x="110543" y="479005"/>
                  </a:cubicBezTo>
                  <a:cubicBezTo>
                    <a:pt x="48963" y="475134"/>
                    <a:pt x="0" y="423823"/>
                    <a:pt x="0" y="361360"/>
                  </a:cubicBezTo>
                  <a:cubicBezTo>
                    <a:pt x="0" y="302941"/>
                    <a:pt x="42828" y="254288"/>
                    <a:pt x="98852" y="245101"/>
                  </a:cubicBezTo>
                  <a:lnTo>
                    <a:pt x="98852" y="188589"/>
                  </a:lnTo>
                  <a:cubicBezTo>
                    <a:pt x="98852" y="175819"/>
                    <a:pt x="109211" y="165476"/>
                    <a:pt x="122002" y="165476"/>
                  </a:cubicBezTo>
                  <a:close/>
                  <a:moveTo>
                    <a:pt x="563182" y="131818"/>
                  </a:moveTo>
                  <a:cubicBezTo>
                    <a:pt x="568852" y="133783"/>
                    <a:pt x="571861" y="139909"/>
                    <a:pt x="569952" y="145572"/>
                  </a:cubicBezTo>
                  <a:lnTo>
                    <a:pt x="521637" y="286290"/>
                  </a:lnTo>
                  <a:cubicBezTo>
                    <a:pt x="521290" y="287446"/>
                    <a:pt x="520711" y="288428"/>
                    <a:pt x="520017" y="289353"/>
                  </a:cubicBezTo>
                  <a:cubicBezTo>
                    <a:pt x="518107" y="292127"/>
                    <a:pt x="514867" y="293976"/>
                    <a:pt x="511164" y="293976"/>
                  </a:cubicBezTo>
                  <a:lnTo>
                    <a:pt x="339372" y="293976"/>
                  </a:lnTo>
                  <a:cubicBezTo>
                    <a:pt x="333412" y="293976"/>
                    <a:pt x="328552" y="289122"/>
                    <a:pt x="328552" y="283169"/>
                  </a:cubicBezTo>
                  <a:cubicBezTo>
                    <a:pt x="328552" y="277217"/>
                    <a:pt x="333412" y="272363"/>
                    <a:pt x="339372" y="272363"/>
                  </a:cubicBezTo>
                  <a:lnTo>
                    <a:pt x="503584" y="272363"/>
                  </a:lnTo>
                  <a:lnTo>
                    <a:pt x="549469" y="138579"/>
                  </a:lnTo>
                  <a:cubicBezTo>
                    <a:pt x="551378" y="132916"/>
                    <a:pt x="557511" y="129911"/>
                    <a:pt x="563182" y="131818"/>
                  </a:cubicBezTo>
                  <a:close/>
                  <a:moveTo>
                    <a:pt x="216578" y="110153"/>
                  </a:moveTo>
                  <a:lnTo>
                    <a:pt x="285152" y="189719"/>
                  </a:lnTo>
                  <a:lnTo>
                    <a:pt x="285152" y="207632"/>
                  </a:lnTo>
                  <a:lnTo>
                    <a:pt x="288798" y="207632"/>
                  </a:lnTo>
                  <a:lnTo>
                    <a:pt x="442961" y="207689"/>
                  </a:lnTo>
                  <a:cubicBezTo>
                    <a:pt x="457775" y="207689"/>
                    <a:pt x="469754" y="219708"/>
                    <a:pt x="469754" y="234500"/>
                  </a:cubicBezTo>
                  <a:cubicBezTo>
                    <a:pt x="469754" y="249293"/>
                    <a:pt x="457775" y="261254"/>
                    <a:pt x="442961" y="261254"/>
                  </a:cubicBezTo>
                  <a:lnTo>
                    <a:pt x="289550" y="261254"/>
                  </a:lnTo>
                  <a:cubicBezTo>
                    <a:pt x="289550" y="261254"/>
                    <a:pt x="283532" y="261022"/>
                    <a:pt x="283300" y="261022"/>
                  </a:cubicBezTo>
                  <a:cubicBezTo>
                    <a:pt x="276935" y="260791"/>
                    <a:pt x="271032" y="258249"/>
                    <a:pt x="266750" y="253569"/>
                  </a:cubicBezTo>
                  <a:lnTo>
                    <a:pt x="214147" y="196249"/>
                  </a:lnTo>
                  <a:cubicBezTo>
                    <a:pt x="212469" y="194400"/>
                    <a:pt x="209576" y="194284"/>
                    <a:pt x="207782" y="195960"/>
                  </a:cubicBezTo>
                  <a:cubicBezTo>
                    <a:pt x="205930" y="197635"/>
                    <a:pt x="205814" y="200467"/>
                    <a:pt x="207492" y="202316"/>
                  </a:cubicBezTo>
                  <a:lnTo>
                    <a:pt x="260095" y="259636"/>
                  </a:lnTo>
                  <a:cubicBezTo>
                    <a:pt x="266056" y="266107"/>
                    <a:pt x="274447" y="269805"/>
                    <a:pt x="283185" y="269805"/>
                  </a:cubicBezTo>
                  <a:cubicBezTo>
                    <a:pt x="283300" y="269805"/>
                    <a:pt x="285152" y="269805"/>
                    <a:pt x="285152" y="269805"/>
                  </a:cubicBezTo>
                  <a:lnTo>
                    <a:pt x="285152" y="343304"/>
                  </a:lnTo>
                  <a:lnTo>
                    <a:pt x="291286" y="343304"/>
                  </a:lnTo>
                  <a:lnTo>
                    <a:pt x="351123" y="343304"/>
                  </a:lnTo>
                  <a:lnTo>
                    <a:pt x="366979" y="343304"/>
                  </a:lnTo>
                  <a:lnTo>
                    <a:pt x="375428" y="343304"/>
                  </a:lnTo>
                  <a:cubicBezTo>
                    <a:pt x="394524" y="343304"/>
                    <a:pt x="409975" y="358674"/>
                    <a:pt x="409975" y="377685"/>
                  </a:cubicBezTo>
                  <a:lnTo>
                    <a:pt x="409975" y="572989"/>
                  </a:lnTo>
                  <a:cubicBezTo>
                    <a:pt x="409975" y="591999"/>
                    <a:pt x="394524" y="607427"/>
                    <a:pt x="375428" y="607427"/>
                  </a:cubicBezTo>
                  <a:cubicBezTo>
                    <a:pt x="356331" y="607427"/>
                    <a:pt x="340822" y="591999"/>
                    <a:pt x="340822" y="572989"/>
                  </a:cubicBezTo>
                  <a:lnTo>
                    <a:pt x="340822" y="429169"/>
                  </a:lnTo>
                  <a:lnTo>
                    <a:pt x="291286" y="429169"/>
                  </a:lnTo>
                  <a:lnTo>
                    <a:pt x="274273" y="429169"/>
                  </a:lnTo>
                  <a:lnTo>
                    <a:pt x="234401" y="429169"/>
                  </a:lnTo>
                  <a:lnTo>
                    <a:pt x="198523" y="429169"/>
                  </a:lnTo>
                  <a:cubicBezTo>
                    <a:pt x="175606" y="429169"/>
                    <a:pt x="156857" y="411256"/>
                    <a:pt x="155584" y="388606"/>
                  </a:cubicBezTo>
                  <a:cubicBezTo>
                    <a:pt x="155526" y="387797"/>
                    <a:pt x="155526" y="387046"/>
                    <a:pt x="155526" y="386237"/>
                  </a:cubicBezTo>
                  <a:cubicBezTo>
                    <a:pt x="155526" y="385428"/>
                    <a:pt x="155526" y="384619"/>
                    <a:pt x="155584" y="383868"/>
                  </a:cubicBezTo>
                  <a:lnTo>
                    <a:pt x="155584" y="366302"/>
                  </a:lnTo>
                  <a:cubicBezTo>
                    <a:pt x="155526" y="365377"/>
                    <a:pt x="155526" y="364453"/>
                    <a:pt x="155526" y="363586"/>
                  </a:cubicBezTo>
                  <a:lnTo>
                    <a:pt x="155526" y="171113"/>
                  </a:lnTo>
                  <a:cubicBezTo>
                    <a:pt x="155526" y="137426"/>
                    <a:pt x="182840" y="110153"/>
                    <a:pt x="216578" y="110153"/>
                  </a:cubicBezTo>
                  <a:close/>
                  <a:moveTo>
                    <a:pt x="295599" y="0"/>
                  </a:moveTo>
                  <a:cubicBezTo>
                    <a:pt x="332740" y="0"/>
                    <a:pt x="362848" y="30077"/>
                    <a:pt x="362848" y="67179"/>
                  </a:cubicBezTo>
                  <a:cubicBezTo>
                    <a:pt x="362848" y="104281"/>
                    <a:pt x="332740" y="134358"/>
                    <a:pt x="295599" y="134358"/>
                  </a:cubicBezTo>
                  <a:cubicBezTo>
                    <a:pt x="258458" y="134358"/>
                    <a:pt x="228350" y="104281"/>
                    <a:pt x="228350" y="67179"/>
                  </a:cubicBezTo>
                  <a:cubicBezTo>
                    <a:pt x="228350" y="30077"/>
                    <a:pt x="258458" y="0"/>
                    <a:pt x="295599" y="0"/>
                  </a:cubicBezTo>
                  <a:close/>
                </a:path>
              </a:pathLst>
            </a:custGeom>
            <a:solidFill>
              <a:srgbClr val="002E5F"/>
            </a:solidFill>
            <a:ln>
              <a:noFill/>
            </a:ln>
          </p:spPr>
          <p:txBody>
            <a:bodyPr/>
            <a:lstStyle/>
            <a:p>
              <a:pPr marL="0" marR="0" lvl="0" indent="0" defTabSz="914400" eaLnBrk="1" fontAlgn="auto" latinLnBrk="0" hangingPunct="1">
                <a:lnSpc>
                  <a:spcPct val="100000"/>
                </a:lnSpc>
                <a:spcBef>
                  <a:spcPct val="0"/>
                </a:spcBef>
                <a:spcAft>
                  <a:spcPct val="0"/>
                </a:spcAft>
                <a:buClrTx/>
                <a:buSzTx/>
                <a:buFontTx/>
                <a:buNone/>
                <a:defRPr/>
              </a:pPr>
              <a:endParaRPr kumimoji="0" lang="zh-CN" altLang="en-US" sz="1800" b="0" i="0" u="none" strike="noStrike" kern="0" cap="none" spc="0" normalizeH="0" baseline="0" noProof="0">
                <a:ln>
                  <a:noFill/>
                </a:ln>
                <a:solidFill>
                  <a:schemeClr val="tx1">
                    <a:lumMod val="75000"/>
                    <a:lumOff val="25000"/>
                  </a:schemeClr>
                </a:solidFill>
                <a:effectLst/>
                <a:uLnTx/>
                <a:uFillTx/>
                <a:latin typeface="思源黑体 CN Light" panose="020B0300000000000000" pitchFamily="34" charset="-122"/>
                <a:ea typeface="思源黑体 CN Light" panose="020B0300000000000000" pitchFamily="34" charset="-122"/>
              </a:endParaRPr>
            </a:p>
          </p:txBody>
        </p:sp>
        <p:sp>
          <p:nvSpPr>
            <p:cNvPr id="78" name="主题班会-6-3"/>
            <p:cNvSpPr txBox="1"/>
            <p:nvPr/>
          </p:nvSpPr>
          <p:spPr>
            <a:xfrm>
              <a:off x="3777444" y="1768996"/>
              <a:ext cx="6329082" cy="893643"/>
            </a:xfrm>
            <a:prstGeom prst="rect">
              <a:avLst/>
            </a:prstGeom>
            <a:noFill/>
          </p:spPr>
          <p:txBody>
            <a:bodyPr wrap="square" rtlCol="0">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lnSpc>
                  <a:spcPct val="200000"/>
                </a:lnSpc>
                <a:defRPr/>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rPr>
                <a:t>花销要适度，兼职重信誉，诚实求助贷，守信还款清。</a:t>
              </a:r>
              <a:endParaRPr lang="en-US" altLang="zh-CN" sz="1400">
                <a:solidFill>
                  <a:schemeClr val="tx1">
                    <a:lumMod val="75000"/>
                    <a:lumOff val="25000"/>
                  </a:schemeClr>
                </a:solidFill>
                <a:latin typeface="思源黑体 CN Light" panose="020B0300000000000000" pitchFamily="34" charset="-122"/>
                <a:ea typeface="思源黑体 CN Light" panose="020B0300000000000000" pitchFamily="34" charset="-122"/>
              </a:endParaRPr>
            </a:p>
            <a:p>
              <a:pPr lvl="0">
                <a:lnSpc>
                  <a:spcPct val="200000"/>
                </a:lnSpc>
                <a:defRPr/>
              </a:pPr>
              <a:r>
                <a:rPr lang="zh-CN" altLang="en-US" sz="1400">
                  <a:solidFill>
                    <a:schemeClr val="tx1">
                      <a:lumMod val="75000"/>
                      <a:lumOff val="25000"/>
                    </a:schemeClr>
                  </a:solidFill>
                  <a:latin typeface="思源黑体 CN Light" panose="020B0300000000000000" pitchFamily="34" charset="-122"/>
                  <a:ea typeface="思源黑体 CN Light" panose="020B0300000000000000" pitchFamily="34" charset="-122"/>
                </a:rPr>
                <a:t>客观荐自我，郑重许承诺，踏实干事业，契约必践行。</a:t>
              </a:r>
            </a:p>
          </p:txBody>
        </p:sp>
      </p:grpSp>
      <p:sp>
        <p:nvSpPr>
          <p:cNvPr id="30" name="文本框 29"/>
          <p:cNvSpPr txBox="1"/>
          <p:nvPr/>
        </p:nvSpPr>
        <p:spPr>
          <a:xfrm>
            <a:off x="611893" y="469433"/>
            <a:ext cx="2031325" cy="646331"/>
          </a:xfrm>
          <a:prstGeom prst="rect">
            <a:avLst/>
          </a:prstGeom>
          <a:noFill/>
        </p:spPr>
        <p:txBody>
          <a:bodyPr wrap="none" rtlCol="0">
            <a:spAutoFit/>
          </a:bodyPr>
          <a:lstStyle/>
          <a:p>
            <a:r>
              <a:rPr lang="zh-CN" altLang="en-US" sz="3600" kern="0">
                <a:solidFill>
                  <a:srgbClr val="002E5F"/>
                </a:solidFill>
                <a:latin typeface="zihun64hao-mengquruantangti" pitchFamily="2" charset="-122"/>
                <a:ea typeface="zihun64hao-mengquruantangti" pitchFamily="2" charset="-122"/>
              </a:rPr>
              <a:t>何为诚信</a:t>
            </a:r>
          </a:p>
        </p:txBody>
      </p:sp>
    </p:spTree>
  </p:cSld>
  <p:clrMapOvr>
    <a:masterClrMapping/>
  </p:clrMapOvr>
  <p:transition spd="slow" advTm="3000">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图片 3"/>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0" y="0"/>
            <a:ext cx="12192000" cy="6857999"/>
          </a:xfrm>
          <a:prstGeom prst="rect">
            <a:avLst/>
          </a:prstGeom>
        </p:spPr>
      </p:pic>
      <p:sp>
        <p:nvSpPr>
          <p:cNvPr id="8" name="文本框 7"/>
          <p:cNvSpPr txBox="1"/>
          <p:nvPr/>
        </p:nvSpPr>
        <p:spPr>
          <a:xfrm>
            <a:off x="3093696" y="1720343"/>
            <a:ext cx="6004459" cy="1198880"/>
          </a:xfrm>
          <a:prstGeom prst="rect">
            <a:avLst/>
          </a:prstGeom>
          <a:noFill/>
        </p:spPr>
        <p:txBody>
          <a:bodyPr wrap="square" rtlCol="0">
            <a:spAutoFit/>
          </a:bodyPr>
          <a:lstStyle/>
          <a:p>
            <a:pPr algn="ctr"/>
            <a:r>
              <a:rPr lang="zh-CN" altLang="en-US" sz="7200" b="1">
                <a:gradFill>
                  <a:gsLst>
                    <a:gs pos="70000">
                      <a:srgbClr val="F9E4A5"/>
                    </a:gs>
                    <a:gs pos="0">
                      <a:srgbClr val="FEE098"/>
                    </a:gs>
                  </a:gsLst>
                  <a:lin ang="2700000" scaled="0"/>
                </a:gradFill>
                <a:effectLst>
                  <a:outerShdw blurRad="25400" dist="25400" dir="2700000" algn="tl">
                    <a:srgbClr val="000000">
                      <a:alpha val="35000"/>
                    </a:srgbClr>
                  </a:outerShdw>
                </a:effectLst>
                <a:latin typeface="微软雅黑" panose="020B0503020204020204" pitchFamily="34" charset="-122"/>
                <a:ea typeface="微软雅黑" panose="020B0503020204020204" pitchFamily="34" charset="-122"/>
              </a:rPr>
              <a:t>诚信格言</a:t>
            </a:r>
          </a:p>
        </p:txBody>
      </p:sp>
      <p:sp>
        <p:nvSpPr>
          <p:cNvPr id="9" name="文本框 8"/>
          <p:cNvSpPr txBox="1"/>
          <p:nvPr/>
        </p:nvSpPr>
        <p:spPr>
          <a:xfrm>
            <a:off x="2731291" y="3000669"/>
            <a:ext cx="6761018" cy="460375"/>
          </a:xfrm>
          <a:prstGeom prst="rect">
            <a:avLst/>
          </a:prstGeom>
          <a:noFill/>
        </p:spPr>
        <p:txBody>
          <a:bodyPr wrap="square" rtlCol="0">
            <a:spAutoFit/>
          </a:bodyPr>
          <a:lstStyle/>
          <a:p>
            <a:pPr algn="ctr">
              <a:lnSpc>
                <a:spcPct val="150000"/>
              </a:lnSpc>
            </a:pPr>
            <a:r>
              <a:rPr kumimoji="1" lang="en-GB" altLang="zh-CN" sz="800" b="1">
                <a:solidFill>
                  <a:schemeClr val="bg1"/>
                </a:solidFill>
                <a:latin typeface="微软雅黑" panose="020B0503020204020204" pitchFamily="34" charset="-122"/>
                <a:ea typeface="微软雅黑" panose="020B0503020204020204" pitchFamily="34" charset="-122"/>
                <a:sym typeface="+mn-ea"/>
              </a:rPr>
              <a:t>Your content is entered here, or by copying your text, select Paste in this box and choose to retain only text. Your content is typed here, or by copying your text, select Paste in this box.</a:t>
            </a:r>
          </a:p>
        </p:txBody>
      </p:sp>
      <p:grpSp>
        <p:nvGrpSpPr>
          <p:cNvPr id="16" name="组合 15"/>
          <p:cNvGrpSpPr/>
          <p:nvPr/>
        </p:nvGrpSpPr>
        <p:grpSpPr>
          <a:xfrm>
            <a:off x="766864" y="278340"/>
            <a:ext cx="715574" cy="1593274"/>
            <a:chOff x="753009" y="401782"/>
            <a:chExt cx="715574" cy="1593274"/>
          </a:xfrm>
        </p:grpSpPr>
        <p:sp>
          <p:nvSpPr>
            <p:cNvPr id="12" name="任意多边形 11"/>
            <p:cNvSpPr/>
            <p:nvPr/>
          </p:nvSpPr>
          <p:spPr>
            <a:xfrm>
              <a:off x="753009" y="401782"/>
              <a:ext cx="715574" cy="1593274"/>
            </a:xfrm>
            <a:custGeom>
              <a:avLst/>
              <a:gdLst>
                <a:gd name="connsiteX0" fmla="*/ 499349 w 2438400"/>
                <a:gd name="connsiteY0" fmla="*/ 0 h 3617301"/>
                <a:gd name="connsiteX1" fmla="*/ 1939051 w 2438400"/>
                <a:gd name="connsiteY1" fmla="*/ 0 h 3617301"/>
                <a:gd name="connsiteX2" fmla="*/ 2227530 w 2438400"/>
                <a:gd name="connsiteY2" fmla="*/ 191217 h 3617301"/>
                <a:gd name="connsiteX3" fmla="*/ 2241185 w 2438400"/>
                <a:gd name="connsiteY3" fmla="*/ 235207 h 3617301"/>
                <a:gd name="connsiteX4" fmla="*/ 2259078 w 2438400"/>
                <a:gd name="connsiteY4" fmla="*/ 240761 h 3617301"/>
                <a:gd name="connsiteX5" fmla="*/ 2438400 w 2438400"/>
                <a:gd name="connsiteY5" fmla="*/ 511296 h 3617301"/>
                <a:gd name="connsiteX6" fmla="*/ 2438400 w 2438400"/>
                <a:gd name="connsiteY6" fmla="*/ 3106004 h 3617301"/>
                <a:gd name="connsiteX7" fmla="*/ 2259078 w 2438400"/>
                <a:gd name="connsiteY7" fmla="*/ 3376539 h 3617301"/>
                <a:gd name="connsiteX8" fmla="*/ 2241185 w 2438400"/>
                <a:gd name="connsiteY8" fmla="*/ 3382093 h 3617301"/>
                <a:gd name="connsiteX9" fmla="*/ 2227530 w 2438400"/>
                <a:gd name="connsiteY9" fmla="*/ 3426085 h 3617301"/>
                <a:gd name="connsiteX10" fmla="*/ 1939051 w 2438400"/>
                <a:gd name="connsiteY10" fmla="*/ 3617301 h 3617301"/>
                <a:gd name="connsiteX11" fmla="*/ 499349 w 2438400"/>
                <a:gd name="connsiteY11" fmla="*/ 3617301 h 3617301"/>
                <a:gd name="connsiteX12" fmla="*/ 210871 w 2438400"/>
                <a:gd name="connsiteY12" fmla="*/ 3426085 h 3617301"/>
                <a:gd name="connsiteX13" fmla="*/ 197215 w 2438400"/>
                <a:gd name="connsiteY13" fmla="*/ 3382093 h 3617301"/>
                <a:gd name="connsiteX14" fmla="*/ 179323 w 2438400"/>
                <a:gd name="connsiteY14" fmla="*/ 3376539 h 3617301"/>
                <a:gd name="connsiteX15" fmla="*/ 0 w 2438400"/>
                <a:gd name="connsiteY15" fmla="*/ 3106004 h 3617301"/>
                <a:gd name="connsiteX16" fmla="*/ 0 w 2438400"/>
                <a:gd name="connsiteY16" fmla="*/ 511296 h 3617301"/>
                <a:gd name="connsiteX17" fmla="*/ 179323 w 2438400"/>
                <a:gd name="connsiteY17" fmla="*/ 240761 h 3617301"/>
                <a:gd name="connsiteX18" fmla="*/ 197215 w 2438400"/>
                <a:gd name="connsiteY18" fmla="*/ 235207 h 3617301"/>
                <a:gd name="connsiteX19" fmla="*/ 210871 w 2438400"/>
                <a:gd name="connsiteY19" fmla="*/ 191217 h 3617301"/>
                <a:gd name="connsiteX20" fmla="*/ 499349 w 2438400"/>
                <a:gd name="connsiteY20" fmla="*/ 0 h 36173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2438400" h="3617301">
                  <a:moveTo>
                    <a:pt x="499349" y="0"/>
                  </a:moveTo>
                  <a:lnTo>
                    <a:pt x="1939051" y="0"/>
                  </a:lnTo>
                  <a:cubicBezTo>
                    <a:pt x="2068734" y="0"/>
                    <a:pt x="2180001" y="78847"/>
                    <a:pt x="2227530" y="191217"/>
                  </a:cubicBezTo>
                  <a:lnTo>
                    <a:pt x="2241185" y="235207"/>
                  </a:lnTo>
                  <a:lnTo>
                    <a:pt x="2259078" y="240761"/>
                  </a:lnTo>
                  <a:cubicBezTo>
                    <a:pt x="2364458" y="285333"/>
                    <a:pt x="2438400" y="389680"/>
                    <a:pt x="2438400" y="511296"/>
                  </a:cubicBezTo>
                  <a:lnTo>
                    <a:pt x="2438400" y="3106004"/>
                  </a:lnTo>
                  <a:cubicBezTo>
                    <a:pt x="2438400" y="3227621"/>
                    <a:pt x="2364458" y="3331967"/>
                    <a:pt x="2259078" y="3376539"/>
                  </a:cubicBezTo>
                  <a:lnTo>
                    <a:pt x="2241185" y="3382093"/>
                  </a:lnTo>
                  <a:lnTo>
                    <a:pt x="2227530" y="3426085"/>
                  </a:lnTo>
                  <a:cubicBezTo>
                    <a:pt x="2180001" y="3538454"/>
                    <a:pt x="2068734" y="3617301"/>
                    <a:pt x="1939051" y="3617301"/>
                  </a:cubicBezTo>
                  <a:lnTo>
                    <a:pt x="499349" y="3617301"/>
                  </a:lnTo>
                  <a:cubicBezTo>
                    <a:pt x="369667" y="3617301"/>
                    <a:pt x="258399" y="3538454"/>
                    <a:pt x="210871" y="3426085"/>
                  </a:cubicBezTo>
                  <a:lnTo>
                    <a:pt x="197215" y="3382093"/>
                  </a:lnTo>
                  <a:lnTo>
                    <a:pt x="179323" y="3376539"/>
                  </a:lnTo>
                  <a:cubicBezTo>
                    <a:pt x="73943" y="3331967"/>
                    <a:pt x="0" y="3227621"/>
                    <a:pt x="0" y="3106004"/>
                  </a:cubicBezTo>
                  <a:lnTo>
                    <a:pt x="0" y="511296"/>
                  </a:lnTo>
                  <a:cubicBezTo>
                    <a:pt x="0" y="389680"/>
                    <a:pt x="73943" y="285333"/>
                    <a:pt x="179323" y="240761"/>
                  </a:cubicBezTo>
                  <a:lnTo>
                    <a:pt x="197215" y="235207"/>
                  </a:lnTo>
                  <a:lnTo>
                    <a:pt x="210871" y="191217"/>
                  </a:lnTo>
                  <a:cubicBezTo>
                    <a:pt x="258399" y="78847"/>
                    <a:pt x="369667" y="0"/>
                    <a:pt x="499349" y="0"/>
                  </a:cubicBezTo>
                  <a:close/>
                </a:path>
              </a:pathLst>
            </a:custGeom>
            <a:gradFill>
              <a:gsLst>
                <a:gs pos="0">
                  <a:srgbClr val="155489"/>
                </a:gs>
                <a:gs pos="69000">
                  <a:srgbClr val="0D3261"/>
                </a:gs>
              </a:gsLst>
              <a:lin ang="2700000" scaled="0"/>
            </a:gradFill>
            <a:ln w="28575">
              <a:solidFill>
                <a:srgbClr val="FEDF9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800"/>
            </a:p>
          </p:txBody>
        </p:sp>
        <p:sp>
          <p:nvSpPr>
            <p:cNvPr id="13" name="文本框 12"/>
            <p:cNvSpPr txBox="1"/>
            <p:nvPr/>
          </p:nvSpPr>
          <p:spPr>
            <a:xfrm>
              <a:off x="754570" y="420406"/>
              <a:ext cx="712450" cy="584775"/>
            </a:xfrm>
            <a:prstGeom prst="rect">
              <a:avLst/>
            </a:prstGeom>
            <a:noFill/>
          </p:spPr>
          <p:txBody>
            <a:bodyPr wrap="square" rtlCol="0">
              <a:spAutoFit/>
            </a:bodyPr>
            <a:lstStyle/>
            <a:p>
              <a:pPr algn="ctr"/>
              <a:r>
                <a:rPr lang="zh-CN" altLang="en-US" sz="3200" smtClean="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rPr>
                <a:t>第</a:t>
              </a:r>
              <a:endParaRPr lang="zh-CN" altLang="en-US" sz="320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endParaRPr>
            </a:p>
          </p:txBody>
        </p:sp>
        <p:sp>
          <p:nvSpPr>
            <p:cNvPr id="14" name="文本框 13"/>
            <p:cNvSpPr txBox="1"/>
            <p:nvPr/>
          </p:nvSpPr>
          <p:spPr>
            <a:xfrm>
              <a:off x="754570" y="884870"/>
              <a:ext cx="712450" cy="583565"/>
            </a:xfrm>
            <a:prstGeom prst="rect">
              <a:avLst/>
            </a:prstGeom>
            <a:noFill/>
          </p:spPr>
          <p:txBody>
            <a:bodyPr wrap="square" rtlCol="0">
              <a:spAutoFit/>
            </a:bodyPr>
            <a:lstStyle/>
            <a:p>
              <a:pPr algn="ctr"/>
              <a:r>
                <a:rPr lang="zh-CN" altLang="en-US" sz="320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rPr>
                <a:t>二</a:t>
              </a:r>
            </a:p>
          </p:txBody>
        </p:sp>
        <p:sp>
          <p:nvSpPr>
            <p:cNvPr id="15" name="文本框 14"/>
            <p:cNvSpPr txBox="1"/>
            <p:nvPr/>
          </p:nvSpPr>
          <p:spPr>
            <a:xfrm>
              <a:off x="754570" y="1349335"/>
              <a:ext cx="712450" cy="584775"/>
            </a:xfrm>
            <a:prstGeom prst="rect">
              <a:avLst/>
            </a:prstGeom>
            <a:noFill/>
          </p:spPr>
          <p:txBody>
            <a:bodyPr wrap="square" rtlCol="0">
              <a:spAutoFit/>
            </a:bodyPr>
            <a:lstStyle/>
            <a:p>
              <a:pPr algn="ctr"/>
              <a:r>
                <a:rPr lang="zh-CN" altLang="en-US" sz="3200" smtClean="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rPr>
                <a:t>章</a:t>
              </a:r>
              <a:endParaRPr lang="zh-CN" altLang="en-US" sz="3200">
                <a:gradFill>
                  <a:gsLst>
                    <a:gs pos="70000">
                      <a:srgbClr val="F9E4A5"/>
                    </a:gs>
                    <a:gs pos="0">
                      <a:srgbClr val="FEE098"/>
                    </a:gs>
                  </a:gsLst>
                  <a:lin ang="2700000" scaled="0"/>
                </a:gradFill>
                <a:effectLst>
                  <a:outerShdw blurRad="25400" dist="25400" dir="2700000" algn="tl">
                    <a:srgbClr val="000000">
                      <a:alpha val="35000"/>
                    </a:srgbClr>
                  </a:outerShdw>
                </a:effectLst>
                <a:latin typeface="字魂49号-逍遥行书" panose="00000500000000000000" pitchFamily="2" charset="-122"/>
                <a:ea typeface="字魂49号-逍遥行书" panose="00000500000000000000" pitchFamily="2" charset="-122"/>
              </a:endParaRPr>
            </a:p>
          </p:txBody>
        </p:sp>
      </p:grpSp>
      <p:pic>
        <p:nvPicPr>
          <p:cNvPr id="17" name="图片 16"/>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4938593" y="3944568"/>
            <a:ext cx="3152465" cy="3152465"/>
          </a:xfrm>
          <a:prstGeom prst="rect">
            <a:avLst/>
          </a:prstGeom>
        </p:spPr>
      </p:pic>
      <p:pic>
        <p:nvPicPr>
          <p:cNvPr id="18" name="图片 17"/>
          <p:cNvPicPr>
            <a:picLocks noChangeAspect="1"/>
          </p:cNvPicPr>
          <p:nvPr/>
        </p:nvPicPr>
        <p:blipFill>
          <a:blip r:embed="rId5" cstate="email">
            <a:extLst>
              <a:ext uri="{28A0092B-C50C-407E-A947-70E740481C1C}">
                <a14:useLocalDpi xmlns:a14="http://schemas.microsoft.com/office/drawing/2010/main"/>
              </a:ext>
            </a:extLst>
          </a:blip>
          <a:srcRect/>
          <a:stretch>
            <a:fillRect/>
          </a:stretch>
        </p:blipFill>
        <p:spPr>
          <a:xfrm>
            <a:off x="9280286" y="1067174"/>
            <a:ext cx="1271464" cy="827698"/>
          </a:xfrm>
          <a:prstGeom prst="rect">
            <a:avLst/>
          </a:prstGeom>
        </p:spPr>
      </p:pic>
      <p:pic>
        <p:nvPicPr>
          <p:cNvPr id="19" name="图片 18"/>
          <p:cNvPicPr>
            <a:picLocks noChangeAspect="1"/>
          </p:cNvPicPr>
          <p:nvPr/>
        </p:nvPicPr>
        <p:blipFill>
          <a:blip r:embed="rId6" cstate="email">
            <a:extLst>
              <a:ext uri="{28A0092B-C50C-407E-A947-70E740481C1C}">
                <a14:useLocalDpi xmlns:a14="http://schemas.microsoft.com/office/drawing/2010/main"/>
              </a:ext>
            </a:extLst>
          </a:blip>
          <a:srcRect/>
          <a:stretch>
            <a:fillRect/>
          </a:stretch>
        </p:blipFill>
        <p:spPr>
          <a:xfrm>
            <a:off x="784571" y="1394858"/>
            <a:ext cx="1464731" cy="953511"/>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dur="1250" advClick="0">
        <p14:switch dir="r"/>
      </p:transition>
    </mc:Choice>
    <mc:Fallback xmlns="" xmlns:m="http://schemas.openxmlformats.org/officeDocument/2006/math" xmlns:w="http://schemas.openxmlformats.org/wordprocessingml/2006/main" xmlns:wp="http://schemas.openxmlformats.org/drawingml/2006/wordprocessingDrawing" xmlns:a14="http://schemas.microsoft.com/office/drawing/2010/main" xmlns:p15="http://schemas.microsoft.com/office/powerpoint/2012/main" xmlns:p159="http://schemas.microsoft.com/office/powerpoint/2015/09/main">
      <p:transition spd="slow" advClick="0">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47" presetClass="entr" presetSubtype="0" fill="hold" nodeType="with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1000"/>
                                        <p:tgtEl>
                                          <p:spTgt spid="16"/>
                                        </p:tgtEl>
                                      </p:cBhvr>
                                    </p:animEffect>
                                    <p:anim calcmode="lin" valueType="num">
                                      <p:cBhvr>
                                        <p:cTn id="8" dur="1000" fill="hold"/>
                                        <p:tgtEl>
                                          <p:spTgt spid="16"/>
                                        </p:tgtEl>
                                        <p:attrNameLst>
                                          <p:attrName>ppt_x</p:attrName>
                                        </p:attrNameLst>
                                      </p:cBhvr>
                                      <p:tavLst>
                                        <p:tav tm="0">
                                          <p:val>
                                            <p:strVal val="#ppt_x"/>
                                          </p:val>
                                        </p:tav>
                                        <p:tav tm="100000">
                                          <p:val>
                                            <p:strVal val="#ppt_x"/>
                                          </p:val>
                                        </p:tav>
                                      </p:tavLst>
                                    </p:anim>
                                    <p:anim calcmode="lin" valueType="num">
                                      <p:cBhvr>
                                        <p:cTn id="9" dur="1000" fill="hold"/>
                                        <p:tgtEl>
                                          <p:spTgt spid="16"/>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7"/>
                                        </p:tgtEl>
                                        <p:attrNameLst>
                                          <p:attrName>style.visibility</p:attrName>
                                        </p:attrNameLst>
                                      </p:cBhvr>
                                      <p:to>
                                        <p:strVal val="visible"/>
                                      </p:to>
                                    </p:set>
                                    <p:animEffect transition="in" filter="fade">
                                      <p:cBhvr>
                                        <p:cTn id="12" dur="1000"/>
                                        <p:tgtEl>
                                          <p:spTgt spid="17"/>
                                        </p:tgtEl>
                                      </p:cBhvr>
                                    </p:animEffect>
                                    <p:anim calcmode="lin" valueType="num">
                                      <p:cBhvr>
                                        <p:cTn id="13" dur="1000" fill="hold"/>
                                        <p:tgtEl>
                                          <p:spTgt spid="17"/>
                                        </p:tgtEl>
                                        <p:attrNameLst>
                                          <p:attrName>ppt_x</p:attrName>
                                        </p:attrNameLst>
                                      </p:cBhvr>
                                      <p:tavLst>
                                        <p:tav tm="0">
                                          <p:val>
                                            <p:strVal val="#ppt_x"/>
                                          </p:val>
                                        </p:tav>
                                        <p:tav tm="100000">
                                          <p:val>
                                            <p:strVal val="#ppt_x"/>
                                          </p:val>
                                        </p:tav>
                                      </p:tavLst>
                                    </p:anim>
                                    <p:anim calcmode="lin" valueType="num">
                                      <p:cBhvr>
                                        <p:cTn id="14" dur="1000" fill="hold"/>
                                        <p:tgtEl>
                                          <p:spTgt spid="17"/>
                                        </p:tgtEl>
                                        <p:attrNameLst>
                                          <p:attrName>ppt_y</p:attrName>
                                        </p:attrNameLst>
                                      </p:cBhvr>
                                      <p:tavLst>
                                        <p:tav tm="0">
                                          <p:val>
                                            <p:strVal val="#ppt_y+.1"/>
                                          </p:val>
                                        </p:tav>
                                        <p:tav tm="100000">
                                          <p:val>
                                            <p:strVal val="#ppt_y"/>
                                          </p:val>
                                        </p:tav>
                                      </p:tavLst>
                                    </p:anim>
                                  </p:childTnLst>
                                </p:cTn>
                              </p:par>
                              <p:par>
                                <p:cTn id="15" presetID="2" presetClass="entr" presetSubtype="12" decel="80000" fill="hold" nodeType="withEffect">
                                  <p:stCondLst>
                                    <p:cond delay="500"/>
                                  </p:stCondLst>
                                  <p:childTnLst>
                                    <p:set>
                                      <p:cBhvr>
                                        <p:cTn id="16" dur="1" fill="hold">
                                          <p:stCondLst>
                                            <p:cond delay="0"/>
                                          </p:stCondLst>
                                        </p:cTn>
                                        <p:tgtEl>
                                          <p:spTgt spid="18"/>
                                        </p:tgtEl>
                                        <p:attrNameLst>
                                          <p:attrName>style.visibility</p:attrName>
                                        </p:attrNameLst>
                                      </p:cBhvr>
                                      <p:to>
                                        <p:strVal val="visible"/>
                                      </p:to>
                                    </p:set>
                                    <p:anim calcmode="lin" valueType="num">
                                      <p:cBhvr additive="base">
                                        <p:cTn id="17" dur="750" fill="hold"/>
                                        <p:tgtEl>
                                          <p:spTgt spid="18"/>
                                        </p:tgtEl>
                                        <p:attrNameLst>
                                          <p:attrName>ppt_x</p:attrName>
                                        </p:attrNameLst>
                                      </p:cBhvr>
                                      <p:tavLst>
                                        <p:tav tm="0">
                                          <p:val>
                                            <p:strVal val="0-#ppt_w/2"/>
                                          </p:val>
                                        </p:tav>
                                        <p:tav tm="100000">
                                          <p:val>
                                            <p:strVal val="#ppt_x"/>
                                          </p:val>
                                        </p:tav>
                                      </p:tavLst>
                                    </p:anim>
                                    <p:anim calcmode="lin" valueType="num">
                                      <p:cBhvr additive="base">
                                        <p:cTn id="18" dur="750" fill="hold"/>
                                        <p:tgtEl>
                                          <p:spTgt spid="18"/>
                                        </p:tgtEl>
                                        <p:attrNameLst>
                                          <p:attrName>ppt_y</p:attrName>
                                        </p:attrNameLst>
                                      </p:cBhvr>
                                      <p:tavLst>
                                        <p:tav tm="0">
                                          <p:val>
                                            <p:strVal val="1+#ppt_h/2"/>
                                          </p:val>
                                        </p:tav>
                                        <p:tav tm="100000">
                                          <p:val>
                                            <p:strVal val="#ppt_y"/>
                                          </p:val>
                                        </p:tav>
                                      </p:tavLst>
                                    </p:anim>
                                  </p:childTnLst>
                                </p:cTn>
                              </p:par>
                              <p:par>
                                <p:cTn id="19" presetID="2" presetClass="entr" presetSubtype="12" decel="80000" fill="hold" nodeType="withEffect">
                                  <p:stCondLst>
                                    <p:cond delay="75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750" fill="hold"/>
                                        <p:tgtEl>
                                          <p:spTgt spid="19"/>
                                        </p:tgtEl>
                                        <p:attrNameLst>
                                          <p:attrName>ppt_x</p:attrName>
                                        </p:attrNameLst>
                                      </p:cBhvr>
                                      <p:tavLst>
                                        <p:tav tm="0">
                                          <p:val>
                                            <p:strVal val="0-#ppt_w/2"/>
                                          </p:val>
                                        </p:tav>
                                        <p:tav tm="100000">
                                          <p:val>
                                            <p:strVal val="#ppt_x"/>
                                          </p:val>
                                        </p:tav>
                                      </p:tavLst>
                                    </p:anim>
                                    <p:anim calcmode="lin" valueType="num">
                                      <p:cBhvr additive="base">
                                        <p:cTn id="22" dur="750" fill="hold"/>
                                        <p:tgtEl>
                                          <p:spTgt spid="19"/>
                                        </p:tgtEl>
                                        <p:attrNameLst>
                                          <p:attrName>ppt_y</p:attrName>
                                        </p:attrNameLst>
                                      </p:cBhvr>
                                      <p:tavLst>
                                        <p:tav tm="0">
                                          <p:val>
                                            <p:strVal val="1+#ppt_h/2"/>
                                          </p:val>
                                        </p:tav>
                                        <p:tav tm="100000">
                                          <p:val>
                                            <p:strVal val="#ppt_y"/>
                                          </p:val>
                                        </p:tav>
                                      </p:tavLst>
                                    </p:anim>
                                  </p:childTnLst>
                                </p:cTn>
                              </p:par>
                              <p:par>
                                <p:cTn id="23" presetID="53" presetClass="entr" presetSubtype="0" fill="hold" grpId="0" nodeType="withEffect">
                                  <p:stCondLst>
                                    <p:cond delay="1000"/>
                                  </p:stCondLst>
                                  <p:childTnLst>
                                    <p:set>
                                      <p:cBhvr>
                                        <p:cTn id="24" dur="1" fill="hold">
                                          <p:stCondLst>
                                            <p:cond delay="0"/>
                                          </p:stCondLst>
                                        </p:cTn>
                                        <p:tgtEl>
                                          <p:spTgt spid="8"/>
                                        </p:tgtEl>
                                        <p:attrNameLst>
                                          <p:attrName>style.visibility</p:attrName>
                                        </p:attrNameLst>
                                      </p:cBhvr>
                                      <p:to>
                                        <p:strVal val="visible"/>
                                      </p:to>
                                    </p:set>
                                    <p:anim calcmode="lin" valueType="num">
                                      <p:cBhvr>
                                        <p:cTn id="25" dur="750" fill="hold"/>
                                        <p:tgtEl>
                                          <p:spTgt spid="8"/>
                                        </p:tgtEl>
                                        <p:attrNameLst>
                                          <p:attrName>ppt_w</p:attrName>
                                        </p:attrNameLst>
                                      </p:cBhvr>
                                      <p:tavLst>
                                        <p:tav tm="0">
                                          <p:val>
                                            <p:fltVal val="0"/>
                                          </p:val>
                                        </p:tav>
                                        <p:tav tm="100000">
                                          <p:val>
                                            <p:strVal val="#ppt_w"/>
                                          </p:val>
                                        </p:tav>
                                      </p:tavLst>
                                    </p:anim>
                                    <p:anim calcmode="lin" valueType="num">
                                      <p:cBhvr>
                                        <p:cTn id="26" dur="750" fill="hold"/>
                                        <p:tgtEl>
                                          <p:spTgt spid="8"/>
                                        </p:tgtEl>
                                        <p:attrNameLst>
                                          <p:attrName>ppt_h</p:attrName>
                                        </p:attrNameLst>
                                      </p:cBhvr>
                                      <p:tavLst>
                                        <p:tav tm="0">
                                          <p:val>
                                            <p:fltVal val="0"/>
                                          </p:val>
                                        </p:tav>
                                        <p:tav tm="100000">
                                          <p:val>
                                            <p:strVal val="#ppt_h"/>
                                          </p:val>
                                        </p:tav>
                                      </p:tavLst>
                                    </p:anim>
                                    <p:animEffect transition="in" filter="fade">
                                      <p:cBhvr>
                                        <p:cTn id="27" dur="750"/>
                                        <p:tgtEl>
                                          <p:spTgt spid="8"/>
                                        </p:tgtEl>
                                      </p:cBhvr>
                                    </p:animEffect>
                                  </p:childTnLst>
                                </p:cTn>
                              </p:par>
                              <p:par>
                                <p:cTn id="28" presetID="22" presetClass="entr" presetSubtype="1" fill="hold" grpId="0" nodeType="withEffect">
                                  <p:stCondLst>
                                    <p:cond delay="1250"/>
                                  </p:stCondLst>
                                  <p:childTnLst>
                                    <p:set>
                                      <p:cBhvr>
                                        <p:cTn id="29" dur="1" fill="hold">
                                          <p:stCondLst>
                                            <p:cond delay="0"/>
                                          </p:stCondLst>
                                        </p:cTn>
                                        <p:tgtEl>
                                          <p:spTgt spid="9"/>
                                        </p:tgtEl>
                                        <p:attrNameLst>
                                          <p:attrName>style.visibility</p:attrName>
                                        </p:attrNameLst>
                                      </p:cBhvr>
                                      <p:to>
                                        <p:strVal val="visible"/>
                                      </p:to>
                                    </p:set>
                                    <p:animEffect transition="in" filter="wipe(up)">
                                      <p:cBhvr>
                                        <p:cTn id="30" dur="75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Lst>
  </p:timing>
</p:sld>
</file>

<file path=ppt/tags/tag1.xml><?xml version="1.0" encoding="utf-8"?>
<p:tagLst xmlns:a="http://schemas.openxmlformats.org/drawingml/2006/main" xmlns:r="http://schemas.openxmlformats.org/officeDocument/2006/relationships" xmlns:p="http://schemas.openxmlformats.org/presentationml/2006/main">
  <p:tag name="AS_OS" val="Unix 3.10 unknown"/>
  <p:tag name="AS_RELEASE_DATE" val="2020.11.30"/>
  <p:tag name="AS_TITLE" val="Aspose.Slides for Java"/>
  <p:tag name="AS_VERSION" val="20.11"/>
  <p:tag name="COMMONDATA" val="eyJjb3VudCI6MiwiaGRpZCI6IjgzODQ4ODVjYTY4YmM2YWFkNmFlYmZkYmZjNDQ2ZmY5IiwidXNlckNvdW50IjoxfQ=="/>
</p:tagLst>
</file>

<file path=ppt/theme/theme1.xml><?xml version="1.0" encoding="utf-8"?>
<a:theme xmlns:a="http://schemas.openxmlformats.org/drawingml/2006/main" name="第一PPT模板网-WWW.1PPT.CO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TotalTime>
  <Words>2643</Words>
  <Application>Microsoft Office PowerPoint</Application>
  <PresentationFormat>宽屏</PresentationFormat>
  <Paragraphs>170</Paragraphs>
  <Slides>20</Slides>
  <Notes>2</Notes>
  <HiddenSlides>0</HiddenSlides>
  <MMClips>0</MMClips>
  <ScaleCrop>false</ScaleCrop>
  <HeadingPairs>
    <vt:vector size="6" baseType="variant">
      <vt:variant>
        <vt:lpstr>已用的字体</vt:lpstr>
      </vt:variant>
      <vt:variant>
        <vt:i4>18</vt:i4>
      </vt:variant>
      <vt:variant>
        <vt:lpstr>主题</vt:lpstr>
      </vt:variant>
      <vt:variant>
        <vt:i4>2</vt:i4>
      </vt:variant>
      <vt:variant>
        <vt:lpstr>幻灯片标题</vt:lpstr>
      </vt:variant>
      <vt:variant>
        <vt:i4>20</vt:i4>
      </vt:variant>
    </vt:vector>
  </HeadingPairs>
  <TitlesOfParts>
    <vt:vector size="40" baseType="lpstr">
      <vt:lpstr>Aa楷体</vt:lpstr>
      <vt:lpstr>Meiryo</vt:lpstr>
      <vt:lpstr>zihun64hao-mengquruantangti</vt:lpstr>
      <vt:lpstr>等线</vt:lpstr>
      <vt:lpstr>方正兰亭粗黑简体</vt:lpstr>
      <vt:lpstr>时尚中黑简体</vt:lpstr>
      <vt:lpstr>思源黑体 CN Bold</vt:lpstr>
      <vt:lpstr>思源黑体 CN Light</vt:lpstr>
      <vt:lpstr>思源黑体 CN Regular</vt:lpstr>
      <vt:lpstr>宋体</vt:lpstr>
      <vt:lpstr>微软雅黑</vt:lpstr>
      <vt:lpstr>字魂105号-简雅黑</vt:lpstr>
      <vt:lpstr>字魂49号-逍遥行书</vt:lpstr>
      <vt:lpstr>Arial</vt:lpstr>
      <vt:lpstr>Calibri</vt:lpstr>
      <vt:lpstr>Calibri Light</vt:lpstr>
      <vt:lpstr>Open Sans Light</vt:lpstr>
      <vt:lpstr>Times New Roman</vt:lpstr>
      <vt:lpstr>第一PPT模板网-WWW.1PPT.COM​</vt:lpstr>
      <vt:lpstr>Office Theme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https://www.ypppt.com/</dc:title>
  <dc:subject>https://www.ypppt.com/</dc:subject>
  <dc:creator>优品PPT</dc:creator>
  <cp:lastModifiedBy>kan</cp:lastModifiedBy>
  <cp:revision>4</cp:revision>
  <cp:lastPrinted>2022-10-11T17:20:53Z</cp:lastPrinted>
  <dcterms:created xsi:type="dcterms:W3CDTF">2022-10-11T17:20:53Z</dcterms:created>
  <dcterms:modified xsi:type="dcterms:W3CDTF">2023-03-17T08:45:40Z</dcterms:modified>
</cp:coreProperties>
</file>