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6" r:id="rId2"/>
  </p:sldMasterIdLst>
  <p:notesMasterIdLst>
    <p:notesMasterId r:id="rId29"/>
  </p:notesMasterIdLst>
  <p:handoutMasterIdLst>
    <p:handoutMasterId r:id="rId30"/>
  </p:handoutMasterIdLst>
  <p:sldIdLst>
    <p:sldId id="311" r:id="rId3"/>
    <p:sldId id="312" r:id="rId4"/>
    <p:sldId id="313" r:id="rId5"/>
    <p:sldId id="258" r:id="rId6"/>
    <p:sldId id="262" r:id="rId7"/>
    <p:sldId id="263" r:id="rId8"/>
    <p:sldId id="264" r:id="rId9"/>
    <p:sldId id="265" r:id="rId10"/>
    <p:sldId id="31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315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316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6">
          <p15:clr>
            <a:srgbClr val="A4A3A4"/>
          </p15:clr>
        </p15:guide>
        <p15:guide id="2" pos="38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9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18" y="114"/>
      </p:cViewPr>
      <p:guideLst>
        <p:guide orient="horz" pos="2196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0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92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738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0161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13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4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7912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841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041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211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551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8711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7502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1646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5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2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6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0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1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2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3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4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custDataLst>
      <p:tags r:id="rId3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3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13" Type="http://schemas.openxmlformats.org/officeDocument/2006/relationships/tags" Target="../tags/tag110.xml"/><Relationship Id="rId18" Type="http://schemas.openxmlformats.org/officeDocument/2006/relationships/tags" Target="../tags/tag115.xml"/><Relationship Id="rId3" Type="http://schemas.openxmlformats.org/officeDocument/2006/relationships/tags" Target="../tags/tag100.xml"/><Relationship Id="rId21" Type="http://schemas.openxmlformats.org/officeDocument/2006/relationships/tags" Target="../tags/tag118.xml"/><Relationship Id="rId7" Type="http://schemas.openxmlformats.org/officeDocument/2006/relationships/tags" Target="../tags/tag104.xml"/><Relationship Id="rId12" Type="http://schemas.openxmlformats.org/officeDocument/2006/relationships/tags" Target="../tags/tag109.xml"/><Relationship Id="rId17" Type="http://schemas.openxmlformats.org/officeDocument/2006/relationships/tags" Target="../tags/tag114.xml"/><Relationship Id="rId2" Type="http://schemas.openxmlformats.org/officeDocument/2006/relationships/tags" Target="../tags/tag99.xml"/><Relationship Id="rId16" Type="http://schemas.openxmlformats.org/officeDocument/2006/relationships/tags" Target="../tags/tag113.xml"/><Relationship Id="rId20" Type="http://schemas.openxmlformats.org/officeDocument/2006/relationships/tags" Target="../tags/tag117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11" Type="http://schemas.openxmlformats.org/officeDocument/2006/relationships/tags" Target="../tags/tag108.xml"/><Relationship Id="rId24" Type="http://schemas.openxmlformats.org/officeDocument/2006/relationships/image" Target="../media/image7.png"/><Relationship Id="rId5" Type="http://schemas.openxmlformats.org/officeDocument/2006/relationships/tags" Target="../tags/tag102.xml"/><Relationship Id="rId15" Type="http://schemas.openxmlformats.org/officeDocument/2006/relationships/tags" Target="../tags/tag112.xml"/><Relationship Id="rId23" Type="http://schemas.openxmlformats.org/officeDocument/2006/relationships/slideLayout" Target="../slideLayouts/slideLayout22.xml"/><Relationship Id="rId10" Type="http://schemas.openxmlformats.org/officeDocument/2006/relationships/tags" Target="../tags/tag107.xml"/><Relationship Id="rId19" Type="http://schemas.openxmlformats.org/officeDocument/2006/relationships/tags" Target="../tags/tag116.xml"/><Relationship Id="rId4" Type="http://schemas.openxmlformats.org/officeDocument/2006/relationships/tags" Target="../tags/tag101.xml"/><Relationship Id="rId9" Type="http://schemas.openxmlformats.org/officeDocument/2006/relationships/tags" Target="../tags/tag106.xml"/><Relationship Id="rId14" Type="http://schemas.openxmlformats.org/officeDocument/2006/relationships/tags" Target="../tags/tag111.xml"/><Relationship Id="rId22" Type="http://schemas.openxmlformats.org/officeDocument/2006/relationships/tags" Target="../tags/tag1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3" Type="http://schemas.openxmlformats.org/officeDocument/2006/relationships/tags" Target="../tags/tag122.xml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0" Type="http://schemas.openxmlformats.org/officeDocument/2006/relationships/tags" Target="../tags/tag129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37.xml"/><Relationship Id="rId7" Type="http://schemas.openxmlformats.org/officeDocument/2006/relationships/slideLayout" Target="../slideLayouts/slideLayout31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9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7" Type="http://schemas.openxmlformats.org/officeDocument/2006/relationships/image" Target="../media/image17.png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slideLayout" Target="../slideLayouts/slideLayout34.xml"/><Relationship Id="rId5" Type="http://schemas.openxmlformats.org/officeDocument/2006/relationships/tags" Target="../tags/tag159.xml"/><Relationship Id="rId4" Type="http://schemas.openxmlformats.org/officeDocument/2006/relationships/tags" Target="../tags/tag15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10" Type="http://schemas.openxmlformats.org/officeDocument/2006/relationships/image" Target="../media/image18.png"/><Relationship Id="rId4" Type="http://schemas.openxmlformats.org/officeDocument/2006/relationships/tags" Target="../tags/tag163.xml"/><Relationship Id="rId9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2" Type="http://schemas.openxmlformats.org/officeDocument/2006/relationships/tags" Target="../tags/tag169.xml"/><Relationship Id="rId16" Type="http://schemas.openxmlformats.org/officeDocument/2006/relationships/slideLayout" Target="../slideLayouts/slideLayout36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10" Type="http://schemas.openxmlformats.org/officeDocument/2006/relationships/tags" Target="../tags/tag177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tags" Target="../tags/tag82.xml"/><Relationship Id="rId18" Type="http://schemas.openxmlformats.org/officeDocument/2006/relationships/image" Target="../media/image3.png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tags" Target="../tags/tag81.xml"/><Relationship Id="rId17" Type="http://schemas.openxmlformats.org/officeDocument/2006/relationships/slideLayout" Target="../slideLayouts/slideLayout16.xml"/><Relationship Id="rId2" Type="http://schemas.openxmlformats.org/officeDocument/2006/relationships/tags" Target="../tags/tag71.xml"/><Relationship Id="rId16" Type="http://schemas.openxmlformats.org/officeDocument/2006/relationships/tags" Target="../tags/tag85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5" Type="http://schemas.openxmlformats.org/officeDocument/2006/relationships/tags" Target="../tags/tag74.xml"/><Relationship Id="rId15" Type="http://schemas.openxmlformats.org/officeDocument/2006/relationships/tags" Target="../tags/tag84.xml"/><Relationship Id="rId10" Type="http://schemas.openxmlformats.org/officeDocument/2006/relationships/tags" Target="../tags/tag79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tags" Target="../tags/tag8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slideLayout" Target="../slideLayouts/slideLayout18.xml"/><Relationship Id="rId5" Type="http://schemas.openxmlformats.org/officeDocument/2006/relationships/tags" Target="../tags/tag95.xml"/><Relationship Id="rId4" Type="http://schemas.openxmlformats.org/officeDocument/2006/relationships/tags" Target="../tags/tag9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18160" y="723900"/>
            <a:ext cx="11326495" cy="5525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59609" y="478143"/>
            <a:ext cx="1951567" cy="1604433"/>
            <a:chOff x="299" y="380"/>
            <a:chExt cx="922" cy="7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Freeform 5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FFFFF"/>
            </a:solidFill>
            <a:ln w="146050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869" y="478"/>
              <a:ext cx="161" cy="155"/>
            </a:xfrm>
            <a:custGeom>
              <a:avLst/>
              <a:gdLst>
                <a:gd name="T0" fmla="*/ 4 w 61"/>
                <a:gd name="T1" fmla="*/ 41 h 59"/>
                <a:gd name="T2" fmla="*/ 39 w 61"/>
                <a:gd name="T3" fmla="*/ 14 h 59"/>
                <a:gd name="T4" fmla="*/ 36 w 61"/>
                <a:gd name="T5" fmla="*/ 59 h 59"/>
                <a:gd name="T6" fmla="*/ 4 w 61"/>
                <a:gd name="T7" fmla="*/ 4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9">
                  <a:moveTo>
                    <a:pt x="4" y="41"/>
                  </a:moveTo>
                  <a:cubicBezTo>
                    <a:pt x="0" y="22"/>
                    <a:pt x="17" y="0"/>
                    <a:pt x="39" y="14"/>
                  </a:cubicBezTo>
                  <a:cubicBezTo>
                    <a:pt x="61" y="28"/>
                    <a:pt x="48" y="53"/>
                    <a:pt x="36" y="59"/>
                  </a:cubicBezTo>
                  <a:lnTo>
                    <a:pt x="4" y="41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900" y="523"/>
              <a:ext cx="85" cy="92"/>
            </a:xfrm>
            <a:custGeom>
              <a:avLst/>
              <a:gdLst>
                <a:gd name="T0" fmla="*/ 1 w 32"/>
                <a:gd name="T1" fmla="*/ 28 h 35"/>
                <a:gd name="T2" fmla="*/ 18 w 32"/>
                <a:gd name="T3" fmla="*/ 5 h 35"/>
                <a:gd name="T4" fmla="*/ 15 w 32"/>
                <a:gd name="T5" fmla="*/ 35 h 35"/>
                <a:gd name="T6" fmla="*/ 1 w 32"/>
                <a:gd name="T7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5">
                  <a:moveTo>
                    <a:pt x="1" y="28"/>
                  </a:moveTo>
                  <a:cubicBezTo>
                    <a:pt x="0" y="13"/>
                    <a:pt x="3" y="0"/>
                    <a:pt x="18" y="5"/>
                  </a:cubicBezTo>
                  <a:cubicBezTo>
                    <a:pt x="32" y="9"/>
                    <a:pt x="30" y="32"/>
                    <a:pt x="15" y="35"/>
                  </a:cubicBezTo>
                  <a:lnTo>
                    <a:pt x="1" y="28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379" y="583"/>
              <a:ext cx="177" cy="190"/>
            </a:xfrm>
            <a:custGeom>
              <a:avLst/>
              <a:gdLst>
                <a:gd name="T0" fmla="*/ 46 w 67"/>
                <a:gd name="T1" fmla="*/ 67 h 72"/>
                <a:gd name="T2" fmla="*/ 25 w 67"/>
                <a:gd name="T3" fmla="*/ 24 h 72"/>
                <a:gd name="T4" fmla="*/ 67 w 67"/>
                <a:gd name="T5" fmla="*/ 35 h 72"/>
                <a:gd name="T6" fmla="*/ 46 w 67"/>
                <a:gd name="T7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2">
                  <a:moveTo>
                    <a:pt x="46" y="67"/>
                  </a:moveTo>
                  <a:cubicBezTo>
                    <a:pt x="33" y="72"/>
                    <a:pt x="0" y="53"/>
                    <a:pt x="25" y="24"/>
                  </a:cubicBezTo>
                  <a:cubicBezTo>
                    <a:pt x="46" y="0"/>
                    <a:pt x="64" y="24"/>
                    <a:pt x="67" y="35"/>
                  </a:cubicBezTo>
                  <a:lnTo>
                    <a:pt x="46" y="67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32" y="639"/>
              <a:ext cx="103" cy="89"/>
            </a:xfrm>
            <a:custGeom>
              <a:avLst/>
              <a:gdLst>
                <a:gd name="T0" fmla="*/ 31 w 39"/>
                <a:gd name="T1" fmla="*/ 33 h 34"/>
                <a:gd name="T2" fmla="*/ 9 w 39"/>
                <a:gd name="T3" fmla="*/ 14 h 34"/>
                <a:gd name="T4" fmla="*/ 39 w 39"/>
                <a:gd name="T5" fmla="*/ 20 h 34"/>
                <a:gd name="T6" fmla="*/ 31 w 39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31" y="33"/>
                  </a:moveTo>
                  <a:cubicBezTo>
                    <a:pt x="19" y="34"/>
                    <a:pt x="0" y="27"/>
                    <a:pt x="9" y="14"/>
                  </a:cubicBezTo>
                  <a:cubicBezTo>
                    <a:pt x="20" y="0"/>
                    <a:pt x="32" y="0"/>
                    <a:pt x="39" y="20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421" y="559"/>
              <a:ext cx="681" cy="494"/>
            </a:xfrm>
            <a:custGeom>
              <a:avLst/>
              <a:gdLst>
                <a:gd name="T0" fmla="*/ 227 w 257"/>
                <a:gd name="T1" fmla="*/ 47 h 187"/>
                <a:gd name="T2" fmla="*/ 138 w 257"/>
                <a:gd name="T3" fmla="*/ 179 h 187"/>
                <a:gd name="T4" fmla="*/ 19 w 257"/>
                <a:gd name="T5" fmla="*/ 132 h 187"/>
                <a:gd name="T6" fmla="*/ 103 w 257"/>
                <a:gd name="T7" fmla="*/ 5 h 187"/>
                <a:gd name="T8" fmla="*/ 227 w 257"/>
                <a:gd name="T9" fmla="*/ 4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87">
                  <a:moveTo>
                    <a:pt x="227" y="47"/>
                  </a:moveTo>
                  <a:cubicBezTo>
                    <a:pt x="257" y="103"/>
                    <a:pt x="218" y="171"/>
                    <a:pt x="138" y="179"/>
                  </a:cubicBezTo>
                  <a:cubicBezTo>
                    <a:pt x="65" y="187"/>
                    <a:pt x="34" y="163"/>
                    <a:pt x="19" y="132"/>
                  </a:cubicBezTo>
                  <a:cubicBezTo>
                    <a:pt x="0" y="89"/>
                    <a:pt x="42" y="10"/>
                    <a:pt x="103" y="5"/>
                  </a:cubicBezTo>
                  <a:cubicBezTo>
                    <a:pt x="155" y="0"/>
                    <a:pt x="204" y="6"/>
                    <a:pt x="227" y="47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699" y="760"/>
              <a:ext cx="106" cy="122"/>
            </a:xfrm>
            <a:custGeom>
              <a:avLst/>
              <a:gdLst>
                <a:gd name="T0" fmla="*/ 3 w 40"/>
                <a:gd name="T1" fmla="*/ 34 h 46"/>
                <a:gd name="T2" fmla="*/ 19 w 40"/>
                <a:gd name="T3" fmla="*/ 2 h 46"/>
                <a:gd name="T4" fmla="*/ 38 w 40"/>
                <a:gd name="T5" fmla="*/ 30 h 46"/>
                <a:gd name="T6" fmla="*/ 24 w 40"/>
                <a:gd name="T7" fmla="*/ 44 h 46"/>
                <a:gd name="T8" fmla="*/ 3 w 40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3" y="34"/>
                  </a:moveTo>
                  <a:cubicBezTo>
                    <a:pt x="6" y="21"/>
                    <a:pt x="12" y="3"/>
                    <a:pt x="19" y="2"/>
                  </a:cubicBezTo>
                  <a:cubicBezTo>
                    <a:pt x="27" y="0"/>
                    <a:pt x="36" y="24"/>
                    <a:pt x="38" y="30"/>
                  </a:cubicBezTo>
                  <a:cubicBezTo>
                    <a:pt x="40" y="36"/>
                    <a:pt x="32" y="43"/>
                    <a:pt x="24" y="44"/>
                  </a:cubicBezTo>
                  <a:cubicBezTo>
                    <a:pt x="16" y="46"/>
                    <a:pt x="0" y="45"/>
                    <a:pt x="3" y="34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699" y="837"/>
              <a:ext cx="106" cy="45"/>
            </a:xfrm>
            <a:custGeom>
              <a:avLst/>
              <a:gdLst>
                <a:gd name="T0" fmla="*/ 38 w 40"/>
                <a:gd name="T1" fmla="*/ 0 h 17"/>
                <a:gd name="T2" fmla="*/ 4 w 40"/>
                <a:gd name="T3" fmla="*/ 2 h 17"/>
                <a:gd name="T4" fmla="*/ 3 w 40"/>
                <a:gd name="T5" fmla="*/ 5 h 17"/>
                <a:gd name="T6" fmla="*/ 24 w 40"/>
                <a:gd name="T7" fmla="*/ 15 h 17"/>
                <a:gd name="T8" fmla="*/ 38 w 40"/>
                <a:gd name="T9" fmla="*/ 1 h 17"/>
                <a:gd name="T10" fmla="*/ 38 w 4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">
                  <a:moveTo>
                    <a:pt x="38" y="0"/>
                  </a:moveTo>
                  <a:cubicBezTo>
                    <a:pt x="28" y="5"/>
                    <a:pt x="10" y="3"/>
                    <a:pt x="4" y="2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0" y="16"/>
                    <a:pt x="16" y="17"/>
                    <a:pt x="24" y="15"/>
                  </a:cubicBezTo>
                  <a:cubicBezTo>
                    <a:pt x="32" y="14"/>
                    <a:pt x="40" y="7"/>
                    <a:pt x="38" y="1"/>
                  </a:cubicBezTo>
                  <a:cubicBezTo>
                    <a:pt x="38" y="1"/>
                    <a:pt x="38" y="1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823" y="784"/>
              <a:ext cx="93" cy="79"/>
            </a:xfrm>
            <a:custGeom>
              <a:avLst/>
              <a:gdLst>
                <a:gd name="T0" fmla="*/ 33 w 35"/>
                <a:gd name="T1" fmla="*/ 10 h 30"/>
                <a:gd name="T2" fmla="*/ 22 w 35"/>
                <a:gd name="T3" fmla="*/ 27 h 30"/>
                <a:gd name="T4" fmla="*/ 2 w 35"/>
                <a:gd name="T5" fmla="*/ 20 h 30"/>
                <a:gd name="T6" fmla="*/ 14 w 35"/>
                <a:gd name="T7" fmla="*/ 2 h 30"/>
                <a:gd name="T8" fmla="*/ 33 w 35"/>
                <a:gd name="T9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0">
                  <a:moveTo>
                    <a:pt x="33" y="10"/>
                  </a:moveTo>
                  <a:cubicBezTo>
                    <a:pt x="35" y="17"/>
                    <a:pt x="30" y="24"/>
                    <a:pt x="22" y="27"/>
                  </a:cubicBezTo>
                  <a:cubicBezTo>
                    <a:pt x="13" y="30"/>
                    <a:pt x="4" y="26"/>
                    <a:pt x="2" y="20"/>
                  </a:cubicBezTo>
                  <a:cubicBezTo>
                    <a:pt x="0" y="13"/>
                    <a:pt x="5" y="5"/>
                    <a:pt x="14" y="2"/>
                  </a:cubicBezTo>
                  <a:cubicBezTo>
                    <a:pt x="22" y="0"/>
                    <a:pt x="31" y="3"/>
                    <a:pt x="33" y="10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606" y="826"/>
              <a:ext cx="88" cy="69"/>
            </a:xfrm>
            <a:custGeom>
              <a:avLst/>
              <a:gdLst>
                <a:gd name="T0" fmla="*/ 33 w 33"/>
                <a:gd name="T1" fmla="*/ 13 h 26"/>
                <a:gd name="T2" fmla="*/ 17 w 33"/>
                <a:gd name="T3" fmla="*/ 26 h 26"/>
                <a:gd name="T4" fmla="*/ 0 w 33"/>
                <a:gd name="T5" fmla="*/ 14 h 26"/>
                <a:gd name="T6" fmla="*/ 16 w 33"/>
                <a:gd name="T7" fmla="*/ 0 h 26"/>
                <a:gd name="T8" fmla="*/ 33 w 33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6">
                  <a:moveTo>
                    <a:pt x="33" y="13"/>
                  </a:moveTo>
                  <a:cubicBezTo>
                    <a:pt x="33" y="20"/>
                    <a:pt x="25" y="26"/>
                    <a:pt x="17" y="26"/>
                  </a:cubicBezTo>
                  <a:cubicBezTo>
                    <a:pt x="8" y="26"/>
                    <a:pt x="0" y="21"/>
                    <a:pt x="0" y="14"/>
                  </a:cubicBezTo>
                  <a:cubicBezTo>
                    <a:pt x="0" y="6"/>
                    <a:pt x="7" y="0"/>
                    <a:pt x="16" y="0"/>
                  </a:cubicBezTo>
                  <a:cubicBezTo>
                    <a:pt x="25" y="0"/>
                    <a:pt x="33" y="6"/>
                    <a:pt x="33" y="13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612" y="826"/>
              <a:ext cx="286" cy="153"/>
            </a:xfrm>
            <a:custGeom>
              <a:avLst/>
              <a:gdLst>
                <a:gd name="T0" fmla="*/ 56 w 108"/>
                <a:gd name="T1" fmla="*/ 18 h 58"/>
                <a:gd name="T2" fmla="*/ 95 w 108"/>
                <a:gd name="T3" fmla="*/ 28 h 58"/>
                <a:gd name="T4" fmla="*/ 95 w 108"/>
                <a:gd name="T5" fmla="*/ 1 h 58"/>
                <a:gd name="T6" fmla="*/ 106 w 108"/>
                <a:gd name="T7" fmla="*/ 19 h 58"/>
                <a:gd name="T8" fmla="*/ 58 w 108"/>
                <a:gd name="T9" fmla="*/ 31 h 58"/>
                <a:gd name="T10" fmla="*/ 16 w 108"/>
                <a:gd name="T11" fmla="*/ 18 h 58"/>
                <a:gd name="T12" fmla="*/ 53 w 108"/>
                <a:gd name="T13" fmla="*/ 18 h 58"/>
                <a:gd name="T14" fmla="*/ 56 w 108"/>
                <a:gd name="T15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57">
                  <a:moveTo>
                    <a:pt x="56" y="18"/>
                  </a:moveTo>
                  <a:cubicBezTo>
                    <a:pt x="58" y="37"/>
                    <a:pt x="82" y="37"/>
                    <a:pt x="95" y="28"/>
                  </a:cubicBezTo>
                  <a:cubicBezTo>
                    <a:pt x="105" y="21"/>
                    <a:pt x="108" y="9"/>
                    <a:pt x="95" y="1"/>
                  </a:cubicBezTo>
                  <a:cubicBezTo>
                    <a:pt x="97" y="0"/>
                    <a:pt x="108" y="6"/>
                    <a:pt x="106" y="19"/>
                  </a:cubicBezTo>
                  <a:cubicBezTo>
                    <a:pt x="101" y="38"/>
                    <a:pt x="68" y="46"/>
                    <a:pt x="58" y="31"/>
                  </a:cubicBezTo>
                  <a:cubicBezTo>
                    <a:pt x="50" y="58"/>
                    <a:pt x="0" y="46"/>
                    <a:pt x="16" y="18"/>
                  </a:cubicBezTo>
                  <a:cubicBezTo>
                    <a:pt x="6" y="54"/>
                    <a:pt x="64" y="46"/>
                    <a:pt x="53" y="18"/>
                  </a:cubicBezTo>
                  <a:lnTo>
                    <a:pt x="56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678" y="895"/>
              <a:ext cx="16" cy="16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9" y="884"/>
              <a:ext cx="13" cy="11"/>
            </a:xfrm>
            <a:custGeom>
              <a:avLst/>
              <a:gdLst>
                <a:gd name="T0" fmla="*/ 4 w 5"/>
                <a:gd name="T1" fmla="*/ 1 h 4"/>
                <a:gd name="T2" fmla="*/ 4 w 5"/>
                <a:gd name="T3" fmla="*/ 4 h 4"/>
                <a:gd name="T4" fmla="*/ 1 w 5"/>
                <a:gd name="T5" fmla="*/ 3 h 4"/>
                <a:gd name="T6" fmla="*/ 2 w 5"/>
                <a:gd name="T7" fmla="*/ 0 h 4"/>
                <a:gd name="T8" fmla="*/ 4 w 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5" y="2"/>
                    <a:pt x="5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702" y="908"/>
              <a:ext cx="13" cy="13"/>
            </a:xfrm>
            <a:custGeom>
              <a:avLst/>
              <a:gdLst>
                <a:gd name="T0" fmla="*/ 3 w 5"/>
                <a:gd name="T1" fmla="*/ 1 h 5"/>
                <a:gd name="T2" fmla="*/ 5 w 5"/>
                <a:gd name="T3" fmla="*/ 4 h 5"/>
                <a:gd name="T4" fmla="*/ 1 w 5"/>
                <a:gd name="T5" fmla="*/ 5 h 5"/>
                <a:gd name="T6" fmla="*/ 1 w 5"/>
                <a:gd name="T7" fmla="*/ 2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718" y="895"/>
              <a:ext cx="10" cy="1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3 h 4"/>
                <a:gd name="T4" fmla="*/ 0 w 4"/>
                <a:gd name="T5" fmla="*/ 1 h 4"/>
                <a:gd name="T6" fmla="*/ 2 w 4"/>
                <a:gd name="T7" fmla="*/ 0 h 4"/>
                <a:gd name="T8" fmla="*/ 3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4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797" y="874"/>
              <a:ext cx="13" cy="13"/>
            </a:xfrm>
            <a:custGeom>
              <a:avLst/>
              <a:gdLst>
                <a:gd name="T0" fmla="*/ 4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1 w 5"/>
                <a:gd name="T7" fmla="*/ 1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821" y="863"/>
              <a:ext cx="16" cy="13"/>
            </a:xfrm>
            <a:custGeom>
              <a:avLst/>
              <a:gdLst>
                <a:gd name="T0" fmla="*/ 5 w 6"/>
                <a:gd name="T1" fmla="*/ 1 h 5"/>
                <a:gd name="T2" fmla="*/ 4 w 6"/>
                <a:gd name="T3" fmla="*/ 5 h 5"/>
                <a:gd name="T4" fmla="*/ 0 w 6"/>
                <a:gd name="T5" fmla="*/ 4 h 5"/>
                <a:gd name="T6" fmla="*/ 1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808" y="892"/>
              <a:ext cx="15" cy="13"/>
            </a:xfrm>
            <a:custGeom>
              <a:avLst/>
              <a:gdLst>
                <a:gd name="T0" fmla="*/ 4 w 6"/>
                <a:gd name="T1" fmla="*/ 0 h 5"/>
                <a:gd name="T2" fmla="*/ 5 w 6"/>
                <a:gd name="T3" fmla="*/ 4 h 5"/>
                <a:gd name="T4" fmla="*/ 1 w 6"/>
                <a:gd name="T5" fmla="*/ 4 h 5"/>
                <a:gd name="T6" fmla="*/ 1 w 6"/>
                <a:gd name="T7" fmla="*/ 1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5" y="1"/>
                    <a:pt x="6" y="3"/>
                    <a:pt x="5" y="4"/>
                  </a:cubicBezTo>
                  <a:cubicBezTo>
                    <a:pt x="4" y="5"/>
                    <a:pt x="3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50" y="874"/>
              <a:ext cx="11" cy="10"/>
            </a:xfrm>
            <a:custGeom>
              <a:avLst/>
              <a:gdLst>
                <a:gd name="T0" fmla="*/ 4 w 4"/>
                <a:gd name="T1" fmla="*/ 1 h 4"/>
                <a:gd name="T2" fmla="*/ 3 w 4"/>
                <a:gd name="T3" fmla="*/ 4 h 4"/>
                <a:gd name="T4" fmla="*/ 1 w 4"/>
                <a:gd name="T5" fmla="*/ 2 h 4"/>
                <a:gd name="T6" fmla="*/ 2 w 4"/>
                <a:gd name="T7" fmla="*/ 0 h 4"/>
                <a:gd name="T8" fmla="*/ 4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4"/>
                    <a:pt x="3" y="4"/>
                  </a:cubicBezTo>
                  <a:cubicBezTo>
                    <a:pt x="2" y="4"/>
                    <a:pt x="1" y="3"/>
                    <a:pt x="1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auto">
            <a:xfrm>
              <a:off x="831" y="884"/>
              <a:ext cx="11" cy="11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585" y="726"/>
              <a:ext cx="141" cy="105"/>
            </a:xfrm>
            <a:custGeom>
              <a:avLst/>
              <a:gdLst>
                <a:gd name="T0" fmla="*/ 6 w 53"/>
                <a:gd name="T1" fmla="*/ 5 h 40"/>
                <a:gd name="T2" fmla="*/ 39 w 53"/>
                <a:gd name="T3" fmla="*/ 3 h 40"/>
                <a:gd name="T4" fmla="*/ 24 w 53"/>
                <a:gd name="T5" fmla="*/ 36 h 40"/>
                <a:gd name="T6" fmla="*/ 6 w 53"/>
                <a:gd name="T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6" y="5"/>
                  </a:moveTo>
                  <a:cubicBezTo>
                    <a:pt x="1" y="34"/>
                    <a:pt x="42" y="40"/>
                    <a:pt x="39" y="3"/>
                  </a:cubicBezTo>
                  <a:cubicBezTo>
                    <a:pt x="40" y="0"/>
                    <a:pt x="53" y="33"/>
                    <a:pt x="24" y="36"/>
                  </a:cubicBezTo>
                  <a:cubicBezTo>
                    <a:pt x="2" y="37"/>
                    <a:pt x="0" y="11"/>
                    <a:pt x="6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786" y="686"/>
              <a:ext cx="133" cy="114"/>
            </a:xfrm>
            <a:custGeom>
              <a:avLst/>
              <a:gdLst>
                <a:gd name="T0" fmla="*/ 38 w 50"/>
                <a:gd name="T1" fmla="*/ 0 h 43"/>
                <a:gd name="T2" fmla="*/ 5 w 50"/>
                <a:gd name="T3" fmla="*/ 7 h 43"/>
                <a:gd name="T4" fmla="*/ 28 w 50"/>
                <a:gd name="T5" fmla="*/ 34 h 43"/>
                <a:gd name="T6" fmla="*/ 38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38" y="0"/>
                  </a:moveTo>
                  <a:cubicBezTo>
                    <a:pt x="50" y="26"/>
                    <a:pt x="13" y="43"/>
                    <a:pt x="5" y="7"/>
                  </a:cubicBezTo>
                  <a:cubicBezTo>
                    <a:pt x="4" y="4"/>
                    <a:pt x="0" y="40"/>
                    <a:pt x="28" y="34"/>
                  </a:cubicBezTo>
                  <a:cubicBezTo>
                    <a:pt x="50" y="30"/>
                    <a:pt x="45" y="4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Group 30"/>
          <p:cNvGrpSpPr>
            <a:grpSpLocks noChangeAspect="1"/>
          </p:cNvGrpSpPr>
          <p:nvPr/>
        </p:nvGrpSpPr>
        <p:grpSpPr>
          <a:xfrm>
            <a:off x="10493223" y="5187949"/>
            <a:ext cx="1576917" cy="1570567"/>
            <a:chOff x="3970" y="259"/>
            <a:chExt cx="745" cy="7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3993" y="282"/>
              <a:ext cx="702" cy="696"/>
            </a:xfrm>
            <a:prstGeom prst="ellipse">
              <a:avLst/>
            </a:prstGeom>
            <a:solidFill>
              <a:srgbClr val="F3A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/>
          </p:nvSpPr>
          <p:spPr bwMode="auto">
            <a:xfrm>
              <a:off x="3970" y="259"/>
              <a:ext cx="745" cy="742"/>
            </a:xfrm>
            <a:custGeom>
              <a:avLst/>
              <a:gdLst>
                <a:gd name="T0" fmla="*/ 164 w 328"/>
                <a:gd name="T1" fmla="*/ 19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19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19"/>
                  </a:moveTo>
                  <a:cubicBezTo>
                    <a:pt x="244" y="19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19"/>
                    <a:pt x="164" y="19"/>
                  </a:cubicBezTo>
                  <a:moveTo>
                    <a:pt x="164" y="0"/>
                  </a:moveTo>
                  <a:cubicBezTo>
                    <a:pt x="74" y="0"/>
                    <a:pt x="0" y="73"/>
                    <a:pt x="0" y="164"/>
                  </a:cubicBezTo>
                  <a:cubicBezTo>
                    <a:pt x="0" y="254"/>
                    <a:pt x="74" y="328"/>
                    <a:pt x="164" y="328"/>
                  </a:cubicBezTo>
                  <a:cubicBezTo>
                    <a:pt x="255" y="328"/>
                    <a:pt x="328" y="254"/>
                    <a:pt x="328" y="164"/>
                  </a:cubicBezTo>
                  <a:cubicBezTo>
                    <a:pt x="328" y="73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095" y="447"/>
              <a:ext cx="518" cy="375"/>
            </a:xfrm>
            <a:custGeom>
              <a:avLst/>
              <a:gdLst>
                <a:gd name="T0" fmla="*/ 108 w 228"/>
                <a:gd name="T1" fmla="*/ 3 h 166"/>
                <a:gd name="T2" fmla="*/ 3 w 228"/>
                <a:gd name="T3" fmla="*/ 96 h 166"/>
                <a:gd name="T4" fmla="*/ 124 w 228"/>
                <a:gd name="T5" fmla="*/ 163 h 166"/>
                <a:gd name="T6" fmla="*/ 222 w 228"/>
                <a:gd name="T7" fmla="*/ 79 h 166"/>
                <a:gd name="T8" fmla="*/ 108 w 228"/>
                <a:gd name="T9" fmla="*/ 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66">
                  <a:moveTo>
                    <a:pt x="108" y="3"/>
                  </a:moveTo>
                  <a:cubicBezTo>
                    <a:pt x="65" y="9"/>
                    <a:pt x="0" y="19"/>
                    <a:pt x="3" y="96"/>
                  </a:cubicBezTo>
                  <a:cubicBezTo>
                    <a:pt x="6" y="166"/>
                    <a:pt x="93" y="164"/>
                    <a:pt x="124" y="163"/>
                  </a:cubicBezTo>
                  <a:cubicBezTo>
                    <a:pt x="193" y="160"/>
                    <a:pt x="228" y="125"/>
                    <a:pt x="222" y="79"/>
                  </a:cubicBezTo>
                  <a:cubicBezTo>
                    <a:pt x="217" y="32"/>
                    <a:pt x="186" y="0"/>
                    <a:pt x="108" y="3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4140" y="492"/>
              <a:ext cx="520" cy="317"/>
            </a:xfrm>
            <a:custGeom>
              <a:avLst/>
              <a:gdLst>
                <a:gd name="T0" fmla="*/ 97 w 229"/>
                <a:gd name="T1" fmla="*/ 22 h 140"/>
                <a:gd name="T2" fmla="*/ 133 w 229"/>
                <a:gd name="T3" fmla="*/ 7 h 140"/>
                <a:gd name="T4" fmla="*/ 113 w 229"/>
                <a:gd name="T5" fmla="*/ 135 h 140"/>
                <a:gd name="T6" fmla="*/ 4 w 229"/>
                <a:gd name="T7" fmla="*/ 59 h 140"/>
                <a:gd name="T8" fmla="*/ 97 w 229"/>
                <a:gd name="T9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0">
                  <a:moveTo>
                    <a:pt x="97" y="22"/>
                  </a:moveTo>
                  <a:cubicBezTo>
                    <a:pt x="102" y="22"/>
                    <a:pt x="103" y="10"/>
                    <a:pt x="133" y="7"/>
                  </a:cubicBezTo>
                  <a:cubicBezTo>
                    <a:pt x="203" y="0"/>
                    <a:pt x="229" y="125"/>
                    <a:pt x="113" y="135"/>
                  </a:cubicBezTo>
                  <a:cubicBezTo>
                    <a:pt x="48" y="140"/>
                    <a:pt x="0" y="119"/>
                    <a:pt x="4" y="59"/>
                  </a:cubicBezTo>
                  <a:cubicBezTo>
                    <a:pt x="7" y="5"/>
                    <a:pt x="73" y="7"/>
                    <a:pt x="9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4204" y="384"/>
              <a:ext cx="148" cy="117"/>
            </a:xfrm>
            <a:custGeom>
              <a:avLst/>
              <a:gdLst>
                <a:gd name="T0" fmla="*/ 63 w 65"/>
                <a:gd name="T1" fmla="*/ 5 h 52"/>
                <a:gd name="T2" fmla="*/ 65 w 65"/>
                <a:gd name="T3" fmla="*/ 2 h 52"/>
                <a:gd name="T4" fmla="*/ 62 w 65"/>
                <a:gd name="T5" fmla="*/ 0 h 52"/>
                <a:gd name="T6" fmla="*/ 60 w 65"/>
                <a:gd name="T7" fmla="*/ 3 h 52"/>
                <a:gd name="T8" fmla="*/ 61 w 65"/>
                <a:gd name="T9" fmla="*/ 4 h 52"/>
                <a:gd name="T10" fmla="*/ 48 w 65"/>
                <a:gd name="T11" fmla="*/ 25 h 52"/>
                <a:gd name="T12" fmla="*/ 29 w 65"/>
                <a:gd name="T13" fmla="*/ 10 h 52"/>
                <a:gd name="T14" fmla="*/ 29 w 65"/>
                <a:gd name="T15" fmla="*/ 9 h 52"/>
                <a:gd name="T16" fmla="*/ 26 w 65"/>
                <a:gd name="T17" fmla="*/ 7 h 52"/>
                <a:gd name="T18" fmla="*/ 24 w 65"/>
                <a:gd name="T19" fmla="*/ 9 h 52"/>
                <a:gd name="T20" fmla="*/ 27 w 65"/>
                <a:gd name="T21" fmla="*/ 11 h 52"/>
                <a:gd name="T22" fmla="*/ 27 w 65"/>
                <a:gd name="T23" fmla="*/ 11 h 52"/>
                <a:gd name="T24" fmla="*/ 28 w 65"/>
                <a:gd name="T25" fmla="*/ 30 h 52"/>
                <a:gd name="T26" fmla="*/ 4 w 65"/>
                <a:gd name="T27" fmla="*/ 19 h 52"/>
                <a:gd name="T28" fmla="*/ 5 w 65"/>
                <a:gd name="T29" fmla="*/ 19 h 52"/>
                <a:gd name="T30" fmla="*/ 2 w 65"/>
                <a:gd name="T31" fmla="*/ 17 h 52"/>
                <a:gd name="T32" fmla="*/ 0 w 65"/>
                <a:gd name="T33" fmla="*/ 19 h 52"/>
                <a:gd name="T34" fmla="*/ 3 w 65"/>
                <a:gd name="T35" fmla="*/ 21 h 52"/>
                <a:gd name="T36" fmla="*/ 4 w 65"/>
                <a:gd name="T37" fmla="*/ 20 h 52"/>
                <a:gd name="T38" fmla="*/ 26 w 65"/>
                <a:gd name="T39" fmla="*/ 52 h 52"/>
                <a:gd name="T40" fmla="*/ 64 w 65"/>
                <a:gd name="T41" fmla="*/ 39 h 52"/>
                <a:gd name="T42" fmla="*/ 62 w 65"/>
                <a:gd name="T43" fmla="*/ 5 h 52"/>
                <a:gd name="T44" fmla="*/ 63 w 65"/>
                <a:gd name="T4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52">
                  <a:moveTo>
                    <a:pt x="63" y="5"/>
                  </a:moveTo>
                  <a:cubicBezTo>
                    <a:pt x="64" y="4"/>
                    <a:pt x="65" y="3"/>
                    <a:pt x="65" y="2"/>
                  </a:cubicBezTo>
                  <a:cubicBezTo>
                    <a:pt x="65" y="1"/>
                    <a:pt x="64" y="0"/>
                    <a:pt x="62" y="0"/>
                  </a:cubicBezTo>
                  <a:cubicBezTo>
                    <a:pt x="61" y="0"/>
                    <a:pt x="60" y="1"/>
                    <a:pt x="60" y="3"/>
                  </a:cubicBezTo>
                  <a:cubicBezTo>
                    <a:pt x="60" y="3"/>
                    <a:pt x="61" y="4"/>
                    <a:pt x="61" y="4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9"/>
                    <a:pt x="29" y="9"/>
                  </a:cubicBezTo>
                  <a:cubicBezTo>
                    <a:pt x="29" y="8"/>
                    <a:pt x="28" y="7"/>
                    <a:pt x="26" y="7"/>
                  </a:cubicBezTo>
                  <a:cubicBezTo>
                    <a:pt x="25" y="7"/>
                    <a:pt x="24" y="8"/>
                    <a:pt x="24" y="9"/>
                  </a:cubicBezTo>
                  <a:cubicBezTo>
                    <a:pt x="25" y="11"/>
                    <a:pt x="26" y="12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7"/>
                    <a:pt x="3" y="16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20"/>
                    <a:pt x="1" y="21"/>
                    <a:pt x="3" y="21"/>
                  </a:cubicBezTo>
                  <a:cubicBezTo>
                    <a:pt x="3" y="21"/>
                    <a:pt x="4" y="21"/>
                    <a:pt x="4" y="20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5"/>
                    <a:pt x="63" y="5"/>
                    <a:pt x="63" y="5"/>
                  </a:cubicBezTo>
                  <a:close/>
                </a:path>
              </a:pathLst>
            </a:custGeom>
            <a:solidFill>
              <a:srgbClr val="FFD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Oval 36"/>
            <p:cNvSpPr>
              <a:spLocks noChangeArrowheads="1"/>
            </p:cNvSpPr>
            <p:nvPr/>
          </p:nvSpPr>
          <p:spPr bwMode="auto">
            <a:xfrm>
              <a:off x="4265" y="619"/>
              <a:ext cx="46" cy="45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Oval 37"/>
            <p:cNvSpPr>
              <a:spLocks noChangeArrowheads="1"/>
            </p:cNvSpPr>
            <p:nvPr/>
          </p:nvSpPr>
          <p:spPr bwMode="auto">
            <a:xfrm>
              <a:off x="4440" y="616"/>
              <a:ext cx="46" cy="46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4245" y="673"/>
              <a:ext cx="70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4451" y="664"/>
              <a:ext cx="71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4352" y="666"/>
              <a:ext cx="68" cy="41"/>
            </a:xfrm>
            <a:custGeom>
              <a:avLst/>
              <a:gdLst>
                <a:gd name="T0" fmla="*/ 0 w 30"/>
                <a:gd name="T1" fmla="*/ 6 h 18"/>
                <a:gd name="T2" fmla="*/ 16 w 30"/>
                <a:gd name="T3" fmla="*/ 17 h 18"/>
                <a:gd name="T4" fmla="*/ 30 w 30"/>
                <a:gd name="T5" fmla="*/ 4 h 18"/>
                <a:gd name="T6" fmla="*/ 20 w 30"/>
                <a:gd name="T7" fmla="*/ 1 h 18"/>
                <a:gd name="T8" fmla="*/ 0 w 30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cubicBezTo>
                    <a:pt x="0" y="6"/>
                    <a:pt x="7" y="16"/>
                    <a:pt x="16" y="17"/>
                  </a:cubicBezTo>
                  <a:cubicBezTo>
                    <a:pt x="21" y="18"/>
                    <a:pt x="29" y="7"/>
                    <a:pt x="30" y="4"/>
                  </a:cubicBezTo>
                  <a:cubicBezTo>
                    <a:pt x="30" y="4"/>
                    <a:pt x="21" y="0"/>
                    <a:pt x="20" y="1"/>
                  </a:cubicBezTo>
                  <a:cubicBezTo>
                    <a:pt x="19" y="1"/>
                    <a:pt x="0" y="5"/>
                    <a:pt x="0" y="5"/>
                  </a:cubicBezTo>
                </a:path>
              </a:pathLst>
            </a:custGeom>
            <a:solidFill>
              <a:srgbClr val="F39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4352" y="653"/>
              <a:ext cx="70" cy="24"/>
            </a:xfrm>
            <a:custGeom>
              <a:avLst/>
              <a:gdLst>
                <a:gd name="T0" fmla="*/ 0 w 31"/>
                <a:gd name="T1" fmla="*/ 11 h 11"/>
                <a:gd name="T2" fmla="*/ 15 w 31"/>
                <a:gd name="T3" fmla="*/ 1 h 11"/>
                <a:gd name="T4" fmla="*/ 31 w 31"/>
                <a:gd name="T5" fmla="*/ 10 h 11"/>
                <a:gd name="T6" fmla="*/ 0 w 3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cubicBezTo>
                    <a:pt x="0" y="11"/>
                    <a:pt x="9" y="0"/>
                    <a:pt x="15" y="1"/>
                  </a:cubicBezTo>
                  <a:cubicBezTo>
                    <a:pt x="23" y="1"/>
                    <a:pt x="26" y="9"/>
                    <a:pt x="31" y="10"/>
                  </a:cubicBezTo>
                  <a:cubicBezTo>
                    <a:pt x="31" y="10"/>
                    <a:pt x="16" y="8"/>
                    <a:pt x="0" y="1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4352" y="671"/>
              <a:ext cx="70" cy="11"/>
            </a:xfrm>
            <a:custGeom>
              <a:avLst/>
              <a:gdLst>
                <a:gd name="T0" fmla="*/ 0 w 31"/>
                <a:gd name="T1" fmla="*/ 4 h 5"/>
                <a:gd name="T2" fmla="*/ 31 w 31"/>
                <a:gd name="T3" fmla="*/ 2 h 5"/>
                <a:gd name="T4" fmla="*/ 0 w 31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5" y="2"/>
                    <a:pt x="20" y="0"/>
                    <a:pt x="31" y="2"/>
                  </a:cubicBezTo>
                  <a:cubicBezTo>
                    <a:pt x="26" y="4"/>
                    <a:pt x="10" y="5"/>
                    <a:pt x="0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Group 45"/>
          <p:cNvGrpSpPr>
            <a:grpSpLocks noChangeAspect="1"/>
          </p:cNvGrpSpPr>
          <p:nvPr/>
        </p:nvGrpSpPr>
        <p:grpSpPr>
          <a:xfrm>
            <a:off x="9632959" y="519008"/>
            <a:ext cx="2130099" cy="1313803"/>
            <a:chOff x="111" y="1740"/>
            <a:chExt cx="1323" cy="8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1" name="Freeform 46"/>
            <p:cNvSpPr/>
            <p:nvPr/>
          </p:nvSpPr>
          <p:spPr bwMode="auto">
            <a:xfrm>
              <a:off x="111" y="1740"/>
              <a:ext cx="1323" cy="782"/>
            </a:xfrm>
            <a:custGeom>
              <a:avLst/>
              <a:gdLst>
                <a:gd name="T0" fmla="*/ 1037 w 1084"/>
                <a:gd name="T1" fmla="*/ 191 h 643"/>
                <a:gd name="T2" fmla="*/ 1037 w 1084"/>
                <a:gd name="T3" fmla="*/ 191 h 643"/>
                <a:gd name="T4" fmla="*/ 1023 w 1084"/>
                <a:gd name="T5" fmla="*/ 126 h 643"/>
                <a:gd name="T6" fmla="*/ 1020 w 1084"/>
                <a:gd name="T7" fmla="*/ 90 h 643"/>
                <a:gd name="T8" fmla="*/ 883 w 1084"/>
                <a:gd name="T9" fmla="*/ 40 h 643"/>
                <a:gd name="T10" fmla="*/ 731 w 1084"/>
                <a:gd name="T11" fmla="*/ 132 h 643"/>
                <a:gd name="T12" fmla="*/ 706 w 1084"/>
                <a:gd name="T13" fmla="*/ 119 h 643"/>
                <a:gd name="T14" fmla="*/ 636 w 1084"/>
                <a:gd name="T15" fmla="*/ 93 h 643"/>
                <a:gd name="T16" fmla="*/ 506 w 1084"/>
                <a:gd name="T17" fmla="*/ 46 h 643"/>
                <a:gd name="T18" fmla="*/ 480 w 1084"/>
                <a:gd name="T19" fmla="*/ 70 h 643"/>
                <a:gd name="T20" fmla="*/ 414 w 1084"/>
                <a:gd name="T21" fmla="*/ 97 h 643"/>
                <a:gd name="T22" fmla="*/ 349 w 1084"/>
                <a:gd name="T23" fmla="*/ 124 h 643"/>
                <a:gd name="T24" fmla="*/ 215 w 1084"/>
                <a:gd name="T25" fmla="*/ 23 h 643"/>
                <a:gd name="T26" fmla="*/ 79 w 1084"/>
                <a:gd name="T27" fmla="*/ 57 h 643"/>
                <a:gd name="T28" fmla="*/ 73 w 1084"/>
                <a:gd name="T29" fmla="*/ 91 h 643"/>
                <a:gd name="T30" fmla="*/ 53 w 1084"/>
                <a:gd name="T31" fmla="*/ 151 h 643"/>
                <a:gd name="T32" fmla="*/ 53 w 1084"/>
                <a:gd name="T33" fmla="*/ 152 h 643"/>
                <a:gd name="T34" fmla="*/ 44 w 1084"/>
                <a:gd name="T35" fmla="*/ 243 h 643"/>
                <a:gd name="T36" fmla="*/ 64 w 1084"/>
                <a:gd name="T37" fmla="*/ 272 h 643"/>
                <a:gd name="T38" fmla="*/ 105 w 1084"/>
                <a:gd name="T39" fmla="*/ 324 h 643"/>
                <a:gd name="T40" fmla="*/ 193 w 1084"/>
                <a:gd name="T41" fmla="*/ 369 h 643"/>
                <a:gd name="T42" fmla="*/ 671 w 1084"/>
                <a:gd name="T43" fmla="*/ 594 h 643"/>
                <a:gd name="T44" fmla="*/ 869 w 1084"/>
                <a:gd name="T45" fmla="*/ 400 h 643"/>
                <a:gd name="T46" fmla="*/ 964 w 1084"/>
                <a:gd name="T47" fmla="*/ 364 h 643"/>
                <a:gd name="T48" fmla="*/ 1012 w 1084"/>
                <a:gd name="T49" fmla="*/ 314 h 643"/>
                <a:gd name="T50" fmla="*/ 1036 w 1084"/>
                <a:gd name="T51" fmla="*/ 286 h 643"/>
                <a:gd name="T52" fmla="*/ 1037 w 1084"/>
                <a:gd name="T53" fmla="*/ 191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84" h="643">
                  <a:moveTo>
                    <a:pt x="1037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72" y="205"/>
                    <a:pt x="1070" y="147"/>
                    <a:pt x="1023" y="126"/>
                  </a:cubicBezTo>
                  <a:cubicBezTo>
                    <a:pt x="1056" y="132"/>
                    <a:pt x="1059" y="107"/>
                    <a:pt x="1020" y="90"/>
                  </a:cubicBezTo>
                  <a:cubicBezTo>
                    <a:pt x="1064" y="66"/>
                    <a:pt x="946" y="23"/>
                    <a:pt x="883" y="40"/>
                  </a:cubicBezTo>
                  <a:cubicBezTo>
                    <a:pt x="829" y="48"/>
                    <a:pt x="772" y="86"/>
                    <a:pt x="731" y="132"/>
                  </a:cubicBezTo>
                  <a:cubicBezTo>
                    <a:pt x="723" y="127"/>
                    <a:pt x="714" y="122"/>
                    <a:pt x="706" y="119"/>
                  </a:cubicBezTo>
                  <a:cubicBezTo>
                    <a:pt x="682" y="108"/>
                    <a:pt x="659" y="99"/>
                    <a:pt x="636" y="93"/>
                  </a:cubicBezTo>
                  <a:cubicBezTo>
                    <a:pt x="597" y="42"/>
                    <a:pt x="491" y="1"/>
                    <a:pt x="506" y="46"/>
                  </a:cubicBezTo>
                  <a:cubicBezTo>
                    <a:pt x="466" y="32"/>
                    <a:pt x="451" y="52"/>
                    <a:pt x="480" y="70"/>
                  </a:cubicBezTo>
                  <a:cubicBezTo>
                    <a:pt x="441" y="57"/>
                    <a:pt x="408" y="81"/>
                    <a:pt x="414" y="97"/>
                  </a:cubicBezTo>
                  <a:cubicBezTo>
                    <a:pt x="384" y="107"/>
                    <a:pt x="362" y="117"/>
                    <a:pt x="349" y="124"/>
                  </a:cubicBezTo>
                  <a:cubicBezTo>
                    <a:pt x="315" y="77"/>
                    <a:pt x="265" y="36"/>
                    <a:pt x="215" y="23"/>
                  </a:cubicBezTo>
                  <a:cubicBezTo>
                    <a:pt x="157" y="0"/>
                    <a:pt x="40" y="30"/>
                    <a:pt x="79" y="57"/>
                  </a:cubicBezTo>
                  <a:cubicBezTo>
                    <a:pt x="40" y="70"/>
                    <a:pt x="40" y="94"/>
                    <a:pt x="73" y="91"/>
                  </a:cubicBezTo>
                  <a:cubicBezTo>
                    <a:pt x="26" y="107"/>
                    <a:pt x="18" y="161"/>
                    <a:pt x="53" y="151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3" y="188"/>
                    <a:pt x="0" y="261"/>
                    <a:pt x="44" y="243"/>
                  </a:cubicBezTo>
                  <a:cubicBezTo>
                    <a:pt x="33" y="282"/>
                    <a:pt x="49" y="301"/>
                    <a:pt x="64" y="272"/>
                  </a:cubicBezTo>
                  <a:cubicBezTo>
                    <a:pt x="53" y="315"/>
                    <a:pt x="90" y="345"/>
                    <a:pt x="105" y="324"/>
                  </a:cubicBezTo>
                  <a:cubicBezTo>
                    <a:pt x="131" y="348"/>
                    <a:pt x="162" y="363"/>
                    <a:pt x="193" y="369"/>
                  </a:cubicBezTo>
                  <a:cubicBezTo>
                    <a:pt x="202" y="515"/>
                    <a:pt x="369" y="643"/>
                    <a:pt x="671" y="594"/>
                  </a:cubicBezTo>
                  <a:cubicBezTo>
                    <a:pt x="806" y="556"/>
                    <a:pt x="862" y="480"/>
                    <a:pt x="869" y="400"/>
                  </a:cubicBezTo>
                  <a:cubicBezTo>
                    <a:pt x="902" y="397"/>
                    <a:pt x="935" y="385"/>
                    <a:pt x="964" y="364"/>
                  </a:cubicBezTo>
                  <a:cubicBezTo>
                    <a:pt x="978" y="386"/>
                    <a:pt x="1019" y="360"/>
                    <a:pt x="1012" y="314"/>
                  </a:cubicBezTo>
                  <a:cubicBezTo>
                    <a:pt x="1025" y="346"/>
                    <a:pt x="1043" y="328"/>
                    <a:pt x="1036" y="286"/>
                  </a:cubicBezTo>
                  <a:cubicBezTo>
                    <a:pt x="1080" y="310"/>
                    <a:pt x="1084" y="234"/>
                    <a:pt x="1037" y="191"/>
                  </a:cubicBezTo>
                  <a:close/>
                </a:path>
              </a:pathLst>
            </a:custGeom>
            <a:solidFill>
              <a:srgbClr val="FFFFFF"/>
            </a:solidFill>
            <a:ln w="53975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111" y="1740"/>
              <a:ext cx="442" cy="474"/>
            </a:xfrm>
            <a:custGeom>
              <a:avLst/>
              <a:gdLst>
                <a:gd name="T0" fmla="*/ 53 w 362"/>
                <a:gd name="T1" fmla="*/ 151 h 390"/>
                <a:gd name="T2" fmla="*/ 73 w 362"/>
                <a:gd name="T3" fmla="*/ 91 h 390"/>
                <a:gd name="T4" fmla="*/ 79 w 362"/>
                <a:gd name="T5" fmla="*/ 57 h 390"/>
                <a:gd name="T6" fmla="*/ 215 w 362"/>
                <a:gd name="T7" fmla="*/ 23 h 390"/>
                <a:gd name="T8" fmla="*/ 362 w 362"/>
                <a:gd name="T9" fmla="*/ 143 h 390"/>
                <a:gd name="T10" fmla="*/ 294 w 362"/>
                <a:gd name="T11" fmla="*/ 346 h 390"/>
                <a:gd name="T12" fmla="*/ 105 w 362"/>
                <a:gd name="T13" fmla="*/ 324 h 390"/>
                <a:gd name="T14" fmla="*/ 64 w 362"/>
                <a:gd name="T15" fmla="*/ 272 h 390"/>
                <a:gd name="T16" fmla="*/ 44 w 362"/>
                <a:gd name="T17" fmla="*/ 243 h 390"/>
                <a:gd name="T18" fmla="*/ 53 w 362"/>
                <a:gd name="T19" fmla="*/ 152 h 390"/>
                <a:gd name="T20" fmla="*/ 53 w 362"/>
                <a:gd name="T21" fmla="*/ 15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390">
                  <a:moveTo>
                    <a:pt x="53" y="151"/>
                  </a:moveTo>
                  <a:cubicBezTo>
                    <a:pt x="18" y="161"/>
                    <a:pt x="26" y="107"/>
                    <a:pt x="73" y="91"/>
                  </a:cubicBezTo>
                  <a:cubicBezTo>
                    <a:pt x="40" y="94"/>
                    <a:pt x="40" y="70"/>
                    <a:pt x="79" y="57"/>
                  </a:cubicBezTo>
                  <a:cubicBezTo>
                    <a:pt x="40" y="30"/>
                    <a:pt x="157" y="0"/>
                    <a:pt x="215" y="23"/>
                  </a:cubicBezTo>
                  <a:cubicBezTo>
                    <a:pt x="272" y="38"/>
                    <a:pt x="328" y="88"/>
                    <a:pt x="362" y="143"/>
                  </a:cubicBezTo>
                  <a:cubicBezTo>
                    <a:pt x="294" y="346"/>
                    <a:pt x="294" y="346"/>
                    <a:pt x="294" y="346"/>
                  </a:cubicBezTo>
                  <a:cubicBezTo>
                    <a:pt x="251" y="390"/>
                    <a:pt x="163" y="377"/>
                    <a:pt x="105" y="324"/>
                  </a:cubicBezTo>
                  <a:cubicBezTo>
                    <a:pt x="90" y="345"/>
                    <a:pt x="53" y="315"/>
                    <a:pt x="64" y="272"/>
                  </a:cubicBezTo>
                  <a:cubicBezTo>
                    <a:pt x="49" y="301"/>
                    <a:pt x="33" y="282"/>
                    <a:pt x="44" y="243"/>
                  </a:cubicBezTo>
                  <a:cubicBezTo>
                    <a:pt x="0" y="261"/>
                    <a:pt x="3" y="188"/>
                    <a:pt x="53" y="152"/>
                  </a:cubicBezTo>
                  <a:cubicBezTo>
                    <a:pt x="53" y="152"/>
                    <a:pt x="53" y="152"/>
                    <a:pt x="53" y="151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987" y="1768"/>
              <a:ext cx="447" cy="477"/>
            </a:xfrm>
            <a:custGeom>
              <a:avLst/>
              <a:gdLst>
                <a:gd name="T0" fmla="*/ 165 w 366"/>
                <a:gd name="T1" fmla="*/ 17 h 392"/>
                <a:gd name="T2" fmla="*/ 302 w 366"/>
                <a:gd name="T3" fmla="*/ 67 h 392"/>
                <a:gd name="T4" fmla="*/ 305 w 366"/>
                <a:gd name="T5" fmla="*/ 103 h 392"/>
                <a:gd name="T6" fmla="*/ 319 w 366"/>
                <a:gd name="T7" fmla="*/ 168 h 392"/>
                <a:gd name="T8" fmla="*/ 319 w 366"/>
                <a:gd name="T9" fmla="*/ 168 h 392"/>
                <a:gd name="T10" fmla="*/ 318 w 366"/>
                <a:gd name="T11" fmla="*/ 263 h 392"/>
                <a:gd name="T12" fmla="*/ 294 w 366"/>
                <a:gd name="T13" fmla="*/ 291 h 392"/>
                <a:gd name="T14" fmla="*/ 246 w 366"/>
                <a:gd name="T15" fmla="*/ 341 h 392"/>
                <a:gd name="T16" fmla="*/ 48 w 366"/>
                <a:gd name="T17" fmla="*/ 342 h 392"/>
                <a:gd name="T18" fmla="*/ 0 w 366"/>
                <a:gd name="T19" fmla="*/ 125 h 392"/>
                <a:gd name="T20" fmla="*/ 165 w 366"/>
                <a:gd name="T21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" h="392">
                  <a:moveTo>
                    <a:pt x="165" y="17"/>
                  </a:moveTo>
                  <a:cubicBezTo>
                    <a:pt x="228" y="0"/>
                    <a:pt x="346" y="43"/>
                    <a:pt x="302" y="67"/>
                  </a:cubicBezTo>
                  <a:cubicBezTo>
                    <a:pt x="341" y="84"/>
                    <a:pt x="338" y="109"/>
                    <a:pt x="305" y="103"/>
                  </a:cubicBezTo>
                  <a:cubicBezTo>
                    <a:pt x="352" y="124"/>
                    <a:pt x="354" y="182"/>
                    <a:pt x="319" y="168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66" y="211"/>
                    <a:pt x="362" y="287"/>
                    <a:pt x="318" y="263"/>
                  </a:cubicBezTo>
                  <a:cubicBezTo>
                    <a:pt x="325" y="305"/>
                    <a:pt x="307" y="323"/>
                    <a:pt x="294" y="291"/>
                  </a:cubicBezTo>
                  <a:cubicBezTo>
                    <a:pt x="301" y="337"/>
                    <a:pt x="260" y="363"/>
                    <a:pt x="246" y="341"/>
                  </a:cubicBezTo>
                  <a:cubicBezTo>
                    <a:pt x="180" y="389"/>
                    <a:pt x="88" y="392"/>
                    <a:pt x="48" y="34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41" y="72"/>
                    <a:pt x="105" y="26"/>
                    <a:pt x="165" y="17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195" y="1795"/>
              <a:ext cx="272" cy="303"/>
            </a:xfrm>
            <a:custGeom>
              <a:avLst/>
              <a:gdLst>
                <a:gd name="T0" fmla="*/ 38 w 223"/>
                <a:gd name="T1" fmla="*/ 95 h 249"/>
                <a:gd name="T2" fmla="*/ 223 w 223"/>
                <a:gd name="T3" fmla="*/ 93 h 249"/>
                <a:gd name="T4" fmla="*/ 171 w 223"/>
                <a:gd name="T5" fmla="*/ 106 h 249"/>
                <a:gd name="T6" fmla="*/ 161 w 223"/>
                <a:gd name="T7" fmla="*/ 126 h 249"/>
                <a:gd name="T8" fmla="*/ 142 w 223"/>
                <a:gd name="T9" fmla="*/ 159 h 249"/>
                <a:gd name="T10" fmla="*/ 109 w 223"/>
                <a:gd name="T11" fmla="*/ 249 h 249"/>
                <a:gd name="T12" fmla="*/ 38 w 223"/>
                <a:gd name="T13" fmla="*/ 9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49">
                  <a:moveTo>
                    <a:pt x="38" y="95"/>
                  </a:moveTo>
                  <a:cubicBezTo>
                    <a:pt x="77" y="0"/>
                    <a:pt x="171" y="33"/>
                    <a:pt x="223" y="93"/>
                  </a:cubicBezTo>
                  <a:cubicBezTo>
                    <a:pt x="191" y="85"/>
                    <a:pt x="158" y="89"/>
                    <a:pt x="171" y="106"/>
                  </a:cubicBezTo>
                  <a:cubicBezTo>
                    <a:pt x="144" y="106"/>
                    <a:pt x="139" y="121"/>
                    <a:pt x="161" y="126"/>
                  </a:cubicBezTo>
                  <a:cubicBezTo>
                    <a:pt x="126" y="126"/>
                    <a:pt x="110" y="164"/>
                    <a:pt x="142" y="159"/>
                  </a:cubicBezTo>
                  <a:cubicBezTo>
                    <a:pt x="142" y="159"/>
                    <a:pt x="113" y="211"/>
                    <a:pt x="109" y="249"/>
                  </a:cubicBezTo>
                  <a:cubicBezTo>
                    <a:pt x="47" y="235"/>
                    <a:pt x="0" y="189"/>
                    <a:pt x="38" y="95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1076" y="1825"/>
              <a:ext cx="269" cy="309"/>
            </a:xfrm>
            <a:custGeom>
              <a:avLst/>
              <a:gdLst>
                <a:gd name="T0" fmla="*/ 77 w 220"/>
                <a:gd name="T1" fmla="*/ 158 h 254"/>
                <a:gd name="T2" fmla="*/ 61 w 220"/>
                <a:gd name="T3" fmla="*/ 121 h 254"/>
                <a:gd name="T4" fmla="*/ 52 w 220"/>
                <a:gd name="T5" fmla="*/ 99 h 254"/>
                <a:gd name="T6" fmla="*/ 0 w 220"/>
                <a:gd name="T7" fmla="*/ 80 h 254"/>
                <a:gd name="T8" fmla="*/ 191 w 220"/>
                <a:gd name="T9" fmla="*/ 103 h 254"/>
                <a:gd name="T10" fmla="*/ 100 w 220"/>
                <a:gd name="T11" fmla="*/ 254 h 254"/>
                <a:gd name="T12" fmla="*/ 77 w 220"/>
                <a:gd name="T13" fmla="*/ 15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54">
                  <a:moveTo>
                    <a:pt x="77" y="158"/>
                  </a:moveTo>
                  <a:cubicBezTo>
                    <a:pt x="109" y="166"/>
                    <a:pt x="97" y="126"/>
                    <a:pt x="61" y="121"/>
                  </a:cubicBezTo>
                  <a:cubicBezTo>
                    <a:pt x="83" y="119"/>
                    <a:pt x="80" y="102"/>
                    <a:pt x="52" y="99"/>
                  </a:cubicBezTo>
                  <a:cubicBezTo>
                    <a:pt x="68" y="83"/>
                    <a:pt x="34" y="76"/>
                    <a:pt x="0" y="80"/>
                  </a:cubicBezTo>
                  <a:cubicBezTo>
                    <a:pt x="60" y="24"/>
                    <a:pt x="161" y="0"/>
                    <a:pt x="191" y="103"/>
                  </a:cubicBezTo>
                  <a:cubicBezTo>
                    <a:pt x="220" y="204"/>
                    <a:pt x="166" y="247"/>
                    <a:pt x="100" y="254"/>
                  </a:cubicBezTo>
                  <a:cubicBezTo>
                    <a:pt x="101" y="214"/>
                    <a:pt x="77" y="158"/>
                    <a:pt x="77" y="158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178" y="1741"/>
              <a:ext cx="1157" cy="815"/>
            </a:xfrm>
            <a:custGeom>
              <a:avLst/>
              <a:gdLst>
                <a:gd name="T0" fmla="*/ 283 w 948"/>
                <a:gd name="T1" fmla="*/ 130 h 670"/>
                <a:gd name="T2" fmla="*/ 359 w 948"/>
                <a:gd name="T3" fmla="*/ 96 h 670"/>
                <a:gd name="T4" fmla="*/ 425 w 948"/>
                <a:gd name="T5" fmla="*/ 69 h 670"/>
                <a:gd name="T6" fmla="*/ 451 w 948"/>
                <a:gd name="T7" fmla="*/ 45 h 670"/>
                <a:gd name="T8" fmla="*/ 581 w 948"/>
                <a:gd name="T9" fmla="*/ 92 h 670"/>
                <a:gd name="T10" fmla="*/ 651 w 948"/>
                <a:gd name="T11" fmla="*/ 118 h 670"/>
                <a:gd name="T12" fmla="*/ 616 w 948"/>
                <a:gd name="T13" fmla="*/ 593 h 670"/>
                <a:gd name="T14" fmla="*/ 283 w 948"/>
                <a:gd name="T15" fmla="*/ 13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7" h="670">
                  <a:moveTo>
                    <a:pt x="283" y="130"/>
                  </a:moveTo>
                  <a:cubicBezTo>
                    <a:pt x="283" y="130"/>
                    <a:pt x="311" y="111"/>
                    <a:pt x="359" y="96"/>
                  </a:cubicBezTo>
                  <a:cubicBezTo>
                    <a:pt x="353" y="80"/>
                    <a:pt x="386" y="56"/>
                    <a:pt x="425" y="69"/>
                  </a:cubicBezTo>
                  <a:cubicBezTo>
                    <a:pt x="396" y="51"/>
                    <a:pt x="411" y="31"/>
                    <a:pt x="451" y="45"/>
                  </a:cubicBezTo>
                  <a:cubicBezTo>
                    <a:pt x="436" y="0"/>
                    <a:pt x="542" y="41"/>
                    <a:pt x="581" y="92"/>
                  </a:cubicBezTo>
                  <a:cubicBezTo>
                    <a:pt x="604" y="98"/>
                    <a:pt x="627" y="107"/>
                    <a:pt x="651" y="118"/>
                  </a:cubicBezTo>
                  <a:cubicBezTo>
                    <a:pt x="798" y="185"/>
                    <a:pt x="948" y="499"/>
                    <a:pt x="616" y="593"/>
                  </a:cubicBezTo>
                  <a:cubicBezTo>
                    <a:pt x="140" y="670"/>
                    <a:pt x="0" y="307"/>
                    <a:pt x="283" y="13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612" y="2168"/>
              <a:ext cx="271" cy="212"/>
            </a:xfrm>
            <a:custGeom>
              <a:avLst/>
              <a:gdLst>
                <a:gd name="T0" fmla="*/ 46 w 222"/>
                <a:gd name="T1" fmla="*/ 39 h 174"/>
                <a:gd name="T2" fmla="*/ 111 w 222"/>
                <a:gd name="T3" fmla="*/ 174 h 174"/>
                <a:gd name="T4" fmla="*/ 177 w 222"/>
                <a:gd name="T5" fmla="*/ 43 h 174"/>
                <a:gd name="T6" fmla="*/ 112 w 222"/>
                <a:gd name="T7" fmla="*/ 20 h 174"/>
                <a:gd name="T8" fmla="*/ 46 w 222"/>
                <a:gd name="T9" fmla="*/ 3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74">
                  <a:moveTo>
                    <a:pt x="46" y="39"/>
                  </a:moveTo>
                  <a:cubicBezTo>
                    <a:pt x="39" y="81"/>
                    <a:pt x="0" y="173"/>
                    <a:pt x="111" y="174"/>
                  </a:cubicBezTo>
                  <a:cubicBezTo>
                    <a:pt x="222" y="174"/>
                    <a:pt x="189" y="89"/>
                    <a:pt x="177" y="43"/>
                  </a:cubicBezTo>
                  <a:cubicBezTo>
                    <a:pt x="167" y="2"/>
                    <a:pt x="149" y="20"/>
                    <a:pt x="112" y="20"/>
                  </a:cubicBezTo>
                  <a:cubicBezTo>
                    <a:pt x="74" y="19"/>
                    <a:pt x="51" y="0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17" y="2066"/>
              <a:ext cx="216" cy="204"/>
            </a:xfrm>
            <a:custGeom>
              <a:avLst/>
              <a:gdLst>
                <a:gd name="T0" fmla="*/ 106 w 177"/>
                <a:gd name="T1" fmla="*/ 2 h 168"/>
                <a:gd name="T2" fmla="*/ 173 w 177"/>
                <a:gd name="T3" fmla="*/ 106 h 168"/>
                <a:gd name="T4" fmla="*/ 80 w 177"/>
                <a:gd name="T5" fmla="*/ 161 h 168"/>
                <a:gd name="T6" fmla="*/ 106 w 177"/>
                <a:gd name="T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68">
                  <a:moveTo>
                    <a:pt x="106" y="2"/>
                  </a:moveTo>
                  <a:cubicBezTo>
                    <a:pt x="139" y="3"/>
                    <a:pt x="169" y="50"/>
                    <a:pt x="173" y="106"/>
                  </a:cubicBezTo>
                  <a:cubicBezTo>
                    <a:pt x="177" y="163"/>
                    <a:pt x="125" y="168"/>
                    <a:pt x="80" y="161"/>
                  </a:cubicBezTo>
                  <a:cubicBezTo>
                    <a:pt x="0" y="147"/>
                    <a:pt x="64" y="0"/>
                    <a:pt x="10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916" y="2182"/>
              <a:ext cx="100" cy="103"/>
            </a:xfrm>
            <a:custGeom>
              <a:avLst/>
              <a:gdLst>
                <a:gd name="T0" fmla="*/ 0 w 82"/>
                <a:gd name="T1" fmla="*/ 43 h 85"/>
                <a:gd name="T2" fmla="*/ 41 w 82"/>
                <a:gd name="T3" fmla="*/ 85 h 85"/>
                <a:gd name="T4" fmla="*/ 82 w 82"/>
                <a:gd name="T5" fmla="*/ 43 h 85"/>
                <a:gd name="T6" fmla="*/ 41 w 82"/>
                <a:gd name="T7" fmla="*/ 1 h 85"/>
                <a:gd name="T8" fmla="*/ 0 w 82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5">
                  <a:moveTo>
                    <a:pt x="0" y="43"/>
                  </a:moveTo>
                  <a:cubicBezTo>
                    <a:pt x="0" y="66"/>
                    <a:pt x="18" y="85"/>
                    <a:pt x="41" y="85"/>
                  </a:cubicBezTo>
                  <a:cubicBezTo>
                    <a:pt x="63" y="85"/>
                    <a:pt x="82" y="66"/>
                    <a:pt x="82" y="43"/>
                  </a:cubicBezTo>
                  <a:cubicBezTo>
                    <a:pt x="82" y="20"/>
                    <a:pt x="64" y="1"/>
                    <a:pt x="41" y="1"/>
                  </a:cubicBezTo>
                  <a:cubicBezTo>
                    <a:pt x="19" y="0"/>
                    <a:pt x="1" y="19"/>
                    <a:pt x="0" y="43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489" y="2180"/>
              <a:ext cx="100" cy="103"/>
            </a:xfrm>
            <a:custGeom>
              <a:avLst/>
              <a:gdLst>
                <a:gd name="T0" fmla="*/ 1 w 82"/>
                <a:gd name="T1" fmla="*/ 42 h 84"/>
                <a:gd name="T2" fmla="*/ 41 w 82"/>
                <a:gd name="T3" fmla="*/ 84 h 84"/>
                <a:gd name="T4" fmla="*/ 82 w 82"/>
                <a:gd name="T5" fmla="*/ 42 h 84"/>
                <a:gd name="T6" fmla="*/ 41 w 82"/>
                <a:gd name="T7" fmla="*/ 0 h 84"/>
                <a:gd name="T8" fmla="*/ 1 w 82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4">
                  <a:moveTo>
                    <a:pt x="1" y="42"/>
                  </a:moveTo>
                  <a:cubicBezTo>
                    <a:pt x="0" y="65"/>
                    <a:pt x="19" y="84"/>
                    <a:pt x="41" y="84"/>
                  </a:cubicBezTo>
                  <a:cubicBezTo>
                    <a:pt x="64" y="84"/>
                    <a:pt x="82" y="66"/>
                    <a:pt x="82" y="42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1" y="18"/>
                    <a:pt x="1" y="42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731" y="2287"/>
              <a:ext cx="29" cy="58"/>
            </a:xfrm>
            <a:custGeom>
              <a:avLst/>
              <a:gdLst>
                <a:gd name="T0" fmla="*/ 0 w 24"/>
                <a:gd name="T1" fmla="*/ 23 h 47"/>
                <a:gd name="T2" fmla="*/ 12 w 24"/>
                <a:gd name="T3" fmla="*/ 46 h 47"/>
                <a:gd name="T4" fmla="*/ 24 w 24"/>
                <a:gd name="T5" fmla="*/ 23 h 47"/>
                <a:gd name="T6" fmla="*/ 12 w 24"/>
                <a:gd name="T7" fmla="*/ 0 h 47"/>
                <a:gd name="T8" fmla="*/ 0 w 24"/>
                <a:gd name="T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7">
                  <a:moveTo>
                    <a:pt x="0" y="23"/>
                  </a:moveTo>
                  <a:cubicBezTo>
                    <a:pt x="0" y="36"/>
                    <a:pt x="5" y="46"/>
                    <a:pt x="12" y="46"/>
                  </a:cubicBezTo>
                  <a:cubicBezTo>
                    <a:pt x="19" y="47"/>
                    <a:pt x="24" y="36"/>
                    <a:pt x="24" y="23"/>
                  </a:cubicBezTo>
                  <a:cubicBezTo>
                    <a:pt x="24" y="10"/>
                    <a:pt x="19" y="0"/>
                    <a:pt x="12" y="0"/>
                  </a:cubicBezTo>
                  <a:cubicBezTo>
                    <a:pt x="6" y="0"/>
                    <a:pt x="0" y="10"/>
                    <a:pt x="0" y="2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859" y="2037"/>
              <a:ext cx="137" cy="136"/>
            </a:xfrm>
            <a:custGeom>
              <a:avLst/>
              <a:gdLst>
                <a:gd name="T0" fmla="*/ 15 w 112"/>
                <a:gd name="T1" fmla="*/ 83 h 112"/>
                <a:gd name="T2" fmla="*/ 83 w 112"/>
                <a:gd name="T3" fmla="*/ 97 h 112"/>
                <a:gd name="T4" fmla="*/ 97 w 112"/>
                <a:gd name="T5" fmla="*/ 29 h 112"/>
                <a:gd name="T6" fmla="*/ 29 w 112"/>
                <a:gd name="T7" fmla="*/ 15 h 112"/>
                <a:gd name="T8" fmla="*/ 15 w 112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15" y="83"/>
                  </a:moveTo>
                  <a:cubicBezTo>
                    <a:pt x="30" y="105"/>
                    <a:pt x="60" y="112"/>
                    <a:pt x="83" y="97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7"/>
                    <a:pt x="52" y="0"/>
                    <a:pt x="29" y="15"/>
                  </a:cubicBezTo>
                  <a:cubicBezTo>
                    <a:pt x="7" y="30"/>
                    <a:pt x="0" y="60"/>
                    <a:pt x="15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4" name="Freeform 58"/>
            <p:cNvSpPr/>
            <p:nvPr/>
          </p:nvSpPr>
          <p:spPr bwMode="auto">
            <a:xfrm>
              <a:off x="859" y="2048"/>
              <a:ext cx="110" cy="108"/>
            </a:xfrm>
            <a:custGeom>
              <a:avLst/>
              <a:gdLst>
                <a:gd name="T0" fmla="*/ 29 w 90"/>
                <a:gd name="T1" fmla="*/ 6 h 89"/>
                <a:gd name="T2" fmla="*/ 35 w 90"/>
                <a:gd name="T3" fmla="*/ 3 h 89"/>
                <a:gd name="T4" fmla="*/ 77 w 90"/>
                <a:gd name="T5" fmla="*/ 21 h 89"/>
                <a:gd name="T6" fmla="*/ 65 w 90"/>
                <a:gd name="T7" fmla="*/ 79 h 89"/>
                <a:gd name="T8" fmla="*/ 20 w 90"/>
                <a:gd name="T9" fmla="*/ 80 h 89"/>
                <a:gd name="T10" fmla="*/ 15 w 90"/>
                <a:gd name="T11" fmla="*/ 74 h 89"/>
                <a:gd name="T12" fmla="*/ 29 w 90"/>
                <a:gd name="T13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29" y="6"/>
                  </a:moveTo>
                  <a:cubicBezTo>
                    <a:pt x="31" y="5"/>
                    <a:pt x="33" y="4"/>
                    <a:pt x="35" y="3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1"/>
                    <a:pt x="84" y="67"/>
                    <a:pt x="65" y="79"/>
                  </a:cubicBezTo>
                  <a:cubicBezTo>
                    <a:pt x="51" y="89"/>
                    <a:pt x="33" y="88"/>
                    <a:pt x="20" y="80"/>
                  </a:cubicBezTo>
                  <a:cubicBezTo>
                    <a:pt x="18" y="78"/>
                    <a:pt x="17" y="76"/>
                    <a:pt x="15" y="74"/>
                  </a:cubicBezTo>
                  <a:cubicBezTo>
                    <a:pt x="0" y="51"/>
                    <a:pt x="7" y="21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5" name="Freeform 59"/>
            <p:cNvSpPr/>
            <p:nvPr/>
          </p:nvSpPr>
          <p:spPr bwMode="auto">
            <a:xfrm>
              <a:off x="859" y="2053"/>
              <a:ext cx="94" cy="94"/>
            </a:xfrm>
            <a:custGeom>
              <a:avLst/>
              <a:gdLst>
                <a:gd name="T0" fmla="*/ 29 w 77"/>
                <a:gd name="T1" fmla="*/ 2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1 h 78"/>
                <a:gd name="T10" fmla="*/ 15 w 77"/>
                <a:gd name="T11" fmla="*/ 70 h 78"/>
                <a:gd name="T12" fmla="*/ 29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2"/>
                  </a:moveTo>
                  <a:cubicBezTo>
                    <a:pt x="30" y="2"/>
                    <a:pt x="31" y="1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5"/>
                    <a:pt x="72" y="58"/>
                    <a:pt x="55" y="70"/>
                  </a:cubicBezTo>
                  <a:cubicBezTo>
                    <a:pt x="43" y="77"/>
                    <a:pt x="28" y="78"/>
                    <a:pt x="16" y="71"/>
                  </a:cubicBezTo>
                  <a:cubicBezTo>
                    <a:pt x="16" y="71"/>
                    <a:pt x="15" y="70"/>
                    <a:pt x="15" y="70"/>
                  </a:cubicBezTo>
                  <a:cubicBezTo>
                    <a:pt x="0" y="47"/>
                    <a:pt x="7" y="17"/>
                    <a:pt x="29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6" name="Freeform 60"/>
            <p:cNvSpPr/>
            <p:nvPr/>
          </p:nvSpPr>
          <p:spPr bwMode="auto">
            <a:xfrm>
              <a:off x="921" y="2053"/>
              <a:ext cx="28" cy="29"/>
            </a:xfrm>
            <a:custGeom>
              <a:avLst/>
              <a:gdLst>
                <a:gd name="T0" fmla="*/ 3 w 23"/>
                <a:gd name="T1" fmla="*/ 18 h 24"/>
                <a:gd name="T2" fmla="*/ 17 w 23"/>
                <a:gd name="T3" fmla="*/ 21 h 24"/>
                <a:gd name="T4" fmla="*/ 20 w 23"/>
                <a:gd name="T5" fmla="*/ 7 h 24"/>
                <a:gd name="T6" fmla="*/ 6 w 23"/>
                <a:gd name="T7" fmla="*/ 4 h 24"/>
                <a:gd name="T8" fmla="*/ 3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8"/>
                  </a:moveTo>
                  <a:cubicBezTo>
                    <a:pt x="6" y="23"/>
                    <a:pt x="12" y="24"/>
                    <a:pt x="17" y="21"/>
                  </a:cubicBezTo>
                  <a:cubicBezTo>
                    <a:pt x="22" y="18"/>
                    <a:pt x="23" y="11"/>
                    <a:pt x="20" y="7"/>
                  </a:cubicBezTo>
                  <a:cubicBezTo>
                    <a:pt x="17" y="2"/>
                    <a:pt x="11" y="0"/>
                    <a:pt x="6" y="4"/>
                  </a:cubicBezTo>
                  <a:cubicBezTo>
                    <a:pt x="1" y="7"/>
                    <a:pt x="0" y="13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7" name="Freeform 61"/>
            <p:cNvSpPr/>
            <p:nvPr/>
          </p:nvSpPr>
          <p:spPr bwMode="auto">
            <a:xfrm>
              <a:off x="517" y="2036"/>
              <a:ext cx="137" cy="135"/>
            </a:xfrm>
            <a:custGeom>
              <a:avLst/>
              <a:gdLst>
                <a:gd name="T0" fmla="*/ 15 w 112"/>
                <a:gd name="T1" fmla="*/ 82 h 111"/>
                <a:gd name="T2" fmla="*/ 83 w 112"/>
                <a:gd name="T3" fmla="*/ 96 h 111"/>
                <a:gd name="T4" fmla="*/ 97 w 112"/>
                <a:gd name="T5" fmla="*/ 29 h 111"/>
                <a:gd name="T6" fmla="*/ 29 w 112"/>
                <a:gd name="T7" fmla="*/ 15 h 111"/>
                <a:gd name="T8" fmla="*/ 15 w 112"/>
                <a:gd name="T9" fmla="*/ 8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0">
                  <a:moveTo>
                    <a:pt x="15" y="82"/>
                  </a:moveTo>
                  <a:cubicBezTo>
                    <a:pt x="30" y="105"/>
                    <a:pt x="60" y="111"/>
                    <a:pt x="83" y="96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6"/>
                    <a:pt x="52" y="0"/>
                    <a:pt x="29" y="15"/>
                  </a:cubicBezTo>
                  <a:cubicBezTo>
                    <a:pt x="7" y="29"/>
                    <a:pt x="0" y="60"/>
                    <a:pt x="15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8" name="Freeform 62"/>
            <p:cNvSpPr/>
            <p:nvPr/>
          </p:nvSpPr>
          <p:spPr bwMode="auto">
            <a:xfrm>
              <a:off x="517" y="2046"/>
              <a:ext cx="110" cy="108"/>
            </a:xfrm>
            <a:custGeom>
              <a:avLst/>
              <a:gdLst>
                <a:gd name="T0" fmla="*/ 29 w 90"/>
                <a:gd name="T1" fmla="*/ 6 h 88"/>
                <a:gd name="T2" fmla="*/ 35 w 90"/>
                <a:gd name="T3" fmla="*/ 2 h 88"/>
                <a:gd name="T4" fmla="*/ 77 w 90"/>
                <a:gd name="T5" fmla="*/ 21 h 88"/>
                <a:gd name="T6" fmla="*/ 65 w 90"/>
                <a:gd name="T7" fmla="*/ 79 h 88"/>
                <a:gd name="T8" fmla="*/ 20 w 90"/>
                <a:gd name="T9" fmla="*/ 79 h 88"/>
                <a:gd name="T10" fmla="*/ 15 w 90"/>
                <a:gd name="T11" fmla="*/ 73 h 88"/>
                <a:gd name="T12" fmla="*/ 29 w 90"/>
                <a:gd name="T13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8">
                  <a:moveTo>
                    <a:pt x="29" y="6"/>
                  </a:moveTo>
                  <a:cubicBezTo>
                    <a:pt x="31" y="4"/>
                    <a:pt x="33" y="3"/>
                    <a:pt x="35" y="2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0"/>
                    <a:pt x="84" y="66"/>
                    <a:pt x="65" y="79"/>
                  </a:cubicBezTo>
                  <a:cubicBezTo>
                    <a:pt x="51" y="88"/>
                    <a:pt x="33" y="88"/>
                    <a:pt x="20" y="79"/>
                  </a:cubicBezTo>
                  <a:cubicBezTo>
                    <a:pt x="18" y="78"/>
                    <a:pt x="17" y="75"/>
                    <a:pt x="15" y="73"/>
                  </a:cubicBezTo>
                  <a:cubicBezTo>
                    <a:pt x="0" y="51"/>
                    <a:pt x="7" y="20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9" name="Freeform 63"/>
            <p:cNvSpPr/>
            <p:nvPr/>
          </p:nvSpPr>
          <p:spPr bwMode="auto">
            <a:xfrm>
              <a:off x="517" y="2050"/>
              <a:ext cx="94" cy="95"/>
            </a:xfrm>
            <a:custGeom>
              <a:avLst/>
              <a:gdLst>
                <a:gd name="T0" fmla="*/ 29 w 77"/>
                <a:gd name="T1" fmla="*/ 3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2 h 78"/>
                <a:gd name="T10" fmla="*/ 15 w 77"/>
                <a:gd name="T11" fmla="*/ 70 h 78"/>
                <a:gd name="T12" fmla="*/ 29 w 77"/>
                <a:gd name="T13" fmla="*/ 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3"/>
                  </a:moveTo>
                  <a:cubicBezTo>
                    <a:pt x="30" y="2"/>
                    <a:pt x="31" y="2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6"/>
                    <a:pt x="72" y="59"/>
                    <a:pt x="55" y="70"/>
                  </a:cubicBezTo>
                  <a:cubicBezTo>
                    <a:pt x="43" y="78"/>
                    <a:pt x="28" y="78"/>
                    <a:pt x="16" y="72"/>
                  </a:cubicBezTo>
                  <a:cubicBezTo>
                    <a:pt x="16" y="71"/>
                    <a:pt x="15" y="71"/>
                    <a:pt x="15" y="70"/>
                  </a:cubicBezTo>
                  <a:cubicBezTo>
                    <a:pt x="0" y="48"/>
                    <a:pt x="7" y="17"/>
                    <a:pt x="29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0" name="Freeform 64"/>
            <p:cNvSpPr/>
            <p:nvPr/>
          </p:nvSpPr>
          <p:spPr bwMode="auto">
            <a:xfrm>
              <a:off x="580" y="2051"/>
              <a:ext cx="28" cy="30"/>
            </a:xfrm>
            <a:custGeom>
              <a:avLst/>
              <a:gdLst>
                <a:gd name="T0" fmla="*/ 3 w 23"/>
                <a:gd name="T1" fmla="*/ 17 h 24"/>
                <a:gd name="T2" fmla="*/ 17 w 23"/>
                <a:gd name="T3" fmla="*/ 20 h 24"/>
                <a:gd name="T4" fmla="*/ 20 w 23"/>
                <a:gd name="T5" fmla="*/ 6 h 24"/>
                <a:gd name="T6" fmla="*/ 6 w 23"/>
                <a:gd name="T7" fmla="*/ 3 h 24"/>
                <a:gd name="T8" fmla="*/ 3 w 23"/>
                <a:gd name="T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7"/>
                  </a:moveTo>
                  <a:cubicBezTo>
                    <a:pt x="6" y="22"/>
                    <a:pt x="12" y="24"/>
                    <a:pt x="17" y="20"/>
                  </a:cubicBezTo>
                  <a:cubicBezTo>
                    <a:pt x="22" y="17"/>
                    <a:pt x="23" y="11"/>
                    <a:pt x="20" y="6"/>
                  </a:cubicBezTo>
                  <a:cubicBezTo>
                    <a:pt x="17" y="1"/>
                    <a:pt x="11" y="0"/>
                    <a:pt x="6" y="3"/>
                  </a:cubicBezTo>
                  <a:cubicBezTo>
                    <a:pt x="1" y="6"/>
                    <a:pt x="0" y="13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12" name="Group 67"/>
          <p:cNvGrpSpPr>
            <a:grpSpLocks noChangeAspect="1"/>
          </p:cNvGrpSpPr>
          <p:nvPr/>
        </p:nvGrpSpPr>
        <p:grpSpPr>
          <a:xfrm>
            <a:off x="259609" y="4880047"/>
            <a:ext cx="2052999" cy="1447871"/>
            <a:chOff x="-91" y="1933"/>
            <a:chExt cx="1296" cy="91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14" name="Freeform 68"/>
            <p:cNvSpPr/>
            <p:nvPr/>
          </p:nvSpPr>
          <p:spPr bwMode="auto">
            <a:xfrm>
              <a:off x="-75" y="1940"/>
              <a:ext cx="1270" cy="907"/>
            </a:xfrm>
            <a:custGeom>
              <a:avLst/>
              <a:gdLst>
                <a:gd name="T0" fmla="*/ 999 w 1041"/>
                <a:gd name="T1" fmla="*/ 431 h 746"/>
                <a:gd name="T2" fmla="*/ 999 w 1041"/>
                <a:gd name="T3" fmla="*/ 431 h 746"/>
                <a:gd name="T4" fmla="*/ 927 w 1041"/>
                <a:gd name="T5" fmla="*/ 432 h 746"/>
                <a:gd name="T6" fmla="*/ 914 w 1041"/>
                <a:gd name="T7" fmla="*/ 318 h 746"/>
                <a:gd name="T8" fmla="*/ 1012 w 1041"/>
                <a:gd name="T9" fmla="*/ 130 h 746"/>
                <a:gd name="T10" fmla="*/ 771 w 1041"/>
                <a:gd name="T11" fmla="*/ 157 h 746"/>
                <a:gd name="T12" fmla="*/ 677 w 1041"/>
                <a:gd name="T13" fmla="*/ 126 h 746"/>
                <a:gd name="T14" fmla="*/ 707 w 1041"/>
                <a:gd name="T15" fmla="*/ 73 h 746"/>
                <a:gd name="T16" fmla="*/ 655 w 1041"/>
                <a:gd name="T17" fmla="*/ 77 h 746"/>
                <a:gd name="T18" fmla="*/ 654 w 1041"/>
                <a:gd name="T19" fmla="*/ 38 h 746"/>
                <a:gd name="T20" fmla="*/ 626 w 1041"/>
                <a:gd name="T21" fmla="*/ 58 h 746"/>
                <a:gd name="T22" fmla="*/ 585 w 1041"/>
                <a:gd name="T23" fmla="*/ 61 h 746"/>
                <a:gd name="T24" fmla="*/ 551 w 1041"/>
                <a:gd name="T25" fmla="*/ 94 h 746"/>
                <a:gd name="T26" fmla="*/ 536 w 1041"/>
                <a:gd name="T27" fmla="*/ 61 h 746"/>
                <a:gd name="T28" fmla="*/ 515 w 1041"/>
                <a:gd name="T29" fmla="*/ 96 h 746"/>
                <a:gd name="T30" fmla="*/ 481 w 1041"/>
                <a:gd name="T31" fmla="*/ 46 h 746"/>
                <a:gd name="T32" fmla="*/ 479 w 1041"/>
                <a:gd name="T33" fmla="*/ 85 h 746"/>
                <a:gd name="T34" fmla="*/ 417 w 1041"/>
                <a:gd name="T35" fmla="*/ 42 h 746"/>
                <a:gd name="T36" fmla="*/ 445 w 1041"/>
                <a:gd name="T37" fmla="*/ 107 h 746"/>
                <a:gd name="T38" fmla="*/ 294 w 1041"/>
                <a:gd name="T39" fmla="*/ 125 h 746"/>
                <a:gd name="T40" fmla="*/ 86 w 1041"/>
                <a:gd name="T41" fmla="*/ 35 h 746"/>
                <a:gd name="T42" fmla="*/ 133 w 1041"/>
                <a:gd name="T43" fmla="*/ 267 h 746"/>
                <a:gd name="T44" fmla="*/ 102 w 1041"/>
                <a:gd name="T45" fmla="*/ 335 h 746"/>
                <a:gd name="T46" fmla="*/ 81 w 1041"/>
                <a:gd name="T47" fmla="*/ 425 h 746"/>
                <a:gd name="T48" fmla="*/ 5 w 1041"/>
                <a:gd name="T49" fmla="*/ 421 h 746"/>
                <a:gd name="T50" fmla="*/ 0 w 1041"/>
                <a:gd name="T51" fmla="*/ 425 h 746"/>
                <a:gd name="T52" fmla="*/ 4 w 1041"/>
                <a:gd name="T53" fmla="*/ 430 h 746"/>
                <a:gd name="T54" fmla="*/ 80 w 1041"/>
                <a:gd name="T55" fmla="*/ 434 h 746"/>
                <a:gd name="T56" fmla="*/ 79 w 1041"/>
                <a:gd name="T57" fmla="*/ 467 h 746"/>
                <a:gd name="T58" fmla="*/ 6 w 1041"/>
                <a:gd name="T59" fmla="*/ 474 h 746"/>
                <a:gd name="T60" fmla="*/ 2 w 1041"/>
                <a:gd name="T61" fmla="*/ 479 h 746"/>
                <a:gd name="T62" fmla="*/ 7 w 1041"/>
                <a:gd name="T63" fmla="*/ 483 h 746"/>
                <a:gd name="T64" fmla="*/ 7 w 1041"/>
                <a:gd name="T65" fmla="*/ 483 h 746"/>
                <a:gd name="T66" fmla="*/ 79 w 1041"/>
                <a:gd name="T67" fmla="*/ 476 h 746"/>
                <a:gd name="T68" fmla="*/ 462 w 1041"/>
                <a:gd name="T69" fmla="*/ 726 h 746"/>
                <a:gd name="T70" fmla="*/ 912 w 1041"/>
                <a:gd name="T71" fmla="*/ 549 h 746"/>
                <a:gd name="T72" fmla="*/ 921 w 1041"/>
                <a:gd name="T73" fmla="*/ 505 h 746"/>
                <a:gd name="T74" fmla="*/ 980 w 1041"/>
                <a:gd name="T75" fmla="*/ 522 h 746"/>
                <a:gd name="T76" fmla="*/ 981 w 1041"/>
                <a:gd name="T77" fmla="*/ 522 h 746"/>
                <a:gd name="T78" fmla="*/ 985 w 1041"/>
                <a:gd name="T79" fmla="*/ 519 h 746"/>
                <a:gd name="T80" fmla="*/ 982 w 1041"/>
                <a:gd name="T81" fmla="*/ 513 h 746"/>
                <a:gd name="T82" fmla="*/ 922 w 1041"/>
                <a:gd name="T83" fmla="*/ 496 h 746"/>
                <a:gd name="T84" fmla="*/ 927 w 1041"/>
                <a:gd name="T85" fmla="*/ 441 h 746"/>
                <a:gd name="T86" fmla="*/ 999 w 1041"/>
                <a:gd name="T87" fmla="*/ 440 h 746"/>
                <a:gd name="T88" fmla="*/ 1003 w 1041"/>
                <a:gd name="T89" fmla="*/ 435 h 746"/>
                <a:gd name="T90" fmla="*/ 999 w 1041"/>
                <a:gd name="T91" fmla="*/ 431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1" h="746">
                  <a:moveTo>
                    <a:pt x="999" y="431"/>
                  </a:moveTo>
                  <a:cubicBezTo>
                    <a:pt x="999" y="431"/>
                    <a:pt x="999" y="431"/>
                    <a:pt x="999" y="431"/>
                  </a:cubicBezTo>
                  <a:cubicBezTo>
                    <a:pt x="927" y="432"/>
                    <a:pt x="927" y="432"/>
                    <a:pt x="927" y="432"/>
                  </a:cubicBezTo>
                  <a:cubicBezTo>
                    <a:pt x="928" y="389"/>
                    <a:pt x="924" y="351"/>
                    <a:pt x="914" y="318"/>
                  </a:cubicBezTo>
                  <a:cubicBezTo>
                    <a:pt x="964" y="266"/>
                    <a:pt x="1041" y="173"/>
                    <a:pt x="1012" y="130"/>
                  </a:cubicBezTo>
                  <a:cubicBezTo>
                    <a:pt x="978" y="78"/>
                    <a:pt x="838" y="132"/>
                    <a:pt x="771" y="157"/>
                  </a:cubicBezTo>
                  <a:cubicBezTo>
                    <a:pt x="742" y="143"/>
                    <a:pt x="711" y="133"/>
                    <a:pt x="677" y="126"/>
                  </a:cubicBezTo>
                  <a:cubicBezTo>
                    <a:pt x="701" y="107"/>
                    <a:pt x="713" y="83"/>
                    <a:pt x="707" y="73"/>
                  </a:cubicBezTo>
                  <a:cubicBezTo>
                    <a:pt x="697" y="58"/>
                    <a:pt x="671" y="70"/>
                    <a:pt x="655" y="77"/>
                  </a:cubicBezTo>
                  <a:cubicBezTo>
                    <a:pt x="656" y="64"/>
                    <a:pt x="653" y="50"/>
                    <a:pt x="654" y="38"/>
                  </a:cubicBezTo>
                  <a:cubicBezTo>
                    <a:pt x="654" y="28"/>
                    <a:pt x="641" y="43"/>
                    <a:pt x="626" y="58"/>
                  </a:cubicBezTo>
                  <a:cubicBezTo>
                    <a:pt x="607" y="78"/>
                    <a:pt x="585" y="98"/>
                    <a:pt x="585" y="61"/>
                  </a:cubicBezTo>
                  <a:cubicBezTo>
                    <a:pt x="579" y="53"/>
                    <a:pt x="564" y="85"/>
                    <a:pt x="551" y="94"/>
                  </a:cubicBezTo>
                  <a:cubicBezTo>
                    <a:pt x="549" y="85"/>
                    <a:pt x="544" y="58"/>
                    <a:pt x="536" y="61"/>
                  </a:cubicBezTo>
                  <a:cubicBezTo>
                    <a:pt x="525" y="70"/>
                    <a:pt x="518" y="83"/>
                    <a:pt x="515" y="96"/>
                  </a:cubicBezTo>
                  <a:cubicBezTo>
                    <a:pt x="496" y="82"/>
                    <a:pt x="503" y="51"/>
                    <a:pt x="481" y="46"/>
                  </a:cubicBezTo>
                  <a:cubicBezTo>
                    <a:pt x="475" y="45"/>
                    <a:pt x="487" y="69"/>
                    <a:pt x="479" y="85"/>
                  </a:cubicBezTo>
                  <a:cubicBezTo>
                    <a:pt x="456" y="73"/>
                    <a:pt x="426" y="27"/>
                    <a:pt x="417" y="42"/>
                  </a:cubicBezTo>
                  <a:cubicBezTo>
                    <a:pt x="413" y="67"/>
                    <a:pt x="428" y="89"/>
                    <a:pt x="445" y="107"/>
                  </a:cubicBezTo>
                  <a:cubicBezTo>
                    <a:pt x="389" y="107"/>
                    <a:pt x="339" y="111"/>
                    <a:pt x="294" y="125"/>
                  </a:cubicBezTo>
                  <a:cubicBezTo>
                    <a:pt x="234" y="78"/>
                    <a:pt x="131" y="0"/>
                    <a:pt x="86" y="35"/>
                  </a:cubicBezTo>
                  <a:cubicBezTo>
                    <a:pt x="40" y="72"/>
                    <a:pt x="103" y="209"/>
                    <a:pt x="133" y="267"/>
                  </a:cubicBezTo>
                  <a:cubicBezTo>
                    <a:pt x="122" y="287"/>
                    <a:pt x="112" y="310"/>
                    <a:pt x="102" y="335"/>
                  </a:cubicBezTo>
                  <a:cubicBezTo>
                    <a:pt x="91" y="367"/>
                    <a:pt x="84" y="397"/>
                    <a:pt x="81" y="425"/>
                  </a:cubicBezTo>
                  <a:cubicBezTo>
                    <a:pt x="5" y="421"/>
                    <a:pt x="5" y="421"/>
                    <a:pt x="5" y="421"/>
                  </a:cubicBezTo>
                  <a:cubicBezTo>
                    <a:pt x="2" y="421"/>
                    <a:pt x="0" y="423"/>
                    <a:pt x="0" y="425"/>
                  </a:cubicBezTo>
                  <a:cubicBezTo>
                    <a:pt x="0" y="428"/>
                    <a:pt x="2" y="430"/>
                    <a:pt x="4" y="430"/>
                  </a:cubicBezTo>
                  <a:cubicBezTo>
                    <a:pt x="80" y="434"/>
                    <a:pt x="80" y="434"/>
                    <a:pt x="80" y="434"/>
                  </a:cubicBezTo>
                  <a:cubicBezTo>
                    <a:pt x="79" y="445"/>
                    <a:pt x="78" y="456"/>
                    <a:pt x="79" y="467"/>
                  </a:cubicBezTo>
                  <a:cubicBezTo>
                    <a:pt x="6" y="474"/>
                    <a:pt x="6" y="474"/>
                    <a:pt x="6" y="474"/>
                  </a:cubicBezTo>
                  <a:cubicBezTo>
                    <a:pt x="4" y="474"/>
                    <a:pt x="2" y="477"/>
                    <a:pt x="2" y="479"/>
                  </a:cubicBezTo>
                  <a:cubicBezTo>
                    <a:pt x="2" y="481"/>
                    <a:pt x="4" y="483"/>
                    <a:pt x="7" y="483"/>
                  </a:cubicBezTo>
                  <a:cubicBezTo>
                    <a:pt x="7" y="483"/>
                    <a:pt x="7" y="483"/>
                    <a:pt x="7" y="483"/>
                  </a:cubicBezTo>
                  <a:cubicBezTo>
                    <a:pt x="79" y="476"/>
                    <a:pt x="79" y="476"/>
                    <a:pt x="79" y="476"/>
                  </a:cubicBezTo>
                  <a:cubicBezTo>
                    <a:pt x="88" y="623"/>
                    <a:pt x="224" y="711"/>
                    <a:pt x="462" y="726"/>
                  </a:cubicBezTo>
                  <a:cubicBezTo>
                    <a:pt x="767" y="746"/>
                    <a:pt x="884" y="686"/>
                    <a:pt x="912" y="549"/>
                  </a:cubicBezTo>
                  <a:cubicBezTo>
                    <a:pt x="916" y="534"/>
                    <a:pt x="918" y="519"/>
                    <a:pt x="921" y="505"/>
                  </a:cubicBezTo>
                  <a:cubicBezTo>
                    <a:pt x="980" y="522"/>
                    <a:pt x="980" y="522"/>
                    <a:pt x="980" y="522"/>
                  </a:cubicBezTo>
                  <a:cubicBezTo>
                    <a:pt x="980" y="522"/>
                    <a:pt x="981" y="522"/>
                    <a:pt x="981" y="522"/>
                  </a:cubicBezTo>
                  <a:cubicBezTo>
                    <a:pt x="983" y="522"/>
                    <a:pt x="985" y="521"/>
                    <a:pt x="985" y="519"/>
                  </a:cubicBezTo>
                  <a:cubicBezTo>
                    <a:pt x="986" y="516"/>
                    <a:pt x="985" y="514"/>
                    <a:pt x="982" y="513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5" y="477"/>
                    <a:pt x="926" y="458"/>
                    <a:pt x="927" y="441"/>
                  </a:cubicBezTo>
                  <a:cubicBezTo>
                    <a:pt x="999" y="440"/>
                    <a:pt x="999" y="440"/>
                    <a:pt x="999" y="440"/>
                  </a:cubicBezTo>
                  <a:cubicBezTo>
                    <a:pt x="1001" y="440"/>
                    <a:pt x="1003" y="438"/>
                    <a:pt x="1003" y="435"/>
                  </a:cubicBezTo>
                  <a:cubicBezTo>
                    <a:pt x="1003" y="433"/>
                    <a:pt x="1001" y="431"/>
                    <a:pt x="999" y="4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5" name="Freeform 69"/>
            <p:cNvSpPr/>
            <p:nvPr/>
          </p:nvSpPr>
          <p:spPr bwMode="auto">
            <a:xfrm>
              <a:off x="-91" y="1956"/>
              <a:ext cx="1274" cy="888"/>
            </a:xfrm>
            <a:custGeom>
              <a:avLst/>
              <a:gdLst>
                <a:gd name="T0" fmla="*/ 927 w 1044"/>
                <a:gd name="T1" fmla="*/ 305 h 730"/>
                <a:gd name="T2" fmla="*/ 970 w 1044"/>
                <a:gd name="T3" fmla="*/ 82 h 730"/>
                <a:gd name="T4" fmla="*/ 732 w 1044"/>
                <a:gd name="T5" fmla="*/ 80 h 730"/>
                <a:gd name="T6" fmla="*/ 681 w 1044"/>
                <a:gd name="T7" fmla="*/ 60 h 730"/>
                <a:gd name="T8" fmla="*/ 653 w 1044"/>
                <a:gd name="T9" fmla="*/ 13 h 730"/>
                <a:gd name="T10" fmla="*/ 607 w 1044"/>
                <a:gd name="T11" fmla="*/ 56 h 730"/>
                <a:gd name="T12" fmla="*/ 611 w 1044"/>
                <a:gd name="T13" fmla="*/ 57 h 730"/>
                <a:gd name="T14" fmla="*/ 608 w 1044"/>
                <a:gd name="T15" fmla="*/ 40 h 730"/>
                <a:gd name="T16" fmla="*/ 577 w 1044"/>
                <a:gd name="T17" fmla="*/ 77 h 730"/>
                <a:gd name="T18" fmla="*/ 528 w 1044"/>
                <a:gd name="T19" fmla="*/ 83 h 730"/>
                <a:gd name="T20" fmla="*/ 493 w 1044"/>
                <a:gd name="T21" fmla="*/ 20 h 730"/>
                <a:gd name="T22" fmla="*/ 498 w 1044"/>
                <a:gd name="T23" fmla="*/ 60 h 730"/>
                <a:gd name="T24" fmla="*/ 426 w 1044"/>
                <a:gd name="T25" fmla="*/ 75 h 730"/>
                <a:gd name="T26" fmla="*/ 128 w 1044"/>
                <a:gd name="T27" fmla="*/ 0 h 730"/>
                <a:gd name="T28" fmla="*/ 134 w 1044"/>
                <a:gd name="T29" fmla="*/ 247 h 730"/>
                <a:gd name="T30" fmla="*/ 0 w 1044"/>
                <a:gd name="T31" fmla="*/ 412 h 730"/>
                <a:gd name="T32" fmla="*/ 79 w 1044"/>
                <a:gd name="T33" fmla="*/ 454 h 730"/>
                <a:gd name="T34" fmla="*/ 20 w 1044"/>
                <a:gd name="T35" fmla="*/ 483 h 730"/>
                <a:gd name="T36" fmla="*/ 474 w 1044"/>
                <a:gd name="T37" fmla="*/ 727 h 730"/>
                <a:gd name="T38" fmla="*/ 930 w 1044"/>
                <a:gd name="T39" fmla="*/ 505 h 730"/>
                <a:gd name="T40" fmla="*/ 999 w 1044"/>
                <a:gd name="T41" fmla="*/ 487 h 730"/>
                <a:gd name="T42" fmla="*/ 1030 w 1044"/>
                <a:gd name="T43" fmla="*/ 422 h 730"/>
                <a:gd name="T44" fmla="*/ 1012 w 1044"/>
                <a:gd name="T45" fmla="*/ 422 h 730"/>
                <a:gd name="T46" fmla="*/ 1012 w 1044"/>
                <a:gd name="T47" fmla="*/ 422 h 730"/>
                <a:gd name="T48" fmla="*/ 1012 w 1044"/>
                <a:gd name="T49" fmla="*/ 414 h 730"/>
                <a:gd name="T50" fmla="*/ 994 w 1044"/>
                <a:gd name="T51" fmla="*/ 504 h 730"/>
                <a:gd name="T52" fmla="*/ 994 w 1044"/>
                <a:gd name="T53" fmla="*/ 504 h 730"/>
                <a:gd name="T54" fmla="*/ 994 w 1044"/>
                <a:gd name="T55" fmla="*/ 496 h 730"/>
                <a:gd name="T56" fmla="*/ 996 w 1044"/>
                <a:gd name="T57" fmla="*/ 496 h 730"/>
                <a:gd name="T58" fmla="*/ 475 w 1044"/>
                <a:gd name="T59" fmla="*/ 700 h 730"/>
                <a:gd name="T60" fmla="*/ 20 w 1044"/>
                <a:gd name="T61" fmla="*/ 470 h 730"/>
                <a:gd name="T62" fmla="*/ 20 w 1044"/>
                <a:gd name="T63" fmla="*/ 466 h 730"/>
                <a:gd name="T64" fmla="*/ 26 w 1044"/>
                <a:gd name="T65" fmla="*/ 471 h 730"/>
                <a:gd name="T66" fmla="*/ 93 w 1044"/>
                <a:gd name="T67" fmla="*/ 467 h 730"/>
                <a:gd name="T68" fmla="*/ 18 w 1044"/>
                <a:gd name="T69" fmla="*/ 404 h 730"/>
                <a:gd name="T70" fmla="*/ 26 w 1044"/>
                <a:gd name="T71" fmla="*/ 412 h 730"/>
                <a:gd name="T72" fmla="*/ 22 w 1044"/>
                <a:gd name="T73" fmla="*/ 420 h 730"/>
                <a:gd name="T74" fmla="*/ 17 w 1044"/>
                <a:gd name="T75" fmla="*/ 421 h 730"/>
                <a:gd name="T76" fmla="*/ 99 w 1044"/>
                <a:gd name="T77" fmla="*/ 45 h 730"/>
                <a:gd name="T78" fmla="*/ 458 w 1044"/>
                <a:gd name="T79" fmla="*/ 107 h 730"/>
                <a:gd name="T80" fmla="*/ 442 w 1044"/>
                <a:gd name="T81" fmla="*/ 36 h 730"/>
                <a:gd name="T82" fmla="*/ 435 w 1044"/>
                <a:gd name="T83" fmla="*/ 39 h 730"/>
                <a:gd name="T84" fmla="*/ 504 w 1044"/>
                <a:gd name="T85" fmla="*/ 77 h 730"/>
                <a:gd name="T86" fmla="*/ 504 w 1044"/>
                <a:gd name="T87" fmla="*/ 36 h 730"/>
                <a:gd name="T88" fmla="*/ 495 w 1044"/>
                <a:gd name="T89" fmla="*/ 35 h 730"/>
                <a:gd name="T90" fmla="*/ 493 w 1044"/>
                <a:gd name="T91" fmla="*/ 34 h 730"/>
                <a:gd name="T92" fmla="*/ 493 w 1044"/>
                <a:gd name="T93" fmla="*/ 35 h 730"/>
                <a:gd name="T94" fmla="*/ 541 w 1044"/>
                <a:gd name="T95" fmla="*/ 85 h 730"/>
                <a:gd name="T96" fmla="*/ 550 w 1044"/>
                <a:gd name="T97" fmla="*/ 51 h 730"/>
                <a:gd name="T98" fmla="*/ 544 w 1044"/>
                <a:gd name="T99" fmla="*/ 57 h 730"/>
                <a:gd name="T100" fmla="*/ 560 w 1044"/>
                <a:gd name="T101" fmla="*/ 93 h 730"/>
                <a:gd name="T102" fmla="*/ 599 w 1044"/>
                <a:gd name="T103" fmla="*/ 59 h 730"/>
                <a:gd name="T104" fmla="*/ 591 w 1044"/>
                <a:gd name="T105" fmla="*/ 58 h 730"/>
                <a:gd name="T106" fmla="*/ 591 w 1044"/>
                <a:gd name="T107" fmla="*/ 73 h 730"/>
                <a:gd name="T108" fmla="*/ 667 w 1044"/>
                <a:gd name="T109" fmla="*/ 30 h 730"/>
                <a:gd name="T110" fmla="*/ 665 w 1044"/>
                <a:gd name="T111" fmla="*/ 23 h 730"/>
                <a:gd name="T112" fmla="*/ 664 w 1044"/>
                <a:gd name="T113" fmla="*/ 24 h 730"/>
                <a:gd name="T114" fmla="*/ 667 w 1044"/>
                <a:gd name="T115" fmla="*/ 25 h 730"/>
                <a:gd name="T116" fmla="*/ 708 w 1044"/>
                <a:gd name="T117" fmla="*/ 66 h 730"/>
                <a:gd name="T118" fmla="*/ 708 w 1044"/>
                <a:gd name="T119" fmla="*/ 66 h 730"/>
                <a:gd name="T120" fmla="*/ 970 w 1044"/>
                <a:gd name="T121" fmla="*/ 108 h 730"/>
                <a:gd name="T122" fmla="*/ 914 w 1044"/>
                <a:gd name="T123" fmla="*/ 309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4" h="730">
                  <a:moveTo>
                    <a:pt x="1012" y="418"/>
                  </a:move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940" y="406"/>
                    <a:pt x="940" y="406"/>
                    <a:pt x="940" y="406"/>
                  </a:cubicBezTo>
                  <a:cubicBezTo>
                    <a:pt x="940" y="419"/>
                    <a:pt x="940" y="419"/>
                    <a:pt x="940" y="419"/>
                  </a:cubicBezTo>
                  <a:cubicBezTo>
                    <a:pt x="954" y="419"/>
                    <a:pt x="954" y="419"/>
                    <a:pt x="954" y="419"/>
                  </a:cubicBezTo>
                  <a:cubicBezTo>
                    <a:pt x="954" y="415"/>
                    <a:pt x="954" y="411"/>
                    <a:pt x="954" y="408"/>
                  </a:cubicBezTo>
                  <a:cubicBezTo>
                    <a:pt x="954" y="368"/>
                    <a:pt x="949" y="333"/>
                    <a:pt x="939" y="301"/>
                  </a:cubicBezTo>
                  <a:cubicBezTo>
                    <a:pt x="927" y="305"/>
                    <a:pt x="927" y="305"/>
                    <a:pt x="927" y="305"/>
                  </a:cubicBezTo>
                  <a:cubicBezTo>
                    <a:pt x="936" y="314"/>
                    <a:pt x="936" y="314"/>
                    <a:pt x="936" y="314"/>
                  </a:cubicBezTo>
                  <a:cubicBezTo>
                    <a:pt x="958" y="292"/>
                    <a:pt x="984" y="262"/>
                    <a:pt x="1006" y="231"/>
                  </a:cubicBezTo>
                  <a:cubicBezTo>
                    <a:pt x="1016" y="216"/>
                    <a:pt x="1026" y="200"/>
                    <a:pt x="1033" y="185"/>
                  </a:cubicBezTo>
                  <a:cubicBezTo>
                    <a:pt x="1040" y="169"/>
                    <a:pt x="1044" y="154"/>
                    <a:pt x="1044" y="139"/>
                  </a:cubicBezTo>
                  <a:cubicBezTo>
                    <a:pt x="1044" y="134"/>
                    <a:pt x="1044" y="129"/>
                    <a:pt x="1042" y="124"/>
                  </a:cubicBezTo>
                  <a:cubicBezTo>
                    <a:pt x="1041" y="119"/>
                    <a:pt x="1039" y="114"/>
                    <a:pt x="1036" y="109"/>
                  </a:cubicBezTo>
                  <a:cubicBezTo>
                    <a:pt x="1036" y="109"/>
                    <a:pt x="1036" y="109"/>
                    <a:pt x="1036" y="109"/>
                  </a:cubicBezTo>
                  <a:cubicBezTo>
                    <a:pt x="1032" y="104"/>
                    <a:pt x="1028" y="100"/>
                    <a:pt x="1023" y="96"/>
                  </a:cubicBezTo>
                  <a:cubicBezTo>
                    <a:pt x="1016" y="91"/>
                    <a:pt x="1007" y="87"/>
                    <a:pt x="998" y="85"/>
                  </a:cubicBezTo>
                  <a:cubicBezTo>
                    <a:pt x="989" y="83"/>
                    <a:pt x="980" y="82"/>
                    <a:pt x="970" y="82"/>
                  </a:cubicBezTo>
                  <a:cubicBezTo>
                    <a:pt x="954" y="82"/>
                    <a:pt x="938" y="84"/>
                    <a:pt x="921" y="87"/>
                  </a:cubicBezTo>
                  <a:cubicBezTo>
                    <a:pt x="895" y="92"/>
                    <a:pt x="869" y="100"/>
                    <a:pt x="844" y="108"/>
                  </a:cubicBezTo>
                  <a:cubicBezTo>
                    <a:pt x="819" y="116"/>
                    <a:pt x="797" y="125"/>
                    <a:pt x="779" y="131"/>
                  </a:cubicBezTo>
                  <a:cubicBezTo>
                    <a:pt x="784" y="144"/>
                    <a:pt x="784" y="144"/>
                    <a:pt x="784" y="144"/>
                  </a:cubicBezTo>
                  <a:cubicBezTo>
                    <a:pt x="789" y="132"/>
                    <a:pt x="789" y="132"/>
                    <a:pt x="789" y="132"/>
                  </a:cubicBezTo>
                  <a:cubicBezTo>
                    <a:pt x="760" y="118"/>
                    <a:pt x="727" y="107"/>
                    <a:pt x="693" y="100"/>
                  </a:cubicBezTo>
                  <a:cubicBezTo>
                    <a:pt x="690" y="113"/>
                    <a:pt x="690" y="113"/>
                    <a:pt x="690" y="113"/>
                  </a:cubicBezTo>
                  <a:cubicBezTo>
                    <a:pt x="699" y="123"/>
                    <a:pt x="699" y="123"/>
                    <a:pt x="699" y="123"/>
                  </a:cubicBezTo>
                  <a:cubicBezTo>
                    <a:pt x="710" y="114"/>
                    <a:pt x="718" y="105"/>
                    <a:pt x="724" y="95"/>
                  </a:cubicBezTo>
                  <a:cubicBezTo>
                    <a:pt x="728" y="90"/>
                    <a:pt x="730" y="85"/>
                    <a:pt x="732" y="80"/>
                  </a:cubicBezTo>
                  <a:cubicBezTo>
                    <a:pt x="733" y="76"/>
                    <a:pt x="735" y="71"/>
                    <a:pt x="735" y="66"/>
                  </a:cubicBezTo>
                  <a:cubicBezTo>
                    <a:pt x="735" y="62"/>
                    <a:pt x="734" y="57"/>
                    <a:pt x="731" y="53"/>
                  </a:cubicBezTo>
                  <a:cubicBezTo>
                    <a:pt x="731" y="53"/>
                    <a:pt x="731" y="52"/>
                    <a:pt x="731" y="52"/>
                  </a:cubicBezTo>
                  <a:cubicBezTo>
                    <a:pt x="728" y="47"/>
                    <a:pt x="723" y="44"/>
                    <a:pt x="719" y="42"/>
                  </a:cubicBezTo>
                  <a:cubicBezTo>
                    <a:pt x="714" y="40"/>
                    <a:pt x="709" y="40"/>
                    <a:pt x="705" y="40"/>
                  </a:cubicBezTo>
                  <a:cubicBezTo>
                    <a:pt x="697" y="40"/>
                    <a:pt x="689" y="42"/>
                    <a:pt x="682" y="44"/>
                  </a:cubicBezTo>
                  <a:cubicBezTo>
                    <a:pt x="675" y="47"/>
                    <a:pt x="668" y="50"/>
                    <a:pt x="663" y="52"/>
                  </a:cubicBezTo>
                  <a:cubicBezTo>
                    <a:pt x="668" y="64"/>
                    <a:pt x="668" y="64"/>
                    <a:pt x="668" y="64"/>
                  </a:cubicBezTo>
                  <a:cubicBezTo>
                    <a:pt x="681" y="65"/>
                    <a:pt x="681" y="65"/>
                    <a:pt x="681" y="65"/>
                  </a:cubicBezTo>
                  <a:cubicBezTo>
                    <a:pt x="681" y="63"/>
                    <a:pt x="681" y="61"/>
                    <a:pt x="681" y="60"/>
                  </a:cubicBezTo>
                  <a:cubicBezTo>
                    <a:pt x="681" y="54"/>
                    <a:pt x="681" y="48"/>
                    <a:pt x="681" y="43"/>
                  </a:cubicBezTo>
                  <a:cubicBezTo>
                    <a:pt x="680" y="38"/>
                    <a:pt x="680" y="34"/>
                    <a:pt x="680" y="29"/>
                  </a:cubicBezTo>
                  <a:cubicBezTo>
                    <a:pt x="680" y="28"/>
                    <a:pt x="680" y="27"/>
                    <a:pt x="680" y="26"/>
                  </a:cubicBezTo>
                  <a:cubicBezTo>
                    <a:pt x="680" y="25"/>
                    <a:pt x="680" y="25"/>
                    <a:pt x="680" y="25"/>
                  </a:cubicBezTo>
                  <a:cubicBezTo>
                    <a:pt x="680" y="24"/>
                    <a:pt x="680" y="22"/>
                    <a:pt x="679" y="21"/>
                  </a:cubicBezTo>
                  <a:cubicBezTo>
                    <a:pt x="679" y="20"/>
                    <a:pt x="679" y="19"/>
                    <a:pt x="678" y="17"/>
                  </a:cubicBezTo>
                  <a:cubicBezTo>
                    <a:pt x="677" y="15"/>
                    <a:pt x="675" y="13"/>
                    <a:pt x="673" y="11"/>
                  </a:cubicBezTo>
                  <a:cubicBezTo>
                    <a:pt x="670" y="9"/>
                    <a:pt x="667" y="9"/>
                    <a:pt x="665" y="9"/>
                  </a:cubicBezTo>
                  <a:cubicBezTo>
                    <a:pt x="661" y="9"/>
                    <a:pt x="659" y="10"/>
                    <a:pt x="657" y="11"/>
                  </a:cubicBezTo>
                  <a:cubicBezTo>
                    <a:pt x="655" y="11"/>
                    <a:pt x="654" y="12"/>
                    <a:pt x="653" y="13"/>
                  </a:cubicBezTo>
                  <a:cubicBezTo>
                    <a:pt x="651" y="15"/>
                    <a:pt x="649" y="17"/>
                    <a:pt x="647" y="19"/>
                  </a:cubicBezTo>
                  <a:cubicBezTo>
                    <a:pt x="643" y="22"/>
                    <a:pt x="639" y="27"/>
                    <a:pt x="635" y="31"/>
                  </a:cubicBezTo>
                  <a:cubicBezTo>
                    <a:pt x="629" y="38"/>
                    <a:pt x="622" y="45"/>
                    <a:pt x="616" y="50"/>
                  </a:cubicBezTo>
                  <a:cubicBezTo>
                    <a:pt x="613" y="52"/>
                    <a:pt x="611" y="54"/>
                    <a:pt x="609" y="55"/>
                  </a:cubicBezTo>
                  <a:cubicBezTo>
                    <a:pt x="608" y="55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10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8"/>
                    <a:pt x="612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7"/>
                    <a:pt x="611" y="54"/>
                    <a:pt x="611" y="48"/>
                  </a:cubicBezTo>
                  <a:cubicBezTo>
                    <a:pt x="611" y="45"/>
                    <a:pt x="610" y="42"/>
                    <a:pt x="608" y="40"/>
                  </a:cubicBezTo>
                  <a:cubicBezTo>
                    <a:pt x="607" y="38"/>
                    <a:pt x="605" y="36"/>
                    <a:pt x="603" y="35"/>
                  </a:cubicBezTo>
                  <a:cubicBezTo>
                    <a:pt x="601" y="34"/>
                    <a:pt x="598" y="33"/>
                    <a:pt x="596" y="33"/>
                  </a:cubicBezTo>
                  <a:cubicBezTo>
                    <a:pt x="593" y="33"/>
                    <a:pt x="591" y="34"/>
                    <a:pt x="589" y="34"/>
                  </a:cubicBezTo>
                  <a:cubicBezTo>
                    <a:pt x="586" y="36"/>
                    <a:pt x="584" y="37"/>
                    <a:pt x="582" y="39"/>
                  </a:cubicBezTo>
                  <a:cubicBezTo>
                    <a:pt x="579" y="41"/>
                    <a:pt x="577" y="44"/>
                    <a:pt x="575" y="47"/>
                  </a:cubicBezTo>
                  <a:cubicBezTo>
                    <a:pt x="571" y="52"/>
                    <a:pt x="568" y="57"/>
                    <a:pt x="564" y="61"/>
                  </a:cubicBezTo>
                  <a:cubicBezTo>
                    <a:pt x="563" y="64"/>
                    <a:pt x="561" y="65"/>
                    <a:pt x="560" y="67"/>
                  </a:cubicBezTo>
                  <a:cubicBezTo>
                    <a:pt x="558" y="69"/>
                    <a:pt x="557" y="70"/>
                    <a:pt x="556" y="70"/>
                  </a:cubicBezTo>
                  <a:cubicBezTo>
                    <a:pt x="564" y="81"/>
                    <a:pt x="564" y="81"/>
                    <a:pt x="564" y="81"/>
                  </a:cubicBezTo>
                  <a:cubicBezTo>
                    <a:pt x="577" y="77"/>
                    <a:pt x="577" y="77"/>
                    <a:pt x="577" y="77"/>
                  </a:cubicBezTo>
                  <a:cubicBezTo>
                    <a:pt x="576" y="75"/>
                    <a:pt x="576" y="72"/>
                    <a:pt x="575" y="69"/>
                  </a:cubicBezTo>
                  <a:cubicBezTo>
                    <a:pt x="573" y="63"/>
                    <a:pt x="572" y="57"/>
                    <a:pt x="569" y="51"/>
                  </a:cubicBezTo>
                  <a:cubicBezTo>
                    <a:pt x="568" y="48"/>
                    <a:pt x="566" y="45"/>
                    <a:pt x="564" y="42"/>
                  </a:cubicBezTo>
                  <a:cubicBezTo>
                    <a:pt x="563" y="40"/>
                    <a:pt x="561" y="39"/>
                    <a:pt x="559" y="37"/>
                  </a:cubicBezTo>
                  <a:cubicBezTo>
                    <a:pt x="556" y="36"/>
                    <a:pt x="553" y="34"/>
                    <a:pt x="550" y="34"/>
                  </a:cubicBezTo>
                  <a:cubicBezTo>
                    <a:pt x="548" y="34"/>
                    <a:pt x="546" y="35"/>
                    <a:pt x="544" y="35"/>
                  </a:cubicBezTo>
                  <a:cubicBezTo>
                    <a:pt x="543" y="36"/>
                    <a:pt x="541" y="37"/>
                    <a:pt x="540" y="38"/>
                  </a:cubicBezTo>
                  <a:cubicBezTo>
                    <a:pt x="534" y="43"/>
                    <a:pt x="528" y="50"/>
                    <a:pt x="524" y="57"/>
                  </a:cubicBezTo>
                  <a:cubicBezTo>
                    <a:pt x="520" y="64"/>
                    <a:pt x="517" y="72"/>
                    <a:pt x="515" y="80"/>
                  </a:cubicBezTo>
                  <a:cubicBezTo>
                    <a:pt x="528" y="83"/>
                    <a:pt x="528" y="83"/>
                    <a:pt x="528" y="83"/>
                  </a:cubicBezTo>
                  <a:cubicBezTo>
                    <a:pt x="536" y="72"/>
                    <a:pt x="536" y="72"/>
                    <a:pt x="536" y="72"/>
                  </a:cubicBezTo>
                  <a:cubicBezTo>
                    <a:pt x="535" y="71"/>
                    <a:pt x="534" y="70"/>
                    <a:pt x="533" y="69"/>
                  </a:cubicBezTo>
                  <a:cubicBezTo>
                    <a:pt x="531" y="67"/>
                    <a:pt x="529" y="63"/>
                    <a:pt x="528" y="59"/>
                  </a:cubicBezTo>
                  <a:cubicBezTo>
                    <a:pt x="527" y="57"/>
                    <a:pt x="526" y="53"/>
                    <a:pt x="524" y="50"/>
                  </a:cubicBezTo>
                  <a:cubicBezTo>
                    <a:pt x="523" y="44"/>
                    <a:pt x="520" y="39"/>
                    <a:pt x="516" y="33"/>
                  </a:cubicBezTo>
                  <a:cubicBezTo>
                    <a:pt x="514" y="30"/>
                    <a:pt x="511" y="27"/>
                    <a:pt x="508" y="25"/>
                  </a:cubicBezTo>
                  <a:cubicBezTo>
                    <a:pt x="505" y="23"/>
                    <a:pt x="501" y="21"/>
                    <a:pt x="496" y="2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7" y="20"/>
                    <a:pt x="497" y="20"/>
                    <a:pt x="497" y="20"/>
                  </a:cubicBezTo>
                  <a:cubicBezTo>
                    <a:pt x="496" y="20"/>
                    <a:pt x="495" y="20"/>
                    <a:pt x="493" y="20"/>
                  </a:cubicBezTo>
                  <a:cubicBezTo>
                    <a:pt x="491" y="20"/>
                    <a:pt x="488" y="21"/>
                    <a:pt x="485" y="22"/>
                  </a:cubicBezTo>
                  <a:cubicBezTo>
                    <a:pt x="484" y="23"/>
                    <a:pt x="482" y="25"/>
                    <a:pt x="481" y="26"/>
                  </a:cubicBezTo>
                  <a:cubicBezTo>
                    <a:pt x="480" y="29"/>
                    <a:pt x="479" y="31"/>
                    <a:pt x="479" y="32"/>
                  </a:cubicBezTo>
                  <a:cubicBezTo>
                    <a:pt x="479" y="33"/>
                    <a:pt x="479" y="35"/>
                    <a:pt x="479" y="36"/>
                  </a:cubicBezTo>
                  <a:cubicBezTo>
                    <a:pt x="479" y="38"/>
                    <a:pt x="479" y="40"/>
                    <a:pt x="479" y="42"/>
                  </a:cubicBezTo>
                  <a:cubicBezTo>
                    <a:pt x="480" y="45"/>
                    <a:pt x="480" y="47"/>
                    <a:pt x="481" y="50"/>
                  </a:cubicBezTo>
                  <a:cubicBezTo>
                    <a:pt x="481" y="53"/>
                    <a:pt x="482" y="56"/>
                    <a:pt x="482" y="59"/>
                  </a:cubicBezTo>
                  <a:cubicBezTo>
                    <a:pt x="482" y="62"/>
                    <a:pt x="481" y="65"/>
                    <a:pt x="480" y="66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8" y="60"/>
                    <a:pt x="498" y="60"/>
                    <a:pt x="498" y="60"/>
                  </a:cubicBezTo>
                  <a:cubicBezTo>
                    <a:pt x="495" y="58"/>
                    <a:pt x="490" y="55"/>
                    <a:pt x="485" y="51"/>
                  </a:cubicBezTo>
                  <a:cubicBezTo>
                    <a:pt x="478" y="44"/>
                    <a:pt x="470" y="35"/>
                    <a:pt x="462" y="28"/>
                  </a:cubicBezTo>
                  <a:cubicBezTo>
                    <a:pt x="458" y="25"/>
                    <a:pt x="454" y="21"/>
                    <a:pt x="450" y="19"/>
                  </a:cubicBezTo>
                  <a:cubicBezTo>
                    <a:pt x="448" y="17"/>
                    <a:pt x="446" y="16"/>
                    <a:pt x="444" y="15"/>
                  </a:cubicBezTo>
                  <a:cubicBezTo>
                    <a:pt x="441" y="14"/>
                    <a:pt x="439" y="13"/>
                    <a:pt x="435" y="13"/>
                  </a:cubicBezTo>
                  <a:cubicBezTo>
                    <a:pt x="432" y="13"/>
                    <a:pt x="428" y="14"/>
                    <a:pt x="425" y="16"/>
                  </a:cubicBezTo>
                  <a:cubicBezTo>
                    <a:pt x="422" y="18"/>
                    <a:pt x="420" y="20"/>
                    <a:pt x="419" y="23"/>
                  </a:cubicBezTo>
                  <a:cubicBezTo>
                    <a:pt x="418" y="24"/>
                    <a:pt x="418" y="25"/>
                    <a:pt x="417" y="27"/>
                  </a:cubicBezTo>
                  <a:cubicBezTo>
                    <a:pt x="417" y="31"/>
                    <a:pt x="416" y="35"/>
                    <a:pt x="416" y="38"/>
                  </a:cubicBezTo>
                  <a:cubicBezTo>
                    <a:pt x="416" y="52"/>
                    <a:pt x="420" y="64"/>
                    <a:pt x="426" y="75"/>
                  </a:cubicBezTo>
                  <a:cubicBezTo>
                    <a:pt x="432" y="86"/>
                    <a:pt x="440" y="95"/>
                    <a:pt x="448" y="103"/>
                  </a:cubicBezTo>
                  <a:cubicBezTo>
                    <a:pt x="458" y="94"/>
                    <a:pt x="458" y="94"/>
                    <a:pt x="458" y="94"/>
                  </a:cubicBezTo>
                  <a:cubicBezTo>
                    <a:pt x="458" y="81"/>
                    <a:pt x="458" y="81"/>
                    <a:pt x="458" y="81"/>
                  </a:cubicBezTo>
                  <a:cubicBezTo>
                    <a:pt x="456" y="81"/>
                    <a:pt x="453" y="81"/>
                    <a:pt x="451" y="81"/>
                  </a:cubicBezTo>
                  <a:cubicBezTo>
                    <a:pt x="397" y="81"/>
                    <a:pt x="348" y="85"/>
                    <a:pt x="303" y="100"/>
                  </a:cubicBezTo>
                  <a:cubicBezTo>
                    <a:pt x="307" y="112"/>
                    <a:pt x="307" y="112"/>
                    <a:pt x="307" y="112"/>
                  </a:cubicBezTo>
                  <a:cubicBezTo>
                    <a:pt x="315" y="102"/>
                    <a:pt x="315" y="102"/>
                    <a:pt x="315" y="102"/>
                  </a:cubicBezTo>
                  <a:cubicBezTo>
                    <a:pt x="290" y="82"/>
                    <a:pt x="258" y="57"/>
                    <a:pt x="225" y="37"/>
                  </a:cubicBezTo>
                  <a:cubicBezTo>
                    <a:pt x="208" y="27"/>
                    <a:pt x="192" y="18"/>
                    <a:pt x="175" y="11"/>
                  </a:cubicBezTo>
                  <a:cubicBezTo>
                    <a:pt x="159" y="5"/>
                    <a:pt x="143" y="0"/>
                    <a:pt x="128" y="0"/>
                  </a:cubicBezTo>
                  <a:cubicBezTo>
                    <a:pt x="121" y="0"/>
                    <a:pt x="115" y="1"/>
                    <a:pt x="108" y="3"/>
                  </a:cubicBezTo>
                  <a:cubicBezTo>
                    <a:pt x="102" y="5"/>
                    <a:pt x="96" y="8"/>
                    <a:pt x="91" y="12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18"/>
                    <a:pt x="77" y="27"/>
                    <a:pt x="74" y="37"/>
                  </a:cubicBezTo>
                  <a:cubicBezTo>
                    <a:pt x="71" y="46"/>
                    <a:pt x="70" y="56"/>
                    <a:pt x="69" y="67"/>
                  </a:cubicBezTo>
                  <a:cubicBezTo>
                    <a:pt x="70" y="83"/>
                    <a:pt x="72" y="100"/>
                    <a:pt x="77" y="117"/>
                  </a:cubicBezTo>
                  <a:cubicBezTo>
                    <a:pt x="83" y="143"/>
                    <a:pt x="93" y="171"/>
                    <a:pt x="104" y="196"/>
                  </a:cubicBezTo>
                  <a:cubicBezTo>
                    <a:pt x="114" y="221"/>
                    <a:pt x="125" y="243"/>
                    <a:pt x="134" y="260"/>
                  </a:cubicBezTo>
                  <a:cubicBezTo>
                    <a:pt x="146" y="254"/>
                    <a:pt x="146" y="254"/>
                    <a:pt x="146" y="254"/>
                  </a:cubicBezTo>
                  <a:cubicBezTo>
                    <a:pt x="134" y="247"/>
                    <a:pt x="134" y="247"/>
                    <a:pt x="134" y="247"/>
                  </a:cubicBezTo>
                  <a:cubicBezTo>
                    <a:pt x="123" y="268"/>
                    <a:pt x="113" y="292"/>
                    <a:pt x="103" y="318"/>
                  </a:cubicBezTo>
                  <a:cubicBezTo>
                    <a:pt x="103" y="318"/>
                    <a:pt x="103" y="318"/>
                    <a:pt x="103" y="318"/>
                  </a:cubicBezTo>
                  <a:cubicBezTo>
                    <a:pt x="91" y="350"/>
                    <a:pt x="84" y="381"/>
                    <a:pt x="81" y="410"/>
                  </a:cubicBezTo>
                  <a:cubicBezTo>
                    <a:pt x="94" y="412"/>
                    <a:pt x="94" y="412"/>
                    <a:pt x="94" y="412"/>
                  </a:cubicBezTo>
                  <a:cubicBezTo>
                    <a:pt x="94" y="398"/>
                    <a:pt x="94" y="398"/>
                    <a:pt x="94" y="398"/>
                  </a:cubicBezTo>
                  <a:cubicBezTo>
                    <a:pt x="18" y="395"/>
                    <a:pt x="18" y="395"/>
                    <a:pt x="18" y="395"/>
                  </a:cubicBezTo>
                  <a:cubicBezTo>
                    <a:pt x="18" y="395"/>
                    <a:pt x="17" y="395"/>
                    <a:pt x="17" y="395"/>
                  </a:cubicBezTo>
                  <a:cubicBezTo>
                    <a:pt x="13" y="395"/>
                    <a:pt x="9" y="396"/>
                    <a:pt x="6" y="399"/>
                  </a:cubicBezTo>
                  <a:cubicBezTo>
                    <a:pt x="4" y="400"/>
                    <a:pt x="3" y="402"/>
                    <a:pt x="2" y="404"/>
                  </a:cubicBezTo>
                  <a:cubicBezTo>
                    <a:pt x="1" y="406"/>
                    <a:pt x="0" y="409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7"/>
                    <a:pt x="1" y="421"/>
                    <a:pt x="4" y="425"/>
                  </a:cubicBezTo>
                  <a:cubicBezTo>
                    <a:pt x="7" y="428"/>
                    <a:pt x="12" y="430"/>
                    <a:pt x="17" y="430"/>
                  </a:cubicBezTo>
                  <a:cubicBezTo>
                    <a:pt x="17" y="430"/>
                    <a:pt x="17" y="430"/>
                    <a:pt x="17" y="430"/>
                  </a:cubicBezTo>
                  <a:cubicBezTo>
                    <a:pt x="92" y="434"/>
                    <a:pt x="92" y="434"/>
                    <a:pt x="92" y="434"/>
                  </a:cubicBezTo>
                  <a:cubicBezTo>
                    <a:pt x="93" y="421"/>
                    <a:pt x="93" y="421"/>
                    <a:pt x="93" y="421"/>
                  </a:cubicBezTo>
                  <a:cubicBezTo>
                    <a:pt x="80" y="420"/>
                    <a:pt x="80" y="420"/>
                    <a:pt x="80" y="420"/>
                  </a:cubicBezTo>
                  <a:cubicBezTo>
                    <a:pt x="79" y="429"/>
                    <a:pt x="78" y="437"/>
                    <a:pt x="78" y="446"/>
                  </a:cubicBezTo>
                  <a:cubicBezTo>
                    <a:pt x="78" y="449"/>
                    <a:pt x="78" y="451"/>
                    <a:pt x="79" y="454"/>
                  </a:cubicBezTo>
                  <a:cubicBezTo>
                    <a:pt x="92" y="454"/>
                    <a:pt x="92" y="454"/>
                    <a:pt x="92" y="454"/>
                  </a:cubicBezTo>
                  <a:cubicBezTo>
                    <a:pt x="90" y="440"/>
                    <a:pt x="90" y="440"/>
                    <a:pt x="90" y="440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3" y="448"/>
                    <a:pt x="9" y="451"/>
                    <a:pt x="7" y="454"/>
                  </a:cubicBezTo>
                  <a:cubicBezTo>
                    <a:pt x="4" y="457"/>
                    <a:pt x="2" y="461"/>
                    <a:pt x="2" y="466"/>
                  </a:cubicBezTo>
                  <a:cubicBezTo>
                    <a:pt x="2" y="466"/>
                    <a:pt x="2" y="467"/>
                    <a:pt x="2" y="467"/>
                  </a:cubicBezTo>
                  <a:cubicBezTo>
                    <a:pt x="2" y="468"/>
                    <a:pt x="2" y="468"/>
                    <a:pt x="2" y="468"/>
                  </a:cubicBezTo>
                  <a:cubicBezTo>
                    <a:pt x="3" y="472"/>
                    <a:pt x="5" y="476"/>
                    <a:pt x="8" y="479"/>
                  </a:cubicBezTo>
                  <a:cubicBezTo>
                    <a:pt x="11" y="482"/>
                    <a:pt x="15" y="483"/>
                    <a:pt x="20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2" y="483"/>
                    <a:pt x="22" y="483"/>
                    <a:pt x="22" y="483"/>
                  </a:cubicBezTo>
                  <a:cubicBezTo>
                    <a:pt x="93" y="476"/>
                    <a:pt x="93" y="476"/>
                    <a:pt x="93" y="476"/>
                  </a:cubicBezTo>
                  <a:cubicBezTo>
                    <a:pt x="92" y="463"/>
                    <a:pt x="92" y="463"/>
                    <a:pt x="92" y="463"/>
                  </a:cubicBezTo>
                  <a:cubicBezTo>
                    <a:pt x="79" y="464"/>
                    <a:pt x="79" y="464"/>
                    <a:pt x="79" y="464"/>
                  </a:cubicBezTo>
                  <a:cubicBezTo>
                    <a:pt x="81" y="502"/>
                    <a:pt x="92" y="538"/>
                    <a:pt x="111" y="569"/>
                  </a:cubicBezTo>
                  <a:cubicBezTo>
                    <a:pt x="125" y="592"/>
                    <a:pt x="144" y="613"/>
                    <a:pt x="166" y="631"/>
                  </a:cubicBezTo>
                  <a:cubicBezTo>
                    <a:pt x="200" y="659"/>
                    <a:pt x="244" y="680"/>
                    <a:pt x="295" y="696"/>
                  </a:cubicBezTo>
                  <a:cubicBezTo>
                    <a:pt x="346" y="712"/>
                    <a:pt x="406" y="722"/>
                    <a:pt x="474" y="727"/>
                  </a:cubicBezTo>
                  <a:cubicBezTo>
                    <a:pt x="474" y="727"/>
                    <a:pt x="474" y="727"/>
                    <a:pt x="474" y="727"/>
                  </a:cubicBezTo>
                  <a:cubicBezTo>
                    <a:pt x="511" y="729"/>
                    <a:pt x="546" y="730"/>
                    <a:pt x="578" y="730"/>
                  </a:cubicBezTo>
                  <a:cubicBezTo>
                    <a:pt x="636" y="730"/>
                    <a:pt x="685" y="726"/>
                    <a:pt x="728" y="719"/>
                  </a:cubicBezTo>
                  <a:cubicBezTo>
                    <a:pt x="760" y="713"/>
                    <a:pt x="787" y="705"/>
                    <a:pt x="812" y="694"/>
                  </a:cubicBezTo>
                  <a:cubicBezTo>
                    <a:pt x="848" y="679"/>
                    <a:pt x="876" y="658"/>
                    <a:pt x="897" y="632"/>
                  </a:cubicBezTo>
                  <a:cubicBezTo>
                    <a:pt x="918" y="605"/>
                    <a:pt x="931" y="574"/>
                    <a:pt x="938" y="539"/>
                  </a:cubicBezTo>
                  <a:cubicBezTo>
                    <a:pt x="938" y="539"/>
                    <a:pt x="938" y="539"/>
                    <a:pt x="938" y="539"/>
                  </a:cubicBezTo>
                  <a:cubicBezTo>
                    <a:pt x="942" y="523"/>
                    <a:pt x="944" y="508"/>
                    <a:pt x="947" y="494"/>
                  </a:cubicBezTo>
                  <a:cubicBezTo>
                    <a:pt x="934" y="492"/>
                    <a:pt x="934" y="492"/>
                    <a:pt x="934" y="492"/>
                  </a:cubicBezTo>
                  <a:cubicBezTo>
                    <a:pt x="930" y="505"/>
                    <a:pt x="930" y="505"/>
                    <a:pt x="930" y="505"/>
                  </a:cubicBezTo>
                  <a:cubicBezTo>
                    <a:pt x="989" y="521"/>
                    <a:pt x="989" y="521"/>
                    <a:pt x="989" y="521"/>
                  </a:cubicBezTo>
                  <a:cubicBezTo>
                    <a:pt x="989" y="522"/>
                    <a:pt x="989" y="522"/>
                    <a:pt x="989" y="522"/>
                  </a:cubicBezTo>
                  <a:cubicBezTo>
                    <a:pt x="991" y="522"/>
                    <a:pt x="992" y="522"/>
                    <a:pt x="994" y="522"/>
                  </a:cubicBezTo>
                  <a:cubicBezTo>
                    <a:pt x="998" y="522"/>
                    <a:pt x="1002" y="521"/>
                    <a:pt x="1005" y="519"/>
                  </a:cubicBezTo>
                  <a:cubicBezTo>
                    <a:pt x="1008" y="516"/>
                    <a:pt x="1010" y="513"/>
                    <a:pt x="1011" y="509"/>
                  </a:cubicBezTo>
                  <a:cubicBezTo>
                    <a:pt x="1011" y="509"/>
                    <a:pt x="1011" y="509"/>
                    <a:pt x="1011" y="509"/>
                  </a:cubicBezTo>
                  <a:cubicBezTo>
                    <a:pt x="1012" y="508"/>
                    <a:pt x="1012" y="506"/>
                    <a:pt x="1012" y="504"/>
                  </a:cubicBezTo>
                  <a:cubicBezTo>
                    <a:pt x="1012" y="500"/>
                    <a:pt x="1011" y="497"/>
                    <a:pt x="1008" y="494"/>
                  </a:cubicBezTo>
                  <a:cubicBezTo>
                    <a:pt x="1006" y="491"/>
                    <a:pt x="1003" y="488"/>
                    <a:pt x="999" y="487"/>
                  </a:cubicBezTo>
                  <a:cubicBezTo>
                    <a:pt x="999" y="487"/>
                    <a:pt x="999" y="487"/>
                    <a:pt x="999" y="487"/>
                  </a:cubicBezTo>
                  <a:cubicBezTo>
                    <a:pt x="939" y="470"/>
                    <a:pt x="939" y="470"/>
                    <a:pt x="939" y="470"/>
                  </a:cubicBezTo>
                  <a:cubicBezTo>
                    <a:pt x="935" y="483"/>
                    <a:pt x="935" y="483"/>
                    <a:pt x="935" y="483"/>
                  </a:cubicBezTo>
                  <a:cubicBezTo>
                    <a:pt x="948" y="484"/>
                    <a:pt x="948" y="484"/>
                    <a:pt x="948" y="484"/>
                  </a:cubicBezTo>
                  <a:cubicBezTo>
                    <a:pt x="951" y="465"/>
                    <a:pt x="952" y="446"/>
                    <a:pt x="953" y="429"/>
                  </a:cubicBezTo>
                  <a:cubicBezTo>
                    <a:pt x="940" y="428"/>
                    <a:pt x="940" y="428"/>
                    <a:pt x="940" y="428"/>
                  </a:cubicBezTo>
                  <a:cubicBezTo>
                    <a:pt x="940" y="441"/>
                    <a:pt x="940" y="441"/>
                    <a:pt x="940" y="441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7" y="440"/>
                    <a:pt x="1021" y="438"/>
                    <a:pt x="1024" y="435"/>
                  </a:cubicBezTo>
                  <a:cubicBezTo>
                    <a:pt x="1028" y="432"/>
                    <a:pt x="1030" y="427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17"/>
                    <a:pt x="1028" y="413"/>
                    <a:pt x="1024" y="410"/>
                  </a:cubicBezTo>
                  <a:cubicBezTo>
                    <a:pt x="1021" y="407"/>
                    <a:pt x="1017" y="405"/>
                    <a:pt x="1012" y="405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07" y="430"/>
                    <a:pt x="1009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03" y="425"/>
                    <a:pt x="1004" y="427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16" y="422"/>
                    <a:pt x="1016" y="422"/>
                    <a:pt x="1016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04" y="418"/>
                    <a:pt x="1003" y="420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09" y="414"/>
                    <a:pt x="1007" y="415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940" y="415"/>
                    <a:pt x="940" y="415"/>
                    <a:pt x="940" y="415"/>
                  </a:cubicBezTo>
                  <a:cubicBezTo>
                    <a:pt x="933" y="415"/>
                    <a:pt x="927" y="420"/>
                    <a:pt x="927" y="427"/>
                  </a:cubicBezTo>
                  <a:cubicBezTo>
                    <a:pt x="926" y="444"/>
                    <a:pt x="924" y="462"/>
                    <a:pt x="922" y="481"/>
                  </a:cubicBezTo>
                  <a:cubicBezTo>
                    <a:pt x="921" y="487"/>
                    <a:pt x="925" y="493"/>
                    <a:pt x="931" y="495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88" y="511"/>
                    <a:pt x="990" y="512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85" y="506"/>
                    <a:pt x="986" y="508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86" y="503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8" y="506"/>
                    <a:pt x="998" y="506"/>
                    <a:pt x="998" y="506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87" y="499"/>
                    <a:pt x="986" y="500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2" y="496"/>
                    <a:pt x="990" y="496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6" y="496"/>
                    <a:pt x="995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3" y="509"/>
                    <a:pt x="993" y="509"/>
                    <a:pt x="993" y="509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37" y="479"/>
                    <a:pt x="937" y="479"/>
                    <a:pt x="937" y="479"/>
                  </a:cubicBezTo>
                  <a:cubicBezTo>
                    <a:pt x="934" y="478"/>
                    <a:pt x="930" y="479"/>
                    <a:pt x="926" y="481"/>
                  </a:cubicBezTo>
                  <a:cubicBezTo>
                    <a:pt x="923" y="483"/>
                    <a:pt x="921" y="486"/>
                    <a:pt x="921" y="490"/>
                  </a:cubicBezTo>
                  <a:cubicBezTo>
                    <a:pt x="918" y="504"/>
                    <a:pt x="916" y="519"/>
                    <a:pt x="912" y="534"/>
                  </a:cubicBezTo>
                  <a:cubicBezTo>
                    <a:pt x="912" y="534"/>
                    <a:pt x="912" y="534"/>
                    <a:pt x="912" y="534"/>
                  </a:cubicBezTo>
                  <a:cubicBezTo>
                    <a:pt x="906" y="562"/>
                    <a:pt x="897" y="587"/>
                    <a:pt x="882" y="607"/>
                  </a:cubicBezTo>
                  <a:cubicBezTo>
                    <a:pt x="871" y="623"/>
                    <a:pt x="857" y="637"/>
                    <a:pt x="840" y="649"/>
                  </a:cubicBezTo>
                  <a:cubicBezTo>
                    <a:pt x="814" y="666"/>
                    <a:pt x="781" y="680"/>
                    <a:pt x="738" y="690"/>
                  </a:cubicBezTo>
                  <a:cubicBezTo>
                    <a:pt x="695" y="699"/>
                    <a:pt x="642" y="704"/>
                    <a:pt x="578" y="704"/>
                  </a:cubicBezTo>
                  <a:cubicBezTo>
                    <a:pt x="546" y="704"/>
                    <a:pt x="512" y="703"/>
                    <a:pt x="475" y="700"/>
                  </a:cubicBezTo>
                  <a:cubicBezTo>
                    <a:pt x="475" y="700"/>
                    <a:pt x="475" y="700"/>
                    <a:pt x="475" y="700"/>
                  </a:cubicBezTo>
                  <a:cubicBezTo>
                    <a:pt x="417" y="697"/>
                    <a:pt x="365" y="688"/>
                    <a:pt x="319" y="676"/>
                  </a:cubicBezTo>
                  <a:cubicBezTo>
                    <a:pt x="251" y="657"/>
                    <a:pt x="199" y="629"/>
                    <a:pt x="164" y="594"/>
                  </a:cubicBezTo>
                  <a:cubicBezTo>
                    <a:pt x="146" y="576"/>
                    <a:pt x="132" y="556"/>
                    <a:pt x="122" y="534"/>
                  </a:cubicBezTo>
                  <a:cubicBezTo>
                    <a:pt x="113" y="512"/>
                    <a:pt x="107" y="488"/>
                    <a:pt x="105" y="462"/>
                  </a:cubicBezTo>
                  <a:cubicBezTo>
                    <a:pt x="105" y="458"/>
                    <a:pt x="103" y="455"/>
                    <a:pt x="101" y="453"/>
                  </a:cubicBezTo>
                  <a:cubicBezTo>
                    <a:pt x="98" y="450"/>
                    <a:pt x="94" y="449"/>
                    <a:pt x="91" y="45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20" y="470"/>
                    <a:pt x="20" y="470"/>
                    <a:pt x="20" y="470"/>
                  </a:cubicBezTo>
                  <a:cubicBezTo>
                    <a:pt x="20" y="457"/>
                    <a:pt x="20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4" y="458"/>
                    <a:pt x="22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8" y="463"/>
                    <a:pt x="27" y="461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15" y="466"/>
                    <a:pt x="15" y="466"/>
                    <a:pt x="15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8" y="470"/>
                    <a:pt x="28" y="468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3" y="474"/>
                    <a:pt x="25" y="473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93" y="467"/>
                    <a:pt x="93" y="467"/>
                    <a:pt x="93" y="467"/>
                  </a:cubicBezTo>
                  <a:cubicBezTo>
                    <a:pt x="100" y="466"/>
                    <a:pt x="105" y="460"/>
                    <a:pt x="105" y="453"/>
                  </a:cubicBezTo>
                  <a:cubicBezTo>
                    <a:pt x="105" y="451"/>
                    <a:pt x="105" y="448"/>
                    <a:pt x="105" y="446"/>
                  </a:cubicBezTo>
                  <a:cubicBezTo>
                    <a:pt x="105" y="438"/>
                    <a:pt x="105" y="430"/>
                    <a:pt x="106" y="422"/>
                  </a:cubicBezTo>
                  <a:cubicBezTo>
                    <a:pt x="106" y="418"/>
                    <a:pt x="105" y="415"/>
                    <a:pt x="103" y="412"/>
                  </a:cubicBezTo>
                  <a:cubicBezTo>
                    <a:pt x="100" y="409"/>
                    <a:pt x="97" y="408"/>
                    <a:pt x="93" y="408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22" y="405"/>
                    <a:pt x="20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26" y="410"/>
                    <a:pt x="25" y="408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25" y="416"/>
                    <a:pt x="26" y="414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23" y="419"/>
                    <a:pt x="24" y="418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20" y="421"/>
                    <a:pt x="21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18" y="408"/>
                    <a:pt x="18" y="408"/>
                    <a:pt x="18" y="408"/>
                  </a:cubicBezTo>
                  <a:cubicBezTo>
                    <a:pt x="17" y="421"/>
                    <a:pt x="17" y="421"/>
                    <a:pt x="17" y="421"/>
                  </a:cubicBezTo>
                  <a:cubicBezTo>
                    <a:pt x="93" y="425"/>
                    <a:pt x="93" y="425"/>
                    <a:pt x="93" y="425"/>
                  </a:cubicBezTo>
                  <a:cubicBezTo>
                    <a:pt x="100" y="425"/>
                    <a:pt x="106" y="420"/>
                    <a:pt x="107" y="413"/>
                  </a:cubicBezTo>
                  <a:cubicBezTo>
                    <a:pt x="110" y="386"/>
                    <a:pt x="117" y="357"/>
                    <a:pt x="128" y="327"/>
                  </a:cubicBezTo>
                  <a:cubicBezTo>
                    <a:pt x="128" y="327"/>
                    <a:pt x="128" y="327"/>
                    <a:pt x="128" y="327"/>
                  </a:cubicBezTo>
                  <a:cubicBezTo>
                    <a:pt x="137" y="302"/>
                    <a:pt x="147" y="280"/>
                    <a:pt x="157" y="260"/>
                  </a:cubicBezTo>
                  <a:cubicBezTo>
                    <a:pt x="159" y="256"/>
                    <a:pt x="159" y="251"/>
                    <a:pt x="157" y="248"/>
                  </a:cubicBezTo>
                  <a:cubicBezTo>
                    <a:pt x="146" y="226"/>
                    <a:pt x="131" y="194"/>
                    <a:pt x="118" y="161"/>
                  </a:cubicBezTo>
                  <a:cubicBezTo>
                    <a:pt x="112" y="144"/>
                    <a:pt x="106" y="127"/>
                    <a:pt x="102" y="111"/>
                  </a:cubicBezTo>
                  <a:cubicBezTo>
                    <a:pt x="98" y="95"/>
                    <a:pt x="96" y="80"/>
                    <a:pt x="96" y="67"/>
                  </a:cubicBezTo>
                  <a:cubicBezTo>
                    <a:pt x="96" y="58"/>
                    <a:pt x="97" y="51"/>
                    <a:pt x="99" y="45"/>
                  </a:cubicBezTo>
                  <a:cubicBezTo>
                    <a:pt x="101" y="40"/>
                    <a:pt x="104" y="36"/>
                    <a:pt x="107" y="33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10" y="31"/>
                    <a:pt x="113" y="29"/>
                    <a:pt x="116" y="28"/>
                  </a:cubicBezTo>
                  <a:cubicBezTo>
                    <a:pt x="119" y="27"/>
                    <a:pt x="123" y="27"/>
                    <a:pt x="128" y="27"/>
                  </a:cubicBezTo>
                  <a:cubicBezTo>
                    <a:pt x="138" y="27"/>
                    <a:pt x="151" y="30"/>
                    <a:pt x="165" y="36"/>
                  </a:cubicBezTo>
                  <a:cubicBezTo>
                    <a:pt x="187" y="44"/>
                    <a:pt x="211" y="59"/>
                    <a:pt x="235" y="75"/>
                  </a:cubicBezTo>
                  <a:cubicBezTo>
                    <a:pt x="258" y="91"/>
                    <a:pt x="281" y="108"/>
                    <a:pt x="299" y="123"/>
                  </a:cubicBezTo>
                  <a:cubicBezTo>
                    <a:pt x="302" y="125"/>
                    <a:pt x="307" y="126"/>
                    <a:pt x="311" y="125"/>
                  </a:cubicBezTo>
                  <a:cubicBezTo>
                    <a:pt x="352" y="112"/>
                    <a:pt x="399" y="107"/>
                    <a:pt x="451" y="107"/>
                  </a:cubicBezTo>
                  <a:cubicBezTo>
                    <a:pt x="453" y="107"/>
                    <a:pt x="455" y="107"/>
                    <a:pt x="458" y="107"/>
                  </a:cubicBezTo>
                  <a:cubicBezTo>
                    <a:pt x="463" y="107"/>
                    <a:pt x="468" y="104"/>
                    <a:pt x="470" y="99"/>
                  </a:cubicBezTo>
                  <a:cubicBezTo>
                    <a:pt x="472" y="94"/>
                    <a:pt x="471" y="89"/>
                    <a:pt x="467" y="85"/>
                  </a:cubicBezTo>
                  <a:cubicBezTo>
                    <a:pt x="460" y="78"/>
                    <a:pt x="454" y="70"/>
                    <a:pt x="449" y="62"/>
                  </a:cubicBezTo>
                  <a:cubicBezTo>
                    <a:pt x="445" y="54"/>
                    <a:pt x="443" y="46"/>
                    <a:pt x="443" y="38"/>
                  </a:cubicBezTo>
                  <a:cubicBezTo>
                    <a:pt x="443" y="36"/>
                    <a:pt x="443" y="34"/>
                    <a:pt x="443" y="32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41" y="37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6" y="39"/>
                    <a:pt x="438" y="39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4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5" y="40"/>
                    <a:pt x="436" y="41"/>
                  </a:cubicBezTo>
                  <a:cubicBezTo>
                    <a:pt x="439" y="43"/>
                    <a:pt x="442" y="46"/>
                    <a:pt x="446" y="49"/>
                  </a:cubicBezTo>
                  <a:cubicBezTo>
                    <a:pt x="451" y="54"/>
                    <a:pt x="458" y="61"/>
                    <a:pt x="465" y="67"/>
                  </a:cubicBezTo>
                  <a:cubicBezTo>
                    <a:pt x="468" y="70"/>
                    <a:pt x="471" y="73"/>
                    <a:pt x="475" y="76"/>
                  </a:cubicBezTo>
                  <a:cubicBezTo>
                    <a:pt x="479" y="79"/>
                    <a:pt x="482" y="82"/>
                    <a:pt x="486" y="84"/>
                  </a:cubicBezTo>
                  <a:cubicBezTo>
                    <a:pt x="490" y="85"/>
                    <a:pt x="493" y="85"/>
                    <a:pt x="497" y="84"/>
                  </a:cubicBezTo>
                  <a:cubicBezTo>
                    <a:pt x="500" y="83"/>
                    <a:pt x="503" y="81"/>
                    <a:pt x="504" y="77"/>
                  </a:cubicBezTo>
                  <a:cubicBezTo>
                    <a:pt x="507" y="71"/>
                    <a:pt x="508" y="65"/>
                    <a:pt x="508" y="59"/>
                  </a:cubicBezTo>
                  <a:cubicBezTo>
                    <a:pt x="508" y="53"/>
                    <a:pt x="507" y="48"/>
                    <a:pt x="506" y="43"/>
                  </a:cubicBezTo>
                  <a:cubicBezTo>
                    <a:pt x="506" y="41"/>
                    <a:pt x="506" y="39"/>
                    <a:pt x="505" y="38"/>
                  </a:cubicBezTo>
                  <a:cubicBezTo>
                    <a:pt x="505" y="37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505" y="38"/>
                    <a:pt x="505" y="37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504" y="40"/>
                    <a:pt x="504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501" y="44"/>
                    <a:pt x="502" y="42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5" y="46"/>
                    <a:pt x="497" y="46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2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2" y="46"/>
                    <a:pt x="493" y="47"/>
                    <a:pt x="493" y="47"/>
                  </a:cubicBezTo>
                  <a:cubicBezTo>
                    <a:pt x="494" y="47"/>
                    <a:pt x="494" y="48"/>
                    <a:pt x="495" y="48"/>
                  </a:cubicBezTo>
                  <a:cubicBezTo>
                    <a:pt x="496" y="50"/>
                    <a:pt x="497" y="52"/>
                    <a:pt x="498" y="55"/>
                  </a:cubicBezTo>
                  <a:cubicBezTo>
                    <a:pt x="500" y="59"/>
                    <a:pt x="502" y="66"/>
                    <a:pt x="505" y="73"/>
                  </a:cubicBezTo>
                  <a:cubicBezTo>
                    <a:pt x="506" y="76"/>
                    <a:pt x="508" y="80"/>
                    <a:pt x="511" y="83"/>
                  </a:cubicBezTo>
                  <a:cubicBezTo>
                    <a:pt x="513" y="87"/>
                    <a:pt x="516" y="90"/>
                    <a:pt x="520" y="93"/>
                  </a:cubicBezTo>
                  <a:cubicBezTo>
                    <a:pt x="524" y="96"/>
                    <a:pt x="529" y="97"/>
                    <a:pt x="533" y="95"/>
                  </a:cubicBezTo>
                  <a:cubicBezTo>
                    <a:pt x="537" y="93"/>
                    <a:pt x="540" y="90"/>
                    <a:pt x="541" y="85"/>
                  </a:cubicBezTo>
                  <a:cubicBezTo>
                    <a:pt x="542" y="81"/>
                    <a:pt x="544" y="75"/>
                    <a:pt x="547" y="70"/>
                  </a:cubicBezTo>
                  <a:cubicBezTo>
                    <a:pt x="550" y="66"/>
                    <a:pt x="553" y="61"/>
                    <a:pt x="557" y="58"/>
                  </a:cubicBezTo>
                  <a:cubicBezTo>
                    <a:pt x="549" y="48"/>
                    <a:pt x="549" y="48"/>
                    <a:pt x="549" y="48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1" y="61"/>
                    <a:pt x="552" y="61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7" y="61"/>
                    <a:pt x="548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4" y="59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9"/>
                    <a:pt x="544" y="60"/>
                    <a:pt x="545" y="62"/>
                  </a:cubicBezTo>
                  <a:cubicBezTo>
                    <a:pt x="546" y="65"/>
                    <a:pt x="548" y="70"/>
                    <a:pt x="549" y="74"/>
                  </a:cubicBezTo>
                  <a:cubicBezTo>
                    <a:pt x="549" y="76"/>
                    <a:pt x="550" y="78"/>
                    <a:pt x="550" y="79"/>
                  </a:cubicBezTo>
                  <a:cubicBezTo>
                    <a:pt x="551" y="81"/>
                    <a:pt x="551" y="83"/>
                    <a:pt x="552" y="85"/>
                  </a:cubicBezTo>
                  <a:cubicBezTo>
                    <a:pt x="553" y="89"/>
                    <a:pt x="556" y="92"/>
                    <a:pt x="560" y="93"/>
                  </a:cubicBezTo>
                  <a:cubicBezTo>
                    <a:pt x="564" y="95"/>
                    <a:pt x="569" y="94"/>
                    <a:pt x="572" y="91"/>
                  </a:cubicBezTo>
                  <a:cubicBezTo>
                    <a:pt x="577" y="88"/>
                    <a:pt x="580" y="84"/>
                    <a:pt x="583" y="80"/>
                  </a:cubicBezTo>
                  <a:cubicBezTo>
                    <a:pt x="588" y="74"/>
                    <a:pt x="592" y="68"/>
                    <a:pt x="596" y="63"/>
                  </a:cubicBezTo>
                  <a:cubicBezTo>
                    <a:pt x="597" y="61"/>
                    <a:pt x="599" y="59"/>
                    <a:pt x="600" y="59"/>
                  </a:cubicBezTo>
                  <a:cubicBezTo>
                    <a:pt x="600" y="58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600" y="59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7" y="60"/>
                    <a:pt x="598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2" y="59"/>
                    <a:pt x="594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88" y="57"/>
                    <a:pt x="589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98" y="48"/>
                    <a:pt x="598" y="48"/>
                    <a:pt x="598" y="48"/>
                  </a:cubicBezTo>
                  <a:cubicBezTo>
                    <a:pt x="585" y="48"/>
                    <a:pt x="585" y="48"/>
                    <a:pt x="585" y="48"/>
                  </a:cubicBezTo>
                  <a:cubicBezTo>
                    <a:pt x="585" y="52"/>
                    <a:pt x="585" y="56"/>
                    <a:pt x="586" y="60"/>
                  </a:cubicBezTo>
                  <a:cubicBezTo>
                    <a:pt x="586" y="63"/>
                    <a:pt x="587" y="65"/>
                    <a:pt x="588" y="68"/>
                  </a:cubicBezTo>
                  <a:cubicBezTo>
                    <a:pt x="589" y="69"/>
                    <a:pt x="589" y="71"/>
                    <a:pt x="591" y="73"/>
                  </a:cubicBezTo>
                  <a:cubicBezTo>
                    <a:pt x="592" y="76"/>
                    <a:pt x="595" y="78"/>
                    <a:pt x="598" y="80"/>
                  </a:cubicBezTo>
                  <a:cubicBezTo>
                    <a:pt x="601" y="81"/>
                    <a:pt x="605" y="82"/>
                    <a:pt x="608" y="82"/>
                  </a:cubicBezTo>
                  <a:cubicBezTo>
                    <a:pt x="610" y="82"/>
                    <a:pt x="613" y="82"/>
                    <a:pt x="615" y="81"/>
                  </a:cubicBezTo>
                  <a:cubicBezTo>
                    <a:pt x="619" y="80"/>
                    <a:pt x="622" y="78"/>
                    <a:pt x="625" y="76"/>
                  </a:cubicBezTo>
                  <a:cubicBezTo>
                    <a:pt x="631" y="72"/>
                    <a:pt x="636" y="68"/>
                    <a:pt x="641" y="63"/>
                  </a:cubicBezTo>
                  <a:cubicBezTo>
                    <a:pt x="648" y="56"/>
                    <a:pt x="655" y="48"/>
                    <a:pt x="661" y="42"/>
                  </a:cubicBezTo>
                  <a:cubicBezTo>
                    <a:pt x="664" y="39"/>
                    <a:pt x="666" y="36"/>
                    <a:pt x="668" y="35"/>
                  </a:cubicBezTo>
                  <a:cubicBezTo>
                    <a:pt x="668" y="35"/>
                    <a:pt x="669" y="34"/>
                    <a:pt x="669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7" y="35"/>
                    <a:pt x="668" y="35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1" y="35"/>
                    <a:pt x="663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57" y="32"/>
                    <a:pt x="658" y="33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54" y="28"/>
                    <a:pt x="654" y="29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54" y="25"/>
                    <a:pt x="654" y="26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67" y="25"/>
                    <a:pt x="667" y="25"/>
                    <a:pt x="667" y="25"/>
                  </a:cubicBezTo>
                  <a:cubicBezTo>
                    <a:pt x="654" y="24"/>
                    <a:pt x="654" y="24"/>
                    <a:pt x="654" y="24"/>
                  </a:cubicBezTo>
                  <a:cubicBezTo>
                    <a:pt x="653" y="26"/>
                    <a:pt x="653" y="28"/>
                    <a:pt x="653" y="29"/>
                  </a:cubicBezTo>
                  <a:cubicBezTo>
                    <a:pt x="653" y="35"/>
                    <a:pt x="654" y="40"/>
                    <a:pt x="654" y="46"/>
                  </a:cubicBezTo>
                  <a:cubicBezTo>
                    <a:pt x="655" y="51"/>
                    <a:pt x="655" y="55"/>
                    <a:pt x="655" y="60"/>
                  </a:cubicBezTo>
                  <a:cubicBezTo>
                    <a:pt x="655" y="61"/>
                    <a:pt x="655" y="62"/>
                    <a:pt x="655" y="63"/>
                  </a:cubicBezTo>
                  <a:cubicBezTo>
                    <a:pt x="655" y="68"/>
                    <a:pt x="657" y="72"/>
                    <a:pt x="661" y="75"/>
                  </a:cubicBezTo>
                  <a:cubicBezTo>
                    <a:pt x="664" y="77"/>
                    <a:pt x="669" y="78"/>
                    <a:pt x="673" y="76"/>
                  </a:cubicBezTo>
                  <a:cubicBezTo>
                    <a:pt x="679" y="74"/>
                    <a:pt x="685" y="71"/>
                    <a:pt x="690" y="69"/>
                  </a:cubicBezTo>
                  <a:cubicBezTo>
                    <a:pt x="696" y="67"/>
                    <a:pt x="701" y="66"/>
                    <a:pt x="705" y="66"/>
                  </a:cubicBezTo>
                  <a:cubicBezTo>
                    <a:pt x="707" y="66"/>
                    <a:pt x="708" y="66"/>
                    <a:pt x="708" y="66"/>
                  </a:cubicBezTo>
                  <a:cubicBezTo>
                    <a:pt x="709" y="67"/>
                    <a:pt x="709" y="67"/>
                    <a:pt x="709" y="67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08" y="67"/>
                    <a:pt x="708" y="69"/>
                    <a:pt x="707" y="71"/>
                  </a:cubicBezTo>
                  <a:cubicBezTo>
                    <a:pt x="706" y="75"/>
                    <a:pt x="703" y="81"/>
                    <a:pt x="698" y="86"/>
                  </a:cubicBezTo>
                  <a:cubicBezTo>
                    <a:pt x="694" y="92"/>
                    <a:pt x="689" y="97"/>
                    <a:pt x="682" y="103"/>
                  </a:cubicBezTo>
                  <a:cubicBezTo>
                    <a:pt x="678" y="106"/>
                    <a:pt x="676" y="111"/>
                    <a:pt x="678" y="116"/>
                  </a:cubicBezTo>
                  <a:cubicBezTo>
                    <a:pt x="679" y="121"/>
                    <a:pt x="683" y="125"/>
                    <a:pt x="688" y="126"/>
                  </a:cubicBezTo>
                  <a:cubicBezTo>
                    <a:pt x="720" y="133"/>
                    <a:pt x="751" y="143"/>
                    <a:pt x="778" y="156"/>
                  </a:cubicBezTo>
                  <a:cubicBezTo>
                    <a:pt x="781" y="157"/>
                    <a:pt x="785" y="157"/>
                    <a:pt x="788" y="156"/>
                  </a:cubicBezTo>
                  <a:cubicBezTo>
                    <a:pt x="812" y="147"/>
                    <a:pt x="844" y="135"/>
                    <a:pt x="877" y="126"/>
                  </a:cubicBezTo>
                  <a:cubicBezTo>
                    <a:pt x="893" y="121"/>
                    <a:pt x="910" y="116"/>
                    <a:pt x="926" y="113"/>
                  </a:cubicBezTo>
                  <a:cubicBezTo>
                    <a:pt x="942" y="110"/>
                    <a:pt x="957" y="108"/>
                    <a:pt x="970" y="108"/>
                  </a:cubicBezTo>
                  <a:cubicBezTo>
                    <a:pt x="981" y="108"/>
                    <a:pt x="991" y="110"/>
                    <a:pt x="998" y="112"/>
                  </a:cubicBezTo>
                  <a:cubicBezTo>
                    <a:pt x="1002" y="114"/>
                    <a:pt x="1005" y="115"/>
                    <a:pt x="1008" y="117"/>
                  </a:cubicBezTo>
                  <a:cubicBezTo>
                    <a:pt x="1010" y="119"/>
                    <a:pt x="1012" y="121"/>
                    <a:pt x="1014" y="124"/>
                  </a:cubicBezTo>
                  <a:cubicBezTo>
                    <a:pt x="1014" y="124"/>
                    <a:pt x="1014" y="124"/>
                    <a:pt x="1014" y="124"/>
                  </a:cubicBezTo>
                  <a:cubicBezTo>
                    <a:pt x="1015" y="126"/>
                    <a:pt x="1016" y="128"/>
                    <a:pt x="1017" y="131"/>
                  </a:cubicBezTo>
                  <a:cubicBezTo>
                    <a:pt x="1018" y="133"/>
                    <a:pt x="1018" y="136"/>
                    <a:pt x="1018" y="139"/>
                  </a:cubicBezTo>
                  <a:cubicBezTo>
                    <a:pt x="1018" y="149"/>
                    <a:pt x="1015" y="161"/>
                    <a:pt x="1009" y="174"/>
                  </a:cubicBezTo>
                  <a:cubicBezTo>
                    <a:pt x="1000" y="194"/>
                    <a:pt x="985" y="216"/>
                    <a:pt x="968" y="238"/>
                  </a:cubicBezTo>
                  <a:cubicBezTo>
                    <a:pt x="951" y="259"/>
                    <a:pt x="933" y="279"/>
                    <a:pt x="917" y="296"/>
                  </a:cubicBezTo>
                  <a:cubicBezTo>
                    <a:pt x="914" y="299"/>
                    <a:pt x="913" y="304"/>
                    <a:pt x="914" y="309"/>
                  </a:cubicBezTo>
                  <a:cubicBezTo>
                    <a:pt x="923" y="337"/>
                    <a:pt x="927" y="370"/>
                    <a:pt x="927" y="408"/>
                  </a:cubicBezTo>
                  <a:cubicBezTo>
                    <a:pt x="927" y="411"/>
                    <a:pt x="927" y="415"/>
                    <a:pt x="927" y="418"/>
                  </a:cubicBezTo>
                  <a:cubicBezTo>
                    <a:pt x="927" y="422"/>
                    <a:pt x="929" y="426"/>
                    <a:pt x="931" y="428"/>
                  </a:cubicBezTo>
                  <a:cubicBezTo>
                    <a:pt x="934" y="431"/>
                    <a:pt x="937" y="432"/>
                    <a:pt x="941" y="432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31"/>
                    <a:pt x="1012" y="431"/>
                    <a:pt x="1012" y="431"/>
                  </a:cubicBezTo>
                  <a:lnTo>
                    <a:pt x="1012" y="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6" name="Freeform 70"/>
            <p:cNvSpPr/>
            <p:nvPr/>
          </p:nvSpPr>
          <p:spPr bwMode="auto">
            <a:xfrm>
              <a:off x="421" y="1959"/>
              <a:ext cx="379" cy="171"/>
            </a:xfrm>
            <a:custGeom>
              <a:avLst/>
              <a:gdLst>
                <a:gd name="T0" fmla="*/ 300 w 310"/>
                <a:gd name="T1" fmla="*/ 58 h 141"/>
                <a:gd name="T2" fmla="*/ 248 w 310"/>
                <a:gd name="T3" fmla="*/ 62 h 141"/>
                <a:gd name="T4" fmla="*/ 247 w 310"/>
                <a:gd name="T5" fmla="*/ 23 h 141"/>
                <a:gd name="T6" fmla="*/ 178 w 310"/>
                <a:gd name="T7" fmla="*/ 46 h 141"/>
                <a:gd name="T8" fmla="*/ 144 w 310"/>
                <a:gd name="T9" fmla="*/ 79 h 141"/>
                <a:gd name="T10" fmla="*/ 129 w 310"/>
                <a:gd name="T11" fmla="*/ 46 h 141"/>
                <a:gd name="T12" fmla="*/ 108 w 310"/>
                <a:gd name="T13" fmla="*/ 81 h 141"/>
                <a:gd name="T14" fmla="*/ 74 w 310"/>
                <a:gd name="T15" fmla="*/ 31 h 141"/>
                <a:gd name="T16" fmla="*/ 72 w 310"/>
                <a:gd name="T17" fmla="*/ 70 h 141"/>
                <a:gd name="T18" fmla="*/ 10 w 310"/>
                <a:gd name="T19" fmla="*/ 27 h 141"/>
                <a:gd name="T20" fmla="*/ 81 w 310"/>
                <a:gd name="T21" fmla="*/ 126 h 141"/>
                <a:gd name="T22" fmla="*/ 200 w 310"/>
                <a:gd name="T23" fmla="*/ 138 h 141"/>
                <a:gd name="T24" fmla="*/ 300 w 310"/>
                <a:gd name="T25" fmla="*/ 5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0" h="141">
                  <a:moveTo>
                    <a:pt x="300" y="58"/>
                  </a:moveTo>
                  <a:cubicBezTo>
                    <a:pt x="290" y="43"/>
                    <a:pt x="264" y="55"/>
                    <a:pt x="248" y="62"/>
                  </a:cubicBezTo>
                  <a:cubicBezTo>
                    <a:pt x="249" y="49"/>
                    <a:pt x="246" y="35"/>
                    <a:pt x="247" y="23"/>
                  </a:cubicBezTo>
                  <a:cubicBezTo>
                    <a:pt x="246" y="0"/>
                    <a:pt x="178" y="112"/>
                    <a:pt x="178" y="46"/>
                  </a:cubicBezTo>
                  <a:cubicBezTo>
                    <a:pt x="172" y="38"/>
                    <a:pt x="157" y="70"/>
                    <a:pt x="144" y="79"/>
                  </a:cubicBezTo>
                  <a:cubicBezTo>
                    <a:pt x="142" y="70"/>
                    <a:pt x="137" y="43"/>
                    <a:pt x="129" y="46"/>
                  </a:cubicBezTo>
                  <a:cubicBezTo>
                    <a:pt x="118" y="55"/>
                    <a:pt x="111" y="68"/>
                    <a:pt x="108" y="81"/>
                  </a:cubicBezTo>
                  <a:cubicBezTo>
                    <a:pt x="89" y="67"/>
                    <a:pt x="96" y="36"/>
                    <a:pt x="74" y="31"/>
                  </a:cubicBezTo>
                  <a:cubicBezTo>
                    <a:pt x="68" y="30"/>
                    <a:pt x="80" y="54"/>
                    <a:pt x="72" y="70"/>
                  </a:cubicBezTo>
                  <a:cubicBezTo>
                    <a:pt x="49" y="58"/>
                    <a:pt x="19" y="12"/>
                    <a:pt x="10" y="27"/>
                  </a:cubicBezTo>
                  <a:cubicBezTo>
                    <a:pt x="0" y="80"/>
                    <a:pt x="81" y="126"/>
                    <a:pt x="81" y="126"/>
                  </a:cubicBezTo>
                  <a:cubicBezTo>
                    <a:pt x="96" y="141"/>
                    <a:pt x="176" y="139"/>
                    <a:pt x="200" y="138"/>
                  </a:cubicBezTo>
                  <a:cubicBezTo>
                    <a:pt x="270" y="134"/>
                    <a:pt x="310" y="75"/>
                    <a:pt x="300" y="58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7" name="Freeform 71"/>
            <p:cNvSpPr/>
            <p:nvPr/>
          </p:nvSpPr>
          <p:spPr bwMode="auto">
            <a:xfrm>
              <a:off x="845" y="2030"/>
              <a:ext cx="360" cy="371"/>
            </a:xfrm>
            <a:custGeom>
              <a:avLst/>
              <a:gdLst>
                <a:gd name="T0" fmla="*/ 0 w 295"/>
                <a:gd name="T1" fmla="*/ 89 h 305"/>
                <a:gd name="T2" fmla="*/ 258 w 295"/>
                <a:gd name="T3" fmla="*/ 56 h 305"/>
                <a:gd name="T4" fmla="*/ 127 w 295"/>
                <a:gd name="T5" fmla="*/ 276 h 305"/>
                <a:gd name="T6" fmla="*/ 0 w 295"/>
                <a:gd name="T7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305">
                  <a:moveTo>
                    <a:pt x="0" y="89"/>
                  </a:moveTo>
                  <a:cubicBezTo>
                    <a:pt x="58" y="68"/>
                    <a:pt x="220" y="0"/>
                    <a:pt x="258" y="56"/>
                  </a:cubicBezTo>
                  <a:cubicBezTo>
                    <a:pt x="295" y="111"/>
                    <a:pt x="159" y="247"/>
                    <a:pt x="127" y="276"/>
                  </a:cubicBezTo>
                  <a:cubicBezTo>
                    <a:pt x="96" y="305"/>
                    <a:pt x="0" y="89"/>
                    <a:pt x="0" y="89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8" name="Freeform 72"/>
            <p:cNvSpPr/>
            <p:nvPr/>
          </p:nvSpPr>
          <p:spPr bwMode="auto">
            <a:xfrm>
              <a:off x="909" y="2118"/>
              <a:ext cx="241" cy="193"/>
            </a:xfrm>
            <a:custGeom>
              <a:avLst/>
              <a:gdLst>
                <a:gd name="T0" fmla="*/ 0 w 197"/>
                <a:gd name="T1" fmla="*/ 52 h 159"/>
                <a:gd name="T2" fmla="*/ 167 w 197"/>
                <a:gd name="T3" fmla="*/ 20 h 159"/>
                <a:gd name="T4" fmla="*/ 65 w 197"/>
                <a:gd name="T5" fmla="*/ 154 h 159"/>
                <a:gd name="T6" fmla="*/ 0 w 197"/>
                <a:gd name="T7" fmla="*/ 5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9">
                  <a:moveTo>
                    <a:pt x="0" y="52"/>
                  </a:moveTo>
                  <a:cubicBezTo>
                    <a:pt x="38" y="39"/>
                    <a:pt x="119" y="0"/>
                    <a:pt x="167" y="20"/>
                  </a:cubicBezTo>
                  <a:cubicBezTo>
                    <a:pt x="197" y="32"/>
                    <a:pt x="116" y="147"/>
                    <a:pt x="65" y="154"/>
                  </a:cubicBezTo>
                  <a:cubicBezTo>
                    <a:pt x="37" y="159"/>
                    <a:pt x="0" y="52"/>
                    <a:pt x="0" y="52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9" name="Freeform 73"/>
            <p:cNvSpPr/>
            <p:nvPr/>
          </p:nvSpPr>
          <p:spPr bwMode="auto">
            <a:xfrm>
              <a:off x="-34" y="1933"/>
              <a:ext cx="350" cy="399"/>
            </a:xfrm>
            <a:custGeom>
              <a:avLst/>
              <a:gdLst>
                <a:gd name="T0" fmla="*/ 287 w 287"/>
                <a:gd name="T1" fmla="*/ 152 h 328"/>
                <a:gd name="T2" fmla="*/ 52 w 287"/>
                <a:gd name="T3" fmla="*/ 41 h 328"/>
                <a:gd name="T4" fmla="*/ 109 w 287"/>
                <a:gd name="T5" fmla="*/ 291 h 328"/>
                <a:gd name="T6" fmla="*/ 287 w 287"/>
                <a:gd name="T7" fmla="*/ 15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328">
                  <a:moveTo>
                    <a:pt x="287" y="152"/>
                  </a:moveTo>
                  <a:cubicBezTo>
                    <a:pt x="239" y="115"/>
                    <a:pt x="105" y="0"/>
                    <a:pt x="52" y="41"/>
                  </a:cubicBezTo>
                  <a:cubicBezTo>
                    <a:pt x="0" y="83"/>
                    <a:pt x="87" y="254"/>
                    <a:pt x="109" y="291"/>
                  </a:cubicBezTo>
                  <a:cubicBezTo>
                    <a:pt x="130" y="328"/>
                    <a:pt x="287" y="152"/>
                    <a:pt x="287" y="152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0" name="Freeform 74"/>
            <p:cNvSpPr/>
            <p:nvPr/>
          </p:nvSpPr>
          <p:spPr bwMode="auto">
            <a:xfrm>
              <a:off x="26" y="2034"/>
              <a:ext cx="216" cy="215"/>
            </a:xfrm>
            <a:custGeom>
              <a:avLst/>
              <a:gdLst>
                <a:gd name="T0" fmla="*/ 177 w 177"/>
                <a:gd name="T1" fmla="*/ 91 h 177"/>
                <a:gd name="T2" fmla="*/ 32 w 177"/>
                <a:gd name="T3" fmla="*/ 1 h 177"/>
                <a:gd name="T4" fmla="*/ 80 w 177"/>
                <a:gd name="T5" fmla="*/ 163 h 177"/>
                <a:gd name="T6" fmla="*/ 177 w 177"/>
                <a:gd name="T7" fmla="*/ 9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77">
                  <a:moveTo>
                    <a:pt x="177" y="91"/>
                  </a:moveTo>
                  <a:cubicBezTo>
                    <a:pt x="146" y="66"/>
                    <a:pt x="85" y="0"/>
                    <a:pt x="32" y="1"/>
                  </a:cubicBezTo>
                  <a:cubicBezTo>
                    <a:pt x="0" y="2"/>
                    <a:pt x="34" y="138"/>
                    <a:pt x="80" y="163"/>
                  </a:cubicBezTo>
                  <a:cubicBezTo>
                    <a:pt x="104" y="177"/>
                    <a:pt x="177" y="91"/>
                    <a:pt x="177" y="91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1" name="Freeform 75"/>
            <p:cNvSpPr/>
            <p:nvPr/>
          </p:nvSpPr>
          <p:spPr bwMode="auto">
            <a:xfrm>
              <a:off x="-52" y="2060"/>
              <a:ext cx="1180" cy="787"/>
            </a:xfrm>
            <a:custGeom>
              <a:avLst/>
              <a:gdLst>
                <a:gd name="T0" fmla="*/ 522 w 967"/>
                <a:gd name="T1" fmla="*/ 13 h 648"/>
                <a:gd name="T2" fmla="*/ 893 w 967"/>
                <a:gd name="T3" fmla="*/ 451 h 648"/>
                <a:gd name="T4" fmla="*/ 443 w 967"/>
                <a:gd name="T5" fmla="*/ 628 h 648"/>
                <a:gd name="T6" fmla="*/ 83 w 967"/>
                <a:gd name="T7" fmla="*/ 237 h 648"/>
                <a:gd name="T8" fmla="*/ 522 w 967"/>
                <a:gd name="T9" fmla="*/ 13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648">
                  <a:moveTo>
                    <a:pt x="522" y="13"/>
                  </a:moveTo>
                  <a:cubicBezTo>
                    <a:pt x="761" y="18"/>
                    <a:pt x="967" y="113"/>
                    <a:pt x="893" y="451"/>
                  </a:cubicBezTo>
                  <a:cubicBezTo>
                    <a:pt x="865" y="588"/>
                    <a:pt x="748" y="648"/>
                    <a:pt x="443" y="628"/>
                  </a:cubicBezTo>
                  <a:cubicBezTo>
                    <a:pt x="137" y="609"/>
                    <a:pt x="0" y="469"/>
                    <a:pt x="83" y="237"/>
                  </a:cubicBezTo>
                  <a:cubicBezTo>
                    <a:pt x="167" y="6"/>
                    <a:pt x="317" y="0"/>
                    <a:pt x="522" y="13"/>
                  </a:cubicBezTo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2" name="Freeform 76"/>
            <p:cNvSpPr/>
            <p:nvPr/>
          </p:nvSpPr>
          <p:spPr bwMode="auto">
            <a:xfrm>
              <a:off x="451" y="2330"/>
              <a:ext cx="166" cy="80"/>
            </a:xfrm>
            <a:custGeom>
              <a:avLst/>
              <a:gdLst>
                <a:gd name="T0" fmla="*/ 29 w 136"/>
                <a:gd name="T1" fmla="*/ 4 h 66"/>
                <a:gd name="T2" fmla="*/ 118 w 136"/>
                <a:gd name="T3" fmla="*/ 11 h 66"/>
                <a:gd name="T4" fmla="*/ 68 w 136"/>
                <a:gd name="T5" fmla="*/ 65 h 66"/>
                <a:gd name="T6" fmla="*/ 29 w 136"/>
                <a:gd name="T7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66">
                  <a:moveTo>
                    <a:pt x="29" y="4"/>
                  </a:moveTo>
                  <a:cubicBezTo>
                    <a:pt x="61" y="0"/>
                    <a:pt x="103" y="0"/>
                    <a:pt x="118" y="11"/>
                  </a:cubicBezTo>
                  <a:cubicBezTo>
                    <a:pt x="136" y="24"/>
                    <a:pt x="83" y="66"/>
                    <a:pt x="68" y="65"/>
                  </a:cubicBezTo>
                  <a:cubicBezTo>
                    <a:pt x="53" y="64"/>
                    <a:pt x="0" y="19"/>
                    <a:pt x="29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3" name="Freeform 77"/>
            <p:cNvSpPr/>
            <p:nvPr/>
          </p:nvSpPr>
          <p:spPr bwMode="auto">
            <a:xfrm>
              <a:off x="341" y="2438"/>
              <a:ext cx="373" cy="239"/>
            </a:xfrm>
            <a:custGeom>
              <a:avLst/>
              <a:gdLst>
                <a:gd name="T0" fmla="*/ 38 w 306"/>
                <a:gd name="T1" fmla="*/ 10 h 197"/>
                <a:gd name="T2" fmla="*/ 269 w 306"/>
                <a:gd name="T3" fmla="*/ 5 h 197"/>
                <a:gd name="T4" fmla="*/ 162 w 306"/>
                <a:gd name="T5" fmla="*/ 191 h 197"/>
                <a:gd name="T6" fmla="*/ 38 w 306"/>
                <a:gd name="T7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197">
                  <a:moveTo>
                    <a:pt x="38" y="10"/>
                  </a:moveTo>
                  <a:cubicBezTo>
                    <a:pt x="90" y="5"/>
                    <a:pt x="242" y="0"/>
                    <a:pt x="269" y="5"/>
                  </a:cubicBezTo>
                  <a:cubicBezTo>
                    <a:pt x="306" y="12"/>
                    <a:pt x="264" y="187"/>
                    <a:pt x="162" y="191"/>
                  </a:cubicBezTo>
                  <a:cubicBezTo>
                    <a:pt x="55" y="197"/>
                    <a:pt x="0" y="17"/>
                    <a:pt x="38" y="10"/>
                  </a:cubicBezTo>
                  <a:close/>
                </a:path>
              </a:pathLst>
            </a:custGeom>
            <a:solidFill>
              <a:srgbClr val="A94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4" name="Freeform 78"/>
            <p:cNvSpPr/>
            <p:nvPr/>
          </p:nvSpPr>
          <p:spPr bwMode="auto">
            <a:xfrm>
              <a:off x="161" y="2405"/>
              <a:ext cx="164" cy="128"/>
            </a:xfrm>
            <a:custGeom>
              <a:avLst/>
              <a:gdLst>
                <a:gd name="T0" fmla="*/ 65 w 134"/>
                <a:gd name="T1" fmla="*/ 0 h 105"/>
                <a:gd name="T2" fmla="*/ 3 w 134"/>
                <a:gd name="T3" fmla="*/ 47 h 105"/>
                <a:gd name="T4" fmla="*/ 63 w 134"/>
                <a:gd name="T5" fmla="*/ 105 h 105"/>
                <a:gd name="T6" fmla="*/ 70 w 134"/>
                <a:gd name="T7" fmla="*/ 105 h 105"/>
                <a:gd name="T8" fmla="*/ 132 w 134"/>
                <a:gd name="T9" fmla="*/ 58 h 105"/>
                <a:gd name="T10" fmla="*/ 72 w 134"/>
                <a:gd name="T11" fmla="*/ 0 h 105"/>
                <a:gd name="T12" fmla="*/ 65 w 13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65" y="0"/>
                  </a:moveTo>
                  <a:cubicBezTo>
                    <a:pt x="33" y="0"/>
                    <a:pt x="6" y="20"/>
                    <a:pt x="3" y="47"/>
                  </a:cubicBezTo>
                  <a:cubicBezTo>
                    <a:pt x="0" y="75"/>
                    <a:pt x="27" y="102"/>
                    <a:pt x="63" y="105"/>
                  </a:cubicBezTo>
                  <a:cubicBezTo>
                    <a:pt x="65" y="105"/>
                    <a:pt x="68" y="105"/>
                    <a:pt x="70" y="105"/>
                  </a:cubicBezTo>
                  <a:cubicBezTo>
                    <a:pt x="102" y="105"/>
                    <a:pt x="129" y="85"/>
                    <a:pt x="132" y="58"/>
                  </a:cubicBezTo>
                  <a:cubicBezTo>
                    <a:pt x="134" y="29"/>
                    <a:pt x="108" y="3"/>
                    <a:pt x="72" y="0"/>
                  </a:cubicBezTo>
                  <a:cubicBezTo>
                    <a:pt x="70" y="0"/>
                    <a:pt x="67" y="0"/>
                    <a:pt x="65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5" name="Freeform 79"/>
            <p:cNvSpPr/>
            <p:nvPr/>
          </p:nvSpPr>
          <p:spPr bwMode="auto">
            <a:xfrm>
              <a:off x="735" y="2416"/>
              <a:ext cx="163" cy="129"/>
            </a:xfrm>
            <a:custGeom>
              <a:avLst/>
              <a:gdLst>
                <a:gd name="T0" fmla="*/ 70 w 134"/>
                <a:gd name="T1" fmla="*/ 0 h 106"/>
                <a:gd name="T2" fmla="*/ 63 w 134"/>
                <a:gd name="T3" fmla="*/ 1 h 106"/>
                <a:gd name="T4" fmla="*/ 3 w 134"/>
                <a:gd name="T5" fmla="*/ 59 h 106"/>
                <a:gd name="T6" fmla="*/ 65 w 134"/>
                <a:gd name="T7" fmla="*/ 106 h 106"/>
                <a:gd name="T8" fmla="*/ 72 w 134"/>
                <a:gd name="T9" fmla="*/ 105 h 106"/>
                <a:gd name="T10" fmla="*/ 132 w 134"/>
                <a:gd name="T11" fmla="*/ 47 h 106"/>
                <a:gd name="T12" fmla="*/ 70 w 1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70" y="0"/>
                  </a:moveTo>
                  <a:cubicBezTo>
                    <a:pt x="67" y="0"/>
                    <a:pt x="65" y="0"/>
                    <a:pt x="63" y="1"/>
                  </a:cubicBezTo>
                  <a:cubicBezTo>
                    <a:pt x="27" y="4"/>
                    <a:pt x="0" y="30"/>
                    <a:pt x="3" y="59"/>
                  </a:cubicBezTo>
                  <a:cubicBezTo>
                    <a:pt x="5" y="86"/>
                    <a:pt x="32" y="106"/>
                    <a:pt x="65" y="106"/>
                  </a:cubicBezTo>
                  <a:cubicBezTo>
                    <a:pt x="67" y="106"/>
                    <a:pt x="70" y="106"/>
                    <a:pt x="72" y="105"/>
                  </a:cubicBezTo>
                  <a:cubicBezTo>
                    <a:pt x="108" y="102"/>
                    <a:pt x="134" y="76"/>
                    <a:pt x="132" y="47"/>
                  </a:cubicBezTo>
                  <a:cubicBezTo>
                    <a:pt x="129" y="20"/>
                    <a:pt x="102" y="0"/>
                    <a:pt x="70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6" name="Freeform 80"/>
            <p:cNvSpPr/>
            <p:nvPr/>
          </p:nvSpPr>
          <p:spPr bwMode="auto">
            <a:xfrm>
              <a:off x="464" y="2464"/>
              <a:ext cx="122" cy="106"/>
            </a:xfrm>
            <a:custGeom>
              <a:avLst/>
              <a:gdLst>
                <a:gd name="T0" fmla="*/ 47 w 100"/>
                <a:gd name="T1" fmla="*/ 37 h 87"/>
                <a:gd name="T2" fmla="*/ 38 w 100"/>
                <a:gd name="T3" fmla="*/ 76 h 87"/>
                <a:gd name="T4" fmla="*/ 65 w 100"/>
                <a:gd name="T5" fmla="*/ 87 h 87"/>
                <a:gd name="T6" fmla="*/ 47 w 100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7">
                  <a:moveTo>
                    <a:pt x="47" y="37"/>
                  </a:moveTo>
                  <a:cubicBezTo>
                    <a:pt x="39" y="19"/>
                    <a:pt x="0" y="25"/>
                    <a:pt x="38" y="76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95" y="64"/>
                    <a:pt x="100" y="0"/>
                    <a:pt x="47" y="3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7" name="Freeform 81"/>
            <p:cNvSpPr/>
            <p:nvPr/>
          </p:nvSpPr>
          <p:spPr bwMode="auto">
            <a:xfrm>
              <a:off x="408" y="2508"/>
              <a:ext cx="251" cy="164"/>
            </a:xfrm>
            <a:custGeom>
              <a:avLst/>
              <a:gdLst>
                <a:gd name="T0" fmla="*/ 206 w 206"/>
                <a:gd name="T1" fmla="*/ 56 h 135"/>
                <a:gd name="T2" fmla="*/ 0 w 206"/>
                <a:gd name="T3" fmla="*/ 64 h 135"/>
                <a:gd name="T4" fmla="*/ 107 w 206"/>
                <a:gd name="T5" fmla="*/ 133 h 135"/>
                <a:gd name="T6" fmla="*/ 206 w 206"/>
                <a:gd name="T7" fmla="*/ 5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135">
                  <a:moveTo>
                    <a:pt x="206" y="56"/>
                  </a:moveTo>
                  <a:cubicBezTo>
                    <a:pt x="114" y="0"/>
                    <a:pt x="30" y="38"/>
                    <a:pt x="0" y="64"/>
                  </a:cubicBezTo>
                  <a:cubicBezTo>
                    <a:pt x="23" y="102"/>
                    <a:pt x="60" y="135"/>
                    <a:pt x="107" y="133"/>
                  </a:cubicBezTo>
                  <a:cubicBezTo>
                    <a:pt x="153" y="131"/>
                    <a:pt x="186" y="95"/>
                    <a:pt x="206" y="56"/>
                  </a:cubicBezTo>
                  <a:close/>
                </a:path>
              </a:pathLst>
            </a:custGeom>
            <a:solidFill>
              <a:srgbClr val="EE8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8" name="Freeform 82"/>
            <p:cNvSpPr/>
            <p:nvPr/>
          </p:nvSpPr>
          <p:spPr bwMode="auto">
            <a:xfrm>
              <a:off x="393" y="2071"/>
              <a:ext cx="105" cy="122"/>
            </a:xfrm>
            <a:custGeom>
              <a:avLst/>
              <a:gdLst>
                <a:gd name="T0" fmla="*/ 19 w 86"/>
                <a:gd name="T1" fmla="*/ 91 h 101"/>
                <a:gd name="T2" fmla="*/ 86 w 86"/>
                <a:gd name="T3" fmla="*/ 1 h 101"/>
                <a:gd name="T4" fmla="*/ 17 w 86"/>
                <a:gd name="T5" fmla="*/ 1 h 101"/>
                <a:gd name="T6" fmla="*/ 19 w 86"/>
                <a:gd name="T7" fmla="*/ 9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0">
                  <a:moveTo>
                    <a:pt x="19" y="91"/>
                  </a:moveTo>
                  <a:cubicBezTo>
                    <a:pt x="41" y="101"/>
                    <a:pt x="81" y="56"/>
                    <a:pt x="86" y="1"/>
                  </a:cubicBezTo>
                  <a:cubicBezTo>
                    <a:pt x="62" y="0"/>
                    <a:pt x="39" y="0"/>
                    <a:pt x="17" y="1"/>
                  </a:cubicBezTo>
                  <a:cubicBezTo>
                    <a:pt x="8" y="44"/>
                    <a:pt x="0" y="83"/>
                    <a:pt x="19" y="9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9" name="Freeform 83"/>
            <p:cNvSpPr/>
            <p:nvPr/>
          </p:nvSpPr>
          <p:spPr bwMode="auto">
            <a:xfrm>
              <a:off x="517" y="2072"/>
              <a:ext cx="90" cy="131"/>
            </a:xfrm>
            <a:custGeom>
              <a:avLst/>
              <a:gdLst>
                <a:gd name="T0" fmla="*/ 25 w 74"/>
                <a:gd name="T1" fmla="*/ 101 h 108"/>
                <a:gd name="T2" fmla="*/ 74 w 74"/>
                <a:gd name="T3" fmla="*/ 4 h 108"/>
                <a:gd name="T4" fmla="*/ 56 w 74"/>
                <a:gd name="T5" fmla="*/ 3 h 108"/>
                <a:gd name="T6" fmla="*/ 4 w 74"/>
                <a:gd name="T7" fmla="*/ 0 h 108"/>
                <a:gd name="T8" fmla="*/ 25 w 74"/>
                <a:gd name="T9" fmla="*/ 10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08">
                  <a:moveTo>
                    <a:pt x="25" y="101"/>
                  </a:moveTo>
                  <a:cubicBezTo>
                    <a:pt x="66" y="108"/>
                    <a:pt x="70" y="50"/>
                    <a:pt x="74" y="4"/>
                  </a:cubicBezTo>
                  <a:cubicBezTo>
                    <a:pt x="68" y="3"/>
                    <a:pt x="62" y="3"/>
                    <a:pt x="56" y="3"/>
                  </a:cubicBezTo>
                  <a:cubicBezTo>
                    <a:pt x="38" y="2"/>
                    <a:pt x="21" y="1"/>
                    <a:pt x="4" y="0"/>
                  </a:cubicBezTo>
                  <a:cubicBezTo>
                    <a:pt x="0" y="50"/>
                    <a:pt x="0" y="96"/>
                    <a:pt x="25" y="10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0" name="Freeform 84"/>
            <p:cNvSpPr/>
            <p:nvPr/>
          </p:nvSpPr>
          <p:spPr bwMode="auto">
            <a:xfrm>
              <a:off x="631" y="2079"/>
              <a:ext cx="99" cy="136"/>
            </a:xfrm>
            <a:custGeom>
              <a:avLst/>
              <a:gdLst>
                <a:gd name="T0" fmla="*/ 13 w 81"/>
                <a:gd name="T1" fmla="*/ 92 h 112"/>
                <a:gd name="T2" fmla="*/ 77 w 81"/>
                <a:gd name="T3" fmla="*/ 8 h 112"/>
                <a:gd name="T4" fmla="*/ 11 w 81"/>
                <a:gd name="T5" fmla="*/ 0 h 112"/>
                <a:gd name="T6" fmla="*/ 13 w 81"/>
                <a:gd name="T7" fmla="*/ 9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2">
                  <a:moveTo>
                    <a:pt x="13" y="92"/>
                  </a:moveTo>
                  <a:cubicBezTo>
                    <a:pt x="27" y="112"/>
                    <a:pt x="81" y="96"/>
                    <a:pt x="77" y="8"/>
                  </a:cubicBezTo>
                  <a:cubicBezTo>
                    <a:pt x="55" y="4"/>
                    <a:pt x="34" y="1"/>
                    <a:pt x="11" y="0"/>
                  </a:cubicBezTo>
                  <a:cubicBezTo>
                    <a:pt x="10" y="35"/>
                    <a:pt x="0" y="73"/>
                    <a:pt x="13" y="92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1" name="Freeform 85"/>
            <p:cNvSpPr/>
            <p:nvPr/>
          </p:nvSpPr>
          <p:spPr bwMode="auto">
            <a:xfrm>
              <a:off x="698" y="2288"/>
              <a:ext cx="152" cy="84"/>
            </a:xfrm>
            <a:custGeom>
              <a:avLst/>
              <a:gdLst>
                <a:gd name="T0" fmla="*/ 124 w 124"/>
                <a:gd name="T1" fmla="*/ 67 h 69"/>
                <a:gd name="T2" fmla="*/ 124 w 124"/>
                <a:gd name="T3" fmla="*/ 65 h 69"/>
                <a:gd name="T4" fmla="*/ 103 w 124"/>
                <a:gd name="T5" fmla="*/ 17 h 69"/>
                <a:gd name="T6" fmla="*/ 58 w 124"/>
                <a:gd name="T7" fmla="*/ 0 h 69"/>
                <a:gd name="T8" fmla="*/ 19 w 124"/>
                <a:gd name="T9" fmla="*/ 15 h 69"/>
                <a:gd name="T10" fmla="*/ 0 w 124"/>
                <a:gd name="T11" fmla="*/ 63 h 69"/>
                <a:gd name="T12" fmla="*/ 3 w 124"/>
                <a:gd name="T13" fmla="*/ 66 h 69"/>
                <a:gd name="T14" fmla="*/ 6 w 124"/>
                <a:gd name="T15" fmla="*/ 63 h 69"/>
                <a:gd name="T16" fmla="*/ 23 w 124"/>
                <a:gd name="T17" fmla="*/ 19 h 69"/>
                <a:gd name="T18" fmla="*/ 58 w 124"/>
                <a:gd name="T19" fmla="*/ 6 h 69"/>
                <a:gd name="T20" fmla="*/ 99 w 124"/>
                <a:gd name="T21" fmla="*/ 22 h 69"/>
                <a:gd name="T22" fmla="*/ 118 w 124"/>
                <a:gd name="T23" fmla="*/ 65 h 69"/>
                <a:gd name="T24" fmla="*/ 118 w 124"/>
                <a:gd name="T25" fmla="*/ 66 h 69"/>
                <a:gd name="T26" fmla="*/ 121 w 124"/>
                <a:gd name="T27" fmla="*/ 69 h 69"/>
                <a:gd name="T28" fmla="*/ 124 w 124"/>
                <a:gd name="T2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69">
                  <a:moveTo>
                    <a:pt x="124" y="67"/>
                  </a:moveTo>
                  <a:cubicBezTo>
                    <a:pt x="124" y="66"/>
                    <a:pt x="124" y="65"/>
                    <a:pt x="124" y="65"/>
                  </a:cubicBezTo>
                  <a:cubicBezTo>
                    <a:pt x="124" y="45"/>
                    <a:pt x="116" y="29"/>
                    <a:pt x="103" y="17"/>
                  </a:cubicBezTo>
                  <a:cubicBezTo>
                    <a:pt x="90" y="6"/>
                    <a:pt x="74" y="0"/>
                    <a:pt x="58" y="0"/>
                  </a:cubicBezTo>
                  <a:cubicBezTo>
                    <a:pt x="44" y="0"/>
                    <a:pt x="30" y="5"/>
                    <a:pt x="19" y="15"/>
                  </a:cubicBezTo>
                  <a:cubicBezTo>
                    <a:pt x="8" y="25"/>
                    <a:pt x="1" y="41"/>
                    <a:pt x="0" y="63"/>
                  </a:cubicBezTo>
                  <a:cubicBezTo>
                    <a:pt x="0" y="65"/>
                    <a:pt x="1" y="66"/>
                    <a:pt x="3" y="66"/>
                  </a:cubicBezTo>
                  <a:cubicBezTo>
                    <a:pt x="4" y="66"/>
                    <a:pt x="6" y="65"/>
                    <a:pt x="6" y="63"/>
                  </a:cubicBezTo>
                  <a:cubicBezTo>
                    <a:pt x="7" y="43"/>
                    <a:pt x="14" y="28"/>
                    <a:pt x="23" y="19"/>
                  </a:cubicBezTo>
                  <a:cubicBezTo>
                    <a:pt x="33" y="10"/>
                    <a:pt x="45" y="6"/>
                    <a:pt x="58" y="6"/>
                  </a:cubicBezTo>
                  <a:cubicBezTo>
                    <a:pt x="72" y="6"/>
                    <a:pt x="88" y="11"/>
                    <a:pt x="99" y="22"/>
                  </a:cubicBezTo>
                  <a:cubicBezTo>
                    <a:pt x="111" y="32"/>
                    <a:pt x="118" y="47"/>
                    <a:pt x="118" y="65"/>
                  </a:cubicBezTo>
                  <a:cubicBezTo>
                    <a:pt x="118" y="65"/>
                    <a:pt x="118" y="66"/>
                    <a:pt x="118" y="66"/>
                  </a:cubicBezTo>
                  <a:cubicBezTo>
                    <a:pt x="118" y="68"/>
                    <a:pt x="120" y="69"/>
                    <a:pt x="121" y="69"/>
                  </a:cubicBezTo>
                  <a:cubicBezTo>
                    <a:pt x="123" y="69"/>
                    <a:pt x="124" y="68"/>
                    <a:pt x="124" y="6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2" name="Freeform 86"/>
            <p:cNvSpPr/>
            <p:nvPr/>
          </p:nvSpPr>
          <p:spPr bwMode="auto">
            <a:xfrm>
              <a:off x="835" y="2320"/>
              <a:ext cx="48" cy="22"/>
            </a:xfrm>
            <a:custGeom>
              <a:avLst/>
              <a:gdLst>
                <a:gd name="T0" fmla="*/ 2 w 39"/>
                <a:gd name="T1" fmla="*/ 18 h 18"/>
                <a:gd name="T2" fmla="*/ 38 w 39"/>
                <a:gd name="T3" fmla="*/ 2 h 18"/>
                <a:gd name="T4" fmla="*/ 39 w 39"/>
                <a:gd name="T5" fmla="*/ 0 h 18"/>
                <a:gd name="T6" fmla="*/ 37 w 39"/>
                <a:gd name="T7" fmla="*/ 0 h 18"/>
                <a:gd name="T8" fmla="*/ 1 w 39"/>
                <a:gd name="T9" fmla="*/ 16 h 18"/>
                <a:gd name="T10" fmla="*/ 0 w 39"/>
                <a:gd name="T11" fmla="*/ 17 h 18"/>
                <a:gd name="T12" fmla="*/ 2 w 3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8">
                  <a:moveTo>
                    <a:pt x="2" y="18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7"/>
                  </a:cubicBezTo>
                  <a:cubicBezTo>
                    <a:pt x="0" y="18"/>
                    <a:pt x="1" y="18"/>
                    <a:pt x="2" y="1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3" name="Freeform 87"/>
            <p:cNvSpPr/>
            <p:nvPr/>
          </p:nvSpPr>
          <p:spPr bwMode="auto">
            <a:xfrm>
              <a:off x="824" y="2288"/>
              <a:ext cx="42" cy="33"/>
            </a:xfrm>
            <a:custGeom>
              <a:avLst/>
              <a:gdLst>
                <a:gd name="T0" fmla="*/ 2 w 34"/>
                <a:gd name="T1" fmla="*/ 26 h 27"/>
                <a:gd name="T2" fmla="*/ 33 w 34"/>
                <a:gd name="T3" fmla="*/ 2 h 27"/>
                <a:gd name="T4" fmla="*/ 34 w 34"/>
                <a:gd name="T5" fmla="*/ 0 h 27"/>
                <a:gd name="T6" fmla="*/ 32 w 34"/>
                <a:gd name="T7" fmla="*/ 0 h 27"/>
                <a:gd name="T8" fmla="*/ 0 w 34"/>
                <a:gd name="T9" fmla="*/ 24 h 27"/>
                <a:gd name="T10" fmla="*/ 0 w 34"/>
                <a:gd name="T11" fmla="*/ 26 h 27"/>
                <a:gd name="T12" fmla="*/ 2 w 34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7">
                  <a:moveTo>
                    <a:pt x="2" y="26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4" y="2"/>
                    <a:pt x="34" y="1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1" y="27"/>
                    <a:pt x="1" y="27"/>
                    <a:pt x="2" y="26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4" name="Freeform 88"/>
            <p:cNvSpPr/>
            <p:nvPr/>
          </p:nvSpPr>
          <p:spPr bwMode="auto">
            <a:xfrm>
              <a:off x="221" y="2264"/>
              <a:ext cx="152" cy="87"/>
            </a:xfrm>
            <a:custGeom>
              <a:avLst/>
              <a:gdLst>
                <a:gd name="T0" fmla="*/ 6 w 124"/>
                <a:gd name="T1" fmla="*/ 61 h 72"/>
                <a:gd name="T2" fmla="*/ 26 w 124"/>
                <a:gd name="T3" fmla="*/ 21 h 72"/>
                <a:gd name="T4" fmla="*/ 66 w 124"/>
                <a:gd name="T5" fmla="*/ 6 h 72"/>
                <a:gd name="T6" fmla="*/ 102 w 124"/>
                <a:gd name="T7" fmla="*/ 20 h 72"/>
                <a:gd name="T8" fmla="*/ 118 w 124"/>
                <a:gd name="T9" fmla="*/ 64 h 72"/>
                <a:gd name="T10" fmla="*/ 118 w 124"/>
                <a:gd name="T11" fmla="*/ 69 h 72"/>
                <a:gd name="T12" fmla="*/ 121 w 124"/>
                <a:gd name="T13" fmla="*/ 72 h 72"/>
                <a:gd name="T14" fmla="*/ 124 w 124"/>
                <a:gd name="T15" fmla="*/ 69 h 72"/>
                <a:gd name="T16" fmla="*/ 124 w 124"/>
                <a:gd name="T17" fmla="*/ 64 h 72"/>
                <a:gd name="T18" fmla="*/ 106 w 124"/>
                <a:gd name="T19" fmla="*/ 16 h 72"/>
                <a:gd name="T20" fmla="*/ 66 w 124"/>
                <a:gd name="T21" fmla="*/ 0 h 72"/>
                <a:gd name="T22" fmla="*/ 23 w 124"/>
                <a:gd name="T23" fmla="*/ 16 h 72"/>
                <a:gd name="T24" fmla="*/ 0 w 124"/>
                <a:gd name="T25" fmla="*/ 61 h 72"/>
                <a:gd name="T26" fmla="*/ 3 w 124"/>
                <a:gd name="T27" fmla="*/ 64 h 72"/>
                <a:gd name="T28" fmla="*/ 6 w 124"/>
                <a:gd name="T29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72">
                  <a:moveTo>
                    <a:pt x="6" y="61"/>
                  </a:moveTo>
                  <a:cubicBezTo>
                    <a:pt x="7" y="44"/>
                    <a:pt x="15" y="30"/>
                    <a:pt x="26" y="21"/>
                  </a:cubicBezTo>
                  <a:cubicBezTo>
                    <a:pt x="38" y="11"/>
                    <a:pt x="52" y="6"/>
                    <a:pt x="66" y="6"/>
                  </a:cubicBezTo>
                  <a:cubicBezTo>
                    <a:pt x="80" y="6"/>
                    <a:pt x="93" y="11"/>
                    <a:pt x="102" y="20"/>
                  </a:cubicBezTo>
                  <a:cubicBezTo>
                    <a:pt x="112" y="29"/>
                    <a:pt x="118" y="44"/>
                    <a:pt x="118" y="64"/>
                  </a:cubicBezTo>
                  <a:cubicBezTo>
                    <a:pt x="118" y="66"/>
                    <a:pt x="118" y="68"/>
                    <a:pt x="118" y="69"/>
                  </a:cubicBezTo>
                  <a:cubicBezTo>
                    <a:pt x="118" y="71"/>
                    <a:pt x="119" y="72"/>
                    <a:pt x="121" y="72"/>
                  </a:cubicBezTo>
                  <a:cubicBezTo>
                    <a:pt x="122" y="72"/>
                    <a:pt x="124" y="71"/>
                    <a:pt x="124" y="69"/>
                  </a:cubicBezTo>
                  <a:cubicBezTo>
                    <a:pt x="124" y="68"/>
                    <a:pt x="124" y="66"/>
                    <a:pt x="124" y="64"/>
                  </a:cubicBezTo>
                  <a:cubicBezTo>
                    <a:pt x="124" y="43"/>
                    <a:pt x="117" y="26"/>
                    <a:pt x="106" y="16"/>
                  </a:cubicBezTo>
                  <a:cubicBezTo>
                    <a:pt x="95" y="5"/>
                    <a:pt x="81" y="0"/>
                    <a:pt x="66" y="0"/>
                  </a:cubicBezTo>
                  <a:cubicBezTo>
                    <a:pt x="51" y="0"/>
                    <a:pt x="35" y="6"/>
                    <a:pt x="23" y="16"/>
                  </a:cubicBezTo>
                  <a:cubicBezTo>
                    <a:pt x="10" y="26"/>
                    <a:pt x="1" y="42"/>
                    <a:pt x="0" y="61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4" y="64"/>
                    <a:pt x="6" y="63"/>
                    <a:pt x="6" y="6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5" name="Freeform 89"/>
            <p:cNvSpPr/>
            <p:nvPr/>
          </p:nvSpPr>
          <p:spPr bwMode="auto">
            <a:xfrm>
              <a:off x="193" y="2285"/>
              <a:ext cx="47" cy="26"/>
            </a:xfrm>
            <a:custGeom>
              <a:avLst/>
              <a:gdLst>
                <a:gd name="T0" fmla="*/ 37 w 38"/>
                <a:gd name="T1" fmla="*/ 20 h 22"/>
                <a:gd name="T2" fmla="*/ 2 w 38"/>
                <a:gd name="T3" fmla="*/ 0 h 22"/>
                <a:gd name="T4" fmla="*/ 0 w 38"/>
                <a:gd name="T5" fmla="*/ 1 h 22"/>
                <a:gd name="T6" fmla="*/ 1 w 38"/>
                <a:gd name="T7" fmla="*/ 3 h 22"/>
                <a:gd name="T8" fmla="*/ 36 w 38"/>
                <a:gd name="T9" fmla="*/ 22 h 22"/>
                <a:gd name="T10" fmla="*/ 37 w 38"/>
                <a:gd name="T11" fmla="*/ 21 h 22"/>
                <a:gd name="T12" fmla="*/ 37 w 38"/>
                <a:gd name="T13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2">
                  <a:moveTo>
                    <a:pt x="37" y="2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2"/>
                    <a:pt x="37" y="22"/>
                    <a:pt x="37" y="21"/>
                  </a:cubicBezTo>
                  <a:cubicBezTo>
                    <a:pt x="38" y="21"/>
                    <a:pt x="37" y="20"/>
                    <a:pt x="37" y="2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6" name="Freeform 90"/>
            <p:cNvSpPr/>
            <p:nvPr/>
          </p:nvSpPr>
          <p:spPr bwMode="auto">
            <a:xfrm>
              <a:off x="214" y="2255"/>
              <a:ext cx="38" cy="37"/>
            </a:xfrm>
            <a:custGeom>
              <a:avLst/>
              <a:gdLst>
                <a:gd name="T0" fmla="*/ 31 w 31"/>
                <a:gd name="T1" fmla="*/ 28 h 30"/>
                <a:gd name="T2" fmla="*/ 2 w 31"/>
                <a:gd name="T3" fmla="*/ 0 h 30"/>
                <a:gd name="T4" fmla="*/ 0 w 31"/>
                <a:gd name="T5" fmla="*/ 0 h 30"/>
                <a:gd name="T6" fmla="*/ 0 w 31"/>
                <a:gd name="T7" fmla="*/ 2 h 30"/>
                <a:gd name="T8" fmla="*/ 29 w 31"/>
                <a:gd name="T9" fmla="*/ 30 h 30"/>
                <a:gd name="T10" fmla="*/ 31 w 31"/>
                <a:gd name="T11" fmla="*/ 29 h 30"/>
                <a:gd name="T12" fmla="*/ 31 w 31"/>
                <a:gd name="T13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31" y="28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30"/>
                    <a:pt x="30" y="30"/>
                    <a:pt x="31" y="29"/>
                  </a:cubicBezTo>
                  <a:cubicBezTo>
                    <a:pt x="31" y="29"/>
                    <a:pt x="31" y="28"/>
                    <a:pt x="31" y="2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7" name="Freeform 91"/>
            <p:cNvSpPr/>
            <p:nvPr/>
          </p:nvSpPr>
          <p:spPr bwMode="auto">
            <a:xfrm>
              <a:off x="924" y="2468"/>
              <a:ext cx="221" cy="6"/>
            </a:xfrm>
            <a:custGeom>
              <a:avLst/>
              <a:gdLst>
                <a:gd name="T0" fmla="*/ 1 w 181"/>
                <a:gd name="T1" fmla="*/ 5 h 5"/>
                <a:gd name="T2" fmla="*/ 180 w 181"/>
                <a:gd name="T3" fmla="*/ 3 h 5"/>
                <a:gd name="T4" fmla="*/ 181 w 181"/>
                <a:gd name="T5" fmla="*/ 1 h 5"/>
                <a:gd name="T6" fmla="*/ 180 w 181"/>
                <a:gd name="T7" fmla="*/ 0 h 5"/>
                <a:gd name="T8" fmla="*/ 1 w 181"/>
                <a:gd name="T9" fmla="*/ 2 h 5"/>
                <a:gd name="T10" fmla="*/ 0 w 181"/>
                <a:gd name="T11" fmla="*/ 4 h 5"/>
                <a:gd name="T12" fmla="*/ 1 w 18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5">
                  <a:moveTo>
                    <a:pt x="1" y="5"/>
                  </a:moveTo>
                  <a:cubicBezTo>
                    <a:pt x="180" y="3"/>
                    <a:pt x="180" y="3"/>
                    <a:pt x="180" y="3"/>
                  </a:cubicBezTo>
                  <a:cubicBezTo>
                    <a:pt x="181" y="3"/>
                    <a:pt x="181" y="2"/>
                    <a:pt x="181" y="1"/>
                  </a:cubicBezTo>
                  <a:cubicBezTo>
                    <a:pt x="181" y="1"/>
                    <a:pt x="181" y="0"/>
                    <a:pt x="180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1" y="5"/>
                    <a:pt x="1" y="5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8" name="Freeform 92"/>
            <p:cNvSpPr/>
            <p:nvPr/>
          </p:nvSpPr>
          <p:spPr bwMode="auto">
            <a:xfrm>
              <a:off x="917" y="2509"/>
              <a:ext cx="207" cy="62"/>
            </a:xfrm>
            <a:custGeom>
              <a:avLst/>
              <a:gdLst>
                <a:gd name="T0" fmla="*/ 1 w 170"/>
                <a:gd name="T1" fmla="*/ 3 h 51"/>
                <a:gd name="T2" fmla="*/ 168 w 170"/>
                <a:gd name="T3" fmla="*/ 51 h 51"/>
                <a:gd name="T4" fmla="*/ 169 w 170"/>
                <a:gd name="T5" fmla="*/ 50 h 51"/>
                <a:gd name="T6" fmla="*/ 168 w 170"/>
                <a:gd name="T7" fmla="*/ 48 h 51"/>
                <a:gd name="T8" fmla="*/ 2 w 170"/>
                <a:gd name="T9" fmla="*/ 0 h 51"/>
                <a:gd name="T10" fmla="*/ 0 w 170"/>
                <a:gd name="T11" fmla="*/ 1 h 51"/>
                <a:gd name="T12" fmla="*/ 1 w 170"/>
                <a:gd name="T1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1">
                  <a:moveTo>
                    <a:pt x="1" y="3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8" y="51"/>
                    <a:pt x="169" y="50"/>
                    <a:pt x="169" y="50"/>
                  </a:cubicBezTo>
                  <a:cubicBezTo>
                    <a:pt x="170" y="49"/>
                    <a:pt x="169" y="48"/>
                    <a:pt x="168" y="4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9" name="Freeform 93"/>
            <p:cNvSpPr/>
            <p:nvPr/>
          </p:nvSpPr>
          <p:spPr bwMode="auto">
            <a:xfrm>
              <a:off x="-69" y="2499"/>
              <a:ext cx="215" cy="25"/>
            </a:xfrm>
            <a:custGeom>
              <a:avLst/>
              <a:gdLst>
                <a:gd name="T0" fmla="*/ 174 w 176"/>
                <a:gd name="T1" fmla="*/ 0 h 21"/>
                <a:gd name="T2" fmla="*/ 2 w 176"/>
                <a:gd name="T3" fmla="*/ 18 h 21"/>
                <a:gd name="T4" fmla="*/ 0 w 176"/>
                <a:gd name="T5" fmla="*/ 20 h 21"/>
                <a:gd name="T6" fmla="*/ 2 w 176"/>
                <a:gd name="T7" fmla="*/ 21 h 21"/>
                <a:gd name="T8" fmla="*/ 174 w 176"/>
                <a:gd name="T9" fmla="*/ 3 h 21"/>
                <a:gd name="T10" fmla="*/ 176 w 176"/>
                <a:gd name="T11" fmla="*/ 2 h 21"/>
                <a:gd name="T12" fmla="*/ 174 w 17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1">
                  <a:moveTo>
                    <a:pt x="174" y="0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0"/>
                  </a:cubicBezTo>
                  <a:cubicBezTo>
                    <a:pt x="1" y="20"/>
                    <a:pt x="1" y="21"/>
                    <a:pt x="2" y="2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5" y="3"/>
                    <a:pt x="176" y="2"/>
                    <a:pt x="176" y="2"/>
                  </a:cubicBezTo>
                  <a:cubicBezTo>
                    <a:pt x="175" y="1"/>
                    <a:pt x="175" y="0"/>
                    <a:pt x="174" y="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40" name="Freeform 94"/>
            <p:cNvSpPr/>
            <p:nvPr/>
          </p:nvSpPr>
          <p:spPr bwMode="auto">
            <a:xfrm>
              <a:off x="-72" y="2456"/>
              <a:ext cx="214" cy="13"/>
            </a:xfrm>
            <a:custGeom>
              <a:avLst/>
              <a:gdLst>
                <a:gd name="T0" fmla="*/ 173 w 175"/>
                <a:gd name="T1" fmla="*/ 9 h 11"/>
                <a:gd name="T2" fmla="*/ 1 w 175"/>
                <a:gd name="T3" fmla="*/ 0 h 11"/>
                <a:gd name="T4" fmla="*/ 0 w 175"/>
                <a:gd name="T5" fmla="*/ 1 h 11"/>
                <a:gd name="T6" fmla="*/ 1 w 175"/>
                <a:gd name="T7" fmla="*/ 3 h 11"/>
                <a:gd name="T8" fmla="*/ 173 w 175"/>
                <a:gd name="T9" fmla="*/ 11 h 11"/>
                <a:gd name="T10" fmla="*/ 175 w 175"/>
                <a:gd name="T11" fmla="*/ 10 h 11"/>
                <a:gd name="T12" fmla="*/ 173 w 175"/>
                <a:gd name="T13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1">
                  <a:moveTo>
                    <a:pt x="173" y="9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1"/>
                    <a:pt x="175" y="11"/>
                    <a:pt x="175" y="10"/>
                  </a:cubicBezTo>
                  <a:cubicBezTo>
                    <a:pt x="175" y="9"/>
                    <a:pt x="174" y="9"/>
                    <a:pt x="173" y="9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5" name="Group 4"/>
          <p:cNvGrpSpPr>
            <a:grpSpLocks noChangeAspect="1"/>
          </p:cNvGrpSpPr>
          <p:nvPr/>
        </p:nvGrpSpPr>
        <p:grpSpPr>
          <a:xfrm>
            <a:off x="7354377" y="5218653"/>
            <a:ext cx="1576919" cy="1491180"/>
            <a:chOff x="-89" y="2342"/>
            <a:chExt cx="938" cy="8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6" name="Freeform 5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7" name="Freeform 6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noFill/>
            <a:ln w="6191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8" name="Freeform 7"/>
            <p:cNvSpPr/>
            <p:nvPr/>
          </p:nvSpPr>
          <p:spPr bwMode="auto">
            <a:xfrm>
              <a:off x="664" y="2482"/>
              <a:ext cx="185" cy="131"/>
            </a:xfrm>
            <a:custGeom>
              <a:avLst/>
              <a:gdLst>
                <a:gd name="T0" fmla="*/ 0 w 152"/>
                <a:gd name="T1" fmla="*/ 66 h 108"/>
                <a:gd name="T2" fmla="*/ 116 w 152"/>
                <a:gd name="T3" fmla="*/ 29 h 108"/>
                <a:gd name="T4" fmla="*/ 113 w 152"/>
                <a:gd name="T5" fmla="*/ 103 h 108"/>
                <a:gd name="T6" fmla="*/ 23 w 152"/>
                <a:gd name="T7" fmla="*/ 108 h 108"/>
                <a:gd name="T8" fmla="*/ 0 w 152"/>
                <a:gd name="T9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08">
                  <a:moveTo>
                    <a:pt x="0" y="66"/>
                  </a:moveTo>
                  <a:cubicBezTo>
                    <a:pt x="37" y="38"/>
                    <a:pt x="80" y="0"/>
                    <a:pt x="116" y="29"/>
                  </a:cubicBezTo>
                  <a:cubicBezTo>
                    <a:pt x="152" y="58"/>
                    <a:pt x="145" y="104"/>
                    <a:pt x="113" y="103"/>
                  </a:cubicBezTo>
                  <a:cubicBezTo>
                    <a:pt x="81" y="103"/>
                    <a:pt x="35" y="103"/>
                    <a:pt x="23" y="108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9" name="Freeform 8"/>
            <p:cNvSpPr/>
            <p:nvPr/>
          </p:nvSpPr>
          <p:spPr bwMode="auto">
            <a:xfrm>
              <a:off x="-89" y="2537"/>
              <a:ext cx="174" cy="120"/>
            </a:xfrm>
            <a:custGeom>
              <a:avLst/>
              <a:gdLst>
                <a:gd name="T0" fmla="*/ 142 w 142"/>
                <a:gd name="T1" fmla="*/ 59 h 99"/>
                <a:gd name="T2" fmla="*/ 32 w 142"/>
                <a:gd name="T3" fmla="*/ 28 h 99"/>
                <a:gd name="T4" fmla="*/ 37 w 142"/>
                <a:gd name="T5" fmla="*/ 97 h 99"/>
                <a:gd name="T6" fmla="*/ 121 w 142"/>
                <a:gd name="T7" fmla="*/ 99 h 99"/>
                <a:gd name="T8" fmla="*/ 142 w 142"/>
                <a:gd name="T9" fmla="*/ 5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9">
                  <a:moveTo>
                    <a:pt x="142" y="59"/>
                  </a:moveTo>
                  <a:cubicBezTo>
                    <a:pt x="106" y="34"/>
                    <a:pt x="65" y="0"/>
                    <a:pt x="32" y="28"/>
                  </a:cubicBezTo>
                  <a:cubicBezTo>
                    <a:pt x="0" y="56"/>
                    <a:pt x="7" y="98"/>
                    <a:pt x="37" y="97"/>
                  </a:cubicBezTo>
                  <a:cubicBezTo>
                    <a:pt x="67" y="96"/>
                    <a:pt x="110" y="94"/>
                    <a:pt x="121" y="99"/>
                  </a:cubicBezTo>
                  <a:lnTo>
                    <a:pt x="142" y="59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0" name="Freeform 9"/>
            <p:cNvSpPr/>
            <p:nvPr/>
          </p:nvSpPr>
          <p:spPr bwMode="auto">
            <a:xfrm>
              <a:off x="-2" y="2461"/>
              <a:ext cx="780" cy="732"/>
            </a:xfrm>
            <a:custGeom>
              <a:avLst/>
              <a:gdLst>
                <a:gd name="T0" fmla="*/ 631 w 639"/>
                <a:gd name="T1" fmla="*/ 287 h 601"/>
                <a:gd name="T2" fmla="*/ 334 w 639"/>
                <a:gd name="T3" fmla="*/ 593 h 601"/>
                <a:gd name="T4" fmla="*/ 8 w 639"/>
                <a:gd name="T5" fmla="*/ 317 h 601"/>
                <a:gd name="T6" fmla="*/ 306 w 639"/>
                <a:gd name="T7" fmla="*/ 11 h 601"/>
                <a:gd name="T8" fmla="*/ 631 w 639"/>
                <a:gd name="T9" fmla="*/ 287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01">
                  <a:moveTo>
                    <a:pt x="631" y="287"/>
                  </a:moveTo>
                  <a:cubicBezTo>
                    <a:pt x="639" y="448"/>
                    <a:pt x="506" y="584"/>
                    <a:pt x="334" y="593"/>
                  </a:cubicBezTo>
                  <a:cubicBezTo>
                    <a:pt x="161" y="601"/>
                    <a:pt x="16" y="478"/>
                    <a:pt x="8" y="317"/>
                  </a:cubicBezTo>
                  <a:cubicBezTo>
                    <a:pt x="0" y="157"/>
                    <a:pt x="61" y="23"/>
                    <a:pt x="306" y="11"/>
                  </a:cubicBezTo>
                  <a:cubicBezTo>
                    <a:pt x="550" y="0"/>
                    <a:pt x="623" y="126"/>
                    <a:pt x="631" y="287"/>
                  </a:cubicBez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1" name="Freeform 10"/>
            <p:cNvSpPr/>
            <p:nvPr/>
          </p:nvSpPr>
          <p:spPr bwMode="auto">
            <a:xfrm>
              <a:off x="-27" y="2730"/>
              <a:ext cx="851" cy="499"/>
            </a:xfrm>
            <a:custGeom>
              <a:avLst/>
              <a:gdLst>
                <a:gd name="T0" fmla="*/ 603 w 696"/>
                <a:gd name="T1" fmla="*/ 64 h 410"/>
                <a:gd name="T2" fmla="*/ 604 w 696"/>
                <a:gd name="T3" fmla="*/ 57 h 410"/>
                <a:gd name="T4" fmla="*/ 543 w 696"/>
                <a:gd name="T5" fmla="*/ 2 h 410"/>
                <a:gd name="T6" fmla="*/ 502 w 696"/>
                <a:gd name="T7" fmla="*/ 22 h 410"/>
                <a:gd name="T8" fmla="*/ 337 w 696"/>
                <a:gd name="T9" fmla="*/ 7 h 410"/>
                <a:gd name="T10" fmla="*/ 174 w 696"/>
                <a:gd name="T11" fmla="*/ 38 h 410"/>
                <a:gd name="T12" fmla="*/ 131 w 696"/>
                <a:gd name="T13" fmla="*/ 22 h 410"/>
                <a:gd name="T14" fmla="*/ 77 w 696"/>
                <a:gd name="T15" fmla="*/ 82 h 410"/>
                <a:gd name="T16" fmla="*/ 78 w 696"/>
                <a:gd name="T17" fmla="*/ 89 h 410"/>
                <a:gd name="T18" fmla="*/ 3 w 696"/>
                <a:gd name="T19" fmla="*/ 220 h 410"/>
                <a:gd name="T20" fmla="*/ 369 w 696"/>
                <a:gd name="T21" fmla="*/ 402 h 410"/>
                <a:gd name="T22" fmla="*/ 691 w 696"/>
                <a:gd name="T23" fmla="*/ 187 h 410"/>
                <a:gd name="T24" fmla="*/ 603 w 696"/>
                <a:gd name="T25" fmla="*/ 6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6" h="410">
                  <a:moveTo>
                    <a:pt x="603" y="64"/>
                  </a:moveTo>
                  <a:cubicBezTo>
                    <a:pt x="604" y="61"/>
                    <a:pt x="604" y="59"/>
                    <a:pt x="604" y="57"/>
                  </a:cubicBezTo>
                  <a:cubicBezTo>
                    <a:pt x="602" y="25"/>
                    <a:pt x="575" y="0"/>
                    <a:pt x="543" y="2"/>
                  </a:cubicBezTo>
                  <a:cubicBezTo>
                    <a:pt x="527" y="3"/>
                    <a:pt x="512" y="11"/>
                    <a:pt x="502" y="22"/>
                  </a:cubicBezTo>
                  <a:cubicBezTo>
                    <a:pt x="453" y="10"/>
                    <a:pt x="397" y="4"/>
                    <a:pt x="337" y="7"/>
                  </a:cubicBezTo>
                  <a:cubicBezTo>
                    <a:pt x="278" y="10"/>
                    <a:pt x="223" y="21"/>
                    <a:pt x="174" y="38"/>
                  </a:cubicBezTo>
                  <a:cubicBezTo>
                    <a:pt x="163" y="27"/>
                    <a:pt x="148" y="21"/>
                    <a:pt x="131" y="22"/>
                  </a:cubicBezTo>
                  <a:cubicBezTo>
                    <a:pt x="100" y="23"/>
                    <a:pt x="75" y="50"/>
                    <a:pt x="77" y="82"/>
                  </a:cubicBezTo>
                  <a:cubicBezTo>
                    <a:pt x="77" y="84"/>
                    <a:pt x="77" y="87"/>
                    <a:pt x="78" y="89"/>
                  </a:cubicBezTo>
                  <a:cubicBezTo>
                    <a:pt x="29" y="126"/>
                    <a:pt x="0" y="172"/>
                    <a:pt x="3" y="220"/>
                  </a:cubicBezTo>
                  <a:cubicBezTo>
                    <a:pt x="8" y="329"/>
                    <a:pt x="211" y="410"/>
                    <a:pt x="369" y="402"/>
                  </a:cubicBezTo>
                  <a:cubicBezTo>
                    <a:pt x="528" y="395"/>
                    <a:pt x="696" y="296"/>
                    <a:pt x="691" y="187"/>
                  </a:cubicBezTo>
                  <a:cubicBezTo>
                    <a:pt x="689" y="139"/>
                    <a:pt x="656" y="96"/>
                    <a:pt x="603" y="64"/>
                  </a:cubicBezTo>
                  <a:close/>
                </a:path>
              </a:pathLst>
            </a:custGeom>
            <a:solidFill>
              <a:srgbClr val="A9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2" name="Freeform 11"/>
            <p:cNvSpPr/>
            <p:nvPr/>
          </p:nvSpPr>
          <p:spPr bwMode="auto">
            <a:xfrm>
              <a:off x="110" y="2791"/>
              <a:ext cx="34" cy="35"/>
            </a:xfrm>
            <a:custGeom>
              <a:avLst/>
              <a:gdLst>
                <a:gd name="T0" fmla="*/ 28 w 28"/>
                <a:gd name="T1" fmla="*/ 14 h 29"/>
                <a:gd name="T2" fmla="*/ 15 w 28"/>
                <a:gd name="T3" fmla="*/ 29 h 29"/>
                <a:gd name="T4" fmla="*/ 0 w 28"/>
                <a:gd name="T5" fmla="*/ 15 h 29"/>
                <a:gd name="T6" fmla="*/ 13 w 28"/>
                <a:gd name="T7" fmla="*/ 1 h 29"/>
                <a:gd name="T8" fmla="*/ 28 w 2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cubicBezTo>
                    <a:pt x="28" y="22"/>
                    <a:pt x="22" y="28"/>
                    <a:pt x="15" y="29"/>
                  </a:cubicBezTo>
                  <a:cubicBezTo>
                    <a:pt x="7" y="29"/>
                    <a:pt x="0" y="23"/>
                    <a:pt x="0" y="15"/>
                  </a:cubicBezTo>
                  <a:cubicBezTo>
                    <a:pt x="0" y="8"/>
                    <a:pt x="6" y="1"/>
                    <a:pt x="13" y="1"/>
                  </a:cubicBezTo>
                  <a:cubicBezTo>
                    <a:pt x="21" y="0"/>
                    <a:pt x="28" y="6"/>
                    <a:pt x="28" y="14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3" name="Freeform 12"/>
            <p:cNvSpPr/>
            <p:nvPr/>
          </p:nvSpPr>
          <p:spPr bwMode="auto">
            <a:xfrm>
              <a:off x="632" y="2768"/>
              <a:ext cx="34" cy="34"/>
            </a:xfrm>
            <a:custGeom>
              <a:avLst/>
              <a:gdLst>
                <a:gd name="T0" fmla="*/ 28 w 28"/>
                <a:gd name="T1" fmla="*/ 13 h 28"/>
                <a:gd name="T2" fmla="*/ 15 w 28"/>
                <a:gd name="T3" fmla="*/ 28 h 28"/>
                <a:gd name="T4" fmla="*/ 0 w 28"/>
                <a:gd name="T5" fmla="*/ 15 h 28"/>
                <a:gd name="T6" fmla="*/ 13 w 28"/>
                <a:gd name="T7" fmla="*/ 0 h 28"/>
                <a:gd name="T8" fmla="*/ 28 w 2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3"/>
                  </a:moveTo>
                  <a:cubicBezTo>
                    <a:pt x="28" y="21"/>
                    <a:pt x="22" y="28"/>
                    <a:pt x="15" y="28"/>
                  </a:cubicBezTo>
                  <a:cubicBezTo>
                    <a:pt x="7" y="28"/>
                    <a:pt x="1" y="22"/>
                    <a:pt x="0" y="15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4" name="Freeform 13"/>
            <p:cNvSpPr/>
            <p:nvPr/>
          </p:nvSpPr>
          <p:spPr bwMode="auto">
            <a:xfrm>
              <a:off x="144" y="2601"/>
              <a:ext cx="132" cy="132"/>
            </a:xfrm>
            <a:custGeom>
              <a:avLst/>
              <a:gdLst>
                <a:gd name="T0" fmla="*/ 106 w 108"/>
                <a:gd name="T1" fmla="*/ 52 h 108"/>
                <a:gd name="T2" fmla="*/ 57 w 108"/>
                <a:gd name="T3" fmla="*/ 107 h 108"/>
                <a:gd name="T4" fmla="*/ 2 w 108"/>
                <a:gd name="T5" fmla="*/ 57 h 108"/>
                <a:gd name="T6" fmla="*/ 51 w 108"/>
                <a:gd name="T7" fmla="*/ 2 h 108"/>
                <a:gd name="T8" fmla="*/ 106 w 108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2"/>
                  </a:moveTo>
                  <a:cubicBezTo>
                    <a:pt x="108" y="81"/>
                    <a:pt x="85" y="105"/>
                    <a:pt x="57" y="107"/>
                  </a:cubicBezTo>
                  <a:cubicBezTo>
                    <a:pt x="28" y="108"/>
                    <a:pt x="3" y="86"/>
                    <a:pt x="2" y="57"/>
                  </a:cubicBezTo>
                  <a:cubicBezTo>
                    <a:pt x="0" y="28"/>
                    <a:pt x="23" y="3"/>
                    <a:pt x="51" y="2"/>
                  </a:cubicBezTo>
                  <a:cubicBezTo>
                    <a:pt x="80" y="0"/>
                    <a:pt x="105" y="23"/>
                    <a:pt x="10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5" name="Freeform 14"/>
            <p:cNvSpPr/>
            <p:nvPr/>
          </p:nvSpPr>
          <p:spPr bwMode="auto">
            <a:xfrm>
              <a:off x="166" y="2601"/>
              <a:ext cx="109" cy="108"/>
            </a:xfrm>
            <a:custGeom>
              <a:avLst/>
              <a:gdLst>
                <a:gd name="T0" fmla="*/ 33 w 89"/>
                <a:gd name="T1" fmla="*/ 2 h 89"/>
                <a:gd name="T2" fmla="*/ 26 w 89"/>
                <a:gd name="T3" fmla="*/ 3 h 89"/>
                <a:gd name="T4" fmla="*/ 1 w 89"/>
                <a:gd name="T5" fmla="*/ 45 h 89"/>
                <a:gd name="T6" fmla="*/ 49 w 89"/>
                <a:gd name="T7" fmla="*/ 88 h 89"/>
                <a:gd name="T8" fmla="*/ 88 w 89"/>
                <a:gd name="T9" fmla="*/ 60 h 89"/>
                <a:gd name="T10" fmla="*/ 88 w 89"/>
                <a:gd name="T11" fmla="*/ 52 h 89"/>
                <a:gd name="T12" fmla="*/ 33 w 89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89">
                  <a:moveTo>
                    <a:pt x="33" y="2"/>
                  </a:moveTo>
                  <a:cubicBezTo>
                    <a:pt x="31" y="2"/>
                    <a:pt x="29" y="2"/>
                    <a:pt x="26" y="3"/>
                  </a:cubicBezTo>
                  <a:cubicBezTo>
                    <a:pt x="11" y="10"/>
                    <a:pt x="0" y="27"/>
                    <a:pt x="1" y="45"/>
                  </a:cubicBezTo>
                  <a:cubicBezTo>
                    <a:pt x="2" y="70"/>
                    <a:pt x="24" y="89"/>
                    <a:pt x="49" y="88"/>
                  </a:cubicBezTo>
                  <a:cubicBezTo>
                    <a:pt x="67" y="87"/>
                    <a:pt x="82" y="76"/>
                    <a:pt x="88" y="60"/>
                  </a:cubicBezTo>
                  <a:cubicBezTo>
                    <a:pt x="88" y="57"/>
                    <a:pt x="89" y="55"/>
                    <a:pt x="88" y="52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6" name="Freeform 15"/>
            <p:cNvSpPr/>
            <p:nvPr/>
          </p:nvSpPr>
          <p:spPr bwMode="auto">
            <a:xfrm>
              <a:off x="180" y="2601"/>
              <a:ext cx="94" cy="95"/>
            </a:xfrm>
            <a:custGeom>
              <a:avLst/>
              <a:gdLst>
                <a:gd name="T0" fmla="*/ 22 w 77"/>
                <a:gd name="T1" fmla="*/ 2 h 78"/>
                <a:gd name="T2" fmla="*/ 19 w 77"/>
                <a:gd name="T3" fmla="*/ 2 h 78"/>
                <a:gd name="T4" fmla="*/ 0 w 77"/>
                <a:gd name="T5" fmla="*/ 38 h 78"/>
                <a:gd name="T6" fmla="*/ 43 w 77"/>
                <a:gd name="T7" fmla="*/ 77 h 78"/>
                <a:gd name="T8" fmla="*/ 77 w 77"/>
                <a:gd name="T9" fmla="*/ 54 h 78"/>
                <a:gd name="T10" fmla="*/ 77 w 77"/>
                <a:gd name="T11" fmla="*/ 52 h 78"/>
                <a:gd name="T12" fmla="*/ 22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2" y="2"/>
                  </a:moveTo>
                  <a:cubicBezTo>
                    <a:pt x="21" y="2"/>
                    <a:pt x="20" y="2"/>
                    <a:pt x="19" y="2"/>
                  </a:cubicBezTo>
                  <a:cubicBezTo>
                    <a:pt x="7" y="10"/>
                    <a:pt x="0" y="23"/>
                    <a:pt x="0" y="38"/>
                  </a:cubicBezTo>
                  <a:cubicBezTo>
                    <a:pt x="2" y="60"/>
                    <a:pt x="21" y="78"/>
                    <a:pt x="43" y="77"/>
                  </a:cubicBezTo>
                  <a:cubicBezTo>
                    <a:pt x="58" y="76"/>
                    <a:pt x="71" y="67"/>
                    <a:pt x="77" y="54"/>
                  </a:cubicBezTo>
                  <a:cubicBezTo>
                    <a:pt x="77" y="53"/>
                    <a:pt x="77" y="52"/>
                    <a:pt x="77" y="52"/>
                  </a:cubicBezTo>
                  <a:cubicBezTo>
                    <a:pt x="76" y="23"/>
                    <a:pt x="51" y="0"/>
                    <a:pt x="22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7" name="Freeform 16"/>
            <p:cNvSpPr/>
            <p:nvPr/>
          </p:nvSpPr>
          <p:spPr bwMode="auto">
            <a:xfrm>
              <a:off x="166" y="2625"/>
              <a:ext cx="27" cy="28"/>
            </a:xfrm>
            <a:custGeom>
              <a:avLst/>
              <a:gdLst>
                <a:gd name="T0" fmla="*/ 22 w 22"/>
                <a:gd name="T1" fmla="*/ 11 h 23"/>
                <a:gd name="T2" fmla="*/ 11 w 22"/>
                <a:gd name="T3" fmla="*/ 22 h 23"/>
                <a:gd name="T4" fmla="*/ 0 w 22"/>
                <a:gd name="T5" fmla="*/ 12 h 23"/>
                <a:gd name="T6" fmla="*/ 10 w 22"/>
                <a:gd name="T7" fmla="*/ 0 h 23"/>
                <a:gd name="T8" fmla="*/ 22 w 22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2" y="11"/>
                  </a:moveTo>
                  <a:cubicBezTo>
                    <a:pt x="22" y="17"/>
                    <a:pt x="18" y="22"/>
                    <a:pt x="11" y="22"/>
                  </a:cubicBezTo>
                  <a:cubicBezTo>
                    <a:pt x="5" y="23"/>
                    <a:pt x="0" y="18"/>
                    <a:pt x="0" y="12"/>
                  </a:cubicBezTo>
                  <a:cubicBezTo>
                    <a:pt x="0" y="6"/>
                    <a:pt x="4" y="0"/>
                    <a:pt x="10" y="0"/>
                  </a:cubicBezTo>
                  <a:cubicBezTo>
                    <a:pt x="17" y="0"/>
                    <a:pt x="22" y="5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8" name="Freeform 17"/>
            <p:cNvSpPr/>
            <p:nvPr/>
          </p:nvSpPr>
          <p:spPr bwMode="auto">
            <a:xfrm>
              <a:off x="477" y="2585"/>
              <a:ext cx="132" cy="132"/>
            </a:xfrm>
            <a:custGeom>
              <a:avLst/>
              <a:gdLst>
                <a:gd name="T0" fmla="*/ 106 w 108"/>
                <a:gd name="T1" fmla="*/ 51 h 108"/>
                <a:gd name="T2" fmla="*/ 56 w 108"/>
                <a:gd name="T3" fmla="*/ 106 h 108"/>
                <a:gd name="T4" fmla="*/ 1 w 108"/>
                <a:gd name="T5" fmla="*/ 57 h 108"/>
                <a:gd name="T6" fmla="*/ 51 w 108"/>
                <a:gd name="T7" fmla="*/ 2 h 108"/>
                <a:gd name="T8" fmla="*/ 106 w 108"/>
                <a:gd name="T9" fmla="*/ 5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1"/>
                  </a:moveTo>
                  <a:cubicBezTo>
                    <a:pt x="108" y="80"/>
                    <a:pt x="85" y="105"/>
                    <a:pt x="56" y="106"/>
                  </a:cubicBezTo>
                  <a:cubicBezTo>
                    <a:pt x="27" y="108"/>
                    <a:pt x="3" y="86"/>
                    <a:pt x="1" y="57"/>
                  </a:cubicBezTo>
                  <a:cubicBezTo>
                    <a:pt x="0" y="28"/>
                    <a:pt x="22" y="3"/>
                    <a:pt x="51" y="2"/>
                  </a:cubicBezTo>
                  <a:cubicBezTo>
                    <a:pt x="80" y="0"/>
                    <a:pt x="105" y="23"/>
                    <a:pt x="10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9" name="Freeform 18"/>
            <p:cNvSpPr/>
            <p:nvPr/>
          </p:nvSpPr>
          <p:spPr bwMode="auto">
            <a:xfrm>
              <a:off x="499" y="2585"/>
              <a:ext cx="107" cy="109"/>
            </a:xfrm>
            <a:custGeom>
              <a:avLst/>
              <a:gdLst>
                <a:gd name="T0" fmla="*/ 33 w 88"/>
                <a:gd name="T1" fmla="*/ 2 h 89"/>
                <a:gd name="T2" fmla="*/ 26 w 88"/>
                <a:gd name="T3" fmla="*/ 2 h 89"/>
                <a:gd name="T4" fmla="*/ 1 w 88"/>
                <a:gd name="T5" fmla="*/ 45 h 89"/>
                <a:gd name="T6" fmla="*/ 48 w 88"/>
                <a:gd name="T7" fmla="*/ 88 h 89"/>
                <a:gd name="T8" fmla="*/ 88 w 88"/>
                <a:gd name="T9" fmla="*/ 60 h 89"/>
                <a:gd name="T10" fmla="*/ 88 w 88"/>
                <a:gd name="T11" fmla="*/ 51 h 89"/>
                <a:gd name="T12" fmla="*/ 33 w 88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9">
                  <a:moveTo>
                    <a:pt x="33" y="2"/>
                  </a:moveTo>
                  <a:cubicBezTo>
                    <a:pt x="31" y="2"/>
                    <a:pt x="28" y="2"/>
                    <a:pt x="26" y="2"/>
                  </a:cubicBezTo>
                  <a:cubicBezTo>
                    <a:pt x="10" y="10"/>
                    <a:pt x="0" y="27"/>
                    <a:pt x="1" y="45"/>
                  </a:cubicBezTo>
                  <a:cubicBezTo>
                    <a:pt x="2" y="70"/>
                    <a:pt x="23" y="89"/>
                    <a:pt x="48" y="88"/>
                  </a:cubicBezTo>
                  <a:cubicBezTo>
                    <a:pt x="66" y="87"/>
                    <a:pt x="81" y="76"/>
                    <a:pt x="88" y="60"/>
                  </a:cubicBezTo>
                  <a:cubicBezTo>
                    <a:pt x="88" y="57"/>
                    <a:pt x="88" y="54"/>
                    <a:pt x="88" y="51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0" name="Freeform 19"/>
            <p:cNvSpPr/>
            <p:nvPr/>
          </p:nvSpPr>
          <p:spPr bwMode="auto">
            <a:xfrm>
              <a:off x="511" y="2585"/>
              <a:ext cx="95" cy="94"/>
            </a:xfrm>
            <a:custGeom>
              <a:avLst/>
              <a:gdLst>
                <a:gd name="T0" fmla="*/ 23 w 78"/>
                <a:gd name="T1" fmla="*/ 2 h 77"/>
                <a:gd name="T2" fmla="*/ 20 w 78"/>
                <a:gd name="T3" fmla="*/ 2 h 77"/>
                <a:gd name="T4" fmla="*/ 1 w 78"/>
                <a:gd name="T5" fmla="*/ 38 h 77"/>
                <a:gd name="T6" fmla="*/ 44 w 78"/>
                <a:gd name="T7" fmla="*/ 76 h 77"/>
                <a:gd name="T8" fmla="*/ 78 w 78"/>
                <a:gd name="T9" fmla="*/ 53 h 77"/>
                <a:gd name="T10" fmla="*/ 78 w 78"/>
                <a:gd name="T11" fmla="*/ 51 h 77"/>
                <a:gd name="T12" fmla="*/ 23 w 78"/>
                <a:gd name="T13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7">
                  <a:moveTo>
                    <a:pt x="23" y="2"/>
                  </a:moveTo>
                  <a:cubicBezTo>
                    <a:pt x="22" y="2"/>
                    <a:pt x="21" y="2"/>
                    <a:pt x="20" y="2"/>
                  </a:cubicBezTo>
                  <a:cubicBezTo>
                    <a:pt x="8" y="10"/>
                    <a:pt x="0" y="23"/>
                    <a:pt x="1" y="38"/>
                  </a:cubicBezTo>
                  <a:cubicBezTo>
                    <a:pt x="2" y="60"/>
                    <a:pt x="21" y="77"/>
                    <a:pt x="44" y="76"/>
                  </a:cubicBezTo>
                  <a:cubicBezTo>
                    <a:pt x="59" y="76"/>
                    <a:pt x="72" y="66"/>
                    <a:pt x="78" y="53"/>
                  </a:cubicBezTo>
                  <a:cubicBezTo>
                    <a:pt x="78" y="53"/>
                    <a:pt x="78" y="52"/>
                    <a:pt x="78" y="51"/>
                  </a:cubicBezTo>
                  <a:cubicBezTo>
                    <a:pt x="77" y="23"/>
                    <a:pt x="52" y="0"/>
                    <a:pt x="23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1" name="Freeform 20"/>
            <p:cNvSpPr/>
            <p:nvPr/>
          </p:nvSpPr>
          <p:spPr bwMode="auto">
            <a:xfrm>
              <a:off x="497" y="2610"/>
              <a:ext cx="29" cy="28"/>
            </a:xfrm>
            <a:custGeom>
              <a:avLst/>
              <a:gdLst>
                <a:gd name="T0" fmla="*/ 23 w 23"/>
                <a:gd name="T1" fmla="*/ 11 h 23"/>
                <a:gd name="T2" fmla="*/ 12 w 23"/>
                <a:gd name="T3" fmla="*/ 22 h 23"/>
                <a:gd name="T4" fmla="*/ 0 w 23"/>
                <a:gd name="T5" fmla="*/ 12 h 23"/>
                <a:gd name="T6" fmla="*/ 11 w 23"/>
                <a:gd name="T7" fmla="*/ 0 h 23"/>
                <a:gd name="T8" fmla="*/ 23 w 23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11"/>
                  </a:moveTo>
                  <a:cubicBezTo>
                    <a:pt x="23" y="17"/>
                    <a:pt x="18" y="22"/>
                    <a:pt x="12" y="22"/>
                  </a:cubicBezTo>
                  <a:cubicBezTo>
                    <a:pt x="6" y="23"/>
                    <a:pt x="1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cubicBezTo>
                    <a:pt x="17" y="0"/>
                    <a:pt x="22" y="5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2" name="Freeform 21"/>
            <p:cNvSpPr/>
            <p:nvPr/>
          </p:nvSpPr>
          <p:spPr bwMode="auto">
            <a:xfrm>
              <a:off x="43" y="2888"/>
              <a:ext cx="126" cy="126"/>
            </a:xfrm>
            <a:custGeom>
              <a:avLst/>
              <a:gdLst>
                <a:gd name="T0" fmla="*/ 102 w 103"/>
                <a:gd name="T1" fmla="*/ 49 h 103"/>
                <a:gd name="T2" fmla="*/ 54 w 103"/>
                <a:gd name="T3" fmla="*/ 102 h 103"/>
                <a:gd name="T4" fmla="*/ 2 w 103"/>
                <a:gd name="T5" fmla="*/ 54 h 103"/>
                <a:gd name="T6" fmla="*/ 49 w 103"/>
                <a:gd name="T7" fmla="*/ 2 h 103"/>
                <a:gd name="T8" fmla="*/ 102 w 103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2" y="49"/>
                  </a:moveTo>
                  <a:cubicBezTo>
                    <a:pt x="103" y="77"/>
                    <a:pt x="82" y="100"/>
                    <a:pt x="54" y="102"/>
                  </a:cubicBezTo>
                  <a:cubicBezTo>
                    <a:pt x="26" y="103"/>
                    <a:pt x="3" y="82"/>
                    <a:pt x="2" y="54"/>
                  </a:cubicBezTo>
                  <a:cubicBezTo>
                    <a:pt x="0" y="27"/>
                    <a:pt x="22" y="3"/>
                    <a:pt x="49" y="2"/>
                  </a:cubicBezTo>
                  <a:cubicBezTo>
                    <a:pt x="77" y="0"/>
                    <a:pt x="100" y="22"/>
                    <a:pt x="102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3" name="Freeform 22"/>
            <p:cNvSpPr/>
            <p:nvPr/>
          </p:nvSpPr>
          <p:spPr bwMode="auto">
            <a:xfrm>
              <a:off x="622" y="2851"/>
              <a:ext cx="125" cy="125"/>
            </a:xfrm>
            <a:custGeom>
              <a:avLst/>
              <a:gdLst>
                <a:gd name="T0" fmla="*/ 101 w 102"/>
                <a:gd name="T1" fmla="*/ 49 h 103"/>
                <a:gd name="T2" fmla="*/ 53 w 102"/>
                <a:gd name="T3" fmla="*/ 101 h 103"/>
                <a:gd name="T4" fmla="*/ 1 w 102"/>
                <a:gd name="T5" fmla="*/ 54 h 103"/>
                <a:gd name="T6" fmla="*/ 49 w 102"/>
                <a:gd name="T7" fmla="*/ 1 h 103"/>
                <a:gd name="T8" fmla="*/ 101 w 102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">
                  <a:moveTo>
                    <a:pt x="101" y="49"/>
                  </a:moveTo>
                  <a:cubicBezTo>
                    <a:pt x="102" y="77"/>
                    <a:pt x="81" y="100"/>
                    <a:pt x="53" y="101"/>
                  </a:cubicBezTo>
                  <a:cubicBezTo>
                    <a:pt x="26" y="103"/>
                    <a:pt x="2" y="81"/>
                    <a:pt x="1" y="54"/>
                  </a:cubicBezTo>
                  <a:cubicBezTo>
                    <a:pt x="0" y="26"/>
                    <a:pt x="21" y="3"/>
                    <a:pt x="49" y="1"/>
                  </a:cubicBezTo>
                  <a:cubicBezTo>
                    <a:pt x="76" y="0"/>
                    <a:pt x="100" y="21"/>
                    <a:pt x="101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4" name="Freeform 23"/>
            <p:cNvSpPr/>
            <p:nvPr/>
          </p:nvSpPr>
          <p:spPr bwMode="auto">
            <a:xfrm>
              <a:off x="219" y="2819"/>
              <a:ext cx="350" cy="184"/>
            </a:xfrm>
            <a:custGeom>
              <a:avLst/>
              <a:gdLst>
                <a:gd name="T0" fmla="*/ 25 w 287"/>
                <a:gd name="T1" fmla="*/ 42 h 151"/>
                <a:gd name="T2" fmla="*/ 273 w 287"/>
                <a:gd name="T3" fmla="*/ 28 h 151"/>
                <a:gd name="T4" fmla="*/ 164 w 287"/>
                <a:gd name="T5" fmla="*/ 140 h 151"/>
                <a:gd name="T6" fmla="*/ 25 w 287"/>
                <a:gd name="T7" fmla="*/ 4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51">
                  <a:moveTo>
                    <a:pt x="25" y="42"/>
                  </a:moveTo>
                  <a:cubicBezTo>
                    <a:pt x="59" y="26"/>
                    <a:pt x="221" y="0"/>
                    <a:pt x="273" y="28"/>
                  </a:cubicBezTo>
                  <a:cubicBezTo>
                    <a:pt x="287" y="33"/>
                    <a:pt x="269" y="129"/>
                    <a:pt x="164" y="140"/>
                  </a:cubicBezTo>
                  <a:cubicBezTo>
                    <a:pt x="52" y="151"/>
                    <a:pt x="0" y="54"/>
                    <a:pt x="25" y="4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5" name="Freeform 24"/>
            <p:cNvSpPr/>
            <p:nvPr/>
          </p:nvSpPr>
          <p:spPr bwMode="auto">
            <a:xfrm>
              <a:off x="280" y="2843"/>
              <a:ext cx="104" cy="66"/>
            </a:xfrm>
            <a:custGeom>
              <a:avLst/>
              <a:gdLst>
                <a:gd name="T0" fmla="*/ 19 w 85"/>
                <a:gd name="T1" fmla="*/ 53 h 54"/>
                <a:gd name="T2" fmla="*/ 72 w 85"/>
                <a:gd name="T3" fmla="*/ 47 h 54"/>
                <a:gd name="T4" fmla="*/ 84 w 85"/>
                <a:gd name="T5" fmla="*/ 32 h 54"/>
                <a:gd name="T6" fmla="*/ 80 w 85"/>
                <a:gd name="T7" fmla="*/ 0 h 54"/>
                <a:gd name="T8" fmla="*/ 0 w 85"/>
                <a:gd name="T9" fmla="*/ 14 h 54"/>
                <a:gd name="T10" fmla="*/ 4 w 85"/>
                <a:gd name="T11" fmla="*/ 41 h 54"/>
                <a:gd name="T12" fmla="*/ 19 w 85"/>
                <a:gd name="T13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4">
                  <a:moveTo>
                    <a:pt x="19" y="53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80" y="46"/>
                    <a:pt x="85" y="39"/>
                    <a:pt x="84" y="3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0" y="3"/>
                    <a:pt x="21" y="8"/>
                    <a:pt x="0" y="14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9"/>
                    <a:pt x="11" y="54"/>
                    <a:pt x="19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6" name="Freeform 25"/>
            <p:cNvSpPr/>
            <p:nvPr/>
          </p:nvSpPr>
          <p:spPr bwMode="auto">
            <a:xfrm>
              <a:off x="420" y="2837"/>
              <a:ext cx="101" cy="60"/>
            </a:xfrm>
            <a:custGeom>
              <a:avLst/>
              <a:gdLst>
                <a:gd name="T0" fmla="*/ 14 w 82"/>
                <a:gd name="T1" fmla="*/ 47 h 49"/>
                <a:gd name="T2" fmla="*/ 67 w 82"/>
                <a:gd name="T3" fmla="*/ 49 h 49"/>
                <a:gd name="T4" fmla="*/ 81 w 82"/>
                <a:gd name="T5" fmla="*/ 35 h 49"/>
                <a:gd name="T6" fmla="*/ 82 w 82"/>
                <a:gd name="T7" fmla="*/ 4 h 49"/>
                <a:gd name="T8" fmla="*/ 1 w 82"/>
                <a:gd name="T9" fmla="*/ 1 h 49"/>
                <a:gd name="T10" fmla="*/ 0 w 82"/>
                <a:gd name="T11" fmla="*/ 33 h 49"/>
                <a:gd name="T12" fmla="*/ 14 w 82"/>
                <a:gd name="T13" fmla="*/ 4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14" y="4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75" y="49"/>
                    <a:pt x="81" y="43"/>
                    <a:pt x="81" y="3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60" y="0"/>
                    <a:pt x="31" y="0"/>
                    <a:pt x="1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1"/>
                    <a:pt x="6" y="47"/>
                    <a:pt x="1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7" name="Freeform 26"/>
            <p:cNvSpPr/>
            <p:nvPr/>
          </p:nvSpPr>
          <p:spPr bwMode="auto">
            <a:xfrm>
              <a:off x="431" y="2342"/>
              <a:ext cx="306" cy="285"/>
            </a:xfrm>
            <a:custGeom>
              <a:avLst/>
              <a:gdLst>
                <a:gd name="T0" fmla="*/ 127 w 250"/>
                <a:gd name="T1" fmla="*/ 105 h 234"/>
                <a:gd name="T2" fmla="*/ 12 w 250"/>
                <a:gd name="T3" fmla="*/ 114 h 234"/>
                <a:gd name="T4" fmla="*/ 118 w 250"/>
                <a:gd name="T5" fmla="*/ 142 h 234"/>
                <a:gd name="T6" fmla="*/ 189 w 250"/>
                <a:gd name="T7" fmla="*/ 184 h 234"/>
                <a:gd name="T8" fmla="*/ 209 w 250"/>
                <a:gd name="T9" fmla="*/ 100 h 234"/>
                <a:gd name="T10" fmla="*/ 127 w 250"/>
                <a:gd name="T11" fmla="*/ 1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234">
                  <a:moveTo>
                    <a:pt x="127" y="105"/>
                  </a:moveTo>
                  <a:cubicBezTo>
                    <a:pt x="64" y="59"/>
                    <a:pt x="37" y="0"/>
                    <a:pt x="12" y="114"/>
                  </a:cubicBezTo>
                  <a:cubicBezTo>
                    <a:pt x="0" y="159"/>
                    <a:pt x="4" y="162"/>
                    <a:pt x="118" y="142"/>
                  </a:cubicBezTo>
                  <a:cubicBezTo>
                    <a:pt x="164" y="234"/>
                    <a:pt x="154" y="219"/>
                    <a:pt x="189" y="184"/>
                  </a:cubicBezTo>
                  <a:cubicBezTo>
                    <a:pt x="225" y="150"/>
                    <a:pt x="250" y="93"/>
                    <a:pt x="209" y="100"/>
                  </a:cubicBezTo>
                  <a:cubicBezTo>
                    <a:pt x="169" y="107"/>
                    <a:pt x="127" y="105"/>
                    <a:pt x="127" y="105"/>
                  </a:cubicBezTo>
                  <a:close/>
                </a:path>
              </a:pathLst>
            </a:custGeom>
            <a:solidFill>
              <a:srgbClr val="EC6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8" name="Freeform 27"/>
            <p:cNvSpPr/>
            <p:nvPr/>
          </p:nvSpPr>
          <p:spPr bwMode="auto">
            <a:xfrm>
              <a:off x="552" y="2459"/>
              <a:ext cx="57" cy="70"/>
            </a:xfrm>
            <a:custGeom>
              <a:avLst/>
              <a:gdLst>
                <a:gd name="T0" fmla="*/ 19 w 46"/>
                <a:gd name="T1" fmla="*/ 2 h 58"/>
                <a:gd name="T2" fmla="*/ 42 w 46"/>
                <a:gd name="T3" fmla="*/ 10 h 58"/>
                <a:gd name="T4" fmla="*/ 24 w 46"/>
                <a:gd name="T5" fmla="*/ 56 h 58"/>
                <a:gd name="T6" fmla="*/ 4 w 46"/>
                <a:gd name="T7" fmla="*/ 48 h 58"/>
                <a:gd name="T8" fmla="*/ 19 w 46"/>
                <a:gd name="T9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7">
                  <a:moveTo>
                    <a:pt x="19" y="2"/>
                  </a:moveTo>
                  <a:cubicBezTo>
                    <a:pt x="29" y="0"/>
                    <a:pt x="46" y="6"/>
                    <a:pt x="42" y="10"/>
                  </a:cubicBezTo>
                  <a:cubicBezTo>
                    <a:pt x="34" y="17"/>
                    <a:pt x="28" y="58"/>
                    <a:pt x="24" y="56"/>
                  </a:cubicBezTo>
                  <a:cubicBezTo>
                    <a:pt x="19" y="54"/>
                    <a:pt x="7" y="52"/>
                    <a:pt x="4" y="48"/>
                  </a:cubicBezTo>
                  <a:cubicBezTo>
                    <a:pt x="0" y="44"/>
                    <a:pt x="8" y="6"/>
                    <a:pt x="19" y="2"/>
                  </a:cubicBezTo>
                  <a:close/>
                </a:path>
              </a:pathLst>
            </a:custGeom>
            <a:solidFill>
              <a:srgbClr val="F2A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9" name="Group 99"/>
          <p:cNvGrpSpPr>
            <a:grpSpLocks noChangeAspect="1"/>
          </p:cNvGrpSpPr>
          <p:nvPr/>
        </p:nvGrpSpPr>
        <p:grpSpPr>
          <a:xfrm>
            <a:off x="3013393" y="274943"/>
            <a:ext cx="1407583" cy="1401233"/>
            <a:chOff x="3197" y="372"/>
            <a:chExt cx="665" cy="6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0" name="Oval 100"/>
            <p:cNvSpPr>
              <a:spLocks noChangeArrowheads="1"/>
            </p:cNvSpPr>
            <p:nvPr/>
          </p:nvSpPr>
          <p:spPr bwMode="auto">
            <a:xfrm>
              <a:off x="3217" y="392"/>
              <a:ext cx="627" cy="622"/>
            </a:xfrm>
            <a:prstGeom prst="ellipse">
              <a:avLst/>
            </a:pr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1" name="Freeform 101"/>
            <p:cNvSpPr>
              <a:spLocks noEditPoints="1"/>
            </p:cNvSpPr>
            <p:nvPr/>
          </p:nvSpPr>
          <p:spPr bwMode="auto">
            <a:xfrm>
              <a:off x="3197" y="372"/>
              <a:ext cx="665" cy="662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2" name="Freeform 102"/>
            <p:cNvSpPr/>
            <p:nvPr/>
          </p:nvSpPr>
          <p:spPr bwMode="auto">
            <a:xfrm>
              <a:off x="3298" y="461"/>
              <a:ext cx="509" cy="480"/>
            </a:xfrm>
            <a:custGeom>
              <a:avLst/>
              <a:gdLst>
                <a:gd name="T0" fmla="*/ 219 w 251"/>
                <a:gd name="T1" fmla="*/ 80 h 238"/>
                <a:gd name="T2" fmla="*/ 93 w 251"/>
                <a:gd name="T3" fmla="*/ 31 h 238"/>
                <a:gd name="T4" fmla="*/ 79 w 251"/>
                <a:gd name="T5" fmla="*/ 32 h 238"/>
                <a:gd name="T6" fmla="*/ 71 w 251"/>
                <a:gd name="T7" fmla="*/ 32 h 238"/>
                <a:gd name="T8" fmla="*/ 67 w 251"/>
                <a:gd name="T9" fmla="*/ 42 h 238"/>
                <a:gd name="T10" fmla="*/ 62 w 251"/>
                <a:gd name="T11" fmla="*/ 45 h 238"/>
                <a:gd name="T12" fmla="*/ 11 w 251"/>
                <a:gd name="T13" fmla="*/ 171 h 238"/>
                <a:gd name="T14" fmla="*/ 164 w 251"/>
                <a:gd name="T15" fmla="*/ 208 h 238"/>
                <a:gd name="T16" fmla="*/ 219 w 251"/>
                <a:gd name="T17" fmla="*/ 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238">
                  <a:moveTo>
                    <a:pt x="219" y="80"/>
                  </a:moveTo>
                  <a:cubicBezTo>
                    <a:pt x="190" y="12"/>
                    <a:pt x="132" y="18"/>
                    <a:pt x="93" y="31"/>
                  </a:cubicBezTo>
                  <a:cubicBezTo>
                    <a:pt x="103" y="9"/>
                    <a:pt x="88" y="0"/>
                    <a:pt x="79" y="32"/>
                  </a:cubicBezTo>
                  <a:cubicBezTo>
                    <a:pt x="85" y="5"/>
                    <a:pt x="64" y="10"/>
                    <a:pt x="71" y="32"/>
                  </a:cubicBezTo>
                  <a:cubicBezTo>
                    <a:pt x="58" y="13"/>
                    <a:pt x="49" y="34"/>
                    <a:pt x="67" y="42"/>
                  </a:cubicBezTo>
                  <a:cubicBezTo>
                    <a:pt x="65" y="43"/>
                    <a:pt x="64" y="44"/>
                    <a:pt x="62" y="45"/>
                  </a:cubicBezTo>
                  <a:cubicBezTo>
                    <a:pt x="13" y="72"/>
                    <a:pt x="0" y="118"/>
                    <a:pt x="11" y="171"/>
                  </a:cubicBezTo>
                  <a:cubicBezTo>
                    <a:pt x="29" y="238"/>
                    <a:pt x="126" y="227"/>
                    <a:pt x="164" y="208"/>
                  </a:cubicBezTo>
                  <a:cubicBezTo>
                    <a:pt x="203" y="190"/>
                    <a:pt x="251" y="156"/>
                    <a:pt x="219" y="80"/>
                  </a:cubicBezTo>
                </a:path>
              </a:pathLst>
            </a:custGeom>
            <a:solidFill>
              <a:srgbClr val="A07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3" name="Freeform 103"/>
            <p:cNvSpPr/>
            <p:nvPr/>
          </p:nvSpPr>
          <p:spPr bwMode="auto">
            <a:xfrm>
              <a:off x="3357" y="584"/>
              <a:ext cx="389" cy="355"/>
            </a:xfrm>
            <a:custGeom>
              <a:avLst/>
              <a:gdLst>
                <a:gd name="T0" fmla="*/ 0 w 192"/>
                <a:gd name="T1" fmla="*/ 63 h 176"/>
                <a:gd name="T2" fmla="*/ 129 w 192"/>
                <a:gd name="T3" fmla="*/ 128 h 176"/>
                <a:gd name="T4" fmla="*/ 155 w 192"/>
                <a:gd name="T5" fmla="*/ 0 h 176"/>
                <a:gd name="T6" fmla="*/ 111 w 192"/>
                <a:gd name="T7" fmla="*/ 11 h 176"/>
                <a:gd name="T8" fmla="*/ 99 w 192"/>
                <a:gd name="T9" fmla="*/ 21 h 176"/>
                <a:gd name="T10" fmla="*/ 75 w 192"/>
                <a:gd name="T11" fmla="*/ 31 h 176"/>
                <a:gd name="T12" fmla="*/ 53 w 192"/>
                <a:gd name="T13" fmla="*/ 33 h 176"/>
                <a:gd name="T14" fmla="*/ 0 w 192"/>
                <a:gd name="T15" fmla="*/ 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76">
                  <a:moveTo>
                    <a:pt x="0" y="63"/>
                  </a:moveTo>
                  <a:cubicBezTo>
                    <a:pt x="4" y="88"/>
                    <a:pt x="9" y="176"/>
                    <a:pt x="129" y="128"/>
                  </a:cubicBezTo>
                  <a:cubicBezTo>
                    <a:pt x="190" y="100"/>
                    <a:pt x="192" y="58"/>
                    <a:pt x="155" y="0"/>
                  </a:cubicBezTo>
                  <a:cubicBezTo>
                    <a:pt x="155" y="0"/>
                    <a:pt x="117" y="11"/>
                    <a:pt x="111" y="11"/>
                  </a:cubicBezTo>
                  <a:cubicBezTo>
                    <a:pt x="123" y="19"/>
                    <a:pt x="110" y="30"/>
                    <a:pt x="99" y="21"/>
                  </a:cubicBezTo>
                  <a:cubicBezTo>
                    <a:pt x="101" y="37"/>
                    <a:pt x="82" y="50"/>
                    <a:pt x="75" y="31"/>
                  </a:cubicBezTo>
                  <a:cubicBezTo>
                    <a:pt x="77" y="49"/>
                    <a:pt x="44" y="59"/>
                    <a:pt x="53" y="33"/>
                  </a:cubicBezTo>
                  <a:cubicBezTo>
                    <a:pt x="39" y="46"/>
                    <a:pt x="11" y="63"/>
                    <a:pt x="0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4" name="Freeform 104"/>
            <p:cNvSpPr/>
            <p:nvPr/>
          </p:nvSpPr>
          <p:spPr bwMode="auto">
            <a:xfrm>
              <a:off x="3373" y="650"/>
              <a:ext cx="211" cy="218"/>
            </a:xfrm>
            <a:custGeom>
              <a:avLst/>
              <a:gdLst>
                <a:gd name="T0" fmla="*/ 45 w 104"/>
                <a:gd name="T1" fmla="*/ 108 h 108"/>
                <a:gd name="T2" fmla="*/ 0 w 104"/>
                <a:gd name="T3" fmla="*/ 67 h 108"/>
                <a:gd name="T4" fmla="*/ 45 w 10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08">
                  <a:moveTo>
                    <a:pt x="45" y="108"/>
                  </a:moveTo>
                  <a:cubicBezTo>
                    <a:pt x="104" y="62"/>
                    <a:pt x="81" y="0"/>
                    <a:pt x="0" y="67"/>
                  </a:cubicBezTo>
                  <a:cubicBezTo>
                    <a:pt x="7" y="85"/>
                    <a:pt x="19" y="103"/>
                    <a:pt x="45" y="108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5" name="Freeform 105"/>
            <p:cNvSpPr/>
            <p:nvPr/>
          </p:nvSpPr>
          <p:spPr bwMode="auto">
            <a:xfrm>
              <a:off x="3576" y="644"/>
              <a:ext cx="146" cy="113"/>
            </a:xfrm>
            <a:custGeom>
              <a:avLst/>
              <a:gdLst>
                <a:gd name="T0" fmla="*/ 63 w 72"/>
                <a:gd name="T1" fmla="*/ 0 h 56"/>
                <a:gd name="T2" fmla="*/ 71 w 72"/>
                <a:gd name="T3" fmla="*/ 42 h 56"/>
                <a:gd name="T4" fmla="*/ 63 w 72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56">
                  <a:moveTo>
                    <a:pt x="63" y="0"/>
                  </a:moveTo>
                  <a:cubicBezTo>
                    <a:pt x="0" y="3"/>
                    <a:pt x="0" y="56"/>
                    <a:pt x="71" y="42"/>
                  </a:cubicBezTo>
                  <a:cubicBezTo>
                    <a:pt x="72" y="30"/>
                    <a:pt x="69" y="16"/>
                    <a:pt x="63" y="0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6" name="Freeform 106"/>
            <p:cNvSpPr/>
            <p:nvPr/>
          </p:nvSpPr>
          <p:spPr bwMode="auto">
            <a:xfrm>
              <a:off x="3509" y="640"/>
              <a:ext cx="102" cy="121"/>
            </a:xfrm>
            <a:custGeom>
              <a:avLst/>
              <a:gdLst>
                <a:gd name="T0" fmla="*/ 22 w 50"/>
                <a:gd name="T1" fmla="*/ 60 h 60"/>
                <a:gd name="T2" fmla="*/ 50 w 50"/>
                <a:gd name="T3" fmla="*/ 48 h 60"/>
                <a:gd name="T4" fmla="*/ 23 w 50"/>
                <a:gd name="T5" fmla="*/ 0 h 60"/>
                <a:gd name="T6" fmla="*/ 0 w 50"/>
                <a:gd name="T7" fmla="*/ 3 h 60"/>
                <a:gd name="T8" fmla="*/ 22 w 5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0">
                  <a:moveTo>
                    <a:pt x="22" y="60"/>
                  </a:moveTo>
                  <a:cubicBezTo>
                    <a:pt x="50" y="48"/>
                    <a:pt x="50" y="48"/>
                    <a:pt x="50" y="48"/>
                  </a:cubicBezTo>
                  <a:cubicBezTo>
                    <a:pt x="50" y="48"/>
                    <a:pt x="28" y="19"/>
                    <a:pt x="23" y="0"/>
                  </a:cubicBezTo>
                  <a:cubicBezTo>
                    <a:pt x="20" y="12"/>
                    <a:pt x="6" y="19"/>
                    <a:pt x="0" y="3"/>
                  </a:cubicBezTo>
                  <a:cubicBezTo>
                    <a:pt x="8" y="23"/>
                    <a:pt x="22" y="49"/>
                    <a:pt x="22" y="6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7" name="Freeform 107"/>
            <p:cNvSpPr/>
            <p:nvPr/>
          </p:nvSpPr>
          <p:spPr bwMode="auto">
            <a:xfrm>
              <a:off x="3540" y="711"/>
              <a:ext cx="87" cy="81"/>
            </a:xfrm>
            <a:custGeom>
              <a:avLst/>
              <a:gdLst>
                <a:gd name="T0" fmla="*/ 5 w 43"/>
                <a:gd name="T1" fmla="*/ 28 h 40"/>
                <a:gd name="T2" fmla="*/ 36 w 43"/>
                <a:gd name="T3" fmla="*/ 10 h 40"/>
                <a:gd name="T4" fmla="*/ 29 w 43"/>
                <a:gd name="T5" fmla="*/ 29 h 40"/>
                <a:gd name="T6" fmla="*/ 5 w 43"/>
                <a:gd name="T7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0">
                  <a:moveTo>
                    <a:pt x="5" y="28"/>
                  </a:moveTo>
                  <a:cubicBezTo>
                    <a:pt x="0" y="17"/>
                    <a:pt x="19" y="0"/>
                    <a:pt x="36" y="10"/>
                  </a:cubicBezTo>
                  <a:cubicBezTo>
                    <a:pt x="43" y="16"/>
                    <a:pt x="41" y="24"/>
                    <a:pt x="29" y="29"/>
                  </a:cubicBezTo>
                  <a:cubicBezTo>
                    <a:pt x="22" y="31"/>
                    <a:pt x="8" y="40"/>
                    <a:pt x="5" y="28"/>
                  </a:cubicBezTo>
                  <a:close/>
                </a:path>
              </a:pathLst>
            </a:custGeom>
            <a:solidFill>
              <a:srgbClr val="685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8" name="Freeform 108"/>
            <p:cNvSpPr/>
            <p:nvPr/>
          </p:nvSpPr>
          <p:spPr bwMode="auto">
            <a:xfrm>
              <a:off x="3564" y="751"/>
              <a:ext cx="14" cy="15"/>
            </a:xfrm>
            <a:custGeom>
              <a:avLst/>
              <a:gdLst>
                <a:gd name="T0" fmla="*/ 6 w 7"/>
                <a:gd name="T1" fmla="*/ 3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1 h 7"/>
                <a:gd name="T8" fmla="*/ 6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3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6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9" name="Freeform 109"/>
            <p:cNvSpPr/>
            <p:nvPr/>
          </p:nvSpPr>
          <p:spPr bwMode="auto">
            <a:xfrm>
              <a:off x="3592" y="739"/>
              <a:ext cx="15" cy="14"/>
            </a:xfrm>
            <a:custGeom>
              <a:avLst/>
              <a:gdLst>
                <a:gd name="T0" fmla="*/ 6 w 7"/>
                <a:gd name="T1" fmla="*/ 2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0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0" name="Freeform 110"/>
            <p:cNvSpPr/>
            <p:nvPr/>
          </p:nvSpPr>
          <p:spPr bwMode="auto">
            <a:xfrm>
              <a:off x="3566" y="790"/>
              <a:ext cx="28" cy="26"/>
            </a:xfrm>
            <a:custGeom>
              <a:avLst/>
              <a:gdLst>
                <a:gd name="T0" fmla="*/ 14 w 14"/>
                <a:gd name="T1" fmla="*/ 3 h 13"/>
                <a:gd name="T2" fmla="*/ 8 w 14"/>
                <a:gd name="T3" fmla="*/ 12 h 13"/>
                <a:gd name="T4" fmla="*/ 0 w 14"/>
                <a:gd name="T5" fmla="*/ 9 h 13"/>
                <a:gd name="T6" fmla="*/ 5 w 14"/>
                <a:gd name="T7" fmla="*/ 2 h 13"/>
                <a:gd name="T8" fmla="*/ 14 w 14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3"/>
                  </a:moveTo>
                  <a:cubicBezTo>
                    <a:pt x="14" y="6"/>
                    <a:pt x="12" y="11"/>
                    <a:pt x="8" y="12"/>
                  </a:cubicBezTo>
                  <a:cubicBezTo>
                    <a:pt x="5" y="13"/>
                    <a:pt x="1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ubicBezTo>
                    <a:pt x="9" y="1"/>
                    <a:pt x="13" y="0"/>
                    <a:pt x="14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1" name="Freeform 111"/>
            <p:cNvSpPr/>
            <p:nvPr/>
          </p:nvSpPr>
          <p:spPr bwMode="auto">
            <a:xfrm>
              <a:off x="3434" y="739"/>
              <a:ext cx="98" cy="91"/>
            </a:xfrm>
            <a:custGeom>
              <a:avLst/>
              <a:gdLst>
                <a:gd name="T0" fmla="*/ 30 w 48"/>
                <a:gd name="T1" fmla="*/ 0 h 45"/>
                <a:gd name="T2" fmla="*/ 1 w 48"/>
                <a:gd name="T3" fmla="*/ 16 h 45"/>
                <a:gd name="T4" fmla="*/ 29 w 48"/>
                <a:gd name="T5" fmla="*/ 31 h 45"/>
                <a:gd name="T6" fmla="*/ 3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30" y="0"/>
                  </a:moveTo>
                  <a:cubicBezTo>
                    <a:pt x="47" y="18"/>
                    <a:pt x="16" y="43"/>
                    <a:pt x="1" y="16"/>
                  </a:cubicBezTo>
                  <a:cubicBezTo>
                    <a:pt x="0" y="14"/>
                    <a:pt x="3" y="45"/>
                    <a:pt x="29" y="31"/>
                  </a:cubicBezTo>
                  <a:cubicBezTo>
                    <a:pt x="48" y="21"/>
                    <a:pt x="38" y="1"/>
                    <a:pt x="30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2" name="Freeform 112"/>
            <p:cNvSpPr/>
            <p:nvPr/>
          </p:nvSpPr>
          <p:spPr bwMode="auto">
            <a:xfrm>
              <a:off x="3629" y="661"/>
              <a:ext cx="85" cy="76"/>
            </a:xfrm>
            <a:custGeom>
              <a:avLst/>
              <a:gdLst>
                <a:gd name="T0" fmla="*/ 27 w 42"/>
                <a:gd name="T1" fmla="*/ 0 h 38"/>
                <a:gd name="T2" fmla="*/ 1 w 42"/>
                <a:gd name="T3" fmla="*/ 12 h 38"/>
                <a:gd name="T4" fmla="*/ 24 w 42"/>
                <a:gd name="T5" fmla="*/ 28 h 38"/>
                <a:gd name="T6" fmla="*/ 27 w 42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8">
                  <a:moveTo>
                    <a:pt x="27" y="0"/>
                  </a:moveTo>
                  <a:cubicBezTo>
                    <a:pt x="41" y="18"/>
                    <a:pt x="12" y="37"/>
                    <a:pt x="1" y="12"/>
                  </a:cubicBezTo>
                  <a:cubicBezTo>
                    <a:pt x="0" y="10"/>
                    <a:pt x="1" y="38"/>
                    <a:pt x="24" y="28"/>
                  </a:cubicBezTo>
                  <a:cubicBezTo>
                    <a:pt x="42" y="21"/>
                    <a:pt x="34" y="2"/>
                    <a:pt x="27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3" name="Freeform 113"/>
            <p:cNvSpPr/>
            <p:nvPr/>
          </p:nvSpPr>
          <p:spPr bwMode="auto">
            <a:xfrm>
              <a:off x="3653" y="733"/>
              <a:ext cx="57" cy="37"/>
            </a:xfrm>
            <a:custGeom>
              <a:avLst/>
              <a:gdLst>
                <a:gd name="T0" fmla="*/ 23 w 28"/>
                <a:gd name="T1" fmla="*/ 0 h 18"/>
                <a:gd name="T2" fmla="*/ 11 w 28"/>
                <a:gd name="T3" fmla="*/ 1 h 18"/>
                <a:gd name="T4" fmla="*/ 5 w 28"/>
                <a:gd name="T5" fmla="*/ 0 h 18"/>
                <a:gd name="T6" fmla="*/ 1 w 28"/>
                <a:gd name="T7" fmla="*/ 12 h 18"/>
                <a:gd name="T8" fmla="*/ 12 w 28"/>
                <a:gd name="T9" fmla="*/ 18 h 18"/>
                <a:gd name="T10" fmla="*/ 16 w 28"/>
                <a:gd name="T11" fmla="*/ 18 h 18"/>
                <a:gd name="T12" fmla="*/ 26 w 28"/>
                <a:gd name="T13" fmla="*/ 4 h 18"/>
                <a:gd name="T14" fmla="*/ 23 w 28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8">
                  <a:moveTo>
                    <a:pt x="23" y="0"/>
                  </a:moveTo>
                  <a:cubicBezTo>
                    <a:pt x="19" y="0"/>
                    <a:pt x="15" y="1"/>
                    <a:pt x="11" y="1"/>
                  </a:cubicBezTo>
                  <a:cubicBezTo>
                    <a:pt x="9" y="1"/>
                    <a:pt x="7" y="1"/>
                    <a:pt x="5" y="0"/>
                  </a:cubicBezTo>
                  <a:cubicBezTo>
                    <a:pt x="1" y="3"/>
                    <a:pt x="0" y="8"/>
                    <a:pt x="1" y="12"/>
                  </a:cubicBezTo>
                  <a:cubicBezTo>
                    <a:pt x="2" y="16"/>
                    <a:pt x="6" y="18"/>
                    <a:pt x="12" y="18"/>
                  </a:cubicBezTo>
                  <a:cubicBezTo>
                    <a:pt x="13" y="18"/>
                    <a:pt x="15" y="18"/>
                    <a:pt x="16" y="18"/>
                  </a:cubicBezTo>
                  <a:cubicBezTo>
                    <a:pt x="23" y="16"/>
                    <a:pt x="28" y="10"/>
                    <a:pt x="26" y="4"/>
                  </a:cubicBezTo>
                  <a:cubicBezTo>
                    <a:pt x="26" y="2"/>
                    <a:pt x="25" y="1"/>
                    <a:pt x="2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4" name="Freeform 114"/>
            <p:cNvSpPr/>
            <p:nvPr/>
          </p:nvSpPr>
          <p:spPr bwMode="auto">
            <a:xfrm>
              <a:off x="3663" y="727"/>
              <a:ext cx="37" cy="8"/>
            </a:xfrm>
            <a:custGeom>
              <a:avLst/>
              <a:gdLst>
                <a:gd name="T0" fmla="*/ 10 w 18"/>
                <a:gd name="T1" fmla="*/ 0 h 4"/>
                <a:gd name="T2" fmla="*/ 5 w 18"/>
                <a:gd name="T3" fmla="*/ 1 h 4"/>
                <a:gd name="T4" fmla="*/ 0 w 18"/>
                <a:gd name="T5" fmla="*/ 3 h 4"/>
                <a:gd name="T6" fmla="*/ 6 w 18"/>
                <a:gd name="T7" fmla="*/ 4 h 4"/>
                <a:gd name="T8" fmla="*/ 18 w 18"/>
                <a:gd name="T9" fmla="*/ 3 h 4"/>
                <a:gd name="T10" fmla="*/ 10 w 1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">
                  <a:moveTo>
                    <a:pt x="10" y="0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4" y="1"/>
                    <a:pt x="2" y="2"/>
                    <a:pt x="0" y="3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10" y="4"/>
                    <a:pt x="14" y="3"/>
                    <a:pt x="18" y="3"/>
                  </a:cubicBezTo>
                  <a:cubicBezTo>
                    <a:pt x="16" y="1"/>
                    <a:pt x="13" y="0"/>
                    <a:pt x="10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5" name="Freeform 115"/>
            <p:cNvSpPr/>
            <p:nvPr/>
          </p:nvSpPr>
          <p:spPr bwMode="auto">
            <a:xfrm>
              <a:off x="3495" y="804"/>
              <a:ext cx="51" cy="44"/>
            </a:xfrm>
            <a:custGeom>
              <a:avLst/>
              <a:gdLst>
                <a:gd name="T0" fmla="*/ 13 w 25"/>
                <a:gd name="T1" fmla="*/ 0 h 22"/>
                <a:gd name="T2" fmla="*/ 13 w 25"/>
                <a:gd name="T3" fmla="*/ 1 h 22"/>
                <a:gd name="T4" fmla="*/ 0 w 25"/>
                <a:gd name="T5" fmla="*/ 18 h 22"/>
                <a:gd name="T6" fmla="*/ 9 w 25"/>
                <a:gd name="T7" fmla="*/ 22 h 22"/>
                <a:gd name="T8" fmla="*/ 14 w 25"/>
                <a:gd name="T9" fmla="*/ 21 h 22"/>
                <a:gd name="T10" fmla="*/ 24 w 25"/>
                <a:gd name="T11" fmla="*/ 7 h 22"/>
                <a:gd name="T12" fmla="*/ 13 w 2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2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0" y="6"/>
                    <a:pt x="6" y="12"/>
                    <a:pt x="0" y="18"/>
                  </a:cubicBezTo>
                  <a:cubicBezTo>
                    <a:pt x="2" y="20"/>
                    <a:pt x="6" y="22"/>
                    <a:pt x="9" y="22"/>
                  </a:cubicBezTo>
                  <a:cubicBezTo>
                    <a:pt x="11" y="22"/>
                    <a:pt x="13" y="22"/>
                    <a:pt x="14" y="21"/>
                  </a:cubicBezTo>
                  <a:cubicBezTo>
                    <a:pt x="21" y="19"/>
                    <a:pt x="25" y="13"/>
                    <a:pt x="24" y="7"/>
                  </a:cubicBezTo>
                  <a:cubicBezTo>
                    <a:pt x="23" y="3"/>
                    <a:pt x="18" y="0"/>
                    <a:pt x="1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6" name="Freeform 116"/>
            <p:cNvSpPr/>
            <p:nvPr/>
          </p:nvSpPr>
          <p:spPr bwMode="auto">
            <a:xfrm>
              <a:off x="3489" y="806"/>
              <a:ext cx="32" cy="34"/>
            </a:xfrm>
            <a:custGeom>
              <a:avLst/>
              <a:gdLst>
                <a:gd name="T0" fmla="*/ 16 w 16"/>
                <a:gd name="T1" fmla="*/ 0 h 17"/>
                <a:gd name="T2" fmla="*/ 11 w 16"/>
                <a:gd name="T3" fmla="*/ 0 h 17"/>
                <a:gd name="T4" fmla="*/ 2 w 16"/>
                <a:gd name="T5" fmla="*/ 14 h 17"/>
                <a:gd name="T6" fmla="*/ 3 w 16"/>
                <a:gd name="T7" fmla="*/ 17 h 17"/>
                <a:gd name="T8" fmla="*/ 16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4" y="0"/>
                    <a:pt x="13" y="0"/>
                    <a:pt x="11" y="0"/>
                  </a:cubicBezTo>
                  <a:cubicBezTo>
                    <a:pt x="4" y="2"/>
                    <a:pt x="0" y="8"/>
                    <a:pt x="2" y="14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9" y="11"/>
                    <a:pt x="13" y="5"/>
                    <a:pt x="16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7" name="Group 59"/>
          <p:cNvGrpSpPr>
            <a:grpSpLocks noChangeAspect="1"/>
          </p:cNvGrpSpPr>
          <p:nvPr/>
        </p:nvGrpSpPr>
        <p:grpSpPr>
          <a:xfrm>
            <a:off x="3517436" y="5326763"/>
            <a:ext cx="1377913" cy="1370841"/>
            <a:chOff x="695" y="1752"/>
            <a:chExt cx="974" cy="96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8" name="Oval 60"/>
            <p:cNvSpPr>
              <a:spLocks noChangeArrowheads="1"/>
            </p:cNvSpPr>
            <p:nvPr/>
          </p:nvSpPr>
          <p:spPr bwMode="auto">
            <a:xfrm>
              <a:off x="725" y="1782"/>
              <a:ext cx="917" cy="909"/>
            </a:xfrm>
            <a:prstGeom prst="ellipse">
              <a:avLst/>
            </a:prstGeom>
            <a:solidFill>
              <a:srgbClr val="BBD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9" name="Freeform 61"/>
            <p:cNvSpPr>
              <a:spLocks noEditPoints="1"/>
            </p:cNvSpPr>
            <p:nvPr/>
          </p:nvSpPr>
          <p:spPr bwMode="auto">
            <a:xfrm>
              <a:off x="695" y="1752"/>
              <a:ext cx="974" cy="969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5" y="309"/>
                    <a:pt x="20" y="244"/>
                    <a:pt x="20" y="164"/>
                  </a:cubicBezTo>
                  <a:cubicBezTo>
                    <a:pt x="20" y="84"/>
                    <a:pt x="85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0" name="Freeform 62"/>
            <p:cNvSpPr/>
            <p:nvPr/>
          </p:nvSpPr>
          <p:spPr bwMode="auto">
            <a:xfrm>
              <a:off x="959" y="1785"/>
              <a:ext cx="576" cy="711"/>
            </a:xfrm>
            <a:custGeom>
              <a:avLst/>
              <a:gdLst>
                <a:gd name="T0" fmla="*/ 53 w 194"/>
                <a:gd name="T1" fmla="*/ 81 h 241"/>
                <a:gd name="T2" fmla="*/ 14 w 194"/>
                <a:gd name="T3" fmla="*/ 7 h 241"/>
                <a:gd name="T4" fmla="*/ 97 w 194"/>
                <a:gd name="T5" fmla="*/ 2 h 241"/>
                <a:gd name="T6" fmla="*/ 183 w 194"/>
                <a:gd name="T7" fmla="*/ 67 h 241"/>
                <a:gd name="T8" fmla="*/ 179 w 194"/>
                <a:gd name="T9" fmla="*/ 213 h 241"/>
                <a:gd name="T10" fmla="*/ 119 w 194"/>
                <a:gd name="T11" fmla="*/ 241 h 241"/>
                <a:gd name="T12" fmla="*/ 141 w 194"/>
                <a:gd name="T13" fmla="*/ 93 h 241"/>
                <a:gd name="T14" fmla="*/ 53 w 194"/>
                <a:gd name="T15" fmla="*/ 8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" h="241">
                  <a:moveTo>
                    <a:pt x="53" y="81"/>
                  </a:moveTo>
                  <a:cubicBezTo>
                    <a:pt x="36" y="79"/>
                    <a:pt x="0" y="37"/>
                    <a:pt x="14" y="7"/>
                  </a:cubicBezTo>
                  <a:cubicBezTo>
                    <a:pt x="41" y="27"/>
                    <a:pt x="37" y="11"/>
                    <a:pt x="97" y="2"/>
                  </a:cubicBezTo>
                  <a:cubicBezTo>
                    <a:pt x="111" y="0"/>
                    <a:pt x="169" y="48"/>
                    <a:pt x="183" y="67"/>
                  </a:cubicBezTo>
                  <a:cubicBezTo>
                    <a:pt x="194" y="81"/>
                    <a:pt x="165" y="164"/>
                    <a:pt x="179" y="213"/>
                  </a:cubicBezTo>
                  <a:cubicBezTo>
                    <a:pt x="182" y="225"/>
                    <a:pt x="128" y="234"/>
                    <a:pt x="119" y="241"/>
                  </a:cubicBezTo>
                  <a:cubicBezTo>
                    <a:pt x="119" y="241"/>
                    <a:pt x="143" y="94"/>
                    <a:pt x="141" y="93"/>
                  </a:cubicBezTo>
                  <a:cubicBezTo>
                    <a:pt x="140" y="93"/>
                    <a:pt x="53" y="81"/>
                    <a:pt x="53" y="81"/>
                  </a:cubicBezTo>
                  <a:close/>
                </a:path>
              </a:pathLst>
            </a:custGeom>
            <a:solidFill>
              <a:srgbClr val="EA5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1" name="Freeform 63"/>
            <p:cNvSpPr/>
            <p:nvPr/>
          </p:nvSpPr>
          <p:spPr bwMode="auto">
            <a:xfrm>
              <a:off x="1072" y="1805"/>
              <a:ext cx="104" cy="198"/>
            </a:xfrm>
            <a:custGeom>
              <a:avLst/>
              <a:gdLst>
                <a:gd name="T0" fmla="*/ 21 w 35"/>
                <a:gd name="T1" fmla="*/ 67 h 67"/>
                <a:gd name="T2" fmla="*/ 35 w 35"/>
                <a:gd name="T3" fmla="*/ 67 h 67"/>
                <a:gd name="T4" fmla="*/ 32 w 35"/>
                <a:gd name="T5" fmla="*/ 0 h 67"/>
                <a:gd name="T6" fmla="*/ 6 w 35"/>
                <a:gd name="T7" fmla="*/ 8 h 67"/>
                <a:gd name="T8" fmla="*/ 21 w 35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7">
                  <a:moveTo>
                    <a:pt x="21" y="67"/>
                  </a:moveTo>
                  <a:cubicBezTo>
                    <a:pt x="35" y="67"/>
                    <a:pt x="35" y="67"/>
                    <a:pt x="35" y="67"/>
                  </a:cubicBezTo>
                  <a:cubicBezTo>
                    <a:pt x="23" y="50"/>
                    <a:pt x="28" y="17"/>
                    <a:pt x="32" y="0"/>
                  </a:cubicBezTo>
                  <a:cubicBezTo>
                    <a:pt x="20" y="3"/>
                    <a:pt x="12" y="6"/>
                    <a:pt x="6" y="8"/>
                  </a:cubicBezTo>
                  <a:cubicBezTo>
                    <a:pt x="0" y="30"/>
                    <a:pt x="20" y="63"/>
                    <a:pt x="21" y="67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2" name="Freeform 64"/>
            <p:cNvSpPr/>
            <p:nvPr/>
          </p:nvSpPr>
          <p:spPr bwMode="auto">
            <a:xfrm>
              <a:off x="1236" y="1796"/>
              <a:ext cx="124" cy="222"/>
            </a:xfrm>
            <a:custGeom>
              <a:avLst/>
              <a:gdLst>
                <a:gd name="T0" fmla="*/ 0 w 42"/>
                <a:gd name="T1" fmla="*/ 68 h 75"/>
                <a:gd name="T2" fmla="*/ 18 w 42"/>
                <a:gd name="T3" fmla="*/ 75 h 75"/>
                <a:gd name="T4" fmla="*/ 42 w 42"/>
                <a:gd name="T5" fmla="*/ 19 h 75"/>
                <a:gd name="T6" fmla="*/ 14 w 42"/>
                <a:gd name="T7" fmla="*/ 0 h 75"/>
                <a:gd name="T8" fmla="*/ 0 w 42"/>
                <a:gd name="T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0" y="68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21" y="61"/>
                    <a:pt x="35" y="33"/>
                    <a:pt x="42" y="19"/>
                  </a:cubicBezTo>
                  <a:cubicBezTo>
                    <a:pt x="32" y="11"/>
                    <a:pt x="21" y="4"/>
                    <a:pt x="14" y="0"/>
                  </a:cubicBezTo>
                  <a:cubicBezTo>
                    <a:pt x="2" y="23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3" name="Freeform 65"/>
            <p:cNvSpPr/>
            <p:nvPr/>
          </p:nvSpPr>
          <p:spPr bwMode="auto">
            <a:xfrm>
              <a:off x="1345" y="1903"/>
              <a:ext cx="140" cy="156"/>
            </a:xfrm>
            <a:custGeom>
              <a:avLst/>
              <a:gdLst>
                <a:gd name="T0" fmla="*/ 47 w 47"/>
                <a:gd name="T1" fmla="*/ 19 h 53"/>
                <a:gd name="T2" fmla="*/ 27 w 47"/>
                <a:gd name="T3" fmla="*/ 0 h 53"/>
                <a:gd name="T4" fmla="*/ 0 w 47"/>
                <a:gd name="T5" fmla="*/ 44 h 53"/>
                <a:gd name="T6" fmla="*/ 11 w 47"/>
                <a:gd name="T7" fmla="*/ 53 h 53"/>
                <a:gd name="T8" fmla="*/ 47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2">
                  <a:moveTo>
                    <a:pt x="47" y="19"/>
                  </a:moveTo>
                  <a:cubicBezTo>
                    <a:pt x="42" y="14"/>
                    <a:pt x="35" y="7"/>
                    <a:pt x="27" y="0"/>
                  </a:cubicBezTo>
                  <a:cubicBezTo>
                    <a:pt x="10" y="18"/>
                    <a:pt x="4" y="37"/>
                    <a:pt x="0" y="44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4" y="43"/>
                    <a:pt x="36" y="27"/>
                    <a:pt x="47" y="19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4" name="Freeform 66"/>
            <p:cNvSpPr/>
            <p:nvPr/>
          </p:nvSpPr>
          <p:spPr bwMode="auto">
            <a:xfrm>
              <a:off x="1402" y="2192"/>
              <a:ext cx="86" cy="83"/>
            </a:xfrm>
            <a:custGeom>
              <a:avLst/>
              <a:gdLst>
                <a:gd name="T0" fmla="*/ 0 w 29"/>
                <a:gd name="T1" fmla="*/ 28 h 28"/>
                <a:gd name="T2" fmla="*/ 27 w 29"/>
                <a:gd name="T3" fmla="*/ 24 h 28"/>
                <a:gd name="T4" fmla="*/ 29 w 29"/>
                <a:gd name="T5" fmla="*/ 0 h 28"/>
                <a:gd name="T6" fmla="*/ 0 w 29"/>
                <a:gd name="T7" fmla="*/ 8 h 28"/>
                <a:gd name="T8" fmla="*/ 0 w 2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27" y="24"/>
                    <a:pt x="27" y="24"/>
                    <a:pt x="27" y="24"/>
                  </a:cubicBezTo>
                  <a:cubicBezTo>
                    <a:pt x="28" y="16"/>
                    <a:pt x="28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5" name="Freeform 67"/>
            <p:cNvSpPr/>
            <p:nvPr/>
          </p:nvSpPr>
          <p:spPr bwMode="auto">
            <a:xfrm>
              <a:off x="1393" y="2310"/>
              <a:ext cx="89" cy="80"/>
            </a:xfrm>
            <a:custGeom>
              <a:avLst/>
              <a:gdLst>
                <a:gd name="T0" fmla="*/ 0 w 30"/>
                <a:gd name="T1" fmla="*/ 8 h 27"/>
                <a:gd name="T2" fmla="*/ 0 w 30"/>
                <a:gd name="T3" fmla="*/ 27 h 27"/>
                <a:gd name="T4" fmla="*/ 30 w 30"/>
                <a:gd name="T5" fmla="*/ 23 h 27"/>
                <a:gd name="T6" fmla="*/ 29 w 30"/>
                <a:gd name="T7" fmla="*/ 0 h 27"/>
                <a:gd name="T8" fmla="*/ 0 w 30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7">
                  <a:moveTo>
                    <a:pt x="0" y="8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9" y="15"/>
                    <a:pt x="29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6" name="Freeform 68"/>
            <p:cNvSpPr/>
            <p:nvPr/>
          </p:nvSpPr>
          <p:spPr bwMode="auto">
            <a:xfrm>
              <a:off x="864" y="1959"/>
              <a:ext cx="202" cy="186"/>
            </a:xfrm>
            <a:custGeom>
              <a:avLst/>
              <a:gdLst>
                <a:gd name="T0" fmla="*/ 68 w 68"/>
                <a:gd name="T1" fmla="*/ 32 h 63"/>
                <a:gd name="T2" fmla="*/ 7 w 68"/>
                <a:gd name="T3" fmla="*/ 15 h 63"/>
                <a:gd name="T4" fmla="*/ 59 w 68"/>
                <a:gd name="T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2">
                  <a:moveTo>
                    <a:pt x="68" y="32"/>
                  </a:moveTo>
                  <a:cubicBezTo>
                    <a:pt x="64" y="20"/>
                    <a:pt x="34" y="0"/>
                    <a:pt x="7" y="15"/>
                  </a:cubicBezTo>
                  <a:cubicBezTo>
                    <a:pt x="0" y="21"/>
                    <a:pt x="33" y="63"/>
                    <a:pt x="59" y="52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7" name="Freeform 69"/>
            <p:cNvSpPr/>
            <p:nvPr/>
          </p:nvSpPr>
          <p:spPr bwMode="auto">
            <a:xfrm>
              <a:off x="870" y="1994"/>
              <a:ext cx="176" cy="148"/>
            </a:xfrm>
            <a:custGeom>
              <a:avLst/>
              <a:gdLst>
                <a:gd name="T0" fmla="*/ 57 w 59"/>
                <a:gd name="T1" fmla="*/ 40 h 50"/>
                <a:gd name="T2" fmla="*/ 59 w 59"/>
                <a:gd name="T3" fmla="*/ 36 h 50"/>
                <a:gd name="T4" fmla="*/ 4 w 59"/>
                <a:gd name="T5" fmla="*/ 4 h 50"/>
                <a:gd name="T6" fmla="*/ 57 w 59"/>
                <a:gd name="T7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50">
                  <a:moveTo>
                    <a:pt x="57" y="40"/>
                  </a:moveTo>
                  <a:cubicBezTo>
                    <a:pt x="59" y="36"/>
                    <a:pt x="59" y="36"/>
                    <a:pt x="59" y="36"/>
                  </a:cubicBezTo>
                  <a:cubicBezTo>
                    <a:pt x="53" y="22"/>
                    <a:pt x="35" y="0"/>
                    <a:pt x="4" y="4"/>
                  </a:cubicBezTo>
                  <a:cubicBezTo>
                    <a:pt x="0" y="12"/>
                    <a:pt x="32" y="50"/>
                    <a:pt x="57" y="40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8" name="Freeform 70"/>
            <p:cNvSpPr/>
            <p:nvPr/>
          </p:nvSpPr>
          <p:spPr bwMode="auto">
            <a:xfrm>
              <a:off x="1372" y="2006"/>
              <a:ext cx="202" cy="180"/>
            </a:xfrm>
            <a:custGeom>
              <a:avLst/>
              <a:gdLst>
                <a:gd name="T0" fmla="*/ 0 w 68"/>
                <a:gd name="T1" fmla="*/ 27 h 61"/>
                <a:gd name="T2" fmla="*/ 62 w 68"/>
                <a:gd name="T3" fmla="*/ 19 h 61"/>
                <a:gd name="T4" fmla="*/ 6 w 68"/>
                <a:gd name="T5" fmla="*/ 4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1">
                  <a:moveTo>
                    <a:pt x="0" y="27"/>
                  </a:moveTo>
                  <a:cubicBezTo>
                    <a:pt x="5" y="15"/>
                    <a:pt x="38" y="0"/>
                    <a:pt x="62" y="19"/>
                  </a:cubicBezTo>
                  <a:cubicBezTo>
                    <a:pt x="68" y="25"/>
                    <a:pt x="30" y="61"/>
                    <a:pt x="6" y="47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9" name="Freeform 71"/>
            <p:cNvSpPr/>
            <p:nvPr/>
          </p:nvSpPr>
          <p:spPr bwMode="auto">
            <a:xfrm>
              <a:off x="1384" y="2045"/>
              <a:ext cx="184" cy="141"/>
            </a:xfrm>
            <a:custGeom>
              <a:avLst/>
              <a:gdLst>
                <a:gd name="T0" fmla="*/ 2 w 62"/>
                <a:gd name="T1" fmla="*/ 34 h 48"/>
                <a:gd name="T2" fmla="*/ 0 w 62"/>
                <a:gd name="T3" fmla="*/ 29 h 48"/>
                <a:gd name="T4" fmla="*/ 59 w 62"/>
                <a:gd name="T5" fmla="*/ 6 h 48"/>
                <a:gd name="T6" fmla="*/ 2 w 62"/>
                <a:gd name="T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8">
                  <a:moveTo>
                    <a:pt x="2" y="34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8" y="17"/>
                    <a:pt x="28" y="0"/>
                    <a:pt x="59" y="6"/>
                  </a:cubicBezTo>
                  <a:cubicBezTo>
                    <a:pt x="62" y="14"/>
                    <a:pt x="25" y="48"/>
                    <a:pt x="2" y="34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0" name="Freeform 72"/>
            <p:cNvSpPr/>
            <p:nvPr/>
          </p:nvSpPr>
          <p:spPr bwMode="auto">
            <a:xfrm>
              <a:off x="808" y="1950"/>
              <a:ext cx="650" cy="676"/>
            </a:xfrm>
            <a:custGeom>
              <a:avLst/>
              <a:gdLst>
                <a:gd name="T0" fmla="*/ 67 w 219"/>
                <a:gd name="T1" fmla="*/ 80 h 229"/>
                <a:gd name="T2" fmla="*/ 150 w 219"/>
                <a:gd name="T3" fmla="*/ 7 h 229"/>
                <a:gd name="T4" fmla="*/ 206 w 219"/>
                <a:gd name="T5" fmla="*/ 131 h 229"/>
                <a:gd name="T6" fmla="*/ 100 w 219"/>
                <a:gd name="T7" fmla="*/ 217 h 229"/>
                <a:gd name="T8" fmla="*/ 48 w 219"/>
                <a:gd name="T9" fmla="*/ 115 h 229"/>
                <a:gd name="T10" fmla="*/ 67 w 219"/>
                <a:gd name="T11" fmla="*/ 8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29">
                  <a:moveTo>
                    <a:pt x="67" y="80"/>
                  </a:moveTo>
                  <a:cubicBezTo>
                    <a:pt x="69" y="54"/>
                    <a:pt x="81" y="0"/>
                    <a:pt x="150" y="7"/>
                  </a:cubicBezTo>
                  <a:cubicBezTo>
                    <a:pt x="219" y="14"/>
                    <a:pt x="212" y="93"/>
                    <a:pt x="206" y="131"/>
                  </a:cubicBezTo>
                  <a:cubicBezTo>
                    <a:pt x="200" y="169"/>
                    <a:pt x="175" y="229"/>
                    <a:pt x="100" y="217"/>
                  </a:cubicBezTo>
                  <a:cubicBezTo>
                    <a:pt x="60" y="214"/>
                    <a:pt x="0" y="163"/>
                    <a:pt x="48" y="115"/>
                  </a:cubicBezTo>
                  <a:cubicBezTo>
                    <a:pt x="61" y="103"/>
                    <a:pt x="66" y="87"/>
                    <a:pt x="67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1" name="Freeform 73"/>
            <p:cNvSpPr/>
            <p:nvPr/>
          </p:nvSpPr>
          <p:spPr bwMode="auto">
            <a:xfrm>
              <a:off x="832" y="2219"/>
              <a:ext cx="567" cy="399"/>
            </a:xfrm>
            <a:custGeom>
              <a:avLst/>
              <a:gdLst>
                <a:gd name="T0" fmla="*/ 191 w 191"/>
                <a:gd name="T1" fmla="*/ 67 h 135"/>
                <a:gd name="T2" fmla="*/ 32 w 191"/>
                <a:gd name="T3" fmla="*/ 33 h 135"/>
                <a:gd name="T4" fmla="*/ 92 w 191"/>
                <a:gd name="T5" fmla="*/ 126 h 135"/>
                <a:gd name="T6" fmla="*/ 191 w 191"/>
                <a:gd name="T7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35">
                  <a:moveTo>
                    <a:pt x="191" y="67"/>
                  </a:moveTo>
                  <a:cubicBezTo>
                    <a:pt x="176" y="19"/>
                    <a:pt x="54" y="0"/>
                    <a:pt x="32" y="33"/>
                  </a:cubicBezTo>
                  <a:cubicBezTo>
                    <a:pt x="0" y="79"/>
                    <a:pt x="55" y="123"/>
                    <a:pt x="92" y="126"/>
                  </a:cubicBezTo>
                  <a:cubicBezTo>
                    <a:pt x="151" y="135"/>
                    <a:pt x="179" y="100"/>
                    <a:pt x="191" y="67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2" name="Freeform 74"/>
            <p:cNvSpPr/>
            <p:nvPr/>
          </p:nvSpPr>
          <p:spPr bwMode="auto">
            <a:xfrm>
              <a:off x="921" y="2316"/>
              <a:ext cx="104" cy="104"/>
            </a:xfrm>
            <a:custGeom>
              <a:avLst/>
              <a:gdLst>
                <a:gd name="T0" fmla="*/ 34 w 35"/>
                <a:gd name="T1" fmla="*/ 19 h 35"/>
                <a:gd name="T2" fmla="*/ 16 w 35"/>
                <a:gd name="T3" fmla="*/ 34 h 35"/>
                <a:gd name="T4" fmla="*/ 0 w 35"/>
                <a:gd name="T5" fmla="*/ 16 h 35"/>
                <a:gd name="T6" fmla="*/ 18 w 35"/>
                <a:gd name="T7" fmla="*/ 0 h 35"/>
                <a:gd name="T8" fmla="*/ 34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4" y="19"/>
                  </a:moveTo>
                  <a:cubicBezTo>
                    <a:pt x="34" y="28"/>
                    <a:pt x="25" y="35"/>
                    <a:pt x="16" y="34"/>
                  </a:cubicBezTo>
                  <a:cubicBezTo>
                    <a:pt x="7" y="34"/>
                    <a:pt x="0" y="26"/>
                    <a:pt x="0" y="16"/>
                  </a:cubicBezTo>
                  <a:cubicBezTo>
                    <a:pt x="1" y="7"/>
                    <a:pt x="9" y="0"/>
                    <a:pt x="18" y="0"/>
                  </a:cubicBezTo>
                  <a:cubicBezTo>
                    <a:pt x="28" y="1"/>
                    <a:pt x="35" y="9"/>
                    <a:pt x="34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3" name="Freeform 75"/>
            <p:cNvSpPr/>
            <p:nvPr/>
          </p:nvSpPr>
          <p:spPr bwMode="auto">
            <a:xfrm>
              <a:off x="1262" y="2364"/>
              <a:ext cx="104" cy="103"/>
            </a:xfrm>
            <a:custGeom>
              <a:avLst/>
              <a:gdLst>
                <a:gd name="T0" fmla="*/ 35 w 35"/>
                <a:gd name="T1" fmla="*/ 19 h 35"/>
                <a:gd name="T2" fmla="*/ 17 w 35"/>
                <a:gd name="T3" fmla="*/ 35 h 35"/>
                <a:gd name="T4" fmla="*/ 1 w 35"/>
                <a:gd name="T5" fmla="*/ 17 h 35"/>
                <a:gd name="T6" fmla="*/ 19 w 35"/>
                <a:gd name="T7" fmla="*/ 1 h 35"/>
                <a:gd name="T8" fmla="*/ 35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5" y="19"/>
                  </a:moveTo>
                  <a:cubicBezTo>
                    <a:pt x="34" y="28"/>
                    <a:pt x="26" y="35"/>
                    <a:pt x="17" y="35"/>
                  </a:cubicBezTo>
                  <a:cubicBezTo>
                    <a:pt x="7" y="34"/>
                    <a:pt x="0" y="26"/>
                    <a:pt x="1" y="17"/>
                  </a:cubicBezTo>
                  <a:cubicBezTo>
                    <a:pt x="1" y="7"/>
                    <a:pt x="10" y="0"/>
                    <a:pt x="19" y="1"/>
                  </a:cubicBezTo>
                  <a:cubicBezTo>
                    <a:pt x="28" y="1"/>
                    <a:pt x="35" y="10"/>
                    <a:pt x="35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4" name="Freeform 76"/>
            <p:cNvSpPr/>
            <p:nvPr/>
          </p:nvSpPr>
          <p:spPr bwMode="auto">
            <a:xfrm>
              <a:off x="1075" y="2307"/>
              <a:ext cx="33" cy="30"/>
            </a:xfrm>
            <a:custGeom>
              <a:avLst/>
              <a:gdLst>
                <a:gd name="T0" fmla="*/ 10 w 11"/>
                <a:gd name="T1" fmla="*/ 5 h 10"/>
                <a:gd name="T2" fmla="*/ 5 w 11"/>
                <a:gd name="T3" fmla="*/ 10 h 10"/>
                <a:gd name="T4" fmla="*/ 0 w 11"/>
                <a:gd name="T5" fmla="*/ 5 h 10"/>
                <a:gd name="T6" fmla="*/ 5 w 11"/>
                <a:gd name="T7" fmla="*/ 0 h 10"/>
                <a:gd name="T8" fmla="*/ 10 w 11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5"/>
                  </a:moveTo>
                  <a:cubicBezTo>
                    <a:pt x="10" y="8"/>
                    <a:pt x="8" y="10"/>
                    <a:pt x="5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1" y="2"/>
                    <a:pt x="10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5" name="Freeform 77"/>
            <p:cNvSpPr/>
            <p:nvPr/>
          </p:nvSpPr>
          <p:spPr bwMode="auto">
            <a:xfrm>
              <a:off x="1200" y="2316"/>
              <a:ext cx="33" cy="33"/>
            </a:xfrm>
            <a:custGeom>
              <a:avLst/>
              <a:gdLst>
                <a:gd name="T0" fmla="*/ 11 w 11"/>
                <a:gd name="T1" fmla="*/ 6 h 11"/>
                <a:gd name="T2" fmla="*/ 5 w 11"/>
                <a:gd name="T3" fmla="*/ 10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cubicBezTo>
                    <a:pt x="10" y="8"/>
                    <a:pt x="8" y="11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6" name="Freeform 78"/>
            <p:cNvSpPr/>
            <p:nvPr/>
          </p:nvSpPr>
          <p:spPr bwMode="auto">
            <a:xfrm>
              <a:off x="1099" y="2411"/>
              <a:ext cx="125" cy="94"/>
            </a:xfrm>
            <a:custGeom>
              <a:avLst/>
              <a:gdLst>
                <a:gd name="T0" fmla="*/ 0 w 42"/>
                <a:gd name="T1" fmla="*/ 9 h 32"/>
                <a:gd name="T2" fmla="*/ 36 w 42"/>
                <a:gd name="T3" fmla="*/ 0 h 32"/>
                <a:gd name="T4" fmla="*/ 24 w 42"/>
                <a:gd name="T5" fmla="*/ 30 h 32"/>
                <a:gd name="T6" fmla="*/ 0 w 42"/>
                <a:gd name="T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9"/>
                  </a:moveTo>
                  <a:cubicBezTo>
                    <a:pt x="8" y="10"/>
                    <a:pt x="28" y="13"/>
                    <a:pt x="36" y="0"/>
                  </a:cubicBezTo>
                  <a:cubicBezTo>
                    <a:pt x="42" y="14"/>
                    <a:pt x="38" y="28"/>
                    <a:pt x="24" y="30"/>
                  </a:cubicBezTo>
                  <a:cubicBezTo>
                    <a:pt x="6" y="32"/>
                    <a:pt x="7" y="14"/>
                    <a:pt x="0" y="9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7" name="Freeform 79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8" name="Freeform 80"/>
            <p:cNvSpPr/>
            <p:nvPr/>
          </p:nvSpPr>
          <p:spPr bwMode="auto">
            <a:xfrm>
              <a:off x="1063" y="2110"/>
              <a:ext cx="80" cy="88"/>
            </a:xfrm>
            <a:custGeom>
              <a:avLst/>
              <a:gdLst>
                <a:gd name="T0" fmla="*/ 3 w 27"/>
                <a:gd name="T1" fmla="*/ 23 h 30"/>
                <a:gd name="T2" fmla="*/ 3 w 27"/>
                <a:gd name="T3" fmla="*/ 25 h 30"/>
                <a:gd name="T4" fmla="*/ 17 w 27"/>
                <a:gd name="T5" fmla="*/ 28 h 30"/>
                <a:gd name="T6" fmla="*/ 25 w 27"/>
                <a:gd name="T7" fmla="*/ 10 h 30"/>
                <a:gd name="T8" fmla="*/ 14 w 27"/>
                <a:gd name="T9" fmla="*/ 0 h 30"/>
                <a:gd name="T10" fmla="*/ 11 w 27"/>
                <a:gd name="T11" fmla="*/ 1 h 30"/>
                <a:gd name="T12" fmla="*/ 3 w 27"/>
                <a:gd name="T13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3" y="23"/>
                  </a:moveTo>
                  <a:cubicBezTo>
                    <a:pt x="3" y="23"/>
                    <a:pt x="3" y="24"/>
                    <a:pt x="3" y="25"/>
                  </a:cubicBezTo>
                  <a:cubicBezTo>
                    <a:pt x="7" y="29"/>
                    <a:pt x="12" y="30"/>
                    <a:pt x="17" y="28"/>
                  </a:cubicBezTo>
                  <a:cubicBezTo>
                    <a:pt x="24" y="25"/>
                    <a:pt x="27" y="17"/>
                    <a:pt x="25" y="10"/>
                  </a:cubicBezTo>
                  <a:cubicBezTo>
                    <a:pt x="23" y="4"/>
                    <a:pt x="19" y="1"/>
                    <a:pt x="14" y="0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4" y="4"/>
                    <a:pt x="0" y="14"/>
                    <a:pt x="3" y="23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9" name="Freeform 81"/>
            <p:cNvSpPr/>
            <p:nvPr/>
          </p:nvSpPr>
          <p:spPr bwMode="auto">
            <a:xfrm>
              <a:off x="1063" y="2113"/>
              <a:ext cx="69" cy="76"/>
            </a:xfrm>
            <a:custGeom>
              <a:avLst/>
              <a:gdLst>
                <a:gd name="T0" fmla="*/ 3 w 23"/>
                <a:gd name="T1" fmla="*/ 22 h 26"/>
                <a:gd name="T2" fmla="*/ 3 w 23"/>
                <a:gd name="T3" fmla="*/ 23 h 26"/>
                <a:gd name="T4" fmla="*/ 14 w 23"/>
                <a:gd name="T5" fmla="*/ 25 h 26"/>
                <a:gd name="T6" fmla="*/ 21 w 23"/>
                <a:gd name="T7" fmla="*/ 8 h 26"/>
                <a:gd name="T8" fmla="*/ 12 w 23"/>
                <a:gd name="T9" fmla="*/ 0 h 26"/>
                <a:gd name="T10" fmla="*/ 11 w 23"/>
                <a:gd name="T11" fmla="*/ 0 h 26"/>
                <a:gd name="T12" fmla="*/ 3 w 23"/>
                <a:gd name="T1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6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6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3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0" name="Freeform 82"/>
            <p:cNvSpPr/>
            <p:nvPr/>
          </p:nvSpPr>
          <p:spPr bwMode="auto">
            <a:xfrm>
              <a:off x="1120" y="2136"/>
              <a:ext cx="26" cy="27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1" name="Freeform 83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2" name="Freeform 84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3" name="Freeform 85"/>
            <p:cNvSpPr/>
            <p:nvPr/>
          </p:nvSpPr>
          <p:spPr bwMode="auto">
            <a:xfrm>
              <a:off x="1215" y="2133"/>
              <a:ext cx="80" cy="86"/>
            </a:xfrm>
            <a:custGeom>
              <a:avLst/>
              <a:gdLst>
                <a:gd name="T0" fmla="*/ 3 w 27"/>
                <a:gd name="T1" fmla="*/ 22 h 29"/>
                <a:gd name="T2" fmla="*/ 3 w 27"/>
                <a:gd name="T3" fmla="*/ 24 h 29"/>
                <a:gd name="T4" fmla="*/ 17 w 27"/>
                <a:gd name="T5" fmla="*/ 27 h 29"/>
                <a:gd name="T6" fmla="*/ 25 w 27"/>
                <a:gd name="T7" fmla="*/ 9 h 29"/>
                <a:gd name="T8" fmla="*/ 14 w 27"/>
                <a:gd name="T9" fmla="*/ 0 h 29"/>
                <a:gd name="T10" fmla="*/ 11 w 27"/>
                <a:gd name="T11" fmla="*/ 0 h 29"/>
                <a:gd name="T12" fmla="*/ 3 w 2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8">
                  <a:moveTo>
                    <a:pt x="3" y="22"/>
                  </a:moveTo>
                  <a:cubicBezTo>
                    <a:pt x="3" y="23"/>
                    <a:pt x="3" y="23"/>
                    <a:pt x="3" y="24"/>
                  </a:cubicBezTo>
                  <a:cubicBezTo>
                    <a:pt x="7" y="28"/>
                    <a:pt x="12" y="29"/>
                    <a:pt x="17" y="27"/>
                  </a:cubicBezTo>
                  <a:cubicBezTo>
                    <a:pt x="24" y="24"/>
                    <a:pt x="27" y="16"/>
                    <a:pt x="25" y="9"/>
                  </a:cubicBezTo>
                  <a:cubicBezTo>
                    <a:pt x="23" y="3"/>
                    <a:pt x="19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4" name="Freeform 86"/>
            <p:cNvSpPr/>
            <p:nvPr/>
          </p:nvSpPr>
          <p:spPr bwMode="auto">
            <a:xfrm>
              <a:off x="1215" y="2133"/>
              <a:ext cx="68" cy="80"/>
            </a:xfrm>
            <a:custGeom>
              <a:avLst/>
              <a:gdLst>
                <a:gd name="T0" fmla="*/ 3 w 23"/>
                <a:gd name="T1" fmla="*/ 22 h 27"/>
                <a:gd name="T2" fmla="*/ 3 w 23"/>
                <a:gd name="T3" fmla="*/ 23 h 27"/>
                <a:gd name="T4" fmla="*/ 14 w 23"/>
                <a:gd name="T5" fmla="*/ 25 h 27"/>
                <a:gd name="T6" fmla="*/ 21 w 23"/>
                <a:gd name="T7" fmla="*/ 8 h 27"/>
                <a:gd name="T8" fmla="*/ 12 w 23"/>
                <a:gd name="T9" fmla="*/ 0 h 27"/>
                <a:gd name="T10" fmla="*/ 11 w 23"/>
                <a:gd name="T11" fmla="*/ 0 h 27"/>
                <a:gd name="T12" fmla="*/ 3 w 23"/>
                <a:gd name="T13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7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7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5" name="Freeform 87"/>
            <p:cNvSpPr/>
            <p:nvPr/>
          </p:nvSpPr>
          <p:spPr bwMode="auto">
            <a:xfrm>
              <a:off x="1271" y="2157"/>
              <a:ext cx="27" cy="26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6" name="Freeform 88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7" name="Freeform 89"/>
            <p:cNvSpPr/>
            <p:nvPr/>
          </p:nvSpPr>
          <p:spPr bwMode="auto">
            <a:xfrm>
              <a:off x="1197" y="1968"/>
              <a:ext cx="62" cy="147"/>
            </a:xfrm>
            <a:custGeom>
              <a:avLst/>
              <a:gdLst>
                <a:gd name="T0" fmla="*/ 0 w 21"/>
                <a:gd name="T1" fmla="*/ 44 h 50"/>
                <a:gd name="T2" fmla="*/ 21 w 21"/>
                <a:gd name="T3" fmla="*/ 1 h 50"/>
                <a:gd name="T4" fmla="*/ 19 w 21"/>
                <a:gd name="T5" fmla="*/ 1 h 50"/>
                <a:gd name="T6" fmla="*/ 2 w 21"/>
                <a:gd name="T7" fmla="*/ 1 h 50"/>
                <a:gd name="T8" fmla="*/ 0 w 21"/>
                <a:gd name="T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0">
                  <a:moveTo>
                    <a:pt x="0" y="44"/>
                  </a:moveTo>
                  <a:cubicBezTo>
                    <a:pt x="4" y="50"/>
                    <a:pt x="12" y="19"/>
                    <a:pt x="21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3" y="1"/>
                    <a:pt x="7" y="0"/>
                    <a:pt x="2" y="1"/>
                  </a:cubicBezTo>
                  <a:cubicBezTo>
                    <a:pt x="0" y="14"/>
                    <a:pt x="1" y="34"/>
                    <a:pt x="0" y="4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8" name="Freeform 90"/>
            <p:cNvSpPr/>
            <p:nvPr/>
          </p:nvSpPr>
          <p:spPr bwMode="auto">
            <a:xfrm>
              <a:off x="1262" y="1977"/>
              <a:ext cx="71" cy="133"/>
            </a:xfrm>
            <a:custGeom>
              <a:avLst/>
              <a:gdLst>
                <a:gd name="T0" fmla="*/ 24 w 24"/>
                <a:gd name="T1" fmla="*/ 7 h 45"/>
                <a:gd name="T2" fmla="*/ 8 w 24"/>
                <a:gd name="T3" fmla="*/ 0 h 45"/>
                <a:gd name="T4" fmla="*/ 0 w 24"/>
                <a:gd name="T5" fmla="*/ 39 h 45"/>
                <a:gd name="T6" fmla="*/ 24 w 24"/>
                <a:gd name="T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5">
                  <a:moveTo>
                    <a:pt x="24" y="7"/>
                  </a:moveTo>
                  <a:cubicBezTo>
                    <a:pt x="20" y="4"/>
                    <a:pt x="14" y="2"/>
                    <a:pt x="8" y="0"/>
                  </a:cubicBezTo>
                  <a:cubicBezTo>
                    <a:pt x="4" y="12"/>
                    <a:pt x="1" y="29"/>
                    <a:pt x="0" y="39"/>
                  </a:cubicBezTo>
                  <a:cubicBezTo>
                    <a:pt x="3" y="45"/>
                    <a:pt x="13" y="22"/>
                    <a:pt x="24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9" name="Freeform 91"/>
            <p:cNvSpPr/>
            <p:nvPr/>
          </p:nvSpPr>
          <p:spPr bwMode="auto">
            <a:xfrm>
              <a:off x="1105" y="1977"/>
              <a:ext cx="47" cy="121"/>
            </a:xfrm>
            <a:custGeom>
              <a:avLst/>
              <a:gdLst>
                <a:gd name="T0" fmla="*/ 16 w 16"/>
                <a:gd name="T1" fmla="*/ 0 h 41"/>
                <a:gd name="T2" fmla="*/ 0 w 16"/>
                <a:gd name="T3" fmla="*/ 7 h 41"/>
                <a:gd name="T4" fmla="*/ 10 w 16"/>
                <a:gd name="T5" fmla="*/ 37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16" y="0"/>
                  </a:moveTo>
                  <a:cubicBezTo>
                    <a:pt x="10" y="2"/>
                    <a:pt x="5" y="4"/>
                    <a:pt x="0" y="7"/>
                  </a:cubicBezTo>
                  <a:cubicBezTo>
                    <a:pt x="2" y="18"/>
                    <a:pt x="6" y="30"/>
                    <a:pt x="10" y="37"/>
                  </a:cubicBezTo>
                  <a:cubicBezTo>
                    <a:pt x="16" y="41"/>
                    <a:pt x="14" y="19"/>
                    <a:pt x="16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0" name="Freeform 92"/>
            <p:cNvSpPr/>
            <p:nvPr/>
          </p:nvSpPr>
          <p:spPr bwMode="auto">
            <a:xfrm>
              <a:off x="1004" y="2163"/>
              <a:ext cx="56" cy="35"/>
            </a:xfrm>
            <a:custGeom>
              <a:avLst/>
              <a:gdLst>
                <a:gd name="T0" fmla="*/ 18 w 19"/>
                <a:gd name="T1" fmla="*/ 0 h 12"/>
                <a:gd name="T2" fmla="*/ 2 w 19"/>
                <a:gd name="T3" fmla="*/ 1 h 12"/>
                <a:gd name="T4" fmla="*/ 1 w 19"/>
                <a:gd name="T5" fmla="*/ 8 h 12"/>
                <a:gd name="T6" fmla="*/ 0 w 19"/>
                <a:gd name="T7" fmla="*/ 1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12" y="0"/>
                    <a:pt x="5" y="1"/>
                    <a:pt x="2" y="1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13" y="8"/>
                    <a:pt x="19" y="1"/>
                    <a:pt x="1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1" name="Freeform 93"/>
            <p:cNvSpPr/>
            <p:nvPr/>
          </p:nvSpPr>
          <p:spPr bwMode="auto">
            <a:xfrm>
              <a:off x="968" y="2216"/>
              <a:ext cx="113" cy="53"/>
            </a:xfrm>
            <a:custGeom>
              <a:avLst/>
              <a:gdLst>
                <a:gd name="T0" fmla="*/ 34 w 38"/>
                <a:gd name="T1" fmla="*/ 1 h 18"/>
                <a:gd name="T2" fmla="*/ 10 w 38"/>
                <a:gd name="T3" fmla="*/ 2 h 18"/>
                <a:gd name="T4" fmla="*/ 0 w 38"/>
                <a:gd name="T5" fmla="*/ 18 h 18"/>
                <a:gd name="T6" fmla="*/ 34 w 38"/>
                <a:gd name="T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8">
                  <a:moveTo>
                    <a:pt x="34" y="1"/>
                  </a:moveTo>
                  <a:cubicBezTo>
                    <a:pt x="27" y="0"/>
                    <a:pt x="18" y="0"/>
                    <a:pt x="10" y="2"/>
                  </a:cubicBezTo>
                  <a:cubicBezTo>
                    <a:pt x="8" y="7"/>
                    <a:pt x="5" y="13"/>
                    <a:pt x="0" y="18"/>
                  </a:cubicBezTo>
                  <a:cubicBezTo>
                    <a:pt x="21" y="11"/>
                    <a:pt x="38" y="2"/>
                    <a:pt x="3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2" name="Freeform 94"/>
            <p:cNvSpPr/>
            <p:nvPr/>
          </p:nvSpPr>
          <p:spPr bwMode="auto">
            <a:xfrm>
              <a:off x="1325" y="2154"/>
              <a:ext cx="106" cy="80"/>
            </a:xfrm>
            <a:custGeom>
              <a:avLst/>
              <a:gdLst>
                <a:gd name="T0" fmla="*/ 4 w 36"/>
                <a:gd name="T1" fmla="*/ 5 h 27"/>
                <a:gd name="T2" fmla="*/ 35 w 36"/>
                <a:gd name="T3" fmla="*/ 27 h 27"/>
                <a:gd name="T4" fmla="*/ 35 w 36"/>
                <a:gd name="T5" fmla="*/ 13 h 27"/>
                <a:gd name="T6" fmla="*/ 5 w 36"/>
                <a:gd name="T7" fmla="*/ 0 h 27"/>
                <a:gd name="T8" fmla="*/ 4 w 36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7">
                  <a:moveTo>
                    <a:pt x="4" y="5"/>
                  </a:moveTo>
                  <a:cubicBezTo>
                    <a:pt x="7" y="8"/>
                    <a:pt x="26" y="19"/>
                    <a:pt x="35" y="27"/>
                  </a:cubicBezTo>
                  <a:cubicBezTo>
                    <a:pt x="36" y="23"/>
                    <a:pt x="36" y="18"/>
                    <a:pt x="35" y="13"/>
                  </a:cubicBezTo>
                  <a:cubicBezTo>
                    <a:pt x="27" y="7"/>
                    <a:pt x="12" y="2"/>
                    <a:pt x="5" y="0"/>
                  </a:cubicBezTo>
                  <a:cubicBezTo>
                    <a:pt x="2" y="0"/>
                    <a:pt x="0" y="2"/>
                    <a:pt x="4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3" name="Freeform 95"/>
            <p:cNvSpPr/>
            <p:nvPr/>
          </p:nvSpPr>
          <p:spPr bwMode="auto">
            <a:xfrm>
              <a:off x="1298" y="2219"/>
              <a:ext cx="130" cy="91"/>
            </a:xfrm>
            <a:custGeom>
              <a:avLst/>
              <a:gdLst>
                <a:gd name="T0" fmla="*/ 16 w 44"/>
                <a:gd name="T1" fmla="*/ 11 h 31"/>
                <a:gd name="T2" fmla="*/ 42 w 44"/>
                <a:gd name="T3" fmla="*/ 31 h 31"/>
                <a:gd name="T4" fmla="*/ 44 w 44"/>
                <a:gd name="T5" fmla="*/ 14 h 31"/>
                <a:gd name="T6" fmla="*/ 4 w 44"/>
                <a:gd name="T7" fmla="*/ 1 h 31"/>
                <a:gd name="T8" fmla="*/ 16 w 44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16" y="11"/>
                  </a:moveTo>
                  <a:cubicBezTo>
                    <a:pt x="19" y="13"/>
                    <a:pt x="34" y="24"/>
                    <a:pt x="42" y="31"/>
                  </a:cubicBezTo>
                  <a:cubicBezTo>
                    <a:pt x="43" y="26"/>
                    <a:pt x="44" y="20"/>
                    <a:pt x="44" y="14"/>
                  </a:cubicBezTo>
                  <a:cubicBezTo>
                    <a:pt x="32" y="8"/>
                    <a:pt x="10" y="2"/>
                    <a:pt x="4" y="1"/>
                  </a:cubicBezTo>
                  <a:cubicBezTo>
                    <a:pt x="0" y="0"/>
                    <a:pt x="10" y="7"/>
                    <a:pt x="16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4" name="Freeform 96"/>
            <p:cNvSpPr/>
            <p:nvPr/>
          </p:nvSpPr>
          <p:spPr bwMode="auto">
            <a:xfrm>
              <a:off x="1307" y="2275"/>
              <a:ext cx="113" cy="115"/>
            </a:xfrm>
            <a:custGeom>
              <a:avLst/>
              <a:gdLst>
                <a:gd name="T0" fmla="*/ 3 w 38"/>
                <a:gd name="T1" fmla="*/ 0 h 39"/>
                <a:gd name="T2" fmla="*/ 12 w 38"/>
                <a:gd name="T3" fmla="*/ 13 h 39"/>
                <a:gd name="T4" fmla="*/ 34 w 38"/>
                <a:gd name="T5" fmla="*/ 39 h 39"/>
                <a:gd name="T6" fmla="*/ 38 w 38"/>
                <a:gd name="T7" fmla="*/ 22 h 39"/>
                <a:gd name="T8" fmla="*/ 3 w 3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9">
                  <a:moveTo>
                    <a:pt x="3" y="0"/>
                  </a:moveTo>
                  <a:cubicBezTo>
                    <a:pt x="0" y="0"/>
                    <a:pt x="8" y="8"/>
                    <a:pt x="12" y="13"/>
                  </a:cubicBezTo>
                  <a:cubicBezTo>
                    <a:pt x="15" y="16"/>
                    <a:pt x="27" y="30"/>
                    <a:pt x="34" y="39"/>
                  </a:cubicBezTo>
                  <a:cubicBezTo>
                    <a:pt x="36" y="33"/>
                    <a:pt x="37" y="27"/>
                    <a:pt x="38" y="22"/>
                  </a:cubicBezTo>
                  <a:cubicBezTo>
                    <a:pt x="27" y="13"/>
                    <a:pt x="9" y="3"/>
                    <a:pt x="3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5" name="Group 119"/>
          <p:cNvGrpSpPr>
            <a:grpSpLocks noChangeAspect="1"/>
          </p:cNvGrpSpPr>
          <p:nvPr/>
        </p:nvGrpSpPr>
        <p:grpSpPr>
          <a:xfrm>
            <a:off x="6066207" y="157055"/>
            <a:ext cx="2118784" cy="1589617"/>
            <a:chOff x="1377" y="423"/>
            <a:chExt cx="1001" cy="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6" name="Freeform 120"/>
            <p:cNvSpPr/>
            <p:nvPr/>
          </p:nvSpPr>
          <p:spPr bwMode="auto">
            <a:xfrm>
              <a:off x="1377" y="496"/>
              <a:ext cx="1001" cy="678"/>
            </a:xfrm>
            <a:custGeom>
              <a:avLst/>
              <a:gdLst>
                <a:gd name="T0" fmla="*/ 362 w 385"/>
                <a:gd name="T1" fmla="*/ 23 h 261"/>
                <a:gd name="T2" fmla="*/ 305 w 385"/>
                <a:gd name="T3" fmla="*/ 1 h 261"/>
                <a:gd name="T4" fmla="*/ 239 w 385"/>
                <a:gd name="T5" fmla="*/ 21 h 261"/>
                <a:gd name="T6" fmla="*/ 218 w 385"/>
                <a:gd name="T7" fmla="*/ 10 h 261"/>
                <a:gd name="T8" fmla="*/ 190 w 385"/>
                <a:gd name="T9" fmla="*/ 40 h 261"/>
                <a:gd name="T10" fmla="*/ 176 w 385"/>
                <a:gd name="T11" fmla="*/ 43 h 261"/>
                <a:gd name="T12" fmla="*/ 176 w 385"/>
                <a:gd name="T13" fmla="*/ 43 h 261"/>
                <a:gd name="T14" fmla="*/ 176 w 385"/>
                <a:gd name="T15" fmla="*/ 40 h 261"/>
                <a:gd name="T16" fmla="*/ 147 w 385"/>
                <a:gd name="T17" fmla="*/ 0 h 261"/>
                <a:gd name="T18" fmla="*/ 129 w 385"/>
                <a:gd name="T19" fmla="*/ 12 h 261"/>
                <a:gd name="T20" fmla="*/ 127 w 385"/>
                <a:gd name="T21" fmla="*/ 16 h 261"/>
                <a:gd name="T22" fmla="*/ 94 w 385"/>
                <a:gd name="T23" fmla="*/ 11 h 261"/>
                <a:gd name="T24" fmla="*/ 23 w 385"/>
                <a:gd name="T25" fmla="*/ 40 h 261"/>
                <a:gd name="T26" fmla="*/ 7 w 385"/>
                <a:gd name="T27" fmla="*/ 117 h 261"/>
                <a:gd name="T28" fmla="*/ 7 w 385"/>
                <a:gd name="T29" fmla="*/ 118 h 261"/>
                <a:gd name="T30" fmla="*/ 82 w 385"/>
                <a:gd name="T31" fmla="*/ 196 h 261"/>
                <a:gd name="T32" fmla="*/ 112 w 385"/>
                <a:gd name="T33" fmla="*/ 187 h 261"/>
                <a:gd name="T34" fmla="*/ 196 w 385"/>
                <a:gd name="T35" fmla="*/ 261 h 261"/>
                <a:gd name="T36" fmla="*/ 208 w 385"/>
                <a:gd name="T37" fmla="*/ 261 h 261"/>
                <a:gd name="T38" fmla="*/ 296 w 385"/>
                <a:gd name="T39" fmla="*/ 168 h 261"/>
                <a:gd name="T40" fmla="*/ 318 w 385"/>
                <a:gd name="T41" fmla="*/ 174 h 261"/>
                <a:gd name="T42" fmla="*/ 318 w 385"/>
                <a:gd name="T43" fmla="*/ 174 h 261"/>
                <a:gd name="T44" fmla="*/ 385 w 385"/>
                <a:gd name="T45" fmla="*/ 90 h 261"/>
                <a:gd name="T46" fmla="*/ 385 w 385"/>
                <a:gd name="T47" fmla="*/ 89 h 261"/>
                <a:gd name="T48" fmla="*/ 362 w 385"/>
                <a:gd name="T49" fmla="*/ 2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5" h="261">
                  <a:moveTo>
                    <a:pt x="362" y="23"/>
                  </a:moveTo>
                  <a:cubicBezTo>
                    <a:pt x="348" y="8"/>
                    <a:pt x="328" y="1"/>
                    <a:pt x="305" y="1"/>
                  </a:cubicBezTo>
                  <a:cubicBezTo>
                    <a:pt x="282" y="1"/>
                    <a:pt x="258" y="8"/>
                    <a:pt x="239" y="21"/>
                  </a:cubicBezTo>
                  <a:cubicBezTo>
                    <a:pt x="233" y="15"/>
                    <a:pt x="227" y="10"/>
                    <a:pt x="218" y="10"/>
                  </a:cubicBezTo>
                  <a:cubicBezTo>
                    <a:pt x="201" y="10"/>
                    <a:pt x="194" y="29"/>
                    <a:pt x="190" y="40"/>
                  </a:cubicBezTo>
                  <a:cubicBezTo>
                    <a:pt x="186" y="41"/>
                    <a:pt x="181" y="42"/>
                    <a:pt x="176" y="43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2"/>
                    <a:pt x="176" y="41"/>
                    <a:pt x="176" y="40"/>
                  </a:cubicBezTo>
                  <a:cubicBezTo>
                    <a:pt x="174" y="25"/>
                    <a:pt x="166" y="0"/>
                    <a:pt x="147" y="0"/>
                  </a:cubicBezTo>
                  <a:cubicBezTo>
                    <a:pt x="143" y="0"/>
                    <a:pt x="135" y="1"/>
                    <a:pt x="129" y="12"/>
                  </a:cubicBezTo>
                  <a:cubicBezTo>
                    <a:pt x="128" y="13"/>
                    <a:pt x="128" y="14"/>
                    <a:pt x="127" y="16"/>
                  </a:cubicBezTo>
                  <a:cubicBezTo>
                    <a:pt x="116" y="13"/>
                    <a:pt x="105" y="11"/>
                    <a:pt x="94" y="11"/>
                  </a:cubicBezTo>
                  <a:cubicBezTo>
                    <a:pt x="64" y="11"/>
                    <a:pt x="39" y="22"/>
                    <a:pt x="23" y="40"/>
                  </a:cubicBezTo>
                  <a:cubicBezTo>
                    <a:pt x="12" y="53"/>
                    <a:pt x="0" y="77"/>
                    <a:pt x="7" y="117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72"/>
                    <a:pt x="54" y="196"/>
                    <a:pt x="82" y="196"/>
                  </a:cubicBezTo>
                  <a:cubicBezTo>
                    <a:pt x="93" y="196"/>
                    <a:pt x="103" y="193"/>
                    <a:pt x="112" y="187"/>
                  </a:cubicBezTo>
                  <a:cubicBezTo>
                    <a:pt x="123" y="235"/>
                    <a:pt x="142" y="261"/>
                    <a:pt x="196" y="261"/>
                  </a:cubicBezTo>
                  <a:cubicBezTo>
                    <a:pt x="200" y="261"/>
                    <a:pt x="204" y="261"/>
                    <a:pt x="208" y="261"/>
                  </a:cubicBezTo>
                  <a:cubicBezTo>
                    <a:pt x="262" y="258"/>
                    <a:pt x="288" y="231"/>
                    <a:pt x="296" y="168"/>
                  </a:cubicBezTo>
                  <a:cubicBezTo>
                    <a:pt x="303" y="172"/>
                    <a:pt x="310" y="174"/>
                    <a:pt x="318" y="174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57" y="174"/>
                    <a:pt x="381" y="131"/>
                    <a:pt x="385" y="90"/>
                  </a:cubicBezTo>
                  <a:cubicBezTo>
                    <a:pt x="385" y="90"/>
                    <a:pt x="385" y="89"/>
                    <a:pt x="385" y="89"/>
                  </a:cubicBezTo>
                  <a:cubicBezTo>
                    <a:pt x="385" y="61"/>
                    <a:pt x="378" y="39"/>
                    <a:pt x="36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7" name="Freeform 121"/>
            <p:cNvSpPr/>
            <p:nvPr/>
          </p:nvSpPr>
          <p:spPr bwMode="auto">
            <a:xfrm>
              <a:off x="1588" y="727"/>
              <a:ext cx="130" cy="81"/>
            </a:xfrm>
            <a:custGeom>
              <a:avLst/>
              <a:gdLst>
                <a:gd name="T0" fmla="*/ 44 w 50"/>
                <a:gd name="T1" fmla="*/ 12 h 31"/>
                <a:gd name="T2" fmla="*/ 12 w 50"/>
                <a:gd name="T3" fmla="*/ 9 h 31"/>
                <a:gd name="T4" fmla="*/ 50 w 50"/>
                <a:gd name="T5" fmla="*/ 23 h 31"/>
                <a:gd name="T6" fmla="*/ 44 w 50"/>
                <a:gd name="T7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1">
                  <a:moveTo>
                    <a:pt x="44" y="12"/>
                  </a:moveTo>
                  <a:cubicBezTo>
                    <a:pt x="30" y="8"/>
                    <a:pt x="19" y="0"/>
                    <a:pt x="12" y="9"/>
                  </a:cubicBezTo>
                  <a:cubicBezTo>
                    <a:pt x="0" y="24"/>
                    <a:pt x="25" y="31"/>
                    <a:pt x="50" y="23"/>
                  </a:cubicBezTo>
                  <a:lnTo>
                    <a:pt x="44" y="12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8" name="Freeform 122"/>
            <p:cNvSpPr/>
            <p:nvPr/>
          </p:nvSpPr>
          <p:spPr bwMode="auto">
            <a:xfrm>
              <a:off x="1382" y="473"/>
              <a:ext cx="455" cy="540"/>
            </a:xfrm>
            <a:custGeom>
              <a:avLst/>
              <a:gdLst>
                <a:gd name="T0" fmla="*/ 175 w 175"/>
                <a:gd name="T1" fmla="*/ 89 h 208"/>
                <a:gd name="T2" fmla="*/ 20 w 175"/>
                <a:gd name="T3" fmla="*/ 124 h 208"/>
                <a:gd name="T4" fmla="*/ 114 w 175"/>
                <a:gd name="T5" fmla="*/ 167 h 208"/>
                <a:gd name="T6" fmla="*/ 80 w 175"/>
                <a:gd name="T7" fmla="*/ 134 h 208"/>
                <a:gd name="T8" fmla="*/ 91 w 175"/>
                <a:gd name="T9" fmla="*/ 149 h 208"/>
                <a:gd name="T10" fmla="*/ 53 w 175"/>
                <a:gd name="T11" fmla="*/ 118 h 208"/>
                <a:gd name="T12" fmla="*/ 131 w 175"/>
                <a:gd name="T13" fmla="*/ 104 h 208"/>
                <a:gd name="T14" fmla="*/ 175 w 175"/>
                <a:gd name="T15" fmla="*/ 8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208">
                  <a:moveTo>
                    <a:pt x="175" y="89"/>
                  </a:moveTo>
                  <a:cubicBezTo>
                    <a:pt x="170" y="24"/>
                    <a:pt x="0" y="0"/>
                    <a:pt x="20" y="124"/>
                  </a:cubicBezTo>
                  <a:cubicBezTo>
                    <a:pt x="36" y="195"/>
                    <a:pt x="95" y="208"/>
                    <a:pt x="114" y="167"/>
                  </a:cubicBezTo>
                  <a:cubicBezTo>
                    <a:pt x="120" y="144"/>
                    <a:pt x="98" y="119"/>
                    <a:pt x="80" y="134"/>
                  </a:cubicBezTo>
                  <a:cubicBezTo>
                    <a:pt x="74" y="140"/>
                    <a:pt x="84" y="132"/>
                    <a:pt x="91" y="149"/>
                  </a:cubicBezTo>
                  <a:cubicBezTo>
                    <a:pt x="101" y="172"/>
                    <a:pt x="50" y="178"/>
                    <a:pt x="53" y="118"/>
                  </a:cubicBezTo>
                  <a:cubicBezTo>
                    <a:pt x="55" y="87"/>
                    <a:pt x="101" y="67"/>
                    <a:pt x="131" y="104"/>
                  </a:cubicBezTo>
                  <a:lnTo>
                    <a:pt x="175" y="8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9" name="Freeform 123"/>
            <p:cNvSpPr/>
            <p:nvPr/>
          </p:nvSpPr>
          <p:spPr bwMode="auto">
            <a:xfrm>
              <a:off x="1944" y="423"/>
              <a:ext cx="398" cy="530"/>
            </a:xfrm>
            <a:custGeom>
              <a:avLst/>
              <a:gdLst>
                <a:gd name="T0" fmla="*/ 4 w 153"/>
                <a:gd name="T1" fmla="*/ 105 h 204"/>
                <a:gd name="T2" fmla="*/ 151 w 153"/>
                <a:gd name="T3" fmla="*/ 117 h 204"/>
                <a:gd name="T4" fmla="*/ 71 w 153"/>
                <a:gd name="T5" fmla="*/ 169 h 204"/>
                <a:gd name="T6" fmla="*/ 98 w 153"/>
                <a:gd name="T7" fmla="*/ 135 h 204"/>
                <a:gd name="T8" fmla="*/ 90 w 153"/>
                <a:gd name="T9" fmla="*/ 150 h 204"/>
                <a:gd name="T10" fmla="*/ 120 w 153"/>
                <a:gd name="T11" fmla="*/ 116 h 204"/>
                <a:gd name="T12" fmla="*/ 47 w 153"/>
                <a:gd name="T13" fmla="*/ 114 h 204"/>
                <a:gd name="T14" fmla="*/ 4 w 153"/>
                <a:gd name="T15" fmla="*/ 10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204">
                  <a:moveTo>
                    <a:pt x="4" y="105"/>
                  </a:moveTo>
                  <a:cubicBezTo>
                    <a:pt x="0" y="45"/>
                    <a:pt x="153" y="0"/>
                    <a:pt x="151" y="117"/>
                  </a:cubicBezTo>
                  <a:cubicBezTo>
                    <a:pt x="146" y="185"/>
                    <a:pt x="93" y="204"/>
                    <a:pt x="71" y="169"/>
                  </a:cubicBezTo>
                  <a:cubicBezTo>
                    <a:pt x="63" y="149"/>
                    <a:pt x="79" y="123"/>
                    <a:pt x="98" y="135"/>
                  </a:cubicBezTo>
                  <a:cubicBezTo>
                    <a:pt x="104" y="139"/>
                    <a:pt x="94" y="133"/>
                    <a:pt x="90" y="150"/>
                  </a:cubicBezTo>
                  <a:cubicBezTo>
                    <a:pt x="84" y="172"/>
                    <a:pt x="131" y="171"/>
                    <a:pt x="120" y="116"/>
                  </a:cubicBezTo>
                  <a:cubicBezTo>
                    <a:pt x="115" y="87"/>
                    <a:pt x="69" y="76"/>
                    <a:pt x="47" y="114"/>
                  </a:cubicBezTo>
                  <a:lnTo>
                    <a:pt x="4" y="105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0" name="Freeform 124"/>
            <p:cNvSpPr/>
            <p:nvPr/>
          </p:nvSpPr>
          <p:spPr bwMode="auto">
            <a:xfrm>
              <a:off x="2066" y="691"/>
              <a:ext cx="133" cy="80"/>
            </a:xfrm>
            <a:custGeom>
              <a:avLst/>
              <a:gdLst>
                <a:gd name="T0" fmla="*/ 5 w 51"/>
                <a:gd name="T1" fmla="*/ 15 h 31"/>
                <a:gd name="T2" fmla="*/ 36 w 51"/>
                <a:gd name="T3" fmla="*/ 8 h 31"/>
                <a:gd name="T4" fmla="*/ 0 w 51"/>
                <a:gd name="T5" fmla="*/ 27 h 31"/>
                <a:gd name="T6" fmla="*/ 5 w 51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1">
                  <a:moveTo>
                    <a:pt x="5" y="15"/>
                  </a:moveTo>
                  <a:cubicBezTo>
                    <a:pt x="18" y="10"/>
                    <a:pt x="28" y="0"/>
                    <a:pt x="36" y="8"/>
                  </a:cubicBezTo>
                  <a:cubicBezTo>
                    <a:pt x="51" y="21"/>
                    <a:pt x="26" y="31"/>
                    <a:pt x="0" y="2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1" name="Freeform 125"/>
            <p:cNvSpPr/>
            <p:nvPr/>
          </p:nvSpPr>
          <p:spPr bwMode="auto">
            <a:xfrm>
              <a:off x="1650" y="525"/>
              <a:ext cx="463" cy="618"/>
            </a:xfrm>
            <a:custGeom>
              <a:avLst/>
              <a:gdLst>
                <a:gd name="T0" fmla="*/ 12 w 178"/>
                <a:gd name="T1" fmla="*/ 121 h 238"/>
                <a:gd name="T2" fmla="*/ 178 w 178"/>
                <a:gd name="T3" fmla="*/ 118 h 238"/>
                <a:gd name="T4" fmla="*/ 102 w 178"/>
                <a:gd name="T5" fmla="*/ 235 h 238"/>
                <a:gd name="T6" fmla="*/ 12 w 178"/>
                <a:gd name="T7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238">
                  <a:moveTo>
                    <a:pt x="12" y="121"/>
                  </a:moveTo>
                  <a:cubicBezTo>
                    <a:pt x="0" y="38"/>
                    <a:pt x="176" y="0"/>
                    <a:pt x="178" y="118"/>
                  </a:cubicBezTo>
                  <a:cubicBezTo>
                    <a:pt x="176" y="215"/>
                    <a:pt x="146" y="232"/>
                    <a:pt x="102" y="235"/>
                  </a:cubicBezTo>
                  <a:cubicBezTo>
                    <a:pt x="36" y="238"/>
                    <a:pt x="26" y="213"/>
                    <a:pt x="12" y="12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2" name="Freeform 126"/>
            <p:cNvSpPr/>
            <p:nvPr/>
          </p:nvSpPr>
          <p:spPr bwMode="auto">
            <a:xfrm>
              <a:off x="1762" y="623"/>
              <a:ext cx="244" cy="348"/>
            </a:xfrm>
            <a:custGeom>
              <a:avLst/>
              <a:gdLst>
                <a:gd name="T0" fmla="*/ 94 w 94"/>
                <a:gd name="T1" fmla="*/ 12 h 134"/>
                <a:gd name="T2" fmla="*/ 0 w 94"/>
                <a:gd name="T3" fmla="*/ 23 h 134"/>
                <a:gd name="T4" fmla="*/ 41 w 94"/>
                <a:gd name="T5" fmla="*/ 133 h 134"/>
                <a:gd name="T6" fmla="*/ 64 w 94"/>
                <a:gd name="T7" fmla="*/ 134 h 134"/>
                <a:gd name="T8" fmla="*/ 94 w 94"/>
                <a:gd name="T9" fmla="*/ 1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34">
                  <a:moveTo>
                    <a:pt x="94" y="12"/>
                  </a:moveTo>
                  <a:cubicBezTo>
                    <a:pt x="65" y="0"/>
                    <a:pt x="26" y="5"/>
                    <a:pt x="0" y="23"/>
                  </a:cubicBezTo>
                  <a:cubicBezTo>
                    <a:pt x="30" y="40"/>
                    <a:pt x="42" y="87"/>
                    <a:pt x="41" y="133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4"/>
                    <a:pt x="49" y="50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3" name="Freeform 127"/>
            <p:cNvSpPr/>
            <p:nvPr/>
          </p:nvSpPr>
          <p:spPr bwMode="auto">
            <a:xfrm>
              <a:off x="1895" y="519"/>
              <a:ext cx="223" cy="213"/>
            </a:xfrm>
            <a:custGeom>
              <a:avLst/>
              <a:gdLst>
                <a:gd name="T0" fmla="*/ 44 w 86"/>
                <a:gd name="T1" fmla="*/ 38 h 82"/>
                <a:gd name="T2" fmla="*/ 6 w 86"/>
                <a:gd name="T3" fmla="*/ 37 h 82"/>
                <a:gd name="T4" fmla="*/ 40 w 86"/>
                <a:gd name="T5" fmla="*/ 50 h 82"/>
                <a:gd name="T6" fmla="*/ 63 w 86"/>
                <a:gd name="T7" fmla="*/ 66 h 82"/>
                <a:gd name="T8" fmla="*/ 72 w 86"/>
                <a:gd name="T9" fmla="*/ 39 h 82"/>
                <a:gd name="T10" fmla="*/ 44 w 86"/>
                <a:gd name="T11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82">
                  <a:moveTo>
                    <a:pt x="44" y="38"/>
                  </a:moveTo>
                  <a:cubicBezTo>
                    <a:pt x="24" y="20"/>
                    <a:pt x="17" y="0"/>
                    <a:pt x="6" y="37"/>
                  </a:cubicBezTo>
                  <a:cubicBezTo>
                    <a:pt x="0" y="52"/>
                    <a:pt x="1" y="53"/>
                    <a:pt x="40" y="50"/>
                  </a:cubicBezTo>
                  <a:cubicBezTo>
                    <a:pt x="53" y="82"/>
                    <a:pt x="50" y="77"/>
                    <a:pt x="63" y="66"/>
                  </a:cubicBezTo>
                  <a:cubicBezTo>
                    <a:pt x="76" y="55"/>
                    <a:pt x="86" y="37"/>
                    <a:pt x="72" y="39"/>
                  </a:cubicBezTo>
                  <a:cubicBezTo>
                    <a:pt x="58" y="40"/>
                    <a:pt x="44" y="38"/>
                    <a:pt x="44" y="38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4" name="Freeform 128"/>
            <p:cNvSpPr/>
            <p:nvPr/>
          </p:nvSpPr>
          <p:spPr bwMode="auto">
            <a:xfrm>
              <a:off x="1983" y="610"/>
              <a:ext cx="42" cy="50"/>
            </a:xfrm>
            <a:custGeom>
              <a:avLst/>
              <a:gdLst>
                <a:gd name="T0" fmla="*/ 8 w 16"/>
                <a:gd name="T1" fmla="*/ 0 h 19"/>
                <a:gd name="T2" fmla="*/ 15 w 16"/>
                <a:gd name="T3" fmla="*/ 3 h 19"/>
                <a:gd name="T4" fmla="*/ 7 w 16"/>
                <a:gd name="T5" fmla="*/ 18 h 19"/>
                <a:gd name="T6" fmla="*/ 1 w 16"/>
                <a:gd name="T7" fmla="*/ 15 h 19"/>
                <a:gd name="T8" fmla="*/ 8 w 16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cubicBezTo>
                    <a:pt x="11" y="0"/>
                    <a:pt x="16" y="2"/>
                    <a:pt x="15" y="3"/>
                  </a:cubicBezTo>
                  <a:cubicBezTo>
                    <a:pt x="12" y="6"/>
                    <a:pt x="9" y="19"/>
                    <a:pt x="7" y="18"/>
                  </a:cubicBezTo>
                  <a:cubicBezTo>
                    <a:pt x="6" y="17"/>
                    <a:pt x="2" y="16"/>
                    <a:pt x="1" y="15"/>
                  </a:cubicBezTo>
                  <a:cubicBezTo>
                    <a:pt x="0" y="13"/>
                    <a:pt x="4" y="1"/>
                    <a:pt x="8" y="0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5" name="Freeform 129"/>
            <p:cNvSpPr/>
            <p:nvPr/>
          </p:nvSpPr>
          <p:spPr bwMode="auto">
            <a:xfrm>
              <a:off x="1585" y="514"/>
              <a:ext cx="232" cy="208"/>
            </a:xfrm>
            <a:custGeom>
              <a:avLst/>
              <a:gdLst>
                <a:gd name="T0" fmla="*/ 46 w 89"/>
                <a:gd name="T1" fmla="*/ 35 h 80"/>
                <a:gd name="T2" fmla="*/ 25 w 89"/>
                <a:gd name="T3" fmla="*/ 68 h 80"/>
                <a:gd name="T4" fmla="*/ 55 w 89"/>
                <a:gd name="T5" fmla="*/ 45 h 80"/>
                <a:gd name="T6" fmla="*/ 80 w 89"/>
                <a:gd name="T7" fmla="*/ 35 h 80"/>
                <a:gd name="T8" fmla="*/ 62 w 89"/>
                <a:gd name="T9" fmla="*/ 12 h 80"/>
                <a:gd name="T10" fmla="*/ 46 w 89"/>
                <a:gd name="T11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0">
                  <a:moveTo>
                    <a:pt x="46" y="35"/>
                  </a:moveTo>
                  <a:cubicBezTo>
                    <a:pt x="21" y="43"/>
                    <a:pt x="0" y="38"/>
                    <a:pt x="25" y="68"/>
                  </a:cubicBezTo>
                  <a:cubicBezTo>
                    <a:pt x="35" y="80"/>
                    <a:pt x="36" y="80"/>
                    <a:pt x="55" y="45"/>
                  </a:cubicBezTo>
                  <a:cubicBezTo>
                    <a:pt x="89" y="52"/>
                    <a:pt x="82" y="51"/>
                    <a:pt x="80" y="35"/>
                  </a:cubicBezTo>
                  <a:cubicBezTo>
                    <a:pt x="79" y="19"/>
                    <a:pt x="69" y="0"/>
                    <a:pt x="62" y="12"/>
                  </a:cubicBezTo>
                  <a:cubicBezTo>
                    <a:pt x="56" y="25"/>
                    <a:pt x="46" y="35"/>
                    <a:pt x="46" y="35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6" name="Freeform 130"/>
            <p:cNvSpPr/>
            <p:nvPr/>
          </p:nvSpPr>
          <p:spPr bwMode="auto">
            <a:xfrm>
              <a:off x="1694" y="592"/>
              <a:ext cx="47" cy="52"/>
            </a:xfrm>
            <a:custGeom>
              <a:avLst/>
              <a:gdLst>
                <a:gd name="T0" fmla="*/ 1 w 18"/>
                <a:gd name="T1" fmla="*/ 6 h 20"/>
                <a:gd name="T2" fmla="*/ 8 w 18"/>
                <a:gd name="T3" fmla="*/ 2 h 20"/>
                <a:gd name="T4" fmla="*/ 16 w 18"/>
                <a:gd name="T5" fmla="*/ 16 h 20"/>
                <a:gd name="T6" fmla="*/ 10 w 18"/>
                <a:gd name="T7" fmla="*/ 20 h 20"/>
                <a:gd name="T8" fmla="*/ 1 w 18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" y="6"/>
                  </a:moveTo>
                  <a:cubicBezTo>
                    <a:pt x="2" y="3"/>
                    <a:pt x="8" y="0"/>
                    <a:pt x="8" y="2"/>
                  </a:cubicBezTo>
                  <a:cubicBezTo>
                    <a:pt x="8" y="5"/>
                    <a:pt x="18" y="15"/>
                    <a:pt x="16" y="16"/>
                  </a:cubicBezTo>
                  <a:cubicBezTo>
                    <a:pt x="15" y="17"/>
                    <a:pt x="12" y="20"/>
                    <a:pt x="10" y="20"/>
                  </a:cubicBezTo>
                  <a:cubicBezTo>
                    <a:pt x="8" y="20"/>
                    <a:pt x="0" y="10"/>
                    <a:pt x="1" y="6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7" name="Freeform 131"/>
            <p:cNvSpPr/>
            <p:nvPr/>
          </p:nvSpPr>
          <p:spPr bwMode="auto">
            <a:xfrm>
              <a:off x="1814" y="896"/>
              <a:ext cx="143" cy="112"/>
            </a:xfrm>
            <a:custGeom>
              <a:avLst/>
              <a:gdLst>
                <a:gd name="T0" fmla="*/ 32 w 55"/>
                <a:gd name="T1" fmla="*/ 14 h 43"/>
                <a:gd name="T2" fmla="*/ 28 w 55"/>
                <a:gd name="T3" fmla="*/ 37 h 43"/>
                <a:gd name="T4" fmla="*/ 51 w 55"/>
                <a:gd name="T5" fmla="*/ 21 h 43"/>
                <a:gd name="T6" fmla="*/ 32 w 55"/>
                <a:gd name="T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3">
                  <a:moveTo>
                    <a:pt x="32" y="14"/>
                  </a:moveTo>
                  <a:cubicBezTo>
                    <a:pt x="16" y="5"/>
                    <a:pt x="0" y="19"/>
                    <a:pt x="28" y="37"/>
                  </a:cubicBezTo>
                  <a:cubicBezTo>
                    <a:pt x="36" y="43"/>
                    <a:pt x="48" y="29"/>
                    <a:pt x="51" y="21"/>
                  </a:cubicBezTo>
                  <a:cubicBezTo>
                    <a:pt x="55" y="13"/>
                    <a:pt x="42" y="0"/>
                    <a:pt x="32" y="1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8" name="Freeform 132"/>
            <p:cNvSpPr/>
            <p:nvPr/>
          </p:nvSpPr>
          <p:spPr bwMode="auto">
            <a:xfrm>
              <a:off x="1978" y="927"/>
              <a:ext cx="91" cy="76"/>
            </a:xfrm>
            <a:custGeom>
              <a:avLst/>
              <a:gdLst>
                <a:gd name="T0" fmla="*/ 34 w 35"/>
                <a:gd name="T1" fmla="*/ 13 h 29"/>
                <a:gd name="T2" fmla="*/ 18 w 35"/>
                <a:gd name="T3" fmla="*/ 28 h 29"/>
                <a:gd name="T4" fmla="*/ 0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0"/>
                    <a:pt x="28" y="27"/>
                    <a:pt x="18" y="28"/>
                  </a:cubicBezTo>
                  <a:cubicBezTo>
                    <a:pt x="9" y="29"/>
                    <a:pt x="1" y="23"/>
                    <a:pt x="0" y="16"/>
                  </a:cubicBezTo>
                  <a:cubicBezTo>
                    <a:pt x="0" y="8"/>
                    <a:pt x="7" y="1"/>
                    <a:pt x="16" y="1"/>
                  </a:cubicBezTo>
                  <a:cubicBezTo>
                    <a:pt x="25" y="0"/>
                    <a:pt x="33" y="5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9" name="Freeform 133"/>
            <p:cNvSpPr/>
            <p:nvPr/>
          </p:nvSpPr>
          <p:spPr bwMode="auto">
            <a:xfrm>
              <a:off x="1728" y="935"/>
              <a:ext cx="91" cy="75"/>
            </a:xfrm>
            <a:custGeom>
              <a:avLst/>
              <a:gdLst>
                <a:gd name="T0" fmla="*/ 34 w 35"/>
                <a:gd name="T1" fmla="*/ 13 h 29"/>
                <a:gd name="T2" fmla="*/ 19 w 35"/>
                <a:gd name="T3" fmla="*/ 29 h 29"/>
                <a:gd name="T4" fmla="*/ 1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1"/>
                    <a:pt x="28" y="28"/>
                    <a:pt x="19" y="29"/>
                  </a:cubicBezTo>
                  <a:cubicBezTo>
                    <a:pt x="10" y="29"/>
                    <a:pt x="2" y="24"/>
                    <a:pt x="1" y="16"/>
                  </a:cubicBezTo>
                  <a:cubicBezTo>
                    <a:pt x="0" y="9"/>
                    <a:pt x="7" y="2"/>
                    <a:pt x="16" y="1"/>
                  </a:cubicBezTo>
                  <a:cubicBezTo>
                    <a:pt x="26" y="0"/>
                    <a:pt x="34" y="6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0" name="Freeform 134"/>
            <p:cNvSpPr/>
            <p:nvPr/>
          </p:nvSpPr>
          <p:spPr bwMode="auto">
            <a:xfrm>
              <a:off x="1749" y="839"/>
              <a:ext cx="16" cy="23"/>
            </a:xfrm>
            <a:custGeom>
              <a:avLst/>
              <a:gdLst>
                <a:gd name="T0" fmla="*/ 2 w 6"/>
                <a:gd name="T1" fmla="*/ 0 h 9"/>
                <a:gd name="T2" fmla="*/ 6 w 6"/>
                <a:gd name="T3" fmla="*/ 9 h 9"/>
                <a:gd name="T4" fmla="*/ 4 w 6"/>
                <a:gd name="T5" fmla="*/ 9 h 9"/>
                <a:gd name="T6" fmla="*/ 2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2" y="0"/>
                  </a:moveTo>
                  <a:cubicBezTo>
                    <a:pt x="1" y="5"/>
                    <a:pt x="6" y="9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8"/>
                    <a:pt x="0" y="3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1" name="Freeform 135"/>
            <p:cNvSpPr/>
            <p:nvPr/>
          </p:nvSpPr>
          <p:spPr bwMode="auto">
            <a:xfrm>
              <a:off x="1736" y="849"/>
              <a:ext cx="21" cy="21"/>
            </a:xfrm>
            <a:custGeom>
              <a:avLst/>
              <a:gdLst>
                <a:gd name="T0" fmla="*/ 1 w 8"/>
                <a:gd name="T1" fmla="*/ 0 h 8"/>
                <a:gd name="T2" fmla="*/ 8 w 8"/>
                <a:gd name="T3" fmla="*/ 6 h 8"/>
                <a:gd name="T4" fmla="*/ 6 w 8"/>
                <a:gd name="T5" fmla="*/ 8 h 8"/>
                <a:gd name="T6" fmla="*/ 1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5"/>
                    <a:pt x="8" y="6"/>
                    <a:pt x="8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2" y="8"/>
                    <a:pt x="0" y="3"/>
                    <a:pt x="1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2" name="Freeform 136"/>
            <p:cNvSpPr/>
            <p:nvPr/>
          </p:nvSpPr>
          <p:spPr bwMode="auto">
            <a:xfrm>
              <a:off x="1731" y="862"/>
              <a:ext cx="21" cy="18"/>
            </a:xfrm>
            <a:custGeom>
              <a:avLst/>
              <a:gdLst>
                <a:gd name="T0" fmla="*/ 8 w 8"/>
                <a:gd name="T1" fmla="*/ 4 h 7"/>
                <a:gd name="T2" fmla="*/ 8 w 8"/>
                <a:gd name="T3" fmla="*/ 6 h 7"/>
                <a:gd name="T4" fmla="*/ 0 w 8"/>
                <a:gd name="T5" fmla="*/ 0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4" y="7"/>
                    <a:pt x="0" y="4"/>
                    <a:pt x="0" y="0"/>
                  </a:cubicBezTo>
                  <a:cubicBezTo>
                    <a:pt x="2" y="5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3" name="Freeform 137"/>
            <p:cNvSpPr/>
            <p:nvPr/>
          </p:nvSpPr>
          <p:spPr bwMode="auto">
            <a:xfrm>
              <a:off x="1736" y="854"/>
              <a:ext cx="83" cy="99"/>
            </a:xfrm>
            <a:custGeom>
              <a:avLst/>
              <a:gdLst>
                <a:gd name="T0" fmla="*/ 1 w 32"/>
                <a:gd name="T1" fmla="*/ 19 h 38"/>
                <a:gd name="T2" fmla="*/ 16 w 32"/>
                <a:gd name="T3" fmla="*/ 37 h 38"/>
                <a:gd name="T4" fmla="*/ 31 w 32"/>
                <a:gd name="T5" fmla="*/ 18 h 38"/>
                <a:gd name="T6" fmla="*/ 15 w 32"/>
                <a:gd name="T7" fmla="*/ 0 h 38"/>
                <a:gd name="T8" fmla="*/ 1 w 32"/>
                <a:gd name="T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8">
                  <a:moveTo>
                    <a:pt x="1" y="19"/>
                  </a:moveTo>
                  <a:cubicBezTo>
                    <a:pt x="1" y="30"/>
                    <a:pt x="8" y="38"/>
                    <a:pt x="16" y="37"/>
                  </a:cubicBezTo>
                  <a:cubicBezTo>
                    <a:pt x="25" y="37"/>
                    <a:pt x="32" y="29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1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4" name="Freeform 138"/>
            <p:cNvSpPr/>
            <p:nvPr/>
          </p:nvSpPr>
          <p:spPr bwMode="auto">
            <a:xfrm>
              <a:off x="1739" y="867"/>
              <a:ext cx="65" cy="76"/>
            </a:xfrm>
            <a:custGeom>
              <a:avLst/>
              <a:gdLst>
                <a:gd name="T0" fmla="*/ 0 w 25"/>
                <a:gd name="T1" fmla="*/ 15 h 29"/>
                <a:gd name="T2" fmla="*/ 13 w 25"/>
                <a:gd name="T3" fmla="*/ 29 h 29"/>
                <a:gd name="T4" fmla="*/ 25 w 25"/>
                <a:gd name="T5" fmla="*/ 14 h 29"/>
                <a:gd name="T6" fmla="*/ 12 w 25"/>
                <a:gd name="T7" fmla="*/ 1 h 29"/>
                <a:gd name="T8" fmla="*/ 0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15"/>
                  </a:moveTo>
                  <a:cubicBezTo>
                    <a:pt x="0" y="23"/>
                    <a:pt x="6" y="29"/>
                    <a:pt x="13" y="29"/>
                  </a:cubicBezTo>
                  <a:cubicBezTo>
                    <a:pt x="20" y="29"/>
                    <a:pt x="25" y="22"/>
                    <a:pt x="25" y="14"/>
                  </a:cubicBezTo>
                  <a:cubicBezTo>
                    <a:pt x="25" y="7"/>
                    <a:pt x="19" y="0"/>
                    <a:pt x="12" y="1"/>
                  </a:cubicBezTo>
                  <a:cubicBezTo>
                    <a:pt x="5" y="1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5" name="Freeform 139"/>
            <p:cNvSpPr/>
            <p:nvPr/>
          </p:nvSpPr>
          <p:spPr bwMode="auto">
            <a:xfrm>
              <a:off x="1739" y="880"/>
              <a:ext cx="52" cy="60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2 h 23"/>
                <a:gd name="T4" fmla="*/ 20 w 20"/>
                <a:gd name="T5" fmla="*/ 12 h 23"/>
                <a:gd name="T6" fmla="*/ 11 w 20"/>
                <a:gd name="T7" fmla="*/ 0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2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0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6" name="Freeform 140"/>
            <p:cNvSpPr/>
            <p:nvPr/>
          </p:nvSpPr>
          <p:spPr bwMode="auto">
            <a:xfrm>
              <a:off x="1770" y="873"/>
              <a:ext cx="34" cy="33"/>
            </a:xfrm>
            <a:custGeom>
              <a:avLst/>
              <a:gdLst>
                <a:gd name="T0" fmla="*/ 1 w 13"/>
                <a:gd name="T1" fmla="*/ 6 h 13"/>
                <a:gd name="T2" fmla="*/ 6 w 13"/>
                <a:gd name="T3" fmla="*/ 12 h 13"/>
                <a:gd name="T4" fmla="*/ 13 w 13"/>
                <a:gd name="T5" fmla="*/ 7 h 13"/>
                <a:gd name="T6" fmla="*/ 8 w 13"/>
                <a:gd name="T7" fmla="*/ 1 h 13"/>
                <a:gd name="T8" fmla="*/ 1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9" y="13"/>
                    <a:pt x="12" y="11"/>
                    <a:pt x="13" y="7"/>
                  </a:cubicBezTo>
                  <a:cubicBezTo>
                    <a:pt x="13" y="4"/>
                    <a:pt x="11" y="1"/>
                    <a:pt x="8" y="1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7" name="Freeform 141"/>
            <p:cNvSpPr/>
            <p:nvPr/>
          </p:nvSpPr>
          <p:spPr bwMode="auto">
            <a:xfrm>
              <a:off x="2022" y="818"/>
              <a:ext cx="13" cy="23"/>
            </a:xfrm>
            <a:custGeom>
              <a:avLst/>
              <a:gdLst>
                <a:gd name="T0" fmla="*/ 2 w 5"/>
                <a:gd name="T1" fmla="*/ 0 h 9"/>
                <a:gd name="T2" fmla="*/ 0 w 5"/>
                <a:gd name="T3" fmla="*/ 8 h 9"/>
                <a:gd name="T4" fmla="*/ 2 w 5"/>
                <a:gd name="T5" fmla="*/ 9 h 9"/>
                <a:gd name="T6" fmla="*/ 2 w 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cubicBezTo>
                    <a:pt x="4" y="4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7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8" name="Freeform 142"/>
            <p:cNvSpPr/>
            <p:nvPr/>
          </p:nvSpPr>
          <p:spPr bwMode="auto">
            <a:xfrm>
              <a:off x="2030" y="823"/>
              <a:ext cx="18" cy="24"/>
            </a:xfrm>
            <a:custGeom>
              <a:avLst/>
              <a:gdLst>
                <a:gd name="T0" fmla="*/ 5 w 7"/>
                <a:gd name="T1" fmla="*/ 0 h 9"/>
                <a:gd name="T2" fmla="*/ 0 w 7"/>
                <a:gd name="T3" fmla="*/ 8 h 9"/>
                <a:gd name="T4" fmla="*/ 2 w 7"/>
                <a:gd name="T5" fmla="*/ 9 h 9"/>
                <a:gd name="T6" fmla="*/ 5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5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9" name="Freeform 143"/>
            <p:cNvSpPr/>
            <p:nvPr/>
          </p:nvSpPr>
          <p:spPr bwMode="auto">
            <a:xfrm>
              <a:off x="2035" y="836"/>
              <a:ext cx="21" cy="21"/>
            </a:xfrm>
            <a:custGeom>
              <a:avLst/>
              <a:gdLst>
                <a:gd name="T0" fmla="*/ 0 w 8"/>
                <a:gd name="T1" fmla="*/ 5 h 8"/>
                <a:gd name="T2" fmla="*/ 1 w 8"/>
                <a:gd name="T3" fmla="*/ 7 h 8"/>
                <a:gd name="T4" fmla="*/ 8 w 8"/>
                <a:gd name="T5" fmla="*/ 0 h 8"/>
                <a:gd name="T6" fmla="*/ 0 w 8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5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4" y="8"/>
                    <a:pt x="8" y="4"/>
                    <a:pt x="8" y="0"/>
                  </a:cubicBezTo>
                  <a:cubicBezTo>
                    <a:pt x="6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0" name="Freeform 144"/>
            <p:cNvSpPr/>
            <p:nvPr/>
          </p:nvSpPr>
          <p:spPr bwMode="auto">
            <a:xfrm>
              <a:off x="1973" y="836"/>
              <a:ext cx="83" cy="96"/>
            </a:xfrm>
            <a:custGeom>
              <a:avLst/>
              <a:gdLst>
                <a:gd name="T0" fmla="*/ 1 w 32"/>
                <a:gd name="T1" fmla="*/ 19 h 37"/>
                <a:gd name="T2" fmla="*/ 17 w 32"/>
                <a:gd name="T3" fmla="*/ 37 h 37"/>
                <a:gd name="T4" fmla="*/ 31 w 32"/>
                <a:gd name="T5" fmla="*/ 18 h 37"/>
                <a:gd name="T6" fmla="*/ 15 w 32"/>
                <a:gd name="T7" fmla="*/ 0 h 37"/>
                <a:gd name="T8" fmla="*/ 1 w 32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" y="19"/>
                  </a:moveTo>
                  <a:cubicBezTo>
                    <a:pt x="1" y="29"/>
                    <a:pt x="8" y="37"/>
                    <a:pt x="17" y="37"/>
                  </a:cubicBezTo>
                  <a:cubicBezTo>
                    <a:pt x="25" y="37"/>
                    <a:pt x="32" y="28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0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1" name="Freeform 145"/>
            <p:cNvSpPr/>
            <p:nvPr/>
          </p:nvSpPr>
          <p:spPr bwMode="auto">
            <a:xfrm>
              <a:off x="1975" y="849"/>
              <a:ext cx="68" cy="76"/>
            </a:xfrm>
            <a:custGeom>
              <a:avLst/>
              <a:gdLst>
                <a:gd name="T0" fmla="*/ 0 w 26"/>
                <a:gd name="T1" fmla="*/ 15 h 29"/>
                <a:gd name="T2" fmla="*/ 13 w 26"/>
                <a:gd name="T3" fmla="*/ 28 h 29"/>
                <a:gd name="T4" fmla="*/ 25 w 26"/>
                <a:gd name="T5" fmla="*/ 14 h 29"/>
                <a:gd name="T6" fmla="*/ 12 w 26"/>
                <a:gd name="T7" fmla="*/ 0 h 29"/>
                <a:gd name="T8" fmla="*/ 0 w 26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0" y="15"/>
                  </a:moveTo>
                  <a:cubicBezTo>
                    <a:pt x="0" y="22"/>
                    <a:pt x="6" y="29"/>
                    <a:pt x="13" y="28"/>
                  </a:cubicBezTo>
                  <a:cubicBezTo>
                    <a:pt x="20" y="28"/>
                    <a:pt x="26" y="22"/>
                    <a:pt x="25" y="14"/>
                  </a:cubicBezTo>
                  <a:cubicBezTo>
                    <a:pt x="25" y="6"/>
                    <a:pt x="19" y="0"/>
                    <a:pt x="12" y="0"/>
                  </a:cubicBezTo>
                  <a:cubicBezTo>
                    <a:pt x="5" y="0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2" name="Freeform 146"/>
            <p:cNvSpPr/>
            <p:nvPr/>
          </p:nvSpPr>
          <p:spPr bwMode="auto">
            <a:xfrm>
              <a:off x="1975" y="860"/>
              <a:ext cx="52" cy="59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3 h 23"/>
                <a:gd name="T4" fmla="*/ 20 w 20"/>
                <a:gd name="T5" fmla="*/ 12 h 23"/>
                <a:gd name="T6" fmla="*/ 11 w 20"/>
                <a:gd name="T7" fmla="*/ 1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3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1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3" name="Freeform 147"/>
            <p:cNvSpPr/>
            <p:nvPr/>
          </p:nvSpPr>
          <p:spPr bwMode="auto">
            <a:xfrm>
              <a:off x="2009" y="854"/>
              <a:ext cx="31" cy="32"/>
            </a:xfrm>
            <a:custGeom>
              <a:avLst/>
              <a:gdLst>
                <a:gd name="T0" fmla="*/ 0 w 12"/>
                <a:gd name="T1" fmla="*/ 5 h 12"/>
                <a:gd name="T2" fmla="*/ 5 w 12"/>
                <a:gd name="T3" fmla="*/ 12 h 12"/>
                <a:gd name="T4" fmla="*/ 12 w 12"/>
                <a:gd name="T5" fmla="*/ 7 h 12"/>
                <a:gd name="T6" fmla="*/ 7 w 12"/>
                <a:gd name="T7" fmla="*/ 0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0" y="8"/>
                    <a:pt x="2" y="12"/>
                    <a:pt x="5" y="12"/>
                  </a:cubicBezTo>
                  <a:cubicBezTo>
                    <a:pt x="8" y="12"/>
                    <a:pt x="11" y="10"/>
                    <a:pt x="12" y="7"/>
                  </a:cubicBezTo>
                  <a:cubicBezTo>
                    <a:pt x="12" y="4"/>
                    <a:pt x="10" y="1"/>
                    <a:pt x="7" y="0"/>
                  </a:cubicBezTo>
                  <a:cubicBezTo>
                    <a:pt x="4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4" name="Freeform 148"/>
            <p:cNvSpPr/>
            <p:nvPr/>
          </p:nvSpPr>
          <p:spPr bwMode="auto">
            <a:xfrm>
              <a:off x="1871" y="990"/>
              <a:ext cx="89" cy="39"/>
            </a:xfrm>
            <a:custGeom>
              <a:avLst/>
              <a:gdLst>
                <a:gd name="T0" fmla="*/ 0 w 34"/>
                <a:gd name="T1" fmla="*/ 9 h 15"/>
                <a:gd name="T2" fmla="*/ 34 w 34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15">
                  <a:moveTo>
                    <a:pt x="0" y="9"/>
                  </a:moveTo>
                  <a:cubicBezTo>
                    <a:pt x="9" y="15"/>
                    <a:pt x="25" y="15"/>
                    <a:pt x="34" y="0"/>
                  </a:cubicBezTo>
                </a:path>
              </a:pathLst>
            </a:custGeom>
            <a:noFill/>
            <a:ln w="12700" cap="rnd">
              <a:solidFill>
                <a:srgbClr val="403628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5" name="Freeform 149"/>
            <p:cNvSpPr/>
            <p:nvPr/>
          </p:nvSpPr>
          <p:spPr bwMode="auto">
            <a:xfrm>
              <a:off x="1887" y="1003"/>
              <a:ext cx="65" cy="38"/>
            </a:xfrm>
            <a:custGeom>
              <a:avLst/>
              <a:gdLst>
                <a:gd name="T0" fmla="*/ 0 w 25"/>
                <a:gd name="T1" fmla="*/ 7 h 15"/>
                <a:gd name="T2" fmla="*/ 25 w 25"/>
                <a:gd name="T3" fmla="*/ 0 h 15"/>
                <a:gd name="T4" fmla="*/ 0 w 25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5">
                  <a:moveTo>
                    <a:pt x="0" y="7"/>
                  </a:moveTo>
                  <a:cubicBezTo>
                    <a:pt x="11" y="15"/>
                    <a:pt x="19" y="15"/>
                    <a:pt x="25" y="0"/>
                  </a:cubicBezTo>
                  <a:cubicBezTo>
                    <a:pt x="25" y="0"/>
                    <a:pt x="12" y="12"/>
                    <a:pt x="0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823581" y="3744791"/>
            <a:ext cx="518534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小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学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生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文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明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礼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/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阿里巴巴普惠体 M" panose="00020600040101010101" pitchFamily="18" charset="-122"/>
                <a:sym typeface="微软雅黑"/>
              </a:rPr>
              <a:t>仪</a:t>
            </a:r>
          </a:p>
        </p:txBody>
      </p:sp>
      <p:grpSp>
        <p:nvGrpSpPr>
          <p:cNvPr id="80" name="组合 79"/>
          <p:cNvGrpSpPr/>
          <p:nvPr/>
        </p:nvGrpSpPr>
        <p:grpSpPr>
          <a:xfrm rot="20978850">
            <a:off x="2420412" y="2095707"/>
            <a:ext cx="1147740" cy="1499763"/>
            <a:chOff x="-2935314" y="7353673"/>
            <a:chExt cx="1454857" cy="1901076"/>
          </a:xfrm>
        </p:grpSpPr>
        <p:sp>
          <p:nvSpPr>
            <p:cNvPr id="33" name="矩形 32"/>
            <p:cNvSpPr/>
            <p:nvPr/>
          </p:nvSpPr>
          <p:spPr>
            <a:xfrm>
              <a:off x="-2935314" y="7616027"/>
              <a:ext cx="1454857" cy="1454857"/>
            </a:xfrm>
            <a:prstGeom prst="rect">
              <a:avLst/>
            </a:prstGeom>
            <a:solidFill>
              <a:srgbClr val="D43A50"/>
            </a:solidFill>
            <a:ln>
              <a:solidFill>
                <a:srgbClr val="EDA14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-2764971" y="7421126"/>
              <a:ext cx="1086789" cy="1833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</a:t>
              </a: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-2786742" y="7353673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微软雅黑"/>
                  <a:ea typeface="微软雅黑"/>
                  <a:sym typeface="微软雅黑"/>
                </a:rPr>
                <a:t>文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 rot="227747">
            <a:off x="3582445" y="2085048"/>
            <a:ext cx="1174296" cy="1463725"/>
            <a:chOff x="-1473808" y="8808859"/>
            <a:chExt cx="1488519" cy="1855395"/>
          </a:xfrm>
        </p:grpSpPr>
        <p:grpSp>
          <p:nvGrpSpPr>
            <p:cNvPr id="50" name="组合 49"/>
            <p:cNvGrpSpPr/>
            <p:nvPr/>
          </p:nvGrpSpPr>
          <p:grpSpPr>
            <a:xfrm>
              <a:off x="-1473808" y="9086347"/>
              <a:ext cx="1488519" cy="1501200"/>
              <a:chOff x="-1711845" y="9544127"/>
              <a:chExt cx="1488519" cy="1501200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-1678183" y="9567299"/>
                <a:ext cx="1454857" cy="1454857"/>
              </a:xfrm>
              <a:prstGeom prst="rect">
                <a:avLst/>
              </a:prstGeom>
              <a:noFill/>
              <a:ln>
                <a:solidFill>
                  <a:srgbClr val="EDA14C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微软雅黑"/>
                  <a:ea typeface="微软雅黑"/>
                  <a:sym typeface="微软雅黑"/>
                </a:endParaRPr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-1699954" y="9567299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rot="16200000">
                <a:off x="-1722730" y="9579584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>
                <a:stCxn id="61" idx="1"/>
                <a:endCxn id="61" idx="3"/>
              </p:cNvCxnSpPr>
              <p:nvPr/>
            </p:nvCxnSpPr>
            <p:spPr>
              <a:xfrm>
                <a:off x="-1678183" y="10294728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rot="5400000">
                <a:off x="-1679984" y="10271556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文本框 67"/>
            <p:cNvSpPr txBox="1"/>
            <p:nvPr/>
          </p:nvSpPr>
          <p:spPr>
            <a:xfrm>
              <a:off x="-1227652" y="8808859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EDA1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明</a:t>
              </a: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-1279648" y="8830630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D43A50"/>
                  </a:solidFill>
                  <a:latin typeface="微软雅黑"/>
                  <a:ea typeface="微软雅黑"/>
                  <a:sym typeface="微软雅黑"/>
                </a:rPr>
                <a:t>明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 rot="21143726">
            <a:off x="4730947" y="1847282"/>
            <a:ext cx="1147740" cy="1482590"/>
            <a:chOff x="-3025389" y="10692677"/>
            <a:chExt cx="1454857" cy="1879308"/>
          </a:xfrm>
        </p:grpSpPr>
        <p:sp>
          <p:nvSpPr>
            <p:cNvPr id="70" name="矩形 69"/>
            <p:cNvSpPr/>
            <p:nvPr/>
          </p:nvSpPr>
          <p:spPr>
            <a:xfrm>
              <a:off x="-3025389" y="10976802"/>
              <a:ext cx="1454857" cy="1454857"/>
            </a:xfrm>
            <a:prstGeom prst="rect">
              <a:avLst/>
            </a:prstGeom>
            <a:solidFill>
              <a:srgbClr val="D43A50"/>
            </a:solidFill>
            <a:ln>
              <a:solidFill>
                <a:srgbClr val="EDA14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-2833275" y="10738361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-2886163" y="10692677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微软雅黑"/>
                  <a:ea typeface="微软雅黑"/>
                  <a:sym typeface="微软雅黑"/>
                </a:rPr>
                <a:t>礼</a:t>
              </a:r>
            </a:p>
          </p:txBody>
        </p:sp>
      </p:grpSp>
      <p:grpSp>
        <p:nvGrpSpPr>
          <p:cNvPr id="78" name="组合 77"/>
          <p:cNvGrpSpPr/>
          <p:nvPr/>
        </p:nvGrpSpPr>
        <p:grpSpPr>
          <a:xfrm rot="281818">
            <a:off x="5929165" y="2000616"/>
            <a:ext cx="1174296" cy="1494427"/>
            <a:chOff x="-2331085" y="4499587"/>
            <a:chExt cx="1488519" cy="1894312"/>
          </a:xfrm>
        </p:grpSpPr>
        <p:grpSp>
          <p:nvGrpSpPr>
            <p:cNvPr id="73" name="组合 72"/>
            <p:cNvGrpSpPr/>
            <p:nvPr/>
          </p:nvGrpSpPr>
          <p:grpSpPr>
            <a:xfrm>
              <a:off x="-2331085" y="4772449"/>
              <a:ext cx="1488519" cy="1501200"/>
              <a:chOff x="-1711845" y="9544127"/>
              <a:chExt cx="1488519" cy="1501200"/>
            </a:xfrm>
          </p:grpSpPr>
          <p:sp>
            <p:nvSpPr>
              <p:cNvPr id="74" name="矩形 73"/>
              <p:cNvSpPr/>
              <p:nvPr/>
            </p:nvSpPr>
            <p:spPr>
              <a:xfrm>
                <a:off x="-1678183" y="9567299"/>
                <a:ext cx="1454857" cy="1454857"/>
              </a:xfrm>
              <a:prstGeom prst="rect">
                <a:avLst/>
              </a:prstGeom>
              <a:noFill/>
              <a:ln>
                <a:solidFill>
                  <a:srgbClr val="EDA14C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微软雅黑"/>
                  <a:ea typeface="微软雅黑"/>
                  <a:sym typeface="微软雅黑"/>
                </a:endParaRPr>
              </a:p>
            </p:txBody>
          </p:sp>
          <p:cxnSp>
            <p:nvCxnSpPr>
              <p:cNvPr id="75" name="直接连接符 74"/>
              <p:cNvCxnSpPr/>
              <p:nvPr/>
            </p:nvCxnSpPr>
            <p:spPr>
              <a:xfrm>
                <a:off x="-1699954" y="9567299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>
              <a:xfrm rot="16200000">
                <a:off x="-1722730" y="9579584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>
                <a:stCxn id="74" idx="1"/>
                <a:endCxn id="74" idx="3"/>
              </p:cNvCxnSpPr>
              <p:nvPr/>
            </p:nvCxnSpPr>
            <p:spPr>
              <a:xfrm>
                <a:off x="-1678183" y="10294728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rot="5400000">
                <a:off x="-1679984" y="10271556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文本框 80"/>
            <p:cNvSpPr txBox="1"/>
            <p:nvPr/>
          </p:nvSpPr>
          <p:spPr>
            <a:xfrm>
              <a:off x="-2084929" y="4560275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EDA1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仪</a:t>
              </a: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-2115189" y="4499587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D43A50"/>
                  </a:solidFill>
                  <a:latin typeface="微软雅黑"/>
                  <a:ea typeface="微软雅黑"/>
                  <a:sym typeface="微软雅黑"/>
                </a:rPr>
                <a:t>仪</a:t>
              </a:r>
            </a:p>
          </p:txBody>
        </p:sp>
      </p:grpSp>
      <p:grpSp>
        <p:nvGrpSpPr>
          <p:cNvPr id="85" name="组合 84"/>
          <p:cNvGrpSpPr/>
          <p:nvPr/>
        </p:nvGrpSpPr>
        <p:grpSpPr>
          <a:xfrm rot="21248432">
            <a:off x="7080240" y="1865915"/>
            <a:ext cx="1147740" cy="1493501"/>
            <a:chOff x="-2387606" y="2157868"/>
            <a:chExt cx="1454857" cy="1893140"/>
          </a:xfrm>
        </p:grpSpPr>
        <p:sp>
          <p:nvSpPr>
            <p:cNvPr id="86" name="矩形 85"/>
            <p:cNvSpPr/>
            <p:nvPr/>
          </p:nvSpPr>
          <p:spPr>
            <a:xfrm>
              <a:off x="-2387606" y="2477597"/>
              <a:ext cx="1454857" cy="1454857"/>
            </a:xfrm>
            <a:prstGeom prst="rect">
              <a:avLst/>
            </a:prstGeom>
            <a:solidFill>
              <a:srgbClr val="D43A50"/>
            </a:solidFill>
            <a:ln>
              <a:solidFill>
                <a:srgbClr val="EDA14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-2260805" y="2217384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在</a:t>
              </a:r>
            </a:p>
          </p:txBody>
        </p:sp>
        <p:sp>
          <p:nvSpPr>
            <p:cNvPr id="88" name="文本框 87"/>
            <p:cNvSpPr txBox="1"/>
            <p:nvPr/>
          </p:nvSpPr>
          <p:spPr>
            <a:xfrm>
              <a:off x="-2287078" y="2157868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微软雅黑"/>
                  <a:ea typeface="微软雅黑"/>
                  <a:sym typeface="微软雅黑"/>
                </a:rPr>
                <a:t>在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 rot="355592">
            <a:off x="8236668" y="2004411"/>
            <a:ext cx="1174296" cy="1480870"/>
            <a:chOff x="-4392370" y="5291560"/>
            <a:chExt cx="1488519" cy="1877130"/>
          </a:xfrm>
        </p:grpSpPr>
        <p:grpSp>
          <p:nvGrpSpPr>
            <p:cNvPr id="90" name="组合 89"/>
            <p:cNvGrpSpPr/>
            <p:nvPr/>
          </p:nvGrpSpPr>
          <p:grpSpPr>
            <a:xfrm>
              <a:off x="-4392370" y="5569012"/>
              <a:ext cx="1488519" cy="1501200"/>
              <a:chOff x="-1711845" y="9544127"/>
              <a:chExt cx="1488519" cy="1501200"/>
            </a:xfrm>
          </p:grpSpPr>
          <p:sp>
            <p:nvSpPr>
              <p:cNvPr id="91" name="矩形 90"/>
              <p:cNvSpPr/>
              <p:nvPr/>
            </p:nvSpPr>
            <p:spPr>
              <a:xfrm>
                <a:off x="-1678183" y="9567299"/>
                <a:ext cx="1454857" cy="1454857"/>
              </a:xfrm>
              <a:prstGeom prst="rect">
                <a:avLst/>
              </a:prstGeom>
              <a:noFill/>
              <a:ln>
                <a:solidFill>
                  <a:srgbClr val="EDA14C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微软雅黑"/>
                  <a:ea typeface="微软雅黑"/>
                  <a:sym typeface="微软雅黑"/>
                </a:endParaRPr>
              </a:p>
            </p:txBody>
          </p:sp>
          <p:cxnSp>
            <p:nvCxnSpPr>
              <p:cNvPr id="92" name="直接连接符 91"/>
              <p:cNvCxnSpPr/>
              <p:nvPr/>
            </p:nvCxnSpPr>
            <p:spPr>
              <a:xfrm>
                <a:off x="-1699954" y="9567299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rot="16200000">
                <a:off x="-1722730" y="9579584"/>
                <a:ext cx="1476628" cy="1454857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接连接符 93"/>
              <p:cNvCxnSpPr>
                <a:stCxn id="91" idx="1"/>
                <a:endCxn id="91" idx="3"/>
              </p:cNvCxnSpPr>
              <p:nvPr/>
            </p:nvCxnSpPr>
            <p:spPr>
              <a:xfrm>
                <a:off x="-1678183" y="10294728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rot="5400000">
                <a:off x="-1679984" y="10271556"/>
                <a:ext cx="1454857" cy="0"/>
              </a:xfrm>
              <a:prstGeom prst="line">
                <a:avLst/>
              </a:prstGeom>
              <a:ln>
                <a:solidFill>
                  <a:srgbClr val="EDA14C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文本框 95"/>
            <p:cNvSpPr txBox="1"/>
            <p:nvPr/>
          </p:nvSpPr>
          <p:spPr>
            <a:xfrm>
              <a:off x="-4255069" y="5335065"/>
              <a:ext cx="1086789" cy="1833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EDA1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我</a:t>
              </a:r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-4292693" y="5291560"/>
              <a:ext cx="1086789" cy="1833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rgbClr val="D43A50"/>
                  </a:solidFill>
                  <a:latin typeface="微软雅黑"/>
                  <a:ea typeface="微软雅黑"/>
                  <a:sym typeface="微软雅黑"/>
                </a:rPr>
                <a:t>我</a:t>
              </a:r>
            </a:p>
          </p:txBody>
        </p:sp>
      </p:grpSp>
      <p:grpSp>
        <p:nvGrpSpPr>
          <p:cNvPr id="98" name="组合 97"/>
          <p:cNvGrpSpPr/>
          <p:nvPr/>
        </p:nvGrpSpPr>
        <p:grpSpPr>
          <a:xfrm rot="21117392">
            <a:off x="9356116" y="1941993"/>
            <a:ext cx="1147740" cy="1489580"/>
            <a:chOff x="-4758739" y="8634870"/>
            <a:chExt cx="1454857" cy="1888168"/>
          </a:xfrm>
        </p:grpSpPr>
        <p:sp>
          <p:nvSpPr>
            <p:cNvPr id="99" name="矩形 98"/>
            <p:cNvSpPr/>
            <p:nvPr/>
          </p:nvSpPr>
          <p:spPr>
            <a:xfrm>
              <a:off x="-4758739" y="8927857"/>
              <a:ext cx="1454857" cy="1454857"/>
            </a:xfrm>
            <a:prstGeom prst="rect">
              <a:avLst/>
            </a:prstGeom>
            <a:solidFill>
              <a:srgbClr val="D43A50"/>
            </a:solidFill>
            <a:ln>
              <a:solidFill>
                <a:srgbClr val="EDA14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-4631938" y="8689414"/>
              <a:ext cx="1086789" cy="1833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心</a:t>
              </a: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-4667684" y="8634870"/>
              <a:ext cx="1086789" cy="1833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微软雅黑"/>
                  <a:ea typeface="微软雅黑"/>
                  <a:sym typeface="微软雅黑"/>
                </a:rPr>
                <a:t>心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9366" y="2104691"/>
            <a:ext cx="5771514" cy="3646356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1742381" y="2527709"/>
            <a:ext cx="1596045" cy="646331"/>
            <a:chOff x="1995053" y="2689681"/>
            <a:chExt cx="2560320" cy="646331"/>
          </a:xfrm>
        </p:grpSpPr>
        <p:sp>
          <p:nvSpPr>
            <p:cNvPr id="18" name="矩形 17"/>
            <p:cNvSpPr/>
            <p:nvPr/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269372" y="2689681"/>
              <a:ext cx="20116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</a:t>
              </a: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1756098" y="3112211"/>
            <a:ext cx="49418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文明，让你举止文雅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;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让你受到尊重；为你赢得掌声。但是，在我们的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校园小仍然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存在个别不文明的行为，你能为他们指出来吗？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12" name="矩形: 圆角 11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  <p:pic>
        <p:nvPicPr>
          <p:cNvPr id="5" name="图片 4" descr="E:\原来\新建文件夹 (7)\07c088b708c8ad4c1eba36cdb9c0f101.png07c088b708c8ad4c1eba36cdb9c0f10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9680" y="2104390"/>
            <a:ext cx="3052445" cy="30791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-文本框 11"/>
          <p:cNvSpPr txBox="1"/>
          <p:nvPr>
            <p:custDataLst>
              <p:tags r:id="rId1"/>
            </p:custDataLst>
          </p:nvPr>
        </p:nvSpPr>
        <p:spPr>
          <a:xfrm>
            <a:off x="1595120" y="1429788"/>
            <a:ext cx="5021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D43A50"/>
                </a:solidFill>
                <a:latin typeface="微软雅黑"/>
                <a:ea typeface="微软雅黑"/>
                <a:sym typeface="微软雅黑"/>
              </a:rPr>
              <a:t>学生不文明行为</a:t>
            </a:r>
          </a:p>
        </p:txBody>
      </p:sp>
      <p:grpSp>
        <p:nvGrpSpPr>
          <p:cNvPr id="13" name="PA-组合 12"/>
          <p:cNvGrpSpPr/>
          <p:nvPr>
            <p:custDataLst>
              <p:tags r:id="rId2"/>
            </p:custDataLst>
          </p:nvPr>
        </p:nvGrpSpPr>
        <p:grpSpPr>
          <a:xfrm>
            <a:off x="1778920" y="2662245"/>
            <a:ext cx="5453151" cy="369334"/>
            <a:chOff x="1995053" y="2797231"/>
            <a:chExt cx="2885859" cy="349814"/>
          </a:xfrm>
        </p:grpSpPr>
        <p:sp>
          <p:nvSpPr>
            <p:cNvPr id="14" name="PA-矩形 13"/>
            <p:cNvSpPr/>
            <p:nvPr>
              <p:custDataLst>
                <p:tags r:id="rId21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PA-文本框 20"/>
            <p:cNvSpPr txBox="1"/>
            <p:nvPr>
              <p:custDataLst>
                <p:tags r:id="rId22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2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、在教室等学习场所喧哗吵闹，影响他人学习；</a:t>
              </a:r>
            </a:p>
          </p:txBody>
        </p:sp>
      </p:grpSp>
      <p:grpSp>
        <p:nvGrpSpPr>
          <p:cNvPr id="22" name="PA-组合 21"/>
          <p:cNvGrpSpPr/>
          <p:nvPr>
            <p:custDataLst>
              <p:tags r:id="rId3"/>
            </p:custDataLst>
          </p:nvPr>
        </p:nvGrpSpPr>
        <p:grpSpPr>
          <a:xfrm>
            <a:off x="1778920" y="3778901"/>
            <a:ext cx="5453151" cy="369334"/>
            <a:chOff x="1995053" y="2797231"/>
            <a:chExt cx="2885859" cy="349814"/>
          </a:xfrm>
        </p:grpSpPr>
        <p:sp>
          <p:nvSpPr>
            <p:cNvPr id="23" name="PA-矩形 22"/>
            <p:cNvSpPr/>
            <p:nvPr>
              <p:custDataLst>
                <p:tags r:id="rId19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PA-文本框 23"/>
            <p:cNvSpPr txBox="1"/>
            <p:nvPr>
              <p:custDataLst>
                <p:tags r:id="rId20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4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、给老师、同学起绰号；</a:t>
              </a:r>
            </a:p>
          </p:txBody>
        </p:sp>
      </p:grpSp>
      <p:grpSp>
        <p:nvGrpSpPr>
          <p:cNvPr id="25" name="PA-组合 24"/>
          <p:cNvGrpSpPr/>
          <p:nvPr>
            <p:custDataLst>
              <p:tags r:id="rId4"/>
            </p:custDataLst>
          </p:nvPr>
        </p:nvGrpSpPr>
        <p:grpSpPr>
          <a:xfrm>
            <a:off x="1778920" y="3220573"/>
            <a:ext cx="5453151" cy="369334"/>
            <a:chOff x="1995053" y="2797231"/>
            <a:chExt cx="2885859" cy="349814"/>
          </a:xfrm>
        </p:grpSpPr>
        <p:sp>
          <p:nvSpPr>
            <p:cNvPr id="26" name="PA-矩形 25"/>
            <p:cNvSpPr/>
            <p:nvPr>
              <p:custDataLst>
                <p:tags r:id="rId17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PA-文本框 26"/>
            <p:cNvSpPr txBox="1"/>
            <p:nvPr>
              <p:custDataLst>
                <p:tags r:id="rId18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3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、休息时间吵闹，影响他人休息；</a:t>
              </a:r>
            </a:p>
          </p:txBody>
        </p:sp>
      </p:grpSp>
      <p:grpSp>
        <p:nvGrpSpPr>
          <p:cNvPr id="28" name="PA-组合 27"/>
          <p:cNvGrpSpPr/>
          <p:nvPr>
            <p:custDataLst>
              <p:tags r:id="rId5"/>
            </p:custDataLst>
          </p:nvPr>
        </p:nvGrpSpPr>
        <p:grpSpPr>
          <a:xfrm>
            <a:off x="1778920" y="2103917"/>
            <a:ext cx="5453151" cy="369334"/>
            <a:chOff x="1995053" y="2797231"/>
            <a:chExt cx="2885859" cy="349814"/>
          </a:xfrm>
        </p:grpSpPr>
        <p:sp>
          <p:nvSpPr>
            <p:cNvPr id="29" name="PA-矩形 28"/>
            <p:cNvSpPr/>
            <p:nvPr>
              <p:custDataLst>
                <p:tags r:id="rId15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PA-文本框 29"/>
            <p:cNvSpPr txBox="1"/>
            <p:nvPr>
              <p:custDataLst>
                <p:tags r:id="rId16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1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、考试作弊；</a:t>
              </a:r>
            </a:p>
          </p:txBody>
        </p:sp>
      </p:grpSp>
      <p:grpSp>
        <p:nvGrpSpPr>
          <p:cNvPr id="31" name="PA-组合 30"/>
          <p:cNvGrpSpPr/>
          <p:nvPr>
            <p:custDataLst>
              <p:tags r:id="rId6"/>
            </p:custDataLst>
          </p:nvPr>
        </p:nvGrpSpPr>
        <p:grpSpPr>
          <a:xfrm>
            <a:off x="1778920" y="4895557"/>
            <a:ext cx="5453151" cy="369334"/>
            <a:chOff x="1995053" y="2797231"/>
            <a:chExt cx="2885859" cy="349814"/>
          </a:xfrm>
        </p:grpSpPr>
        <p:sp>
          <p:nvSpPr>
            <p:cNvPr id="32" name="PA-矩形 31"/>
            <p:cNvSpPr/>
            <p:nvPr>
              <p:custDataLst>
                <p:tags r:id="rId13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PA-文本框 32"/>
            <p:cNvSpPr txBox="1"/>
            <p:nvPr>
              <p:custDataLst>
                <p:tags r:id="rId14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6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、破坏校内公共设施、设备；</a:t>
              </a:r>
            </a:p>
          </p:txBody>
        </p:sp>
      </p:grpSp>
      <p:grpSp>
        <p:nvGrpSpPr>
          <p:cNvPr id="34" name="PA-组合 33"/>
          <p:cNvGrpSpPr/>
          <p:nvPr>
            <p:custDataLst>
              <p:tags r:id="rId7"/>
            </p:custDataLst>
          </p:nvPr>
        </p:nvGrpSpPr>
        <p:grpSpPr>
          <a:xfrm>
            <a:off x="1778920" y="4337229"/>
            <a:ext cx="5453151" cy="369334"/>
            <a:chOff x="1995053" y="2797231"/>
            <a:chExt cx="2885859" cy="349814"/>
          </a:xfrm>
        </p:grpSpPr>
        <p:sp>
          <p:nvSpPr>
            <p:cNvPr id="35" name="PA-矩形 34"/>
            <p:cNvSpPr/>
            <p:nvPr>
              <p:custDataLst>
                <p:tags r:id="rId11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" name="PA-文本框 35"/>
            <p:cNvSpPr txBox="1"/>
            <p:nvPr>
              <p:custDataLst>
                <p:tags r:id="rId12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5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、随意吐痰，乱扔果皮纸屑；</a:t>
              </a:r>
            </a:p>
          </p:txBody>
        </p:sp>
      </p:grpSp>
      <p:grpSp>
        <p:nvGrpSpPr>
          <p:cNvPr id="37" name="PA-组合 36"/>
          <p:cNvGrpSpPr/>
          <p:nvPr>
            <p:custDataLst>
              <p:tags r:id="rId8"/>
            </p:custDataLst>
          </p:nvPr>
        </p:nvGrpSpPr>
        <p:grpSpPr>
          <a:xfrm>
            <a:off x="1778920" y="5453886"/>
            <a:ext cx="5453151" cy="369334"/>
            <a:chOff x="1995053" y="2797231"/>
            <a:chExt cx="2885859" cy="349814"/>
          </a:xfrm>
        </p:grpSpPr>
        <p:sp>
          <p:nvSpPr>
            <p:cNvPr id="38" name="PA-矩形 37"/>
            <p:cNvSpPr/>
            <p:nvPr>
              <p:custDataLst>
                <p:tags r:id="rId9"/>
              </p:custDataLst>
            </p:nvPr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PA-文本框 38"/>
            <p:cNvSpPr txBox="1"/>
            <p:nvPr>
              <p:custDataLst>
                <p:tags r:id="rId10"/>
              </p:custDataLst>
            </p:nvPr>
          </p:nvSpPr>
          <p:spPr>
            <a:xfrm>
              <a:off x="2109188" y="2797231"/>
              <a:ext cx="2657589" cy="34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7</a:t>
              </a:r>
              <a:r>
                <a: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、在桌椅、图书和教室乱涂乱画；</a:t>
              </a:r>
            </a:p>
          </p:txBody>
        </p:sp>
      </p:grpSp>
      <p:pic>
        <p:nvPicPr>
          <p:cNvPr id="3" name="图片 2" descr="E:\原来\新建文件夹 (7)\1d5950dd68c550f11d7b4697af0b66e5.png1d5950dd68c550f11d7b4697af0b66e5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9751" y="2157105"/>
            <a:ext cx="3698240" cy="3982258"/>
          </a:xfrm>
          <a:prstGeom prst="rect">
            <a:avLst/>
          </a:prstGeom>
        </p:spPr>
      </p:pic>
      <p:grpSp>
        <p:nvGrpSpPr>
          <p:cNvPr id="40" name="组合 39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41" name="矩形: 圆角 40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094643" y="1719009"/>
            <a:ext cx="600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>
                <a:solidFill>
                  <a:srgbClr val="D43A50"/>
                </a:solidFill>
                <a:latin typeface="微软雅黑"/>
                <a:ea typeface="微软雅黑"/>
                <a:sym typeface="微软雅黑"/>
              </a:rPr>
              <a:t>这些不文明的现象你有吗？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2788086" y="5058880"/>
            <a:ext cx="1562796" cy="397132"/>
            <a:chOff x="1995053" y="2797231"/>
            <a:chExt cx="2885859" cy="349814"/>
          </a:xfrm>
          <a:solidFill>
            <a:srgbClr val="D43A50"/>
          </a:solidFill>
        </p:grpSpPr>
        <p:sp>
          <p:nvSpPr>
            <p:cNvPr id="29" name="矩形 28"/>
            <p:cNvSpPr/>
            <p:nvPr/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109188" y="2797231"/>
              <a:ext cx="2657590" cy="325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随地吐痰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265876" y="5031080"/>
            <a:ext cx="1562796" cy="397132"/>
            <a:chOff x="1995053" y="2797231"/>
            <a:chExt cx="2885859" cy="349814"/>
          </a:xfrm>
          <a:solidFill>
            <a:srgbClr val="D43A50"/>
          </a:solidFill>
        </p:grpSpPr>
        <p:sp>
          <p:nvSpPr>
            <p:cNvPr id="41" name="矩形 40"/>
            <p:cNvSpPr/>
            <p:nvPr/>
          </p:nvSpPr>
          <p:spPr>
            <a:xfrm>
              <a:off x="1995053" y="2797232"/>
              <a:ext cx="2885859" cy="349813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109188" y="2797231"/>
              <a:ext cx="2657590" cy="325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欺负同学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8097" y="2417682"/>
            <a:ext cx="2798064" cy="2798064"/>
          </a:xfrm>
          <a:prstGeom prst="rect">
            <a:avLst/>
          </a:prstGeom>
        </p:spPr>
      </p:pic>
      <p:pic>
        <p:nvPicPr>
          <p:cNvPr id="5" name="图片 4" descr="E:\原来\新建文件夹 (7)\7d6b7bdc78aa10deca61c0ebc1125580.png7d6b7bdc78aa10deca61c0ebc112558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1370" y="2880360"/>
            <a:ext cx="1792605" cy="187198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17" name="矩形: 圆角 16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629293" y="1776034"/>
            <a:ext cx="3690852" cy="584775"/>
            <a:chOff x="1995053" y="2716937"/>
            <a:chExt cx="2560320" cy="584775"/>
          </a:xfrm>
        </p:grpSpPr>
        <p:sp>
          <p:nvSpPr>
            <p:cNvPr id="10" name="矩形 9"/>
            <p:cNvSpPr/>
            <p:nvPr/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111843" y="2716937"/>
              <a:ext cx="2286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自查我班行为：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629294" y="2417969"/>
            <a:ext cx="88114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、遇到老师，主动向老师问好。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、对老师在课堂上的提醒和批评，不得顶撞。如有意见，可在课后与老师交流。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、不乱扔纸屑杂物，不随地吐痰，认真完成值日工作。不在教室里搞追逐打闹。 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、经常使用“请、谢谢、对不起、再见”等常用礼貌语。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5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、放学后及时回家，上课不带与学习无关的材料进教室，上课不干扰别人，积极听课做笔记。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、与人交谈亲切、温和，公共场合不与他人大声交谈、打闹。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7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、热爱集体，珍惜荣誉，学会负责。 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18" name="矩形: 圆角 17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662544" y="1427241"/>
            <a:ext cx="5769033" cy="501082"/>
            <a:chOff x="1995053" y="2783780"/>
            <a:chExt cx="2028381" cy="501082"/>
          </a:xfrm>
        </p:grpSpPr>
        <p:sp>
          <p:nvSpPr>
            <p:cNvPr id="10" name="矩形 9"/>
            <p:cNvSpPr/>
            <p:nvPr/>
          </p:nvSpPr>
          <p:spPr>
            <a:xfrm>
              <a:off x="1995053" y="2797232"/>
              <a:ext cx="2028381" cy="487630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95053" y="2783780"/>
              <a:ext cx="20283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“文明人”自测：你是一个文明的人吗？ </a:t>
              </a:r>
            </a:p>
          </p:txBody>
        </p:sp>
      </p:grpSp>
      <p:sp>
        <p:nvSpPr>
          <p:cNvPr id="2" name="矩形 26626"/>
          <p:cNvSpPr>
            <a:spLocks noChangeArrowheads="1"/>
          </p:cNvSpPr>
          <p:nvPr/>
        </p:nvSpPr>
        <p:spPr bwMode="auto">
          <a:xfrm>
            <a:off x="1662544" y="2082935"/>
            <a:ext cx="7921625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）升国旗时，你能肃立，行注目礼吗？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能		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	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不能</a:t>
            </a:r>
          </a:p>
        </p:txBody>
      </p:sp>
      <p:sp>
        <p:nvSpPr>
          <p:cNvPr id="3" name="矩形 26627"/>
          <p:cNvSpPr>
            <a:spLocks noChangeArrowheads="1"/>
          </p:cNvSpPr>
          <p:nvPr/>
        </p:nvSpPr>
        <p:spPr bwMode="auto">
          <a:xfrm>
            <a:off x="1662544" y="2859469"/>
            <a:ext cx="7272337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）你平时说脏话吗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?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　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不说	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很少说	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常说 </a:t>
            </a:r>
          </a:p>
        </p:txBody>
      </p:sp>
      <p:sp>
        <p:nvSpPr>
          <p:cNvPr id="4" name="矩形 26628"/>
          <p:cNvSpPr>
            <a:spLocks noChangeArrowheads="1"/>
          </p:cNvSpPr>
          <p:nvPr/>
        </p:nvSpPr>
        <p:spPr bwMode="auto">
          <a:xfrm>
            <a:off x="1662544" y="3636003"/>
            <a:ext cx="7561262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）路上见到老师，你会主动上前问好吗？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是		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 	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</a:t>
            </a:r>
          </a:p>
        </p:txBody>
      </p:sp>
      <p:sp>
        <p:nvSpPr>
          <p:cNvPr id="5" name="矩形 26629"/>
          <p:cNvSpPr>
            <a:spLocks noChangeArrowheads="1"/>
          </p:cNvSpPr>
          <p:nvPr/>
        </p:nvSpPr>
        <p:spPr bwMode="auto">
          <a:xfrm>
            <a:off x="1662544" y="4412537"/>
            <a:ext cx="7807325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）你有过破坏公物、乱扔粉笔的行为吗？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没有	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有过 	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经常</a:t>
            </a:r>
          </a:p>
        </p:txBody>
      </p:sp>
      <p:sp>
        <p:nvSpPr>
          <p:cNvPr id="6" name="矩形 26630"/>
          <p:cNvSpPr>
            <a:spLocks noChangeArrowheads="1"/>
          </p:cNvSpPr>
          <p:nvPr/>
        </p:nvSpPr>
        <p:spPr bwMode="auto">
          <a:xfrm>
            <a:off x="1662544" y="5189071"/>
            <a:ext cx="7632700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5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）你能和同学友好相处、并互相帮助吗？</a:t>
            </a:r>
          </a:p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是的	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很少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没有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17" name="矩形: 圆角 16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  <p:pic>
        <p:nvPicPr>
          <p:cNvPr id="9" name="图片 8" descr="E:\原来\新建文件夹 (7)\824424f7875d5d46bb84975e56413938.png824424f7875d5d46bb84975e5641393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9842" y="2389059"/>
            <a:ext cx="4387043" cy="336804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5116485" y="1496327"/>
            <a:ext cx="5818908" cy="487630"/>
            <a:chOff x="1995053" y="2797232"/>
            <a:chExt cx="2045917" cy="487630"/>
          </a:xfrm>
          <a:solidFill>
            <a:srgbClr val="D43A50"/>
          </a:solidFill>
        </p:grpSpPr>
        <p:sp>
          <p:nvSpPr>
            <p:cNvPr id="10" name="矩形 9"/>
            <p:cNvSpPr/>
            <p:nvPr/>
          </p:nvSpPr>
          <p:spPr>
            <a:xfrm>
              <a:off x="1995053" y="2797232"/>
              <a:ext cx="2028381" cy="487630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012589" y="2821144"/>
              <a:ext cx="20283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“文明人”自测：你是一个文明的人吗？ </a:t>
              </a:r>
            </a:p>
          </p:txBody>
        </p:sp>
      </p:grpSp>
      <p:sp>
        <p:nvSpPr>
          <p:cNvPr id="7" name="矩形 27649"/>
          <p:cNvSpPr>
            <a:spLocks noChangeArrowheads="1"/>
          </p:cNvSpPr>
          <p:nvPr/>
        </p:nvSpPr>
        <p:spPr bwMode="auto">
          <a:xfrm>
            <a:off x="5166360" y="2002314"/>
            <a:ext cx="7145338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）你会乱扔垃圾吗？　</a:t>
            </a:r>
          </a:p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	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没有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偶尔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经常</a:t>
            </a:r>
          </a:p>
        </p:txBody>
      </p:sp>
      <p:sp>
        <p:nvSpPr>
          <p:cNvPr id="8" name="矩形 27650"/>
          <p:cNvSpPr>
            <a:spLocks noChangeArrowheads="1"/>
          </p:cNvSpPr>
          <p:nvPr/>
        </p:nvSpPr>
        <p:spPr bwMode="auto">
          <a:xfrm>
            <a:off x="5166360" y="2866759"/>
            <a:ext cx="8993188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7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）看见校园有垃圾，你会捡起来并扔进垃圾桶吗？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会  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不会</a:t>
            </a:r>
          </a:p>
        </p:txBody>
      </p:sp>
      <p:sp>
        <p:nvSpPr>
          <p:cNvPr id="9" name="矩形 27651"/>
          <p:cNvSpPr>
            <a:spLocks noChangeArrowheads="1"/>
          </p:cNvSpPr>
          <p:nvPr/>
        </p:nvSpPr>
        <p:spPr bwMode="auto">
          <a:xfrm>
            <a:off x="5166360" y="4595649"/>
            <a:ext cx="8369300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9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）你能按时独立完成作业，不抄袭别人作业吗？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能  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不能</a:t>
            </a:r>
          </a:p>
        </p:txBody>
      </p:sp>
      <p:sp>
        <p:nvSpPr>
          <p:cNvPr id="20" name="矩形 27652"/>
          <p:cNvSpPr>
            <a:spLocks noChangeArrowheads="1"/>
          </p:cNvSpPr>
          <p:nvPr/>
        </p:nvSpPr>
        <p:spPr bwMode="auto">
          <a:xfrm>
            <a:off x="5166360" y="3731204"/>
            <a:ext cx="8993188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8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）你能够做到上课认真听讲，不讲话做小动作吗？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	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会  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     　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不会</a:t>
            </a:r>
          </a:p>
        </p:txBody>
      </p:sp>
      <p:sp>
        <p:nvSpPr>
          <p:cNvPr id="22" name="矩形 27653"/>
          <p:cNvSpPr>
            <a:spLocks noChangeArrowheads="1"/>
          </p:cNvSpPr>
          <p:nvPr/>
        </p:nvSpPr>
        <p:spPr bwMode="auto">
          <a:xfrm>
            <a:off x="5166360" y="5460095"/>
            <a:ext cx="8572500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（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10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）参加各种集会能准时到达，安静听讲吗？	          	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         A.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能  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有时           </a:t>
            </a:r>
            <a:r>
              <a:rPr lang="en-US" altLang="zh-CN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C.</a:t>
            </a: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不能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18" name="矩形: 圆角 17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  <p:pic>
        <p:nvPicPr>
          <p:cNvPr id="21" name="图片 20" descr="E:\原来\新建文件夹 (7)\8e382a8cba512ae141113b1cce5c7282.png8e382a8cba512ae141113b1cce5c72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0" y="2637155"/>
            <a:ext cx="3169285" cy="282003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0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A-文本框 13"/>
          <p:cNvSpPr txBox="1"/>
          <p:nvPr>
            <p:custDataLst>
              <p:tags r:id="rId1"/>
            </p:custDataLst>
          </p:nvPr>
        </p:nvSpPr>
        <p:spPr>
          <a:xfrm>
            <a:off x="1330253" y="1770797"/>
            <a:ext cx="7548880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说明：选择“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A”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得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分，选择“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B”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得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分，选择“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C”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得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分。 </a:t>
            </a:r>
          </a:p>
        </p:txBody>
      </p:sp>
      <p:grpSp>
        <p:nvGrpSpPr>
          <p:cNvPr id="17" name="PA-组合 16"/>
          <p:cNvGrpSpPr/>
          <p:nvPr>
            <p:custDataLst>
              <p:tags r:id="rId2"/>
            </p:custDataLst>
          </p:nvPr>
        </p:nvGrpSpPr>
        <p:grpSpPr>
          <a:xfrm>
            <a:off x="1576018" y="2578114"/>
            <a:ext cx="2894616" cy="461665"/>
            <a:chOff x="1995053" y="2797232"/>
            <a:chExt cx="2669285" cy="538127"/>
          </a:xfrm>
          <a:solidFill>
            <a:srgbClr val="D43A50"/>
          </a:solidFill>
        </p:grpSpPr>
        <p:sp>
          <p:nvSpPr>
            <p:cNvPr id="18" name="PA-矩形 17"/>
            <p:cNvSpPr/>
            <p:nvPr>
              <p:custDataLst>
                <p:tags r:id="rId12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PA-文本框 18"/>
            <p:cNvSpPr txBox="1"/>
            <p:nvPr>
              <p:custDataLst>
                <p:tags r:id="rId13"/>
              </p:custDataLst>
            </p:nvPr>
          </p:nvSpPr>
          <p:spPr>
            <a:xfrm>
              <a:off x="1995053" y="2797232"/>
              <a:ext cx="2669285" cy="5381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分数为</a:t>
              </a:r>
              <a:r>
                <a:rPr lang="en-US" altLang="zh-CN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30</a:t>
              </a: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－</a:t>
              </a:r>
              <a:r>
                <a:rPr lang="en-US" altLang="zh-CN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24 </a:t>
              </a: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</a:t>
              </a:r>
            </a:p>
          </p:txBody>
        </p:sp>
      </p:grpSp>
      <p:sp>
        <p:nvSpPr>
          <p:cNvPr id="21" name="PA-文本框 20"/>
          <p:cNvSpPr txBox="1"/>
          <p:nvPr>
            <p:custDataLst>
              <p:tags r:id="rId3"/>
            </p:custDataLst>
          </p:nvPr>
        </p:nvSpPr>
        <p:spPr>
          <a:xfrm>
            <a:off x="4458545" y="2348462"/>
            <a:ext cx="442058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你是个讲文明，懂礼貌的人。举止言谈文明，与老师、父母、同学相处融洽，人际关系好，是个受欢迎的人！ </a:t>
            </a:r>
          </a:p>
        </p:txBody>
      </p:sp>
      <p:grpSp>
        <p:nvGrpSpPr>
          <p:cNvPr id="23" name="PA-组合 22"/>
          <p:cNvGrpSpPr/>
          <p:nvPr>
            <p:custDataLst>
              <p:tags r:id="rId4"/>
            </p:custDataLst>
          </p:nvPr>
        </p:nvGrpSpPr>
        <p:grpSpPr>
          <a:xfrm>
            <a:off x="1576018" y="3589773"/>
            <a:ext cx="2894616" cy="461665"/>
            <a:chOff x="1995053" y="2797232"/>
            <a:chExt cx="2669285" cy="538127"/>
          </a:xfrm>
          <a:solidFill>
            <a:srgbClr val="EA902E"/>
          </a:solidFill>
        </p:grpSpPr>
        <p:sp>
          <p:nvSpPr>
            <p:cNvPr id="24" name="PA-矩形 23"/>
            <p:cNvSpPr/>
            <p:nvPr>
              <p:custDataLst>
                <p:tags r:id="rId10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PA-文本框 24"/>
            <p:cNvSpPr txBox="1"/>
            <p:nvPr>
              <p:custDataLst>
                <p:tags r:id="rId11"/>
              </p:custDataLst>
            </p:nvPr>
          </p:nvSpPr>
          <p:spPr>
            <a:xfrm>
              <a:off x="1995053" y="2797232"/>
              <a:ext cx="2669285" cy="5381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分数为</a:t>
              </a:r>
              <a:r>
                <a:rPr lang="en-US" altLang="zh-CN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22</a:t>
              </a: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－</a:t>
              </a:r>
              <a:r>
                <a:rPr lang="en-US" altLang="zh-CN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16</a:t>
              </a: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</a:t>
              </a:r>
            </a:p>
          </p:txBody>
        </p:sp>
      </p:grpSp>
      <p:sp>
        <p:nvSpPr>
          <p:cNvPr id="26" name="PA-文本框 25"/>
          <p:cNvSpPr txBox="1"/>
          <p:nvPr>
            <p:custDataLst>
              <p:tags r:id="rId5"/>
            </p:custDataLst>
          </p:nvPr>
        </p:nvSpPr>
        <p:spPr>
          <a:xfrm>
            <a:off x="4458545" y="3360121"/>
            <a:ext cx="44205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一般情况下，你是个文明的人，但有时可能没有认真对待一些事情，特别是一些小事，人际关系一般，是个比较受欢迎的人！ </a:t>
            </a:r>
          </a:p>
        </p:txBody>
      </p:sp>
      <p:grpSp>
        <p:nvGrpSpPr>
          <p:cNvPr id="27" name="PA-组合 26"/>
          <p:cNvGrpSpPr/>
          <p:nvPr>
            <p:custDataLst>
              <p:tags r:id="rId6"/>
            </p:custDataLst>
          </p:nvPr>
        </p:nvGrpSpPr>
        <p:grpSpPr>
          <a:xfrm>
            <a:off x="1576018" y="4720759"/>
            <a:ext cx="2894616" cy="461665"/>
            <a:chOff x="1995053" y="2797232"/>
            <a:chExt cx="2669285" cy="538127"/>
          </a:xfrm>
          <a:solidFill>
            <a:srgbClr val="D43A50"/>
          </a:solidFill>
        </p:grpSpPr>
        <p:sp>
          <p:nvSpPr>
            <p:cNvPr id="28" name="PA-矩形 27"/>
            <p:cNvSpPr/>
            <p:nvPr>
              <p:custDataLst>
                <p:tags r:id="rId8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PA-文本框 28"/>
            <p:cNvSpPr txBox="1"/>
            <p:nvPr>
              <p:custDataLst>
                <p:tags r:id="rId9"/>
              </p:custDataLst>
            </p:nvPr>
          </p:nvSpPr>
          <p:spPr>
            <a:xfrm>
              <a:off x="1995053" y="2797232"/>
              <a:ext cx="2669285" cy="5381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分数为</a:t>
              </a:r>
              <a:r>
                <a:rPr lang="en-US" altLang="zh-CN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14—10</a:t>
              </a: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分</a:t>
              </a:r>
            </a:p>
          </p:txBody>
        </p:sp>
      </p:grpSp>
      <p:sp>
        <p:nvSpPr>
          <p:cNvPr id="30" name="PA-文本框 29"/>
          <p:cNvSpPr txBox="1"/>
          <p:nvPr>
            <p:custDataLst>
              <p:tags r:id="rId7"/>
            </p:custDataLst>
          </p:nvPr>
        </p:nvSpPr>
        <p:spPr>
          <a:xfrm>
            <a:off x="4458545" y="4491107"/>
            <a:ext cx="442058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许多情况下，你是个不文明的人，人际关系一定很差，是个不受欢迎的人。要注意咯。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565698" y="520613"/>
            <a:ext cx="3816000" cy="584775"/>
            <a:chOff x="1565698" y="520613"/>
            <a:chExt cx="3816000" cy="584775"/>
          </a:xfrm>
        </p:grpSpPr>
        <p:sp>
          <p:nvSpPr>
            <p:cNvPr id="22" name="矩形: 圆角 21"/>
            <p:cNvSpPr/>
            <p:nvPr/>
          </p:nvSpPr>
          <p:spPr>
            <a:xfrm>
              <a:off x="1565698" y="603703"/>
              <a:ext cx="3816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797652" y="520613"/>
              <a:ext cx="3368708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校园不文明行为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6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18160" y="723900"/>
            <a:ext cx="11326495" cy="5525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59609" y="478143"/>
            <a:ext cx="1951567" cy="1604433"/>
            <a:chOff x="299" y="380"/>
            <a:chExt cx="922" cy="7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Freeform 5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FFFFF"/>
            </a:solidFill>
            <a:ln w="146050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869" y="478"/>
              <a:ext cx="161" cy="155"/>
            </a:xfrm>
            <a:custGeom>
              <a:avLst/>
              <a:gdLst>
                <a:gd name="T0" fmla="*/ 4 w 61"/>
                <a:gd name="T1" fmla="*/ 41 h 59"/>
                <a:gd name="T2" fmla="*/ 39 w 61"/>
                <a:gd name="T3" fmla="*/ 14 h 59"/>
                <a:gd name="T4" fmla="*/ 36 w 61"/>
                <a:gd name="T5" fmla="*/ 59 h 59"/>
                <a:gd name="T6" fmla="*/ 4 w 61"/>
                <a:gd name="T7" fmla="*/ 4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9">
                  <a:moveTo>
                    <a:pt x="4" y="41"/>
                  </a:moveTo>
                  <a:cubicBezTo>
                    <a:pt x="0" y="22"/>
                    <a:pt x="17" y="0"/>
                    <a:pt x="39" y="14"/>
                  </a:cubicBezTo>
                  <a:cubicBezTo>
                    <a:pt x="61" y="28"/>
                    <a:pt x="48" y="53"/>
                    <a:pt x="36" y="59"/>
                  </a:cubicBezTo>
                  <a:lnTo>
                    <a:pt x="4" y="41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900" y="523"/>
              <a:ext cx="85" cy="92"/>
            </a:xfrm>
            <a:custGeom>
              <a:avLst/>
              <a:gdLst>
                <a:gd name="T0" fmla="*/ 1 w 32"/>
                <a:gd name="T1" fmla="*/ 28 h 35"/>
                <a:gd name="T2" fmla="*/ 18 w 32"/>
                <a:gd name="T3" fmla="*/ 5 h 35"/>
                <a:gd name="T4" fmla="*/ 15 w 32"/>
                <a:gd name="T5" fmla="*/ 35 h 35"/>
                <a:gd name="T6" fmla="*/ 1 w 32"/>
                <a:gd name="T7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5">
                  <a:moveTo>
                    <a:pt x="1" y="28"/>
                  </a:moveTo>
                  <a:cubicBezTo>
                    <a:pt x="0" y="13"/>
                    <a:pt x="3" y="0"/>
                    <a:pt x="18" y="5"/>
                  </a:cubicBezTo>
                  <a:cubicBezTo>
                    <a:pt x="32" y="9"/>
                    <a:pt x="30" y="32"/>
                    <a:pt x="15" y="35"/>
                  </a:cubicBezTo>
                  <a:lnTo>
                    <a:pt x="1" y="28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379" y="583"/>
              <a:ext cx="177" cy="190"/>
            </a:xfrm>
            <a:custGeom>
              <a:avLst/>
              <a:gdLst>
                <a:gd name="T0" fmla="*/ 46 w 67"/>
                <a:gd name="T1" fmla="*/ 67 h 72"/>
                <a:gd name="T2" fmla="*/ 25 w 67"/>
                <a:gd name="T3" fmla="*/ 24 h 72"/>
                <a:gd name="T4" fmla="*/ 67 w 67"/>
                <a:gd name="T5" fmla="*/ 35 h 72"/>
                <a:gd name="T6" fmla="*/ 46 w 67"/>
                <a:gd name="T7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2">
                  <a:moveTo>
                    <a:pt x="46" y="67"/>
                  </a:moveTo>
                  <a:cubicBezTo>
                    <a:pt x="33" y="72"/>
                    <a:pt x="0" y="53"/>
                    <a:pt x="25" y="24"/>
                  </a:cubicBezTo>
                  <a:cubicBezTo>
                    <a:pt x="46" y="0"/>
                    <a:pt x="64" y="24"/>
                    <a:pt x="67" y="35"/>
                  </a:cubicBezTo>
                  <a:lnTo>
                    <a:pt x="46" y="67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32" y="639"/>
              <a:ext cx="103" cy="89"/>
            </a:xfrm>
            <a:custGeom>
              <a:avLst/>
              <a:gdLst>
                <a:gd name="T0" fmla="*/ 31 w 39"/>
                <a:gd name="T1" fmla="*/ 33 h 34"/>
                <a:gd name="T2" fmla="*/ 9 w 39"/>
                <a:gd name="T3" fmla="*/ 14 h 34"/>
                <a:gd name="T4" fmla="*/ 39 w 39"/>
                <a:gd name="T5" fmla="*/ 20 h 34"/>
                <a:gd name="T6" fmla="*/ 31 w 39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31" y="33"/>
                  </a:moveTo>
                  <a:cubicBezTo>
                    <a:pt x="19" y="34"/>
                    <a:pt x="0" y="27"/>
                    <a:pt x="9" y="14"/>
                  </a:cubicBezTo>
                  <a:cubicBezTo>
                    <a:pt x="20" y="0"/>
                    <a:pt x="32" y="0"/>
                    <a:pt x="39" y="20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421" y="559"/>
              <a:ext cx="681" cy="494"/>
            </a:xfrm>
            <a:custGeom>
              <a:avLst/>
              <a:gdLst>
                <a:gd name="T0" fmla="*/ 227 w 257"/>
                <a:gd name="T1" fmla="*/ 47 h 187"/>
                <a:gd name="T2" fmla="*/ 138 w 257"/>
                <a:gd name="T3" fmla="*/ 179 h 187"/>
                <a:gd name="T4" fmla="*/ 19 w 257"/>
                <a:gd name="T5" fmla="*/ 132 h 187"/>
                <a:gd name="T6" fmla="*/ 103 w 257"/>
                <a:gd name="T7" fmla="*/ 5 h 187"/>
                <a:gd name="T8" fmla="*/ 227 w 257"/>
                <a:gd name="T9" fmla="*/ 4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87">
                  <a:moveTo>
                    <a:pt x="227" y="47"/>
                  </a:moveTo>
                  <a:cubicBezTo>
                    <a:pt x="257" y="103"/>
                    <a:pt x="218" y="171"/>
                    <a:pt x="138" y="179"/>
                  </a:cubicBezTo>
                  <a:cubicBezTo>
                    <a:pt x="65" y="187"/>
                    <a:pt x="34" y="163"/>
                    <a:pt x="19" y="132"/>
                  </a:cubicBezTo>
                  <a:cubicBezTo>
                    <a:pt x="0" y="89"/>
                    <a:pt x="42" y="10"/>
                    <a:pt x="103" y="5"/>
                  </a:cubicBezTo>
                  <a:cubicBezTo>
                    <a:pt x="155" y="0"/>
                    <a:pt x="204" y="6"/>
                    <a:pt x="227" y="47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699" y="760"/>
              <a:ext cx="106" cy="122"/>
            </a:xfrm>
            <a:custGeom>
              <a:avLst/>
              <a:gdLst>
                <a:gd name="T0" fmla="*/ 3 w 40"/>
                <a:gd name="T1" fmla="*/ 34 h 46"/>
                <a:gd name="T2" fmla="*/ 19 w 40"/>
                <a:gd name="T3" fmla="*/ 2 h 46"/>
                <a:gd name="T4" fmla="*/ 38 w 40"/>
                <a:gd name="T5" fmla="*/ 30 h 46"/>
                <a:gd name="T6" fmla="*/ 24 w 40"/>
                <a:gd name="T7" fmla="*/ 44 h 46"/>
                <a:gd name="T8" fmla="*/ 3 w 40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3" y="34"/>
                  </a:moveTo>
                  <a:cubicBezTo>
                    <a:pt x="6" y="21"/>
                    <a:pt x="12" y="3"/>
                    <a:pt x="19" y="2"/>
                  </a:cubicBezTo>
                  <a:cubicBezTo>
                    <a:pt x="27" y="0"/>
                    <a:pt x="36" y="24"/>
                    <a:pt x="38" y="30"/>
                  </a:cubicBezTo>
                  <a:cubicBezTo>
                    <a:pt x="40" y="36"/>
                    <a:pt x="32" y="43"/>
                    <a:pt x="24" y="44"/>
                  </a:cubicBezTo>
                  <a:cubicBezTo>
                    <a:pt x="16" y="46"/>
                    <a:pt x="0" y="45"/>
                    <a:pt x="3" y="34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699" y="837"/>
              <a:ext cx="106" cy="45"/>
            </a:xfrm>
            <a:custGeom>
              <a:avLst/>
              <a:gdLst>
                <a:gd name="T0" fmla="*/ 38 w 40"/>
                <a:gd name="T1" fmla="*/ 0 h 17"/>
                <a:gd name="T2" fmla="*/ 4 w 40"/>
                <a:gd name="T3" fmla="*/ 2 h 17"/>
                <a:gd name="T4" fmla="*/ 3 w 40"/>
                <a:gd name="T5" fmla="*/ 5 h 17"/>
                <a:gd name="T6" fmla="*/ 24 w 40"/>
                <a:gd name="T7" fmla="*/ 15 h 17"/>
                <a:gd name="T8" fmla="*/ 38 w 40"/>
                <a:gd name="T9" fmla="*/ 1 h 17"/>
                <a:gd name="T10" fmla="*/ 38 w 4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">
                  <a:moveTo>
                    <a:pt x="38" y="0"/>
                  </a:moveTo>
                  <a:cubicBezTo>
                    <a:pt x="28" y="5"/>
                    <a:pt x="10" y="3"/>
                    <a:pt x="4" y="2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0" y="16"/>
                    <a:pt x="16" y="17"/>
                    <a:pt x="24" y="15"/>
                  </a:cubicBezTo>
                  <a:cubicBezTo>
                    <a:pt x="32" y="14"/>
                    <a:pt x="40" y="7"/>
                    <a:pt x="38" y="1"/>
                  </a:cubicBezTo>
                  <a:cubicBezTo>
                    <a:pt x="38" y="1"/>
                    <a:pt x="38" y="1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823" y="784"/>
              <a:ext cx="93" cy="79"/>
            </a:xfrm>
            <a:custGeom>
              <a:avLst/>
              <a:gdLst>
                <a:gd name="T0" fmla="*/ 33 w 35"/>
                <a:gd name="T1" fmla="*/ 10 h 30"/>
                <a:gd name="T2" fmla="*/ 22 w 35"/>
                <a:gd name="T3" fmla="*/ 27 h 30"/>
                <a:gd name="T4" fmla="*/ 2 w 35"/>
                <a:gd name="T5" fmla="*/ 20 h 30"/>
                <a:gd name="T6" fmla="*/ 14 w 35"/>
                <a:gd name="T7" fmla="*/ 2 h 30"/>
                <a:gd name="T8" fmla="*/ 33 w 35"/>
                <a:gd name="T9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0">
                  <a:moveTo>
                    <a:pt x="33" y="10"/>
                  </a:moveTo>
                  <a:cubicBezTo>
                    <a:pt x="35" y="17"/>
                    <a:pt x="30" y="24"/>
                    <a:pt x="22" y="27"/>
                  </a:cubicBezTo>
                  <a:cubicBezTo>
                    <a:pt x="13" y="30"/>
                    <a:pt x="4" y="26"/>
                    <a:pt x="2" y="20"/>
                  </a:cubicBezTo>
                  <a:cubicBezTo>
                    <a:pt x="0" y="13"/>
                    <a:pt x="5" y="5"/>
                    <a:pt x="14" y="2"/>
                  </a:cubicBezTo>
                  <a:cubicBezTo>
                    <a:pt x="22" y="0"/>
                    <a:pt x="31" y="3"/>
                    <a:pt x="33" y="10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606" y="826"/>
              <a:ext cx="88" cy="69"/>
            </a:xfrm>
            <a:custGeom>
              <a:avLst/>
              <a:gdLst>
                <a:gd name="T0" fmla="*/ 33 w 33"/>
                <a:gd name="T1" fmla="*/ 13 h 26"/>
                <a:gd name="T2" fmla="*/ 17 w 33"/>
                <a:gd name="T3" fmla="*/ 26 h 26"/>
                <a:gd name="T4" fmla="*/ 0 w 33"/>
                <a:gd name="T5" fmla="*/ 14 h 26"/>
                <a:gd name="T6" fmla="*/ 16 w 33"/>
                <a:gd name="T7" fmla="*/ 0 h 26"/>
                <a:gd name="T8" fmla="*/ 33 w 33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6">
                  <a:moveTo>
                    <a:pt x="33" y="13"/>
                  </a:moveTo>
                  <a:cubicBezTo>
                    <a:pt x="33" y="20"/>
                    <a:pt x="25" y="26"/>
                    <a:pt x="17" y="26"/>
                  </a:cubicBezTo>
                  <a:cubicBezTo>
                    <a:pt x="8" y="26"/>
                    <a:pt x="0" y="21"/>
                    <a:pt x="0" y="14"/>
                  </a:cubicBezTo>
                  <a:cubicBezTo>
                    <a:pt x="0" y="6"/>
                    <a:pt x="7" y="0"/>
                    <a:pt x="16" y="0"/>
                  </a:cubicBezTo>
                  <a:cubicBezTo>
                    <a:pt x="25" y="0"/>
                    <a:pt x="33" y="6"/>
                    <a:pt x="33" y="13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612" y="826"/>
              <a:ext cx="286" cy="153"/>
            </a:xfrm>
            <a:custGeom>
              <a:avLst/>
              <a:gdLst>
                <a:gd name="T0" fmla="*/ 56 w 108"/>
                <a:gd name="T1" fmla="*/ 18 h 58"/>
                <a:gd name="T2" fmla="*/ 95 w 108"/>
                <a:gd name="T3" fmla="*/ 28 h 58"/>
                <a:gd name="T4" fmla="*/ 95 w 108"/>
                <a:gd name="T5" fmla="*/ 1 h 58"/>
                <a:gd name="T6" fmla="*/ 106 w 108"/>
                <a:gd name="T7" fmla="*/ 19 h 58"/>
                <a:gd name="T8" fmla="*/ 58 w 108"/>
                <a:gd name="T9" fmla="*/ 31 h 58"/>
                <a:gd name="T10" fmla="*/ 16 w 108"/>
                <a:gd name="T11" fmla="*/ 18 h 58"/>
                <a:gd name="T12" fmla="*/ 53 w 108"/>
                <a:gd name="T13" fmla="*/ 18 h 58"/>
                <a:gd name="T14" fmla="*/ 56 w 108"/>
                <a:gd name="T15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57">
                  <a:moveTo>
                    <a:pt x="56" y="18"/>
                  </a:moveTo>
                  <a:cubicBezTo>
                    <a:pt x="58" y="37"/>
                    <a:pt x="82" y="37"/>
                    <a:pt x="95" y="28"/>
                  </a:cubicBezTo>
                  <a:cubicBezTo>
                    <a:pt x="105" y="21"/>
                    <a:pt x="108" y="9"/>
                    <a:pt x="95" y="1"/>
                  </a:cubicBezTo>
                  <a:cubicBezTo>
                    <a:pt x="97" y="0"/>
                    <a:pt x="108" y="6"/>
                    <a:pt x="106" y="19"/>
                  </a:cubicBezTo>
                  <a:cubicBezTo>
                    <a:pt x="101" y="38"/>
                    <a:pt x="68" y="46"/>
                    <a:pt x="58" y="31"/>
                  </a:cubicBezTo>
                  <a:cubicBezTo>
                    <a:pt x="50" y="58"/>
                    <a:pt x="0" y="46"/>
                    <a:pt x="16" y="18"/>
                  </a:cubicBezTo>
                  <a:cubicBezTo>
                    <a:pt x="6" y="54"/>
                    <a:pt x="64" y="46"/>
                    <a:pt x="53" y="18"/>
                  </a:cubicBezTo>
                  <a:lnTo>
                    <a:pt x="56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678" y="895"/>
              <a:ext cx="16" cy="16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9" y="884"/>
              <a:ext cx="13" cy="11"/>
            </a:xfrm>
            <a:custGeom>
              <a:avLst/>
              <a:gdLst>
                <a:gd name="T0" fmla="*/ 4 w 5"/>
                <a:gd name="T1" fmla="*/ 1 h 4"/>
                <a:gd name="T2" fmla="*/ 4 w 5"/>
                <a:gd name="T3" fmla="*/ 4 h 4"/>
                <a:gd name="T4" fmla="*/ 1 w 5"/>
                <a:gd name="T5" fmla="*/ 3 h 4"/>
                <a:gd name="T6" fmla="*/ 2 w 5"/>
                <a:gd name="T7" fmla="*/ 0 h 4"/>
                <a:gd name="T8" fmla="*/ 4 w 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5" y="2"/>
                    <a:pt x="5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702" y="908"/>
              <a:ext cx="13" cy="13"/>
            </a:xfrm>
            <a:custGeom>
              <a:avLst/>
              <a:gdLst>
                <a:gd name="T0" fmla="*/ 3 w 5"/>
                <a:gd name="T1" fmla="*/ 1 h 5"/>
                <a:gd name="T2" fmla="*/ 5 w 5"/>
                <a:gd name="T3" fmla="*/ 4 h 5"/>
                <a:gd name="T4" fmla="*/ 1 w 5"/>
                <a:gd name="T5" fmla="*/ 5 h 5"/>
                <a:gd name="T6" fmla="*/ 1 w 5"/>
                <a:gd name="T7" fmla="*/ 2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718" y="895"/>
              <a:ext cx="10" cy="1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3 h 4"/>
                <a:gd name="T4" fmla="*/ 0 w 4"/>
                <a:gd name="T5" fmla="*/ 1 h 4"/>
                <a:gd name="T6" fmla="*/ 2 w 4"/>
                <a:gd name="T7" fmla="*/ 0 h 4"/>
                <a:gd name="T8" fmla="*/ 3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4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797" y="874"/>
              <a:ext cx="13" cy="13"/>
            </a:xfrm>
            <a:custGeom>
              <a:avLst/>
              <a:gdLst>
                <a:gd name="T0" fmla="*/ 4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1 w 5"/>
                <a:gd name="T7" fmla="*/ 1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821" y="863"/>
              <a:ext cx="16" cy="13"/>
            </a:xfrm>
            <a:custGeom>
              <a:avLst/>
              <a:gdLst>
                <a:gd name="T0" fmla="*/ 5 w 6"/>
                <a:gd name="T1" fmla="*/ 1 h 5"/>
                <a:gd name="T2" fmla="*/ 4 w 6"/>
                <a:gd name="T3" fmla="*/ 5 h 5"/>
                <a:gd name="T4" fmla="*/ 0 w 6"/>
                <a:gd name="T5" fmla="*/ 4 h 5"/>
                <a:gd name="T6" fmla="*/ 1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808" y="892"/>
              <a:ext cx="15" cy="13"/>
            </a:xfrm>
            <a:custGeom>
              <a:avLst/>
              <a:gdLst>
                <a:gd name="T0" fmla="*/ 4 w 6"/>
                <a:gd name="T1" fmla="*/ 0 h 5"/>
                <a:gd name="T2" fmla="*/ 5 w 6"/>
                <a:gd name="T3" fmla="*/ 4 h 5"/>
                <a:gd name="T4" fmla="*/ 1 w 6"/>
                <a:gd name="T5" fmla="*/ 4 h 5"/>
                <a:gd name="T6" fmla="*/ 1 w 6"/>
                <a:gd name="T7" fmla="*/ 1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5" y="1"/>
                    <a:pt x="6" y="3"/>
                    <a:pt x="5" y="4"/>
                  </a:cubicBezTo>
                  <a:cubicBezTo>
                    <a:pt x="4" y="5"/>
                    <a:pt x="3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50" y="874"/>
              <a:ext cx="11" cy="10"/>
            </a:xfrm>
            <a:custGeom>
              <a:avLst/>
              <a:gdLst>
                <a:gd name="T0" fmla="*/ 4 w 4"/>
                <a:gd name="T1" fmla="*/ 1 h 4"/>
                <a:gd name="T2" fmla="*/ 3 w 4"/>
                <a:gd name="T3" fmla="*/ 4 h 4"/>
                <a:gd name="T4" fmla="*/ 1 w 4"/>
                <a:gd name="T5" fmla="*/ 2 h 4"/>
                <a:gd name="T6" fmla="*/ 2 w 4"/>
                <a:gd name="T7" fmla="*/ 0 h 4"/>
                <a:gd name="T8" fmla="*/ 4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4"/>
                    <a:pt x="3" y="4"/>
                  </a:cubicBezTo>
                  <a:cubicBezTo>
                    <a:pt x="2" y="4"/>
                    <a:pt x="1" y="3"/>
                    <a:pt x="1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auto">
            <a:xfrm>
              <a:off x="831" y="884"/>
              <a:ext cx="11" cy="11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585" y="726"/>
              <a:ext cx="141" cy="105"/>
            </a:xfrm>
            <a:custGeom>
              <a:avLst/>
              <a:gdLst>
                <a:gd name="T0" fmla="*/ 6 w 53"/>
                <a:gd name="T1" fmla="*/ 5 h 40"/>
                <a:gd name="T2" fmla="*/ 39 w 53"/>
                <a:gd name="T3" fmla="*/ 3 h 40"/>
                <a:gd name="T4" fmla="*/ 24 w 53"/>
                <a:gd name="T5" fmla="*/ 36 h 40"/>
                <a:gd name="T6" fmla="*/ 6 w 53"/>
                <a:gd name="T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6" y="5"/>
                  </a:moveTo>
                  <a:cubicBezTo>
                    <a:pt x="1" y="34"/>
                    <a:pt x="42" y="40"/>
                    <a:pt x="39" y="3"/>
                  </a:cubicBezTo>
                  <a:cubicBezTo>
                    <a:pt x="40" y="0"/>
                    <a:pt x="53" y="33"/>
                    <a:pt x="24" y="36"/>
                  </a:cubicBezTo>
                  <a:cubicBezTo>
                    <a:pt x="2" y="37"/>
                    <a:pt x="0" y="11"/>
                    <a:pt x="6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786" y="686"/>
              <a:ext cx="133" cy="114"/>
            </a:xfrm>
            <a:custGeom>
              <a:avLst/>
              <a:gdLst>
                <a:gd name="T0" fmla="*/ 38 w 50"/>
                <a:gd name="T1" fmla="*/ 0 h 43"/>
                <a:gd name="T2" fmla="*/ 5 w 50"/>
                <a:gd name="T3" fmla="*/ 7 h 43"/>
                <a:gd name="T4" fmla="*/ 28 w 50"/>
                <a:gd name="T5" fmla="*/ 34 h 43"/>
                <a:gd name="T6" fmla="*/ 38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38" y="0"/>
                  </a:moveTo>
                  <a:cubicBezTo>
                    <a:pt x="50" y="26"/>
                    <a:pt x="13" y="43"/>
                    <a:pt x="5" y="7"/>
                  </a:cubicBezTo>
                  <a:cubicBezTo>
                    <a:pt x="4" y="4"/>
                    <a:pt x="0" y="40"/>
                    <a:pt x="28" y="34"/>
                  </a:cubicBezTo>
                  <a:cubicBezTo>
                    <a:pt x="50" y="30"/>
                    <a:pt x="45" y="4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Group 30"/>
          <p:cNvGrpSpPr>
            <a:grpSpLocks noChangeAspect="1"/>
          </p:cNvGrpSpPr>
          <p:nvPr/>
        </p:nvGrpSpPr>
        <p:grpSpPr>
          <a:xfrm>
            <a:off x="10493223" y="5187949"/>
            <a:ext cx="1576917" cy="1570567"/>
            <a:chOff x="3970" y="259"/>
            <a:chExt cx="745" cy="7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3993" y="282"/>
              <a:ext cx="702" cy="696"/>
            </a:xfrm>
            <a:prstGeom prst="ellipse">
              <a:avLst/>
            </a:prstGeom>
            <a:solidFill>
              <a:srgbClr val="F3A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/>
          </p:nvSpPr>
          <p:spPr bwMode="auto">
            <a:xfrm>
              <a:off x="3970" y="259"/>
              <a:ext cx="745" cy="742"/>
            </a:xfrm>
            <a:custGeom>
              <a:avLst/>
              <a:gdLst>
                <a:gd name="T0" fmla="*/ 164 w 328"/>
                <a:gd name="T1" fmla="*/ 19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19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19"/>
                  </a:moveTo>
                  <a:cubicBezTo>
                    <a:pt x="244" y="19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19"/>
                    <a:pt x="164" y="19"/>
                  </a:cubicBezTo>
                  <a:moveTo>
                    <a:pt x="164" y="0"/>
                  </a:moveTo>
                  <a:cubicBezTo>
                    <a:pt x="74" y="0"/>
                    <a:pt x="0" y="73"/>
                    <a:pt x="0" y="164"/>
                  </a:cubicBezTo>
                  <a:cubicBezTo>
                    <a:pt x="0" y="254"/>
                    <a:pt x="74" y="328"/>
                    <a:pt x="164" y="328"/>
                  </a:cubicBezTo>
                  <a:cubicBezTo>
                    <a:pt x="255" y="328"/>
                    <a:pt x="328" y="254"/>
                    <a:pt x="328" y="164"/>
                  </a:cubicBezTo>
                  <a:cubicBezTo>
                    <a:pt x="328" y="73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095" y="447"/>
              <a:ext cx="518" cy="375"/>
            </a:xfrm>
            <a:custGeom>
              <a:avLst/>
              <a:gdLst>
                <a:gd name="T0" fmla="*/ 108 w 228"/>
                <a:gd name="T1" fmla="*/ 3 h 166"/>
                <a:gd name="T2" fmla="*/ 3 w 228"/>
                <a:gd name="T3" fmla="*/ 96 h 166"/>
                <a:gd name="T4" fmla="*/ 124 w 228"/>
                <a:gd name="T5" fmla="*/ 163 h 166"/>
                <a:gd name="T6" fmla="*/ 222 w 228"/>
                <a:gd name="T7" fmla="*/ 79 h 166"/>
                <a:gd name="T8" fmla="*/ 108 w 228"/>
                <a:gd name="T9" fmla="*/ 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66">
                  <a:moveTo>
                    <a:pt x="108" y="3"/>
                  </a:moveTo>
                  <a:cubicBezTo>
                    <a:pt x="65" y="9"/>
                    <a:pt x="0" y="19"/>
                    <a:pt x="3" y="96"/>
                  </a:cubicBezTo>
                  <a:cubicBezTo>
                    <a:pt x="6" y="166"/>
                    <a:pt x="93" y="164"/>
                    <a:pt x="124" y="163"/>
                  </a:cubicBezTo>
                  <a:cubicBezTo>
                    <a:pt x="193" y="160"/>
                    <a:pt x="228" y="125"/>
                    <a:pt x="222" y="79"/>
                  </a:cubicBezTo>
                  <a:cubicBezTo>
                    <a:pt x="217" y="32"/>
                    <a:pt x="186" y="0"/>
                    <a:pt x="108" y="3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4140" y="492"/>
              <a:ext cx="520" cy="317"/>
            </a:xfrm>
            <a:custGeom>
              <a:avLst/>
              <a:gdLst>
                <a:gd name="T0" fmla="*/ 97 w 229"/>
                <a:gd name="T1" fmla="*/ 22 h 140"/>
                <a:gd name="T2" fmla="*/ 133 w 229"/>
                <a:gd name="T3" fmla="*/ 7 h 140"/>
                <a:gd name="T4" fmla="*/ 113 w 229"/>
                <a:gd name="T5" fmla="*/ 135 h 140"/>
                <a:gd name="T6" fmla="*/ 4 w 229"/>
                <a:gd name="T7" fmla="*/ 59 h 140"/>
                <a:gd name="T8" fmla="*/ 97 w 229"/>
                <a:gd name="T9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0">
                  <a:moveTo>
                    <a:pt x="97" y="22"/>
                  </a:moveTo>
                  <a:cubicBezTo>
                    <a:pt x="102" y="22"/>
                    <a:pt x="103" y="10"/>
                    <a:pt x="133" y="7"/>
                  </a:cubicBezTo>
                  <a:cubicBezTo>
                    <a:pt x="203" y="0"/>
                    <a:pt x="229" y="125"/>
                    <a:pt x="113" y="135"/>
                  </a:cubicBezTo>
                  <a:cubicBezTo>
                    <a:pt x="48" y="140"/>
                    <a:pt x="0" y="119"/>
                    <a:pt x="4" y="59"/>
                  </a:cubicBezTo>
                  <a:cubicBezTo>
                    <a:pt x="7" y="5"/>
                    <a:pt x="73" y="7"/>
                    <a:pt x="9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4204" y="384"/>
              <a:ext cx="148" cy="117"/>
            </a:xfrm>
            <a:custGeom>
              <a:avLst/>
              <a:gdLst>
                <a:gd name="T0" fmla="*/ 63 w 65"/>
                <a:gd name="T1" fmla="*/ 5 h 52"/>
                <a:gd name="T2" fmla="*/ 65 w 65"/>
                <a:gd name="T3" fmla="*/ 2 h 52"/>
                <a:gd name="T4" fmla="*/ 62 w 65"/>
                <a:gd name="T5" fmla="*/ 0 h 52"/>
                <a:gd name="T6" fmla="*/ 60 w 65"/>
                <a:gd name="T7" fmla="*/ 3 h 52"/>
                <a:gd name="T8" fmla="*/ 61 w 65"/>
                <a:gd name="T9" fmla="*/ 4 h 52"/>
                <a:gd name="T10" fmla="*/ 48 w 65"/>
                <a:gd name="T11" fmla="*/ 25 h 52"/>
                <a:gd name="T12" fmla="*/ 29 w 65"/>
                <a:gd name="T13" fmla="*/ 10 h 52"/>
                <a:gd name="T14" fmla="*/ 29 w 65"/>
                <a:gd name="T15" fmla="*/ 9 h 52"/>
                <a:gd name="T16" fmla="*/ 26 w 65"/>
                <a:gd name="T17" fmla="*/ 7 h 52"/>
                <a:gd name="T18" fmla="*/ 24 w 65"/>
                <a:gd name="T19" fmla="*/ 9 h 52"/>
                <a:gd name="T20" fmla="*/ 27 w 65"/>
                <a:gd name="T21" fmla="*/ 11 h 52"/>
                <a:gd name="T22" fmla="*/ 27 w 65"/>
                <a:gd name="T23" fmla="*/ 11 h 52"/>
                <a:gd name="T24" fmla="*/ 28 w 65"/>
                <a:gd name="T25" fmla="*/ 30 h 52"/>
                <a:gd name="T26" fmla="*/ 4 w 65"/>
                <a:gd name="T27" fmla="*/ 19 h 52"/>
                <a:gd name="T28" fmla="*/ 5 w 65"/>
                <a:gd name="T29" fmla="*/ 19 h 52"/>
                <a:gd name="T30" fmla="*/ 2 w 65"/>
                <a:gd name="T31" fmla="*/ 17 h 52"/>
                <a:gd name="T32" fmla="*/ 0 w 65"/>
                <a:gd name="T33" fmla="*/ 19 h 52"/>
                <a:gd name="T34" fmla="*/ 3 w 65"/>
                <a:gd name="T35" fmla="*/ 21 h 52"/>
                <a:gd name="T36" fmla="*/ 4 w 65"/>
                <a:gd name="T37" fmla="*/ 20 h 52"/>
                <a:gd name="T38" fmla="*/ 26 w 65"/>
                <a:gd name="T39" fmla="*/ 52 h 52"/>
                <a:gd name="T40" fmla="*/ 64 w 65"/>
                <a:gd name="T41" fmla="*/ 39 h 52"/>
                <a:gd name="T42" fmla="*/ 62 w 65"/>
                <a:gd name="T43" fmla="*/ 5 h 52"/>
                <a:gd name="T44" fmla="*/ 63 w 65"/>
                <a:gd name="T4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52">
                  <a:moveTo>
                    <a:pt x="63" y="5"/>
                  </a:moveTo>
                  <a:cubicBezTo>
                    <a:pt x="64" y="4"/>
                    <a:pt x="65" y="3"/>
                    <a:pt x="65" y="2"/>
                  </a:cubicBezTo>
                  <a:cubicBezTo>
                    <a:pt x="65" y="1"/>
                    <a:pt x="64" y="0"/>
                    <a:pt x="62" y="0"/>
                  </a:cubicBezTo>
                  <a:cubicBezTo>
                    <a:pt x="61" y="0"/>
                    <a:pt x="60" y="1"/>
                    <a:pt x="60" y="3"/>
                  </a:cubicBezTo>
                  <a:cubicBezTo>
                    <a:pt x="60" y="3"/>
                    <a:pt x="61" y="4"/>
                    <a:pt x="61" y="4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9"/>
                    <a:pt x="29" y="9"/>
                  </a:cubicBezTo>
                  <a:cubicBezTo>
                    <a:pt x="29" y="8"/>
                    <a:pt x="28" y="7"/>
                    <a:pt x="26" y="7"/>
                  </a:cubicBezTo>
                  <a:cubicBezTo>
                    <a:pt x="25" y="7"/>
                    <a:pt x="24" y="8"/>
                    <a:pt x="24" y="9"/>
                  </a:cubicBezTo>
                  <a:cubicBezTo>
                    <a:pt x="25" y="11"/>
                    <a:pt x="26" y="12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7"/>
                    <a:pt x="3" y="16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20"/>
                    <a:pt x="1" y="21"/>
                    <a:pt x="3" y="21"/>
                  </a:cubicBezTo>
                  <a:cubicBezTo>
                    <a:pt x="3" y="21"/>
                    <a:pt x="4" y="21"/>
                    <a:pt x="4" y="20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5"/>
                    <a:pt x="63" y="5"/>
                    <a:pt x="63" y="5"/>
                  </a:cubicBezTo>
                  <a:close/>
                </a:path>
              </a:pathLst>
            </a:custGeom>
            <a:solidFill>
              <a:srgbClr val="FFD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Oval 36"/>
            <p:cNvSpPr>
              <a:spLocks noChangeArrowheads="1"/>
            </p:cNvSpPr>
            <p:nvPr/>
          </p:nvSpPr>
          <p:spPr bwMode="auto">
            <a:xfrm>
              <a:off x="4265" y="619"/>
              <a:ext cx="46" cy="45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Oval 37"/>
            <p:cNvSpPr>
              <a:spLocks noChangeArrowheads="1"/>
            </p:cNvSpPr>
            <p:nvPr/>
          </p:nvSpPr>
          <p:spPr bwMode="auto">
            <a:xfrm>
              <a:off x="4440" y="616"/>
              <a:ext cx="46" cy="46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4245" y="673"/>
              <a:ext cx="70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4451" y="664"/>
              <a:ext cx="71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4352" y="666"/>
              <a:ext cx="68" cy="41"/>
            </a:xfrm>
            <a:custGeom>
              <a:avLst/>
              <a:gdLst>
                <a:gd name="T0" fmla="*/ 0 w 30"/>
                <a:gd name="T1" fmla="*/ 6 h 18"/>
                <a:gd name="T2" fmla="*/ 16 w 30"/>
                <a:gd name="T3" fmla="*/ 17 h 18"/>
                <a:gd name="T4" fmla="*/ 30 w 30"/>
                <a:gd name="T5" fmla="*/ 4 h 18"/>
                <a:gd name="T6" fmla="*/ 20 w 30"/>
                <a:gd name="T7" fmla="*/ 1 h 18"/>
                <a:gd name="T8" fmla="*/ 0 w 30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cubicBezTo>
                    <a:pt x="0" y="6"/>
                    <a:pt x="7" y="16"/>
                    <a:pt x="16" y="17"/>
                  </a:cubicBezTo>
                  <a:cubicBezTo>
                    <a:pt x="21" y="18"/>
                    <a:pt x="29" y="7"/>
                    <a:pt x="30" y="4"/>
                  </a:cubicBezTo>
                  <a:cubicBezTo>
                    <a:pt x="30" y="4"/>
                    <a:pt x="21" y="0"/>
                    <a:pt x="20" y="1"/>
                  </a:cubicBezTo>
                  <a:cubicBezTo>
                    <a:pt x="19" y="1"/>
                    <a:pt x="0" y="5"/>
                    <a:pt x="0" y="5"/>
                  </a:cubicBezTo>
                </a:path>
              </a:pathLst>
            </a:custGeom>
            <a:solidFill>
              <a:srgbClr val="F39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4352" y="653"/>
              <a:ext cx="70" cy="24"/>
            </a:xfrm>
            <a:custGeom>
              <a:avLst/>
              <a:gdLst>
                <a:gd name="T0" fmla="*/ 0 w 31"/>
                <a:gd name="T1" fmla="*/ 11 h 11"/>
                <a:gd name="T2" fmla="*/ 15 w 31"/>
                <a:gd name="T3" fmla="*/ 1 h 11"/>
                <a:gd name="T4" fmla="*/ 31 w 31"/>
                <a:gd name="T5" fmla="*/ 10 h 11"/>
                <a:gd name="T6" fmla="*/ 0 w 3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cubicBezTo>
                    <a:pt x="0" y="11"/>
                    <a:pt x="9" y="0"/>
                    <a:pt x="15" y="1"/>
                  </a:cubicBezTo>
                  <a:cubicBezTo>
                    <a:pt x="23" y="1"/>
                    <a:pt x="26" y="9"/>
                    <a:pt x="31" y="10"/>
                  </a:cubicBezTo>
                  <a:cubicBezTo>
                    <a:pt x="31" y="10"/>
                    <a:pt x="16" y="8"/>
                    <a:pt x="0" y="1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4352" y="671"/>
              <a:ext cx="70" cy="11"/>
            </a:xfrm>
            <a:custGeom>
              <a:avLst/>
              <a:gdLst>
                <a:gd name="T0" fmla="*/ 0 w 31"/>
                <a:gd name="T1" fmla="*/ 4 h 5"/>
                <a:gd name="T2" fmla="*/ 31 w 31"/>
                <a:gd name="T3" fmla="*/ 2 h 5"/>
                <a:gd name="T4" fmla="*/ 0 w 31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5" y="2"/>
                    <a:pt x="20" y="0"/>
                    <a:pt x="31" y="2"/>
                  </a:cubicBezTo>
                  <a:cubicBezTo>
                    <a:pt x="26" y="4"/>
                    <a:pt x="10" y="5"/>
                    <a:pt x="0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Group 45"/>
          <p:cNvGrpSpPr>
            <a:grpSpLocks noChangeAspect="1"/>
          </p:cNvGrpSpPr>
          <p:nvPr/>
        </p:nvGrpSpPr>
        <p:grpSpPr>
          <a:xfrm>
            <a:off x="9632959" y="519008"/>
            <a:ext cx="2130099" cy="1313803"/>
            <a:chOff x="111" y="1740"/>
            <a:chExt cx="1323" cy="8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1" name="Freeform 46"/>
            <p:cNvSpPr/>
            <p:nvPr/>
          </p:nvSpPr>
          <p:spPr bwMode="auto">
            <a:xfrm>
              <a:off x="111" y="1740"/>
              <a:ext cx="1323" cy="782"/>
            </a:xfrm>
            <a:custGeom>
              <a:avLst/>
              <a:gdLst>
                <a:gd name="T0" fmla="*/ 1037 w 1084"/>
                <a:gd name="T1" fmla="*/ 191 h 643"/>
                <a:gd name="T2" fmla="*/ 1037 w 1084"/>
                <a:gd name="T3" fmla="*/ 191 h 643"/>
                <a:gd name="T4" fmla="*/ 1023 w 1084"/>
                <a:gd name="T5" fmla="*/ 126 h 643"/>
                <a:gd name="T6" fmla="*/ 1020 w 1084"/>
                <a:gd name="T7" fmla="*/ 90 h 643"/>
                <a:gd name="T8" fmla="*/ 883 w 1084"/>
                <a:gd name="T9" fmla="*/ 40 h 643"/>
                <a:gd name="T10" fmla="*/ 731 w 1084"/>
                <a:gd name="T11" fmla="*/ 132 h 643"/>
                <a:gd name="T12" fmla="*/ 706 w 1084"/>
                <a:gd name="T13" fmla="*/ 119 h 643"/>
                <a:gd name="T14" fmla="*/ 636 w 1084"/>
                <a:gd name="T15" fmla="*/ 93 h 643"/>
                <a:gd name="T16" fmla="*/ 506 w 1084"/>
                <a:gd name="T17" fmla="*/ 46 h 643"/>
                <a:gd name="T18" fmla="*/ 480 w 1084"/>
                <a:gd name="T19" fmla="*/ 70 h 643"/>
                <a:gd name="T20" fmla="*/ 414 w 1084"/>
                <a:gd name="T21" fmla="*/ 97 h 643"/>
                <a:gd name="T22" fmla="*/ 349 w 1084"/>
                <a:gd name="T23" fmla="*/ 124 h 643"/>
                <a:gd name="T24" fmla="*/ 215 w 1084"/>
                <a:gd name="T25" fmla="*/ 23 h 643"/>
                <a:gd name="T26" fmla="*/ 79 w 1084"/>
                <a:gd name="T27" fmla="*/ 57 h 643"/>
                <a:gd name="T28" fmla="*/ 73 w 1084"/>
                <a:gd name="T29" fmla="*/ 91 h 643"/>
                <a:gd name="T30" fmla="*/ 53 w 1084"/>
                <a:gd name="T31" fmla="*/ 151 h 643"/>
                <a:gd name="T32" fmla="*/ 53 w 1084"/>
                <a:gd name="T33" fmla="*/ 152 h 643"/>
                <a:gd name="T34" fmla="*/ 44 w 1084"/>
                <a:gd name="T35" fmla="*/ 243 h 643"/>
                <a:gd name="T36" fmla="*/ 64 w 1084"/>
                <a:gd name="T37" fmla="*/ 272 h 643"/>
                <a:gd name="T38" fmla="*/ 105 w 1084"/>
                <a:gd name="T39" fmla="*/ 324 h 643"/>
                <a:gd name="T40" fmla="*/ 193 w 1084"/>
                <a:gd name="T41" fmla="*/ 369 h 643"/>
                <a:gd name="T42" fmla="*/ 671 w 1084"/>
                <a:gd name="T43" fmla="*/ 594 h 643"/>
                <a:gd name="T44" fmla="*/ 869 w 1084"/>
                <a:gd name="T45" fmla="*/ 400 h 643"/>
                <a:gd name="T46" fmla="*/ 964 w 1084"/>
                <a:gd name="T47" fmla="*/ 364 h 643"/>
                <a:gd name="T48" fmla="*/ 1012 w 1084"/>
                <a:gd name="T49" fmla="*/ 314 h 643"/>
                <a:gd name="T50" fmla="*/ 1036 w 1084"/>
                <a:gd name="T51" fmla="*/ 286 h 643"/>
                <a:gd name="T52" fmla="*/ 1037 w 1084"/>
                <a:gd name="T53" fmla="*/ 191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84" h="643">
                  <a:moveTo>
                    <a:pt x="1037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72" y="205"/>
                    <a:pt x="1070" y="147"/>
                    <a:pt x="1023" y="126"/>
                  </a:cubicBezTo>
                  <a:cubicBezTo>
                    <a:pt x="1056" y="132"/>
                    <a:pt x="1059" y="107"/>
                    <a:pt x="1020" y="90"/>
                  </a:cubicBezTo>
                  <a:cubicBezTo>
                    <a:pt x="1064" y="66"/>
                    <a:pt x="946" y="23"/>
                    <a:pt x="883" y="40"/>
                  </a:cubicBezTo>
                  <a:cubicBezTo>
                    <a:pt x="829" y="48"/>
                    <a:pt x="772" y="86"/>
                    <a:pt x="731" y="132"/>
                  </a:cubicBezTo>
                  <a:cubicBezTo>
                    <a:pt x="723" y="127"/>
                    <a:pt x="714" y="122"/>
                    <a:pt x="706" y="119"/>
                  </a:cubicBezTo>
                  <a:cubicBezTo>
                    <a:pt x="682" y="108"/>
                    <a:pt x="659" y="99"/>
                    <a:pt x="636" y="93"/>
                  </a:cubicBezTo>
                  <a:cubicBezTo>
                    <a:pt x="597" y="42"/>
                    <a:pt x="491" y="1"/>
                    <a:pt x="506" y="46"/>
                  </a:cubicBezTo>
                  <a:cubicBezTo>
                    <a:pt x="466" y="32"/>
                    <a:pt x="451" y="52"/>
                    <a:pt x="480" y="70"/>
                  </a:cubicBezTo>
                  <a:cubicBezTo>
                    <a:pt x="441" y="57"/>
                    <a:pt x="408" y="81"/>
                    <a:pt x="414" y="97"/>
                  </a:cubicBezTo>
                  <a:cubicBezTo>
                    <a:pt x="384" y="107"/>
                    <a:pt x="362" y="117"/>
                    <a:pt x="349" y="124"/>
                  </a:cubicBezTo>
                  <a:cubicBezTo>
                    <a:pt x="315" y="77"/>
                    <a:pt x="265" y="36"/>
                    <a:pt x="215" y="23"/>
                  </a:cubicBezTo>
                  <a:cubicBezTo>
                    <a:pt x="157" y="0"/>
                    <a:pt x="40" y="30"/>
                    <a:pt x="79" y="57"/>
                  </a:cubicBezTo>
                  <a:cubicBezTo>
                    <a:pt x="40" y="70"/>
                    <a:pt x="40" y="94"/>
                    <a:pt x="73" y="91"/>
                  </a:cubicBezTo>
                  <a:cubicBezTo>
                    <a:pt x="26" y="107"/>
                    <a:pt x="18" y="161"/>
                    <a:pt x="53" y="151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3" y="188"/>
                    <a:pt x="0" y="261"/>
                    <a:pt x="44" y="243"/>
                  </a:cubicBezTo>
                  <a:cubicBezTo>
                    <a:pt x="33" y="282"/>
                    <a:pt x="49" y="301"/>
                    <a:pt x="64" y="272"/>
                  </a:cubicBezTo>
                  <a:cubicBezTo>
                    <a:pt x="53" y="315"/>
                    <a:pt x="90" y="345"/>
                    <a:pt x="105" y="324"/>
                  </a:cubicBezTo>
                  <a:cubicBezTo>
                    <a:pt x="131" y="348"/>
                    <a:pt x="162" y="363"/>
                    <a:pt x="193" y="369"/>
                  </a:cubicBezTo>
                  <a:cubicBezTo>
                    <a:pt x="202" y="515"/>
                    <a:pt x="369" y="643"/>
                    <a:pt x="671" y="594"/>
                  </a:cubicBezTo>
                  <a:cubicBezTo>
                    <a:pt x="806" y="556"/>
                    <a:pt x="862" y="480"/>
                    <a:pt x="869" y="400"/>
                  </a:cubicBezTo>
                  <a:cubicBezTo>
                    <a:pt x="902" y="397"/>
                    <a:pt x="935" y="385"/>
                    <a:pt x="964" y="364"/>
                  </a:cubicBezTo>
                  <a:cubicBezTo>
                    <a:pt x="978" y="386"/>
                    <a:pt x="1019" y="360"/>
                    <a:pt x="1012" y="314"/>
                  </a:cubicBezTo>
                  <a:cubicBezTo>
                    <a:pt x="1025" y="346"/>
                    <a:pt x="1043" y="328"/>
                    <a:pt x="1036" y="286"/>
                  </a:cubicBezTo>
                  <a:cubicBezTo>
                    <a:pt x="1080" y="310"/>
                    <a:pt x="1084" y="234"/>
                    <a:pt x="1037" y="191"/>
                  </a:cubicBezTo>
                  <a:close/>
                </a:path>
              </a:pathLst>
            </a:custGeom>
            <a:solidFill>
              <a:srgbClr val="FFFFFF"/>
            </a:solidFill>
            <a:ln w="53975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111" y="1740"/>
              <a:ext cx="442" cy="474"/>
            </a:xfrm>
            <a:custGeom>
              <a:avLst/>
              <a:gdLst>
                <a:gd name="T0" fmla="*/ 53 w 362"/>
                <a:gd name="T1" fmla="*/ 151 h 390"/>
                <a:gd name="T2" fmla="*/ 73 w 362"/>
                <a:gd name="T3" fmla="*/ 91 h 390"/>
                <a:gd name="T4" fmla="*/ 79 w 362"/>
                <a:gd name="T5" fmla="*/ 57 h 390"/>
                <a:gd name="T6" fmla="*/ 215 w 362"/>
                <a:gd name="T7" fmla="*/ 23 h 390"/>
                <a:gd name="T8" fmla="*/ 362 w 362"/>
                <a:gd name="T9" fmla="*/ 143 h 390"/>
                <a:gd name="T10" fmla="*/ 294 w 362"/>
                <a:gd name="T11" fmla="*/ 346 h 390"/>
                <a:gd name="T12" fmla="*/ 105 w 362"/>
                <a:gd name="T13" fmla="*/ 324 h 390"/>
                <a:gd name="T14" fmla="*/ 64 w 362"/>
                <a:gd name="T15" fmla="*/ 272 h 390"/>
                <a:gd name="T16" fmla="*/ 44 w 362"/>
                <a:gd name="T17" fmla="*/ 243 h 390"/>
                <a:gd name="T18" fmla="*/ 53 w 362"/>
                <a:gd name="T19" fmla="*/ 152 h 390"/>
                <a:gd name="T20" fmla="*/ 53 w 362"/>
                <a:gd name="T21" fmla="*/ 15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390">
                  <a:moveTo>
                    <a:pt x="53" y="151"/>
                  </a:moveTo>
                  <a:cubicBezTo>
                    <a:pt x="18" y="161"/>
                    <a:pt x="26" y="107"/>
                    <a:pt x="73" y="91"/>
                  </a:cubicBezTo>
                  <a:cubicBezTo>
                    <a:pt x="40" y="94"/>
                    <a:pt x="40" y="70"/>
                    <a:pt x="79" y="57"/>
                  </a:cubicBezTo>
                  <a:cubicBezTo>
                    <a:pt x="40" y="30"/>
                    <a:pt x="157" y="0"/>
                    <a:pt x="215" y="23"/>
                  </a:cubicBezTo>
                  <a:cubicBezTo>
                    <a:pt x="272" y="38"/>
                    <a:pt x="328" y="88"/>
                    <a:pt x="362" y="143"/>
                  </a:cubicBezTo>
                  <a:cubicBezTo>
                    <a:pt x="294" y="346"/>
                    <a:pt x="294" y="346"/>
                    <a:pt x="294" y="346"/>
                  </a:cubicBezTo>
                  <a:cubicBezTo>
                    <a:pt x="251" y="390"/>
                    <a:pt x="163" y="377"/>
                    <a:pt x="105" y="324"/>
                  </a:cubicBezTo>
                  <a:cubicBezTo>
                    <a:pt x="90" y="345"/>
                    <a:pt x="53" y="315"/>
                    <a:pt x="64" y="272"/>
                  </a:cubicBezTo>
                  <a:cubicBezTo>
                    <a:pt x="49" y="301"/>
                    <a:pt x="33" y="282"/>
                    <a:pt x="44" y="243"/>
                  </a:cubicBezTo>
                  <a:cubicBezTo>
                    <a:pt x="0" y="261"/>
                    <a:pt x="3" y="188"/>
                    <a:pt x="53" y="152"/>
                  </a:cubicBezTo>
                  <a:cubicBezTo>
                    <a:pt x="53" y="152"/>
                    <a:pt x="53" y="152"/>
                    <a:pt x="53" y="151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987" y="1768"/>
              <a:ext cx="447" cy="477"/>
            </a:xfrm>
            <a:custGeom>
              <a:avLst/>
              <a:gdLst>
                <a:gd name="T0" fmla="*/ 165 w 366"/>
                <a:gd name="T1" fmla="*/ 17 h 392"/>
                <a:gd name="T2" fmla="*/ 302 w 366"/>
                <a:gd name="T3" fmla="*/ 67 h 392"/>
                <a:gd name="T4" fmla="*/ 305 w 366"/>
                <a:gd name="T5" fmla="*/ 103 h 392"/>
                <a:gd name="T6" fmla="*/ 319 w 366"/>
                <a:gd name="T7" fmla="*/ 168 h 392"/>
                <a:gd name="T8" fmla="*/ 319 w 366"/>
                <a:gd name="T9" fmla="*/ 168 h 392"/>
                <a:gd name="T10" fmla="*/ 318 w 366"/>
                <a:gd name="T11" fmla="*/ 263 h 392"/>
                <a:gd name="T12" fmla="*/ 294 w 366"/>
                <a:gd name="T13" fmla="*/ 291 h 392"/>
                <a:gd name="T14" fmla="*/ 246 w 366"/>
                <a:gd name="T15" fmla="*/ 341 h 392"/>
                <a:gd name="T16" fmla="*/ 48 w 366"/>
                <a:gd name="T17" fmla="*/ 342 h 392"/>
                <a:gd name="T18" fmla="*/ 0 w 366"/>
                <a:gd name="T19" fmla="*/ 125 h 392"/>
                <a:gd name="T20" fmla="*/ 165 w 366"/>
                <a:gd name="T21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" h="392">
                  <a:moveTo>
                    <a:pt x="165" y="17"/>
                  </a:moveTo>
                  <a:cubicBezTo>
                    <a:pt x="228" y="0"/>
                    <a:pt x="346" y="43"/>
                    <a:pt x="302" y="67"/>
                  </a:cubicBezTo>
                  <a:cubicBezTo>
                    <a:pt x="341" y="84"/>
                    <a:pt x="338" y="109"/>
                    <a:pt x="305" y="103"/>
                  </a:cubicBezTo>
                  <a:cubicBezTo>
                    <a:pt x="352" y="124"/>
                    <a:pt x="354" y="182"/>
                    <a:pt x="319" y="168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66" y="211"/>
                    <a:pt x="362" y="287"/>
                    <a:pt x="318" y="263"/>
                  </a:cubicBezTo>
                  <a:cubicBezTo>
                    <a:pt x="325" y="305"/>
                    <a:pt x="307" y="323"/>
                    <a:pt x="294" y="291"/>
                  </a:cubicBezTo>
                  <a:cubicBezTo>
                    <a:pt x="301" y="337"/>
                    <a:pt x="260" y="363"/>
                    <a:pt x="246" y="341"/>
                  </a:cubicBezTo>
                  <a:cubicBezTo>
                    <a:pt x="180" y="389"/>
                    <a:pt x="88" y="392"/>
                    <a:pt x="48" y="34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41" y="72"/>
                    <a:pt x="105" y="26"/>
                    <a:pt x="165" y="17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195" y="1795"/>
              <a:ext cx="272" cy="303"/>
            </a:xfrm>
            <a:custGeom>
              <a:avLst/>
              <a:gdLst>
                <a:gd name="T0" fmla="*/ 38 w 223"/>
                <a:gd name="T1" fmla="*/ 95 h 249"/>
                <a:gd name="T2" fmla="*/ 223 w 223"/>
                <a:gd name="T3" fmla="*/ 93 h 249"/>
                <a:gd name="T4" fmla="*/ 171 w 223"/>
                <a:gd name="T5" fmla="*/ 106 h 249"/>
                <a:gd name="T6" fmla="*/ 161 w 223"/>
                <a:gd name="T7" fmla="*/ 126 h 249"/>
                <a:gd name="T8" fmla="*/ 142 w 223"/>
                <a:gd name="T9" fmla="*/ 159 h 249"/>
                <a:gd name="T10" fmla="*/ 109 w 223"/>
                <a:gd name="T11" fmla="*/ 249 h 249"/>
                <a:gd name="T12" fmla="*/ 38 w 223"/>
                <a:gd name="T13" fmla="*/ 9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49">
                  <a:moveTo>
                    <a:pt x="38" y="95"/>
                  </a:moveTo>
                  <a:cubicBezTo>
                    <a:pt x="77" y="0"/>
                    <a:pt x="171" y="33"/>
                    <a:pt x="223" y="93"/>
                  </a:cubicBezTo>
                  <a:cubicBezTo>
                    <a:pt x="191" y="85"/>
                    <a:pt x="158" y="89"/>
                    <a:pt x="171" y="106"/>
                  </a:cubicBezTo>
                  <a:cubicBezTo>
                    <a:pt x="144" y="106"/>
                    <a:pt x="139" y="121"/>
                    <a:pt x="161" y="126"/>
                  </a:cubicBezTo>
                  <a:cubicBezTo>
                    <a:pt x="126" y="126"/>
                    <a:pt x="110" y="164"/>
                    <a:pt x="142" y="159"/>
                  </a:cubicBezTo>
                  <a:cubicBezTo>
                    <a:pt x="142" y="159"/>
                    <a:pt x="113" y="211"/>
                    <a:pt x="109" y="249"/>
                  </a:cubicBezTo>
                  <a:cubicBezTo>
                    <a:pt x="47" y="235"/>
                    <a:pt x="0" y="189"/>
                    <a:pt x="38" y="95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1076" y="1825"/>
              <a:ext cx="269" cy="309"/>
            </a:xfrm>
            <a:custGeom>
              <a:avLst/>
              <a:gdLst>
                <a:gd name="T0" fmla="*/ 77 w 220"/>
                <a:gd name="T1" fmla="*/ 158 h 254"/>
                <a:gd name="T2" fmla="*/ 61 w 220"/>
                <a:gd name="T3" fmla="*/ 121 h 254"/>
                <a:gd name="T4" fmla="*/ 52 w 220"/>
                <a:gd name="T5" fmla="*/ 99 h 254"/>
                <a:gd name="T6" fmla="*/ 0 w 220"/>
                <a:gd name="T7" fmla="*/ 80 h 254"/>
                <a:gd name="T8" fmla="*/ 191 w 220"/>
                <a:gd name="T9" fmla="*/ 103 h 254"/>
                <a:gd name="T10" fmla="*/ 100 w 220"/>
                <a:gd name="T11" fmla="*/ 254 h 254"/>
                <a:gd name="T12" fmla="*/ 77 w 220"/>
                <a:gd name="T13" fmla="*/ 15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54">
                  <a:moveTo>
                    <a:pt x="77" y="158"/>
                  </a:moveTo>
                  <a:cubicBezTo>
                    <a:pt x="109" y="166"/>
                    <a:pt x="97" y="126"/>
                    <a:pt x="61" y="121"/>
                  </a:cubicBezTo>
                  <a:cubicBezTo>
                    <a:pt x="83" y="119"/>
                    <a:pt x="80" y="102"/>
                    <a:pt x="52" y="99"/>
                  </a:cubicBezTo>
                  <a:cubicBezTo>
                    <a:pt x="68" y="83"/>
                    <a:pt x="34" y="76"/>
                    <a:pt x="0" y="80"/>
                  </a:cubicBezTo>
                  <a:cubicBezTo>
                    <a:pt x="60" y="24"/>
                    <a:pt x="161" y="0"/>
                    <a:pt x="191" y="103"/>
                  </a:cubicBezTo>
                  <a:cubicBezTo>
                    <a:pt x="220" y="204"/>
                    <a:pt x="166" y="247"/>
                    <a:pt x="100" y="254"/>
                  </a:cubicBezTo>
                  <a:cubicBezTo>
                    <a:pt x="101" y="214"/>
                    <a:pt x="77" y="158"/>
                    <a:pt x="77" y="158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178" y="1741"/>
              <a:ext cx="1157" cy="815"/>
            </a:xfrm>
            <a:custGeom>
              <a:avLst/>
              <a:gdLst>
                <a:gd name="T0" fmla="*/ 283 w 948"/>
                <a:gd name="T1" fmla="*/ 130 h 670"/>
                <a:gd name="T2" fmla="*/ 359 w 948"/>
                <a:gd name="T3" fmla="*/ 96 h 670"/>
                <a:gd name="T4" fmla="*/ 425 w 948"/>
                <a:gd name="T5" fmla="*/ 69 h 670"/>
                <a:gd name="T6" fmla="*/ 451 w 948"/>
                <a:gd name="T7" fmla="*/ 45 h 670"/>
                <a:gd name="T8" fmla="*/ 581 w 948"/>
                <a:gd name="T9" fmla="*/ 92 h 670"/>
                <a:gd name="T10" fmla="*/ 651 w 948"/>
                <a:gd name="T11" fmla="*/ 118 h 670"/>
                <a:gd name="T12" fmla="*/ 616 w 948"/>
                <a:gd name="T13" fmla="*/ 593 h 670"/>
                <a:gd name="T14" fmla="*/ 283 w 948"/>
                <a:gd name="T15" fmla="*/ 13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7" h="670">
                  <a:moveTo>
                    <a:pt x="283" y="130"/>
                  </a:moveTo>
                  <a:cubicBezTo>
                    <a:pt x="283" y="130"/>
                    <a:pt x="311" y="111"/>
                    <a:pt x="359" y="96"/>
                  </a:cubicBezTo>
                  <a:cubicBezTo>
                    <a:pt x="353" y="80"/>
                    <a:pt x="386" y="56"/>
                    <a:pt x="425" y="69"/>
                  </a:cubicBezTo>
                  <a:cubicBezTo>
                    <a:pt x="396" y="51"/>
                    <a:pt x="411" y="31"/>
                    <a:pt x="451" y="45"/>
                  </a:cubicBezTo>
                  <a:cubicBezTo>
                    <a:pt x="436" y="0"/>
                    <a:pt x="542" y="41"/>
                    <a:pt x="581" y="92"/>
                  </a:cubicBezTo>
                  <a:cubicBezTo>
                    <a:pt x="604" y="98"/>
                    <a:pt x="627" y="107"/>
                    <a:pt x="651" y="118"/>
                  </a:cubicBezTo>
                  <a:cubicBezTo>
                    <a:pt x="798" y="185"/>
                    <a:pt x="948" y="499"/>
                    <a:pt x="616" y="593"/>
                  </a:cubicBezTo>
                  <a:cubicBezTo>
                    <a:pt x="140" y="670"/>
                    <a:pt x="0" y="307"/>
                    <a:pt x="283" y="13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612" y="2168"/>
              <a:ext cx="271" cy="212"/>
            </a:xfrm>
            <a:custGeom>
              <a:avLst/>
              <a:gdLst>
                <a:gd name="T0" fmla="*/ 46 w 222"/>
                <a:gd name="T1" fmla="*/ 39 h 174"/>
                <a:gd name="T2" fmla="*/ 111 w 222"/>
                <a:gd name="T3" fmla="*/ 174 h 174"/>
                <a:gd name="T4" fmla="*/ 177 w 222"/>
                <a:gd name="T5" fmla="*/ 43 h 174"/>
                <a:gd name="T6" fmla="*/ 112 w 222"/>
                <a:gd name="T7" fmla="*/ 20 h 174"/>
                <a:gd name="T8" fmla="*/ 46 w 222"/>
                <a:gd name="T9" fmla="*/ 3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74">
                  <a:moveTo>
                    <a:pt x="46" y="39"/>
                  </a:moveTo>
                  <a:cubicBezTo>
                    <a:pt x="39" y="81"/>
                    <a:pt x="0" y="173"/>
                    <a:pt x="111" y="174"/>
                  </a:cubicBezTo>
                  <a:cubicBezTo>
                    <a:pt x="222" y="174"/>
                    <a:pt x="189" y="89"/>
                    <a:pt x="177" y="43"/>
                  </a:cubicBezTo>
                  <a:cubicBezTo>
                    <a:pt x="167" y="2"/>
                    <a:pt x="149" y="20"/>
                    <a:pt x="112" y="20"/>
                  </a:cubicBezTo>
                  <a:cubicBezTo>
                    <a:pt x="74" y="19"/>
                    <a:pt x="51" y="0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17" y="2066"/>
              <a:ext cx="216" cy="204"/>
            </a:xfrm>
            <a:custGeom>
              <a:avLst/>
              <a:gdLst>
                <a:gd name="T0" fmla="*/ 106 w 177"/>
                <a:gd name="T1" fmla="*/ 2 h 168"/>
                <a:gd name="T2" fmla="*/ 173 w 177"/>
                <a:gd name="T3" fmla="*/ 106 h 168"/>
                <a:gd name="T4" fmla="*/ 80 w 177"/>
                <a:gd name="T5" fmla="*/ 161 h 168"/>
                <a:gd name="T6" fmla="*/ 106 w 177"/>
                <a:gd name="T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68">
                  <a:moveTo>
                    <a:pt x="106" y="2"/>
                  </a:moveTo>
                  <a:cubicBezTo>
                    <a:pt x="139" y="3"/>
                    <a:pt x="169" y="50"/>
                    <a:pt x="173" y="106"/>
                  </a:cubicBezTo>
                  <a:cubicBezTo>
                    <a:pt x="177" y="163"/>
                    <a:pt x="125" y="168"/>
                    <a:pt x="80" y="161"/>
                  </a:cubicBezTo>
                  <a:cubicBezTo>
                    <a:pt x="0" y="147"/>
                    <a:pt x="64" y="0"/>
                    <a:pt x="10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916" y="2182"/>
              <a:ext cx="100" cy="103"/>
            </a:xfrm>
            <a:custGeom>
              <a:avLst/>
              <a:gdLst>
                <a:gd name="T0" fmla="*/ 0 w 82"/>
                <a:gd name="T1" fmla="*/ 43 h 85"/>
                <a:gd name="T2" fmla="*/ 41 w 82"/>
                <a:gd name="T3" fmla="*/ 85 h 85"/>
                <a:gd name="T4" fmla="*/ 82 w 82"/>
                <a:gd name="T5" fmla="*/ 43 h 85"/>
                <a:gd name="T6" fmla="*/ 41 w 82"/>
                <a:gd name="T7" fmla="*/ 1 h 85"/>
                <a:gd name="T8" fmla="*/ 0 w 82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5">
                  <a:moveTo>
                    <a:pt x="0" y="43"/>
                  </a:moveTo>
                  <a:cubicBezTo>
                    <a:pt x="0" y="66"/>
                    <a:pt x="18" y="85"/>
                    <a:pt x="41" y="85"/>
                  </a:cubicBezTo>
                  <a:cubicBezTo>
                    <a:pt x="63" y="85"/>
                    <a:pt x="82" y="66"/>
                    <a:pt x="82" y="43"/>
                  </a:cubicBezTo>
                  <a:cubicBezTo>
                    <a:pt x="82" y="20"/>
                    <a:pt x="64" y="1"/>
                    <a:pt x="41" y="1"/>
                  </a:cubicBezTo>
                  <a:cubicBezTo>
                    <a:pt x="19" y="0"/>
                    <a:pt x="1" y="19"/>
                    <a:pt x="0" y="43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489" y="2180"/>
              <a:ext cx="100" cy="103"/>
            </a:xfrm>
            <a:custGeom>
              <a:avLst/>
              <a:gdLst>
                <a:gd name="T0" fmla="*/ 1 w 82"/>
                <a:gd name="T1" fmla="*/ 42 h 84"/>
                <a:gd name="T2" fmla="*/ 41 w 82"/>
                <a:gd name="T3" fmla="*/ 84 h 84"/>
                <a:gd name="T4" fmla="*/ 82 w 82"/>
                <a:gd name="T5" fmla="*/ 42 h 84"/>
                <a:gd name="T6" fmla="*/ 41 w 82"/>
                <a:gd name="T7" fmla="*/ 0 h 84"/>
                <a:gd name="T8" fmla="*/ 1 w 82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4">
                  <a:moveTo>
                    <a:pt x="1" y="42"/>
                  </a:moveTo>
                  <a:cubicBezTo>
                    <a:pt x="0" y="65"/>
                    <a:pt x="19" y="84"/>
                    <a:pt x="41" y="84"/>
                  </a:cubicBezTo>
                  <a:cubicBezTo>
                    <a:pt x="64" y="84"/>
                    <a:pt x="82" y="66"/>
                    <a:pt x="82" y="42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1" y="18"/>
                    <a:pt x="1" y="42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731" y="2287"/>
              <a:ext cx="29" cy="58"/>
            </a:xfrm>
            <a:custGeom>
              <a:avLst/>
              <a:gdLst>
                <a:gd name="T0" fmla="*/ 0 w 24"/>
                <a:gd name="T1" fmla="*/ 23 h 47"/>
                <a:gd name="T2" fmla="*/ 12 w 24"/>
                <a:gd name="T3" fmla="*/ 46 h 47"/>
                <a:gd name="T4" fmla="*/ 24 w 24"/>
                <a:gd name="T5" fmla="*/ 23 h 47"/>
                <a:gd name="T6" fmla="*/ 12 w 24"/>
                <a:gd name="T7" fmla="*/ 0 h 47"/>
                <a:gd name="T8" fmla="*/ 0 w 24"/>
                <a:gd name="T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7">
                  <a:moveTo>
                    <a:pt x="0" y="23"/>
                  </a:moveTo>
                  <a:cubicBezTo>
                    <a:pt x="0" y="36"/>
                    <a:pt x="5" y="46"/>
                    <a:pt x="12" y="46"/>
                  </a:cubicBezTo>
                  <a:cubicBezTo>
                    <a:pt x="19" y="47"/>
                    <a:pt x="24" y="36"/>
                    <a:pt x="24" y="23"/>
                  </a:cubicBezTo>
                  <a:cubicBezTo>
                    <a:pt x="24" y="10"/>
                    <a:pt x="19" y="0"/>
                    <a:pt x="12" y="0"/>
                  </a:cubicBezTo>
                  <a:cubicBezTo>
                    <a:pt x="6" y="0"/>
                    <a:pt x="0" y="10"/>
                    <a:pt x="0" y="2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859" y="2037"/>
              <a:ext cx="137" cy="136"/>
            </a:xfrm>
            <a:custGeom>
              <a:avLst/>
              <a:gdLst>
                <a:gd name="T0" fmla="*/ 15 w 112"/>
                <a:gd name="T1" fmla="*/ 83 h 112"/>
                <a:gd name="T2" fmla="*/ 83 w 112"/>
                <a:gd name="T3" fmla="*/ 97 h 112"/>
                <a:gd name="T4" fmla="*/ 97 w 112"/>
                <a:gd name="T5" fmla="*/ 29 h 112"/>
                <a:gd name="T6" fmla="*/ 29 w 112"/>
                <a:gd name="T7" fmla="*/ 15 h 112"/>
                <a:gd name="T8" fmla="*/ 15 w 112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15" y="83"/>
                  </a:moveTo>
                  <a:cubicBezTo>
                    <a:pt x="30" y="105"/>
                    <a:pt x="60" y="112"/>
                    <a:pt x="83" y="97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7"/>
                    <a:pt x="52" y="0"/>
                    <a:pt x="29" y="15"/>
                  </a:cubicBezTo>
                  <a:cubicBezTo>
                    <a:pt x="7" y="30"/>
                    <a:pt x="0" y="60"/>
                    <a:pt x="15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4" name="Freeform 58"/>
            <p:cNvSpPr/>
            <p:nvPr/>
          </p:nvSpPr>
          <p:spPr bwMode="auto">
            <a:xfrm>
              <a:off x="859" y="2048"/>
              <a:ext cx="110" cy="108"/>
            </a:xfrm>
            <a:custGeom>
              <a:avLst/>
              <a:gdLst>
                <a:gd name="T0" fmla="*/ 29 w 90"/>
                <a:gd name="T1" fmla="*/ 6 h 89"/>
                <a:gd name="T2" fmla="*/ 35 w 90"/>
                <a:gd name="T3" fmla="*/ 3 h 89"/>
                <a:gd name="T4" fmla="*/ 77 w 90"/>
                <a:gd name="T5" fmla="*/ 21 h 89"/>
                <a:gd name="T6" fmla="*/ 65 w 90"/>
                <a:gd name="T7" fmla="*/ 79 h 89"/>
                <a:gd name="T8" fmla="*/ 20 w 90"/>
                <a:gd name="T9" fmla="*/ 80 h 89"/>
                <a:gd name="T10" fmla="*/ 15 w 90"/>
                <a:gd name="T11" fmla="*/ 74 h 89"/>
                <a:gd name="T12" fmla="*/ 29 w 90"/>
                <a:gd name="T13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29" y="6"/>
                  </a:moveTo>
                  <a:cubicBezTo>
                    <a:pt x="31" y="5"/>
                    <a:pt x="33" y="4"/>
                    <a:pt x="35" y="3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1"/>
                    <a:pt x="84" y="67"/>
                    <a:pt x="65" y="79"/>
                  </a:cubicBezTo>
                  <a:cubicBezTo>
                    <a:pt x="51" y="89"/>
                    <a:pt x="33" y="88"/>
                    <a:pt x="20" y="80"/>
                  </a:cubicBezTo>
                  <a:cubicBezTo>
                    <a:pt x="18" y="78"/>
                    <a:pt x="17" y="76"/>
                    <a:pt x="15" y="74"/>
                  </a:cubicBezTo>
                  <a:cubicBezTo>
                    <a:pt x="0" y="51"/>
                    <a:pt x="7" y="21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5" name="Freeform 59"/>
            <p:cNvSpPr/>
            <p:nvPr/>
          </p:nvSpPr>
          <p:spPr bwMode="auto">
            <a:xfrm>
              <a:off x="859" y="2053"/>
              <a:ext cx="94" cy="94"/>
            </a:xfrm>
            <a:custGeom>
              <a:avLst/>
              <a:gdLst>
                <a:gd name="T0" fmla="*/ 29 w 77"/>
                <a:gd name="T1" fmla="*/ 2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1 h 78"/>
                <a:gd name="T10" fmla="*/ 15 w 77"/>
                <a:gd name="T11" fmla="*/ 70 h 78"/>
                <a:gd name="T12" fmla="*/ 29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2"/>
                  </a:moveTo>
                  <a:cubicBezTo>
                    <a:pt x="30" y="2"/>
                    <a:pt x="31" y="1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5"/>
                    <a:pt x="72" y="58"/>
                    <a:pt x="55" y="70"/>
                  </a:cubicBezTo>
                  <a:cubicBezTo>
                    <a:pt x="43" y="77"/>
                    <a:pt x="28" y="78"/>
                    <a:pt x="16" y="71"/>
                  </a:cubicBezTo>
                  <a:cubicBezTo>
                    <a:pt x="16" y="71"/>
                    <a:pt x="15" y="70"/>
                    <a:pt x="15" y="70"/>
                  </a:cubicBezTo>
                  <a:cubicBezTo>
                    <a:pt x="0" y="47"/>
                    <a:pt x="7" y="17"/>
                    <a:pt x="29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6" name="Freeform 60"/>
            <p:cNvSpPr/>
            <p:nvPr/>
          </p:nvSpPr>
          <p:spPr bwMode="auto">
            <a:xfrm>
              <a:off x="921" y="2053"/>
              <a:ext cx="28" cy="29"/>
            </a:xfrm>
            <a:custGeom>
              <a:avLst/>
              <a:gdLst>
                <a:gd name="T0" fmla="*/ 3 w 23"/>
                <a:gd name="T1" fmla="*/ 18 h 24"/>
                <a:gd name="T2" fmla="*/ 17 w 23"/>
                <a:gd name="T3" fmla="*/ 21 h 24"/>
                <a:gd name="T4" fmla="*/ 20 w 23"/>
                <a:gd name="T5" fmla="*/ 7 h 24"/>
                <a:gd name="T6" fmla="*/ 6 w 23"/>
                <a:gd name="T7" fmla="*/ 4 h 24"/>
                <a:gd name="T8" fmla="*/ 3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8"/>
                  </a:moveTo>
                  <a:cubicBezTo>
                    <a:pt x="6" y="23"/>
                    <a:pt x="12" y="24"/>
                    <a:pt x="17" y="21"/>
                  </a:cubicBezTo>
                  <a:cubicBezTo>
                    <a:pt x="22" y="18"/>
                    <a:pt x="23" y="11"/>
                    <a:pt x="20" y="7"/>
                  </a:cubicBezTo>
                  <a:cubicBezTo>
                    <a:pt x="17" y="2"/>
                    <a:pt x="11" y="0"/>
                    <a:pt x="6" y="4"/>
                  </a:cubicBezTo>
                  <a:cubicBezTo>
                    <a:pt x="1" y="7"/>
                    <a:pt x="0" y="13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7" name="Freeform 61"/>
            <p:cNvSpPr/>
            <p:nvPr/>
          </p:nvSpPr>
          <p:spPr bwMode="auto">
            <a:xfrm>
              <a:off x="517" y="2036"/>
              <a:ext cx="137" cy="135"/>
            </a:xfrm>
            <a:custGeom>
              <a:avLst/>
              <a:gdLst>
                <a:gd name="T0" fmla="*/ 15 w 112"/>
                <a:gd name="T1" fmla="*/ 82 h 111"/>
                <a:gd name="T2" fmla="*/ 83 w 112"/>
                <a:gd name="T3" fmla="*/ 96 h 111"/>
                <a:gd name="T4" fmla="*/ 97 w 112"/>
                <a:gd name="T5" fmla="*/ 29 h 111"/>
                <a:gd name="T6" fmla="*/ 29 w 112"/>
                <a:gd name="T7" fmla="*/ 15 h 111"/>
                <a:gd name="T8" fmla="*/ 15 w 112"/>
                <a:gd name="T9" fmla="*/ 8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0">
                  <a:moveTo>
                    <a:pt x="15" y="82"/>
                  </a:moveTo>
                  <a:cubicBezTo>
                    <a:pt x="30" y="105"/>
                    <a:pt x="60" y="111"/>
                    <a:pt x="83" y="96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6"/>
                    <a:pt x="52" y="0"/>
                    <a:pt x="29" y="15"/>
                  </a:cubicBezTo>
                  <a:cubicBezTo>
                    <a:pt x="7" y="29"/>
                    <a:pt x="0" y="60"/>
                    <a:pt x="15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8" name="Freeform 62"/>
            <p:cNvSpPr/>
            <p:nvPr/>
          </p:nvSpPr>
          <p:spPr bwMode="auto">
            <a:xfrm>
              <a:off x="517" y="2046"/>
              <a:ext cx="110" cy="108"/>
            </a:xfrm>
            <a:custGeom>
              <a:avLst/>
              <a:gdLst>
                <a:gd name="T0" fmla="*/ 29 w 90"/>
                <a:gd name="T1" fmla="*/ 6 h 88"/>
                <a:gd name="T2" fmla="*/ 35 w 90"/>
                <a:gd name="T3" fmla="*/ 2 h 88"/>
                <a:gd name="T4" fmla="*/ 77 w 90"/>
                <a:gd name="T5" fmla="*/ 21 h 88"/>
                <a:gd name="T6" fmla="*/ 65 w 90"/>
                <a:gd name="T7" fmla="*/ 79 h 88"/>
                <a:gd name="T8" fmla="*/ 20 w 90"/>
                <a:gd name="T9" fmla="*/ 79 h 88"/>
                <a:gd name="T10" fmla="*/ 15 w 90"/>
                <a:gd name="T11" fmla="*/ 73 h 88"/>
                <a:gd name="T12" fmla="*/ 29 w 90"/>
                <a:gd name="T13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8">
                  <a:moveTo>
                    <a:pt x="29" y="6"/>
                  </a:moveTo>
                  <a:cubicBezTo>
                    <a:pt x="31" y="4"/>
                    <a:pt x="33" y="3"/>
                    <a:pt x="35" y="2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0"/>
                    <a:pt x="84" y="66"/>
                    <a:pt x="65" y="79"/>
                  </a:cubicBezTo>
                  <a:cubicBezTo>
                    <a:pt x="51" y="88"/>
                    <a:pt x="33" y="88"/>
                    <a:pt x="20" y="79"/>
                  </a:cubicBezTo>
                  <a:cubicBezTo>
                    <a:pt x="18" y="78"/>
                    <a:pt x="17" y="75"/>
                    <a:pt x="15" y="73"/>
                  </a:cubicBezTo>
                  <a:cubicBezTo>
                    <a:pt x="0" y="51"/>
                    <a:pt x="7" y="20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9" name="Freeform 63"/>
            <p:cNvSpPr/>
            <p:nvPr/>
          </p:nvSpPr>
          <p:spPr bwMode="auto">
            <a:xfrm>
              <a:off x="517" y="2050"/>
              <a:ext cx="94" cy="95"/>
            </a:xfrm>
            <a:custGeom>
              <a:avLst/>
              <a:gdLst>
                <a:gd name="T0" fmla="*/ 29 w 77"/>
                <a:gd name="T1" fmla="*/ 3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2 h 78"/>
                <a:gd name="T10" fmla="*/ 15 w 77"/>
                <a:gd name="T11" fmla="*/ 70 h 78"/>
                <a:gd name="T12" fmla="*/ 29 w 77"/>
                <a:gd name="T13" fmla="*/ 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3"/>
                  </a:moveTo>
                  <a:cubicBezTo>
                    <a:pt x="30" y="2"/>
                    <a:pt x="31" y="2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6"/>
                    <a:pt x="72" y="59"/>
                    <a:pt x="55" y="70"/>
                  </a:cubicBezTo>
                  <a:cubicBezTo>
                    <a:pt x="43" y="78"/>
                    <a:pt x="28" y="78"/>
                    <a:pt x="16" y="72"/>
                  </a:cubicBezTo>
                  <a:cubicBezTo>
                    <a:pt x="16" y="71"/>
                    <a:pt x="15" y="71"/>
                    <a:pt x="15" y="70"/>
                  </a:cubicBezTo>
                  <a:cubicBezTo>
                    <a:pt x="0" y="48"/>
                    <a:pt x="7" y="17"/>
                    <a:pt x="29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0" name="Freeform 64"/>
            <p:cNvSpPr/>
            <p:nvPr/>
          </p:nvSpPr>
          <p:spPr bwMode="auto">
            <a:xfrm>
              <a:off x="580" y="2051"/>
              <a:ext cx="28" cy="30"/>
            </a:xfrm>
            <a:custGeom>
              <a:avLst/>
              <a:gdLst>
                <a:gd name="T0" fmla="*/ 3 w 23"/>
                <a:gd name="T1" fmla="*/ 17 h 24"/>
                <a:gd name="T2" fmla="*/ 17 w 23"/>
                <a:gd name="T3" fmla="*/ 20 h 24"/>
                <a:gd name="T4" fmla="*/ 20 w 23"/>
                <a:gd name="T5" fmla="*/ 6 h 24"/>
                <a:gd name="T6" fmla="*/ 6 w 23"/>
                <a:gd name="T7" fmla="*/ 3 h 24"/>
                <a:gd name="T8" fmla="*/ 3 w 23"/>
                <a:gd name="T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7"/>
                  </a:moveTo>
                  <a:cubicBezTo>
                    <a:pt x="6" y="22"/>
                    <a:pt x="12" y="24"/>
                    <a:pt x="17" y="20"/>
                  </a:cubicBezTo>
                  <a:cubicBezTo>
                    <a:pt x="22" y="17"/>
                    <a:pt x="23" y="11"/>
                    <a:pt x="20" y="6"/>
                  </a:cubicBezTo>
                  <a:cubicBezTo>
                    <a:pt x="17" y="1"/>
                    <a:pt x="11" y="0"/>
                    <a:pt x="6" y="3"/>
                  </a:cubicBezTo>
                  <a:cubicBezTo>
                    <a:pt x="1" y="6"/>
                    <a:pt x="0" y="13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12" name="Group 67"/>
          <p:cNvGrpSpPr>
            <a:grpSpLocks noChangeAspect="1"/>
          </p:cNvGrpSpPr>
          <p:nvPr/>
        </p:nvGrpSpPr>
        <p:grpSpPr>
          <a:xfrm>
            <a:off x="259609" y="4880047"/>
            <a:ext cx="2052999" cy="1447871"/>
            <a:chOff x="-91" y="1933"/>
            <a:chExt cx="1296" cy="91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14" name="Freeform 68"/>
            <p:cNvSpPr/>
            <p:nvPr/>
          </p:nvSpPr>
          <p:spPr bwMode="auto">
            <a:xfrm>
              <a:off x="-75" y="1940"/>
              <a:ext cx="1270" cy="907"/>
            </a:xfrm>
            <a:custGeom>
              <a:avLst/>
              <a:gdLst>
                <a:gd name="T0" fmla="*/ 999 w 1041"/>
                <a:gd name="T1" fmla="*/ 431 h 746"/>
                <a:gd name="T2" fmla="*/ 999 w 1041"/>
                <a:gd name="T3" fmla="*/ 431 h 746"/>
                <a:gd name="T4" fmla="*/ 927 w 1041"/>
                <a:gd name="T5" fmla="*/ 432 h 746"/>
                <a:gd name="T6" fmla="*/ 914 w 1041"/>
                <a:gd name="T7" fmla="*/ 318 h 746"/>
                <a:gd name="T8" fmla="*/ 1012 w 1041"/>
                <a:gd name="T9" fmla="*/ 130 h 746"/>
                <a:gd name="T10" fmla="*/ 771 w 1041"/>
                <a:gd name="T11" fmla="*/ 157 h 746"/>
                <a:gd name="T12" fmla="*/ 677 w 1041"/>
                <a:gd name="T13" fmla="*/ 126 h 746"/>
                <a:gd name="T14" fmla="*/ 707 w 1041"/>
                <a:gd name="T15" fmla="*/ 73 h 746"/>
                <a:gd name="T16" fmla="*/ 655 w 1041"/>
                <a:gd name="T17" fmla="*/ 77 h 746"/>
                <a:gd name="T18" fmla="*/ 654 w 1041"/>
                <a:gd name="T19" fmla="*/ 38 h 746"/>
                <a:gd name="T20" fmla="*/ 626 w 1041"/>
                <a:gd name="T21" fmla="*/ 58 h 746"/>
                <a:gd name="T22" fmla="*/ 585 w 1041"/>
                <a:gd name="T23" fmla="*/ 61 h 746"/>
                <a:gd name="T24" fmla="*/ 551 w 1041"/>
                <a:gd name="T25" fmla="*/ 94 h 746"/>
                <a:gd name="T26" fmla="*/ 536 w 1041"/>
                <a:gd name="T27" fmla="*/ 61 h 746"/>
                <a:gd name="T28" fmla="*/ 515 w 1041"/>
                <a:gd name="T29" fmla="*/ 96 h 746"/>
                <a:gd name="T30" fmla="*/ 481 w 1041"/>
                <a:gd name="T31" fmla="*/ 46 h 746"/>
                <a:gd name="T32" fmla="*/ 479 w 1041"/>
                <a:gd name="T33" fmla="*/ 85 h 746"/>
                <a:gd name="T34" fmla="*/ 417 w 1041"/>
                <a:gd name="T35" fmla="*/ 42 h 746"/>
                <a:gd name="T36" fmla="*/ 445 w 1041"/>
                <a:gd name="T37" fmla="*/ 107 h 746"/>
                <a:gd name="T38" fmla="*/ 294 w 1041"/>
                <a:gd name="T39" fmla="*/ 125 h 746"/>
                <a:gd name="T40" fmla="*/ 86 w 1041"/>
                <a:gd name="T41" fmla="*/ 35 h 746"/>
                <a:gd name="T42" fmla="*/ 133 w 1041"/>
                <a:gd name="T43" fmla="*/ 267 h 746"/>
                <a:gd name="T44" fmla="*/ 102 w 1041"/>
                <a:gd name="T45" fmla="*/ 335 h 746"/>
                <a:gd name="T46" fmla="*/ 81 w 1041"/>
                <a:gd name="T47" fmla="*/ 425 h 746"/>
                <a:gd name="T48" fmla="*/ 5 w 1041"/>
                <a:gd name="T49" fmla="*/ 421 h 746"/>
                <a:gd name="T50" fmla="*/ 0 w 1041"/>
                <a:gd name="T51" fmla="*/ 425 h 746"/>
                <a:gd name="T52" fmla="*/ 4 w 1041"/>
                <a:gd name="T53" fmla="*/ 430 h 746"/>
                <a:gd name="T54" fmla="*/ 80 w 1041"/>
                <a:gd name="T55" fmla="*/ 434 h 746"/>
                <a:gd name="T56" fmla="*/ 79 w 1041"/>
                <a:gd name="T57" fmla="*/ 467 h 746"/>
                <a:gd name="T58" fmla="*/ 6 w 1041"/>
                <a:gd name="T59" fmla="*/ 474 h 746"/>
                <a:gd name="T60" fmla="*/ 2 w 1041"/>
                <a:gd name="T61" fmla="*/ 479 h 746"/>
                <a:gd name="T62" fmla="*/ 7 w 1041"/>
                <a:gd name="T63" fmla="*/ 483 h 746"/>
                <a:gd name="T64" fmla="*/ 7 w 1041"/>
                <a:gd name="T65" fmla="*/ 483 h 746"/>
                <a:gd name="T66" fmla="*/ 79 w 1041"/>
                <a:gd name="T67" fmla="*/ 476 h 746"/>
                <a:gd name="T68" fmla="*/ 462 w 1041"/>
                <a:gd name="T69" fmla="*/ 726 h 746"/>
                <a:gd name="T70" fmla="*/ 912 w 1041"/>
                <a:gd name="T71" fmla="*/ 549 h 746"/>
                <a:gd name="T72" fmla="*/ 921 w 1041"/>
                <a:gd name="T73" fmla="*/ 505 h 746"/>
                <a:gd name="T74" fmla="*/ 980 w 1041"/>
                <a:gd name="T75" fmla="*/ 522 h 746"/>
                <a:gd name="T76" fmla="*/ 981 w 1041"/>
                <a:gd name="T77" fmla="*/ 522 h 746"/>
                <a:gd name="T78" fmla="*/ 985 w 1041"/>
                <a:gd name="T79" fmla="*/ 519 h 746"/>
                <a:gd name="T80" fmla="*/ 982 w 1041"/>
                <a:gd name="T81" fmla="*/ 513 h 746"/>
                <a:gd name="T82" fmla="*/ 922 w 1041"/>
                <a:gd name="T83" fmla="*/ 496 h 746"/>
                <a:gd name="T84" fmla="*/ 927 w 1041"/>
                <a:gd name="T85" fmla="*/ 441 h 746"/>
                <a:gd name="T86" fmla="*/ 999 w 1041"/>
                <a:gd name="T87" fmla="*/ 440 h 746"/>
                <a:gd name="T88" fmla="*/ 1003 w 1041"/>
                <a:gd name="T89" fmla="*/ 435 h 746"/>
                <a:gd name="T90" fmla="*/ 999 w 1041"/>
                <a:gd name="T91" fmla="*/ 431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1" h="746">
                  <a:moveTo>
                    <a:pt x="999" y="431"/>
                  </a:moveTo>
                  <a:cubicBezTo>
                    <a:pt x="999" y="431"/>
                    <a:pt x="999" y="431"/>
                    <a:pt x="999" y="431"/>
                  </a:cubicBezTo>
                  <a:cubicBezTo>
                    <a:pt x="927" y="432"/>
                    <a:pt x="927" y="432"/>
                    <a:pt x="927" y="432"/>
                  </a:cubicBezTo>
                  <a:cubicBezTo>
                    <a:pt x="928" y="389"/>
                    <a:pt x="924" y="351"/>
                    <a:pt x="914" y="318"/>
                  </a:cubicBezTo>
                  <a:cubicBezTo>
                    <a:pt x="964" y="266"/>
                    <a:pt x="1041" y="173"/>
                    <a:pt x="1012" y="130"/>
                  </a:cubicBezTo>
                  <a:cubicBezTo>
                    <a:pt x="978" y="78"/>
                    <a:pt x="838" y="132"/>
                    <a:pt x="771" y="157"/>
                  </a:cubicBezTo>
                  <a:cubicBezTo>
                    <a:pt x="742" y="143"/>
                    <a:pt x="711" y="133"/>
                    <a:pt x="677" y="126"/>
                  </a:cubicBezTo>
                  <a:cubicBezTo>
                    <a:pt x="701" y="107"/>
                    <a:pt x="713" y="83"/>
                    <a:pt x="707" y="73"/>
                  </a:cubicBezTo>
                  <a:cubicBezTo>
                    <a:pt x="697" y="58"/>
                    <a:pt x="671" y="70"/>
                    <a:pt x="655" y="77"/>
                  </a:cubicBezTo>
                  <a:cubicBezTo>
                    <a:pt x="656" y="64"/>
                    <a:pt x="653" y="50"/>
                    <a:pt x="654" y="38"/>
                  </a:cubicBezTo>
                  <a:cubicBezTo>
                    <a:pt x="654" y="28"/>
                    <a:pt x="641" y="43"/>
                    <a:pt x="626" y="58"/>
                  </a:cubicBezTo>
                  <a:cubicBezTo>
                    <a:pt x="607" y="78"/>
                    <a:pt x="585" y="98"/>
                    <a:pt x="585" y="61"/>
                  </a:cubicBezTo>
                  <a:cubicBezTo>
                    <a:pt x="579" y="53"/>
                    <a:pt x="564" y="85"/>
                    <a:pt x="551" y="94"/>
                  </a:cubicBezTo>
                  <a:cubicBezTo>
                    <a:pt x="549" y="85"/>
                    <a:pt x="544" y="58"/>
                    <a:pt x="536" y="61"/>
                  </a:cubicBezTo>
                  <a:cubicBezTo>
                    <a:pt x="525" y="70"/>
                    <a:pt x="518" y="83"/>
                    <a:pt x="515" y="96"/>
                  </a:cubicBezTo>
                  <a:cubicBezTo>
                    <a:pt x="496" y="82"/>
                    <a:pt x="503" y="51"/>
                    <a:pt x="481" y="46"/>
                  </a:cubicBezTo>
                  <a:cubicBezTo>
                    <a:pt x="475" y="45"/>
                    <a:pt x="487" y="69"/>
                    <a:pt x="479" y="85"/>
                  </a:cubicBezTo>
                  <a:cubicBezTo>
                    <a:pt x="456" y="73"/>
                    <a:pt x="426" y="27"/>
                    <a:pt x="417" y="42"/>
                  </a:cubicBezTo>
                  <a:cubicBezTo>
                    <a:pt x="413" y="67"/>
                    <a:pt x="428" y="89"/>
                    <a:pt x="445" y="107"/>
                  </a:cubicBezTo>
                  <a:cubicBezTo>
                    <a:pt x="389" y="107"/>
                    <a:pt x="339" y="111"/>
                    <a:pt x="294" y="125"/>
                  </a:cubicBezTo>
                  <a:cubicBezTo>
                    <a:pt x="234" y="78"/>
                    <a:pt x="131" y="0"/>
                    <a:pt x="86" y="35"/>
                  </a:cubicBezTo>
                  <a:cubicBezTo>
                    <a:pt x="40" y="72"/>
                    <a:pt x="103" y="209"/>
                    <a:pt x="133" y="267"/>
                  </a:cubicBezTo>
                  <a:cubicBezTo>
                    <a:pt x="122" y="287"/>
                    <a:pt x="112" y="310"/>
                    <a:pt x="102" y="335"/>
                  </a:cubicBezTo>
                  <a:cubicBezTo>
                    <a:pt x="91" y="367"/>
                    <a:pt x="84" y="397"/>
                    <a:pt x="81" y="425"/>
                  </a:cubicBezTo>
                  <a:cubicBezTo>
                    <a:pt x="5" y="421"/>
                    <a:pt x="5" y="421"/>
                    <a:pt x="5" y="421"/>
                  </a:cubicBezTo>
                  <a:cubicBezTo>
                    <a:pt x="2" y="421"/>
                    <a:pt x="0" y="423"/>
                    <a:pt x="0" y="425"/>
                  </a:cubicBezTo>
                  <a:cubicBezTo>
                    <a:pt x="0" y="428"/>
                    <a:pt x="2" y="430"/>
                    <a:pt x="4" y="430"/>
                  </a:cubicBezTo>
                  <a:cubicBezTo>
                    <a:pt x="80" y="434"/>
                    <a:pt x="80" y="434"/>
                    <a:pt x="80" y="434"/>
                  </a:cubicBezTo>
                  <a:cubicBezTo>
                    <a:pt x="79" y="445"/>
                    <a:pt x="78" y="456"/>
                    <a:pt x="79" y="467"/>
                  </a:cubicBezTo>
                  <a:cubicBezTo>
                    <a:pt x="6" y="474"/>
                    <a:pt x="6" y="474"/>
                    <a:pt x="6" y="474"/>
                  </a:cubicBezTo>
                  <a:cubicBezTo>
                    <a:pt x="4" y="474"/>
                    <a:pt x="2" y="477"/>
                    <a:pt x="2" y="479"/>
                  </a:cubicBezTo>
                  <a:cubicBezTo>
                    <a:pt x="2" y="481"/>
                    <a:pt x="4" y="483"/>
                    <a:pt x="7" y="483"/>
                  </a:cubicBezTo>
                  <a:cubicBezTo>
                    <a:pt x="7" y="483"/>
                    <a:pt x="7" y="483"/>
                    <a:pt x="7" y="483"/>
                  </a:cubicBezTo>
                  <a:cubicBezTo>
                    <a:pt x="79" y="476"/>
                    <a:pt x="79" y="476"/>
                    <a:pt x="79" y="476"/>
                  </a:cubicBezTo>
                  <a:cubicBezTo>
                    <a:pt x="88" y="623"/>
                    <a:pt x="224" y="711"/>
                    <a:pt x="462" y="726"/>
                  </a:cubicBezTo>
                  <a:cubicBezTo>
                    <a:pt x="767" y="746"/>
                    <a:pt x="884" y="686"/>
                    <a:pt x="912" y="549"/>
                  </a:cubicBezTo>
                  <a:cubicBezTo>
                    <a:pt x="916" y="534"/>
                    <a:pt x="918" y="519"/>
                    <a:pt x="921" y="505"/>
                  </a:cubicBezTo>
                  <a:cubicBezTo>
                    <a:pt x="980" y="522"/>
                    <a:pt x="980" y="522"/>
                    <a:pt x="980" y="522"/>
                  </a:cubicBezTo>
                  <a:cubicBezTo>
                    <a:pt x="980" y="522"/>
                    <a:pt x="981" y="522"/>
                    <a:pt x="981" y="522"/>
                  </a:cubicBezTo>
                  <a:cubicBezTo>
                    <a:pt x="983" y="522"/>
                    <a:pt x="985" y="521"/>
                    <a:pt x="985" y="519"/>
                  </a:cubicBezTo>
                  <a:cubicBezTo>
                    <a:pt x="986" y="516"/>
                    <a:pt x="985" y="514"/>
                    <a:pt x="982" y="513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5" y="477"/>
                    <a:pt x="926" y="458"/>
                    <a:pt x="927" y="441"/>
                  </a:cubicBezTo>
                  <a:cubicBezTo>
                    <a:pt x="999" y="440"/>
                    <a:pt x="999" y="440"/>
                    <a:pt x="999" y="440"/>
                  </a:cubicBezTo>
                  <a:cubicBezTo>
                    <a:pt x="1001" y="440"/>
                    <a:pt x="1003" y="438"/>
                    <a:pt x="1003" y="435"/>
                  </a:cubicBezTo>
                  <a:cubicBezTo>
                    <a:pt x="1003" y="433"/>
                    <a:pt x="1001" y="431"/>
                    <a:pt x="999" y="4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5" name="Freeform 69"/>
            <p:cNvSpPr/>
            <p:nvPr/>
          </p:nvSpPr>
          <p:spPr bwMode="auto">
            <a:xfrm>
              <a:off x="-91" y="1956"/>
              <a:ext cx="1274" cy="888"/>
            </a:xfrm>
            <a:custGeom>
              <a:avLst/>
              <a:gdLst>
                <a:gd name="T0" fmla="*/ 927 w 1044"/>
                <a:gd name="T1" fmla="*/ 305 h 730"/>
                <a:gd name="T2" fmla="*/ 970 w 1044"/>
                <a:gd name="T3" fmla="*/ 82 h 730"/>
                <a:gd name="T4" fmla="*/ 732 w 1044"/>
                <a:gd name="T5" fmla="*/ 80 h 730"/>
                <a:gd name="T6" fmla="*/ 681 w 1044"/>
                <a:gd name="T7" fmla="*/ 60 h 730"/>
                <a:gd name="T8" fmla="*/ 653 w 1044"/>
                <a:gd name="T9" fmla="*/ 13 h 730"/>
                <a:gd name="T10" fmla="*/ 607 w 1044"/>
                <a:gd name="T11" fmla="*/ 56 h 730"/>
                <a:gd name="T12" fmla="*/ 611 w 1044"/>
                <a:gd name="T13" fmla="*/ 57 h 730"/>
                <a:gd name="T14" fmla="*/ 608 w 1044"/>
                <a:gd name="T15" fmla="*/ 40 h 730"/>
                <a:gd name="T16" fmla="*/ 577 w 1044"/>
                <a:gd name="T17" fmla="*/ 77 h 730"/>
                <a:gd name="T18" fmla="*/ 528 w 1044"/>
                <a:gd name="T19" fmla="*/ 83 h 730"/>
                <a:gd name="T20" fmla="*/ 493 w 1044"/>
                <a:gd name="T21" fmla="*/ 20 h 730"/>
                <a:gd name="T22" fmla="*/ 498 w 1044"/>
                <a:gd name="T23" fmla="*/ 60 h 730"/>
                <a:gd name="T24" fmla="*/ 426 w 1044"/>
                <a:gd name="T25" fmla="*/ 75 h 730"/>
                <a:gd name="T26" fmla="*/ 128 w 1044"/>
                <a:gd name="T27" fmla="*/ 0 h 730"/>
                <a:gd name="T28" fmla="*/ 134 w 1044"/>
                <a:gd name="T29" fmla="*/ 247 h 730"/>
                <a:gd name="T30" fmla="*/ 0 w 1044"/>
                <a:gd name="T31" fmla="*/ 412 h 730"/>
                <a:gd name="T32" fmla="*/ 79 w 1044"/>
                <a:gd name="T33" fmla="*/ 454 h 730"/>
                <a:gd name="T34" fmla="*/ 20 w 1044"/>
                <a:gd name="T35" fmla="*/ 483 h 730"/>
                <a:gd name="T36" fmla="*/ 474 w 1044"/>
                <a:gd name="T37" fmla="*/ 727 h 730"/>
                <a:gd name="T38" fmla="*/ 930 w 1044"/>
                <a:gd name="T39" fmla="*/ 505 h 730"/>
                <a:gd name="T40" fmla="*/ 999 w 1044"/>
                <a:gd name="T41" fmla="*/ 487 h 730"/>
                <a:gd name="T42" fmla="*/ 1030 w 1044"/>
                <a:gd name="T43" fmla="*/ 422 h 730"/>
                <a:gd name="T44" fmla="*/ 1012 w 1044"/>
                <a:gd name="T45" fmla="*/ 422 h 730"/>
                <a:gd name="T46" fmla="*/ 1012 w 1044"/>
                <a:gd name="T47" fmla="*/ 422 h 730"/>
                <a:gd name="T48" fmla="*/ 1012 w 1044"/>
                <a:gd name="T49" fmla="*/ 414 h 730"/>
                <a:gd name="T50" fmla="*/ 994 w 1044"/>
                <a:gd name="T51" fmla="*/ 504 h 730"/>
                <a:gd name="T52" fmla="*/ 994 w 1044"/>
                <a:gd name="T53" fmla="*/ 504 h 730"/>
                <a:gd name="T54" fmla="*/ 994 w 1044"/>
                <a:gd name="T55" fmla="*/ 496 h 730"/>
                <a:gd name="T56" fmla="*/ 996 w 1044"/>
                <a:gd name="T57" fmla="*/ 496 h 730"/>
                <a:gd name="T58" fmla="*/ 475 w 1044"/>
                <a:gd name="T59" fmla="*/ 700 h 730"/>
                <a:gd name="T60" fmla="*/ 20 w 1044"/>
                <a:gd name="T61" fmla="*/ 470 h 730"/>
                <a:gd name="T62" fmla="*/ 20 w 1044"/>
                <a:gd name="T63" fmla="*/ 466 h 730"/>
                <a:gd name="T64" fmla="*/ 26 w 1044"/>
                <a:gd name="T65" fmla="*/ 471 h 730"/>
                <a:gd name="T66" fmla="*/ 93 w 1044"/>
                <a:gd name="T67" fmla="*/ 467 h 730"/>
                <a:gd name="T68" fmla="*/ 18 w 1044"/>
                <a:gd name="T69" fmla="*/ 404 h 730"/>
                <a:gd name="T70" fmla="*/ 26 w 1044"/>
                <a:gd name="T71" fmla="*/ 412 h 730"/>
                <a:gd name="T72" fmla="*/ 22 w 1044"/>
                <a:gd name="T73" fmla="*/ 420 h 730"/>
                <a:gd name="T74" fmla="*/ 17 w 1044"/>
                <a:gd name="T75" fmla="*/ 421 h 730"/>
                <a:gd name="T76" fmla="*/ 99 w 1044"/>
                <a:gd name="T77" fmla="*/ 45 h 730"/>
                <a:gd name="T78" fmla="*/ 458 w 1044"/>
                <a:gd name="T79" fmla="*/ 107 h 730"/>
                <a:gd name="T80" fmla="*/ 442 w 1044"/>
                <a:gd name="T81" fmla="*/ 36 h 730"/>
                <a:gd name="T82" fmla="*/ 435 w 1044"/>
                <a:gd name="T83" fmla="*/ 39 h 730"/>
                <a:gd name="T84" fmla="*/ 504 w 1044"/>
                <a:gd name="T85" fmla="*/ 77 h 730"/>
                <a:gd name="T86" fmla="*/ 504 w 1044"/>
                <a:gd name="T87" fmla="*/ 36 h 730"/>
                <a:gd name="T88" fmla="*/ 495 w 1044"/>
                <a:gd name="T89" fmla="*/ 35 h 730"/>
                <a:gd name="T90" fmla="*/ 493 w 1044"/>
                <a:gd name="T91" fmla="*/ 34 h 730"/>
                <a:gd name="T92" fmla="*/ 493 w 1044"/>
                <a:gd name="T93" fmla="*/ 35 h 730"/>
                <a:gd name="T94" fmla="*/ 541 w 1044"/>
                <a:gd name="T95" fmla="*/ 85 h 730"/>
                <a:gd name="T96" fmla="*/ 550 w 1044"/>
                <a:gd name="T97" fmla="*/ 51 h 730"/>
                <a:gd name="T98" fmla="*/ 544 w 1044"/>
                <a:gd name="T99" fmla="*/ 57 h 730"/>
                <a:gd name="T100" fmla="*/ 560 w 1044"/>
                <a:gd name="T101" fmla="*/ 93 h 730"/>
                <a:gd name="T102" fmla="*/ 599 w 1044"/>
                <a:gd name="T103" fmla="*/ 59 h 730"/>
                <a:gd name="T104" fmla="*/ 591 w 1044"/>
                <a:gd name="T105" fmla="*/ 58 h 730"/>
                <a:gd name="T106" fmla="*/ 591 w 1044"/>
                <a:gd name="T107" fmla="*/ 73 h 730"/>
                <a:gd name="T108" fmla="*/ 667 w 1044"/>
                <a:gd name="T109" fmla="*/ 30 h 730"/>
                <a:gd name="T110" fmla="*/ 665 w 1044"/>
                <a:gd name="T111" fmla="*/ 23 h 730"/>
                <a:gd name="T112" fmla="*/ 664 w 1044"/>
                <a:gd name="T113" fmla="*/ 24 h 730"/>
                <a:gd name="T114" fmla="*/ 667 w 1044"/>
                <a:gd name="T115" fmla="*/ 25 h 730"/>
                <a:gd name="T116" fmla="*/ 708 w 1044"/>
                <a:gd name="T117" fmla="*/ 66 h 730"/>
                <a:gd name="T118" fmla="*/ 708 w 1044"/>
                <a:gd name="T119" fmla="*/ 66 h 730"/>
                <a:gd name="T120" fmla="*/ 970 w 1044"/>
                <a:gd name="T121" fmla="*/ 108 h 730"/>
                <a:gd name="T122" fmla="*/ 914 w 1044"/>
                <a:gd name="T123" fmla="*/ 309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4" h="730">
                  <a:moveTo>
                    <a:pt x="1012" y="418"/>
                  </a:move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940" y="406"/>
                    <a:pt x="940" y="406"/>
                    <a:pt x="940" y="406"/>
                  </a:cubicBezTo>
                  <a:cubicBezTo>
                    <a:pt x="940" y="419"/>
                    <a:pt x="940" y="419"/>
                    <a:pt x="940" y="419"/>
                  </a:cubicBezTo>
                  <a:cubicBezTo>
                    <a:pt x="954" y="419"/>
                    <a:pt x="954" y="419"/>
                    <a:pt x="954" y="419"/>
                  </a:cubicBezTo>
                  <a:cubicBezTo>
                    <a:pt x="954" y="415"/>
                    <a:pt x="954" y="411"/>
                    <a:pt x="954" y="408"/>
                  </a:cubicBezTo>
                  <a:cubicBezTo>
                    <a:pt x="954" y="368"/>
                    <a:pt x="949" y="333"/>
                    <a:pt x="939" y="301"/>
                  </a:cubicBezTo>
                  <a:cubicBezTo>
                    <a:pt x="927" y="305"/>
                    <a:pt x="927" y="305"/>
                    <a:pt x="927" y="305"/>
                  </a:cubicBezTo>
                  <a:cubicBezTo>
                    <a:pt x="936" y="314"/>
                    <a:pt x="936" y="314"/>
                    <a:pt x="936" y="314"/>
                  </a:cubicBezTo>
                  <a:cubicBezTo>
                    <a:pt x="958" y="292"/>
                    <a:pt x="984" y="262"/>
                    <a:pt x="1006" y="231"/>
                  </a:cubicBezTo>
                  <a:cubicBezTo>
                    <a:pt x="1016" y="216"/>
                    <a:pt x="1026" y="200"/>
                    <a:pt x="1033" y="185"/>
                  </a:cubicBezTo>
                  <a:cubicBezTo>
                    <a:pt x="1040" y="169"/>
                    <a:pt x="1044" y="154"/>
                    <a:pt x="1044" y="139"/>
                  </a:cubicBezTo>
                  <a:cubicBezTo>
                    <a:pt x="1044" y="134"/>
                    <a:pt x="1044" y="129"/>
                    <a:pt x="1042" y="124"/>
                  </a:cubicBezTo>
                  <a:cubicBezTo>
                    <a:pt x="1041" y="119"/>
                    <a:pt x="1039" y="114"/>
                    <a:pt x="1036" y="109"/>
                  </a:cubicBezTo>
                  <a:cubicBezTo>
                    <a:pt x="1036" y="109"/>
                    <a:pt x="1036" y="109"/>
                    <a:pt x="1036" y="109"/>
                  </a:cubicBezTo>
                  <a:cubicBezTo>
                    <a:pt x="1032" y="104"/>
                    <a:pt x="1028" y="100"/>
                    <a:pt x="1023" y="96"/>
                  </a:cubicBezTo>
                  <a:cubicBezTo>
                    <a:pt x="1016" y="91"/>
                    <a:pt x="1007" y="87"/>
                    <a:pt x="998" y="85"/>
                  </a:cubicBezTo>
                  <a:cubicBezTo>
                    <a:pt x="989" y="83"/>
                    <a:pt x="980" y="82"/>
                    <a:pt x="970" y="82"/>
                  </a:cubicBezTo>
                  <a:cubicBezTo>
                    <a:pt x="954" y="82"/>
                    <a:pt x="938" y="84"/>
                    <a:pt x="921" y="87"/>
                  </a:cubicBezTo>
                  <a:cubicBezTo>
                    <a:pt x="895" y="92"/>
                    <a:pt x="869" y="100"/>
                    <a:pt x="844" y="108"/>
                  </a:cubicBezTo>
                  <a:cubicBezTo>
                    <a:pt x="819" y="116"/>
                    <a:pt x="797" y="125"/>
                    <a:pt x="779" y="131"/>
                  </a:cubicBezTo>
                  <a:cubicBezTo>
                    <a:pt x="784" y="144"/>
                    <a:pt x="784" y="144"/>
                    <a:pt x="784" y="144"/>
                  </a:cubicBezTo>
                  <a:cubicBezTo>
                    <a:pt x="789" y="132"/>
                    <a:pt x="789" y="132"/>
                    <a:pt x="789" y="132"/>
                  </a:cubicBezTo>
                  <a:cubicBezTo>
                    <a:pt x="760" y="118"/>
                    <a:pt x="727" y="107"/>
                    <a:pt x="693" y="100"/>
                  </a:cubicBezTo>
                  <a:cubicBezTo>
                    <a:pt x="690" y="113"/>
                    <a:pt x="690" y="113"/>
                    <a:pt x="690" y="113"/>
                  </a:cubicBezTo>
                  <a:cubicBezTo>
                    <a:pt x="699" y="123"/>
                    <a:pt x="699" y="123"/>
                    <a:pt x="699" y="123"/>
                  </a:cubicBezTo>
                  <a:cubicBezTo>
                    <a:pt x="710" y="114"/>
                    <a:pt x="718" y="105"/>
                    <a:pt x="724" y="95"/>
                  </a:cubicBezTo>
                  <a:cubicBezTo>
                    <a:pt x="728" y="90"/>
                    <a:pt x="730" y="85"/>
                    <a:pt x="732" y="80"/>
                  </a:cubicBezTo>
                  <a:cubicBezTo>
                    <a:pt x="733" y="76"/>
                    <a:pt x="735" y="71"/>
                    <a:pt x="735" y="66"/>
                  </a:cubicBezTo>
                  <a:cubicBezTo>
                    <a:pt x="735" y="62"/>
                    <a:pt x="734" y="57"/>
                    <a:pt x="731" y="53"/>
                  </a:cubicBezTo>
                  <a:cubicBezTo>
                    <a:pt x="731" y="53"/>
                    <a:pt x="731" y="52"/>
                    <a:pt x="731" y="52"/>
                  </a:cubicBezTo>
                  <a:cubicBezTo>
                    <a:pt x="728" y="47"/>
                    <a:pt x="723" y="44"/>
                    <a:pt x="719" y="42"/>
                  </a:cubicBezTo>
                  <a:cubicBezTo>
                    <a:pt x="714" y="40"/>
                    <a:pt x="709" y="40"/>
                    <a:pt x="705" y="40"/>
                  </a:cubicBezTo>
                  <a:cubicBezTo>
                    <a:pt x="697" y="40"/>
                    <a:pt x="689" y="42"/>
                    <a:pt x="682" y="44"/>
                  </a:cubicBezTo>
                  <a:cubicBezTo>
                    <a:pt x="675" y="47"/>
                    <a:pt x="668" y="50"/>
                    <a:pt x="663" y="52"/>
                  </a:cubicBezTo>
                  <a:cubicBezTo>
                    <a:pt x="668" y="64"/>
                    <a:pt x="668" y="64"/>
                    <a:pt x="668" y="64"/>
                  </a:cubicBezTo>
                  <a:cubicBezTo>
                    <a:pt x="681" y="65"/>
                    <a:pt x="681" y="65"/>
                    <a:pt x="681" y="65"/>
                  </a:cubicBezTo>
                  <a:cubicBezTo>
                    <a:pt x="681" y="63"/>
                    <a:pt x="681" y="61"/>
                    <a:pt x="681" y="60"/>
                  </a:cubicBezTo>
                  <a:cubicBezTo>
                    <a:pt x="681" y="54"/>
                    <a:pt x="681" y="48"/>
                    <a:pt x="681" y="43"/>
                  </a:cubicBezTo>
                  <a:cubicBezTo>
                    <a:pt x="680" y="38"/>
                    <a:pt x="680" y="34"/>
                    <a:pt x="680" y="29"/>
                  </a:cubicBezTo>
                  <a:cubicBezTo>
                    <a:pt x="680" y="28"/>
                    <a:pt x="680" y="27"/>
                    <a:pt x="680" y="26"/>
                  </a:cubicBezTo>
                  <a:cubicBezTo>
                    <a:pt x="680" y="25"/>
                    <a:pt x="680" y="25"/>
                    <a:pt x="680" y="25"/>
                  </a:cubicBezTo>
                  <a:cubicBezTo>
                    <a:pt x="680" y="24"/>
                    <a:pt x="680" y="22"/>
                    <a:pt x="679" y="21"/>
                  </a:cubicBezTo>
                  <a:cubicBezTo>
                    <a:pt x="679" y="20"/>
                    <a:pt x="679" y="19"/>
                    <a:pt x="678" y="17"/>
                  </a:cubicBezTo>
                  <a:cubicBezTo>
                    <a:pt x="677" y="15"/>
                    <a:pt x="675" y="13"/>
                    <a:pt x="673" y="11"/>
                  </a:cubicBezTo>
                  <a:cubicBezTo>
                    <a:pt x="670" y="9"/>
                    <a:pt x="667" y="9"/>
                    <a:pt x="665" y="9"/>
                  </a:cubicBezTo>
                  <a:cubicBezTo>
                    <a:pt x="661" y="9"/>
                    <a:pt x="659" y="10"/>
                    <a:pt x="657" y="11"/>
                  </a:cubicBezTo>
                  <a:cubicBezTo>
                    <a:pt x="655" y="11"/>
                    <a:pt x="654" y="12"/>
                    <a:pt x="653" y="13"/>
                  </a:cubicBezTo>
                  <a:cubicBezTo>
                    <a:pt x="651" y="15"/>
                    <a:pt x="649" y="17"/>
                    <a:pt x="647" y="19"/>
                  </a:cubicBezTo>
                  <a:cubicBezTo>
                    <a:pt x="643" y="22"/>
                    <a:pt x="639" y="27"/>
                    <a:pt x="635" y="31"/>
                  </a:cubicBezTo>
                  <a:cubicBezTo>
                    <a:pt x="629" y="38"/>
                    <a:pt x="622" y="45"/>
                    <a:pt x="616" y="50"/>
                  </a:cubicBezTo>
                  <a:cubicBezTo>
                    <a:pt x="613" y="52"/>
                    <a:pt x="611" y="54"/>
                    <a:pt x="609" y="55"/>
                  </a:cubicBezTo>
                  <a:cubicBezTo>
                    <a:pt x="608" y="55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10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8"/>
                    <a:pt x="612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7"/>
                    <a:pt x="611" y="54"/>
                    <a:pt x="611" y="48"/>
                  </a:cubicBezTo>
                  <a:cubicBezTo>
                    <a:pt x="611" y="45"/>
                    <a:pt x="610" y="42"/>
                    <a:pt x="608" y="40"/>
                  </a:cubicBezTo>
                  <a:cubicBezTo>
                    <a:pt x="607" y="38"/>
                    <a:pt x="605" y="36"/>
                    <a:pt x="603" y="35"/>
                  </a:cubicBezTo>
                  <a:cubicBezTo>
                    <a:pt x="601" y="34"/>
                    <a:pt x="598" y="33"/>
                    <a:pt x="596" y="33"/>
                  </a:cubicBezTo>
                  <a:cubicBezTo>
                    <a:pt x="593" y="33"/>
                    <a:pt x="591" y="34"/>
                    <a:pt x="589" y="34"/>
                  </a:cubicBezTo>
                  <a:cubicBezTo>
                    <a:pt x="586" y="36"/>
                    <a:pt x="584" y="37"/>
                    <a:pt x="582" y="39"/>
                  </a:cubicBezTo>
                  <a:cubicBezTo>
                    <a:pt x="579" y="41"/>
                    <a:pt x="577" y="44"/>
                    <a:pt x="575" y="47"/>
                  </a:cubicBezTo>
                  <a:cubicBezTo>
                    <a:pt x="571" y="52"/>
                    <a:pt x="568" y="57"/>
                    <a:pt x="564" y="61"/>
                  </a:cubicBezTo>
                  <a:cubicBezTo>
                    <a:pt x="563" y="64"/>
                    <a:pt x="561" y="65"/>
                    <a:pt x="560" y="67"/>
                  </a:cubicBezTo>
                  <a:cubicBezTo>
                    <a:pt x="558" y="69"/>
                    <a:pt x="557" y="70"/>
                    <a:pt x="556" y="70"/>
                  </a:cubicBezTo>
                  <a:cubicBezTo>
                    <a:pt x="564" y="81"/>
                    <a:pt x="564" y="81"/>
                    <a:pt x="564" y="81"/>
                  </a:cubicBezTo>
                  <a:cubicBezTo>
                    <a:pt x="577" y="77"/>
                    <a:pt x="577" y="77"/>
                    <a:pt x="577" y="77"/>
                  </a:cubicBezTo>
                  <a:cubicBezTo>
                    <a:pt x="576" y="75"/>
                    <a:pt x="576" y="72"/>
                    <a:pt x="575" y="69"/>
                  </a:cubicBezTo>
                  <a:cubicBezTo>
                    <a:pt x="573" y="63"/>
                    <a:pt x="572" y="57"/>
                    <a:pt x="569" y="51"/>
                  </a:cubicBezTo>
                  <a:cubicBezTo>
                    <a:pt x="568" y="48"/>
                    <a:pt x="566" y="45"/>
                    <a:pt x="564" y="42"/>
                  </a:cubicBezTo>
                  <a:cubicBezTo>
                    <a:pt x="563" y="40"/>
                    <a:pt x="561" y="39"/>
                    <a:pt x="559" y="37"/>
                  </a:cubicBezTo>
                  <a:cubicBezTo>
                    <a:pt x="556" y="36"/>
                    <a:pt x="553" y="34"/>
                    <a:pt x="550" y="34"/>
                  </a:cubicBezTo>
                  <a:cubicBezTo>
                    <a:pt x="548" y="34"/>
                    <a:pt x="546" y="35"/>
                    <a:pt x="544" y="35"/>
                  </a:cubicBezTo>
                  <a:cubicBezTo>
                    <a:pt x="543" y="36"/>
                    <a:pt x="541" y="37"/>
                    <a:pt x="540" y="38"/>
                  </a:cubicBezTo>
                  <a:cubicBezTo>
                    <a:pt x="534" y="43"/>
                    <a:pt x="528" y="50"/>
                    <a:pt x="524" y="57"/>
                  </a:cubicBezTo>
                  <a:cubicBezTo>
                    <a:pt x="520" y="64"/>
                    <a:pt x="517" y="72"/>
                    <a:pt x="515" y="80"/>
                  </a:cubicBezTo>
                  <a:cubicBezTo>
                    <a:pt x="528" y="83"/>
                    <a:pt x="528" y="83"/>
                    <a:pt x="528" y="83"/>
                  </a:cubicBezTo>
                  <a:cubicBezTo>
                    <a:pt x="536" y="72"/>
                    <a:pt x="536" y="72"/>
                    <a:pt x="536" y="72"/>
                  </a:cubicBezTo>
                  <a:cubicBezTo>
                    <a:pt x="535" y="71"/>
                    <a:pt x="534" y="70"/>
                    <a:pt x="533" y="69"/>
                  </a:cubicBezTo>
                  <a:cubicBezTo>
                    <a:pt x="531" y="67"/>
                    <a:pt x="529" y="63"/>
                    <a:pt x="528" y="59"/>
                  </a:cubicBezTo>
                  <a:cubicBezTo>
                    <a:pt x="527" y="57"/>
                    <a:pt x="526" y="53"/>
                    <a:pt x="524" y="50"/>
                  </a:cubicBezTo>
                  <a:cubicBezTo>
                    <a:pt x="523" y="44"/>
                    <a:pt x="520" y="39"/>
                    <a:pt x="516" y="33"/>
                  </a:cubicBezTo>
                  <a:cubicBezTo>
                    <a:pt x="514" y="30"/>
                    <a:pt x="511" y="27"/>
                    <a:pt x="508" y="25"/>
                  </a:cubicBezTo>
                  <a:cubicBezTo>
                    <a:pt x="505" y="23"/>
                    <a:pt x="501" y="21"/>
                    <a:pt x="496" y="2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7" y="20"/>
                    <a:pt x="497" y="20"/>
                    <a:pt x="497" y="20"/>
                  </a:cubicBezTo>
                  <a:cubicBezTo>
                    <a:pt x="496" y="20"/>
                    <a:pt x="495" y="20"/>
                    <a:pt x="493" y="20"/>
                  </a:cubicBezTo>
                  <a:cubicBezTo>
                    <a:pt x="491" y="20"/>
                    <a:pt x="488" y="21"/>
                    <a:pt x="485" y="22"/>
                  </a:cubicBezTo>
                  <a:cubicBezTo>
                    <a:pt x="484" y="23"/>
                    <a:pt x="482" y="25"/>
                    <a:pt x="481" y="26"/>
                  </a:cubicBezTo>
                  <a:cubicBezTo>
                    <a:pt x="480" y="29"/>
                    <a:pt x="479" y="31"/>
                    <a:pt x="479" y="32"/>
                  </a:cubicBezTo>
                  <a:cubicBezTo>
                    <a:pt x="479" y="33"/>
                    <a:pt x="479" y="35"/>
                    <a:pt x="479" y="36"/>
                  </a:cubicBezTo>
                  <a:cubicBezTo>
                    <a:pt x="479" y="38"/>
                    <a:pt x="479" y="40"/>
                    <a:pt x="479" y="42"/>
                  </a:cubicBezTo>
                  <a:cubicBezTo>
                    <a:pt x="480" y="45"/>
                    <a:pt x="480" y="47"/>
                    <a:pt x="481" y="50"/>
                  </a:cubicBezTo>
                  <a:cubicBezTo>
                    <a:pt x="481" y="53"/>
                    <a:pt x="482" y="56"/>
                    <a:pt x="482" y="59"/>
                  </a:cubicBezTo>
                  <a:cubicBezTo>
                    <a:pt x="482" y="62"/>
                    <a:pt x="481" y="65"/>
                    <a:pt x="480" y="66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8" y="60"/>
                    <a:pt x="498" y="60"/>
                    <a:pt x="498" y="60"/>
                  </a:cubicBezTo>
                  <a:cubicBezTo>
                    <a:pt x="495" y="58"/>
                    <a:pt x="490" y="55"/>
                    <a:pt x="485" y="51"/>
                  </a:cubicBezTo>
                  <a:cubicBezTo>
                    <a:pt x="478" y="44"/>
                    <a:pt x="470" y="35"/>
                    <a:pt x="462" y="28"/>
                  </a:cubicBezTo>
                  <a:cubicBezTo>
                    <a:pt x="458" y="25"/>
                    <a:pt x="454" y="21"/>
                    <a:pt x="450" y="19"/>
                  </a:cubicBezTo>
                  <a:cubicBezTo>
                    <a:pt x="448" y="17"/>
                    <a:pt x="446" y="16"/>
                    <a:pt x="444" y="15"/>
                  </a:cubicBezTo>
                  <a:cubicBezTo>
                    <a:pt x="441" y="14"/>
                    <a:pt x="439" y="13"/>
                    <a:pt x="435" y="13"/>
                  </a:cubicBezTo>
                  <a:cubicBezTo>
                    <a:pt x="432" y="13"/>
                    <a:pt x="428" y="14"/>
                    <a:pt x="425" y="16"/>
                  </a:cubicBezTo>
                  <a:cubicBezTo>
                    <a:pt x="422" y="18"/>
                    <a:pt x="420" y="20"/>
                    <a:pt x="419" y="23"/>
                  </a:cubicBezTo>
                  <a:cubicBezTo>
                    <a:pt x="418" y="24"/>
                    <a:pt x="418" y="25"/>
                    <a:pt x="417" y="27"/>
                  </a:cubicBezTo>
                  <a:cubicBezTo>
                    <a:pt x="417" y="31"/>
                    <a:pt x="416" y="35"/>
                    <a:pt x="416" y="38"/>
                  </a:cubicBezTo>
                  <a:cubicBezTo>
                    <a:pt x="416" y="52"/>
                    <a:pt x="420" y="64"/>
                    <a:pt x="426" y="75"/>
                  </a:cubicBezTo>
                  <a:cubicBezTo>
                    <a:pt x="432" y="86"/>
                    <a:pt x="440" y="95"/>
                    <a:pt x="448" y="103"/>
                  </a:cubicBezTo>
                  <a:cubicBezTo>
                    <a:pt x="458" y="94"/>
                    <a:pt x="458" y="94"/>
                    <a:pt x="458" y="94"/>
                  </a:cubicBezTo>
                  <a:cubicBezTo>
                    <a:pt x="458" y="81"/>
                    <a:pt x="458" y="81"/>
                    <a:pt x="458" y="81"/>
                  </a:cubicBezTo>
                  <a:cubicBezTo>
                    <a:pt x="456" y="81"/>
                    <a:pt x="453" y="81"/>
                    <a:pt x="451" y="81"/>
                  </a:cubicBezTo>
                  <a:cubicBezTo>
                    <a:pt x="397" y="81"/>
                    <a:pt x="348" y="85"/>
                    <a:pt x="303" y="100"/>
                  </a:cubicBezTo>
                  <a:cubicBezTo>
                    <a:pt x="307" y="112"/>
                    <a:pt x="307" y="112"/>
                    <a:pt x="307" y="112"/>
                  </a:cubicBezTo>
                  <a:cubicBezTo>
                    <a:pt x="315" y="102"/>
                    <a:pt x="315" y="102"/>
                    <a:pt x="315" y="102"/>
                  </a:cubicBezTo>
                  <a:cubicBezTo>
                    <a:pt x="290" y="82"/>
                    <a:pt x="258" y="57"/>
                    <a:pt x="225" y="37"/>
                  </a:cubicBezTo>
                  <a:cubicBezTo>
                    <a:pt x="208" y="27"/>
                    <a:pt x="192" y="18"/>
                    <a:pt x="175" y="11"/>
                  </a:cubicBezTo>
                  <a:cubicBezTo>
                    <a:pt x="159" y="5"/>
                    <a:pt x="143" y="0"/>
                    <a:pt x="128" y="0"/>
                  </a:cubicBezTo>
                  <a:cubicBezTo>
                    <a:pt x="121" y="0"/>
                    <a:pt x="115" y="1"/>
                    <a:pt x="108" y="3"/>
                  </a:cubicBezTo>
                  <a:cubicBezTo>
                    <a:pt x="102" y="5"/>
                    <a:pt x="96" y="8"/>
                    <a:pt x="91" y="12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18"/>
                    <a:pt x="77" y="27"/>
                    <a:pt x="74" y="37"/>
                  </a:cubicBezTo>
                  <a:cubicBezTo>
                    <a:pt x="71" y="46"/>
                    <a:pt x="70" y="56"/>
                    <a:pt x="69" y="67"/>
                  </a:cubicBezTo>
                  <a:cubicBezTo>
                    <a:pt x="70" y="83"/>
                    <a:pt x="72" y="100"/>
                    <a:pt x="77" y="117"/>
                  </a:cubicBezTo>
                  <a:cubicBezTo>
                    <a:pt x="83" y="143"/>
                    <a:pt x="93" y="171"/>
                    <a:pt x="104" y="196"/>
                  </a:cubicBezTo>
                  <a:cubicBezTo>
                    <a:pt x="114" y="221"/>
                    <a:pt x="125" y="243"/>
                    <a:pt x="134" y="260"/>
                  </a:cubicBezTo>
                  <a:cubicBezTo>
                    <a:pt x="146" y="254"/>
                    <a:pt x="146" y="254"/>
                    <a:pt x="146" y="254"/>
                  </a:cubicBezTo>
                  <a:cubicBezTo>
                    <a:pt x="134" y="247"/>
                    <a:pt x="134" y="247"/>
                    <a:pt x="134" y="247"/>
                  </a:cubicBezTo>
                  <a:cubicBezTo>
                    <a:pt x="123" y="268"/>
                    <a:pt x="113" y="292"/>
                    <a:pt x="103" y="318"/>
                  </a:cubicBezTo>
                  <a:cubicBezTo>
                    <a:pt x="103" y="318"/>
                    <a:pt x="103" y="318"/>
                    <a:pt x="103" y="318"/>
                  </a:cubicBezTo>
                  <a:cubicBezTo>
                    <a:pt x="91" y="350"/>
                    <a:pt x="84" y="381"/>
                    <a:pt x="81" y="410"/>
                  </a:cubicBezTo>
                  <a:cubicBezTo>
                    <a:pt x="94" y="412"/>
                    <a:pt x="94" y="412"/>
                    <a:pt x="94" y="412"/>
                  </a:cubicBezTo>
                  <a:cubicBezTo>
                    <a:pt x="94" y="398"/>
                    <a:pt x="94" y="398"/>
                    <a:pt x="94" y="398"/>
                  </a:cubicBezTo>
                  <a:cubicBezTo>
                    <a:pt x="18" y="395"/>
                    <a:pt x="18" y="395"/>
                    <a:pt x="18" y="395"/>
                  </a:cubicBezTo>
                  <a:cubicBezTo>
                    <a:pt x="18" y="395"/>
                    <a:pt x="17" y="395"/>
                    <a:pt x="17" y="395"/>
                  </a:cubicBezTo>
                  <a:cubicBezTo>
                    <a:pt x="13" y="395"/>
                    <a:pt x="9" y="396"/>
                    <a:pt x="6" y="399"/>
                  </a:cubicBezTo>
                  <a:cubicBezTo>
                    <a:pt x="4" y="400"/>
                    <a:pt x="3" y="402"/>
                    <a:pt x="2" y="404"/>
                  </a:cubicBezTo>
                  <a:cubicBezTo>
                    <a:pt x="1" y="406"/>
                    <a:pt x="0" y="409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7"/>
                    <a:pt x="1" y="421"/>
                    <a:pt x="4" y="425"/>
                  </a:cubicBezTo>
                  <a:cubicBezTo>
                    <a:pt x="7" y="428"/>
                    <a:pt x="12" y="430"/>
                    <a:pt x="17" y="430"/>
                  </a:cubicBezTo>
                  <a:cubicBezTo>
                    <a:pt x="17" y="430"/>
                    <a:pt x="17" y="430"/>
                    <a:pt x="17" y="430"/>
                  </a:cubicBezTo>
                  <a:cubicBezTo>
                    <a:pt x="92" y="434"/>
                    <a:pt x="92" y="434"/>
                    <a:pt x="92" y="434"/>
                  </a:cubicBezTo>
                  <a:cubicBezTo>
                    <a:pt x="93" y="421"/>
                    <a:pt x="93" y="421"/>
                    <a:pt x="93" y="421"/>
                  </a:cubicBezTo>
                  <a:cubicBezTo>
                    <a:pt x="80" y="420"/>
                    <a:pt x="80" y="420"/>
                    <a:pt x="80" y="420"/>
                  </a:cubicBezTo>
                  <a:cubicBezTo>
                    <a:pt x="79" y="429"/>
                    <a:pt x="78" y="437"/>
                    <a:pt x="78" y="446"/>
                  </a:cubicBezTo>
                  <a:cubicBezTo>
                    <a:pt x="78" y="449"/>
                    <a:pt x="78" y="451"/>
                    <a:pt x="79" y="454"/>
                  </a:cubicBezTo>
                  <a:cubicBezTo>
                    <a:pt x="92" y="454"/>
                    <a:pt x="92" y="454"/>
                    <a:pt x="92" y="454"/>
                  </a:cubicBezTo>
                  <a:cubicBezTo>
                    <a:pt x="90" y="440"/>
                    <a:pt x="90" y="440"/>
                    <a:pt x="90" y="440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3" y="448"/>
                    <a:pt x="9" y="451"/>
                    <a:pt x="7" y="454"/>
                  </a:cubicBezTo>
                  <a:cubicBezTo>
                    <a:pt x="4" y="457"/>
                    <a:pt x="2" y="461"/>
                    <a:pt x="2" y="466"/>
                  </a:cubicBezTo>
                  <a:cubicBezTo>
                    <a:pt x="2" y="466"/>
                    <a:pt x="2" y="467"/>
                    <a:pt x="2" y="467"/>
                  </a:cubicBezTo>
                  <a:cubicBezTo>
                    <a:pt x="2" y="468"/>
                    <a:pt x="2" y="468"/>
                    <a:pt x="2" y="468"/>
                  </a:cubicBezTo>
                  <a:cubicBezTo>
                    <a:pt x="3" y="472"/>
                    <a:pt x="5" y="476"/>
                    <a:pt x="8" y="479"/>
                  </a:cubicBezTo>
                  <a:cubicBezTo>
                    <a:pt x="11" y="482"/>
                    <a:pt x="15" y="483"/>
                    <a:pt x="20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2" y="483"/>
                    <a:pt x="22" y="483"/>
                    <a:pt x="22" y="483"/>
                  </a:cubicBezTo>
                  <a:cubicBezTo>
                    <a:pt x="93" y="476"/>
                    <a:pt x="93" y="476"/>
                    <a:pt x="93" y="476"/>
                  </a:cubicBezTo>
                  <a:cubicBezTo>
                    <a:pt x="92" y="463"/>
                    <a:pt x="92" y="463"/>
                    <a:pt x="92" y="463"/>
                  </a:cubicBezTo>
                  <a:cubicBezTo>
                    <a:pt x="79" y="464"/>
                    <a:pt x="79" y="464"/>
                    <a:pt x="79" y="464"/>
                  </a:cubicBezTo>
                  <a:cubicBezTo>
                    <a:pt x="81" y="502"/>
                    <a:pt x="92" y="538"/>
                    <a:pt x="111" y="569"/>
                  </a:cubicBezTo>
                  <a:cubicBezTo>
                    <a:pt x="125" y="592"/>
                    <a:pt x="144" y="613"/>
                    <a:pt x="166" y="631"/>
                  </a:cubicBezTo>
                  <a:cubicBezTo>
                    <a:pt x="200" y="659"/>
                    <a:pt x="244" y="680"/>
                    <a:pt x="295" y="696"/>
                  </a:cubicBezTo>
                  <a:cubicBezTo>
                    <a:pt x="346" y="712"/>
                    <a:pt x="406" y="722"/>
                    <a:pt x="474" y="727"/>
                  </a:cubicBezTo>
                  <a:cubicBezTo>
                    <a:pt x="474" y="727"/>
                    <a:pt x="474" y="727"/>
                    <a:pt x="474" y="727"/>
                  </a:cubicBezTo>
                  <a:cubicBezTo>
                    <a:pt x="511" y="729"/>
                    <a:pt x="546" y="730"/>
                    <a:pt x="578" y="730"/>
                  </a:cubicBezTo>
                  <a:cubicBezTo>
                    <a:pt x="636" y="730"/>
                    <a:pt x="685" y="726"/>
                    <a:pt x="728" y="719"/>
                  </a:cubicBezTo>
                  <a:cubicBezTo>
                    <a:pt x="760" y="713"/>
                    <a:pt x="787" y="705"/>
                    <a:pt x="812" y="694"/>
                  </a:cubicBezTo>
                  <a:cubicBezTo>
                    <a:pt x="848" y="679"/>
                    <a:pt x="876" y="658"/>
                    <a:pt x="897" y="632"/>
                  </a:cubicBezTo>
                  <a:cubicBezTo>
                    <a:pt x="918" y="605"/>
                    <a:pt x="931" y="574"/>
                    <a:pt x="938" y="539"/>
                  </a:cubicBezTo>
                  <a:cubicBezTo>
                    <a:pt x="938" y="539"/>
                    <a:pt x="938" y="539"/>
                    <a:pt x="938" y="539"/>
                  </a:cubicBezTo>
                  <a:cubicBezTo>
                    <a:pt x="942" y="523"/>
                    <a:pt x="944" y="508"/>
                    <a:pt x="947" y="494"/>
                  </a:cubicBezTo>
                  <a:cubicBezTo>
                    <a:pt x="934" y="492"/>
                    <a:pt x="934" y="492"/>
                    <a:pt x="934" y="492"/>
                  </a:cubicBezTo>
                  <a:cubicBezTo>
                    <a:pt x="930" y="505"/>
                    <a:pt x="930" y="505"/>
                    <a:pt x="930" y="505"/>
                  </a:cubicBezTo>
                  <a:cubicBezTo>
                    <a:pt x="989" y="521"/>
                    <a:pt x="989" y="521"/>
                    <a:pt x="989" y="521"/>
                  </a:cubicBezTo>
                  <a:cubicBezTo>
                    <a:pt x="989" y="522"/>
                    <a:pt x="989" y="522"/>
                    <a:pt x="989" y="522"/>
                  </a:cubicBezTo>
                  <a:cubicBezTo>
                    <a:pt x="991" y="522"/>
                    <a:pt x="992" y="522"/>
                    <a:pt x="994" y="522"/>
                  </a:cubicBezTo>
                  <a:cubicBezTo>
                    <a:pt x="998" y="522"/>
                    <a:pt x="1002" y="521"/>
                    <a:pt x="1005" y="519"/>
                  </a:cubicBezTo>
                  <a:cubicBezTo>
                    <a:pt x="1008" y="516"/>
                    <a:pt x="1010" y="513"/>
                    <a:pt x="1011" y="509"/>
                  </a:cubicBezTo>
                  <a:cubicBezTo>
                    <a:pt x="1011" y="509"/>
                    <a:pt x="1011" y="509"/>
                    <a:pt x="1011" y="509"/>
                  </a:cubicBezTo>
                  <a:cubicBezTo>
                    <a:pt x="1012" y="508"/>
                    <a:pt x="1012" y="506"/>
                    <a:pt x="1012" y="504"/>
                  </a:cubicBezTo>
                  <a:cubicBezTo>
                    <a:pt x="1012" y="500"/>
                    <a:pt x="1011" y="497"/>
                    <a:pt x="1008" y="494"/>
                  </a:cubicBezTo>
                  <a:cubicBezTo>
                    <a:pt x="1006" y="491"/>
                    <a:pt x="1003" y="488"/>
                    <a:pt x="999" y="487"/>
                  </a:cubicBezTo>
                  <a:cubicBezTo>
                    <a:pt x="999" y="487"/>
                    <a:pt x="999" y="487"/>
                    <a:pt x="999" y="487"/>
                  </a:cubicBezTo>
                  <a:cubicBezTo>
                    <a:pt x="939" y="470"/>
                    <a:pt x="939" y="470"/>
                    <a:pt x="939" y="470"/>
                  </a:cubicBezTo>
                  <a:cubicBezTo>
                    <a:pt x="935" y="483"/>
                    <a:pt x="935" y="483"/>
                    <a:pt x="935" y="483"/>
                  </a:cubicBezTo>
                  <a:cubicBezTo>
                    <a:pt x="948" y="484"/>
                    <a:pt x="948" y="484"/>
                    <a:pt x="948" y="484"/>
                  </a:cubicBezTo>
                  <a:cubicBezTo>
                    <a:pt x="951" y="465"/>
                    <a:pt x="952" y="446"/>
                    <a:pt x="953" y="429"/>
                  </a:cubicBezTo>
                  <a:cubicBezTo>
                    <a:pt x="940" y="428"/>
                    <a:pt x="940" y="428"/>
                    <a:pt x="940" y="428"/>
                  </a:cubicBezTo>
                  <a:cubicBezTo>
                    <a:pt x="940" y="441"/>
                    <a:pt x="940" y="441"/>
                    <a:pt x="940" y="441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7" y="440"/>
                    <a:pt x="1021" y="438"/>
                    <a:pt x="1024" y="435"/>
                  </a:cubicBezTo>
                  <a:cubicBezTo>
                    <a:pt x="1028" y="432"/>
                    <a:pt x="1030" y="427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17"/>
                    <a:pt x="1028" y="413"/>
                    <a:pt x="1024" y="410"/>
                  </a:cubicBezTo>
                  <a:cubicBezTo>
                    <a:pt x="1021" y="407"/>
                    <a:pt x="1017" y="405"/>
                    <a:pt x="1012" y="405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07" y="430"/>
                    <a:pt x="1009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03" y="425"/>
                    <a:pt x="1004" y="427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16" y="422"/>
                    <a:pt x="1016" y="422"/>
                    <a:pt x="1016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04" y="418"/>
                    <a:pt x="1003" y="420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09" y="414"/>
                    <a:pt x="1007" y="415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940" y="415"/>
                    <a:pt x="940" y="415"/>
                    <a:pt x="940" y="415"/>
                  </a:cubicBezTo>
                  <a:cubicBezTo>
                    <a:pt x="933" y="415"/>
                    <a:pt x="927" y="420"/>
                    <a:pt x="927" y="427"/>
                  </a:cubicBezTo>
                  <a:cubicBezTo>
                    <a:pt x="926" y="444"/>
                    <a:pt x="924" y="462"/>
                    <a:pt x="922" y="481"/>
                  </a:cubicBezTo>
                  <a:cubicBezTo>
                    <a:pt x="921" y="487"/>
                    <a:pt x="925" y="493"/>
                    <a:pt x="931" y="495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88" y="511"/>
                    <a:pt x="990" y="512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85" y="506"/>
                    <a:pt x="986" y="508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86" y="503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8" y="506"/>
                    <a:pt x="998" y="506"/>
                    <a:pt x="998" y="506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87" y="499"/>
                    <a:pt x="986" y="500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2" y="496"/>
                    <a:pt x="990" y="496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6" y="496"/>
                    <a:pt x="995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3" y="509"/>
                    <a:pt x="993" y="509"/>
                    <a:pt x="993" y="509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37" y="479"/>
                    <a:pt x="937" y="479"/>
                    <a:pt x="937" y="479"/>
                  </a:cubicBezTo>
                  <a:cubicBezTo>
                    <a:pt x="934" y="478"/>
                    <a:pt x="930" y="479"/>
                    <a:pt x="926" y="481"/>
                  </a:cubicBezTo>
                  <a:cubicBezTo>
                    <a:pt x="923" y="483"/>
                    <a:pt x="921" y="486"/>
                    <a:pt x="921" y="490"/>
                  </a:cubicBezTo>
                  <a:cubicBezTo>
                    <a:pt x="918" y="504"/>
                    <a:pt x="916" y="519"/>
                    <a:pt x="912" y="534"/>
                  </a:cubicBezTo>
                  <a:cubicBezTo>
                    <a:pt x="912" y="534"/>
                    <a:pt x="912" y="534"/>
                    <a:pt x="912" y="534"/>
                  </a:cubicBezTo>
                  <a:cubicBezTo>
                    <a:pt x="906" y="562"/>
                    <a:pt x="897" y="587"/>
                    <a:pt x="882" y="607"/>
                  </a:cubicBezTo>
                  <a:cubicBezTo>
                    <a:pt x="871" y="623"/>
                    <a:pt x="857" y="637"/>
                    <a:pt x="840" y="649"/>
                  </a:cubicBezTo>
                  <a:cubicBezTo>
                    <a:pt x="814" y="666"/>
                    <a:pt x="781" y="680"/>
                    <a:pt x="738" y="690"/>
                  </a:cubicBezTo>
                  <a:cubicBezTo>
                    <a:pt x="695" y="699"/>
                    <a:pt x="642" y="704"/>
                    <a:pt x="578" y="704"/>
                  </a:cubicBezTo>
                  <a:cubicBezTo>
                    <a:pt x="546" y="704"/>
                    <a:pt x="512" y="703"/>
                    <a:pt x="475" y="700"/>
                  </a:cubicBezTo>
                  <a:cubicBezTo>
                    <a:pt x="475" y="700"/>
                    <a:pt x="475" y="700"/>
                    <a:pt x="475" y="700"/>
                  </a:cubicBezTo>
                  <a:cubicBezTo>
                    <a:pt x="417" y="697"/>
                    <a:pt x="365" y="688"/>
                    <a:pt x="319" y="676"/>
                  </a:cubicBezTo>
                  <a:cubicBezTo>
                    <a:pt x="251" y="657"/>
                    <a:pt x="199" y="629"/>
                    <a:pt x="164" y="594"/>
                  </a:cubicBezTo>
                  <a:cubicBezTo>
                    <a:pt x="146" y="576"/>
                    <a:pt x="132" y="556"/>
                    <a:pt x="122" y="534"/>
                  </a:cubicBezTo>
                  <a:cubicBezTo>
                    <a:pt x="113" y="512"/>
                    <a:pt x="107" y="488"/>
                    <a:pt x="105" y="462"/>
                  </a:cubicBezTo>
                  <a:cubicBezTo>
                    <a:pt x="105" y="458"/>
                    <a:pt x="103" y="455"/>
                    <a:pt x="101" y="453"/>
                  </a:cubicBezTo>
                  <a:cubicBezTo>
                    <a:pt x="98" y="450"/>
                    <a:pt x="94" y="449"/>
                    <a:pt x="91" y="45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20" y="470"/>
                    <a:pt x="20" y="470"/>
                    <a:pt x="20" y="470"/>
                  </a:cubicBezTo>
                  <a:cubicBezTo>
                    <a:pt x="20" y="457"/>
                    <a:pt x="20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4" y="458"/>
                    <a:pt x="22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8" y="463"/>
                    <a:pt x="27" y="461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15" y="466"/>
                    <a:pt x="15" y="466"/>
                    <a:pt x="15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8" y="470"/>
                    <a:pt x="28" y="468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3" y="474"/>
                    <a:pt x="25" y="473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93" y="467"/>
                    <a:pt x="93" y="467"/>
                    <a:pt x="93" y="467"/>
                  </a:cubicBezTo>
                  <a:cubicBezTo>
                    <a:pt x="100" y="466"/>
                    <a:pt x="105" y="460"/>
                    <a:pt x="105" y="453"/>
                  </a:cubicBezTo>
                  <a:cubicBezTo>
                    <a:pt x="105" y="451"/>
                    <a:pt x="105" y="448"/>
                    <a:pt x="105" y="446"/>
                  </a:cubicBezTo>
                  <a:cubicBezTo>
                    <a:pt x="105" y="438"/>
                    <a:pt x="105" y="430"/>
                    <a:pt x="106" y="422"/>
                  </a:cubicBezTo>
                  <a:cubicBezTo>
                    <a:pt x="106" y="418"/>
                    <a:pt x="105" y="415"/>
                    <a:pt x="103" y="412"/>
                  </a:cubicBezTo>
                  <a:cubicBezTo>
                    <a:pt x="100" y="409"/>
                    <a:pt x="97" y="408"/>
                    <a:pt x="93" y="408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22" y="405"/>
                    <a:pt x="20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26" y="410"/>
                    <a:pt x="25" y="408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25" y="416"/>
                    <a:pt x="26" y="414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23" y="419"/>
                    <a:pt x="24" y="418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20" y="421"/>
                    <a:pt x="21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18" y="408"/>
                    <a:pt x="18" y="408"/>
                    <a:pt x="18" y="408"/>
                  </a:cubicBezTo>
                  <a:cubicBezTo>
                    <a:pt x="17" y="421"/>
                    <a:pt x="17" y="421"/>
                    <a:pt x="17" y="421"/>
                  </a:cubicBezTo>
                  <a:cubicBezTo>
                    <a:pt x="93" y="425"/>
                    <a:pt x="93" y="425"/>
                    <a:pt x="93" y="425"/>
                  </a:cubicBezTo>
                  <a:cubicBezTo>
                    <a:pt x="100" y="425"/>
                    <a:pt x="106" y="420"/>
                    <a:pt x="107" y="413"/>
                  </a:cubicBezTo>
                  <a:cubicBezTo>
                    <a:pt x="110" y="386"/>
                    <a:pt x="117" y="357"/>
                    <a:pt x="128" y="327"/>
                  </a:cubicBezTo>
                  <a:cubicBezTo>
                    <a:pt x="128" y="327"/>
                    <a:pt x="128" y="327"/>
                    <a:pt x="128" y="327"/>
                  </a:cubicBezTo>
                  <a:cubicBezTo>
                    <a:pt x="137" y="302"/>
                    <a:pt x="147" y="280"/>
                    <a:pt x="157" y="260"/>
                  </a:cubicBezTo>
                  <a:cubicBezTo>
                    <a:pt x="159" y="256"/>
                    <a:pt x="159" y="251"/>
                    <a:pt x="157" y="248"/>
                  </a:cubicBezTo>
                  <a:cubicBezTo>
                    <a:pt x="146" y="226"/>
                    <a:pt x="131" y="194"/>
                    <a:pt x="118" y="161"/>
                  </a:cubicBezTo>
                  <a:cubicBezTo>
                    <a:pt x="112" y="144"/>
                    <a:pt x="106" y="127"/>
                    <a:pt x="102" y="111"/>
                  </a:cubicBezTo>
                  <a:cubicBezTo>
                    <a:pt x="98" y="95"/>
                    <a:pt x="96" y="80"/>
                    <a:pt x="96" y="67"/>
                  </a:cubicBezTo>
                  <a:cubicBezTo>
                    <a:pt x="96" y="58"/>
                    <a:pt x="97" y="51"/>
                    <a:pt x="99" y="45"/>
                  </a:cubicBezTo>
                  <a:cubicBezTo>
                    <a:pt x="101" y="40"/>
                    <a:pt x="104" y="36"/>
                    <a:pt x="107" y="33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10" y="31"/>
                    <a:pt x="113" y="29"/>
                    <a:pt x="116" y="28"/>
                  </a:cubicBezTo>
                  <a:cubicBezTo>
                    <a:pt x="119" y="27"/>
                    <a:pt x="123" y="27"/>
                    <a:pt x="128" y="27"/>
                  </a:cubicBezTo>
                  <a:cubicBezTo>
                    <a:pt x="138" y="27"/>
                    <a:pt x="151" y="30"/>
                    <a:pt x="165" y="36"/>
                  </a:cubicBezTo>
                  <a:cubicBezTo>
                    <a:pt x="187" y="44"/>
                    <a:pt x="211" y="59"/>
                    <a:pt x="235" y="75"/>
                  </a:cubicBezTo>
                  <a:cubicBezTo>
                    <a:pt x="258" y="91"/>
                    <a:pt x="281" y="108"/>
                    <a:pt x="299" y="123"/>
                  </a:cubicBezTo>
                  <a:cubicBezTo>
                    <a:pt x="302" y="125"/>
                    <a:pt x="307" y="126"/>
                    <a:pt x="311" y="125"/>
                  </a:cubicBezTo>
                  <a:cubicBezTo>
                    <a:pt x="352" y="112"/>
                    <a:pt x="399" y="107"/>
                    <a:pt x="451" y="107"/>
                  </a:cubicBezTo>
                  <a:cubicBezTo>
                    <a:pt x="453" y="107"/>
                    <a:pt x="455" y="107"/>
                    <a:pt x="458" y="107"/>
                  </a:cubicBezTo>
                  <a:cubicBezTo>
                    <a:pt x="463" y="107"/>
                    <a:pt x="468" y="104"/>
                    <a:pt x="470" y="99"/>
                  </a:cubicBezTo>
                  <a:cubicBezTo>
                    <a:pt x="472" y="94"/>
                    <a:pt x="471" y="89"/>
                    <a:pt x="467" y="85"/>
                  </a:cubicBezTo>
                  <a:cubicBezTo>
                    <a:pt x="460" y="78"/>
                    <a:pt x="454" y="70"/>
                    <a:pt x="449" y="62"/>
                  </a:cubicBezTo>
                  <a:cubicBezTo>
                    <a:pt x="445" y="54"/>
                    <a:pt x="443" y="46"/>
                    <a:pt x="443" y="38"/>
                  </a:cubicBezTo>
                  <a:cubicBezTo>
                    <a:pt x="443" y="36"/>
                    <a:pt x="443" y="34"/>
                    <a:pt x="443" y="32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41" y="37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6" y="39"/>
                    <a:pt x="438" y="39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4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5" y="40"/>
                    <a:pt x="436" y="41"/>
                  </a:cubicBezTo>
                  <a:cubicBezTo>
                    <a:pt x="439" y="43"/>
                    <a:pt x="442" y="46"/>
                    <a:pt x="446" y="49"/>
                  </a:cubicBezTo>
                  <a:cubicBezTo>
                    <a:pt x="451" y="54"/>
                    <a:pt x="458" y="61"/>
                    <a:pt x="465" y="67"/>
                  </a:cubicBezTo>
                  <a:cubicBezTo>
                    <a:pt x="468" y="70"/>
                    <a:pt x="471" y="73"/>
                    <a:pt x="475" y="76"/>
                  </a:cubicBezTo>
                  <a:cubicBezTo>
                    <a:pt x="479" y="79"/>
                    <a:pt x="482" y="82"/>
                    <a:pt x="486" y="84"/>
                  </a:cubicBezTo>
                  <a:cubicBezTo>
                    <a:pt x="490" y="85"/>
                    <a:pt x="493" y="85"/>
                    <a:pt x="497" y="84"/>
                  </a:cubicBezTo>
                  <a:cubicBezTo>
                    <a:pt x="500" y="83"/>
                    <a:pt x="503" y="81"/>
                    <a:pt x="504" y="77"/>
                  </a:cubicBezTo>
                  <a:cubicBezTo>
                    <a:pt x="507" y="71"/>
                    <a:pt x="508" y="65"/>
                    <a:pt x="508" y="59"/>
                  </a:cubicBezTo>
                  <a:cubicBezTo>
                    <a:pt x="508" y="53"/>
                    <a:pt x="507" y="48"/>
                    <a:pt x="506" y="43"/>
                  </a:cubicBezTo>
                  <a:cubicBezTo>
                    <a:pt x="506" y="41"/>
                    <a:pt x="506" y="39"/>
                    <a:pt x="505" y="38"/>
                  </a:cubicBezTo>
                  <a:cubicBezTo>
                    <a:pt x="505" y="37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505" y="38"/>
                    <a:pt x="505" y="37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504" y="40"/>
                    <a:pt x="504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501" y="44"/>
                    <a:pt x="502" y="42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5" y="46"/>
                    <a:pt x="497" y="46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2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2" y="46"/>
                    <a:pt x="493" y="47"/>
                    <a:pt x="493" y="47"/>
                  </a:cubicBezTo>
                  <a:cubicBezTo>
                    <a:pt x="494" y="47"/>
                    <a:pt x="494" y="48"/>
                    <a:pt x="495" y="48"/>
                  </a:cubicBezTo>
                  <a:cubicBezTo>
                    <a:pt x="496" y="50"/>
                    <a:pt x="497" y="52"/>
                    <a:pt x="498" y="55"/>
                  </a:cubicBezTo>
                  <a:cubicBezTo>
                    <a:pt x="500" y="59"/>
                    <a:pt x="502" y="66"/>
                    <a:pt x="505" y="73"/>
                  </a:cubicBezTo>
                  <a:cubicBezTo>
                    <a:pt x="506" y="76"/>
                    <a:pt x="508" y="80"/>
                    <a:pt x="511" y="83"/>
                  </a:cubicBezTo>
                  <a:cubicBezTo>
                    <a:pt x="513" y="87"/>
                    <a:pt x="516" y="90"/>
                    <a:pt x="520" y="93"/>
                  </a:cubicBezTo>
                  <a:cubicBezTo>
                    <a:pt x="524" y="96"/>
                    <a:pt x="529" y="97"/>
                    <a:pt x="533" y="95"/>
                  </a:cubicBezTo>
                  <a:cubicBezTo>
                    <a:pt x="537" y="93"/>
                    <a:pt x="540" y="90"/>
                    <a:pt x="541" y="85"/>
                  </a:cubicBezTo>
                  <a:cubicBezTo>
                    <a:pt x="542" y="81"/>
                    <a:pt x="544" y="75"/>
                    <a:pt x="547" y="70"/>
                  </a:cubicBezTo>
                  <a:cubicBezTo>
                    <a:pt x="550" y="66"/>
                    <a:pt x="553" y="61"/>
                    <a:pt x="557" y="58"/>
                  </a:cubicBezTo>
                  <a:cubicBezTo>
                    <a:pt x="549" y="48"/>
                    <a:pt x="549" y="48"/>
                    <a:pt x="549" y="48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1" y="61"/>
                    <a:pt x="552" y="61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7" y="61"/>
                    <a:pt x="548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4" y="59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9"/>
                    <a:pt x="544" y="60"/>
                    <a:pt x="545" y="62"/>
                  </a:cubicBezTo>
                  <a:cubicBezTo>
                    <a:pt x="546" y="65"/>
                    <a:pt x="548" y="70"/>
                    <a:pt x="549" y="74"/>
                  </a:cubicBezTo>
                  <a:cubicBezTo>
                    <a:pt x="549" y="76"/>
                    <a:pt x="550" y="78"/>
                    <a:pt x="550" y="79"/>
                  </a:cubicBezTo>
                  <a:cubicBezTo>
                    <a:pt x="551" y="81"/>
                    <a:pt x="551" y="83"/>
                    <a:pt x="552" y="85"/>
                  </a:cubicBezTo>
                  <a:cubicBezTo>
                    <a:pt x="553" y="89"/>
                    <a:pt x="556" y="92"/>
                    <a:pt x="560" y="93"/>
                  </a:cubicBezTo>
                  <a:cubicBezTo>
                    <a:pt x="564" y="95"/>
                    <a:pt x="569" y="94"/>
                    <a:pt x="572" y="91"/>
                  </a:cubicBezTo>
                  <a:cubicBezTo>
                    <a:pt x="577" y="88"/>
                    <a:pt x="580" y="84"/>
                    <a:pt x="583" y="80"/>
                  </a:cubicBezTo>
                  <a:cubicBezTo>
                    <a:pt x="588" y="74"/>
                    <a:pt x="592" y="68"/>
                    <a:pt x="596" y="63"/>
                  </a:cubicBezTo>
                  <a:cubicBezTo>
                    <a:pt x="597" y="61"/>
                    <a:pt x="599" y="59"/>
                    <a:pt x="600" y="59"/>
                  </a:cubicBezTo>
                  <a:cubicBezTo>
                    <a:pt x="600" y="58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600" y="59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7" y="60"/>
                    <a:pt x="598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2" y="59"/>
                    <a:pt x="594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88" y="57"/>
                    <a:pt x="589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98" y="48"/>
                    <a:pt x="598" y="48"/>
                    <a:pt x="598" y="48"/>
                  </a:cubicBezTo>
                  <a:cubicBezTo>
                    <a:pt x="585" y="48"/>
                    <a:pt x="585" y="48"/>
                    <a:pt x="585" y="48"/>
                  </a:cubicBezTo>
                  <a:cubicBezTo>
                    <a:pt x="585" y="52"/>
                    <a:pt x="585" y="56"/>
                    <a:pt x="586" y="60"/>
                  </a:cubicBezTo>
                  <a:cubicBezTo>
                    <a:pt x="586" y="63"/>
                    <a:pt x="587" y="65"/>
                    <a:pt x="588" y="68"/>
                  </a:cubicBezTo>
                  <a:cubicBezTo>
                    <a:pt x="589" y="69"/>
                    <a:pt x="589" y="71"/>
                    <a:pt x="591" y="73"/>
                  </a:cubicBezTo>
                  <a:cubicBezTo>
                    <a:pt x="592" y="76"/>
                    <a:pt x="595" y="78"/>
                    <a:pt x="598" y="80"/>
                  </a:cubicBezTo>
                  <a:cubicBezTo>
                    <a:pt x="601" y="81"/>
                    <a:pt x="605" y="82"/>
                    <a:pt x="608" y="82"/>
                  </a:cubicBezTo>
                  <a:cubicBezTo>
                    <a:pt x="610" y="82"/>
                    <a:pt x="613" y="82"/>
                    <a:pt x="615" y="81"/>
                  </a:cubicBezTo>
                  <a:cubicBezTo>
                    <a:pt x="619" y="80"/>
                    <a:pt x="622" y="78"/>
                    <a:pt x="625" y="76"/>
                  </a:cubicBezTo>
                  <a:cubicBezTo>
                    <a:pt x="631" y="72"/>
                    <a:pt x="636" y="68"/>
                    <a:pt x="641" y="63"/>
                  </a:cubicBezTo>
                  <a:cubicBezTo>
                    <a:pt x="648" y="56"/>
                    <a:pt x="655" y="48"/>
                    <a:pt x="661" y="42"/>
                  </a:cubicBezTo>
                  <a:cubicBezTo>
                    <a:pt x="664" y="39"/>
                    <a:pt x="666" y="36"/>
                    <a:pt x="668" y="35"/>
                  </a:cubicBezTo>
                  <a:cubicBezTo>
                    <a:pt x="668" y="35"/>
                    <a:pt x="669" y="34"/>
                    <a:pt x="669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7" y="35"/>
                    <a:pt x="668" y="35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1" y="35"/>
                    <a:pt x="663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57" y="32"/>
                    <a:pt x="658" y="33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54" y="28"/>
                    <a:pt x="654" y="29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54" y="25"/>
                    <a:pt x="654" y="26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67" y="25"/>
                    <a:pt x="667" y="25"/>
                    <a:pt x="667" y="25"/>
                  </a:cubicBezTo>
                  <a:cubicBezTo>
                    <a:pt x="654" y="24"/>
                    <a:pt x="654" y="24"/>
                    <a:pt x="654" y="24"/>
                  </a:cubicBezTo>
                  <a:cubicBezTo>
                    <a:pt x="653" y="26"/>
                    <a:pt x="653" y="28"/>
                    <a:pt x="653" y="29"/>
                  </a:cubicBezTo>
                  <a:cubicBezTo>
                    <a:pt x="653" y="35"/>
                    <a:pt x="654" y="40"/>
                    <a:pt x="654" y="46"/>
                  </a:cubicBezTo>
                  <a:cubicBezTo>
                    <a:pt x="655" y="51"/>
                    <a:pt x="655" y="55"/>
                    <a:pt x="655" y="60"/>
                  </a:cubicBezTo>
                  <a:cubicBezTo>
                    <a:pt x="655" y="61"/>
                    <a:pt x="655" y="62"/>
                    <a:pt x="655" y="63"/>
                  </a:cubicBezTo>
                  <a:cubicBezTo>
                    <a:pt x="655" y="68"/>
                    <a:pt x="657" y="72"/>
                    <a:pt x="661" y="75"/>
                  </a:cubicBezTo>
                  <a:cubicBezTo>
                    <a:pt x="664" y="77"/>
                    <a:pt x="669" y="78"/>
                    <a:pt x="673" y="76"/>
                  </a:cubicBezTo>
                  <a:cubicBezTo>
                    <a:pt x="679" y="74"/>
                    <a:pt x="685" y="71"/>
                    <a:pt x="690" y="69"/>
                  </a:cubicBezTo>
                  <a:cubicBezTo>
                    <a:pt x="696" y="67"/>
                    <a:pt x="701" y="66"/>
                    <a:pt x="705" y="66"/>
                  </a:cubicBezTo>
                  <a:cubicBezTo>
                    <a:pt x="707" y="66"/>
                    <a:pt x="708" y="66"/>
                    <a:pt x="708" y="66"/>
                  </a:cubicBezTo>
                  <a:cubicBezTo>
                    <a:pt x="709" y="67"/>
                    <a:pt x="709" y="67"/>
                    <a:pt x="709" y="67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08" y="67"/>
                    <a:pt x="708" y="69"/>
                    <a:pt x="707" y="71"/>
                  </a:cubicBezTo>
                  <a:cubicBezTo>
                    <a:pt x="706" y="75"/>
                    <a:pt x="703" y="81"/>
                    <a:pt x="698" y="86"/>
                  </a:cubicBezTo>
                  <a:cubicBezTo>
                    <a:pt x="694" y="92"/>
                    <a:pt x="689" y="97"/>
                    <a:pt x="682" y="103"/>
                  </a:cubicBezTo>
                  <a:cubicBezTo>
                    <a:pt x="678" y="106"/>
                    <a:pt x="676" y="111"/>
                    <a:pt x="678" y="116"/>
                  </a:cubicBezTo>
                  <a:cubicBezTo>
                    <a:pt x="679" y="121"/>
                    <a:pt x="683" y="125"/>
                    <a:pt x="688" y="126"/>
                  </a:cubicBezTo>
                  <a:cubicBezTo>
                    <a:pt x="720" y="133"/>
                    <a:pt x="751" y="143"/>
                    <a:pt x="778" y="156"/>
                  </a:cubicBezTo>
                  <a:cubicBezTo>
                    <a:pt x="781" y="157"/>
                    <a:pt x="785" y="157"/>
                    <a:pt x="788" y="156"/>
                  </a:cubicBezTo>
                  <a:cubicBezTo>
                    <a:pt x="812" y="147"/>
                    <a:pt x="844" y="135"/>
                    <a:pt x="877" y="126"/>
                  </a:cubicBezTo>
                  <a:cubicBezTo>
                    <a:pt x="893" y="121"/>
                    <a:pt x="910" y="116"/>
                    <a:pt x="926" y="113"/>
                  </a:cubicBezTo>
                  <a:cubicBezTo>
                    <a:pt x="942" y="110"/>
                    <a:pt x="957" y="108"/>
                    <a:pt x="970" y="108"/>
                  </a:cubicBezTo>
                  <a:cubicBezTo>
                    <a:pt x="981" y="108"/>
                    <a:pt x="991" y="110"/>
                    <a:pt x="998" y="112"/>
                  </a:cubicBezTo>
                  <a:cubicBezTo>
                    <a:pt x="1002" y="114"/>
                    <a:pt x="1005" y="115"/>
                    <a:pt x="1008" y="117"/>
                  </a:cubicBezTo>
                  <a:cubicBezTo>
                    <a:pt x="1010" y="119"/>
                    <a:pt x="1012" y="121"/>
                    <a:pt x="1014" y="124"/>
                  </a:cubicBezTo>
                  <a:cubicBezTo>
                    <a:pt x="1014" y="124"/>
                    <a:pt x="1014" y="124"/>
                    <a:pt x="1014" y="124"/>
                  </a:cubicBezTo>
                  <a:cubicBezTo>
                    <a:pt x="1015" y="126"/>
                    <a:pt x="1016" y="128"/>
                    <a:pt x="1017" y="131"/>
                  </a:cubicBezTo>
                  <a:cubicBezTo>
                    <a:pt x="1018" y="133"/>
                    <a:pt x="1018" y="136"/>
                    <a:pt x="1018" y="139"/>
                  </a:cubicBezTo>
                  <a:cubicBezTo>
                    <a:pt x="1018" y="149"/>
                    <a:pt x="1015" y="161"/>
                    <a:pt x="1009" y="174"/>
                  </a:cubicBezTo>
                  <a:cubicBezTo>
                    <a:pt x="1000" y="194"/>
                    <a:pt x="985" y="216"/>
                    <a:pt x="968" y="238"/>
                  </a:cubicBezTo>
                  <a:cubicBezTo>
                    <a:pt x="951" y="259"/>
                    <a:pt x="933" y="279"/>
                    <a:pt x="917" y="296"/>
                  </a:cubicBezTo>
                  <a:cubicBezTo>
                    <a:pt x="914" y="299"/>
                    <a:pt x="913" y="304"/>
                    <a:pt x="914" y="309"/>
                  </a:cubicBezTo>
                  <a:cubicBezTo>
                    <a:pt x="923" y="337"/>
                    <a:pt x="927" y="370"/>
                    <a:pt x="927" y="408"/>
                  </a:cubicBezTo>
                  <a:cubicBezTo>
                    <a:pt x="927" y="411"/>
                    <a:pt x="927" y="415"/>
                    <a:pt x="927" y="418"/>
                  </a:cubicBezTo>
                  <a:cubicBezTo>
                    <a:pt x="927" y="422"/>
                    <a:pt x="929" y="426"/>
                    <a:pt x="931" y="428"/>
                  </a:cubicBezTo>
                  <a:cubicBezTo>
                    <a:pt x="934" y="431"/>
                    <a:pt x="937" y="432"/>
                    <a:pt x="941" y="432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31"/>
                    <a:pt x="1012" y="431"/>
                    <a:pt x="1012" y="431"/>
                  </a:cubicBezTo>
                  <a:lnTo>
                    <a:pt x="1012" y="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6" name="Freeform 70"/>
            <p:cNvSpPr/>
            <p:nvPr/>
          </p:nvSpPr>
          <p:spPr bwMode="auto">
            <a:xfrm>
              <a:off x="421" y="1959"/>
              <a:ext cx="379" cy="171"/>
            </a:xfrm>
            <a:custGeom>
              <a:avLst/>
              <a:gdLst>
                <a:gd name="T0" fmla="*/ 300 w 310"/>
                <a:gd name="T1" fmla="*/ 58 h 141"/>
                <a:gd name="T2" fmla="*/ 248 w 310"/>
                <a:gd name="T3" fmla="*/ 62 h 141"/>
                <a:gd name="T4" fmla="*/ 247 w 310"/>
                <a:gd name="T5" fmla="*/ 23 h 141"/>
                <a:gd name="T6" fmla="*/ 178 w 310"/>
                <a:gd name="T7" fmla="*/ 46 h 141"/>
                <a:gd name="T8" fmla="*/ 144 w 310"/>
                <a:gd name="T9" fmla="*/ 79 h 141"/>
                <a:gd name="T10" fmla="*/ 129 w 310"/>
                <a:gd name="T11" fmla="*/ 46 h 141"/>
                <a:gd name="T12" fmla="*/ 108 w 310"/>
                <a:gd name="T13" fmla="*/ 81 h 141"/>
                <a:gd name="T14" fmla="*/ 74 w 310"/>
                <a:gd name="T15" fmla="*/ 31 h 141"/>
                <a:gd name="T16" fmla="*/ 72 w 310"/>
                <a:gd name="T17" fmla="*/ 70 h 141"/>
                <a:gd name="T18" fmla="*/ 10 w 310"/>
                <a:gd name="T19" fmla="*/ 27 h 141"/>
                <a:gd name="T20" fmla="*/ 81 w 310"/>
                <a:gd name="T21" fmla="*/ 126 h 141"/>
                <a:gd name="T22" fmla="*/ 200 w 310"/>
                <a:gd name="T23" fmla="*/ 138 h 141"/>
                <a:gd name="T24" fmla="*/ 300 w 310"/>
                <a:gd name="T25" fmla="*/ 5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0" h="141">
                  <a:moveTo>
                    <a:pt x="300" y="58"/>
                  </a:moveTo>
                  <a:cubicBezTo>
                    <a:pt x="290" y="43"/>
                    <a:pt x="264" y="55"/>
                    <a:pt x="248" y="62"/>
                  </a:cubicBezTo>
                  <a:cubicBezTo>
                    <a:pt x="249" y="49"/>
                    <a:pt x="246" y="35"/>
                    <a:pt x="247" y="23"/>
                  </a:cubicBezTo>
                  <a:cubicBezTo>
                    <a:pt x="246" y="0"/>
                    <a:pt x="178" y="112"/>
                    <a:pt x="178" y="46"/>
                  </a:cubicBezTo>
                  <a:cubicBezTo>
                    <a:pt x="172" y="38"/>
                    <a:pt x="157" y="70"/>
                    <a:pt x="144" y="79"/>
                  </a:cubicBezTo>
                  <a:cubicBezTo>
                    <a:pt x="142" y="70"/>
                    <a:pt x="137" y="43"/>
                    <a:pt x="129" y="46"/>
                  </a:cubicBezTo>
                  <a:cubicBezTo>
                    <a:pt x="118" y="55"/>
                    <a:pt x="111" y="68"/>
                    <a:pt x="108" y="81"/>
                  </a:cubicBezTo>
                  <a:cubicBezTo>
                    <a:pt x="89" y="67"/>
                    <a:pt x="96" y="36"/>
                    <a:pt x="74" y="31"/>
                  </a:cubicBezTo>
                  <a:cubicBezTo>
                    <a:pt x="68" y="30"/>
                    <a:pt x="80" y="54"/>
                    <a:pt x="72" y="70"/>
                  </a:cubicBezTo>
                  <a:cubicBezTo>
                    <a:pt x="49" y="58"/>
                    <a:pt x="19" y="12"/>
                    <a:pt x="10" y="27"/>
                  </a:cubicBezTo>
                  <a:cubicBezTo>
                    <a:pt x="0" y="80"/>
                    <a:pt x="81" y="126"/>
                    <a:pt x="81" y="126"/>
                  </a:cubicBezTo>
                  <a:cubicBezTo>
                    <a:pt x="96" y="141"/>
                    <a:pt x="176" y="139"/>
                    <a:pt x="200" y="138"/>
                  </a:cubicBezTo>
                  <a:cubicBezTo>
                    <a:pt x="270" y="134"/>
                    <a:pt x="310" y="75"/>
                    <a:pt x="300" y="58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7" name="Freeform 71"/>
            <p:cNvSpPr/>
            <p:nvPr/>
          </p:nvSpPr>
          <p:spPr bwMode="auto">
            <a:xfrm>
              <a:off x="845" y="2030"/>
              <a:ext cx="360" cy="371"/>
            </a:xfrm>
            <a:custGeom>
              <a:avLst/>
              <a:gdLst>
                <a:gd name="T0" fmla="*/ 0 w 295"/>
                <a:gd name="T1" fmla="*/ 89 h 305"/>
                <a:gd name="T2" fmla="*/ 258 w 295"/>
                <a:gd name="T3" fmla="*/ 56 h 305"/>
                <a:gd name="T4" fmla="*/ 127 w 295"/>
                <a:gd name="T5" fmla="*/ 276 h 305"/>
                <a:gd name="T6" fmla="*/ 0 w 295"/>
                <a:gd name="T7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305">
                  <a:moveTo>
                    <a:pt x="0" y="89"/>
                  </a:moveTo>
                  <a:cubicBezTo>
                    <a:pt x="58" y="68"/>
                    <a:pt x="220" y="0"/>
                    <a:pt x="258" y="56"/>
                  </a:cubicBezTo>
                  <a:cubicBezTo>
                    <a:pt x="295" y="111"/>
                    <a:pt x="159" y="247"/>
                    <a:pt x="127" y="276"/>
                  </a:cubicBezTo>
                  <a:cubicBezTo>
                    <a:pt x="96" y="305"/>
                    <a:pt x="0" y="89"/>
                    <a:pt x="0" y="89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8" name="Freeform 72"/>
            <p:cNvSpPr/>
            <p:nvPr/>
          </p:nvSpPr>
          <p:spPr bwMode="auto">
            <a:xfrm>
              <a:off x="909" y="2118"/>
              <a:ext cx="241" cy="193"/>
            </a:xfrm>
            <a:custGeom>
              <a:avLst/>
              <a:gdLst>
                <a:gd name="T0" fmla="*/ 0 w 197"/>
                <a:gd name="T1" fmla="*/ 52 h 159"/>
                <a:gd name="T2" fmla="*/ 167 w 197"/>
                <a:gd name="T3" fmla="*/ 20 h 159"/>
                <a:gd name="T4" fmla="*/ 65 w 197"/>
                <a:gd name="T5" fmla="*/ 154 h 159"/>
                <a:gd name="T6" fmla="*/ 0 w 197"/>
                <a:gd name="T7" fmla="*/ 5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9">
                  <a:moveTo>
                    <a:pt x="0" y="52"/>
                  </a:moveTo>
                  <a:cubicBezTo>
                    <a:pt x="38" y="39"/>
                    <a:pt x="119" y="0"/>
                    <a:pt x="167" y="20"/>
                  </a:cubicBezTo>
                  <a:cubicBezTo>
                    <a:pt x="197" y="32"/>
                    <a:pt x="116" y="147"/>
                    <a:pt x="65" y="154"/>
                  </a:cubicBezTo>
                  <a:cubicBezTo>
                    <a:pt x="37" y="159"/>
                    <a:pt x="0" y="52"/>
                    <a:pt x="0" y="52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9" name="Freeform 73"/>
            <p:cNvSpPr/>
            <p:nvPr/>
          </p:nvSpPr>
          <p:spPr bwMode="auto">
            <a:xfrm>
              <a:off x="-34" y="1933"/>
              <a:ext cx="350" cy="399"/>
            </a:xfrm>
            <a:custGeom>
              <a:avLst/>
              <a:gdLst>
                <a:gd name="T0" fmla="*/ 287 w 287"/>
                <a:gd name="T1" fmla="*/ 152 h 328"/>
                <a:gd name="T2" fmla="*/ 52 w 287"/>
                <a:gd name="T3" fmla="*/ 41 h 328"/>
                <a:gd name="T4" fmla="*/ 109 w 287"/>
                <a:gd name="T5" fmla="*/ 291 h 328"/>
                <a:gd name="T6" fmla="*/ 287 w 287"/>
                <a:gd name="T7" fmla="*/ 15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328">
                  <a:moveTo>
                    <a:pt x="287" y="152"/>
                  </a:moveTo>
                  <a:cubicBezTo>
                    <a:pt x="239" y="115"/>
                    <a:pt x="105" y="0"/>
                    <a:pt x="52" y="41"/>
                  </a:cubicBezTo>
                  <a:cubicBezTo>
                    <a:pt x="0" y="83"/>
                    <a:pt x="87" y="254"/>
                    <a:pt x="109" y="291"/>
                  </a:cubicBezTo>
                  <a:cubicBezTo>
                    <a:pt x="130" y="328"/>
                    <a:pt x="287" y="152"/>
                    <a:pt x="287" y="152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0" name="Freeform 74"/>
            <p:cNvSpPr/>
            <p:nvPr/>
          </p:nvSpPr>
          <p:spPr bwMode="auto">
            <a:xfrm>
              <a:off x="26" y="2034"/>
              <a:ext cx="216" cy="215"/>
            </a:xfrm>
            <a:custGeom>
              <a:avLst/>
              <a:gdLst>
                <a:gd name="T0" fmla="*/ 177 w 177"/>
                <a:gd name="T1" fmla="*/ 91 h 177"/>
                <a:gd name="T2" fmla="*/ 32 w 177"/>
                <a:gd name="T3" fmla="*/ 1 h 177"/>
                <a:gd name="T4" fmla="*/ 80 w 177"/>
                <a:gd name="T5" fmla="*/ 163 h 177"/>
                <a:gd name="T6" fmla="*/ 177 w 177"/>
                <a:gd name="T7" fmla="*/ 9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77">
                  <a:moveTo>
                    <a:pt x="177" y="91"/>
                  </a:moveTo>
                  <a:cubicBezTo>
                    <a:pt x="146" y="66"/>
                    <a:pt x="85" y="0"/>
                    <a:pt x="32" y="1"/>
                  </a:cubicBezTo>
                  <a:cubicBezTo>
                    <a:pt x="0" y="2"/>
                    <a:pt x="34" y="138"/>
                    <a:pt x="80" y="163"/>
                  </a:cubicBezTo>
                  <a:cubicBezTo>
                    <a:pt x="104" y="177"/>
                    <a:pt x="177" y="91"/>
                    <a:pt x="177" y="91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1" name="Freeform 75"/>
            <p:cNvSpPr/>
            <p:nvPr/>
          </p:nvSpPr>
          <p:spPr bwMode="auto">
            <a:xfrm>
              <a:off x="-52" y="2060"/>
              <a:ext cx="1180" cy="787"/>
            </a:xfrm>
            <a:custGeom>
              <a:avLst/>
              <a:gdLst>
                <a:gd name="T0" fmla="*/ 522 w 967"/>
                <a:gd name="T1" fmla="*/ 13 h 648"/>
                <a:gd name="T2" fmla="*/ 893 w 967"/>
                <a:gd name="T3" fmla="*/ 451 h 648"/>
                <a:gd name="T4" fmla="*/ 443 w 967"/>
                <a:gd name="T5" fmla="*/ 628 h 648"/>
                <a:gd name="T6" fmla="*/ 83 w 967"/>
                <a:gd name="T7" fmla="*/ 237 h 648"/>
                <a:gd name="T8" fmla="*/ 522 w 967"/>
                <a:gd name="T9" fmla="*/ 13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648">
                  <a:moveTo>
                    <a:pt x="522" y="13"/>
                  </a:moveTo>
                  <a:cubicBezTo>
                    <a:pt x="761" y="18"/>
                    <a:pt x="967" y="113"/>
                    <a:pt x="893" y="451"/>
                  </a:cubicBezTo>
                  <a:cubicBezTo>
                    <a:pt x="865" y="588"/>
                    <a:pt x="748" y="648"/>
                    <a:pt x="443" y="628"/>
                  </a:cubicBezTo>
                  <a:cubicBezTo>
                    <a:pt x="137" y="609"/>
                    <a:pt x="0" y="469"/>
                    <a:pt x="83" y="237"/>
                  </a:cubicBezTo>
                  <a:cubicBezTo>
                    <a:pt x="167" y="6"/>
                    <a:pt x="317" y="0"/>
                    <a:pt x="522" y="13"/>
                  </a:cubicBezTo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2" name="Freeform 76"/>
            <p:cNvSpPr/>
            <p:nvPr/>
          </p:nvSpPr>
          <p:spPr bwMode="auto">
            <a:xfrm>
              <a:off x="451" y="2330"/>
              <a:ext cx="166" cy="80"/>
            </a:xfrm>
            <a:custGeom>
              <a:avLst/>
              <a:gdLst>
                <a:gd name="T0" fmla="*/ 29 w 136"/>
                <a:gd name="T1" fmla="*/ 4 h 66"/>
                <a:gd name="T2" fmla="*/ 118 w 136"/>
                <a:gd name="T3" fmla="*/ 11 h 66"/>
                <a:gd name="T4" fmla="*/ 68 w 136"/>
                <a:gd name="T5" fmla="*/ 65 h 66"/>
                <a:gd name="T6" fmla="*/ 29 w 136"/>
                <a:gd name="T7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66">
                  <a:moveTo>
                    <a:pt x="29" y="4"/>
                  </a:moveTo>
                  <a:cubicBezTo>
                    <a:pt x="61" y="0"/>
                    <a:pt x="103" y="0"/>
                    <a:pt x="118" y="11"/>
                  </a:cubicBezTo>
                  <a:cubicBezTo>
                    <a:pt x="136" y="24"/>
                    <a:pt x="83" y="66"/>
                    <a:pt x="68" y="65"/>
                  </a:cubicBezTo>
                  <a:cubicBezTo>
                    <a:pt x="53" y="64"/>
                    <a:pt x="0" y="19"/>
                    <a:pt x="29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3" name="Freeform 77"/>
            <p:cNvSpPr/>
            <p:nvPr/>
          </p:nvSpPr>
          <p:spPr bwMode="auto">
            <a:xfrm>
              <a:off x="341" y="2438"/>
              <a:ext cx="373" cy="239"/>
            </a:xfrm>
            <a:custGeom>
              <a:avLst/>
              <a:gdLst>
                <a:gd name="T0" fmla="*/ 38 w 306"/>
                <a:gd name="T1" fmla="*/ 10 h 197"/>
                <a:gd name="T2" fmla="*/ 269 w 306"/>
                <a:gd name="T3" fmla="*/ 5 h 197"/>
                <a:gd name="T4" fmla="*/ 162 w 306"/>
                <a:gd name="T5" fmla="*/ 191 h 197"/>
                <a:gd name="T6" fmla="*/ 38 w 306"/>
                <a:gd name="T7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197">
                  <a:moveTo>
                    <a:pt x="38" y="10"/>
                  </a:moveTo>
                  <a:cubicBezTo>
                    <a:pt x="90" y="5"/>
                    <a:pt x="242" y="0"/>
                    <a:pt x="269" y="5"/>
                  </a:cubicBezTo>
                  <a:cubicBezTo>
                    <a:pt x="306" y="12"/>
                    <a:pt x="264" y="187"/>
                    <a:pt x="162" y="191"/>
                  </a:cubicBezTo>
                  <a:cubicBezTo>
                    <a:pt x="55" y="197"/>
                    <a:pt x="0" y="17"/>
                    <a:pt x="38" y="10"/>
                  </a:cubicBezTo>
                  <a:close/>
                </a:path>
              </a:pathLst>
            </a:custGeom>
            <a:solidFill>
              <a:srgbClr val="A94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4" name="Freeform 78"/>
            <p:cNvSpPr/>
            <p:nvPr/>
          </p:nvSpPr>
          <p:spPr bwMode="auto">
            <a:xfrm>
              <a:off x="161" y="2405"/>
              <a:ext cx="164" cy="128"/>
            </a:xfrm>
            <a:custGeom>
              <a:avLst/>
              <a:gdLst>
                <a:gd name="T0" fmla="*/ 65 w 134"/>
                <a:gd name="T1" fmla="*/ 0 h 105"/>
                <a:gd name="T2" fmla="*/ 3 w 134"/>
                <a:gd name="T3" fmla="*/ 47 h 105"/>
                <a:gd name="T4" fmla="*/ 63 w 134"/>
                <a:gd name="T5" fmla="*/ 105 h 105"/>
                <a:gd name="T6" fmla="*/ 70 w 134"/>
                <a:gd name="T7" fmla="*/ 105 h 105"/>
                <a:gd name="T8" fmla="*/ 132 w 134"/>
                <a:gd name="T9" fmla="*/ 58 h 105"/>
                <a:gd name="T10" fmla="*/ 72 w 134"/>
                <a:gd name="T11" fmla="*/ 0 h 105"/>
                <a:gd name="T12" fmla="*/ 65 w 13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65" y="0"/>
                  </a:moveTo>
                  <a:cubicBezTo>
                    <a:pt x="33" y="0"/>
                    <a:pt x="6" y="20"/>
                    <a:pt x="3" y="47"/>
                  </a:cubicBezTo>
                  <a:cubicBezTo>
                    <a:pt x="0" y="75"/>
                    <a:pt x="27" y="102"/>
                    <a:pt x="63" y="105"/>
                  </a:cubicBezTo>
                  <a:cubicBezTo>
                    <a:pt x="65" y="105"/>
                    <a:pt x="68" y="105"/>
                    <a:pt x="70" y="105"/>
                  </a:cubicBezTo>
                  <a:cubicBezTo>
                    <a:pt x="102" y="105"/>
                    <a:pt x="129" y="85"/>
                    <a:pt x="132" y="58"/>
                  </a:cubicBezTo>
                  <a:cubicBezTo>
                    <a:pt x="134" y="29"/>
                    <a:pt x="108" y="3"/>
                    <a:pt x="72" y="0"/>
                  </a:cubicBezTo>
                  <a:cubicBezTo>
                    <a:pt x="70" y="0"/>
                    <a:pt x="67" y="0"/>
                    <a:pt x="65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5" name="Freeform 79"/>
            <p:cNvSpPr/>
            <p:nvPr/>
          </p:nvSpPr>
          <p:spPr bwMode="auto">
            <a:xfrm>
              <a:off x="735" y="2416"/>
              <a:ext cx="163" cy="129"/>
            </a:xfrm>
            <a:custGeom>
              <a:avLst/>
              <a:gdLst>
                <a:gd name="T0" fmla="*/ 70 w 134"/>
                <a:gd name="T1" fmla="*/ 0 h 106"/>
                <a:gd name="T2" fmla="*/ 63 w 134"/>
                <a:gd name="T3" fmla="*/ 1 h 106"/>
                <a:gd name="T4" fmla="*/ 3 w 134"/>
                <a:gd name="T5" fmla="*/ 59 h 106"/>
                <a:gd name="T6" fmla="*/ 65 w 134"/>
                <a:gd name="T7" fmla="*/ 106 h 106"/>
                <a:gd name="T8" fmla="*/ 72 w 134"/>
                <a:gd name="T9" fmla="*/ 105 h 106"/>
                <a:gd name="T10" fmla="*/ 132 w 134"/>
                <a:gd name="T11" fmla="*/ 47 h 106"/>
                <a:gd name="T12" fmla="*/ 70 w 1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70" y="0"/>
                  </a:moveTo>
                  <a:cubicBezTo>
                    <a:pt x="67" y="0"/>
                    <a:pt x="65" y="0"/>
                    <a:pt x="63" y="1"/>
                  </a:cubicBezTo>
                  <a:cubicBezTo>
                    <a:pt x="27" y="4"/>
                    <a:pt x="0" y="30"/>
                    <a:pt x="3" y="59"/>
                  </a:cubicBezTo>
                  <a:cubicBezTo>
                    <a:pt x="5" y="86"/>
                    <a:pt x="32" y="106"/>
                    <a:pt x="65" y="106"/>
                  </a:cubicBezTo>
                  <a:cubicBezTo>
                    <a:pt x="67" y="106"/>
                    <a:pt x="70" y="106"/>
                    <a:pt x="72" y="105"/>
                  </a:cubicBezTo>
                  <a:cubicBezTo>
                    <a:pt x="108" y="102"/>
                    <a:pt x="134" y="76"/>
                    <a:pt x="132" y="47"/>
                  </a:cubicBezTo>
                  <a:cubicBezTo>
                    <a:pt x="129" y="20"/>
                    <a:pt x="102" y="0"/>
                    <a:pt x="70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6" name="Freeform 80"/>
            <p:cNvSpPr/>
            <p:nvPr/>
          </p:nvSpPr>
          <p:spPr bwMode="auto">
            <a:xfrm>
              <a:off x="464" y="2464"/>
              <a:ext cx="122" cy="106"/>
            </a:xfrm>
            <a:custGeom>
              <a:avLst/>
              <a:gdLst>
                <a:gd name="T0" fmla="*/ 47 w 100"/>
                <a:gd name="T1" fmla="*/ 37 h 87"/>
                <a:gd name="T2" fmla="*/ 38 w 100"/>
                <a:gd name="T3" fmla="*/ 76 h 87"/>
                <a:gd name="T4" fmla="*/ 65 w 100"/>
                <a:gd name="T5" fmla="*/ 87 h 87"/>
                <a:gd name="T6" fmla="*/ 47 w 100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7">
                  <a:moveTo>
                    <a:pt x="47" y="37"/>
                  </a:moveTo>
                  <a:cubicBezTo>
                    <a:pt x="39" y="19"/>
                    <a:pt x="0" y="25"/>
                    <a:pt x="38" y="76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95" y="64"/>
                    <a:pt x="100" y="0"/>
                    <a:pt x="47" y="3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7" name="Freeform 81"/>
            <p:cNvSpPr/>
            <p:nvPr/>
          </p:nvSpPr>
          <p:spPr bwMode="auto">
            <a:xfrm>
              <a:off x="408" y="2508"/>
              <a:ext cx="251" cy="164"/>
            </a:xfrm>
            <a:custGeom>
              <a:avLst/>
              <a:gdLst>
                <a:gd name="T0" fmla="*/ 206 w 206"/>
                <a:gd name="T1" fmla="*/ 56 h 135"/>
                <a:gd name="T2" fmla="*/ 0 w 206"/>
                <a:gd name="T3" fmla="*/ 64 h 135"/>
                <a:gd name="T4" fmla="*/ 107 w 206"/>
                <a:gd name="T5" fmla="*/ 133 h 135"/>
                <a:gd name="T6" fmla="*/ 206 w 206"/>
                <a:gd name="T7" fmla="*/ 5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135">
                  <a:moveTo>
                    <a:pt x="206" y="56"/>
                  </a:moveTo>
                  <a:cubicBezTo>
                    <a:pt x="114" y="0"/>
                    <a:pt x="30" y="38"/>
                    <a:pt x="0" y="64"/>
                  </a:cubicBezTo>
                  <a:cubicBezTo>
                    <a:pt x="23" y="102"/>
                    <a:pt x="60" y="135"/>
                    <a:pt x="107" y="133"/>
                  </a:cubicBezTo>
                  <a:cubicBezTo>
                    <a:pt x="153" y="131"/>
                    <a:pt x="186" y="95"/>
                    <a:pt x="206" y="56"/>
                  </a:cubicBezTo>
                  <a:close/>
                </a:path>
              </a:pathLst>
            </a:custGeom>
            <a:solidFill>
              <a:srgbClr val="EE8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8" name="Freeform 82"/>
            <p:cNvSpPr/>
            <p:nvPr/>
          </p:nvSpPr>
          <p:spPr bwMode="auto">
            <a:xfrm>
              <a:off x="393" y="2071"/>
              <a:ext cx="105" cy="122"/>
            </a:xfrm>
            <a:custGeom>
              <a:avLst/>
              <a:gdLst>
                <a:gd name="T0" fmla="*/ 19 w 86"/>
                <a:gd name="T1" fmla="*/ 91 h 101"/>
                <a:gd name="T2" fmla="*/ 86 w 86"/>
                <a:gd name="T3" fmla="*/ 1 h 101"/>
                <a:gd name="T4" fmla="*/ 17 w 86"/>
                <a:gd name="T5" fmla="*/ 1 h 101"/>
                <a:gd name="T6" fmla="*/ 19 w 86"/>
                <a:gd name="T7" fmla="*/ 9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0">
                  <a:moveTo>
                    <a:pt x="19" y="91"/>
                  </a:moveTo>
                  <a:cubicBezTo>
                    <a:pt x="41" y="101"/>
                    <a:pt x="81" y="56"/>
                    <a:pt x="86" y="1"/>
                  </a:cubicBezTo>
                  <a:cubicBezTo>
                    <a:pt x="62" y="0"/>
                    <a:pt x="39" y="0"/>
                    <a:pt x="17" y="1"/>
                  </a:cubicBezTo>
                  <a:cubicBezTo>
                    <a:pt x="8" y="44"/>
                    <a:pt x="0" y="83"/>
                    <a:pt x="19" y="9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9" name="Freeform 83"/>
            <p:cNvSpPr/>
            <p:nvPr/>
          </p:nvSpPr>
          <p:spPr bwMode="auto">
            <a:xfrm>
              <a:off x="517" y="2072"/>
              <a:ext cx="90" cy="131"/>
            </a:xfrm>
            <a:custGeom>
              <a:avLst/>
              <a:gdLst>
                <a:gd name="T0" fmla="*/ 25 w 74"/>
                <a:gd name="T1" fmla="*/ 101 h 108"/>
                <a:gd name="T2" fmla="*/ 74 w 74"/>
                <a:gd name="T3" fmla="*/ 4 h 108"/>
                <a:gd name="T4" fmla="*/ 56 w 74"/>
                <a:gd name="T5" fmla="*/ 3 h 108"/>
                <a:gd name="T6" fmla="*/ 4 w 74"/>
                <a:gd name="T7" fmla="*/ 0 h 108"/>
                <a:gd name="T8" fmla="*/ 25 w 74"/>
                <a:gd name="T9" fmla="*/ 10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08">
                  <a:moveTo>
                    <a:pt x="25" y="101"/>
                  </a:moveTo>
                  <a:cubicBezTo>
                    <a:pt x="66" y="108"/>
                    <a:pt x="70" y="50"/>
                    <a:pt x="74" y="4"/>
                  </a:cubicBezTo>
                  <a:cubicBezTo>
                    <a:pt x="68" y="3"/>
                    <a:pt x="62" y="3"/>
                    <a:pt x="56" y="3"/>
                  </a:cubicBezTo>
                  <a:cubicBezTo>
                    <a:pt x="38" y="2"/>
                    <a:pt x="21" y="1"/>
                    <a:pt x="4" y="0"/>
                  </a:cubicBezTo>
                  <a:cubicBezTo>
                    <a:pt x="0" y="50"/>
                    <a:pt x="0" y="96"/>
                    <a:pt x="25" y="10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0" name="Freeform 84"/>
            <p:cNvSpPr/>
            <p:nvPr/>
          </p:nvSpPr>
          <p:spPr bwMode="auto">
            <a:xfrm>
              <a:off x="631" y="2079"/>
              <a:ext cx="99" cy="136"/>
            </a:xfrm>
            <a:custGeom>
              <a:avLst/>
              <a:gdLst>
                <a:gd name="T0" fmla="*/ 13 w 81"/>
                <a:gd name="T1" fmla="*/ 92 h 112"/>
                <a:gd name="T2" fmla="*/ 77 w 81"/>
                <a:gd name="T3" fmla="*/ 8 h 112"/>
                <a:gd name="T4" fmla="*/ 11 w 81"/>
                <a:gd name="T5" fmla="*/ 0 h 112"/>
                <a:gd name="T6" fmla="*/ 13 w 81"/>
                <a:gd name="T7" fmla="*/ 9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2">
                  <a:moveTo>
                    <a:pt x="13" y="92"/>
                  </a:moveTo>
                  <a:cubicBezTo>
                    <a:pt x="27" y="112"/>
                    <a:pt x="81" y="96"/>
                    <a:pt x="77" y="8"/>
                  </a:cubicBezTo>
                  <a:cubicBezTo>
                    <a:pt x="55" y="4"/>
                    <a:pt x="34" y="1"/>
                    <a:pt x="11" y="0"/>
                  </a:cubicBezTo>
                  <a:cubicBezTo>
                    <a:pt x="10" y="35"/>
                    <a:pt x="0" y="73"/>
                    <a:pt x="13" y="92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1" name="Freeform 85"/>
            <p:cNvSpPr/>
            <p:nvPr/>
          </p:nvSpPr>
          <p:spPr bwMode="auto">
            <a:xfrm>
              <a:off x="698" y="2288"/>
              <a:ext cx="152" cy="84"/>
            </a:xfrm>
            <a:custGeom>
              <a:avLst/>
              <a:gdLst>
                <a:gd name="T0" fmla="*/ 124 w 124"/>
                <a:gd name="T1" fmla="*/ 67 h 69"/>
                <a:gd name="T2" fmla="*/ 124 w 124"/>
                <a:gd name="T3" fmla="*/ 65 h 69"/>
                <a:gd name="T4" fmla="*/ 103 w 124"/>
                <a:gd name="T5" fmla="*/ 17 h 69"/>
                <a:gd name="T6" fmla="*/ 58 w 124"/>
                <a:gd name="T7" fmla="*/ 0 h 69"/>
                <a:gd name="T8" fmla="*/ 19 w 124"/>
                <a:gd name="T9" fmla="*/ 15 h 69"/>
                <a:gd name="T10" fmla="*/ 0 w 124"/>
                <a:gd name="T11" fmla="*/ 63 h 69"/>
                <a:gd name="T12" fmla="*/ 3 w 124"/>
                <a:gd name="T13" fmla="*/ 66 h 69"/>
                <a:gd name="T14" fmla="*/ 6 w 124"/>
                <a:gd name="T15" fmla="*/ 63 h 69"/>
                <a:gd name="T16" fmla="*/ 23 w 124"/>
                <a:gd name="T17" fmla="*/ 19 h 69"/>
                <a:gd name="T18" fmla="*/ 58 w 124"/>
                <a:gd name="T19" fmla="*/ 6 h 69"/>
                <a:gd name="T20" fmla="*/ 99 w 124"/>
                <a:gd name="T21" fmla="*/ 22 h 69"/>
                <a:gd name="T22" fmla="*/ 118 w 124"/>
                <a:gd name="T23" fmla="*/ 65 h 69"/>
                <a:gd name="T24" fmla="*/ 118 w 124"/>
                <a:gd name="T25" fmla="*/ 66 h 69"/>
                <a:gd name="T26" fmla="*/ 121 w 124"/>
                <a:gd name="T27" fmla="*/ 69 h 69"/>
                <a:gd name="T28" fmla="*/ 124 w 124"/>
                <a:gd name="T2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69">
                  <a:moveTo>
                    <a:pt x="124" y="67"/>
                  </a:moveTo>
                  <a:cubicBezTo>
                    <a:pt x="124" y="66"/>
                    <a:pt x="124" y="65"/>
                    <a:pt x="124" y="65"/>
                  </a:cubicBezTo>
                  <a:cubicBezTo>
                    <a:pt x="124" y="45"/>
                    <a:pt x="116" y="29"/>
                    <a:pt x="103" y="17"/>
                  </a:cubicBezTo>
                  <a:cubicBezTo>
                    <a:pt x="90" y="6"/>
                    <a:pt x="74" y="0"/>
                    <a:pt x="58" y="0"/>
                  </a:cubicBezTo>
                  <a:cubicBezTo>
                    <a:pt x="44" y="0"/>
                    <a:pt x="30" y="5"/>
                    <a:pt x="19" y="15"/>
                  </a:cubicBezTo>
                  <a:cubicBezTo>
                    <a:pt x="8" y="25"/>
                    <a:pt x="1" y="41"/>
                    <a:pt x="0" y="63"/>
                  </a:cubicBezTo>
                  <a:cubicBezTo>
                    <a:pt x="0" y="65"/>
                    <a:pt x="1" y="66"/>
                    <a:pt x="3" y="66"/>
                  </a:cubicBezTo>
                  <a:cubicBezTo>
                    <a:pt x="4" y="66"/>
                    <a:pt x="6" y="65"/>
                    <a:pt x="6" y="63"/>
                  </a:cubicBezTo>
                  <a:cubicBezTo>
                    <a:pt x="7" y="43"/>
                    <a:pt x="14" y="28"/>
                    <a:pt x="23" y="19"/>
                  </a:cubicBezTo>
                  <a:cubicBezTo>
                    <a:pt x="33" y="10"/>
                    <a:pt x="45" y="6"/>
                    <a:pt x="58" y="6"/>
                  </a:cubicBezTo>
                  <a:cubicBezTo>
                    <a:pt x="72" y="6"/>
                    <a:pt x="88" y="11"/>
                    <a:pt x="99" y="22"/>
                  </a:cubicBezTo>
                  <a:cubicBezTo>
                    <a:pt x="111" y="32"/>
                    <a:pt x="118" y="47"/>
                    <a:pt x="118" y="65"/>
                  </a:cubicBezTo>
                  <a:cubicBezTo>
                    <a:pt x="118" y="65"/>
                    <a:pt x="118" y="66"/>
                    <a:pt x="118" y="66"/>
                  </a:cubicBezTo>
                  <a:cubicBezTo>
                    <a:pt x="118" y="68"/>
                    <a:pt x="120" y="69"/>
                    <a:pt x="121" y="69"/>
                  </a:cubicBezTo>
                  <a:cubicBezTo>
                    <a:pt x="123" y="69"/>
                    <a:pt x="124" y="68"/>
                    <a:pt x="124" y="6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2" name="Freeform 86"/>
            <p:cNvSpPr/>
            <p:nvPr/>
          </p:nvSpPr>
          <p:spPr bwMode="auto">
            <a:xfrm>
              <a:off x="835" y="2320"/>
              <a:ext cx="48" cy="22"/>
            </a:xfrm>
            <a:custGeom>
              <a:avLst/>
              <a:gdLst>
                <a:gd name="T0" fmla="*/ 2 w 39"/>
                <a:gd name="T1" fmla="*/ 18 h 18"/>
                <a:gd name="T2" fmla="*/ 38 w 39"/>
                <a:gd name="T3" fmla="*/ 2 h 18"/>
                <a:gd name="T4" fmla="*/ 39 w 39"/>
                <a:gd name="T5" fmla="*/ 0 h 18"/>
                <a:gd name="T6" fmla="*/ 37 w 39"/>
                <a:gd name="T7" fmla="*/ 0 h 18"/>
                <a:gd name="T8" fmla="*/ 1 w 39"/>
                <a:gd name="T9" fmla="*/ 16 h 18"/>
                <a:gd name="T10" fmla="*/ 0 w 39"/>
                <a:gd name="T11" fmla="*/ 17 h 18"/>
                <a:gd name="T12" fmla="*/ 2 w 3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8">
                  <a:moveTo>
                    <a:pt x="2" y="18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7"/>
                  </a:cubicBezTo>
                  <a:cubicBezTo>
                    <a:pt x="0" y="18"/>
                    <a:pt x="1" y="18"/>
                    <a:pt x="2" y="1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3" name="Freeform 87"/>
            <p:cNvSpPr/>
            <p:nvPr/>
          </p:nvSpPr>
          <p:spPr bwMode="auto">
            <a:xfrm>
              <a:off x="824" y="2288"/>
              <a:ext cx="42" cy="33"/>
            </a:xfrm>
            <a:custGeom>
              <a:avLst/>
              <a:gdLst>
                <a:gd name="T0" fmla="*/ 2 w 34"/>
                <a:gd name="T1" fmla="*/ 26 h 27"/>
                <a:gd name="T2" fmla="*/ 33 w 34"/>
                <a:gd name="T3" fmla="*/ 2 h 27"/>
                <a:gd name="T4" fmla="*/ 34 w 34"/>
                <a:gd name="T5" fmla="*/ 0 h 27"/>
                <a:gd name="T6" fmla="*/ 32 w 34"/>
                <a:gd name="T7" fmla="*/ 0 h 27"/>
                <a:gd name="T8" fmla="*/ 0 w 34"/>
                <a:gd name="T9" fmla="*/ 24 h 27"/>
                <a:gd name="T10" fmla="*/ 0 w 34"/>
                <a:gd name="T11" fmla="*/ 26 h 27"/>
                <a:gd name="T12" fmla="*/ 2 w 34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7">
                  <a:moveTo>
                    <a:pt x="2" y="26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4" y="2"/>
                    <a:pt x="34" y="1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1" y="27"/>
                    <a:pt x="1" y="27"/>
                    <a:pt x="2" y="26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4" name="Freeform 88"/>
            <p:cNvSpPr/>
            <p:nvPr/>
          </p:nvSpPr>
          <p:spPr bwMode="auto">
            <a:xfrm>
              <a:off x="221" y="2264"/>
              <a:ext cx="152" cy="87"/>
            </a:xfrm>
            <a:custGeom>
              <a:avLst/>
              <a:gdLst>
                <a:gd name="T0" fmla="*/ 6 w 124"/>
                <a:gd name="T1" fmla="*/ 61 h 72"/>
                <a:gd name="T2" fmla="*/ 26 w 124"/>
                <a:gd name="T3" fmla="*/ 21 h 72"/>
                <a:gd name="T4" fmla="*/ 66 w 124"/>
                <a:gd name="T5" fmla="*/ 6 h 72"/>
                <a:gd name="T6" fmla="*/ 102 w 124"/>
                <a:gd name="T7" fmla="*/ 20 h 72"/>
                <a:gd name="T8" fmla="*/ 118 w 124"/>
                <a:gd name="T9" fmla="*/ 64 h 72"/>
                <a:gd name="T10" fmla="*/ 118 w 124"/>
                <a:gd name="T11" fmla="*/ 69 h 72"/>
                <a:gd name="T12" fmla="*/ 121 w 124"/>
                <a:gd name="T13" fmla="*/ 72 h 72"/>
                <a:gd name="T14" fmla="*/ 124 w 124"/>
                <a:gd name="T15" fmla="*/ 69 h 72"/>
                <a:gd name="T16" fmla="*/ 124 w 124"/>
                <a:gd name="T17" fmla="*/ 64 h 72"/>
                <a:gd name="T18" fmla="*/ 106 w 124"/>
                <a:gd name="T19" fmla="*/ 16 h 72"/>
                <a:gd name="T20" fmla="*/ 66 w 124"/>
                <a:gd name="T21" fmla="*/ 0 h 72"/>
                <a:gd name="T22" fmla="*/ 23 w 124"/>
                <a:gd name="T23" fmla="*/ 16 h 72"/>
                <a:gd name="T24" fmla="*/ 0 w 124"/>
                <a:gd name="T25" fmla="*/ 61 h 72"/>
                <a:gd name="T26" fmla="*/ 3 w 124"/>
                <a:gd name="T27" fmla="*/ 64 h 72"/>
                <a:gd name="T28" fmla="*/ 6 w 124"/>
                <a:gd name="T29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72">
                  <a:moveTo>
                    <a:pt x="6" y="61"/>
                  </a:moveTo>
                  <a:cubicBezTo>
                    <a:pt x="7" y="44"/>
                    <a:pt x="15" y="30"/>
                    <a:pt x="26" y="21"/>
                  </a:cubicBezTo>
                  <a:cubicBezTo>
                    <a:pt x="38" y="11"/>
                    <a:pt x="52" y="6"/>
                    <a:pt x="66" y="6"/>
                  </a:cubicBezTo>
                  <a:cubicBezTo>
                    <a:pt x="80" y="6"/>
                    <a:pt x="93" y="11"/>
                    <a:pt x="102" y="20"/>
                  </a:cubicBezTo>
                  <a:cubicBezTo>
                    <a:pt x="112" y="29"/>
                    <a:pt x="118" y="44"/>
                    <a:pt x="118" y="64"/>
                  </a:cubicBezTo>
                  <a:cubicBezTo>
                    <a:pt x="118" y="66"/>
                    <a:pt x="118" y="68"/>
                    <a:pt x="118" y="69"/>
                  </a:cubicBezTo>
                  <a:cubicBezTo>
                    <a:pt x="118" y="71"/>
                    <a:pt x="119" y="72"/>
                    <a:pt x="121" y="72"/>
                  </a:cubicBezTo>
                  <a:cubicBezTo>
                    <a:pt x="122" y="72"/>
                    <a:pt x="124" y="71"/>
                    <a:pt x="124" y="69"/>
                  </a:cubicBezTo>
                  <a:cubicBezTo>
                    <a:pt x="124" y="68"/>
                    <a:pt x="124" y="66"/>
                    <a:pt x="124" y="64"/>
                  </a:cubicBezTo>
                  <a:cubicBezTo>
                    <a:pt x="124" y="43"/>
                    <a:pt x="117" y="26"/>
                    <a:pt x="106" y="16"/>
                  </a:cubicBezTo>
                  <a:cubicBezTo>
                    <a:pt x="95" y="5"/>
                    <a:pt x="81" y="0"/>
                    <a:pt x="66" y="0"/>
                  </a:cubicBezTo>
                  <a:cubicBezTo>
                    <a:pt x="51" y="0"/>
                    <a:pt x="35" y="6"/>
                    <a:pt x="23" y="16"/>
                  </a:cubicBezTo>
                  <a:cubicBezTo>
                    <a:pt x="10" y="26"/>
                    <a:pt x="1" y="42"/>
                    <a:pt x="0" y="61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4" y="64"/>
                    <a:pt x="6" y="63"/>
                    <a:pt x="6" y="6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5" name="Freeform 89"/>
            <p:cNvSpPr/>
            <p:nvPr/>
          </p:nvSpPr>
          <p:spPr bwMode="auto">
            <a:xfrm>
              <a:off x="193" y="2285"/>
              <a:ext cx="47" cy="26"/>
            </a:xfrm>
            <a:custGeom>
              <a:avLst/>
              <a:gdLst>
                <a:gd name="T0" fmla="*/ 37 w 38"/>
                <a:gd name="T1" fmla="*/ 20 h 22"/>
                <a:gd name="T2" fmla="*/ 2 w 38"/>
                <a:gd name="T3" fmla="*/ 0 h 22"/>
                <a:gd name="T4" fmla="*/ 0 w 38"/>
                <a:gd name="T5" fmla="*/ 1 h 22"/>
                <a:gd name="T6" fmla="*/ 1 w 38"/>
                <a:gd name="T7" fmla="*/ 3 h 22"/>
                <a:gd name="T8" fmla="*/ 36 w 38"/>
                <a:gd name="T9" fmla="*/ 22 h 22"/>
                <a:gd name="T10" fmla="*/ 37 w 38"/>
                <a:gd name="T11" fmla="*/ 21 h 22"/>
                <a:gd name="T12" fmla="*/ 37 w 38"/>
                <a:gd name="T13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2">
                  <a:moveTo>
                    <a:pt x="37" y="2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2"/>
                    <a:pt x="37" y="22"/>
                    <a:pt x="37" y="21"/>
                  </a:cubicBezTo>
                  <a:cubicBezTo>
                    <a:pt x="38" y="21"/>
                    <a:pt x="37" y="20"/>
                    <a:pt x="37" y="2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6" name="Freeform 90"/>
            <p:cNvSpPr/>
            <p:nvPr/>
          </p:nvSpPr>
          <p:spPr bwMode="auto">
            <a:xfrm>
              <a:off x="214" y="2255"/>
              <a:ext cx="38" cy="37"/>
            </a:xfrm>
            <a:custGeom>
              <a:avLst/>
              <a:gdLst>
                <a:gd name="T0" fmla="*/ 31 w 31"/>
                <a:gd name="T1" fmla="*/ 28 h 30"/>
                <a:gd name="T2" fmla="*/ 2 w 31"/>
                <a:gd name="T3" fmla="*/ 0 h 30"/>
                <a:gd name="T4" fmla="*/ 0 w 31"/>
                <a:gd name="T5" fmla="*/ 0 h 30"/>
                <a:gd name="T6" fmla="*/ 0 w 31"/>
                <a:gd name="T7" fmla="*/ 2 h 30"/>
                <a:gd name="T8" fmla="*/ 29 w 31"/>
                <a:gd name="T9" fmla="*/ 30 h 30"/>
                <a:gd name="T10" fmla="*/ 31 w 31"/>
                <a:gd name="T11" fmla="*/ 29 h 30"/>
                <a:gd name="T12" fmla="*/ 31 w 31"/>
                <a:gd name="T13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31" y="28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30"/>
                    <a:pt x="30" y="30"/>
                    <a:pt x="31" y="29"/>
                  </a:cubicBezTo>
                  <a:cubicBezTo>
                    <a:pt x="31" y="29"/>
                    <a:pt x="31" y="28"/>
                    <a:pt x="31" y="2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7" name="Freeform 91"/>
            <p:cNvSpPr/>
            <p:nvPr/>
          </p:nvSpPr>
          <p:spPr bwMode="auto">
            <a:xfrm>
              <a:off x="924" y="2468"/>
              <a:ext cx="221" cy="6"/>
            </a:xfrm>
            <a:custGeom>
              <a:avLst/>
              <a:gdLst>
                <a:gd name="T0" fmla="*/ 1 w 181"/>
                <a:gd name="T1" fmla="*/ 5 h 5"/>
                <a:gd name="T2" fmla="*/ 180 w 181"/>
                <a:gd name="T3" fmla="*/ 3 h 5"/>
                <a:gd name="T4" fmla="*/ 181 w 181"/>
                <a:gd name="T5" fmla="*/ 1 h 5"/>
                <a:gd name="T6" fmla="*/ 180 w 181"/>
                <a:gd name="T7" fmla="*/ 0 h 5"/>
                <a:gd name="T8" fmla="*/ 1 w 181"/>
                <a:gd name="T9" fmla="*/ 2 h 5"/>
                <a:gd name="T10" fmla="*/ 0 w 181"/>
                <a:gd name="T11" fmla="*/ 4 h 5"/>
                <a:gd name="T12" fmla="*/ 1 w 18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5">
                  <a:moveTo>
                    <a:pt x="1" y="5"/>
                  </a:moveTo>
                  <a:cubicBezTo>
                    <a:pt x="180" y="3"/>
                    <a:pt x="180" y="3"/>
                    <a:pt x="180" y="3"/>
                  </a:cubicBezTo>
                  <a:cubicBezTo>
                    <a:pt x="181" y="3"/>
                    <a:pt x="181" y="2"/>
                    <a:pt x="181" y="1"/>
                  </a:cubicBezTo>
                  <a:cubicBezTo>
                    <a:pt x="181" y="1"/>
                    <a:pt x="181" y="0"/>
                    <a:pt x="180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1" y="5"/>
                    <a:pt x="1" y="5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8" name="Freeform 92"/>
            <p:cNvSpPr/>
            <p:nvPr/>
          </p:nvSpPr>
          <p:spPr bwMode="auto">
            <a:xfrm>
              <a:off x="917" y="2509"/>
              <a:ext cx="207" cy="62"/>
            </a:xfrm>
            <a:custGeom>
              <a:avLst/>
              <a:gdLst>
                <a:gd name="T0" fmla="*/ 1 w 170"/>
                <a:gd name="T1" fmla="*/ 3 h 51"/>
                <a:gd name="T2" fmla="*/ 168 w 170"/>
                <a:gd name="T3" fmla="*/ 51 h 51"/>
                <a:gd name="T4" fmla="*/ 169 w 170"/>
                <a:gd name="T5" fmla="*/ 50 h 51"/>
                <a:gd name="T6" fmla="*/ 168 w 170"/>
                <a:gd name="T7" fmla="*/ 48 h 51"/>
                <a:gd name="T8" fmla="*/ 2 w 170"/>
                <a:gd name="T9" fmla="*/ 0 h 51"/>
                <a:gd name="T10" fmla="*/ 0 w 170"/>
                <a:gd name="T11" fmla="*/ 1 h 51"/>
                <a:gd name="T12" fmla="*/ 1 w 170"/>
                <a:gd name="T1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1">
                  <a:moveTo>
                    <a:pt x="1" y="3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8" y="51"/>
                    <a:pt x="169" y="50"/>
                    <a:pt x="169" y="50"/>
                  </a:cubicBezTo>
                  <a:cubicBezTo>
                    <a:pt x="170" y="49"/>
                    <a:pt x="169" y="48"/>
                    <a:pt x="168" y="4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9" name="Freeform 93"/>
            <p:cNvSpPr/>
            <p:nvPr/>
          </p:nvSpPr>
          <p:spPr bwMode="auto">
            <a:xfrm>
              <a:off x="-69" y="2499"/>
              <a:ext cx="215" cy="25"/>
            </a:xfrm>
            <a:custGeom>
              <a:avLst/>
              <a:gdLst>
                <a:gd name="T0" fmla="*/ 174 w 176"/>
                <a:gd name="T1" fmla="*/ 0 h 21"/>
                <a:gd name="T2" fmla="*/ 2 w 176"/>
                <a:gd name="T3" fmla="*/ 18 h 21"/>
                <a:gd name="T4" fmla="*/ 0 w 176"/>
                <a:gd name="T5" fmla="*/ 20 h 21"/>
                <a:gd name="T6" fmla="*/ 2 w 176"/>
                <a:gd name="T7" fmla="*/ 21 h 21"/>
                <a:gd name="T8" fmla="*/ 174 w 176"/>
                <a:gd name="T9" fmla="*/ 3 h 21"/>
                <a:gd name="T10" fmla="*/ 176 w 176"/>
                <a:gd name="T11" fmla="*/ 2 h 21"/>
                <a:gd name="T12" fmla="*/ 174 w 17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1">
                  <a:moveTo>
                    <a:pt x="174" y="0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0"/>
                  </a:cubicBezTo>
                  <a:cubicBezTo>
                    <a:pt x="1" y="20"/>
                    <a:pt x="1" y="21"/>
                    <a:pt x="2" y="2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5" y="3"/>
                    <a:pt x="176" y="2"/>
                    <a:pt x="176" y="2"/>
                  </a:cubicBezTo>
                  <a:cubicBezTo>
                    <a:pt x="175" y="1"/>
                    <a:pt x="175" y="0"/>
                    <a:pt x="174" y="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40" name="Freeform 94"/>
            <p:cNvSpPr/>
            <p:nvPr/>
          </p:nvSpPr>
          <p:spPr bwMode="auto">
            <a:xfrm>
              <a:off x="-72" y="2456"/>
              <a:ext cx="214" cy="13"/>
            </a:xfrm>
            <a:custGeom>
              <a:avLst/>
              <a:gdLst>
                <a:gd name="T0" fmla="*/ 173 w 175"/>
                <a:gd name="T1" fmla="*/ 9 h 11"/>
                <a:gd name="T2" fmla="*/ 1 w 175"/>
                <a:gd name="T3" fmla="*/ 0 h 11"/>
                <a:gd name="T4" fmla="*/ 0 w 175"/>
                <a:gd name="T5" fmla="*/ 1 h 11"/>
                <a:gd name="T6" fmla="*/ 1 w 175"/>
                <a:gd name="T7" fmla="*/ 3 h 11"/>
                <a:gd name="T8" fmla="*/ 173 w 175"/>
                <a:gd name="T9" fmla="*/ 11 h 11"/>
                <a:gd name="T10" fmla="*/ 175 w 175"/>
                <a:gd name="T11" fmla="*/ 10 h 11"/>
                <a:gd name="T12" fmla="*/ 173 w 175"/>
                <a:gd name="T13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1">
                  <a:moveTo>
                    <a:pt x="173" y="9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1"/>
                    <a:pt x="175" y="11"/>
                    <a:pt x="175" y="10"/>
                  </a:cubicBezTo>
                  <a:cubicBezTo>
                    <a:pt x="175" y="9"/>
                    <a:pt x="174" y="9"/>
                    <a:pt x="173" y="9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5" name="Group 4"/>
          <p:cNvGrpSpPr>
            <a:grpSpLocks noChangeAspect="1"/>
          </p:cNvGrpSpPr>
          <p:nvPr/>
        </p:nvGrpSpPr>
        <p:grpSpPr>
          <a:xfrm>
            <a:off x="7354377" y="5218653"/>
            <a:ext cx="1576919" cy="1491180"/>
            <a:chOff x="-89" y="2342"/>
            <a:chExt cx="938" cy="8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6" name="Freeform 5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7" name="Freeform 6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noFill/>
            <a:ln w="6191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8" name="Freeform 7"/>
            <p:cNvSpPr/>
            <p:nvPr/>
          </p:nvSpPr>
          <p:spPr bwMode="auto">
            <a:xfrm>
              <a:off x="664" y="2482"/>
              <a:ext cx="185" cy="131"/>
            </a:xfrm>
            <a:custGeom>
              <a:avLst/>
              <a:gdLst>
                <a:gd name="T0" fmla="*/ 0 w 152"/>
                <a:gd name="T1" fmla="*/ 66 h 108"/>
                <a:gd name="T2" fmla="*/ 116 w 152"/>
                <a:gd name="T3" fmla="*/ 29 h 108"/>
                <a:gd name="T4" fmla="*/ 113 w 152"/>
                <a:gd name="T5" fmla="*/ 103 h 108"/>
                <a:gd name="T6" fmla="*/ 23 w 152"/>
                <a:gd name="T7" fmla="*/ 108 h 108"/>
                <a:gd name="T8" fmla="*/ 0 w 152"/>
                <a:gd name="T9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08">
                  <a:moveTo>
                    <a:pt x="0" y="66"/>
                  </a:moveTo>
                  <a:cubicBezTo>
                    <a:pt x="37" y="38"/>
                    <a:pt x="80" y="0"/>
                    <a:pt x="116" y="29"/>
                  </a:cubicBezTo>
                  <a:cubicBezTo>
                    <a:pt x="152" y="58"/>
                    <a:pt x="145" y="104"/>
                    <a:pt x="113" y="103"/>
                  </a:cubicBezTo>
                  <a:cubicBezTo>
                    <a:pt x="81" y="103"/>
                    <a:pt x="35" y="103"/>
                    <a:pt x="23" y="108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9" name="Freeform 8"/>
            <p:cNvSpPr/>
            <p:nvPr/>
          </p:nvSpPr>
          <p:spPr bwMode="auto">
            <a:xfrm>
              <a:off x="-89" y="2537"/>
              <a:ext cx="174" cy="120"/>
            </a:xfrm>
            <a:custGeom>
              <a:avLst/>
              <a:gdLst>
                <a:gd name="T0" fmla="*/ 142 w 142"/>
                <a:gd name="T1" fmla="*/ 59 h 99"/>
                <a:gd name="T2" fmla="*/ 32 w 142"/>
                <a:gd name="T3" fmla="*/ 28 h 99"/>
                <a:gd name="T4" fmla="*/ 37 w 142"/>
                <a:gd name="T5" fmla="*/ 97 h 99"/>
                <a:gd name="T6" fmla="*/ 121 w 142"/>
                <a:gd name="T7" fmla="*/ 99 h 99"/>
                <a:gd name="T8" fmla="*/ 142 w 142"/>
                <a:gd name="T9" fmla="*/ 5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9">
                  <a:moveTo>
                    <a:pt x="142" y="59"/>
                  </a:moveTo>
                  <a:cubicBezTo>
                    <a:pt x="106" y="34"/>
                    <a:pt x="65" y="0"/>
                    <a:pt x="32" y="28"/>
                  </a:cubicBezTo>
                  <a:cubicBezTo>
                    <a:pt x="0" y="56"/>
                    <a:pt x="7" y="98"/>
                    <a:pt x="37" y="97"/>
                  </a:cubicBezTo>
                  <a:cubicBezTo>
                    <a:pt x="67" y="96"/>
                    <a:pt x="110" y="94"/>
                    <a:pt x="121" y="99"/>
                  </a:cubicBezTo>
                  <a:lnTo>
                    <a:pt x="142" y="59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0" name="Freeform 9"/>
            <p:cNvSpPr/>
            <p:nvPr/>
          </p:nvSpPr>
          <p:spPr bwMode="auto">
            <a:xfrm>
              <a:off x="-2" y="2461"/>
              <a:ext cx="780" cy="732"/>
            </a:xfrm>
            <a:custGeom>
              <a:avLst/>
              <a:gdLst>
                <a:gd name="T0" fmla="*/ 631 w 639"/>
                <a:gd name="T1" fmla="*/ 287 h 601"/>
                <a:gd name="T2" fmla="*/ 334 w 639"/>
                <a:gd name="T3" fmla="*/ 593 h 601"/>
                <a:gd name="T4" fmla="*/ 8 w 639"/>
                <a:gd name="T5" fmla="*/ 317 h 601"/>
                <a:gd name="T6" fmla="*/ 306 w 639"/>
                <a:gd name="T7" fmla="*/ 11 h 601"/>
                <a:gd name="T8" fmla="*/ 631 w 639"/>
                <a:gd name="T9" fmla="*/ 287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01">
                  <a:moveTo>
                    <a:pt x="631" y="287"/>
                  </a:moveTo>
                  <a:cubicBezTo>
                    <a:pt x="639" y="448"/>
                    <a:pt x="506" y="584"/>
                    <a:pt x="334" y="593"/>
                  </a:cubicBezTo>
                  <a:cubicBezTo>
                    <a:pt x="161" y="601"/>
                    <a:pt x="16" y="478"/>
                    <a:pt x="8" y="317"/>
                  </a:cubicBezTo>
                  <a:cubicBezTo>
                    <a:pt x="0" y="157"/>
                    <a:pt x="61" y="23"/>
                    <a:pt x="306" y="11"/>
                  </a:cubicBezTo>
                  <a:cubicBezTo>
                    <a:pt x="550" y="0"/>
                    <a:pt x="623" y="126"/>
                    <a:pt x="631" y="287"/>
                  </a:cubicBez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1" name="Freeform 10"/>
            <p:cNvSpPr/>
            <p:nvPr/>
          </p:nvSpPr>
          <p:spPr bwMode="auto">
            <a:xfrm>
              <a:off x="-27" y="2730"/>
              <a:ext cx="851" cy="499"/>
            </a:xfrm>
            <a:custGeom>
              <a:avLst/>
              <a:gdLst>
                <a:gd name="T0" fmla="*/ 603 w 696"/>
                <a:gd name="T1" fmla="*/ 64 h 410"/>
                <a:gd name="T2" fmla="*/ 604 w 696"/>
                <a:gd name="T3" fmla="*/ 57 h 410"/>
                <a:gd name="T4" fmla="*/ 543 w 696"/>
                <a:gd name="T5" fmla="*/ 2 h 410"/>
                <a:gd name="T6" fmla="*/ 502 w 696"/>
                <a:gd name="T7" fmla="*/ 22 h 410"/>
                <a:gd name="T8" fmla="*/ 337 w 696"/>
                <a:gd name="T9" fmla="*/ 7 h 410"/>
                <a:gd name="T10" fmla="*/ 174 w 696"/>
                <a:gd name="T11" fmla="*/ 38 h 410"/>
                <a:gd name="T12" fmla="*/ 131 w 696"/>
                <a:gd name="T13" fmla="*/ 22 h 410"/>
                <a:gd name="T14" fmla="*/ 77 w 696"/>
                <a:gd name="T15" fmla="*/ 82 h 410"/>
                <a:gd name="T16" fmla="*/ 78 w 696"/>
                <a:gd name="T17" fmla="*/ 89 h 410"/>
                <a:gd name="T18" fmla="*/ 3 w 696"/>
                <a:gd name="T19" fmla="*/ 220 h 410"/>
                <a:gd name="T20" fmla="*/ 369 w 696"/>
                <a:gd name="T21" fmla="*/ 402 h 410"/>
                <a:gd name="T22" fmla="*/ 691 w 696"/>
                <a:gd name="T23" fmla="*/ 187 h 410"/>
                <a:gd name="T24" fmla="*/ 603 w 696"/>
                <a:gd name="T25" fmla="*/ 6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6" h="410">
                  <a:moveTo>
                    <a:pt x="603" y="64"/>
                  </a:moveTo>
                  <a:cubicBezTo>
                    <a:pt x="604" y="61"/>
                    <a:pt x="604" y="59"/>
                    <a:pt x="604" y="57"/>
                  </a:cubicBezTo>
                  <a:cubicBezTo>
                    <a:pt x="602" y="25"/>
                    <a:pt x="575" y="0"/>
                    <a:pt x="543" y="2"/>
                  </a:cubicBezTo>
                  <a:cubicBezTo>
                    <a:pt x="527" y="3"/>
                    <a:pt x="512" y="11"/>
                    <a:pt x="502" y="22"/>
                  </a:cubicBezTo>
                  <a:cubicBezTo>
                    <a:pt x="453" y="10"/>
                    <a:pt x="397" y="4"/>
                    <a:pt x="337" y="7"/>
                  </a:cubicBezTo>
                  <a:cubicBezTo>
                    <a:pt x="278" y="10"/>
                    <a:pt x="223" y="21"/>
                    <a:pt x="174" y="38"/>
                  </a:cubicBezTo>
                  <a:cubicBezTo>
                    <a:pt x="163" y="27"/>
                    <a:pt x="148" y="21"/>
                    <a:pt x="131" y="22"/>
                  </a:cubicBezTo>
                  <a:cubicBezTo>
                    <a:pt x="100" y="23"/>
                    <a:pt x="75" y="50"/>
                    <a:pt x="77" y="82"/>
                  </a:cubicBezTo>
                  <a:cubicBezTo>
                    <a:pt x="77" y="84"/>
                    <a:pt x="77" y="87"/>
                    <a:pt x="78" y="89"/>
                  </a:cubicBezTo>
                  <a:cubicBezTo>
                    <a:pt x="29" y="126"/>
                    <a:pt x="0" y="172"/>
                    <a:pt x="3" y="220"/>
                  </a:cubicBezTo>
                  <a:cubicBezTo>
                    <a:pt x="8" y="329"/>
                    <a:pt x="211" y="410"/>
                    <a:pt x="369" y="402"/>
                  </a:cubicBezTo>
                  <a:cubicBezTo>
                    <a:pt x="528" y="395"/>
                    <a:pt x="696" y="296"/>
                    <a:pt x="691" y="187"/>
                  </a:cubicBezTo>
                  <a:cubicBezTo>
                    <a:pt x="689" y="139"/>
                    <a:pt x="656" y="96"/>
                    <a:pt x="603" y="64"/>
                  </a:cubicBezTo>
                  <a:close/>
                </a:path>
              </a:pathLst>
            </a:custGeom>
            <a:solidFill>
              <a:srgbClr val="A9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2" name="Freeform 11"/>
            <p:cNvSpPr/>
            <p:nvPr/>
          </p:nvSpPr>
          <p:spPr bwMode="auto">
            <a:xfrm>
              <a:off x="110" y="2791"/>
              <a:ext cx="34" cy="35"/>
            </a:xfrm>
            <a:custGeom>
              <a:avLst/>
              <a:gdLst>
                <a:gd name="T0" fmla="*/ 28 w 28"/>
                <a:gd name="T1" fmla="*/ 14 h 29"/>
                <a:gd name="T2" fmla="*/ 15 w 28"/>
                <a:gd name="T3" fmla="*/ 29 h 29"/>
                <a:gd name="T4" fmla="*/ 0 w 28"/>
                <a:gd name="T5" fmla="*/ 15 h 29"/>
                <a:gd name="T6" fmla="*/ 13 w 28"/>
                <a:gd name="T7" fmla="*/ 1 h 29"/>
                <a:gd name="T8" fmla="*/ 28 w 2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cubicBezTo>
                    <a:pt x="28" y="22"/>
                    <a:pt x="22" y="28"/>
                    <a:pt x="15" y="29"/>
                  </a:cubicBezTo>
                  <a:cubicBezTo>
                    <a:pt x="7" y="29"/>
                    <a:pt x="0" y="23"/>
                    <a:pt x="0" y="15"/>
                  </a:cubicBezTo>
                  <a:cubicBezTo>
                    <a:pt x="0" y="8"/>
                    <a:pt x="6" y="1"/>
                    <a:pt x="13" y="1"/>
                  </a:cubicBezTo>
                  <a:cubicBezTo>
                    <a:pt x="21" y="0"/>
                    <a:pt x="28" y="6"/>
                    <a:pt x="28" y="14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3" name="Freeform 12"/>
            <p:cNvSpPr/>
            <p:nvPr/>
          </p:nvSpPr>
          <p:spPr bwMode="auto">
            <a:xfrm>
              <a:off x="632" y="2768"/>
              <a:ext cx="34" cy="34"/>
            </a:xfrm>
            <a:custGeom>
              <a:avLst/>
              <a:gdLst>
                <a:gd name="T0" fmla="*/ 28 w 28"/>
                <a:gd name="T1" fmla="*/ 13 h 28"/>
                <a:gd name="T2" fmla="*/ 15 w 28"/>
                <a:gd name="T3" fmla="*/ 28 h 28"/>
                <a:gd name="T4" fmla="*/ 0 w 28"/>
                <a:gd name="T5" fmla="*/ 15 h 28"/>
                <a:gd name="T6" fmla="*/ 13 w 28"/>
                <a:gd name="T7" fmla="*/ 0 h 28"/>
                <a:gd name="T8" fmla="*/ 28 w 2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3"/>
                  </a:moveTo>
                  <a:cubicBezTo>
                    <a:pt x="28" y="21"/>
                    <a:pt x="22" y="28"/>
                    <a:pt x="15" y="28"/>
                  </a:cubicBezTo>
                  <a:cubicBezTo>
                    <a:pt x="7" y="28"/>
                    <a:pt x="1" y="22"/>
                    <a:pt x="0" y="15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4" name="Freeform 13"/>
            <p:cNvSpPr/>
            <p:nvPr/>
          </p:nvSpPr>
          <p:spPr bwMode="auto">
            <a:xfrm>
              <a:off x="144" y="2601"/>
              <a:ext cx="132" cy="132"/>
            </a:xfrm>
            <a:custGeom>
              <a:avLst/>
              <a:gdLst>
                <a:gd name="T0" fmla="*/ 106 w 108"/>
                <a:gd name="T1" fmla="*/ 52 h 108"/>
                <a:gd name="T2" fmla="*/ 57 w 108"/>
                <a:gd name="T3" fmla="*/ 107 h 108"/>
                <a:gd name="T4" fmla="*/ 2 w 108"/>
                <a:gd name="T5" fmla="*/ 57 h 108"/>
                <a:gd name="T6" fmla="*/ 51 w 108"/>
                <a:gd name="T7" fmla="*/ 2 h 108"/>
                <a:gd name="T8" fmla="*/ 106 w 108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2"/>
                  </a:moveTo>
                  <a:cubicBezTo>
                    <a:pt x="108" y="81"/>
                    <a:pt x="85" y="105"/>
                    <a:pt x="57" y="107"/>
                  </a:cubicBezTo>
                  <a:cubicBezTo>
                    <a:pt x="28" y="108"/>
                    <a:pt x="3" y="86"/>
                    <a:pt x="2" y="57"/>
                  </a:cubicBezTo>
                  <a:cubicBezTo>
                    <a:pt x="0" y="28"/>
                    <a:pt x="23" y="3"/>
                    <a:pt x="51" y="2"/>
                  </a:cubicBezTo>
                  <a:cubicBezTo>
                    <a:pt x="80" y="0"/>
                    <a:pt x="105" y="23"/>
                    <a:pt x="10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5" name="Freeform 14"/>
            <p:cNvSpPr/>
            <p:nvPr/>
          </p:nvSpPr>
          <p:spPr bwMode="auto">
            <a:xfrm>
              <a:off x="166" y="2601"/>
              <a:ext cx="109" cy="108"/>
            </a:xfrm>
            <a:custGeom>
              <a:avLst/>
              <a:gdLst>
                <a:gd name="T0" fmla="*/ 33 w 89"/>
                <a:gd name="T1" fmla="*/ 2 h 89"/>
                <a:gd name="T2" fmla="*/ 26 w 89"/>
                <a:gd name="T3" fmla="*/ 3 h 89"/>
                <a:gd name="T4" fmla="*/ 1 w 89"/>
                <a:gd name="T5" fmla="*/ 45 h 89"/>
                <a:gd name="T6" fmla="*/ 49 w 89"/>
                <a:gd name="T7" fmla="*/ 88 h 89"/>
                <a:gd name="T8" fmla="*/ 88 w 89"/>
                <a:gd name="T9" fmla="*/ 60 h 89"/>
                <a:gd name="T10" fmla="*/ 88 w 89"/>
                <a:gd name="T11" fmla="*/ 52 h 89"/>
                <a:gd name="T12" fmla="*/ 33 w 89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89">
                  <a:moveTo>
                    <a:pt x="33" y="2"/>
                  </a:moveTo>
                  <a:cubicBezTo>
                    <a:pt x="31" y="2"/>
                    <a:pt x="29" y="2"/>
                    <a:pt x="26" y="3"/>
                  </a:cubicBezTo>
                  <a:cubicBezTo>
                    <a:pt x="11" y="10"/>
                    <a:pt x="0" y="27"/>
                    <a:pt x="1" y="45"/>
                  </a:cubicBezTo>
                  <a:cubicBezTo>
                    <a:pt x="2" y="70"/>
                    <a:pt x="24" y="89"/>
                    <a:pt x="49" y="88"/>
                  </a:cubicBezTo>
                  <a:cubicBezTo>
                    <a:pt x="67" y="87"/>
                    <a:pt x="82" y="76"/>
                    <a:pt x="88" y="60"/>
                  </a:cubicBezTo>
                  <a:cubicBezTo>
                    <a:pt x="88" y="57"/>
                    <a:pt x="89" y="55"/>
                    <a:pt x="88" y="52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6" name="Freeform 15"/>
            <p:cNvSpPr/>
            <p:nvPr/>
          </p:nvSpPr>
          <p:spPr bwMode="auto">
            <a:xfrm>
              <a:off x="180" y="2601"/>
              <a:ext cx="94" cy="95"/>
            </a:xfrm>
            <a:custGeom>
              <a:avLst/>
              <a:gdLst>
                <a:gd name="T0" fmla="*/ 22 w 77"/>
                <a:gd name="T1" fmla="*/ 2 h 78"/>
                <a:gd name="T2" fmla="*/ 19 w 77"/>
                <a:gd name="T3" fmla="*/ 2 h 78"/>
                <a:gd name="T4" fmla="*/ 0 w 77"/>
                <a:gd name="T5" fmla="*/ 38 h 78"/>
                <a:gd name="T6" fmla="*/ 43 w 77"/>
                <a:gd name="T7" fmla="*/ 77 h 78"/>
                <a:gd name="T8" fmla="*/ 77 w 77"/>
                <a:gd name="T9" fmla="*/ 54 h 78"/>
                <a:gd name="T10" fmla="*/ 77 w 77"/>
                <a:gd name="T11" fmla="*/ 52 h 78"/>
                <a:gd name="T12" fmla="*/ 22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2" y="2"/>
                  </a:moveTo>
                  <a:cubicBezTo>
                    <a:pt x="21" y="2"/>
                    <a:pt x="20" y="2"/>
                    <a:pt x="19" y="2"/>
                  </a:cubicBezTo>
                  <a:cubicBezTo>
                    <a:pt x="7" y="10"/>
                    <a:pt x="0" y="23"/>
                    <a:pt x="0" y="38"/>
                  </a:cubicBezTo>
                  <a:cubicBezTo>
                    <a:pt x="2" y="60"/>
                    <a:pt x="21" y="78"/>
                    <a:pt x="43" y="77"/>
                  </a:cubicBezTo>
                  <a:cubicBezTo>
                    <a:pt x="58" y="76"/>
                    <a:pt x="71" y="67"/>
                    <a:pt x="77" y="54"/>
                  </a:cubicBezTo>
                  <a:cubicBezTo>
                    <a:pt x="77" y="53"/>
                    <a:pt x="77" y="52"/>
                    <a:pt x="77" y="52"/>
                  </a:cubicBezTo>
                  <a:cubicBezTo>
                    <a:pt x="76" y="23"/>
                    <a:pt x="51" y="0"/>
                    <a:pt x="22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7" name="Freeform 16"/>
            <p:cNvSpPr/>
            <p:nvPr/>
          </p:nvSpPr>
          <p:spPr bwMode="auto">
            <a:xfrm>
              <a:off x="166" y="2625"/>
              <a:ext cx="27" cy="28"/>
            </a:xfrm>
            <a:custGeom>
              <a:avLst/>
              <a:gdLst>
                <a:gd name="T0" fmla="*/ 22 w 22"/>
                <a:gd name="T1" fmla="*/ 11 h 23"/>
                <a:gd name="T2" fmla="*/ 11 w 22"/>
                <a:gd name="T3" fmla="*/ 22 h 23"/>
                <a:gd name="T4" fmla="*/ 0 w 22"/>
                <a:gd name="T5" fmla="*/ 12 h 23"/>
                <a:gd name="T6" fmla="*/ 10 w 22"/>
                <a:gd name="T7" fmla="*/ 0 h 23"/>
                <a:gd name="T8" fmla="*/ 22 w 22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2" y="11"/>
                  </a:moveTo>
                  <a:cubicBezTo>
                    <a:pt x="22" y="17"/>
                    <a:pt x="18" y="22"/>
                    <a:pt x="11" y="22"/>
                  </a:cubicBezTo>
                  <a:cubicBezTo>
                    <a:pt x="5" y="23"/>
                    <a:pt x="0" y="18"/>
                    <a:pt x="0" y="12"/>
                  </a:cubicBezTo>
                  <a:cubicBezTo>
                    <a:pt x="0" y="6"/>
                    <a:pt x="4" y="0"/>
                    <a:pt x="10" y="0"/>
                  </a:cubicBezTo>
                  <a:cubicBezTo>
                    <a:pt x="17" y="0"/>
                    <a:pt x="22" y="5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8" name="Freeform 17"/>
            <p:cNvSpPr/>
            <p:nvPr/>
          </p:nvSpPr>
          <p:spPr bwMode="auto">
            <a:xfrm>
              <a:off x="477" y="2585"/>
              <a:ext cx="132" cy="132"/>
            </a:xfrm>
            <a:custGeom>
              <a:avLst/>
              <a:gdLst>
                <a:gd name="T0" fmla="*/ 106 w 108"/>
                <a:gd name="T1" fmla="*/ 51 h 108"/>
                <a:gd name="T2" fmla="*/ 56 w 108"/>
                <a:gd name="T3" fmla="*/ 106 h 108"/>
                <a:gd name="T4" fmla="*/ 1 w 108"/>
                <a:gd name="T5" fmla="*/ 57 h 108"/>
                <a:gd name="T6" fmla="*/ 51 w 108"/>
                <a:gd name="T7" fmla="*/ 2 h 108"/>
                <a:gd name="T8" fmla="*/ 106 w 108"/>
                <a:gd name="T9" fmla="*/ 5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1"/>
                  </a:moveTo>
                  <a:cubicBezTo>
                    <a:pt x="108" y="80"/>
                    <a:pt x="85" y="105"/>
                    <a:pt x="56" y="106"/>
                  </a:cubicBezTo>
                  <a:cubicBezTo>
                    <a:pt x="27" y="108"/>
                    <a:pt x="3" y="86"/>
                    <a:pt x="1" y="57"/>
                  </a:cubicBezTo>
                  <a:cubicBezTo>
                    <a:pt x="0" y="28"/>
                    <a:pt x="22" y="3"/>
                    <a:pt x="51" y="2"/>
                  </a:cubicBezTo>
                  <a:cubicBezTo>
                    <a:pt x="80" y="0"/>
                    <a:pt x="105" y="23"/>
                    <a:pt x="10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9" name="Freeform 18"/>
            <p:cNvSpPr/>
            <p:nvPr/>
          </p:nvSpPr>
          <p:spPr bwMode="auto">
            <a:xfrm>
              <a:off x="499" y="2585"/>
              <a:ext cx="107" cy="109"/>
            </a:xfrm>
            <a:custGeom>
              <a:avLst/>
              <a:gdLst>
                <a:gd name="T0" fmla="*/ 33 w 88"/>
                <a:gd name="T1" fmla="*/ 2 h 89"/>
                <a:gd name="T2" fmla="*/ 26 w 88"/>
                <a:gd name="T3" fmla="*/ 2 h 89"/>
                <a:gd name="T4" fmla="*/ 1 w 88"/>
                <a:gd name="T5" fmla="*/ 45 h 89"/>
                <a:gd name="T6" fmla="*/ 48 w 88"/>
                <a:gd name="T7" fmla="*/ 88 h 89"/>
                <a:gd name="T8" fmla="*/ 88 w 88"/>
                <a:gd name="T9" fmla="*/ 60 h 89"/>
                <a:gd name="T10" fmla="*/ 88 w 88"/>
                <a:gd name="T11" fmla="*/ 51 h 89"/>
                <a:gd name="T12" fmla="*/ 33 w 88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9">
                  <a:moveTo>
                    <a:pt x="33" y="2"/>
                  </a:moveTo>
                  <a:cubicBezTo>
                    <a:pt x="31" y="2"/>
                    <a:pt x="28" y="2"/>
                    <a:pt x="26" y="2"/>
                  </a:cubicBezTo>
                  <a:cubicBezTo>
                    <a:pt x="10" y="10"/>
                    <a:pt x="0" y="27"/>
                    <a:pt x="1" y="45"/>
                  </a:cubicBezTo>
                  <a:cubicBezTo>
                    <a:pt x="2" y="70"/>
                    <a:pt x="23" y="89"/>
                    <a:pt x="48" y="88"/>
                  </a:cubicBezTo>
                  <a:cubicBezTo>
                    <a:pt x="66" y="87"/>
                    <a:pt x="81" y="76"/>
                    <a:pt x="88" y="60"/>
                  </a:cubicBezTo>
                  <a:cubicBezTo>
                    <a:pt x="88" y="57"/>
                    <a:pt x="88" y="54"/>
                    <a:pt x="88" y="51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0" name="Freeform 19"/>
            <p:cNvSpPr/>
            <p:nvPr/>
          </p:nvSpPr>
          <p:spPr bwMode="auto">
            <a:xfrm>
              <a:off x="511" y="2585"/>
              <a:ext cx="95" cy="94"/>
            </a:xfrm>
            <a:custGeom>
              <a:avLst/>
              <a:gdLst>
                <a:gd name="T0" fmla="*/ 23 w 78"/>
                <a:gd name="T1" fmla="*/ 2 h 77"/>
                <a:gd name="T2" fmla="*/ 20 w 78"/>
                <a:gd name="T3" fmla="*/ 2 h 77"/>
                <a:gd name="T4" fmla="*/ 1 w 78"/>
                <a:gd name="T5" fmla="*/ 38 h 77"/>
                <a:gd name="T6" fmla="*/ 44 w 78"/>
                <a:gd name="T7" fmla="*/ 76 h 77"/>
                <a:gd name="T8" fmla="*/ 78 w 78"/>
                <a:gd name="T9" fmla="*/ 53 h 77"/>
                <a:gd name="T10" fmla="*/ 78 w 78"/>
                <a:gd name="T11" fmla="*/ 51 h 77"/>
                <a:gd name="T12" fmla="*/ 23 w 78"/>
                <a:gd name="T13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7">
                  <a:moveTo>
                    <a:pt x="23" y="2"/>
                  </a:moveTo>
                  <a:cubicBezTo>
                    <a:pt x="22" y="2"/>
                    <a:pt x="21" y="2"/>
                    <a:pt x="20" y="2"/>
                  </a:cubicBezTo>
                  <a:cubicBezTo>
                    <a:pt x="8" y="10"/>
                    <a:pt x="0" y="23"/>
                    <a:pt x="1" y="38"/>
                  </a:cubicBezTo>
                  <a:cubicBezTo>
                    <a:pt x="2" y="60"/>
                    <a:pt x="21" y="77"/>
                    <a:pt x="44" y="76"/>
                  </a:cubicBezTo>
                  <a:cubicBezTo>
                    <a:pt x="59" y="76"/>
                    <a:pt x="72" y="66"/>
                    <a:pt x="78" y="53"/>
                  </a:cubicBezTo>
                  <a:cubicBezTo>
                    <a:pt x="78" y="53"/>
                    <a:pt x="78" y="52"/>
                    <a:pt x="78" y="51"/>
                  </a:cubicBezTo>
                  <a:cubicBezTo>
                    <a:pt x="77" y="23"/>
                    <a:pt x="52" y="0"/>
                    <a:pt x="23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1" name="Freeform 20"/>
            <p:cNvSpPr/>
            <p:nvPr/>
          </p:nvSpPr>
          <p:spPr bwMode="auto">
            <a:xfrm>
              <a:off x="497" y="2610"/>
              <a:ext cx="29" cy="28"/>
            </a:xfrm>
            <a:custGeom>
              <a:avLst/>
              <a:gdLst>
                <a:gd name="T0" fmla="*/ 23 w 23"/>
                <a:gd name="T1" fmla="*/ 11 h 23"/>
                <a:gd name="T2" fmla="*/ 12 w 23"/>
                <a:gd name="T3" fmla="*/ 22 h 23"/>
                <a:gd name="T4" fmla="*/ 0 w 23"/>
                <a:gd name="T5" fmla="*/ 12 h 23"/>
                <a:gd name="T6" fmla="*/ 11 w 23"/>
                <a:gd name="T7" fmla="*/ 0 h 23"/>
                <a:gd name="T8" fmla="*/ 23 w 23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11"/>
                  </a:moveTo>
                  <a:cubicBezTo>
                    <a:pt x="23" y="17"/>
                    <a:pt x="18" y="22"/>
                    <a:pt x="12" y="22"/>
                  </a:cubicBezTo>
                  <a:cubicBezTo>
                    <a:pt x="6" y="23"/>
                    <a:pt x="1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cubicBezTo>
                    <a:pt x="17" y="0"/>
                    <a:pt x="22" y="5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2" name="Freeform 21"/>
            <p:cNvSpPr/>
            <p:nvPr/>
          </p:nvSpPr>
          <p:spPr bwMode="auto">
            <a:xfrm>
              <a:off x="43" y="2888"/>
              <a:ext cx="126" cy="126"/>
            </a:xfrm>
            <a:custGeom>
              <a:avLst/>
              <a:gdLst>
                <a:gd name="T0" fmla="*/ 102 w 103"/>
                <a:gd name="T1" fmla="*/ 49 h 103"/>
                <a:gd name="T2" fmla="*/ 54 w 103"/>
                <a:gd name="T3" fmla="*/ 102 h 103"/>
                <a:gd name="T4" fmla="*/ 2 w 103"/>
                <a:gd name="T5" fmla="*/ 54 h 103"/>
                <a:gd name="T6" fmla="*/ 49 w 103"/>
                <a:gd name="T7" fmla="*/ 2 h 103"/>
                <a:gd name="T8" fmla="*/ 102 w 103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2" y="49"/>
                  </a:moveTo>
                  <a:cubicBezTo>
                    <a:pt x="103" y="77"/>
                    <a:pt x="82" y="100"/>
                    <a:pt x="54" y="102"/>
                  </a:cubicBezTo>
                  <a:cubicBezTo>
                    <a:pt x="26" y="103"/>
                    <a:pt x="3" y="82"/>
                    <a:pt x="2" y="54"/>
                  </a:cubicBezTo>
                  <a:cubicBezTo>
                    <a:pt x="0" y="27"/>
                    <a:pt x="22" y="3"/>
                    <a:pt x="49" y="2"/>
                  </a:cubicBezTo>
                  <a:cubicBezTo>
                    <a:pt x="77" y="0"/>
                    <a:pt x="100" y="22"/>
                    <a:pt x="102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3" name="Freeform 22"/>
            <p:cNvSpPr/>
            <p:nvPr/>
          </p:nvSpPr>
          <p:spPr bwMode="auto">
            <a:xfrm>
              <a:off x="622" y="2851"/>
              <a:ext cx="125" cy="125"/>
            </a:xfrm>
            <a:custGeom>
              <a:avLst/>
              <a:gdLst>
                <a:gd name="T0" fmla="*/ 101 w 102"/>
                <a:gd name="T1" fmla="*/ 49 h 103"/>
                <a:gd name="T2" fmla="*/ 53 w 102"/>
                <a:gd name="T3" fmla="*/ 101 h 103"/>
                <a:gd name="T4" fmla="*/ 1 w 102"/>
                <a:gd name="T5" fmla="*/ 54 h 103"/>
                <a:gd name="T6" fmla="*/ 49 w 102"/>
                <a:gd name="T7" fmla="*/ 1 h 103"/>
                <a:gd name="T8" fmla="*/ 101 w 102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">
                  <a:moveTo>
                    <a:pt x="101" y="49"/>
                  </a:moveTo>
                  <a:cubicBezTo>
                    <a:pt x="102" y="77"/>
                    <a:pt x="81" y="100"/>
                    <a:pt x="53" y="101"/>
                  </a:cubicBezTo>
                  <a:cubicBezTo>
                    <a:pt x="26" y="103"/>
                    <a:pt x="2" y="81"/>
                    <a:pt x="1" y="54"/>
                  </a:cubicBezTo>
                  <a:cubicBezTo>
                    <a:pt x="0" y="26"/>
                    <a:pt x="21" y="3"/>
                    <a:pt x="49" y="1"/>
                  </a:cubicBezTo>
                  <a:cubicBezTo>
                    <a:pt x="76" y="0"/>
                    <a:pt x="100" y="21"/>
                    <a:pt x="101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4" name="Freeform 23"/>
            <p:cNvSpPr/>
            <p:nvPr/>
          </p:nvSpPr>
          <p:spPr bwMode="auto">
            <a:xfrm>
              <a:off x="219" y="2819"/>
              <a:ext cx="350" cy="184"/>
            </a:xfrm>
            <a:custGeom>
              <a:avLst/>
              <a:gdLst>
                <a:gd name="T0" fmla="*/ 25 w 287"/>
                <a:gd name="T1" fmla="*/ 42 h 151"/>
                <a:gd name="T2" fmla="*/ 273 w 287"/>
                <a:gd name="T3" fmla="*/ 28 h 151"/>
                <a:gd name="T4" fmla="*/ 164 w 287"/>
                <a:gd name="T5" fmla="*/ 140 h 151"/>
                <a:gd name="T6" fmla="*/ 25 w 287"/>
                <a:gd name="T7" fmla="*/ 4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51">
                  <a:moveTo>
                    <a:pt x="25" y="42"/>
                  </a:moveTo>
                  <a:cubicBezTo>
                    <a:pt x="59" y="26"/>
                    <a:pt x="221" y="0"/>
                    <a:pt x="273" y="28"/>
                  </a:cubicBezTo>
                  <a:cubicBezTo>
                    <a:pt x="287" y="33"/>
                    <a:pt x="269" y="129"/>
                    <a:pt x="164" y="140"/>
                  </a:cubicBezTo>
                  <a:cubicBezTo>
                    <a:pt x="52" y="151"/>
                    <a:pt x="0" y="54"/>
                    <a:pt x="25" y="4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5" name="Freeform 24"/>
            <p:cNvSpPr/>
            <p:nvPr/>
          </p:nvSpPr>
          <p:spPr bwMode="auto">
            <a:xfrm>
              <a:off x="280" y="2843"/>
              <a:ext cx="104" cy="66"/>
            </a:xfrm>
            <a:custGeom>
              <a:avLst/>
              <a:gdLst>
                <a:gd name="T0" fmla="*/ 19 w 85"/>
                <a:gd name="T1" fmla="*/ 53 h 54"/>
                <a:gd name="T2" fmla="*/ 72 w 85"/>
                <a:gd name="T3" fmla="*/ 47 h 54"/>
                <a:gd name="T4" fmla="*/ 84 w 85"/>
                <a:gd name="T5" fmla="*/ 32 h 54"/>
                <a:gd name="T6" fmla="*/ 80 w 85"/>
                <a:gd name="T7" fmla="*/ 0 h 54"/>
                <a:gd name="T8" fmla="*/ 0 w 85"/>
                <a:gd name="T9" fmla="*/ 14 h 54"/>
                <a:gd name="T10" fmla="*/ 4 w 85"/>
                <a:gd name="T11" fmla="*/ 41 h 54"/>
                <a:gd name="T12" fmla="*/ 19 w 85"/>
                <a:gd name="T13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4">
                  <a:moveTo>
                    <a:pt x="19" y="53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80" y="46"/>
                    <a:pt x="85" y="39"/>
                    <a:pt x="84" y="3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0" y="3"/>
                    <a:pt x="21" y="8"/>
                    <a:pt x="0" y="14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9"/>
                    <a:pt x="11" y="54"/>
                    <a:pt x="19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6" name="Freeform 25"/>
            <p:cNvSpPr/>
            <p:nvPr/>
          </p:nvSpPr>
          <p:spPr bwMode="auto">
            <a:xfrm>
              <a:off x="420" y="2837"/>
              <a:ext cx="101" cy="60"/>
            </a:xfrm>
            <a:custGeom>
              <a:avLst/>
              <a:gdLst>
                <a:gd name="T0" fmla="*/ 14 w 82"/>
                <a:gd name="T1" fmla="*/ 47 h 49"/>
                <a:gd name="T2" fmla="*/ 67 w 82"/>
                <a:gd name="T3" fmla="*/ 49 h 49"/>
                <a:gd name="T4" fmla="*/ 81 w 82"/>
                <a:gd name="T5" fmla="*/ 35 h 49"/>
                <a:gd name="T6" fmla="*/ 82 w 82"/>
                <a:gd name="T7" fmla="*/ 4 h 49"/>
                <a:gd name="T8" fmla="*/ 1 w 82"/>
                <a:gd name="T9" fmla="*/ 1 h 49"/>
                <a:gd name="T10" fmla="*/ 0 w 82"/>
                <a:gd name="T11" fmla="*/ 33 h 49"/>
                <a:gd name="T12" fmla="*/ 14 w 82"/>
                <a:gd name="T13" fmla="*/ 4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14" y="4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75" y="49"/>
                    <a:pt x="81" y="43"/>
                    <a:pt x="81" y="3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60" y="0"/>
                    <a:pt x="31" y="0"/>
                    <a:pt x="1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1"/>
                    <a:pt x="6" y="47"/>
                    <a:pt x="1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7" name="Freeform 26"/>
            <p:cNvSpPr/>
            <p:nvPr/>
          </p:nvSpPr>
          <p:spPr bwMode="auto">
            <a:xfrm>
              <a:off x="431" y="2342"/>
              <a:ext cx="306" cy="285"/>
            </a:xfrm>
            <a:custGeom>
              <a:avLst/>
              <a:gdLst>
                <a:gd name="T0" fmla="*/ 127 w 250"/>
                <a:gd name="T1" fmla="*/ 105 h 234"/>
                <a:gd name="T2" fmla="*/ 12 w 250"/>
                <a:gd name="T3" fmla="*/ 114 h 234"/>
                <a:gd name="T4" fmla="*/ 118 w 250"/>
                <a:gd name="T5" fmla="*/ 142 h 234"/>
                <a:gd name="T6" fmla="*/ 189 w 250"/>
                <a:gd name="T7" fmla="*/ 184 h 234"/>
                <a:gd name="T8" fmla="*/ 209 w 250"/>
                <a:gd name="T9" fmla="*/ 100 h 234"/>
                <a:gd name="T10" fmla="*/ 127 w 250"/>
                <a:gd name="T11" fmla="*/ 1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234">
                  <a:moveTo>
                    <a:pt x="127" y="105"/>
                  </a:moveTo>
                  <a:cubicBezTo>
                    <a:pt x="64" y="59"/>
                    <a:pt x="37" y="0"/>
                    <a:pt x="12" y="114"/>
                  </a:cubicBezTo>
                  <a:cubicBezTo>
                    <a:pt x="0" y="159"/>
                    <a:pt x="4" y="162"/>
                    <a:pt x="118" y="142"/>
                  </a:cubicBezTo>
                  <a:cubicBezTo>
                    <a:pt x="164" y="234"/>
                    <a:pt x="154" y="219"/>
                    <a:pt x="189" y="184"/>
                  </a:cubicBezTo>
                  <a:cubicBezTo>
                    <a:pt x="225" y="150"/>
                    <a:pt x="250" y="93"/>
                    <a:pt x="209" y="100"/>
                  </a:cubicBezTo>
                  <a:cubicBezTo>
                    <a:pt x="169" y="107"/>
                    <a:pt x="127" y="105"/>
                    <a:pt x="127" y="105"/>
                  </a:cubicBezTo>
                  <a:close/>
                </a:path>
              </a:pathLst>
            </a:custGeom>
            <a:solidFill>
              <a:srgbClr val="EC6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8" name="Freeform 27"/>
            <p:cNvSpPr/>
            <p:nvPr/>
          </p:nvSpPr>
          <p:spPr bwMode="auto">
            <a:xfrm>
              <a:off x="552" y="2459"/>
              <a:ext cx="57" cy="70"/>
            </a:xfrm>
            <a:custGeom>
              <a:avLst/>
              <a:gdLst>
                <a:gd name="T0" fmla="*/ 19 w 46"/>
                <a:gd name="T1" fmla="*/ 2 h 58"/>
                <a:gd name="T2" fmla="*/ 42 w 46"/>
                <a:gd name="T3" fmla="*/ 10 h 58"/>
                <a:gd name="T4" fmla="*/ 24 w 46"/>
                <a:gd name="T5" fmla="*/ 56 h 58"/>
                <a:gd name="T6" fmla="*/ 4 w 46"/>
                <a:gd name="T7" fmla="*/ 48 h 58"/>
                <a:gd name="T8" fmla="*/ 19 w 46"/>
                <a:gd name="T9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7">
                  <a:moveTo>
                    <a:pt x="19" y="2"/>
                  </a:moveTo>
                  <a:cubicBezTo>
                    <a:pt x="29" y="0"/>
                    <a:pt x="46" y="6"/>
                    <a:pt x="42" y="10"/>
                  </a:cubicBezTo>
                  <a:cubicBezTo>
                    <a:pt x="34" y="17"/>
                    <a:pt x="28" y="58"/>
                    <a:pt x="24" y="56"/>
                  </a:cubicBezTo>
                  <a:cubicBezTo>
                    <a:pt x="19" y="54"/>
                    <a:pt x="7" y="52"/>
                    <a:pt x="4" y="48"/>
                  </a:cubicBezTo>
                  <a:cubicBezTo>
                    <a:pt x="0" y="44"/>
                    <a:pt x="8" y="6"/>
                    <a:pt x="19" y="2"/>
                  </a:cubicBezTo>
                  <a:close/>
                </a:path>
              </a:pathLst>
            </a:custGeom>
            <a:solidFill>
              <a:srgbClr val="F2A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9" name="Group 99"/>
          <p:cNvGrpSpPr>
            <a:grpSpLocks noChangeAspect="1"/>
          </p:cNvGrpSpPr>
          <p:nvPr/>
        </p:nvGrpSpPr>
        <p:grpSpPr>
          <a:xfrm>
            <a:off x="3013393" y="274943"/>
            <a:ext cx="1407583" cy="1401233"/>
            <a:chOff x="3197" y="372"/>
            <a:chExt cx="665" cy="6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0" name="Oval 100"/>
            <p:cNvSpPr>
              <a:spLocks noChangeArrowheads="1"/>
            </p:cNvSpPr>
            <p:nvPr/>
          </p:nvSpPr>
          <p:spPr bwMode="auto">
            <a:xfrm>
              <a:off x="3217" y="392"/>
              <a:ext cx="627" cy="622"/>
            </a:xfrm>
            <a:prstGeom prst="ellipse">
              <a:avLst/>
            </a:pr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1" name="Freeform 101"/>
            <p:cNvSpPr>
              <a:spLocks noEditPoints="1"/>
            </p:cNvSpPr>
            <p:nvPr/>
          </p:nvSpPr>
          <p:spPr bwMode="auto">
            <a:xfrm>
              <a:off x="3197" y="372"/>
              <a:ext cx="665" cy="662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2" name="Freeform 102"/>
            <p:cNvSpPr/>
            <p:nvPr/>
          </p:nvSpPr>
          <p:spPr bwMode="auto">
            <a:xfrm>
              <a:off x="3298" y="461"/>
              <a:ext cx="509" cy="480"/>
            </a:xfrm>
            <a:custGeom>
              <a:avLst/>
              <a:gdLst>
                <a:gd name="T0" fmla="*/ 219 w 251"/>
                <a:gd name="T1" fmla="*/ 80 h 238"/>
                <a:gd name="T2" fmla="*/ 93 w 251"/>
                <a:gd name="T3" fmla="*/ 31 h 238"/>
                <a:gd name="T4" fmla="*/ 79 w 251"/>
                <a:gd name="T5" fmla="*/ 32 h 238"/>
                <a:gd name="T6" fmla="*/ 71 w 251"/>
                <a:gd name="T7" fmla="*/ 32 h 238"/>
                <a:gd name="T8" fmla="*/ 67 w 251"/>
                <a:gd name="T9" fmla="*/ 42 h 238"/>
                <a:gd name="T10" fmla="*/ 62 w 251"/>
                <a:gd name="T11" fmla="*/ 45 h 238"/>
                <a:gd name="T12" fmla="*/ 11 w 251"/>
                <a:gd name="T13" fmla="*/ 171 h 238"/>
                <a:gd name="T14" fmla="*/ 164 w 251"/>
                <a:gd name="T15" fmla="*/ 208 h 238"/>
                <a:gd name="T16" fmla="*/ 219 w 251"/>
                <a:gd name="T17" fmla="*/ 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238">
                  <a:moveTo>
                    <a:pt x="219" y="80"/>
                  </a:moveTo>
                  <a:cubicBezTo>
                    <a:pt x="190" y="12"/>
                    <a:pt x="132" y="18"/>
                    <a:pt x="93" y="31"/>
                  </a:cubicBezTo>
                  <a:cubicBezTo>
                    <a:pt x="103" y="9"/>
                    <a:pt x="88" y="0"/>
                    <a:pt x="79" y="32"/>
                  </a:cubicBezTo>
                  <a:cubicBezTo>
                    <a:pt x="85" y="5"/>
                    <a:pt x="64" y="10"/>
                    <a:pt x="71" y="32"/>
                  </a:cubicBezTo>
                  <a:cubicBezTo>
                    <a:pt x="58" y="13"/>
                    <a:pt x="49" y="34"/>
                    <a:pt x="67" y="42"/>
                  </a:cubicBezTo>
                  <a:cubicBezTo>
                    <a:pt x="65" y="43"/>
                    <a:pt x="64" y="44"/>
                    <a:pt x="62" y="45"/>
                  </a:cubicBezTo>
                  <a:cubicBezTo>
                    <a:pt x="13" y="72"/>
                    <a:pt x="0" y="118"/>
                    <a:pt x="11" y="171"/>
                  </a:cubicBezTo>
                  <a:cubicBezTo>
                    <a:pt x="29" y="238"/>
                    <a:pt x="126" y="227"/>
                    <a:pt x="164" y="208"/>
                  </a:cubicBezTo>
                  <a:cubicBezTo>
                    <a:pt x="203" y="190"/>
                    <a:pt x="251" y="156"/>
                    <a:pt x="219" y="80"/>
                  </a:cubicBezTo>
                </a:path>
              </a:pathLst>
            </a:custGeom>
            <a:solidFill>
              <a:srgbClr val="A07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3" name="Freeform 103"/>
            <p:cNvSpPr/>
            <p:nvPr/>
          </p:nvSpPr>
          <p:spPr bwMode="auto">
            <a:xfrm>
              <a:off x="3357" y="584"/>
              <a:ext cx="389" cy="355"/>
            </a:xfrm>
            <a:custGeom>
              <a:avLst/>
              <a:gdLst>
                <a:gd name="T0" fmla="*/ 0 w 192"/>
                <a:gd name="T1" fmla="*/ 63 h 176"/>
                <a:gd name="T2" fmla="*/ 129 w 192"/>
                <a:gd name="T3" fmla="*/ 128 h 176"/>
                <a:gd name="T4" fmla="*/ 155 w 192"/>
                <a:gd name="T5" fmla="*/ 0 h 176"/>
                <a:gd name="T6" fmla="*/ 111 w 192"/>
                <a:gd name="T7" fmla="*/ 11 h 176"/>
                <a:gd name="T8" fmla="*/ 99 w 192"/>
                <a:gd name="T9" fmla="*/ 21 h 176"/>
                <a:gd name="T10" fmla="*/ 75 w 192"/>
                <a:gd name="T11" fmla="*/ 31 h 176"/>
                <a:gd name="T12" fmla="*/ 53 w 192"/>
                <a:gd name="T13" fmla="*/ 33 h 176"/>
                <a:gd name="T14" fmla="*/ 0 w 192"/>
                <a:gd name="T15" fmla="*/ 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76">
                  <a:moveTo>
                    <a:pt x="0" y="63"/>
                  </a:moveTo>
                  <a:cubicBezTo>
                    <a:pt x="4" y="88"/>
                    <a:pt x="9" y="176"/>
                    <a:pt x="129" y="128"/>
                  </a:cubicBezTo>
                  <a:cubicBezTo>
                    <a:pt x="190" y="100"/>
                    <a:pt x="192" y="58"/>
                    <a:pt x="155" y="0"/>
                  </a:cubicBezTo>
                  <a:cubicBezTo>
                    <a:pt x="155" y="0"/>
                    <a:pt x="117" y="11"/>
                    <a:pt x="111" y="11"/>
                  </a:cubicBezTo>
                  <a:cubicBezTo>
                    <a:pt x="123" y="19"/>
                    <a:pt x="110" y="30"/>
                    <a:pt x="99" y="21"/>
                  </a:cubicBezTo>
                  <a:cubicBezTo>
                    <a:pt x="101" y="37"/>
                    <a:pt x="82" y="50"/>
                    <a:pt x="75" y="31"/>
                  </a:cubicBezTo>
                  <a:cubicBezTo>
                    <a:pt x="77" y="49"/>
                    <a:pt x="44" y="59"/>
                    <a:pt x="53" y="33"/>
                  </a:cubicBezTo>
                  <a:cubicBezTo>
                    <a:pt x="39" y="46"/>
                    <a:pt x="11" y="63"/>
                    <a:pt x="0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4" name="Freeform 104"/>
            <p:cNvSpPr/>
            <p:nvPr/>
          </p:nvSpPr>
          <p:spPr bwMode="auto">
            <a:xfrm>
              <a:off x="3373" y="650"/>
              <a:ext cx="211" cy="218"/>
            </a:xfrm>
            <a:custGeom>
              <a:avLst/>
              <a:gdLst>
                <a:gd name="T0" fmla="*/ 45 w 104"/>
                <a:gd name="T1" fmla="*/ 108 h 108"/>
                <a:gd name="T2" fmla="*/ 0 w 104"/>
                <a:gd name="T3" fmla="*/ 67 h 108"/>
                <a:gd name="T4" fmla="*/ 45 w 10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08">
                  <a:moveTo>
                    <a:pt x="45" y="108"/>
                  </a:moveTo>
                  <a:cubicBezTo>
                    <a:pt x="104" y="62"/>
                    <a:pt x="81" y="0"/>
                    <a:pt x="0" y="67"/>
                  </a:cubicBezTo>
                  <a:cubicBezTo>
                    <a:pt x="7" y="85"/>
                    <a:pt x="19" y="103"/>
                    <a:pt x="45" y="108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5" name="Freeform 105"/>
            <p:cNvSpPr/>
            <p:nvPr/>
          </p:nvSpPr>
          <p:spPr bwMode="auto">
            <a:xfrm>
              <a:off x="3576" y="644"/>
              <a:ext cx="146" cy="113"/>
            </a:xfrm>
            <a:custGeom>
              <a:avLst/>
              <a:gdLst>
                <a:gd name="T0" fmla="*/ 63 w 72"/>
                <a:gd name="T1" fmla="*/ 0 h 56"/>
                <a:gd name="T2" fmla="*/ 71 w 72"/>
                <a:gd name="T3" fmla="*/ 42 h 56"/>
                <a:gd name="T4" fmla="*/ 63 w 72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56">
                  <a:moveTo>
                    <a:pt x="63" y="0"/>
                  </a:moveTo>
                  <a:cubicBezTo>
                    <a:pt x="0" y="3"/>
                    <a:pt x="0" y="56"/>
                    <a:pt x="71" y="42"/>
                  </a:cubicBezTo>
                  <a:cubicBezTo>
                    <a:pt x="72" y="30"/>
                    <a:pt x="69" y="16"/>
                    <a:pt x="63" y="0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6" name="Freeform 106"/>
            <p:cNvSpPr/>
            <p:nvPr/>
          </p:nvSpPr>
          <p:spPr bwMode="auto">
            <a:xfrm>
              <a:off x="3509" y="640"/>
              <a:ext cx="102" cy="121"/>
            </a:xfrm>
            <a:custGeom>
              <a:avLst/>
              <a:gdLst>
                <a:gd name="T0" fmla="*/ 22 w 50"/>
                <a:gd name="T1" fmla="*/ 60 h 60"/>
                <a:gd name="T2" fmla="*/ 50 w 50"/>
                <a:gd name="T3" fmla="*/ 48 h 60"/>
                <a:gd name="T4" fmla="*/ 23 w 50"/>
                <a:gd name="T5" fmla="*/ 0 h 60"/>
                <a:gd name="T6" fmla="*/ 0 w 50"/>
                <a:gd name="T7" fmla="*/ 3 h 60"/>
                <a:gd name="T8" fmla="*/ 22 w 5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0">
                  <a:moveTo>
                    <a:pt x="22" y="60"/>
                  </a:moveTo>
                  <a:cubicBezTo>
                    <a:pt x="50" y="48"/>
                    <a:pt x="50" y="48"/>
                    <a:pt x="50" y="48"/>
                  </a:cubicBezTo>
                  <a:cubicBezTo>
                    <a:pt x="50" y="48"/>
                    <a:pt x="28" y="19"/>
                    <a:pt x="23" y="0"/>
                  </a:cubicBezTo>
                  <a:cubicBezTo>
                    <a:pt x="20" y="12"/>
                    <a:pt x="6" y="19"/>
                    <a:pt x="0" y="3"/>
                  </a:cubicBezTo>
                  <a:cubicBezTo>
                    <a:pt x="8" y="23"/>
                    <a:pt x="22" y="49"/>
                    <a:pt x="22" y="6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7" name="Freeform 107"/>
            <p:cNvSpPr/>
            <p:nvPr/>
          </p:nvSpPr>
          <p:spPr bwMode="auto">
            <a:xfrm>
              <a:off x="3540" y="711"/>
              <a:ext cx="87" cy="81"/>
            </a:xfrm>
            <a:custGeom>
              <a:avLst/>
              <a:gdLst>
                <a:gd name="T0" fmla="*/ 5 w 43"/>
                <a:gd name="T1" fmla="*/ 28 h 40"/>
                <a:gd name="T2" fmla="*/ 36 w 43"/>
                <a:gd name="T3" fmla="*/ 10 h 40"/>
                <a:gd name="T4" fmla="*/ 29 w 43"/>
                <a:gd name="T5" fmla="*/ 29 h 40"/>
                <a:gd name="T6" fmla="*/ 5 w 43"/>
                <a:gd name="T7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0">
                  <a:moveTo>
                    <a:pt x="5" y="28"/>
                  </a:moveTo>
                  <a:cubicBezTo>
                    <a:pt x="0" y="17"/>
                    <a:pt x="19" y="0"/>
                    <a:pt x="36" y="10"/>
                  </a:cubicBezTo>
                  <a:cubicBezTo>
                    <a:pt x="43" y="16"/>
                    <a:pt x="41" y="24"/>
                    <a:pt x="29" y="29"/>
                  </a:cubicBezTo>
                  <a:cubicBezTo>
                    <a:pt x="22" y="31"/>
                    <a:pt x="8" y="40"/>
                    <a:pt x="5" y="28"/>
                  </a:cubicBezTo>
                  <a:close/>
                </a:path>
              </a:pathLst>
            </a:custGeom>
            <a:solidFill>
              <a:srgbClr val="685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8" name="Freeform 108"/>
            <p:cNvSpPr/>
            <p:nvPr/>
          </p:nvSpPr>
          <p:spPr bwMode="auto">
            <a:xfrm>
              <a:off x="3564" y="751"/>
              <a:ext cx="14" cy="15"/>
            </a:xfrm>
            <a:custGeom>
              <a:avLst/>
              <a:gdLst>
                <a:gd name="T0" fmla="*/ 6 w 7"/>
                <a:gd name="T1" fmla="*/ 3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1 h 7"/>
                <a:gd name="T8" fmla="*/ 6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3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6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9" name="Freeform 109"/>
            <p:cNvSpPr/>
            <p:nvPr/>
          </p:nvSpPr>
          <p:spPr bwMode="auto">
            <a:xfrm>
              <a:off x="3592" y="739"/>
              <a:ext cx="15" cy="14"/>
            </a:xfrm>
            <a:custGeom>
              <a:avLst/>
              <a:gdLst>
                <a:gd name="T0" fmla="*/ 6 w 7"/>
                <a:gd name="T1" fmla="*/ 2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0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0" name="Freeform 110"/>
            <p:cNvSpPr/>
            <p:nvPr/>
          </p:nvSpPr>
          <p:spPr bwMode="auto">
            <a:xfrm>
              <a:off x="3566" y="790"/>
              <a:ext cx="28" cy="26"/>
            </a:xfrm>
            <a:custGeom>
              <a:avLst/>
              <a:gdLst>
                <a:gd name="T0" fmla="*/ 14 w 14"/>
                <a:gd name="T1" fmla="*/ 3 h 13"/>
                <a:gd name="T2" fmla="*/ 8 w 14"/>
                <a:gd name="T3" fmla="*/ 12 h 13"/>
                <a:gd name="T4" fmla="*/ 0 w 14"/>
                <a:gd name="T5" fmla="*/ 9 h 13"/>
                <a:gd name="T6" fmla="*/ 5 w 14"/>
                <a:gd name="T7" fmla="*/ 2 h 13"/>
                <a:gd name="T8" fmla="*/ 14 w 14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3"/>
                  </a:moveTo>
                  <a:cubicBezTo>
                    <a:pt x="14" y="6"/>
                    <a:pt x="12" y="11"/>
                    <a:pt x="8" y="12"/>
                  </a:cubicBezTo>
                  <a:cubicBezTo>
                    <a:pt x="5" y="13"/>
                    <a:pt x="1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ubicBezTo>
                    <a:pt x="9" y="1"/>
                    <a:pt x="13" y="0"/>
                    <a:pt x="14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1" name="Freeform 111"/>
            <p:cNvSpPr/>
            <p:nvPr/>
          </p:nvSpPr>
          <p:spPr bwMode="auto">
            <a:xfrm>
              <a:off x="3434" y="739"/>
              <a:ext cx="98" cy="91"/>
            </a:xfrm>
            <a:custGeom>
              <a:avLst/>
              <a:gdLst>
                <a:gd name="T0" fmla="*/ 30 w 48"/>
                <a:gd name="T1" fmla="*/ 0 h 45"/>
                <a:gd name="T2" fmla="*/ 1 w 48"/>
                <a:gd name="T3" fmla="*/ 16 h 45"/>
                <a:gd name="T4" fmla="*/ 29 w 48"/>
                <a:gd name="T5" fmla="*/ 31 h 45"/>
                <a:gd name="T6" fmla="*/ 3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30" y="0"/>
                  </a:moveTo>
                  <a:cubicBezTo>
                    <a:pt x="47" y="18"/>
                    <a:pt x="16" y="43"/>
                    <a:pt x="1" y="16"/>
                  </a:cubicBezTo>
                  <a:cubicBezTo>
                    <a:pt x="0" y="14"/>
                    <a:pt x="3" y="45"/>
                    <a:pt x="29" y="31"/>
                  </a:cubicBezTo>
                  <a:cubicBezTo>
                    <a:pt x="48" y="21"/>
                    <a:pt x="38" y="1"/>
                    <a:pt x="30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2" name="Freeform 112"/>
            <p:cNvSpPr/>
            <p:nvPr/>
          </p:nvSpPr>
          <p:spPr bwMode="auto">
            <a:xfrm>
              <a:off x="3629" y="661"/>
              <a:ext cx="85" cy="76"/>
            </a:xfrm>
            <a:custGeom>
              <a:avLst/>
              <a:gdLst>
                <a:gd name="T0" fmla="*/ 27 w 42"/>
                <a:gd name="T1" fmla="*/ 0 h 38"/>
                <a:gd name="T2" fmla="*/ 1 w 42"/>
                <a:gd name="T3" fmla="*/ 12 h 38"/>
                <a:gd name="T4" fmla="*/ 24 w 42"/>
                <a:gd name="T5" fmla="*/ 28 h 38"/>
                <a:gd name="T6" fmla="*/ 27 w 42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8">
                  <a:moveTo>
                    <a:pt x="27" y="0"/>
                  </a:moveTo>
                  <a:cubicBezTo>
                    <a:pt x="41" y="18"/>
                    <a:pt x="12" y="37"/>
                    <a:pt x="1" y="12"/>
                  </a:cubicBezTo>
                  <a:cubicBezTo>
                    <a:pt x="0" y="10"/>
                    <a:pt x="1" y="38"/>
                    <a:pt x="24" y="28"/>
                  </a:cubicBezTo>
                  <a:cubicBezTo>
                    <a:pt x="42" y="21"/>
                    <a:pt x="34" y="2"/>
                    <a:pt x="27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3" name="Freeform 113"/>
            <p:cNvSpPr/>
            <p:nvPr/>
          </p:nvSpPr>
          <p:spPr bwMode="auto">
            <a:xfrm>
              <a:off x="3653" y="733"/>
              <a:ext cx="57" cy="37"/>
            </a:xfrm>
            <a:custGeom>
              <a:avLst/>
              <a:gdLst>
                <a:gd name="T0" fmla="*/ 23 w 28"/>
                <a:gd name="T1" fmla="*/ 0 h 18"/>
                <a:gd name="T2" fmla="*/ 11 w 28"/>
                <a:gd name="T3" fmla="*/ 1 h 18"/>
                <a:gd name="T4" fmla="*/ 5 w 28"/>
                <a:gd name="T5" fmla="*/ 0 h 18"/>
                <a:gd name="T6" fmla="*/ 1 w 28"/>
                <a:gd name="T7" fmla="*/ 12 h 18"/>
                <a:gd name="T8" fmla="*/ 12 w 28"/>
                <a:gd name="T9" fmla="*/ 18 h 18"/>
                <a:gd name="T10" fmla="*/ 16 w 28"/>
                <a:gd name="T11" fmla="*/ 18 h 18"/>
                <a:gd name="T12" fmla="*/ 26 w 28"/>
                <a:gd name="T13" fmla="*/ 4 h 18"/>
                <a:gd name="T14" fmla="*/ 23 w 28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8">
                  <a:moveTo>
                    <a:pt x="23" y="0"/>
                  </a:moveTo>
                  <a:cubicBezTo>
                    <a:pt x="19" y="0"/>
                    <a:pt x="15" y="1"/>
                    <a:pt x="11" y="1"/>
                  </a:cubicBezTo>
                  <a:cubicBezTo>
                    <a:pt x="9" y="1"/>
                    <a:pt x="7" y="1"/>
                    <a:pt x="5" y="0"/>
                  </a:cubicBezTo>
                  <a:cubicBezTo>
                    <a:pt x="1" y="3"/>
                    <a:pt x="0" y="8"/>
                    <a:pt x="1" y="12"/>
                  </a:cubicBezTo>
                  <a:cubicBezTo>
                    <a:pt x="2" y="16"/>
                    <a:pt x="6" y="18"/>
                    <a:pt x="12" y="18"/>
                  </a:cubicBezTo>
                  <a:cubicBezTo>
                    <a:pt x="13" y="18"/>
                    <a:pt x="15" y="18"/>
                    <a:pt x="16" y="18"/>
                  </a:cubicBezTo>
                  <a:cubicBezTo>
                    <a:pt x="23" y="16"/>
                    <a:pt x="28" y="10"/>
                    <a:pt x="26" y="4"/>
                  </a:cubicBezTo>
                  <a:cubicBezTo>
                    <a:pt x="26" y="2"/>
                    <a:pt x="25" y="1"/>
                    <a:pt x="2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4" name="Freeform 114"/>
            <p:cNvSpPr/>
            <p:nvPr/>
          </p:nvSpPr>
          <p:spPr bwMode="auto">
            <a:xfrm>
              <a:off x="3663" y="727"/>
              <a:ext cx="37" cy="8"/>
            </a:xfrm>
            <a:custGeom>
              <a:avLst/>
              <a:gdLst>
                <a:gd name="T0" fmla="*/ 10 w 18"/>
                <a:gd name="T1" fmla="*/ 0 h 4"/>
                <a:gd name="T2" fmla="*/ 5 w 18"/>
                <a:gd name="T3" fmla="*/ 1 h 4"/>
                <a:gd name="T4" fmla="*/ 0 w 18"/>
                <a:gd name="T5" fmla="*/ 3 h 4"/>
                <a:gd name="T6" fmla="*/ 6 w 18"/>
                <a:gd name="T7" fmla="*/ 4 h 4"/>
                <a:gd name="T8" fmla="*/ 18 w 18"/>
                <a:gd name="T9" fmla="*/ 3 h 4"/>
                <a:gd name="T10" fmla="*/ 10 w 1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">
                  <a:moveTo>
                    <a:pt x="10" y="0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4" y="1"/>
                    <a:pt x="2" y="2"/>
                    <a:pt x="0" y="3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10" y="4"/>
                    <a:pt x="14" y="3"/>
                    <a:pt x="18" y="3"/>
                  </a:cubicBezTo>
                  <a:cubicBezTo>
                    <a:pt x="16" y="1"/>
                    <a:pt x="13" y="0"/>
                    <a:pt x="10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5" name="Freeform 115"/>
            <p:cNvSpPr/>
            <p:nvPr/>
          </p:nvSpPr>
          <p:spPr bwMode="auto">
            <a:xfrm>
              <a:off x="3495" y="804"/>
              <a:ext cx="51" cy="44"/>
            </a:xfrm>
            <a:custGeom>
              <a:avLst/>
              <a:gdLst>
                <a:gd name="T0" fmla="*/ 13 w 25"/>
                <a:gd name="T1" fmla="*/ 0 h 22"/>
                <a:gd name="T2" fmla="*/ 13 w 25"/>
                <a:gd name="T3" fmla="*/ 1 h 22"/>
                <a:gd name="T4" fmla="*/ 0 w 25"/>
                <a:gd name="T5" fmla="*/ 18 h 22"/>
                <a:gd name="T6" fmla="*/ 9 w 25"/>
                <a:gd name="T7" fmla="*/ 22 h 22"/>
                <a:gd name="T8" fmla="*/ 14 w 25"/>
                <a:gd name="T9" fmla="*/ 21 h 22"/>
                <a:gd name="T10" fmla="*/ 24 w 25"/>
                <a:gd name="T11" fmla="*/ 7 h 22"/>
                <a:gd name="T12" fmla="*/ 13 w 2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2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0" y="6"/>
                    <a:pt x="6" y="12"/>
                    <a:pt x="0" y="18"/>
                  </a:cubicBezTo>
                  <a:cubicBezTo>
                    <a:pt x="2" y="20"/>
                    <a:pt x="6" y="22"/>
                    <a:pt x="9" y="22"/>
                  </a:cubicBezTo>
                  <a:cubicBezTo>
                    <a:pt x="11" y="22"/>
                    <a:pt x="13" y="22"/>
                    <a:pt x="14" y="21"/>
                  </a:cubicBezTo>
                  <a:cubicBezTo>
                    <a:pt x="21" y="19"/>
                    <a:pt x="25" y="13"/>
                    <a:pt x="24" y="7"/>
                  </a:cubicBezTo>
                  <a:cubicBezTo>
                    <a:pt x="23" y="3"/>
                    <a:pt x="18" y="0"/>
                    <a:pt x="1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6" name="Freeform 116"/>
            <p:cNvSpPr/>
            <p:nvPr/>
          </p:nvSpPr>
          <p:spPr bwMode="auto">
            <a:xfrm>
              <a:off x="3489" y="806"/>
              <a:ext cx="32" cy="34"/>
            </a:xfrm>
            <a:custGeom>
              <a:avLst/>
              <a:gdLst>
                <a:gd name="T0" fmla="*/ 16 w 16"/>
                <a:gd name="T1" fmla="*/ 0 h 17"/>
                <a:gd name="T2" fmla="*/ 11 w 16"/>
                <a:gd name="T3" fmla="*/ 0 h 17"/>
                <a:gd name="T4" fmla="*/ 2 w 16"/>
                <a:gd name="T5" fmla="*/ 14 h 17"/>
                <a:gd name="T6" fmla="*/ 3 w 16"/>
                <a:gd name="T7" fmla="*/ 17 h 17"/>
                <a:gd name="T8" fmla="*/ 16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4" y="0"/>
                    <a:pt x="13" y="0"/>
                    <a:pt x="11" y="0"/>
                  </a:cubicBezTo>
                  <a:cubicBezTo>
                    <a:pt x="4" y="2"/>
                    <a:pt x="0" y="8"/>
                    <a:pt x="2" y="14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9" y="11"/>
                    <a:pt x="13" y="5"/>
                    <a:pt x="16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7" name="Group 59"/>
          <p:cNvGrpSpPr>
            <a:grpSpLocks noChangeAspect="1"/>
          </p:cNvGrpSpPr>
          <p:nvPr/>
        </p:nvGrpSpPr>
        <p:grpSpPr>
          <a:xfrm>
            <a:off x="3517436" y="5326763"/>
            <a:ext cx="1377913" cy="1370841"/>
            <a:chOff x="695" y="1752"/>
            <a:chExt cx="974" cy="96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8" name="Oval 60"/>
            <p:cNvSpPr>
              <a:spLocks noChangeArrowheads="1"/>
            </p:cNvSpPr>
            <p:nvPr/>
          </p:nvSpPr>
          <p:spPr bwMode="auto">
            <a:xfrm>
              <a:off x="725" y="1782"/>
              <a:ext cx="917" cy="909"/>
            </a:xfrm>
            <a:prstGeom prst="ellipse">
              <a:avLst/>
            </a:prstGeom>
            <a:solidFill>
              <a:srgbClr val="BBD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9" name="Freeform 61"/>
            <p:cNvSpPr>
              <a:spLocks noEditPoints="1"/>
            </p:cNvSpPr>
            <p:nvPr/>
          </p:nvSpPr>
          <p:spPr bwMode="auto">
            <a:xfrm>
              <a:off x="695" y="1752"/>
              <a:ext cx="974" cy="969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5" y="309"/>
                    <a:pt x="20" y="244"/>
                    <a:pt x="20" y="164"/>
                  </a:cubicBezTo>
                  <a:cubicBezTo>
                    <a:pt x="20" y="84"/>
                    <a:pt x="85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0" name="Freeform 62"/>
            <p:cNvSpPr/>
            <p:nvPr/>
          </p:nvSpPr>
          <p:spPr bwMode="auto">
            <a:xfrm>
              <a:off x="959" y="1785"/>
              <a:ext cx="576" cy="711"/>
            </a:xfrm>
            <a:custGeom>
              <a:avLst/>
              <a:gdLst>
                <a:gd name="T0" fmla="*/ 53 w 194"/>
                <a:gd name="T1" fmla="*/ 81 h 241"/>
                <a:gd name="T2" fmla="*/ 14 w 194"/>
                <a:gd name="T3" fmla="*/ 7 h 241"/>
                <a:gd name="T4" fmla="*/ 97 w 194"/>
                <a:gd name="T5" fmla="*/ 2 h 241"/>
                <a:gd name="T6" fmla="*/ 183 w 194"/>
                <a:gd name="T7" fmla="*/ 67 h 241"/>
                <a:gd name="T8" fmla="*/ 179 w 194"/>
                <a:gd name="T9" fmla="*/ 213 h 241"/>
                <a:gd name="T10" fmla="*/ 119 w 194"/>
                <a:gd name="T11" fmla="*/ 241 h 241"/>
                <a:gd name="T12" fmla="*/ 141 w 194"/>
                <a:gd name="T13" fmla="*/ 93 h 241"/>
                <a:gd name="T14" fmla="*/ 53 w 194"/>
                <a:gd name="T15" fmla="*/ 8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" h="241">
                  <a:moveTo>
                    <a:pt x="53" y="81"/>
                  </a:moveTo>
                  <a:cubicBezTo>
                    <a:pt x="36" y="79"/>
                    <a:pt x="0" y="37"/>
                    <a:pt x="14" y="7"/>
                  </a:cubicBezTo>
                  <a:cubicBezTo>
                    <a:pt x="41" y="27"/>
                    <a:pt x="37" y="11"/>
                    <a:pt x="97" y="2"/>
                  </a:cubicBezTo>
                  <a:cubicBezTo>
                    <a:pt x="111" y="0"/>
                    <a:pt x="169" y="48"/>
                    <a:pt x="183" y="67"/>
                  </a:cubicBezTo>
                  <a:cubicBezTo>
                    <a:pt x="194" y="81"/>
                    <a:pt x="165" y="164"/>
                    <a:pt x="179" y="213"/>
                  </a:cubicBezTo>
                  <a:cubicBezTo>
                    <a:pt x="182" y="225"/>
                    <a:pt x="128" y="234"/>
                    <a:pt x="119" y="241"/>
                  </a:cubicBezTo>
                  <a:cubicBezTo>
                    <a:pt x="119" y="241"/>
                    <a:pt x="143" y="94"/>
                    <a:pt x="141" y="93"/>
                  </a:cubicBezTo>
                  <a:cubicBezTo>
                    <a:pt x="140" y="93"/>
                    <a:pt x="53" y="81"/>
                    <a:pt x="53" y="81"/>
                  </a:cubicBezTo>
                  <a:close/>
                </a:path>
              </a:pathLst>
            </a:custGeom>
            <a:solidFill>
              <a:srgbClr val="EA5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1" name="Freeform 63"/>
            <p:cNvSpPr/>
            <p:nvPr/>
          </p:nvSpPr>
          <p:spPr bwMode="auto">
            <a:xfrm>
              <a:off x="1072" y="1805"/>
              <a:ext cx="104" cy="198"/>
            </a:xfrm>
            <a:custGeom>
              <a:avLst/>
              <a:gdLst>
                <a:gd name="T0" fmla="*/ 21 w 35"/>
                <a:gd name="T1" fmla="*/ 67 h 67"/>
                <a:gd name="T2" fmla="*/ 35 w 35"/>
                <a:gd name="T3" fmla="*/ 67 h 67"/>
                <a:gd name="T4" fmla="*/ 32 w 35"/>
                <a:gd name="T5" fmla="*/ 0 h 67"/>
                <a:gd name="T6" fmla="*/ 6 w 35"/>
                <a:gd name="T7" fmla="*/ 8 h 67"/>
                <a:gd name="T8" fmla="*/ 21 w 35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7">
                  <a:moveTo>
                    <a:pt x="21" y="67"/>
                  </a:moveTo>
                  <a:cubicBezTo>
                    <a:pt x="35" y="67"/>
                    <a:pt x="35" y="67"/>
                    <a:pt x="35" y="67"/>
                  </a:cubicBezTo>
                  <a:cubicBezTo>
                    <a:pt x="23" y="50"/>
                    <a:pt x="28" y="17"/>
                    <a:pt x="32" y="0"/>
                  </a:cubicBezTo>
                  <a:cubicBezTo>
                    <a:pt x="20" y="3"/>
                    <a:pt x="12" y="6"/>
                    <a:pt x="6" y="8"/>
                  </a:cubicBezTo>
                  <a:cubicBezTo>
                    <a:pt x="0" y="30"/>
                    <a:pt x="20" y="63"/>
                    <a:pt x="21" y="67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2" name="Freeform 64"/>
            <p:cNvSpPr/>
            <p:nvPr/>
          </p:nvSpPr>
          <p:spPr bwMode="auto">
            <a:xfrm>
              <a:off x="1236" y="1796"/>
              <a:ext cx="124" cy="222"/>
            </a:xfrm>
            <a:custGeom>
              <a:avLst/>
              <a:gdLst>
                <a:gd name="T0" fmla="*/ 0 w 42"/>
                <a:gd name="T1" fmla="*/ 68 h 75"/>
                <a:gd name="T2" fmla="*/ 18 w 42"/>
                <a:gd name="T3" fmla="*/ 75 h 75"/>
                <a:gd name="T4" fmla="*/ 42 w 42"/>
                <a:gd name="T5" fmla="*/ 19 h 75"/>
                <a:gd name="T6" fmla="*/ 14 w 42"/>
                <a:gd name="T7" fmla="*/ 0 h 75"/>
                <a:gd name="T8" fmla="*/ 0 w 42"/>
                <a:gd name="T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0" y="68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21" y="61"/>
                    <a:pt x="35" y="33"/>
                    <a:pt x="42" y="19"/>
                  </a:cubicBezTo>
                  <a:cubicBezTo>
                    <a:pt x="32" y="11"/>
                    <a:pt x="21" y="4"/>
                    <a:pt x="14" y="0"/>
                  </a:cubicBezTo>
                  <a:cubicBezTo>
                    <a:pt x="2" y="23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3" name="Freeform 65"/>
            <p:cNvSpPr/>
            <p:nvPr/>
          </p:nvSpPr>
          <p:spPr bwMode="auto">
            <a:xfrm>
              <a:off x="1345" y="1903"/>
              <a:ext cx="140" cy="156"/>
            </a:xfrm>
            <a:custGeom>
              <a:avLst/>
              <a:gdLst>
                <a:gd name="T0" fmla="*/ 47 w 47"/>
                <a:gd name="T1" fmla="*/ 19 h 53"/>
                <a:gd name="T2" fmla="*/ 27 w 47"/>
                <a:gd name="T3" fmla="*/ 0 h 53"/>
                <a:gd name="T4" fmla="*/ 0 w 47"/>
                <a:gd name="T5" fmla="*/ 44 h 53"/>
                <a:gd name="T6" fmla="*/ 11 w 47"/>
                <a:gd name="T7" fmla="*/ 53 h 53"/>
                <a:gd name="T8" fmla="*/ 47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2">
                  <a:moveTo>
                    <a:pt x="47" y="19"/>
                  </a:moveTo>
                  <a:cubicBezTo>
                    <a:pt x="42" y="14"/>
                    <a:pt x="35" y="7"/>
                    <a:pt x="27" y="0"/>
                  </a:cubicBezTo>
                  <a:cubicBezTo>
                    <a:pt x="10" y="18"/>
                    <a:pt x="4" y="37"/>
                    <a:pt x="0" y="44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4" y="43"/>
                    <a:pt x="36" y="27"/>
                    <a:pt x="47" y="19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4" name="Freeform 66"/>
            <p:cNvSpPr/>
            <p:nvPr/>
          </p:nvSpPr>
          <p:spPr bwMode="auto">
            <a:xfrm>
              <a:off x="1402" y="2192"/>
              <a:ext cx="86" cy="83"/>
            </a:xfrm>
            <a:custGeom>
              <a:avLst/>
              <a:gdLst>
                <a:gd name="T0" fmla="*/ 0 w 29"/>
                <a:gd name="T1" fmla="*/ 28 h 28"/>
                <a:gd name="T2" fmla="*/ 27 w 29"/>
                <a:gd name="T3" fmla="*/ 24 h 28"/>
                <a:gd name="T4" fmla="*/ 29 w 29"/>
                <a:gd name="T5" fmla="*/ 0 h 28"/>
                <a:gd name="T6" fmla="*/ 0 w 29"/>
                <a:gd name="T7" fmla="*/ 8 h 28"/>
                <a:gd name="T8" fmla="*/ 0 w 2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27" y="24"/>
                    <a:pt x="27" y="24"/>
                    <a:pt x="27" y="24"/>
                  </a:cubicBezTo>
                  <a:cubicBezTo>
                    <a:pt x="28" y="16"/>
                    <a:pt x="28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5" name="Freeform 67"/>
            <p:cNvSpPr/>
            <p:nvPr/>
          </p:nvSpPr>
          <p:spPr bwMode="auto">
            <a:xfrm>
              <a:off x="1393" y="2310"/>
              <a:ext cx="89" cy="80"/>
            </a:xfrm>
            <a:custGeom>
              <a:avLst/>
              <a:gdLst>
                <a:gd name="T0" fmla="*/ 0 w 30"/>
                <a:gd name="T1" fmla="*/ 8 h 27"/>
                <a:gd name="T2" fmla="*/ 0 w 30"/>
                <a:gd name="T3" fmla="*/ 27 h 27"/>
                <a:gd name="T4" fmla="*/ 30 w 30"/>
                <a:gd name="T5" fmla="*/ 23 h 27"/>
                <a:gd name="T6" fmla="*/ 29 w 30"/>
                <a:gd name="T7" fmla="*/ 0 h 27"/>
                <a:gd name="T8" fmla="*/ 0 w 30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7">
                  <a:moveTo>
                    <a:pt x="0" y="8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9" y="15"/>
                    <a:pt x="29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6" name="Freeform 68"/>
            <p:cNvSpPr/>
            <p:nvPr/>
          </p:nvSpPr>
          <p:spPr bwMode="auto">
            <a:xfrm>
              <a:off x="864" y="1959"/>
              <a:ext cx="202" cy="186"/>
            </a:xfrm>
            <a:custGeom>
              <a:avLst/>
              <a:gdLst>
                <a:gd name="T0" fmla="*/ 68 w 68"/>
                <a:gd name="T1" fmla="*/ 32 h 63"/>
                <a:gd name="T2" fmla="*/ 7 w 68"/>
                <a:gd name="T3" fmla="*/ 15 h 63"/>
                <a:gd name="T4" fmla="*/ 59 w 68"/>
                <a:gd name="T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2">
                  <a:moveTo>
                    <a:pt x="68" y="32"/>
                  </a:moveTo>
                  <a:cubicBezTo>
                    <a:pt x="64" y="20"/>
                    <a:pt x="34" y="0"/>
                    <a:pt x="7" y="15"/>
                  </a:cubicBezTo>
                  <a:cubicBezTo>
                    <a:pt x="0" y="21"/>
                    <a:pt x="33" y="63"/>
                    <a:pt x="59" y="52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7" name="Freeform 69"/>
            <p:cNvSpPr/>
            <p:nvPr/>
          </p:nvSpPr>
          <p:spPr bwMode="auto">
            <a:xfrm>
              <a:off x="870" y="1994"/>
              <a:ext cx="176" cy="148"/>
            </a:xfrm>
            <a:custGeom>
              <a:avLst/>
              <a:gdLst>
                <a:gd name="T0" fmla="*/ 57 w 59"/>
                <a:gd name="T1" fmla="*/ 40 h 50"/>
                <a:gd name="T2" fmla="*/ 59 w 59"/>
                <a:gd name="T3" fmla="*/ 36 h 50"/>
                <a:gd name="T4" fmla="*/ 4 w 59"/>
                <a:gd name="T5" fmla="*/ 4 h 50"/>
                <a:gd name="T6" fmla="*/ 57 w 59"/>
                <a:gd name="T7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50">
                  <a:moveTo>
                    <a:pt x="57" y="40"/>
                  </a:moveTo>
                  <a:cubicBezTo>
                    <a:pt x="59" y="36"/>
                    <a:pt x="59" y="36"/>
                    <a:pt x="59" y="36"/>
                  </a:cubicBezTo>
                  <a:cubicBezTo>
                    <a:pt x="53" y="22"/>
                    <a:pt x="35" y="0"/>
                    <a:pt x="4" y="4"/>
                  </a:cubicBezTo>
                  <a:cubicBezTo>
                    <a:pt x="0" y="12"/>
                    <a:pt x="32" y="50"/>
                    <a:pt x="57" y="40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8" name="Freeform 70"/>
            <p:cNvSpPr/>
            <p:nvPr/>
          </p:nvSpPr>
          <p:spPr bwMode="auto">
            <a:xfrm>
              <a:off x="1372" y="2006"/>
              <a:ext cx="202" cy="180"/>
            </a:xfrm>
            <a:custGeom>
              <a:avLst/>
              <a:gdLst>
                <a:gd name="T0" fmla="*/ 0 w 68"/>
                <a:gd name="T1" fmla="*/ 27 h 61"/>
                <a:gd name="T2" fmla="*/ 62 w 68"/>
                <a:gd name="T3" fmla="*/ 19 h 61"/>
                <a:gd name="T4" fmla="*/ 6 w 68"/>
                <a:gd name="T5" fmla="*/ 4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1">
                  <a:moveTo>
                    <a:pt x="0" y="27"/>
                  </a:moveTo>
                  <a:cubicBezTo>
                    <a:pt x="5" y="15"/>
                    <a:pt x="38" y="0"/>
                    <a:pt x="62" y="19"/>
                  </a:cubicBezTo>
                  <a:cubicBezTo>
                    <a:pt x="68" y="25"/>
                    <a:pt x="30" y="61"/>
                    <a:pt x="6" y="47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9" name="Freeform 71"/>
            <p:cNvSpPr/>
            <p:nvPr/>
          </p:nvSpPr>
          <p:spPr bwMode="auto">
            <a:xfrm>
              <a:off x="1384" y="2045"/>
              <a:ext cx="184" cy="141"/>
            </a:xfrm>
            <a:custGeom>
              <a:avLst/>
              <a:gdLst>
                <a:gd name="T0" fmla="*/ 2 w 62"/>
                <a:gd name="T1" fmla="*/ 34 h 48"/>
                <a:gd name="T2" fmla="*/ 0 w 62"/>
                <a:gd name="T3" fmla="*/ 29 h 48"/>
                <a:gd name="T4" fmla="*/ 59 w 62"/>
                <a:gd name="T5" fmla="*/ 6 h 48"/>
                <a:gd name="T6" fmla="*/ 2 w 62"/>
                <a:gd name="T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8">
                  <a:moveTo>
                    <a:pt x="2" y="34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8" y="17"/>
                    <a:pt x="28" y="0"/>
                    <a:pt x="59" y="6"/>
                  </a:cubicBezTo>
                  <a:cubicBezTo>
                    <a:pt x="62" y="14"/>
                    <a:pt x="25" y="48"/>
                    <a:pt x="2" y="34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0" name="Freeform 72"/>
            <p:cNvSpPr/>
            <p:nvPr/>
          </p:nvSpPr>
          <p:spPr bwMode="auto">
            <a:xfrm>
              <a:off x="808" y="1950"/>
              <a:ext cx="650" cy="676"/>
            </a:xfrm>
            <a:custGeom>
              <a:avLst/>
              <a:gdLst>
                <a:gd name="T0" fmla="*/ 67 w 219"/>
                <a:gd name="T1" fmla="*/ 80 h 229"/>
                <a:gd name="T2" fmla="*/ 150 w 219"/>
                <a:gd name="T3" fmla="*/ 7 h 229"/>
                <a:gd name="T4" fmla="*/ 206 w 219"/>
                <a:gd name="T5" fmla="*/ 131 h 229"/>
                <a:gd name="T6" fmla="*/ 100 w 219"/>
                <a:gd name="T7" fmla="*/ 217 h 229"/>
                <a:gd name="T8" fmla="*/ 48 w 219"/>
                <a:gd name="T9" fmla="*/ 115 h 229"/>
                <a:gd name="T10" fmla="*/ 67 w 219"/>
                <a:gd name="T11" fmla="*/ 8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29">
                  <a:moveTo>
                    <a:pt x="67" y="80"/>
                  </a:moveTo>
                  <a:cubicBezTo>
                    <a:pt x="69" y="54"/>
                    <a:pt x="81" y="0"/>
                    <a:pt x="150" y="7"/>
                  </a:cubicBezTo>
                  <a:cubicBezTo>
                    <a:pt x="219" y="14"/>
                    <a:pt x="212" y="93"/>
                    <a:pt x="206" y="131"/>
                  </a:cubicBezTo>
                  <a:cubicBezTo>
                    <a:pt x="200" y="169"/>
                    <a:pt x="175" y="229"/>
                    <a:pt x="100" y="217"/>
                  </a:cubicBezTo>
                  <a:cubicBezTo>
                    <a:pt x="60" y="214"/>
                    <a:pt x="0" y="163"/>
                    <a:pt x="48" y="115"/>
                  </a:cubicBezTo>
                  <a:cubicBezTo>
                    <a:pt x="61" y="103"/>
                    <a:pt x="66" y="87"/>
                    <a:pt x="67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1" name="Freeform 73"/>
            <p:cNvSpPr/>
            <p:nvPr/>
          </p:nvSpPr>
          <p:spPr bwMode="auto">
            <a:xfrm>
              <a:off x="832" y="2219"/>
              <a:ext cx="567" cy="399"/>
            </a:xfrm>
            <a:custGeom>
              <a:avLst/>
              <a:gdLst>
                <a:gd name="T0" fmla="*/ 191 w 191"/>
                <a:gd name="T1" fmla="*/ 67 h 135"/>
                <a:gd name="T2" fmla="*/ 32 w 191"/>
                <a:gd name="T3" fmla="*/ 33 h 135"/>
                <a:gd name="T4" fmla="*/ 92 w 191"/>
                <a:gd name="T5" fmla="*/ 126 h 135"/>
                <a:gd name="T6" fmla="*/ 191 w 191"/>
                <a:gd name="T7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35">
                  <a:moveTo>
                    <a:pt x="191" y="67"/>
                  </a:moveTo>
                  <a:cubicBezTo>
                    <a:pt x="176" y="19"/>
                    <a:pt x="54" y="0"/>
                    <a:pt x="32" y="33"/>
                  </a:cubicBezTo>
                  <a:cubicBezTo>
                    <a:pt x="0" y="79"/>
                    <a:pt x="55" y="123"/>
                    <a:pt x="92" y="126"/>
                  </a:cubicBezTo>
                  <a:cubicBezTo>
                    <a:pt x="151" y="135"/>
                    <a:pt x="179" y="100"/>
                    <a:pt x="191" y="67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2" name="Freeform 74"/>
            <p:cNvSpPr/>
            <p:nvPr/>
          </p:nvSpPr>
          <p:spPr bwMode="auto">
            <a:xfrm>
              <a:off x="921" y="2316"/>
              <a:ext cx="104" cy="104"/>
            </a:xfrm>
            <a:custGeom>
              <a:avLst/>
              <a:gdLst>
                <a:gd name="T0" fmla="*/ 34 w 35"/>
                <a:gd name="T1" fmla="*/ 19 h 35"/>
                <a:gd name="T2" fmla="*/ 16 w 35"/>
                <a:gd name="T3" fmla="*/ 34 h 35"/>
                <a:gd name="T4" fmla="*/ 0 w 35"/>
                <a:gd name="T5" fmla="*/ 16 h 35"/>
                <a:gd name="T6" fmla="*/ 18 w 35"/>
                <a:gd name="T7" fmla="*/ 0 h 35"/>
                <a:gd name="T8" fmla="*/ 34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4" y="19"/>
                  </a:moveTo>
                  <a:cubicBezTo>
                    <a:pt x="34" y="28"/>
                    <a:pt x="25" y="35"/>
                    <a:pt x="16" y="34"/>
                  </a:cubicBezTo>
                  <a:cubicBezTo>
                    <a:pt x="7" y="34"/>
                    <a:pt x="0" y="26"/>
                    <a:pt x="0" y="16"/>
                  </a:cubicBezTo>
                  <a:cubicBezTo>
                    <a:pt x="1" y="7"/>
                    <a:pt x="9" y="0"/>
                    <a:pt x="18" y="0"/>
                  </a:cubicBezTo>
                  <a:cubicBezTo>
                    <a:pt x="28" y="1"/>
                    <a:pt x="35" y="9"/>
                    <a:pt x="34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3" name="Freeform 75"/>
            <p:cNvSpPr/>
            <p:nvPr/>
          </p:nvSpPr>
          <p:spPr bwMode="auto">
            <a:xfrm>
              <a:off x="1262" y="2364"/>
              <a:ext cx="104" cy="103"/>
            </a:xfrm>
            <a:custGeom>
              <a:avLst/>
              <a:gdLst>
                <a:gd name="T0" fmla="*/ 35 w 35"/>
                <a:gd name="T1" fmla="*/ 19 h 35"/>
                <a:gd name="T2" fmla="*/ 17 w 35"/>
                <a:gd name="T3" fmla="*/ 35 h 35"/>
                <a:gd name="T4" fmla="*/ 1 w 35"/>
                <a:gd name="T5" fmla="*/ 17 h 35"/>
                <a:gd name="T6" fmla="*/ 19 w 35"/>
                <a:gd name="T7" fmla="*/ 1 h 35"/>
                <a:gd name="T8" fmla="*/ 35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5" y="19"/>
                  </a:moveTo>
                  <a:cubicBezTo>
                    <a:pt x="34" y="28"/>
                    <a:pt x="26" y="35"/>
                    <a:pt x="17" y="35"/>
                  </a:cubicBezTo>
                  <a:cubicBezTo>
                    <a:pt x="7" y="34"/>
                    <a:pt x="0" y="26"/>
                    <a:pt x="1" y="17"/>
                  </a:cubicBezTo>
                  <a:cubicBezTo>
                    <a:pt x="1" y="7"/>
                    <a:pt x="10" y="0"/>
                    <a:pt x="19" y="1"/>
                  </a:cubicBezTo>
                  <a:cubicBezTo>
                    <a:pt x="28" y="1"/>
                    <a:pt x="35" y="10"/>
                    <a:pt x="35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4" name="Freeform 76"/>
            <p:cNvSpPr/>
            <p:nvPr/>
          </p:nvSpPr>
          <p:spPr bwMode="auto">
            <a:xfrm>
              <a:off x="1075" y="2307"/>
              <a:ext cx="33" cy="30"/>
            </a:xfrm>
            <a:custGeom>
              <a:avLst/>
              <a:gdLst>
                <a:gd name="T0" fmla="*/ 10 w 11"/>
                <a:gd name="T1" fmla="*/ 5 h 10"/>
                <a:gd name="T2" fmla="*/ 5 w 11"/>
                <a:gd name="T3" fmla="*/ 10 h 10"/>
                <a:gd name="T4" fmla="*/ 0 w 11"/>
                <a:gd name="T5" fmla="*/ 5 h 10"/>
                <a:gd name="T6" fmla="*/ 5 w 11"/>
                <a:gd name="T7" fmla="*/ 0 h 10"/>
                <a:gd name="T8" fmla="*/ 10 w 11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5"/>
                  </a:moveTo>
                  <a:cubicBezTo>
                    <a:pt x="10" y="8"/>
                    <a:pt x="8" y="10"/>
                    <a:pt x="5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1" y="2"/>
                    <a:pt x="10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5" name="Freeform 77"/>
            <p:cNvSpPr/>
            <p:nvPr/>
          </p:nvSpPr>
          <p:spPr bwMode="auto">
            <a:xfrm>
              <a:off x="1200" y="2316"/>
              <a:ext cx="33" cy="33"/>
            </a:xfrm>
            <a:custGeom>
              <a:avLst/>
              <a:gdLst>
                <a:gd name="T0" fmla="*/ 11 w 11"/>
                <a:gd name="T1" fmla="*/ 6 h 11"/>
                <a:gd name="T2" fmla="*/ 5 w 11"/>
                <a:gd name="T3" fmla="*/ 10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cubicBezTo>
                    <a:pt x="10" y="8"/>
                    <a:pt x="8" y="11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6" name="Freeform 78"/>
            <p:cNvSpPr/>
            <p:nvPr/>
          </p:nvSpPr>
          <p:spPr bwMode="auto">
            <a:xfrm>
              <a:off x="1099" y="2411"/>
              <a:ext cx="125" cy="94"/>
            </a:xfrm>
            <a:custGeom>
              <a:avLst/>
              <a:gdLst>
                <a:gd name="T0" fmla="*/ 0 w 42"/>
                <a:gd name="T1" fmla="*/ 9 h 32"/>
                <a:gd name="T2" fmla="*/ 36 w 42"/>
                <a:gd name="T3" fmla="*/ 0 h 32"/>
                <a:gd name="T4" fmla="*/ 24 w 42"/>
                <a:gd name="T5" fmla="*/ 30 h 32"/>
                <a:gd name="T6" fmla="*/ 0 w 42"/>
                <a:gd name="T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9"/>
                  </a:moveTo>
                  <a:cubicBezTo>
                    <a:pt x="8" y="10"/>
                    <a:pt x="28" y="13"/>
                    <a:pt x="36" y="0"/>
                  </a:cubicBezTo>
                  <a:cubicBezTo>
                    <a:pt x="42" y="14"/>
                    <a:pt x="38" y="28"/>
                    <a:pt x="24" y="30"/>
                  </a:cubicBezTo>
                  <a:cubicBezTo>
                    <a:pt x="6" y="32"/>
                    <a:pt x="7" y="14"/>
                    <a:pt x="0" y="9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7" name="Freeform 79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8" name="Freeform 80"/>
            <p:cNvSpPr/>
            <p:nvPr/>
          </p:nvSpPr>
          <p:spPr bwMode="auto">
            <a:xfrm>
              <a:off x="1063" y="2110"/>
              <a:ext cx="80" cy="88"/>
            </a:xfrm>
            <a:custGeom>
              <a:avLst/>
              <a:gdLst>
                <a:gd name="T0" fmla="*/ 3 w 27"/>
                <a:gd name="T1" fmla="*/ 23 h 30"/>
                <a:gd name="T2" fmla="*/ 3 w 27"/>
                <a:gd name="T3" fmla="*/ 25 h 30"/>
                <a:gd name="T4" fmla="*/ 17 w 27"/>
                <a:gd name="T5" fmla="*/ 28 h 30"/>
                <a:gd name="T6" fmla="*/ 25 w 27"/>
                <a:gd name="T7" fmla="*/ 10 h 30"/>
                <a:gd name="T8" fmla="*/ 14 w 27"/>
                <a:gd name="T9" fmla="*/ 0 h 30"/>
                <a:gd name="T10" fmla="*/ 11 w 27"/>
                <a:gd name="T11" fmla="*/ 1 h 30"/>
                <a:gd name="T12" fmla="*/ 3 w 27"/>
                <a:gd name="T13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3" y="23"/>
                  </a:moveTo>
                  <a:cubicBezTo>
                    <a:pt x="3" y="23"/>
                    <a:pt x="3" y="24"/>
                    <a:pt x="3" y="25"/>
                  </a:cubicBezTo>
                  <a:cubicBezTo>
                    <a:pt x="7" y="29"/>
                    <a:pt x="12" y="30"/>
                    <a:pt x="17" y="28"/>
                  </a:cubicBezTo>
                  <a:cubicBezTo>
                    <a:pt x="24" y="25"/>
                    <a:pt x="27" y="17"/>
                    <a:pt x="25" y="10"/>
                  </a:cubicBezTo>
                  <a:cubicBezTo>
                    <a:pt x="23" y="4"/>
                    <a:pt x="19" y="1"/>
                    <a:pt x="14" y="0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4" y="4"/>
                    <a:pt x="0" y="14"/>
                    <a:pt x="3" y="23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9" name="Freeform 81"/>
            <p:cNvSpPr/>
            <p:nvPr/>
          </p:nvSpPr>
          <p:spPr bwMode="auto">
            <a:xfrm>
              <a:off x="1063" y="2113"/>
              <a:ext cx="69" cy="76"/>
            </a:xfrm>
            <a:custGeom>
              <a:avLst/>
              <a:gdLst>
                <a:gd name="T0" fmla="*/ 3 w 23"/>
                <a:gd name="T1" fmla="*/ 22 h 26"/>
                <a:gd name="T2" fmla="*/ 3 w 23"/>
                <a:gd name="T3" fmla="*/ 23 h 26"/>
                <a:gd name="T4" fmla="*/ 14 w 23"/>
                <a:gd name="T5" fmla="*/ 25 h 26"/>
                <a:gd name="T6" fmla="*/ 21 w 23"/>
                <a:gd name="T7" fmla="*/ 8 h 26"/>
                <a:gd name="T8" fmla="*/ 12 w 23"/>
                <a:gd name="T9" fmla="*/ 0 h 26"/>
                <a:gd name="T10" fmla="*/ 11 w 23"/>
                <a:gd name="T11" fmla="*/ 0 h 26"/>
                <a:gd name="T12" fmla="*/ 3 w 23"/>
                <a:gd name="T1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6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6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3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0" name="Freeform 82"/>
            <p:cNvSpPr/>
            <p:nvPr/>
          </p:nvSpPr>
          <p:spPr bwMode="auto">
            <a:xfrm>
              <a:off x="1120" y="2136"/>
              <a:ext cx="26" cy="27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1" name="Freeform 83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2" name="Freeform 84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3" name="Freeform 85"/>
            <p:cNvSpPr/>
            <p:nvPr/>
          </p:nvSpPr>
          <p:spPr bwMode="auto">
            <a:xfrm>
              <a:off x="1215" y="2133"/>
              <a:ext cx="80" cy="86"/>
            </a:xfrm>
            <a:custGeom>
              <a:avLst/>
              <a:gdLst>
                <a:gd name="T0" fmla="*/ 3 w 27"/>
                <a:gd name="T1" fmla="*/ 22 h 29"/>
                <a:gd name="T2" fmla="*/ 3 w 27"/>
                <a:gd name="T3" fmla="*/ 24 h 29"/>
                <a:gd name="T4" fmla="*/ 17 w 27"/>
                <a:gd name="T5" fmla="*/ 27 h 29"/>
                <a:gd name="T6" fmla="*/ 25 w 27"/>
                <a:gd name="T7" fmla="*/ 9 h 29"/>
                <a:gd name="T8" fmla="*/ 14 w 27"/>
                <a:gd name="T9" fmla="*/ 0 h 29"/>
                <a:gd name="T10" fmla="*/ 11 w 27"/>
                <a:gd name="T11" fmla="*/ 0 h 29"/>
                <a:gd name="T12" fmla="*/ 3 w 2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8">
                  <a:moveTo>
                    <a:pt x="3" y="22"/>
                  </a:moveTo>
                  <a:cubicBezTo>
                    <a:pt x="3" y="23"/>
                    <a:pt x="3" y="23"/>
                    <a:pt x="3" y="24"/>
                  </a:cubicBezTo>
                  <a:cubicBezTo>
                    <a:pt x="7" y="28"/>
                    <a:pt x="12" y="29"/>
                    <a:pt x="17" y="27"/>
                  </a:cubicBezTo>
                  <a:cubicBezTo>
                    <a:pt x="24" y="24"/>
                    <a:pt x="27" y="16"/>
                    <a:pt x="25" y="9"/>
                  </a:cubicBezTo>
                  <a:cubicBezTo>
                    <a:pt x="23" y="3"/>
                    <a:pt x="19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4" name="Freeform 86"/>
            <p:cNvSpPr/>
            <p:nvPr/>
          </p:nvSpPr>
          <p:spPr bwMode="auto">
            <a:xfrm>
              <a:off x="1215" y="2133"/>
              <a:ext cx="68" cy="80"/>
            </a:xfrm>
            <a:custGeom>
              <a:avLst/>
              <a:gdLst>
                <a:gd name="T0" fmla="*/ 3 w 23"/>
                <a:gd name="T1" fmla="*/ 22 h 27"/>
                <a:gd name="T2" fmla="*/ 3 w 23"/>
                <a:gd name="T3" fmla="*/ 23 h 27"/>
                <a:gd name="T4" fmla="*/ 14 w 23"/>
                <a:gd name="T5" fmla="*/ 25 h 27"/>
                <a:gd name="T6" fmla="*/ 21 w 23"/>
                <a:gd name="T7" fmla="*/ 8 h 27"/>
                <a:gd name="T8" fmla="*/ 12 w 23"/>
                <a:gd name="T9" fmla="*/ 0 h 27"/>
                <a:gd name="T10" fmla="*/ 11 w 23"/>
                <a:gd name="T11" fmla="*/ 0 h 27"/>
                <a:gd name="T12" fmla="*/ 3 w 23"/>
                <a:gd name="T13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7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7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5" name="Freeform 87"/>
            <p:cNvSpPr/>
            <p:nvPr/>
          </p:nvSpPr>
          <p:spPr bwMode="auto">
            <a:xfrm>
              <a:off x="1271" y="2157"/>
              <a:ext cx="27" cy="26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6" name="Freeform 88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7" name="Freeform 89"/>
            <p:cNvSpPr/>
            <p:nvPr/>
          </p:nvSpPr>
          <p:spPr bwMode="auto">
            <a:xfrm>
              <a:off x="1197" y="1968"/>
              <a:ext cx="62" cy="147"/>
            </a:xfrm>
            <a:custGeom>
              <a:avLst/>
              <a:gdLst>
                <a:gd name="T0" fmla="*/ 0 w 21"/>
                <a:gd name="T1" fmla="*/ 44 h 50"/>
                <a:gd name="T2" fmla="*/ 21 w 21"/>
                <a:gd name="T3" fmla="*/ 1 h 50"/>
                <a:gd name="T4" fmla="*/ 19 w 21"/>
                <a:gd name="T5" fmla="*/ 1 h 50"/>
                <a:gd name="T6" fmla="*/ 2 w 21"/>
                <a:gd name="T7" fmla="*/ 1 h 50"/>
                <a:gd name="T8" fmla="*/ 0 w 21"/>
                <a:gd name="T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0">
                  <a:moveTo>
                    <a:pt x="0" y="44"/>
                  </a:moveTo>
                  <a:cubicBezTo>
                    <a:pt x="4" y="50"/>
                    <a:pt x="12" y="19"/>
                    <a:pt x="21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3" y="1"/>
                    <a:pt x="7" y="0"/>
                    <a:pt x="2" y="1"/>
                  </a:cubicBezTo>
                  <a:cubicBezTo>
                    <a:pt x="0" y="14"/>
                    <a:pt x="1" y="34"/>
                    <a:pt x="0" y="4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8" name="Freeform 90"/>
            <p:cNvSpPr/>
            <p:nvPr/>
          </p:nvSpPr>
          <p:spPr bwMode="auto">
            <a:xfrm>
              <a:off x="1262" y="1977"/>
              <a:ext cx="71" cy="133"/>
            </a:xfrm>
            <a:custGeom>
              <a:avLst/>
              <a:gdLst>
                <a:gd name="T0" fmla="*/ 24 w 24"/>
                <a:gd name="T1" fmla="*/ 7 h 45"/>
                <a:gd name="T2" fmla="*/ 8 w 24"/>
                <a:gd name="T3" fmla="*/ 0 h 45"/>
                <a:gd name="T4" fmla="*/ 0 w 24"/>
                <a:gd name="T5" fmla="*/ 39 h 45"/>
                <a:gd name="T6" fmla="*/ 24 w 24"/>
                <a:gd name="T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5">
                  <a:moveTo>
                    <a:pt x="24" y="7"/>
                  </a:moveTo>
                  <a:cubicBezTo>
                    <a:pt x="20" y="4"/>
                    <a:pt x="14" y="2"/>
                    <a:pt x="8" y="0"/>
                  </a:cubicBezTo>
                  <a:cubicBezTo>
                    <a:pt x="4" y="12"/>
                    <a:pt x="1" y="29"/>
                    <a:pt x="0" y="39"/>
                  </a:cubicBezTo>
                  <a:cubicBezTo>
                    <a:pt x="3" y="45"/>
                    <a:pt x="13" y="22"/>
                    <a:pt x="24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9" name="Freeform 91"/>
            <p:cNvSpPr/>
            <p:nvPr/>
          </p:nvSpPr>
          <p:spPr bwMode="auto">
            <a:xfrm>
              <a:off x="1105" y="1977"/>
              <a:ext cx="47" cy="121"/>
            </a:xfrm>
            <a:custGeom>
              <a:avLst/>
              <a:gdLst>
                <a:gd name="T0" fmla="*/ 16 w 16"/>
                <a:gd name="T1" fmla="*/ 0 h 41"/>
                <a:gd name="T2" fmla="*/ 0 w 16"/>
                <a:gd name="T3" fmla="*/ 7 h 41"/>
                <a:gd name="T4" fmla="*/ 10 w 16"/>
                <a:gd name="T5" fmla="*/ 37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16" y="0"/>
                  </a:moveTo>
                  <a:cubicBezTo>
                    <a:pt x="10" y="2"/>
                    <a:pt x="5" y="4"/>
                    <a:pt x="0" y="7"/>
                  </a:cubicBezTo>
                  <a:cubicBezTo>
                    <a:pt x="2" y="18"/>
                    <a:pt x="6" y="30"/>
                    <a:pt x="10" y="37"/>
                  </a:cubicBezTo>
                  <a:cubicBezTo>
                    <a:pt x="16" y="41"/>
                    <a:pt x="14" y="19"/>
                    <a:pt x="16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0" name="Freeform 92"/>
            <p:cNvSpPr/>
            <p:nvPr/>
          </p:nvSpPr>
          <p:spPr bwMode="auto">
            <a:xfrm>
              <a:off x="1004" y="2163"/>
              <a:ext cx="56" cy="35"/>
            </a:xfrm>
            <a:custGeom>
              <a:avLst/>
              <a:gdLst>
                <a:gd name="T0" fmla="*/ 18 w 19"/>
                <a:gd name="T1" fmla="*/ 0 h 12"/>
                <a:gd name="T2" fmla="*/ 2 w 19"/>
                <a:gd name="T3" fmla="*/ 1 h 12"/>
                <a:gd name="T4" fmla="*/ 1 w 19"/>
                <a:gd name="T5" fmla="*/ 8 h 12"/>
                <a:gd name="T6" fmla="*/ 0 w 19"/>
                <a:gd name="T7" fmla="*/ 1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12" y="0"/>
                    <a:pt x="5" y="1"/>
                    <a:pt x="2" y="1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13" y="8"/>
                    <a:pt x="19" y="1"/>
                    <a:pt x="1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1" name="Freeform 93"/>
            <p:cNvSpPr/>
            <p:nvPr/>
          </p:nvSpPr>
          <p:spPr bwMode="auto">
            <a:xfrm>
              <a:off x="968" y="2216"/>
              <a:ext cx="113" cy="53"/>
            </a:xfrm>
            <a:custGeom>
              <a:avLst/>
              <a:gdLst>
                <a:gd name="T0" fmla="*/ 34 w 38"/>
                <a:gd name="T1" fmla="*/ 1 h 18"/>
                <a:gd name="T2" fmla="*/ 10 w 38"/>
                <a:gd name="T3" fmla="*/ 2 h 18"/>
                <a:gd name="T4" fmla="*/ 0 w 38"/>
                <a:gd name="T5" fmla="*/ 18 h 18"/>
                <a:gd name="T6" fmla="*/ 34 w 38"/>
                <a:gd name="T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8">
                  <a:moveTo>
                    <a:pt x="34" y="1"/>
                  </a:moveTo>
                  <a:cubicBezTo>
                    <a:pt x="27" y="0"/>
                    <a:pt x="18" y="0"/>
                    <a:pt x="10" y="2"/>
                  </a:cubicBezTo>
                  <a:cubicBezTo>
                    <a:pt x="8" y="7"/>
                    <a:pt x="5" y="13"/>
                    <a:pt x="0" y="18"/>
                  </a:cubicBezTo>
                  <a:cubicBezTo>
                    <a:pt x="21" y="11"/>
                    <a:pt x="38" y="2"/>
                    <a:pt x="3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2" name="Freeform 94"/>
            <p:cNvSpPr/>
            <p:nvPr/>
          </p:nvSpPr>
          <p:spPr bwMode="auto">
            <a:xfrm>
              <a:off x="1325" y="2154"/>
              <a:ext cx="106" cy="80"/>
            </a:xfrm>
            <a:custGeom>
              <a:avLst/>
              <a:gdLst>
                <a:gd name="T0" fmla="*/ 4 w 36"/>
                <a:gd name="T1" fmla="*/ 5 h 27"/>
                <a:gd name="T2" fmla="*/ 35 w 36"/>
                <a:gd name="T3" fmla="*/ 27 h 27"/>
                <a:gd name="T4" fmla="*/ 35 w 36"/>
                <a:gd name="T5" fmla="*/ 13 h 27"/>
                <a:gd name="T6" fmla="*/ 5 w 36"/>
                <a:gd name="T7" fmla="*/ 0 h 27"/>
                <a:gd name="T8" fmla="*/ 4 w 36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7">
                  <a:moveTo>
                    <a:pt x="4" y="5"/>
                  </a:moveTo>
                  <a:cubicBezTo>
                    <a:pt x="7" y="8"/>
                    <a:pt x="26" y="19"/>
                    <a:pt x="35" y="27"/>
                  </a:cubicBezTo>
                  <a:cubicBezTo>
                    <a:pt x="36" y="23"/>
                    <a:pt x="36" y="18"/>
                    <a:pt x="35" y="13"/>
                  </a:cubicBezTo>
                  <a:cubicBezTo>
                    <a:pt x="27" y="7"/>
                    <a:pt x="12" y="2"/>
                    <a:pt x="5" y="0"/>
                  </a:cubicBezTo>
                  <a:cubicBezTo>
                    <a:pt x="2" y="0"/>
                    <a:pt x="0" y="2"/>
                    <a:pt x="4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3" name="Freeform 95"/>
            <p:cNvSpPr/>
            <p:nvPr/>
          </p:nvSpPr>
          <p:spPr bwMode="auto">
            <a:xfrm>
              <a:off x="1298" y="2219"/>
              <a:ext cx="130" cy="91"/>
            </a:xfrm>
            <a:custGeom>
              <a:avLst/>
              <a:gdLst>
                <a:gd name="T0" fmla="*/ 16 w 44"/>
                <a:gd name="T1" fmla="*/ 11 h 31"/>
                <a:gd name="T2" fmla="*/ 42 w 44"/>
                <a:gd name="T3" fmla="*/ 31 h 31"/>
                <a:gd name="T4" fmla="*/ 44 w 44"/>
                <a:gd name="T5" fmla="*/ 14 h 31"/>
                <a:gd name="T6" fmla="*/ 4 w 44"/>
                <a:gd name="T7" fmla="*/ 1 h 31"/>
                <a:gd name="T8" fmla="*/ 16 w 44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16" y="11"/>
                  </a:moveTo>
                  <a:cubicBezTo>
                    <a:pt x="19" y="13"/>
                    <a:pt x="34" y="24"/>
                    <a:pt x="42" y="31"/>
                  </a:cubicBezTo>
                  <a:cubicBezTo>
                    <a:pt x="43" y="26"/>
                    <a:pt x="44" y="20"/>
                    <a:pt x="44" y="14"/>
                  </a:cubicBezTo>
                  <a:cubicBezTo>
                    <a:pt x="32" y="8"/>
                    <a:pt x="10" y="2"/>
                    <a:pt x="4" y="1"/>
                  </a:cubicBezTo>
                  <a:cubicBezTo>
                    <a:pt x="0" y="0"/>
                    <a:pt x="10" y="7"/>
                    <a:pt x="16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4" name="Freeform 96"/>
            <p:cNvSpPr/>
            <p:nvPr/>
          </p:nvSpPr>
          <p:spPr bwMode="auto">
            <a:xfrm>
              <a:off x="1307" y="2275"/>
              <a:ext cx="113" cy="115"/>
            </a:xfrm>
            <a:custGeom>
              <a:avLst/>
              <a:gdLst>
                <a:gd name="T0" fmla="*/ 3 w 38"/>
                <a:gd name="T1" fmla="*/ 0 h 39"/>
                <a:gd name="T2" fmla="*/ 12 w 38"/>
                <a:gd name="T3" fmla="*/ 13 h 39"/>
                <a:gd name="T4" fmla="*/ 34 w 38"/>
                <a:gd name="T5" fmla="*/ 39 h 39"/>
                <a:gd name="T6" fmla="*/ 38 w 38"/>
                <a:gd name="T7" fmla="*/ 22 h 39"/>
                <a:gd name="T8" fmla="*/ 3 w 3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9">
                  <a:moveTo>
                    <a:pt x="3" y="0"/>
                  </a:moveTo>
                  <a:cubicBezTo>
                    <a:pt x="0" y="0"/>
                    <a:pt x="8" y="8"/>
                    <a:pt x="12" y="13"/>
                  </a:cubicBezTo>
                  <a:cubicBezTo>
                    <a:pt x="15" y="16"/>
                    <a:pt x="27" y="30"/>
                    <a:pt x="34" y="39"/>
                  </a:cubicBezTo>
                  <a:cubicBezTo>
                    <a:pt x="36" y="33"/>
                    <a:pt x="37" y="27"/>
                    <a:pt x="38" y="22"/>
                  </a:cubicBezTo>
                  <a:cubicBezTo>
                    <a:pt x="27" y="13"/>
                    <a:pt x="9" y="3"/>
                    <a:pt x="3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5" name="Group 119"/>
          <p:cNvGrpSpPr>
            <a:grpSpLocks noChangeAspect="1"/>
          </p:cNvGrpSpPr>
          <p:nvPr/>
        </p:nvGrpSpPr>
        <p:grpSpPr>
          <a:xfrm>
            <a:off x="6066207" y="157055"/>
            <a:ext cx="2118784" cy="1589617"/>
            <a:chOff x="1377" y="423"/>
            <a:chExt cx="1001" cy="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6" name="Freeform 120"/>
            <p:cNvSpPr/>
            <p:nvPr/>
          </p:nvSpPr>
          <p:spPr bwMode="auto">
            <a:xfrm>
              <a:off x="1377" y="496"/>
              <a:ext cx="1001" cy="678"/>
            </a:xfrm>
            <a:custGeom>
              <a:avLst/>
              <a:gdLst>
                <a:gd name="T0" fmla="*/ 362 w 385"/>
                <a:gd name="T1" fmla="*/ 23 h 261"/>
                <a:gd name="T2" fmla="*/ 305 w 385"/>
                <a:gd name="T3" fmla="*/ 1 h 261"/>
                <a:gd name="T4" fmla="*/ 239 w 385"/>
                <a:gd name="T5" fmla="*/ 21 h 261"/>
                <a:gd name="T6" fmla="*/ 218 w 385"/>
                <a:gd name="T7" fmla="*/ 10 h 261"/>
                <a:gd name="T8" fmla="*/ 190 w 385"/>
                <a:gd name="T9" fmla="*/ 40 h 261"/>
                <a:gd name="T10" fmla="*/ 176 w 385"/>
                <a:gd name="T11" fmla="*/ 43 h 261"/>
                <a:gd name="T12" fmla="*/ 176 w 385"/>
                <a:gd name="T13" fmla="*/ 43 h 261"/>
                <a:gd name="T14" fmla="*/ 176 w 385"/>
                <a:gd name="T15" fmla="*/ 40 h 261"/>
                <a:gd name="T16" fmla="*/ 147 w 385"/>
                <a:gd name="T17" fmla="*/ 0 h 261"/>
                <a:gd name="T18" fmla="*/ 129 w 385"/>
                <a:gd name="T19" fmla="*/ 12 h 261"/>
                <a:gd name="T20" fmla="*/ 127 w 385"/>
                <a:gd name="T21" fmla="*/ 16 h 261"/>
                <a:gd name="T22" fmla="*/ 94 w 385"/>
                <a:gd name="T23" fmla="*/ 11 h 261"/>
                <a:gd name="T24" fmla="*/ 23 w 385"/>
                <a:gd name="T25" fmla="*/ 40 h 261"/>
                <a:gd name="T26" fmla="*/ 7 w 385"/>
                <a:gd name="T27" fmla="*/ 117 h 261"/>
                <a:gd name="T28" fmla="*/ 7 w 385"/>
                <a:gd name="T29" fmla="*/ 118 h 261"/>
                <a:gd name="T30" fmla="*/ 82 w 385"/>
                <a:gd name="T31" fmla="*/ 196 h 261"/>
                <a:gd name="T32" fmla="*/ 112 w 385"/>
                <a:gd name="T33" fmla="*/ 187 h 261"/>
                <a:gd name="T34" fmla="*/ 196 w 385"/>
                <a:gd name="T35" fmla="*/ 261 h 261"/>
                <a:gd name="T36" fmla="*/ 208 w 385"/>
                <a:gd name="T37" fmla="*/ 261 h 261"/>
                <a:gd name="T38" fmla="*/ 296 w 385"/>
                <a:gd name="T39" fmla="*/ 168 h 261"/>
                <a:gd name="T40" fmla="*/ 318 w 385"/>
                <a:gd name="T41" fmla="*/ 174 h 261"/>
                <a:gd name="T42" fmla="*/ 318 w 385"/>
                <a:gd name="T43" fmla="*/ 174 h 261"/>
                <a:gd name="T44" fmla="*/ 385 w 385"/>
                <a:gd name="T45" fmla="*/ 90 h 261"/>
                <a:gd name="T46" fmla="*/ 385 w 385"/>
                <a:gd name="T47" fmla="*/ 89 h 261"/>
                <a:gd name="T48" fmla="*/ 362 w 385"/>
                <a:gd name="T49" fmla="*/ 2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5" h="261">
                  <a:moveTo>
                    <a:pt x="362" y="23"/>
                  </a:moveTo>
                  <a:cubicBezTo>
                    <a:pt x="348" y="8"/>
                    <a:pt x="328" y="1"/>
                    <a:pt x="305" y="1"/>
                  </a:cubicBezTo>
                  <a:cubicBezTo>
                    <a:pt x="282" y="1"/>
                    <a:pt x="258" y="8"/>
                    <a:pt x="239" y="21"/>
                  </a:cubicBezTo>
                  <a:cubicBezTo>
                    <a:pt x="233" y="15"/>
                    <a:pt x="227" y="10"/>
                    <a:pt x="218" y="10"/>
                  </a:cubicBezTo>
                  <a:cubicBezTo>
                    <a:pt x="201" y="10"/>
                    <a:pt x="194" y="29"/>
                    <a:pt x="190" y="40"/>
                  </a:cubicBezTo>
                  <a:cubicBezTo>
                    <a:pt x="186" y="41"/>
                    <a:pt x="181" y="42"/>
                    <a:pt x="176" y="43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2"/>
                    <a:pt x="176" y="41"/>
                    <a:pt x="176" y="40"/>
                  </a:cubicBezTo>
                  <a:cubicBezTo>
                    <a:pt x="174" y="25"/>
                    <a:pt x="166" y="0"/>
                    <a:pt x="147" y="0"/>
                  </a:cubicBezTo>
                  <a:cubicBezTo>
                    <a:pt x="143" y="0"/>
                    <a:pt x="135" y="1"/>
                    <a:pt x="129" y="12"/>
                  </a:cubicBezTo>
                  <a:cubicBezTo>
                    <a:pt x="128" y="13"/>
                    <a:pt x="128" y="14"/>
                    <a:pt x="127" y="16"/>
                  </a:cubicBezTo>
                  <a:cubicBezTo>
                    <a:pt x="116" y="13"/>
                    <a:pt x="105" y="11"/>
                    <a:pt x="94" y="11"/>
                  </a:cubicBezTo>
                  <a:cubicBezTo>
                    <a:pt x="64" y="11"/>
                    <a:pt x="39" y="22"/>
                    <a:pt x="23" y="40"/>
                  </a:cubicBezTo>
                  <a:cubicBezTo>
                    <a:pt x="12" y="53"/>
                    <a:pt x="0" y="77"/>
                    <a:pt x="7" y="117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72"/>
                    <a:pt x="54" y="196"/>
                    <a:pt x="82" y="196"/>
                  </a:cubicBezTo>
                  <a:cubicBezTo>
                    <a:pt x="93" y="196"/>
                    <a:pt x="103" y="193"/>
                    <a:pt x="112" y="187"/>
                  </a:cubicBezTo>
                  <a:cubicBezTo>
                    <a:pt x="123" y="235"/>
                    <a:pt x="142" y="261"/>
                    <a:pt x="196" y="261"/>
                  </a:cubicBezTo>
                  <a:cubicBezTo>
                    <a:pt x="200" y="261"/>
                    <a:pt x="204" y="261"/>
                    <a:pt x="208" y="261"/>
                  </a:cubicBezTo>
                  <a:cubicBezTo>
                    <a:pt x="262" y="258"/>
                    <a:pt x="288" y="231"/>
                    <a:pt x="296" y="168"/>
                  </a:cubicBezTo>
                  <a:cubicBezTo>
                    <a:pt x="303" y="172"/>
                    <a:pt x="310" y="174"/>
                    <a:pt x="318" y="174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57" y="174"/>
                    <a:pt x="381" y="131"/>
                    <a:pt x="385" y="90"/>
                  </a:cubicBezTo>
                  <a:cubicBezTo>
                    <a:pt x="385" y="90"/>
                    <a:pt x="385" y="89"/>
                    <a:pt x="385" y="89"/>
                  </a:cubicBezTo>
                  <a:cubicBezTo>
                    <a:pt x="385" y="61"/>
                    <a:pt x="378" y="39"/>
                    <a:pt x="36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7" name="Freeform 121"/>
            <p:cNvSpPr/>
            <p:nvPr/>
          </p:nvSpPr>
          <p:spPr bwMode="auto">
            <a:xfrm>
              <a:off x="1588" y="727"/>
              <a:ext cx="130" cy="81"/>
            </a:xfrm>
            <a:custGeom>
              <a:avLst/>
              <a:gdLst>
                <a:gd name="T0" fmla="*/ 44 w 50"/>
                <a:gd name="T1" fmla="*/ 12 h 31"/>
                <a:gd name="T2" fmla="*/ 12 w 50"/>
                <a:gd name="T3" fmla="*/ 9 h 31"/>
                <a:gd name="T4" fmla="*/ 50 w 50"/>
                <a:gd name="T5" fmla="*/ 23 h 31"/>
                <a:gd name="T6" fmla="*/ 44 w 50"/>
                <a:gd name="T7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1">
                  <a:moveTo>
                    <a:pt x="44" y="12"/>
                  </a:moveTo>
                  <a:cubicBezTo>
                    <a:pt x="30" y="8"/>
                    <a:pt x="19" y="0"/>
                    <a:pt x="12" y="9"/>
                  </a:cubicBezTo>
                  <a:cubicBezTo>
                    <a:pt x="0" y="24"/>
                    <a:pt x="25" y="31"/>
                    <a:pt x="50" y="23"/>
                  </a:cubicBezTo>
                  <a:lnTo>
                    <a:pt x="44" y="12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8" name="Freeform 122"/>
            <p:cNvSpPr/>
            <p:nvPr/>
          </p:nvSpPr>
          <p:spPr bwMode="auto">
            <a:xfrm>
              <a:off x="1382" y="473"/>
              <a:ext cx="455" cy="540"/>
            </a:xfrm>
            <a:custGeom>
              <a:avLst/>
              <a:gdLst>
                <a:gd name="T0" fmla="*/ 175 w 175"/>
                <a:gd name="T1" fmla="*/ 89 h 208"/>
                <a:gd name="T2" fmla="*/ 20 w 175"/>
                <a:gd name="T3" fmla="*/ 124 h 208"/>
                <a:gd name="T4" fmla="*/ 114 w 175"/>
                <a:gd name="T5" fmla="*/ 167 h 208"/>
                <a:gd name="T6" fmla="*/ 80 w 175"/>
                <a:gd name="T7" fmla="*/ 134 h 208"/>
                <a:gd name="T8" fmla="*/ 91 w 175"/>
                <a:gd name="T9" fmla="*/ 149 h 208"/>
                <a:gd name="T10" fmla="*/ 53 w 175"/>
                <a:gd name="T11" fmla="*/ 118 h 208"/>
                <a:gd name="T12" fmla="*/ 131 w 175"/>
                <a:gd name="T13" fmla="*/ 104 h 208"/>
                <a:gd name="T14" fmla="*/ 175 w 175"/>
                <a:gd name="T15" fmla="*/ 8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208">
                  <a:moveTo>
                    <a:pt x="175" y="89"/>
                  </a:moveTo>
                  <a:cubicBezTo>
                    <a:pt x="170" y="24"/>
                    <a:pt x="0" y="0"/>
                    <a:pt x="20" y="124"/>
                  </a:cubicBezTo>
                  <a:cubicBezTo>
                    <a:pt x="36" y="195"/>
                    <a:pt x="95" y="208"/>
                    <a:pt x="114" y="167"/>
                  </a:cubicBezTo>
                  <a:cubicBezTo>
                    <a:pt x="120" y="144"/>
                    <a:pt x="98" y="119"/>
                    <a:pt x="80" y="134"/>
                  </a:cubicBezTo>
                  <a:cubicBezTo>
                    <a:pt x="74" y="140"/>
                    <a:pt x="84" y="132"/>
                    <a:pt x="91" y="149"/>
                  </a:cubicBezTo>
                  <a:cubicBezTo>
                    <a:pt x="101" y="172"/>
                    <a:pt x="50" y="178"/>
                    <a:pt x="53" y="118"/>
                  </a:cubicBezTo>
                  <a:cubicBezTo>
                    <a:pt x="55" y="87"/>
                    <a:pt x="101" y="67"/>
                    <a:pt x="131" y="104"/>
                  </a:cubicBezTo>
                  <a:lnTo>
                    <a:pt x="175" y="8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9" name="Freeform 123"/>
            <p:cNvSpPr/>
            <p:nvPr/>
          </p:nvSpPr>
          <p:spPr bwMode="auto">
            <a:xfrm>
              <a:off x="1944" y="423"/>
              <a:ext cx="398" cy="530"/>
            </a:xfrm>
            <a:custGeom>
              <a:avLst/>
              <a:gdLst>
                <a:gd name="T0" fmla="*/ 4 w 153"/>
                <a:gd name="T1" fmla="*/ 105 h 204"/>
                <a:gd name="T2" fmla="*/ 151 w 153"/>
                <a:gd name="T3" fmla="*/ 117 h 204"/>
                <a:gd name="T4" fmla="*/ 71 w 153"/>
                <a:gd name="T5" fmla="*/ 169 h 204"/>
                <a:gd name="T6" fmla="*/ 98 w 153"/>
                <a:gd name="T7" fmla="*/ 135 h 204"/>
                <a:gd name="T8" fmla="*/ 90 w 153"/>
                <a:gd name="T9" fmla="*/ 150 h 204"/>
                <a:gd name="T10" fmla="*/ 120 w 153"/>
                <a:gd name="T11" fmla="*/ 116 h 204"/>
                <a:gd name="T12" fmla="*/ 47 w 153"/>
                <a:gd name="T13" fmla="*/ 114 h 204"/>
                <a:gd name="T14" fmla="*/ 4 w 153"/>
                <a:gd name="T15" fmla="*/ 10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204">
                  <a:moveTo>
                    <a:pt x="4" y="105"/>
                  </a:moveTo>
                  <a:cubicBezTo>
                    <a:pt x="0" y="45"/>
                    <a:pt x="153" y="0"/>
                    <a:pt x="151" y="117"/>
                  </a:cubicBezTo>
                  <a:cubicBezTo>
                    <a:pt x="146" y="185"/>
                    <a:pt x="93" y="204"/>
                    <a:pt x="71" y="169"/>
                  </a:cubicBezTo>
                  <a:cubicBezTo>
                    <a:pt x="63" y="149"/>
                    <a:pt x="79" y="123"/>
                    <a:pt x="98" y="135"/>
                  </a:cubicBezTo>
                  <a:cubicBezTo>
                    <a:pt x="104" y="139"/>
                    <a:pt x="94" y="133"/>
                    <a:pt x="90" y="150"/>
                  </a:cubicBezTo>
                  <a:cubicBezTo>
                    <a:pt x="84" y="172"/>
                    <a:pt x="131" y="171"/>
                    <a:pt x="120" y="116"/>
                  </a:cubicBezTo>
                  <a:cubicBezTo>
                    <a:pt x="115" y="87"/>
                    <a:pt x="69" y="76"/>
                    <a:pt x="47" y="114"/>
                  </a:cubicBezTo>
                  <a:lnTo>
                    <a:pt x="4" y="105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0" name="Freeform 124"/>
            <p:cNvSpPr/>
            <p:nvPr/>
          </p:nvSpPr>
          <p:spPr bwMode="auto">
            <a:xfrm>
              <a:off x="2066" y="691"/>
              <a:ext cx="133" cy="80"/>
            </a:xfrm>
            <a:custGeom>
              <a:avLst/>
              <a:gdLst>
                <a:gd name="T0" fmla="*/ 5 w 51"/>
                <a:gd name="T1" fmla="*/ 15 h 31"/>
                <a:gd name="T2" fmla="*/ 36 w 51"/>
                <a:gd name="T3" fmla="*/ 8 h 31"/>
                <a:gd name="T4" fmla="*/ 0 w 51"/>
                <a:gd name="T5" fmla="*/ 27 h 31"/>
                <a:gd name="T6" fmla="*/ 5 w 51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1">
                  <a:moveTo>
                    <a:pt x="5" y="15"/>
                  </a:moveTo>
                  <a:cubicBezTo>
                    <a:pt x="18" y="10"/>
                    <a:pt x="28" y="0"/>
                    <a:pt x="36" y="8"/>
                  </a:cubicBezTo>
                  <a:cubicBezTo>
                    <a:pt x="51" y="21"/>
                    <a:pt x="26" y="31"/>
                    <a:pt x="0" y="2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1" name="Freeform 125"/>
            <p:cNvSpPr/>
            <p:nvPr/>
          </p:nvSpPr>
          <p:spPr bwMode="auto">
            <a:xfrm>
              <a:off x="1650" y="525"/>
              <a:ext cx="463" cy="618"/>
            </a:xfrm>
            <a:custGeom>
              <a:avLst/>
              <a:gdLst>
                <a:gd name="T0" fmla="*/ 12 w 178"/>
                <a:gd name="T1" fmla="*/ 121 h 238"/>
                <a:gd name="T2" fmla="*/ 178 w 178"/>
                <a:gd name="T3" fmla="*/ 118 h 238"/>
                <a:gd name="T4" fmla="*/ 102 w 178"/>
                <a:gd name="T5" fmla="*/ 235 h 238"/>
                <a:gd name="T6" fmla="*/ 12 w 178"/>
                <a:gd name="T7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238">
                  <a:moveTo>
                    <a:pt x="12" y="121"/>
                  </a:moveTo>
                  <a:cubicBezTo>
                    <a:pt x="0" y="38"/>
                    <a:pt x="176" y="0"/>
                    <a:pt x="178" y="118"/>
                  </a:cubicBezTo>
                  <a:cubicBezTo>
                    <a:pt x="176" y="215"/>
                    <a:pt x="146" y="232"/>
                    <a:pt x="102" y="235"/>
                  </a:cubicBezTo>
                  <a:cubicBezTo>
                    <a:pt x="36" y="238"/>
                    <a:pt x="26" y="213"/>
                    <a:pt x="12" y="12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2" name="Freeform 126"/>
            <p:cNvSpPr/>
            <p:nvPr/>
          </p:nvSpPr>
          <p:spPr bwMode="auto">
            <a:xfrm>
              <a:off x="1762" y="623"/>
              <a:ext cx="244" cy="348"/>
            </a:xfrm>
            <a:custGeom>
              <a:avLst/>
              <a:gdLst>
                <a:gd name="T0" fmla="*/ 94 w 94"/>
                <a:gd name="T1" fmla="*/ 12 h 134"/>
                <a:gd name="T2" fmla="*/ 0 w 94"/>
                <a:gd name="T3" fmla="*/ 23 h 134"/>
                <a:gd name="T4" fmla="*/ 41 w 94"/>
                <a:gd name="T5" fmla="*/ 133 h 134"/>
                <a:gd name="T6" fmla="*/ 64 w 94"/>
                <a:gd name="T7" fmla="*/ 134 h 134"/>
                <a:gd name="T8" fmla="*/ 94 w 94"/>
                <a:gd name="T9" fmla="*/ 1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34">
                  <a:moveTo>
                    <a:pt x="94" y="12"/>
                  </a:moveTo>
                  <a:cubicBezTo>
                    <a:pt x="65" y="0"/>
                    <a:pt x="26" y="5"/>
                    <a:pt x="0" y="23"/>
                  </a:cubicBezTo>
                  <a:cubicBezTo>
                    <a:pt x="30" y="40"/>
                    <a:pt x="42" y="87"/>
                    <a:pt x="41" y="133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4"/>
                    <a:pt x="49" y="50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3" name="Freeform 127"/>
            <p:cNvSpPr/>
            <p:nvPr/>
          </p:nvSpPr>
          <p:spPr bwMode="auto">
            <a:xfrm>
              <a:off x="1895" y="519"/>
              <a:ext cx="223" cy="213"/>
            </a:xfrm>
            <a:custGeom>
              <a:avLst/>
              <a:gdLst>
                <a:gd name="T0" fmla="*/ 44 w 86"/>
                <a:gd name="T1" fmla="*/ 38 h 82"/>
                <a:gd name="T2" fmla="*/ 6 w 86"/>
                <a:gd name="T3" fmla="*/ 37 h 82"/>
                <a:gd name="T4" fmla="*/ 40 w 86"/>
                <a:gd name="T5" fmla="*/ 50 h 82"/>
                <a:gd name="T6" fmla="*/ 63 w 86"/>
                <a:gd name="T7" fmla="*/ 66 h 82"/>
                <a:gd name="T8" fmla="*/ 72 w 86"/>
                <a:gd name="T9" fmla="*/ 39 h 82"/>
                <a:gd name="T10" fmla="*/ 44 w 86"/>
                <a:gd name="T11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82">
                  <a:moveTo>
                    <a:pt x="44" y="38"/>
                  </a:moveTo>
                  <a:cubicBezTo>
                    <a:pt x="24" y="20"/>
                    <a:pt x="17" y="0"/>
                    <a:pt x="6" y="37"/>
                  </a:cubicBezTo>
                  <a:cubicBezTo>
                    <a:pt x="0" y="52"/>
                    <a:pt x="1" y="53"/>
                    <a:pt x="40" y="50"/>
                  </a:cubicBezTo>
                  <a:cubicBezTo>
                    <a:pt x="53" y="82"/>
                    <a:pt x="50" y="77"/>
                    <a:pt x="63" y="66"/>
                  </a:cubicBezTo>
                  <a:cubicBezTo>
                    <a:pt x="76" y="55"/>
                    <a:pt x="86" y="37"/>
                    <a:pt x="72" y="39"/>
                  </a:cubicBezTo>
                  <a:cubicBezTo>
                    <a:pt x="58" y="40"/>
                    <a:pt x="44" y="38"/>
                    <a:pt x="44" y="38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4" name="Freeform 128"/>
            <p:cNvSpPr/>
            <p:nvPr/>
          </p:nvSpPr>
          <p:spPr bwMode="auto">
            <a:xfrm>
              <a:off x="1983" y="610"/>
              <a:ext cx="42" cy="50"/>
            </a:xfrm>
            <a:custGeom>
              <a:avLst/>
              <a:gdLst>
                <a:gd name="T0" fmla="*/ 8 w 16"/>
                <a:gd name="T1" fmla="*/ 0 h 19"/>
                <a:gd name="T2" fmla="*/ 15 w 16"/>
                <a:gd name="T3" fmla="*/ 3 h 19"/>
                <a:gd name="T4" fmla="*/ 7 w 16"/>
                <a:gd name="T5" fmla="*/ 18 h 19"/>
                <a:gd name="T6" fmla="*/ 1 w 16"/>
                <a:gd name="T7" fmla="*/ 15 h 19"/>
                <a:gd name="T8" fmla="*/ 8 w 16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cubicBezTo>
                    <a:pt x="11" y="0"/>
                    <a:pt x="16" y="2"/>
                    <a:pt x="15" y="3"/>
                  </a:cubicBezTo>
                  <a:cubicBezTo>
                    <a:pt x="12" y="6"/>
                    <a:pt x="9" y="19"/>
                    <a:pt x="7" y="18"/>
                  </a:cubicBezTo>
                  <a:cubicBezTo>
                    <a:pt x="6" y="17"/>
                    <a:pt x="2" y="16"/>
                    <a:pt x="1" y="15"/>
                  </a:cubicBezTo>
                  <a:cubicBezTo>
                    <a:pt x="0" y="13"/>
                    <a:pt x="4" y="1"/>
                    <a:pt x="8" y="0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5" name="Freeform 129"/>
            <p:cNvSpPr/>
            <p:nvPr/>
          </p:nvSpPr>
          <p:spPr bwMode="auto">
            <a:xfrm>
              <a:off x="1585" y="514"/>
              <a:ext cx="232" cy="208"/>
            </a:xfrm>
            <a:custGeom>
              <a:avLst/>
              <a:gdLst>
                <a:gd name="T0" fmla="*/ 46 w 89"/>
                <a:gd name="T1" fmla="*/ 35 h 80"/>
                <a:gd name="T2" fmla="*/ 25 w 89"/>
                <a:gd name="T3" fmla="*/ 68 h 80"/>
                <a:gd name="T4" fmla="*/ 55 w 89"/>
                <a:gd name="T5" fmla="*/ 45 h 80"/>
                <a:gd name="T6" fmla="*/ 80 w 89"/>
                <a:gd name="T7" fmla="*/ 35 h 80"/>
                <a:gd name="T8" fmla="*/ 62 w 89"/>
                <a:gd name="T9" fmla="*/ 12 h 80"/>
                <a:gd name="T10" fmla="*/ 46 w 89"/>
                <a:gd name="T11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0">
                  <a:moveTo>
                    <a:pt x="46" y="35"/>
                  </a:moveTo>
                  <a:cubicBezTo>
                    <a:pt x="21" y="43"/>
                    <a:pt x="0" y="38"/>
                    <a:pt x="25" y="68"/>
                  </a:cubicBezTo>
                  <a:cubicBezTo>
                    <a:pt x="35" y="80"/>
                    <a:pt x="36" y="80"/>
                    <a:pt x="55" y="45"/>
                  </a:cubicBezTo>
                  <a:cubicBezTo>
                    <a:pt x="89" y="52"/>
                    <a:pt x="82" y="51"/>
                    <a:pt x="80" y="35"/>
                  </a:cubicBezTo>
                  <a:cubicBezTo>
                    <a:pt x="79" y="19"/>
                    <a:pt x="69" y="0"/>
                    <a:pt x="62" y="12"/>
                  </a:cubicBezTo>
                  <a:cubicBezTo>
                    <a:pt x="56" y="25"/>
                    <a:pt x="46" y="35"/>
                    <a:pt x="46" y="35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6" name="Freeform 130"/>
            <p:cNvSpPr/>
            <p:nvPr/>
          </p:nvSpPr>
          <p:spPr bwMode="auto">
            <a:xfrm>
              <a:off x="1694" y="592"/>
              <a:ext cx="47" cy="52"/>
            </a:xfrm>
            <a:custGeom>
              <a:avLst/>
              <a:gdLst>
                <a:gd name="T0" fmla="*/ 1 w 18"/>
                <a:gd name="T1" fmla="*/ 6 h 20"/>
                <a:gd name="T2" fmla="*/ 8 w 18"/>
                <a:gd name="T3" fmla="*/ 2 h 20"/>
                <a:gd name="T4" fmla="*/ 16 w 18"/>
                <a:gd name="T5" fmla="*/ 16 h 20"/>
                <a:gd name="T6" fmla="*/ 10 w 18"/>
                <a:gd name="T7" fmla="*/ 20 h 20"/>
                <a:gd name="T8" fmla="*/ 1 w 18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" y="6"/>
                  </a:moveTo>
                  <a:cubicBezTo>
                    <a:pt x="2" y="3"/>
                    <a:pt x="8" y="0"/>
                    <a:pt x="8" y="2"/>
                  </a:cubicBezTo>
                  <a:cubicBezTo>
                    <a:pt x="8" y="5"/>
                    <a:pt x="18" y="15"/>
                    <a:pt x="16" y="16"/>
                  </a:cubicBezTo>
                  <a:cubicBezTo>
                    <a:pt x="15" y="17"/>
                    <a:pt x="12" y="20"/>
                    <a:pt x="10" y="20"/>
                  </a:cubicBezTo>
                  <a:cubicBezTo>
                    <a:pt x="8" y="20"/>
                    <a:pt x="0" y="10"/>
                    <a:pt x="1" y="6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7" name="Freeform 131"/>
            <p:cNvSpPr/>
            <p:nvPr/>
          </p:nvSpPr>
          <p:spPr bwMode="auto">
            <a:xfrm>
              <a:off x="1814" y="896"/>
              <a:ext cx="143" cy="112"/>
            </a:xfrm>
            <a:custGeom>
              <a:avLst/>
              <a:gdLst>
                <a:gd name="T0" fmla="*/ 32 w 55"/>
                <a:gd name="T1" fmla="*/ 14 h 43"/>
                <a:gd name="T2" fmla="*/ 28 w 55"/>
                <a:gd name="T3" fmla="*/ 37 h 43"/>
                <a:gd name="T4" fmla="*/ 51 w 55"/>
                <a:gd name="T5" fmla="*/ 21 h 43"/>
                <a:gd name="T6" fmla="*/ 32 w 55"/>
                <a:gd name="T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3">
                  <a:moveTo>
                    <a:pt x="32" y="14"/>
                  </a:moveTo>
                  <a:cubicBezTo>
                    <a:pt x="16" y="5"/>
                    <a:pt x="0" y="19"/>
                    <a:pt x="28" y="37"/>
                  </a:cubicBezTo>
                  <a:cubicBezTo>
                    <a:pt x="36" y="43"/>
                    <a:pt x="48" y="29"/>
                    <a:pt x="51" y="21"/>
                  </a:cubicBezTo>
                  <a:cubicBezTo>
                    <a:pt x="55" y="13"/>
                    <a:pt x="42" y="0"/>
                    <a:pt x="32" y="1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8" name="Freeform 132"/>
            <p:cNvSpPr/>
            <p:nvPr/>
          </p:nvSpPr>
          <p:spPr bwMode="auto">
            <a:xfrm>
              <a:off x="1978" y="927"/>
              <a:ext cx="91" cy="76"/>
            </a:xfrm>
            <a:custGeom>
              <a:avLst/>
              <a:gdLst>
                <a:gd name="T0" fmla="*/ 34 w 35"/>
                <a:gd name="T1" fmla="*/ 13 h 29"/>
                <a:gd name="T2" fmla="*/ 18 w 35"/>
                <a:gd name="T3" fmla="*/ 28 h 29"/>
                <a:gd name="T4" fmla="*/ 0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0"/>
                    <a:pt x="28" y="27"/>
                    <a:pt x="18" y="28"/>
                  </a:cubicBezTo>
                  <a:cubicBezTo>
                    <a:pt x="9" y="29"/>
                    <a:pt x="1" y="23"/>
                    <a:pt x="0" y="16"/>
                  </a:cubicBezTo>
                  <a:cubicBezTo>
                    <a:pt x="0" y="8"/>
                    <a:pt x="7" y="1"/>
                    <a:pt x="16" y="1"/>
                  </a:cubicBezTo>
                  <a:cubicBezTo>
                    <a:pt x="25" y="0"/>
                    <a:pt x="33" y="5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9" name="Freeform 133"/>
            <p:cNvSpPr/>
            <p:nvPr/>
          </p:nvSpPr>
          <p:spPr bwMode="auto">
            <a:xfrm>
              <a:off x="1728" y="935"/>
              <a:ext cx="91" cy="75"/>
            </a:xfrm>
            <a:custGeom>
              <a:avLst/>
              <a:gdLst>
                <a:gd name="T0" fmla="*/ 34 w 35"/>
                <a:gd name="T1" fmla="*/ 13 h 29"/>
                <a:gd name="T2" fmla="*/ 19 w 35"/>
                <a:gd name="T3" fmla="*/ 29 h 29"/>
                <a:gd name="T4" fmla="*/ 1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1"/>
                    <a:pt x="28" y="28"/>
                    <a:pt x="19" y="29"/>
                  </a:cubicBezTo>
                  <a:cubicBezTo>
                    <a:pt x="10" y="29"/>
                    <a:pt x="2" y="24"/>
                    <a:pt x="1" y="16"/>
                  </a:cubicBezTo>
                  <a:cubicBezTo>
                    <a:pt x="0" y="9"/>
                    <a:pt x="7" y="2"/>
                    <a:pt x="16" y="1"/>
                  </a:cubicBezTo>
                  <a:cubicBezTo>
                    <a:pt x="26" y="0"/>
                    <a:pt x="34" y="6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0" name="Freeform 134"/>
            <p:cNvSpPr/>
            <p:nvPr/>
          </p:nvSpPr>
          <p:spPr bwMode="auto">
            <a:xfrm>
              <a:off x="1749" y="839"/>
              <a:ext cx="16" cy="23"/>
            </a:xfrm>
            <a:custGeom>
              <a:avLst/>
              <a:gdLst>
                <a:gd name="T0" fmla="*/ 2 w 6"/>
                <a:gd name="T1" fmla="*/ 0 h 9"/>
                <a:gd name="T2" fmla="*/ 6 w 6"/>
                <a:gd name="T3" fmla="*/ 9 h 9"/>
                <a:gd name="T4" fmla="*/ 4 w 6"/>
                <a:gd name="T5" fmla="*/ 9 h 9"/>
                <a:gd name="T6" fmla="*/ 2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2" y="0"/>
                  </a:moveTo>
                  <a:cubicBezTo>
                    <a:pt x="1" y="5"/>
                    <a:pt x="6" y="9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8"/>
                    <a:pt x="0" y="3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1" name="Freeform 135"/>
            <p:cNvSpPr/>
            <p:nvPr/>
          </p:nvSpPr>
          <p:spPr bwMode="auto">
            <a:xfrm>
              <a:off x="1736" y="849"/>
              <a:ext cx="21" cy="21"/>
            </a:xfrm>
            <a:custGeom>
              <a:avLst/>
              <a:gdLst>
                <a:gd name="T0" fmla="*/ 1 w 8"/>
                <a:gd name="T1" fmla="*/ 0 h 8"/>
                <a:gd name="T2" fmla="*/ 8 w 8"/>
                <a:gd name="T3" fmla="*/ 6 h 8"/>
                <a:gd name="T4" fmla="*/ 6 w 8"/>
                <a:gd name="T5" fmla="*/ 8 h 8"/>
                <a:gd name="T6" fmla="*/ 1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5"/>
                    <a:pt x="8" y="6"/>
                    <a:pt x="8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2" y="8"/>
                    <a:pt x="0" y="3"/>
                    <a:pt x="1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2" name="Freeform 136"/>
            <p:cNvSpPr/>
            <p:nvPr/>
          </p:nvSpPr>
          <p:spPr bwMode="auto">
            <a:xfrm>
              <a:off x="1731" y="862"/>
              <a:ext cx="21" cy="18"/>
            </a:xfrm>
            <a:custGeom>
              <a:avLst/>
              <a:gdLst>
                <a:gd name="T0" fmla="*/ 8 w 8"/>
                <a:gd name="T1" fmla="*/ 4 h 7"/>
                <a:gd name="T2" fmla="*/ 8 w 8"/>
                <a:gd name="T3" fmla="*/ 6 h 7"/>
                <a:gd name="T4" fmla="*/ 0 w 8"/>
                <a:gd name="T5" fmla="*/ 0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4" y="7"/>
                    <a:pt x="0" y="4"/>
                    <a:pt x="0" y="0"/>
                  </a:cubicBezTo>
                  <a:cubicBezTo>
                    <a:pt x="2" y="5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3" name="Freeform 137"/>
            <p:cNvSpPr/>
            <p:nvPr/>
          </p:nvSpPr>
          <p:spPr bwMode="auto">
            <a:xfrm>
              <a:off x="1736" y="854"/>
              <a:ext cx="83" cy="99"/>
            </a:xfrm>
            <a:custGeom>
              <a:avLst/>
              <a:gdLst>
                <a:gd name="T0" fmla="*/ 1 w 32"/>
                <a:gd name="T1" fmla="*/ 19 h 38"/>
                <a:gd name="T2" fmla="*/ 16 w 32"/>
                <a:gd name="T3" fmla="*/ 37 h 38"/>
                <a:gd name="T4" fmla="*/ 31 w 32"/>
                <a:gd name="T5" fmla="*/ 18 h 38"/>
                <a:gd name="T6" fmla="*/ 15 w 32"/>
                <a:gd name="T7" fmla="*/ 0 h 38"/>
                <a:gd name="T8" fmla="*/ 1 w 32"/>
                <a:gd name="T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8">
                  <a:moveTo>
                    <a:pt x="1" y="19"/>
                  </a:moveTo>
                  <a:cubicBezTo>
                    <a:pt x="1" y="30"/>
                    <a:pt x="8" y="38"/>
                    <a:pt x="16" y="37"/>
                  </a:cubicBezTo>
                  <a:cubicBezTo>
                    <a:pt x="25" y="37"/>
                    <a:pt x="32" y="29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1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4" name="Freeform 138"/>
            <p:cNvSpPr/>
            <p:nvPr/>
          </p:nvSpPr>
          <p:spPr bwMode="auto">
            <a:xfrm>
              <a:off x="1739" y="867"/>
              <a:ext cx="65" cy="76"/>
            </a:xfrm>
            <a:custGeom>
              <a:avLst/>
              <a:gdLst>
                <a:gd name="T0" fmla="*/ 0 w 25"/>
                <a:gd name="T1" fmla="*/ 15 h 29"/>
                <a:gd name="T2" fmla="*/ 13 w 25"/>
                <a:gd name="T3" fmla="*/ 29 h 29"/>
                <a:gd name="T4" fmla="*/ 25 w 25"/>
                <a:gd name="T5" fmla="*/ 14 h 29"/>
                <a:gd name="T6" fmla="*/ 12 w 25"/>
                <a:gd name="T7" fmla="*/ 1 h 29"/>
                <a:gd name="T8" fmla="*/ 0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15"/>
                  </a:moveTo>
                  <a:cubicBezTo>
                    <a:pt x="0" y="23"/>
                    <a:pt x="6" y="29"/>
                    <a:pt x="13" y="29"/>
                  </a:cubicBezTo>
                  <a:cubicBezTo>
                    <a:pt x="20" y="29"/>
                    <a:pt x="25" y="22"/>
                    <a:pt x="25" y="14"/>
                  </a:cubicBezTo>
                  <a:cubicBezTo>
                    <a:pt x="25" y="7"/>
                    <a:pt x="19" y="0"/>
                    <a:pt x="12" y="1"/>
                  </a:cubicBezTo>
                  <a:cubicBezTo>
                    <a:pt x="5" y="1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5" name="Freeform 139"/>
            <p:cNvSpPr/>
            <p:nvPr/>
          </p:nvSpPr>
          <p:spPr bwMode="auto">
            <a:xfrm>
              <a:off x="1739" y="880"/>
              <a:ext cx="52" cy="60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2 h 23"/>
                <a:gd name="T4" fmla="*/ 20 w 20"/>
                <a:gd name="T5" fmla="*/ 12 h 23"/>
                <a:gd name="T6" fmla="*/ 11 w 20"/>
                <a:gd name="T7" fmla="*/ 0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2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0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6" name="Freeform 140"/>
            <p:cNvSpPr/>
            <p:nvPr/>
          </p:nvSpPr>
          <p:spPr bwMode="auto">
            <a:xfrm>
              <a:off x="1770" y="873"/>
              <a:ext cx="34" cy="33"/>
            </a:xfrm>
            <a:custGeom>
              <a:avLst/>
              <a:gdLst>
                <a:gd name="T0" fmla="*/ 1 w 13"/>
                <a:gd name="T1" fmla="*/ 6 h 13"/>
                <a:gd name="T2" fmla="*/ 6 w 13"/>
                <a:gd name="T3" fmla="*/ 12 h 13"/>
                <a:gd name="T4" fmla="*/ 13 w 13"/>
                <a:gd name="T5" fmla="*/ 7 h 13"/>
                <a:gd name="T6" fmla="*/ 8 w 13"/>
                <a:gd name="T7" fmla="*/ 1 h 13"/>
                <a:gd name="T8" fmla="*/ 1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9" y="13"/>
                    <a:pt x="12" y="11"/>
                    <a:pt x="13" y="7"/>
                  </a:cubicBezTo>
                  <a:cubicBezTo>
                    <a:pt x="13" y="4"/>
                    <a:pt x="11" y="1"/>
                    <a:pt x="8" y="1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7" name="Freeform 141"/>
            <p:cNvSpPr/>
            <p:nvPr/>
          </p:nvSpPr>
          <p:spPr bwMode="auto">
            <a:xfrm>
              <a:off x="2022" y="818"/>
              <a:ext cx="13" cy="23"/>
            </a:xfrm>
            <a:custGeom>
              <a:avLst/>
              <a:gdLst>
                <a:gd name="T0" fmla="*/ 2 w 5"/>
                <a:gd name="T1" fmla="*/ 0 h 9"/>
                <a:gd name="T2" fmla="*/ 0 w 5"/>
                <a:gd name="T3" fmla="*/ 8 h 9"/>
                <a:gd name="T4" fmla="*/ 2 w 5"/>
                <a:gd name="T5" fmla="*/ 9 h 9"/>
                <a:gd name="T6" fmla="*/ 2 w 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cubicBezTo>
                    <a:pt x="4" y="4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7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8" name="Freeform 142"/>
            <p:cNvSpPr/>
            <p:nvPr/>
          </p:nvSpPr>
          <p:spPr bwMode="auto">
            <a:xfrm>
              <a:off x="2030" y="823"/>
              <a:ext cx="18" cy="24"/>
            </a:xfrm>
            <a:custGeom>
              <a:avLst/>
              <a:gdLst>
                <a:gd name="T0" fmla="*/ 5 w 7"/>
                <a:gd name="T1" fmla="*/ 0 h 9"/>
                <a:gd name="T2" fmla="*/ 0 w 7"/>
                <a:gd name="T3" fmla="*/ 8 h 9"/>
                <a:gd name="T4" fmla="*/ 2 w 7"/>
                <a:gd name="T5" fmla="*/ 9 h 9"/>
                <a:gd name="T6" fmla="*/ 5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5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9" name="Freeform 143"/>
            <p:cNvSpPr/>
            <p:nvPr/>
          </p:nvSpPr>
          <p:spPr bwMode="auto">
            <a:xfrm>
              <a:off x="2035" y="836"/>
              <a:ext cx="21" cy="21"/>
            </a:xfrm>
            <a:custGeom>
              <a:avLst/>
              <a:gdLst>
                <a:gd name="T0" fmla="*/ 0 w 8"/>
                <a:gd name="T1" fmla="*/ 5 h 8"/>
                <a:gd name="T2" fmla="*/ 1 w 8"/>
                <a:gd name="T3" fmla="*/ 7 h 8"/>
                <a:gd name="T4" fmla="*/ 8 w 8"/>
                <a:gd name="T5" fmla="*/ 0 h 8"/>
                <a:gd name="T6" fmla="*/ 0 w 8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5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4" y="8"/>
                    <a:pt x="8" y="4"/>
                    <a:pt x="8" y="0"/>
                  </a:cubicBezTo>
                  <a:cubicBezTo>
                    <a:pt x="6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0" name="Freeform 144"/>
            <p:cNvSpPr/>
            <p:nvPr/>
          </p:nvSpPr>
          <p:spPr bwMode="auto">
            <a:xfrm>
              <a:off x="1973" y="836"/>
              <a:ext cx="83" cy="96"/>
            </a:xfrm>
            <a:custGeom>
              <a:avLst/>
              <a:gdLst>
                <a:gd name="T0" fmla="*/ 1 w 32"/>
                <a:gd name="T1" fmla="*/ 19 h 37"/>
                <a:gd name="T2" fmla="*/ 17 w 32"/>
                <a:gd name="T3" fmla="*/ 37 h 37"/>
                <a:gd name="T4" fmla="*/ 31 w 32"/>
                <a:gd name="T5" fmla="*/ 18 h 37"/>
                <a:gd name="T6" fmla="*/ 15 w 32"/>
                <a:gd name="T7" fmla="*/ 0 h 37"/>
                <a:gd name="T8" fmla="*/ 1 w 32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" y="19"/>
                  </a:moveTo>
                  <a:cubicBezTo>
                    <a:pt x="1" y="29"/>
                    <a:pt x="8" y="37"/>
                    <a:pt x="17" y="37"/>
                  </a:cubicBezTo>
                  <a:cubicBezTo>
                    <a:pt x="25" y="37"/>
                    <a:pt x="32" y="28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0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1" name="Freeform 145"/>
            <p:cNvSpPr/>
            <p:nvPr/>
          </p:nvSpPr>
          <p:spPr bwMode="auto">
            <a:xfrm>
              <a:off x="1975" y="849"/>
              <a:ext cx="68" cy="76"/>
            </a:xfrm>
            <a:custGeom>
              <a:avLst/>
              <a:gdLst>
                <a:gd name="T0" fmla="*/ 0 w 26"/>
                <a:gd name="T1" fmla="*/ 15 h 29"/>
                <a:gd name="T2" fmla="*/ 13 w 26"/>
                <a:gd name="T3" fmla="*/ 28 h 29"/>
                <a:gd name="T4" fmla="*/ 25 w 26"/>
                <a:gd name="T5" fmla="*/ 14 h 29"/>
                <a:gd name="T6" fmla="*/ 12 w 26"/>
                <a:gd name="T7" fmla="*/ 0 h 29"/>
                <a:gd name="T8" fmla="*/ 0 w 26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0" y="15"/>
                  </a:moveTo>
                  <a:cubicBezTo>
                    <a:pt x="0" y="22"/>
                    <a:pt x="6" y="29"/>
                    <a:pt x="13" y="28"/>
                  </a:cubicBezTo>
                  <a:cubicBezTo>
                    <a:pt x="20" y="28"/>
                    <a:pt x="26" y="22"/>
                    <a:pt x="25" y="14"/>
                  </a:cubicBezTo>
                  <a:cubicBezTo>
                    <a:pt x="25" y="6"/>
                    <a:pt x="19" y="0"/>
                    <a:pt x="12" y="0"/>
                  </a:cubicBezTo>
                  <a:cubicBezTo>
                    <a:pt x="5" y="0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2" name="Freeform 146"/>
            <p:cNvSpPr/>
            <p:nvPr/>
          </p:nvSpPr>
          <p:spPr bwMode="auto">
            <a:xfrm>
              <a:off x="1975" y="860"/>
              <a:ext cx="52" cy="59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3 h 23"/>
                <a:gd name="T4" fmla="*/ 20 w 20"/>
                <a:gd name="T5" fmla="*/ 12 h 23"/>
                <a:gd name="T6" fmla="*/ 11 w 20"/>
                <a:gd name="T7" fmla="*/ 1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3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1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3" name="Freeform 147"/>
            <p:cNvSpPr/>
            <p:nvPr/>
          </p:nvSpPr>
          <p:spPr bwMode="auto">
            <a:xfrm>
              <a:off x="2009" y="854"/>
              <a:ext cx="31" cy="32"/>
            </a:xfrm>
            <a:custGeom>
              <a:avLst/>
              <a:gdLst>
                <a:gd name="T0" fmla="*/ 0 w 12"/>
                <a:gd name="T1" fmla="*/ 5 h 12"/>
                <a:gd name="T2" fmla="*/ 5 w 12"/>
                <a:gd name="T3" fmla="*/ 12 h 12"/>
                <a:gd name="T4" fmla="*/ 12 w 12"/>
                <a:gd name="T5" fmla="*/ 7 h 12"/>
                <a:gd name="T6" fmla="*/ 7 w 12"/>
                <a:gd name="T7" fmla="*/ 0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0" y="8"/>
                    <a:pt x="2" y="12"/>
                    <a:pt x="5" y="12"/>
                  </a:cubicBezTo>
                  <a:cubicBezTo>
                    <a:pt x="8" y="12"/>
                    <a:pt x="11" y="10"/>
                    <a:pt x="12" y="7"/>
                  </a:cubicBezTo>
                  <a:cubicBezTo>
                    <a:pt x="12" y="4"/>
                    <a:pt x="10" y="1"/>
                    <a:pt x="7" y="0"/>
                  </a:cubicBezTo>
                  <a:cubicBezTo>
                    <a:pt x="4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4" name="Freeform 148"/>
            <p:cNvSpPr/>
            <p:nvPr/>
          </p:nvSpPr>
          <p:spPr bwMode="auto">
            <a:xfrm>
              <a:off x="1871" y="990"/>
              <a:ext cx="89" cy="39"/>
            </a:xfrm>
            <a:custGeom>
              <a:avLst/>
              <a:gdLst>
                <a:gd name="T0" fmla="*/ 0 w 34"/>
                <a:gd name="T1" fmla="*/ 9 h 15"/>
                <a:gd name="T2" fmla="*/ 34 w 34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15">
                  <a:moveTo>
                    <a:pt x="0" y="9"/>
                  </a:moveTo>
                  <a:cubicBezTo>
                    <a:pt x="9" y="15"/>
                    <a:pt x="25" y="15"/>
                    <a:pt x="34" y="0"/>
                  </a:cubicBezTo>
                </a:path>
              </a:pathLst>
            </a:custGeom>
            <a:noFill/>
            <a:ln w="12700" cap="rnd">
              <a:solidFill>
                <a:srgbClr val="403628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5" name="Freeform 149"/>
            <p:cNvSpPr/>
            <p:nvPr/>
          </p:nvSpPr>
          <p:spPr bwMode="auto">
            <a:xfrm>
              <a:off x="1887" y="1003"/>
              <a:ext cx="65" cy="38"/>
            </a:xfrm>
            <a:custGeom>
              <a:avLst/>
              <a:gdLst>
                <a:gd name="T0" fmla="*/ 0 w 25"/>
                <a:gd name="T1" fmla="*/ 7 h 15"/>
                <a:gd name="T2" fmla="*/ 25 w 25"/>
                <a:gd name="T3" fmla="*/ 0 h 15"/>
                <a:gd name="T4" fmla="*/ 0 w 25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5">
                  <a:moveTo>
                    <a:pt x="0" y="7"/>
                  </a:moveTo>
                  <a:cubicBezTo>
                    <a:pt x="11" y="15"/>
                    <a:pt x="19" y="15"/>
                    <a:pt x="25" y="0"/>
                  </a:cubicBezTo>
                  <a:cubicBezTo>
                    <a:pt x="25" y="0"/>
                    <a:pt x="12" y="12"/>
                    <a:pt x="0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" name="PA-文本框 6"/>
          <p:cNvSpPr txBox="1"/>
          <p:nvPr>
            <p:custDataLst>
              <p:tags r:id="rId1"/>
            </p:custDataLst>
          </p:nvPr>
        </p:nvSpPr>
        <p:spPr>
          <a:xfrm>
            <a:off x="1882775" y="3064510"/>
            <a:ext cx="874839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ln>
                  <a:solidFill>
                    <a:schemeClr val="bg1"/>
                  </a:solidFill>
                </a:ln>
                <a:solidFill>
                  <a:srgbClr val="D43A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小学生</a:t>
            </a:r>
            <a:r>
              <a:rPr lang="zh-CN" altLang="en-US" sz="6600" b="1" dirty="0">
                <a:ln>
                  <a:solidFill>
                    <a:schemeClr val="bg1"/>
                  </a:solidFill>
                </a:ln>
                <a:solidFill>
                  <a:srgbClr val="D43A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文明礼仪规范</a:t>
            </a:r>
          </a:p>
        </p:txBody>
      </p:sp>
      <p:sp>
        <p:nvSpPr>
          <p:cNvPr id="61" name="PA-椭圆 15"/>
          <p:cNvSpPr/>
          <p:nvPr>
            <p:custDataLst>
              <p:tags r:id="rId2"/>
            </p:custDataLst>
          </p:nvPr>
        </p:nvSpPr>
        <p:spPr>
          <a:xfrm>
            <a:off x="5374297" y="1491465"/>
            <a:ext cx="1477099" cy="1476000"/>
          </a:xfrm>
          <a:prstGeom prst="ellipse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03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1553" y="1779771"/>
            <a:ext cx="5608605" cy="3849311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6247200" y="2697480"/>
            <a:ext cx="2894616" cy="461665"/>
            <a:chOff x="1995053" y="2770586"/>
            <a:chExt cx="2669285" cy="538127"/>
          </a:xfrm>
        </p:grpSpPr>
        <p:sp>
          <p:nvSpPr>
            <p:cNvPr id="18" name="矩形 17"/>
            <p:cNvSpPr/>
            <p:nvPr/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4D5E7F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995053" y="2770586"/>
              <a:ext cx="2669285" cy="538127"/>
            </a:xfrm>
            <a:prstGeom prst="rect">
              <a:avLst/>
            </a:prstGeom>
            <a:solidFill>
              <a:srgbClr val="D43A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校园行走规则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6247199" y="3182005"/>
            <a:ext cx="474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右行礼让。在校园、上下楼梯、楼道或街道上行走时，靠右侧行进。遇到师长、客人、长幼、妇、残、军人进出房门时，主动开门侧立，让他们先行。 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2" name="矩形: 圆角 11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  <p:pic>
        <p:nvPicPr>
          <p:cNvPr id="6" name="图片 5" descr="E:\原来\新建文件夹 (7)\1d5950dd68c550f11d7b4697af0b66e5.png1d5950dd68c550f11d7b4697af0b66e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2440" y="1866900"/>
            <a:ext cx="3413760" cy="36760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4597769" y="1559477"/>
            <a:ext cx="2996461" cy="461665"/>
            <a:chOff x="1995053" y="2736056"/>
            <a:chExt cx="2763202" cy="538127"/>
          </a:xfrm>
        </p:grpSpPr>
        <p:sp>
          <p:nvSpPr>
            <p:cNvPr id="18" name="矩形 17"/>
            <p:cNvSpPr/>
            <p:nvPr/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88970" y="2736056"/>
              <a:ext cx="2669285" cy="538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行走礼仪（禁忌）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2434414" y="3763531"/>
            <a:ext cx="334625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、行走时与别人相距过近，与对方发生身体碰撞；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95368" y="3763531"/>
            <a:ext cx="334625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、行走时尾随于其他人身后，甚至对别人指指点点；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3" name="矩形: 圆角 12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18160" y="723900"/>
            <a:ext cx="11326495" cy="5525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59609" y="478143"/>
            <a:ext cx="1951567" cy="1604433"/>
            <a:chOff x="299" y="380"/>
            <a:chExt cx="922" cy="7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Freeform 5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FFFFF"/>
            </a:solidFill>
            <a:ln w="146050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869" y="478"/>
              <a:ext cx="161" cy="155"/>
            </a:xfrm>
            <a:custGeom>
              <a:avLst/>
              <a:gdLst>
                <a:gd name="T0" fmla="*/ 4 w 61"/>
                <a:gd name="T1" fmla="*/ 41 h 59"/>
                <a:gd name="T2" fmla="*/ 39 w 61"/>
                <a:gd name="T3" fmla="*/ 14 h 59"/>
                <a:gd name="T4" fmla="*/ 36 w 61"/>
                <a:gd name="T5" fmla="*/ 59 h 59"/>
                <a:gd name="T6" fmla="*/ 4 w 61"/>
                <a:gd name="T7" fmla="*/ 4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9">
                  <a:moveTo>
                    <a:pt x="4" y="41"/>
                  </a:moveTo>
                  <a:cubicBezTo>
                    <a:pt x="0" y="22"/>
                    <a:pt x="17" y="0"/>
                    <a:pt x="39" y="14"/>
                  </a:cubicBezTo>
                  <a:cubicBezTo>
                    <a:pt x="61" y="28"/>
                    <a:pt x="48" y="53"/>
                    <a:pt x="36" y="59"/>
                  </a:cubicBezTo>
                  <a:lnTo>
                    <a:pt x="4" y="41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900" y="523"/>
              <a:ext cx="85" cy="92"/>
            </a:xfrm>
            <a:custGeom>
              <a:avLst/>
              <a:gdLst>
                <a:gd name="T0" fmla="*/ 1 w 32"/>
                <a:gd name="T1" fmla="*/ 28 h 35"/>
                <a:gd name="T2" fmla="*/ 18 w 32"/>
                <a:gd name="T3" fmla="*/ 5 h 35"/>
                <a:gd name="T4" fmla="*/ 15 w 32"/>
                <a:gd name="T5" fmla="*/ 35 h 35"/>
                <a:gd name="T6" fmla="*/ 1 w 32"/>
                <a:gd name="T7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5">
                  <a:moveTo>
                    <a:pt x="1" y="28"/>
                  </a:moveTo>
                  <a:cubicBezTo>
                    <a:pt x="0" y="13"/>
                    <a:pt x="3" y="0"/>
                    <a:pt x="18" y="5"/>
                  </a:cubicBezTo>
                  <a:cubicBezTo>
                    <a:pt x="32" y="9"/>
                    <a:pt x="30" y="32"/>
                    <a:pt x="15" y="35"/>
                  </a:cubicBezTo>
                  <a:lnTo>
                    <a:pt x="1" y="28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379" y="583"/>
              <a:ext cx="177" cy="190"/>
            </a:xfrm>
            <a:custGeom>
              <a:avLst/>
              <a:gdLst>
                <a:gd name="T0" fmla="*/ 46 w 67"/>
                <a:gd name="T1" fmla="*/ 67 h 72"/>
                <a:gd name="T2" fmla="*/ 25 w 67"/>
                <a:gd name="T3" fmla="*/ 24 h 72"/>
                <a:gd name="T4" fmla="*/ 67 w 67"/>
                <a:gd name="T5" fmla="*/ 35 h 72"/>
                <a:gd name="T6" fmla="*/ 46 w 67"/>
                <a:gd name="T7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2">
                  <a:moveTo>
                    <a:pt x="46" y="67"/>
                  </a:moveTo>
                  <a:cubicBezTo>
                    <a:pt x="33" y="72"/>
                    <a:pt x="0" y="53"/>
                    <a:pt x="25" y="24"/>
                  </a:cubicBezTo>
                  <a:cubicBezTo>
                    <a:pt x="46" y="0"/>
                    <a:pt x="64" y="24"/>
                    <a:pt x="67" y="35"/>
                  </a:cubicBezTo>
                  <a:lnTo>
                    <a:pt x="46" y="67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32" y="639"/>
              <a:ext cx="103" cy="89"/>
            </a:xfrm>
            <a:custGeom>
              <a:avLst/>
              <a:gdLst>
                <a:gd name="T0" fmla="*/ 31 w 39"/>
                <a:gd name="T1" fmla="*/ 33 h 34"/>
                <a:gd name="T2" fmla="*/ 9 w 39"/>
                <a:gd name="T3" fmla="*/ 14 h 34"/>
                <a:gd name="T4" fmla="*/ 39 w 39"/>
                <a:gd name="T5" fmla="*/ 20 h 34"/>
                <a:gd name="T6" fmla="*/ 31 w 39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31" y="33"/>
                  </a:moveTo>
                  <a:cubicBezTo>
                    <a:pt x="19" y="34"/>
                    <a:pt x="0" y="27"/>
                    <a:pt x="9" y="14"/>
                  </a:cubicBezTo>
                  <a:cubicBezTo>
                    <a:pt x="20" y="0"/>
                    <a:pt x="32" y="0"/>
                    <a:pt x="39" y="20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421" y="559"/>
              <a:ext cx="681" cy="494"/>
            </a:xfrm>
            <a:custGeom>
              <a:avLst/>
              <a:gdLst>
                <a:gd name="T0" fmla="*/ 227 w 257"/>
                <a:gd name="T1" fmla="*/ 47 h 187"/>
                <a:gd name="T2" fmla="*/ 138 w 257"/>
                <a:gd name="T3" fmla="*/ 179 h 187"/>
                <a:gd name="T4" fmla="*/ 19 w 257"/>
                <a:gd name="T5" fmla="*/ 132 h 187"/>
                <a:gd name="T6" fmla="*/ 103 w 257"/>
                <a:gd name="T7" fmla="*/ 5 h 187"/>
                <a:gd name="T8" fmla="*/ 227 w 257"/>
                <a:gd name="T9" fmla="*/ 4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87">
                  <a:moveTo>
                    <a:pt x="227" y="47"/>
                  </a:moveTo>
                  <a:cubicBezTo>
                    <a:pt x="257" y="103"/>
                    <a:pt x="218" y="171"/>
                    <a:pt x="138" y="179"/>
                  </a:cubicBezTo>
                  <a:cubicBezTo>
                    <a:pt x="65" y="187"/>
                    <a:pt x="34" y="163"/>
                    <a:pt x="19" y="132"/>
                  </a:cubicBezTo>
                  <a:cubicBezTo>
                    <a:pt x="0" y="89"/>
                    <a:pt x="42" y="10"/>
                    <a:pt x="103" y="5"/>
                  </a:cubicBezTo>
                  <a:cubicBezTo>
                    <a:pt x="155" y="0"/>
                    <a:pt x="204" y="6"/>
                    <a:pt x="227" y="47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699" y="760"/>
              <a:ext cx="106" cy="122"/>
            </a:xfrm>
            <a:custGeom>
              <a:avLst/>
              <a:gdLst>
                <a:gd name="T0" fmla="*/ 3 w 40"/>
                <a:gd name="T1" fmla="*/ 34 h 46"/>
                <a:gd name="T2" fmla="*/ 19 w 40"/>
                <a:gd name="T3" fmla="*/ 2 h 46"/>
                <a:gd name="T4" fmla="*/ 38 w 40"/>
                <a:gd name="T5" fmla="*/ 30 h 46"/>
                <a:gd name="T6" fmla="*/ 24 w 40"/>
                <a:gd name="T7" fmla="*/ 44 h 46"/>
                <a:gd name="T8" fmla="*/ 3 w 40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3" y="34"/>
                  </a:moveTo>
                  <a:cubicBezTo>
                    <a:pt x="6" y="21"/>
                    <a:pt x="12" y="3"/>
                    <a:pt x="19" y="2"/>
                  </a:cubicBezTo>
                  <a:cubicBezTo>
                    <a:pt x="27" y="0"/>
                    <a:pt x="36" y="24"/>
                    <a:pt x="38" y="30"/>
                  </a:cubicBezTo>
                  <a:cubicBezTo>
                    <a:pt x="40" y="36"/>
                    <a:pt x="32" y="43"/>
                    <a:pt x="24" y="44"/>
                  </a:cubicBezTo>
                  <a:cubicBezTo>
                    <a:pt x="16" y="46"/>
                    <a:pt x="0" y="45"/>
                    <a:pt x="3" y="34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699" y="837"/>
              <a:ext cx="106" cy="45"/>
            </a:xfrm>
            <a:custGeom>
              <a:avLst/>
              <a:gdLst>
                <a:gd name="T0" fmla="*/ 38 w 40"/>
                <a:gd name="T1" fmla="*/ 0 h 17"/>
                <a:gd name="T2" fmla="*/ 4 w 40"/>
                <a:gd name="T3" fmla="*/ 2 h 17"/>
                <a:gd name="T4" fmla="*/ 3 w 40"/>
                <a:gd name="T5" fmla="*/ 5 h 17"/>
                <a:gd name="T6" fmla="*/ 24 w 40"/>
                <a:gd name="T7" fmla="*/ 15 h 17"/>
                <a:gd name="T8" fmla="*/ 38 w 40"/>
                <a:gd name="T9" fmla="*/ 1 h 17"/>
                <a:gd name="T10" fmla="*/ 38 w 4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">
                  <a:moveTo>
                    <a:pt x="38" y="0"/>
                  </a:moveTo>
                  <a:cubicBezTo>
                    <a:pt x="28" y="5"/>
                    <a:pt x="10" y="3"/>
                    <a:pt x="4" y="2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0" y="16"/>
                    <a:pt x="16" y="17"/>
                    <a:pt x="24" y="15"/>
                  </a:cubicBezTo>
                  <a:cubicBezTo>
                    <a:pt x="32" y="14"/>
                    <a:pt x="40" y="7"/>
                    <a:pt x="38" y="1"/>
                  </a:cubicBezTo>
                  <a:cubicBezTo>
                    <a:pt x="38" y="1"/>
                    <a:pt x="38" y="1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823" y="784"/>
              <a:ext cx="93" cy="79"/>
            </a:xfrm>
            <a:custGeom>
              <a:avLst/>
              <a:gdLst>
                <a:gd name="T0" fmla="*/ 33 w 35"/>
                <a:gd name="T1" fmla="*/ 10 h 30"/>
                <a:gd name="T2" fmla="*/ 22 w 35"/>
                <a:gd name="T3" fmla="*/ 27 h 30"/>
                <a:gd name="T4" fmla="*/ 2 w 35"/>
                <a:gd name="T5" fmla="*/ 20 h 30"/>
                <a:gd name="T6" fmla="*/ 14 w 35"/>
                <a:gd name="T7" fmla="*/ 2 h 30"/>
                <a:gd name="T8" fmla="*/ 33 w 35"/>
                <a:gd name="T9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0">
                  <a:moveTo>
                    <a:pt x="33" y="10"/>
                  </a:moveTo>
                  <a:cubicBezTo>
                    <a:pt x="35" y="17"/>
                    <a:pt x="30" y="24"/>
                    <a:pt x="22" y="27"/>
                  </a:cubicBezTo>
                  <a:cubicBezTo>
                    <a:pt x="13" y="30"/>
                    <a:pt x="4" y="26"/>
                    <a:pt x="2" y="20"/>
                  </a:cubicBezTo>
                  <a:cubicBezTo>
                    <a:pt x="0" y="13"/>
                    <a:pt x="5" y="5"/>
                    <a:pt x="14" y="2"/>
                  </a:cubicBezTo>
                  <a:cubicBezTo>
                    <a:pt x="22" y="0"/>
                    <a:pt x="31" y="3"/>
                    <a:pt x="33" y="10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606" y="826"/>
              <a:ext cx="88" cy="69"/>
            </a:xfrm>
            <a:custGeom>
              <a:avLst/>
              <a:gdLst>
                <a:gd name="T0" fmla="*/ 33 w 33"/>
                <a:gd name="T1" fmla="*/ 13 h 26"/>
                <a:gd name="T2" fmla="*/ 17 w 33"/>
                <a:gd name="T3" fmla="*/ 26 h 26"/>
                <a:gd name="T4" fmla="*/ 0 w 33"/>
                <a:gd name="T5" fmla="*/ 14 h 26"/>
                <a:gd name="T6" fmla="*/ 16 w 33"/>
                <a:gd name="T7" fmla="*/ 0 h 26"/>
                <a:gd name="T8" fmla="*/ 33 w 33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6">
                  <a:moveTo>
                    <a:pt x="33" y="13"/>
                  </a:moveTo>
                  <a:cubicBezTo>
                    <a:pt x="33" y="20"/>
                    <a:pt x="25" y="26"/>
                    <a:pt x="17" y="26"/>
                  </a:cubicBezTo>
                  <a:cubicBezTo>
                    <a:pt x="8" y="26"/>
                    <a:pt x="0" y="21"/>
                    <a:pt x="0" y="14"/>
                  </a:cubicBezTo>
                  <a:cubicBezTo>
                    <a:pt x="0" y="6"/>
                    <a:pt x="7" y="0"/>
                    <a:pt x="16" y="0"/>
                  </a:cubicBezTo>
                  <a:cubicBezTo>
                    <a:pt x="25" y="0"/>
                    <a:pt x="33" y="6"/>
                    <a:pt x="33" y="13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612" y="826"/>
              <a:ext cx="286" cy="153"/>
            </a:xfrm>
            <a:custGeom>
              <a:avLst/>
              <a:gdLst>
                <a:gd name="T0" fmla="*/ 56 w 108"/>
                <a:gd name="T1" fmla="*/ 18 h 58"/>
                <a:gd name="T2" fmla="*/ 95 w 108"/>
                <a:gd name="T3" fmla="*/ 28 h 58"/>
                <a:gd name="T4" fmla="*/ 95 w 108"/>
                <a:gd name="T5" fmla="*/ 1 h 58"/>
                <a:gd name="T6" fmla="*/ 106 w 108"/>
                <a:gd name="T7" fmla="*/ 19 h 58"/>
                <a:gd name="T8" fmla="*/ 58 w 108"/>
                <a:gd name="T9" fmla="*/ 31 h 58"/>
                <a:gd name="T10" fmla="*/ 16 w 108"/>
                <a:gd name="T11" fmla="*/ 18 h 58"/>
                <a:gd name="T12" fmla="*/ 53 w 108"/>
                <a:gd name="T13" fmla="*/ 18 h 58"/>
                <a:gd name="T14" fmla="*/ 56 w 108"/>
                <a:gd name="T15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57">
                  <a:moveTo>
                    <a:pt x="56" y="18"/>
                  </a:moveTo>
                  <a:cubicBezTo>
                    <a:pt x="58" y="37"/>
                    <a:pt x="82" y="37"/>
                    <a:pt x="95" y="28"/>
                  </a:cubicBezTo>
                  <a:cubicBezTo>
                    <a:pt x="105" y="21"/>
                    <a:pt x="108" y="9"/>
                    <a:pt x="95" y="1"/>
                  </a:cubicBezTo>
                  <a:cubicBezTo>
                    <a:pt x="97" y="0"/>
                    <a:pt x="108" y="6"/>
                    <a:pt x="106" y="19"/>
                  </a:cubicBezTo>
                  <a:cubicBezTo>
                    <a:pt x="101" y="38"/>
                    <a:pt x="68" y="46"/>
                    <a:pt x="58" y="31"/>
                  </a:cubicBezTo>
                  <a:cubicBezTo>
                    <a:pt x="50" y="58"/>
                    <a:pt x="0" y="46"/>
                    <a:pt x="16" y="18"/>
                  </a:cubicBezTo>
                  <a:cubicBezTo>
                    <a:pt x="6" y="54"/>
                    <a:pt x="64" y="46"/>
                    <a:pt x="53" y="18"/>
                  </a:cubicBezTo>
                  <a:lnTo>
                    <a:pt x="56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678" y="895"/>
              <a:ext cx="16" cy="16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9" y="884"/>
              <a:ext cx="13" cy="11"/>
            </a:xfrm>
            <a:custGeom>
              <a:avLst/>
              <a:gdLst>
                <a:gd name="T0" fmla="*/ 4 w 5"/>
                <a:gd name="T1" fmla="*/ 1 h 4"/>
                <a:gd name="T2" fmla="*/ 4 w 5"/>
                <a:gd name="T3" fmla="*/ 4 h 4"/>
                <a:gd name="T4" fmla="*/ 1 w 5"/>
                <a:gd name="T5" fmla="*/ 3 h 4"/>
                <a:gd name="T6" fmla="*/ 2 w 5"/>
                <a:gd name="T7" fmla="*/ 0 h 4"/>
                <a:gd name="T8" fmla="*/ 4 w 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5" y="2"/>
                    <a:pt x="5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702" y="908"/>
              <a:ext cx="13" cy="13"/>
            </a:xfrm>
            <a:custGeom>
              <a:avLst/>
              <a:gdLst>
                <a:gd name="T0" fmla="*/ 3 w 5"/>
                <a:gd name="T1" fmla="*/ 1 h 5"/>
                <a:gd name="T2" fmla="*/ 5 w 5"/>
                <a:gd name="T3" fmla="*/ 4 h 5"/>
                <a:gd name="T4" fmla="*/ 1 w 5"/>
                <a:gd name="T5" fmla="*/ 5 h 5"/>
                <a:gd name="T6" fmla="*/ 1 w 5"/>
                <a:gd name="T7" fmla="*/ 2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718" y="895"/>
              <a:ext cx="10" cy="1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3 h 4"/>
                <a:gd name="T4" fmla="*/ 0 w 4"/>
                <a:gd name="T5" fmla="*/ 1 h 4"/>
                <a:gd name="T6" fmla="*/ 2 w 4"/>
                <a:gd name="T7" fmla="*/ 0 h 4"/>
                <a:gd name="T8" fmla="*/ 3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4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797" y="874"/>
              <a:ext cx="13" cy="13"/>
            </a:xfrm>
            <a:custGeom>
              <a:avLst/>
              <a:gdLst>
                <a:gd name="T0" fmla="*/ 4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1 w 5"/>
                <a:gd name="T7" fmla="*/ 1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821" y="863"/>
              <a:ext cx="16" cy="13"/>
            </a:xfrm>
            <a:custGeom>
              <a:avLst/>
              <a:gdLst>
                <a:gd name="T0" fmla="*/ 5 w 6"/>
                <a:gd name="T1" fmla="*/ 1 h 5"/>
                <a:gd name="T2" fmla="*/ 4 w 6"/>
                <a:gd name="T3" fmla="*/ 5 h 5"/>
                <a:gd name="T4" fmla="*/ 0 w 6"/>
                <a:gd name="T5" fmla="*/ 4 h 5"/>
                <a:gd name="T6" fmla="*/ 1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808" y="892"/>
              <a:ext cx="15" cy="13"/>
            </a:xfrm>
            <a:custGeom>
              <a:avLst/>
              <a:gdLst>
                <a:gd name="T0" fmla="*/ 4 w 6"/>
                <a:gd name="T1" fmla="*/ 0 h 5"/>
                <a:gd name="T2" fmla="*/ 5 w 6"/>
                <a:gd name="T3" fmla="*/ 4 h 5"/>
                <a:gd name="T4" fmla="*/ 1 w 6"/>
                <a:gd name="T5" fmla="*/ 4 h 5"/>
                <a:gd name="T6" fmla="*/ 1 w 6"/>
                <a:gd name="T7" fmla="*/ 1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5" y="1"/>
                    <a:pt x="6" y="3"/>
                    <a:pt x="5" y="4"/>
                  </a:cubicBezTo>
                  <a:cubicBezTo>
                    <a:pt x="4" y="5"/>
                    <a:pt x="3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50" y="874"/>
              <a:ext cx="11" cy="10"/>
            </a:xfrm>
            <a:custGeom>
              <a:avLst/>
              <a:gdLst>
                <a:gd name="T0" fmla="*/ 4 w 4"/>
                <a:gd name="T1" fmla="*/ 1 h 4"/>
                <a:gd name="T2" fmla="*/ 3 w 4"/>
                <a:gd name="T3" fmla="*/ 4 h 4"/>
                <a:gd name="T4" fmla="*/ 1 w 4"/>
                <a:gd name="T5" fmla="*/ 2 h 4"/>
                <a:gd name="T6" fmla="*/ 2 w 4"/>
                <a:gd name="T7" fmla="*/ 0 h 4"/>
                <a:gd name="T8" fmla="*/ 4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4"/>
                    <a:pt x="3" y="4"/>
                  </a:cubicBezTo>
                  <a:cubicBezTo>
                    <a:pt x="2" y="4"/>
                    <a:pt x="1" y="3"/>
                    <a:pt x="1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auto">
            <a:xfrm>
              <a:off x="831" y="884"/>
              <a:ext cx="11" cy="11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585" y="726"/>
              <a:ext cx="141" cy="105"/>
            </a:xfrm>
            <a:custGeom>
              <a:avLst/>
              <a:gdLst>
                <a:gd name="T0" fmla="*/ 6 w 53"/>
                <a:gd name="T1" fmla="*/ 5 h 40"/>
                <a:gd name="T2" fmla="*/ 39 w 53"/>
                <a:gd name="T3" fmla="*/ 3 h 40"/>
                <a:gd name="T4" fmla="*/ 24 w 53"/>
                <a:gd name="T5" fmla="*/ 36 h 40"/>
                <a:gd name="T6" fmla="*/ 6 w 53"/>
                <a:gd name="T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6" y="5"/>
                  </a:moveTo>
                  <a:cubicBezTo>
                    <a:pt x="1" y="34"/>
                    <a:pt x="42" y="40"/>
                    <a:pt x="39" y="3"/>
                  </a:cubicBezTo>
                  <a:cubicBezTo>
                    <a:pt x="40" y="0"/>
                    <a:pt x="53" y="33"/>
                    <a:pt x="24" y="36"/>
                  </a:cubicBezTo>
                  <a:cubicBezTo>
                    <a:pt x="2" y="37"/>
                    <a:pt x="0" y="11"/>
                    <a:pt x="6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786" y="686"/>
              <a:ext cx="133" cy="114"/>
            </a:xfrm>
            <a:custGeom>
              <a:avLst/>
              <a:gdLst>
                <a:gd name="T0" fmla="*/ 38 w 50"/>
                <a:gd name="T1" fmla="*/ 0 h 43"/>
                <a:gd name="T2" fmla="*/ 5 w 50"/>
                <a:gd name="T3" fmla="*/ 7 h 43"/>
                <a:gd name="T4" fmla="*/ 28 w 50"/>
                <a:gd name="T5" fmla="*/ 34 h 43"/>
                <a:gd name="T6" fmla="*/ 38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38" y="0"/>
                  </a:moveTo>
                  <a:cubicBezTo>
                    <a:pt x="50" y="26"/>
                    <a:pt x="13" y="43"/>
                    <a:pt x="5" y="7"/>
                  </a:cubicBezTo>
                  <a:cubicBezTo>
                    <a:pt x="4" y="4"/>
                    <a:pt x="0" y="40"/>
                    <a:pt x="28" y="34"/>
                  </a:cubicBezTo>
                  <a:cubicBezTo>
                    <a:pt x="50" y="30"/>
                    <a:pt x="45" y="4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Group 30"/>
          <p:cNvGrpSpPr>
            <a:grpSpLocks noChangeAspect="1"/>
          </p:cNvGrpSpPr>
          <p:nvPr/>
        </p:nvGrpSpPr>
        <p:grpSpPr>
          <a:xfrm>
            <a:off x="10493223" y="5187949"/>
            <a:ext cx="1576917" cy="1570567"/>
            <a:chOff x="3970" y="259"/>
            <a:chExt cx="745" cy="7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3993" y="282"/>
              <a:ext cx="702" cy="696"/>
            </a:xfrm>
            <a:prstGeom prst="ellipse">
              <a:avLst/>
            </a:prstGeom>
            <a:solidFill>
              <a:srgbClr val="F3A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/>
          </p:nvSpPr>
          <p:spPr bwMode="auto">
            <a:xfrm>
              <a:off x="3970" y="259"/>
              <a:ext cx="745" cy="742"/>
            </a:xfrm>
            <a:custGeom>
              <a:avLst/>
              <a:gdLst>
                <a:gd name="T0" fmla="*/ 164 w 328"/>
                <a:gd name="T1" fmla="*/ 19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19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19"/>
                  </a:moveTo>
                  <a:cubicBezTo>
                    <a:pt x="244" y="19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19"/>
                    <a:pt x="164" y="19"/>
                  </a:cubicBezTo>
                  <a:moveTo>
                    <a:pt x="164" y="0"/>
                  </a:moveTo>
                  <a:cubicBezTo>
                    <a:pt x="74" y="0"/>
                    <a:pt x="0" y="73"/>
                    <a:pt x="0" y="164"/>
                  </a:cubicBezTo>
                  <a:cubicBezTo>
                    <a:pt x="0" y="254"/>
                    <a:pt x="74" y="328"/>
                    <a:pt x="164" y="328"/>
                  </a:cubicBezTo>
                  <a:cubicBezTo>
                    <a:pt x="255" y="328"/>
                    <a:pt x="328" y="254"/>
                    <a:pt x="328" y="164"/>
                  </a:cubicBezTo>
                  <a:cubicBezTo>
                    <a:pt x="328" y="73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095" y="447"/>
              <a:ext cx="518" cy="375"/>
            </a:xfrm>
            <a:custGeom>
              <a:avLst/>
              <a:gdLst>
                <a:gd name="T0" fmla="*/ 108 w 228"/>
                <a:gd name="T1" fmla="*/ 3 h 166"/>
                <a:gd name="T2" fmla="*/ 3 w 228"/>
                <a:gd name="T3" fmla="*/ 96 h 166"/>
                <a:gd name="T4" fmla="*/ 124 w 228"/>
                <a:gd name="T5" fmla="*/ 163 h 166"/>
                <a:gd name="T6" fmla="*/ 222 w 228"/>
                <a:gd name="T7" fmla="*/ 79 h 166"/>
                <a:gd name="T8" fmla="*/ 108 w 228"/>
                <a:gd name="T9" fmla="*/ 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66">
                  <a:moveTo>
                    <a:pt x="108" y="3"/>
                  </a:moveTo>
                  <a:cubicBezTo>
                    <a:pt x="65" y="9"/>
                    <a:pt x="0" y="19"/>
                    <a:pt x="3" y="96"/>
                  </a:cubicBezTo>
                  <a:cubicBezTo>
                    <a:pt x="6" y="166"/>
                    <a:pt x="93" y="164"/>
                    <a:pt x="124" y="163"/>
                  </a:cubicBezTo>
                  <a:cubicBezTo>
                    <a:pt x="193" y="160"/>
                    <a:pt x="228" y="125"/>
                    <a:pt x="222" y="79"/>
                  </a:cubicBezTo>
                  <a:cubicBezTo>
                    <a:pt x="217" y="32"/>
                    <a:pt x="186" y="0"/>
                    <a:pt x="108" y="3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4140" y="492"/>
              <a:ext cx="520" cy="317"/>
            </a:xfrm>
            <a:custGeom>
              <a:avLst/>
              <a:gdLst>
                <a:gd name="T0" fmla="*/ 97 w 229"/>
                <a:gd name="T1" fmla="*/ 22 h 140"/>
                <a:gd name="T2" fmla="*/ 133 w 229"/>
                <a:gd name="T3" fmla="*/ 7 h 140"/>
                <a:gd name="T4" fmla="*/ 113 w 229"/>
                <a:gd name="T5" fmla="*/ 135 h 140"/>
                <a:gd name="T6" fmla="*/ 4 w 229"/>
                <a:gd name="T7" fmla="*/ 59 h 140"/>
                <a:gd name="T8" fmla="*/ 97 w 229"/>
                <a:gd name="T9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0">
                  <a:moveTo>
                    <a:pt x="97" y="22"/>
                  </a:moveTo>
                  <a:cubicBezTo>
                    <a:pt x="102" y="22"/>
                    <a:pt x="103" y="10"/>
                    <a:pt x="133" y="7"/>
                  </a:cubicBezTo>
                  <a:cubicBezTo>
                    <a:pt x="203" y="0"/>
                    <a:pt x="229" y="125"/>
                    <a:pt x="113" y="135"/>
                  </a:cubicBezTo>
                  <a:cubicBezTo>
                    <a:pt x="48" y="140"/>
                    <a:pt x="0" y="119"/>
                    <a:pt x="4" y="59"/>
                  </a:cubicBezTo>
                  <a:cubicBezTo>
                    <a:pt x="7" y="5"/>
                    <a:pt x="73" y="7"/>
                    <a:pt x="9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4204" y="384"/>
              <a:ext cx="148" cy="117"/>
            </a:xfrm>
            <a:custGeom>
              <a:avLst/>
              <a:gdLst>
                <a:gd name="T0" fmla="*/ 63 w 65"/>
                <a:gd name="T1" fmla="*/ 5 h 52"/>
                <a:gd name="T2" fmla="*/ 65 w 65"/>
                <a:gd name="T3" fmla="*/ 2 h 52"/>
                <a:gd name="T4" fmla="*/ 62 w 65"/>
                <a:gd name="T5" fmla="*/ 0 h 52"/>
                <a:gd name="T6" fmla="*/ 60 w 65"/>
                <a:gd name="T7" fmla="*/ 3 h 52"/>
                <a:gd name="T8" fmla="*/ 61 w 65"/>
                <a:gd name="T9" fmla="*/ 4 h 52"/>
                <a:gd name="T10" fmla="*/ 48 w 65"/>
                <a:gd name="T11" fmla="*/ 25 h 52"/>
                <a:gd name="T12" fmla="*/ 29 w 65"/>
                <a:gd name="T13" fmla="*/ 10 h 52"/>
                <a:gd name="T14" fmla="*/ 29 w 65"/>
                <a:gd name="T15" fmla="*/ 9 h 52"/>
                <a:gd name="T16" fmla="*/ 26 w 65"/>
                <a:gd name="T17" fmla="*/ 7 h 52"/>
                <a:gd name="T18" fmla="*/ 24 w 65"/>
                <a:gd name="T19" fmla="*/ 9 h 52"/>
                <a:gd name="T20" fmla="*/ 27 w 65"/>
                <a:gd name="T21" fmla="*/ 11 h 52"/>
                <a:gd name="T22" fmla="*/ 27 w 65"/>
                <a:gd name="T23" fmla="*/ 11 h 52"/>
                <a:gd name="T24" fmla="*/ 28 w 65"/>
                <a:gd name="T25" fmla="*/ 30 h 52"/>
                <a:gd name="T26" fmla="*/ 4 w 65"/>
                <a:gd name="T27" fmla="*/ 19 h 52"/>
                <a:gd name="T28" fmla="*/ 5 w 65"/>
                <a:gd name="T29" fmla="*/ 19 h 52"/>
                <a:gd name="T30" fmla="*/ 2 w 65"/>
                <a:gd name="T31" fmla="*/ 17 h 52"/>
                <a:gd name="T32" fmla="*/ 0 w 65"/>
                <a:gd name="T33" fmla="*/ 19 h 52"/>
                <a:gd name="T34" fmla="*/ 3 w 65"/>
                <a:gd name="T35" fmla="*/ 21 h 52"/>
                <a:gd name="T36" fmla="*/ 4 w 65"/>
                <a:gd name="T37" fmla="*/ 20 h 52"/>
                <a:gd name="T38" fmla="*/ 26 w 65"/>
                <a:gd name="T39" fmla="*/ 52 h 52"/>
                <a:gd name="T40" fmla="*/ 64 w 65"/>
                <a:gd name="T41" fmla="*/ 39 h 52"/>
                <a:gd name="T42" fmla="*/ 62 w 65"/>
                <a:gd name="T43" fmla="*/ 5 h 52"/>
                <a:gd name="T44" fmla="*/ 63 w 65"/>
                <a:gd name="T4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52">
                  <a:moveTo>
                    <a:pt x="63" y="5"/>
                  </a:moveTo>
                  <a:cubicBezTo>
                    <a:pt x="64" y="4"/>
                    <a:pt x="65" y="3"/>
                    <a:pt x="65" y="2"/>
                  </a:cubicBezTo>
                  <a:cubicBezTo>
                    <a:pt x="65" y="1"/>
                    <a:pt x="64" y="0"/>
                    <a:pt x="62" y="0"/>
                  </a:cubicBezTo>
                  <a:cubicBezTo>
                    <a:pt x="61" y="0"/>
                    <a:pt x="60" y="1"/>
                    <a:pt x="60" y="3"/>
                  </a:cubicBezTo>
                  <a:cubicBezTo>
                    <a:pt x="60" y="3"/>
                    <a:pt x="61" y="4"/>
                    <a:pt x="61" y="4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9"/>
                    <a:pt x="29" y="9"/>
                  </a:cubicBezTo>
                  <a:cubicBezTo>
                    <a:pt x="29" y="8"/>
                    <a:pt x="28" y="7"/>
                    <a:pt x="26" y="7"/>
                  </a:cubicBezTo>
                  <a:cubicBezTo>
                    <a:pt x="25" y="7"/>
                    <a:pt x="24" y="8"/>
                    <a:pt x="24" y="9"/>
                  </a:cubicBezTo>
                  <a:cubicBezTo>
                    <a:pt x="25" y="11"/>
                    <a:pt x="26" y="12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7"/>
                    <a:pt x="3" y="16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20"/>
                    <a:pt x="1" y="21"/>
                    <a:pt x="3" y="21"/>
                  </a:cubicBezTo>
                  <a:cubicBezTo>
                    <a:pt x="3" y="21"/>
                    <a:pt x="4" y="21"/>
                    <a:pt x="4" y="20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5"/>
                    <a:pt x="63" y="5"/>
                    <a:pt x="63" y="5"/>
                  </a:cubicBezTo>
                  <a:close/>
                </a:path>
              </a:pathLst>
            </a:custGeom>
            <a:solidFill>
              <a:srgbClr val="FFD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Oval 36"/>
            <p:cNvSpPr>
              <a:spLocks noChangeArrowheads="1"/>
            </p:cNvSpPr>
            <p:nvPr/>
          </p:nvSpPr>
          <p:spPr bwMode="auto">
            <a:xfrm>
              <a:off x="4265" y="619"/>
              <a:ext cx="46" cy="45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Oval 37"/>
            <p:cNvSpPr>
              <a:spLocks noChangeArrowheads="1"/>
            </p:cNvSpPr>
            <p:nvPr/>
          </p:nvSpPr>
          <p:spPr bwMode="auto">
            <a:xfrm>
              <a:off x="4440" y="616"/>
              <a:ext cx="46" cy="46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4245" y="673"/>
              <a:ext cx="70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4451" y="664"/>
              <a:ext cx="71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4352" y="666"/>
              <a:ext cx="68" cy="41"/>
            </a:xfrm>
            <a:custGeom>
              <a:avLst/>
              <a:gdLst>
                <a:gd name="T0" fmla="*/ 0 w 30"/>
                <a:gd name="T1" fmla="*/ 6 h 18"/>
                <a:gd name="T2" fmla="*/ 16 w 30"/>
                <a:gd name="T3" fmla="*/ 17 h 18"/>
                <a:gd name="T4" fmla="*/ 30 w 30"/>
                <a:gd name="T5" fmla="*/ 4 h 18"/>
                <a:gd name="T6" fmla="*/ 20 w 30"/>
                <a:gd name="T7" fmla="*/ 1 h 18"/>
                <a:gd name="T8" fmla="*/ 0 w 30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cubicBezTo>
                    <a:pt x="0" y="6"/>
                    <a:pt x="7" y="16"/>
                    <a:pt x="16" y="17"/>
                  </a:cubicBezTo>
                  <a:cubicBezTo>
                    <a:pt x="21" y="18"/>
                    <a:pt x="29" y="7"/>
                    <a:pt x="30" y="4"/>
                  </a:cubicBezTo>
                  <a:cubicBezTo>
                    <a:pt x="30" y="4"/>
                    <a:pt x="21" y="0"/>
                    <a:pt x="20" y="1"/>
                  </a:cubicBezTo>
                  <a:cubicBezTo>
                    <a:pt x="19" y="1"/>
                    <a:pt x="0" y="5"/>
                    <a:pt x="0" y="5"/>
                  </a:cubicBezTo>
                </a:path>
              </a:pathLst>
            </a:custGeom>
            <a:solidFill>
              <a:srgbClr val="F39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4352" y="653"/>
              <a:ext cx="70" cy="24"/>
            </a:xfrm>
            <a:custGeom>
              <a:avLst/>
              <a:gdLst>
                <a:gd name="T0" fmla="*/ 0 w 31"/>
                <a:gd name="T1" fmla="*/ 11 h 11"/>
                <a:gd name="T2" fmla="*/ 15 w 31"/>
                <a:gd name="T3" fmla="*/ 1 h 11"/>
                <a:gd name="T4" fmla="*/ 31 w 31"/>
                <a:gd name="T5" fmla="*/ 10 h 11"/>
                <a:gd name="T6" fmla="*/ 0 w 3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cubicBezTo>
                    <a:pt x="0" y="11"/>
                    <a:pt x="9" y="0"/>
                    <a:pt x="15" y="1"/>
                  </a:cubicBezTo>
                  <a:cubicBezTo>
                    <a:pt x="23" y="1"/>
                    <a:pt x="26" y="9"/>
                    <a:pt x="31" y="10"/>
                  </a:cubicBezTo>
                  <a:cubicBezTo>
                    <a:pt x="31" y="10"/>
                    <a:pt x="16" y="8"/>
                    <a:pt x="0" y="1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4352" y="671"/>
              <a:ext cx="70" cy="11"/>
            </a:xfrm>
            <a:custGeom>
              <a:avLst/>
              <a:gdLst>
                <a:gd name="T0" fmla="*/ 0 w 31"/>
                <a:gd name="T1" fmla="*/ 4 h 5"/>
                <a:gd name="T2" fmla="*/ 31 w 31"/>
                <a:gd name="T3" fmla="*/ 2 h 5"/>
                <a:gd name="T4" fmla="*/ 0 w 31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5" y="2"/>
                    <a:pt x="20" y="0"/>
                    <a:pt x="31" y="2"/>
                  </a:cubicBezTo>
                  <a:cubicBezTo>
                    <a:pt x="26" y="4"/>
                    <a:pt x="10" y="5"/>
                    <a:pt x="0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Group 45"/>
          <p:cNvGrpSpPr>
            <a:grpSpLocks noChangeAspect="1"/>
          </p:cNvGrpSpPr>
          <p:nvPr/>
        </p:nvGrpSpPr>
        <p:grpSpPr>
          <a:xfrm>
            <a:off x="9632959" y="519008"/>
            <a:ext cx="2130099" cy="1313803"/>
            <a:chOff x="111" y="1740"/>
            <a:chExt cx="1323" cy="8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1" name="Freeform 46"/>
            <p:cNvSpPr/>
            <p:nvPr/>
          </p:nvSpPr>
          <p:spPr bwMode="auto">
            <a:xfrm>
              <a:off x="111" y="1740"/>
              <a:ext cx="1323" cy="782"/>
            </a:xfrm>
            <a:custGeom>
              <a:avLst/>
              <a:gdLst>
                <a:gd name="T0" fmla="*/ 1037 w 1084"/>
                <a:gd name="T1" fmla="*/ 191 h 643"/>
                <a:gd name="T2" fmla="*/ 1037 w 1084"/>
                <a:gd name="T3" fmla="*/ 191 h 643"/>
                <a:gd name="T4" fmla="*/ 1023 w 1084"/>
                <a:gd name="T5" fmla="*/ 126 h 643"/>
                <a:gd name="T6" fmla="*/ 1020 w 1084"/>
                <a:gd name="T7" fmla="*/ 90 h 643"/>
                <a:gd name="T8" fmla="*/ 883 w 1084"/>
                <a:gd name="T9" fmla="*/ 40 h 643"/>
                <a:gd name="T10" fmla="*/ 731 w 1084"/>
                <a:gd name="T11" fmla="*/ 132 h 643"/>
                <a:gd name="T12" fmla="*/ 706 w 1084"/>
                <a:gd name="T13" fmla="*/ 119 h 643"/>
                <a:gd name="T14" fmla="*/ 636 w 1084"/>
                <a:gd name="T15" fmla="*/ 93 h 643"/>
                <a:gd name="T16" fmla="*/ 506 w 1084"/>
                <a:gd name="T17" fmla="*/ 46 h 643"/>
                <a:gd name="T18" fmla="*/ 480 w 1084"/>
                <a:gd name="T19" fmla="*/ 70 h 643"/>
                <a:gd name="T20" fmla="*/ 414 w 1084"/>
                <a:gd name="T21" fmla="*/ 97 h 643"/>
                <a:gd name="T22" fmla="*/ 349 w 1084"/>
                <a:gd name="T23" fmla="*/ 124 h 643"/>
                <a:gd name="T24" fmla="*/ 215 w 1084"/>
                <a:gd name="T25" fmla="*/ 23 h 643"/>
                <a:gd name="T26" fmla="*/ 79 w 1084"/>
                <a:gd name="T27" fmla="*/ 57 h 643"/>
                <a:gd name="T28" fmla="*/ 73 w 1084"/>
                <a:gd name="T29" fmla="*/ 91 h 643"/>
                <a:gd name="T30" fmla="*/ 53 w 1084"/>
                <a:gd name="T31" fmla="*/ 151 h 643"/>
                <a:gd name="T32" fmla="*/ 53 w 1084"/>
                <a:gd name="T33" fmla="*/ 152 h 643"/>
                <a:gd name="T34" fmla="*/ 44 w 1084"/>
                <a:gd name="T35" fmla="*/ 243 h 643"/>
                <a:gd name="T36" fmla="*/ 64 w 1084"/>
                <a:gd name="T37" fmla="*/ 272 h 643"/>
                <a:gd name="T38" fmla="*/ 105 w 1084"/>
                <a:gd name="T39" fmla="*/ 324 h 643"/>
                <a:gd name="T40" fmla="*/ 193 w 1084"/>
                <a:gd name="T41" fmla="*/ 369 h 643"/>
                <a:gd name="T42" fmla="*/ 671 w 1084"/>
                <a:gd name="T43" fmla="*/ 594 h 643"/>
                <a:gd name="T44" fmla="*/ 869 w 1084"/>
                <a:gd name="T45" fmla="*/ 400 h 643"/>
                <a:gd name="T46" fmla="*/ 964 w 1084"/>
                <a:gd name="T47" fmla="*/ 364 h 643"/>
                <a:gd name="T48" fmla="*/ 1012 w 1084"/>
                <a:gd name="T49" fmla="*/ 314 h 643"/>
                <a:gd name="T50" fmla="*/ 1036 w 1084"/>
                <a:gd name="T51" fmla="*/ 286 h 643"/>
                <a:gd name="T52" fmla="*/ 1037 w 1084"/>
                <a:gd name="T53" fmla="*/ 191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84" h="643">
                  <a:moveTo>
                    <a:pt x="1037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72" y="205"/>
                    <a:pt x="1070" y="147"/>
                    <a:pt x="1023" y="126"/>
                  </a:cubicBezTo>
                  <a:cubicBezTo>
                    <a:pt x="1056" y="132"/>
                    <a:pt x="1059" y="107"/>
                    <a:pt x="1020" y="90"/>
                  </a:cubicBezTo>
                  <a:cubicBezTo>
                    <a:pt x="1064" y="66"/>
                    <a:pt x="946" y="23"/>
                    <a:pt x="883" y="40"/>
                  </a:cubicBezTo>
                  <a:cubicBezTo>
                    <a:pt x="829" y="48"/>
                    <a:pt x="772" y="86"/>
                    <a:pt x="731" y="132"/>
                  </a:cubicBezTo>
                  <a:cubicBezTo>
                    <a:pt x="723" y="127"/>
                    <a:pt x="714" y="122"/>
                    <a:pt x="706" y="119"/>
                  </a:cubicBezTo>
                  <a:cubicBezTo>
                    <a:pt x="682" y="108"/>
                    <a:pt x="659" y="99"/>
                    <a:pt x="636" y="93"/>
                  </a:cubicBezTo>
                  <a:cubicBezTo>
                    <a:pt x="597" y="42"/>
                    <a:pt x="491" y="1"/>
                    <a:pt x="506" y="46"/>
                  </a:cubicBezTo>
                  <a:cubicBezTo>
                    <a:pt x="466" y="32"/>
                    <a:pt x="451" y="52"/>
                    <a:pt x="480" y="70"/>
                  </a:cubicBezTo>
                  <a:cubicBezTo>
                    <a:pt x="441" y="57"/>
                    <a:pt x="408" y="81"/>
                    <a:pt x="414" y="97"/>
                  </a:cubicBezTo>
                  <a:cubicBezTo>
                    <a:pt x="384" y="107"/>
                    <a:pt x="362" y="117"/>
                    <a:pt x="349" y="124"/>
                  </a:cubicBezTo>
                  <a:cubicBezTo>
                    <a:pt x="315" y="77"/>
                    <a:pt x="265" y="36"/>
                    <a:pt x="215" y="23"/>
                  </a:cubicBezTo>
                  <a:cubicBezTo>
                    <a:pt x="157" y="0"/>
                    <a:pt x="40" y="30"/>
                    <a:pt x="79" y="57"/>
                  </a:cubicBezTo>
                  <a:cubicBezTo>
                    <a:pt x="40" y="70"/>
                    <a:pt x="40" y="94"/>
                    <a:pt x="73" y="91"/>
                  </a:cubicBezTo>
                  <a:cubicBezTo>
                    <a:pt x="26" y="107"/>
                    <a:pt x="18" y="161"/>
                    <a:pt x="53" y="151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3" y="188"/>
                    <a:pt x="0" y="261"/>
                    <a:pt x="44" y="243"/>
                  </a:cubicBezTo>
                  <a:cubicBezTo>
                    <a:pt x="33" y="282"/>
                    <a:pt x="49" y="301"/>
                    <a:pt x="64" y="272"/>
                  </a:cubicBezTo>
                  <a:cubicBezTo>
                    <a:pt x="53" y="315"/>
                    <a:pt x="90" y="345"/>
                    <a:pt x="105" y="324"/>
                  </a:cubicBezTo>
                  <a:cubicBezTo>
                    <a:pt x="131" y="348"/>
                    <a:pt x="162" y="363"/>
                    <a:pt x="193" y="369"/>
                  </a:cubicBezTo>
                  <a:cubicBezTo>
                    <a:pt x="202" y="515"/>
                    <a:pt x="369" y="643"/>
                    <a:pt x="671" y="594"/>
                  </a:cubicBezTo>
                  <a:cubicBezTo>
                    <a:pt x="806" y="556"/>
                    <a:pt x="862" y="480"/>
                    <a:pt x="869" y="400"/>
                  </a:cubicBezTo>
                  <a:cubicBezTo>
                    <a:pt x="902" y="397"/>
                    <a:pt x="935" y="385"/>
                    <a:pt x="964" y="364"/>
                  </a:cubicBezTo>
                  <a:cubicBezTo>
                    <a:pt x="978" y="386"/>
                    <a:pt x="1019" y="360"/>
                    <a:pt x="1012" y="314"/>
                  </a:cubicBezTo>
                  <a:cubicBezTo>
                    <a:pt x="1025" y="346"/>
                    <a:pt x="1043" y="328"/>
                    <a:pt x="1036" y="286"/>
                  </a:cubicBezTo>
                  <a:cubicBezTo>
                    <a:pt x="1080" y="310"/>
                    <a:pt x="1084" y="234"/>
                    <a:pt x="1037" y="191"/>
                  </a:cubicBezTo>
                  <a:close/>
                </a:path>
              </a:pathLst>
            </a:custGeom>
            <a:solidFill>
              <a:srgbClr val="FFFFFF"/>
            </a:solidFill>
            <a:ln w="53975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111" y="1740"/>
              <a:ext cx="442" cy="474"/>
            </a:xfrm>
            <a:custGeom>
              <a:avLst/>
              <a:gdLst>
                <a:gd name="T0" fmla="*/ 53 w 362"/>
                <a:gd name="T1" fmla="*/ 151 h 390"/>
                <a:gd name="T2" fmla="*/ 73 w 362"/>
                <a:gd name="T3" fmla="*/ 91 h 390"/>
                <a:gd name="T4" fmla="*/ 79 w 362"/>
                <a:gd name="T5" fmla="*/ 57 h 390"/>
                <a:gd name="T6" fmla="*/ 215 w 362"/>
                <a:gd name="T7" fmla="*/ 23 h 390"/>
                <a:gd name="T8" fmla="*/ 362 w 362"/>
                <a:gd name="T9" fmla="*/ 143 h 390"/>
                <a:gd name="T10" fmla="*/ 294 w 362"/>
                <a:gd name="T11" fmla="*/ 346 h 390"/>
                <a:gd name="T12" fmla="*/ 105 w 362"/>
                <a:gd name="T13" fmla="*/ 324 h 390"/>
                <a:gd name="T14" fmla="*/ 64 w 362"/>
                <a:gd name="T15" fmla="*/ 272 h 390"/>
                <a:gd name="T16" fmla="*/ 44 w 362"/>
                <a:gd name="T17" fmla="*/ 243 h 390"/>
                <a:gd name="T18" fmla="*/ 53 w 362"/>
                <a:gd name="T19" fmla="*/ 152 h 390"/>
                <a:gd name="T20" fmla="*/ 53 w 362"/>
                <a:gd name="T21" fmla="*/ 15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390">
                  <a:moveTo>
                    <a:pt x="53" y="151"/>
                  </a:moveTo>
                  <a:cubicBezTo>
                    <a:pt x="18" y="161"/>
                    <a:pt x="26" y="107"/>
                    <a:pt x="73" y="91"/>
                  </a:cubicBezTo>
                  <a:cubicBezTo>
                    <a:pt x="40" y="94"/>
                    <a:pt x="40" y="70"/>
                    <a:pt x="79" y="57"/>
                  </a:cubicBezTo>
                  <a:cubicBezTo>
                    <a:pt x="40" y="30"/>
                    <a:pt x="157" y="0"/>
                    <a:pt x="215" y="23"/>
                  </a:cubicBezTo>
                  <a:cubicBezTo>
                    <a:pt x="272" y="38"/>
                    <a:pt x="328" y="88"/>
                    <a:pt x="362" y="143"/>
                  </a:cubicBezTo>
                  <a:cubicBezTo>
                    <a:pt x="294" y="346"/>
                    <a:pt x="294" y="346"/>
                    <a:pt x="294" y="346"/>
                  </a:cubicBezTo>
                  <a:cubicBezTo>
                    <a:pt x="251" y="390"/>
                    <a:pt x="163" y="377"/>
                    <a:pt x="105" y="324"/>
                  </a:cubicBezTo>
                  <a:cubicBezTo>
                    <a:pt x="90" y="345"/>
                    <a:pt x="53" y="315"/>
                    <a:pt x="64" y="272"/>
                  </a:cubicBezTo>
                  <a:cubicBezTo>
                    <a:pt x="49" y="301"/>
                    <a:pt x="33" y="282"/>
                    <a:pt x="44" y="243"/>
                  </a:cubicBezTo>
                  <a:cubicBezTo>
                    <a:pt x="0" y="261"/>
                    <a:pt x="3" y="188"/>
                    <a:pt x="53" y="152"/>
                  </a:cubicBezTo>
                  <a:cubicBezTo>
                    <a:pt x="53" y="152"/>
                    <a:pt x="53" y="152"/>
                    <a:pt x="53" y="151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987" y="1768"/>
              <a:ext cx="447" cy="477"/>
            </a:xfrm>
            <a:custGeom>
              <a:avLst/>
              <a:gdLst>
                <a:gd name="T0" fmla="*/ 165 w 366"/>
                <a:gd name="T1" fmla="*/ 17 h 392"/>
                <a:gd name="T2" fmla="*/ 302 w 366"/>
                <a:gd name="T3" fmla="*/ 67 h 392"/>
                <a:gd name="T4" fmla="*/ 305 w 366"/>
                <a:gd name="T5" fmla="*/ 103 h 392"/>
                <a:gd name="T6" fmla="*/ 319 w 366"/>
                <a:gd name="T7" fmla="*/ 168 h 392"/>
                <a:gd name="T8" fmla="*/ 319 w 366"/>
                <a:gd name="T9" fmla="*/ 168 h 392"/>
                <a:gd name="T10" fmla="*/ 318 w 366"/>
                <a:gd name="T11" fmla="*/ 263 h 392"/>
                <a:gd name="T12" fmla="*/ 294 w 366"/>
                <a:gd name="T13" fmla="*/ 291 h 392"/>
                <a:gd name="T14" fmla="*/ 246 w 366"/>
                <a:gd name="T15" fmla="*/ 341 h 392"/>
                <a:gd name="T16" fmla="*/ 48 w 366"/>
                <a:gd name="T17" fmla="*/ 342 h 392"/>
                <a:gd name="T18" fmla="*/ 0 w 366"/>
                <a:gd name="T19" fmla="*/ 125 h 392"/>
                <a:gd name="T20" fmla="*/ 165 w 366"/>
                <a:gd name="T21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" h="392">
                  <a:moveTo>
                    <a:pt x="165" y="17"/>
                  </a:moveTo>
                  <a:cubicBezTo>
                    <a:pt x="228" y="0"/>
                    <a:pt x="346" y="43"/>
                    <a:pt x="302" y="67"/>
                  </a:cubicBezTo>
                  <a:cubicBezTo>
                    <a:pt x="341" y="84"/>
                    <a:pt x="338" y="109"/>
                    <a:pt x="305" y="103"/>
                  </a:cubicBezTo>
                  <a:cubicBezTo>
                    <a:pt x="352" y="124"/>
                    <a:pt x="354" y="182"/>
                    <a:pt x="319" y="168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66" y="211"/>
                    <a:pt x="362" y="287"/>
                    <a:pt x="318" y="263"/>
                  </a:cubicBezTo>
                  <a:cubicBezTo>
                    <a:pt x="325" y="305"/>
                    <a:pt x="307" y="323"/>
                    <a:pt x="294" y="291"/>
                  </a:cubicBezTo>
                  <a:cubicBezTo>
                    <a:pt x="301" y="337"/>
                    <a:pt x="260" y="363"/>
                    <a:pt x="246" y="341"/>
                  </a:cubicBezTo>
                  <a:cubicBezTo>
                    <a:pt x="180" y="389"/>
                    <a:pt x="88" y="392"/>
                    <a:pt x="48" y="34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41" y="72"/>
                    <a:pt x="105" y="26"/>
                    <a:pt x="165" y="17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195" y="1795"/>
              <a:ext cx="272" cy="303"/>
            </a:xfrm>
            <a:custGeom>
              <a:avLst/>
              <a:gdLst>
                <a:gd name="T0" fmla="*/ 38 w 223"/>
                <a:gd name="T1" fmla="*/ 95 h 249"/>
                <a:gd name="T2" fmla="*/ 223 w 223"/>
                <a:gd name="T3" fmla="*/ 93 h 249"/>
                <a:gd name="T4" fmla="*/ 171 w 223"/>
                <a:gd name="T5" fmla="*/ 106 h 249"/>
                <a:gd name="T6" fmla="*/ 161 w 223"/>
                <a:gd name="T7" fmla="*/ 126 h 249"/>
                <a:gd name="T8" fmla="*/ 142 w 223"/>
                <a:gd name="T9" fmla="*/ 159 h 249"/>
                <a:gd name="T10" fmla="*/ 109 w 223"/>
                <a:gd name="T11" fmla="*/ 249 h 249"/>
                <a:gd name="T12" fmla="*/ 38 w 223"/>
                <a:gd name="T13" fmla="*/ 9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49">
                  <a:moveTo>
                    <a:pt x="38" y="95"/>
                  </a:moveTo>
                  <a:cubicBezTo>
                    <a:pt x="77" y="0"/>
                    <a:pt x="171" y="33"/>
                    <a:pt x="223" y="93"/>
                  </a:cubicBezTo>
                  <a:cubicBezTo>
                    <a:pt x="191" y="85"/>
                    <a:pt x="158" y="89"/>
                    <a:pt x="171" y="106"/>
                  </a:cubicBezTo>
                  <a:cubicBezTo>
                    <a:pt x="144" y="106"/>
                    <a:pt x="139" y="121"/>
                    <a:pt x="161" y="126"/>
                  </a:cubicBezTo>
                  <a:cubicBezTo>
                    <a:pt x="126" y="126"/>
                    <a:pt x="110" y="164"/>
                    <a:pt x="142" y="159"/>
                  </a:cubicBezTo>
                  <a:cubicBezTo>
                    <a:pt x="142" y="159"/>
                    <a:pt x="113" y="211"/>
                    <a:pt x="109" y="249"/>
                  </a:cubicBezTo>
                  <a:cubicBezTo>
                    <a:pt x="47" y="235"/>
                    <a:pt x="0" y="189"/>
                    <a:pt x="38" y="95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1076" y="1825"/>
              <a:ext cx="269" cy="309"/>
            </a:xfrm>
            <a:custGeom>
              <a:avLst/>
              <a:gdLst>
                <a:gd name="T0" fmla="*/ 77 w 220"/>
                <a:gd name="T1" fmla="*/ 158 h 254"/>
                <a:gd name="T2" fmla="*/ 61 w 220"/>
                <a:gd name="T3" fmla="*/ 121 h 254"/>
                <a:gd name="T4" fmla="*/ 52 w 220"/>
                <a:gd name="T5" fmla="*/ 99 h 254"/>
                <a:gd name="T6" fmla="*/ 0 w 220"/>
                <a:gd name="T7" fmla="*/ 80 h 254"/>
                <a:gd name="T8" fmla="*/ 191 w 220"/>
                <a:gd name="T9" fmla="*/ 103 h 254"/>
                <a:gd name="T10" fmla="*/ 100 w 220"/>
                <a:gd name="T11" fmla="*/ 254 h 254"/>
                <a:gd name="T12" fmla="*/ 77 w 220"/>
                <a:gd name="T13" fmla="*/ 15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54">
                  <a:moveTo>
                    <a:pt x="77" y="158"/>
                  </a:moveTo>
                  <a:cubicBezTo>
                    <a:pt x="109" y="166"/>
                    <a:pt x="97" y="126"/>
                    <a:pt x="61" y="121"/>
                  </a:cubicBezTo>
                  <a:cubicBezTo>
                    <a:pt x="83" y="119"/>
                    <a:pt x="80" y="102"/>
                    <a:pt x="52" y="99"/>
                  </a:cubicBezTo>
                  <a:cubicBezTo>
                    <a:pt x="68" y="83"/>
                    <a:pt x="34" y="76"/>
                    <a:pt x="0" y="80"/>
                  </a:cubicBezTo>
                  <a:cubicBezTo>
                    <a:pt x="60" y="24"/>
                    <a:pt x="161" y="0"/>
                    <a:pt x="191" y="103"/>
                  </a:cubicBezTo>
                  <a:cubicBezTo>
                    <a:pt x="220" y="204"/>
                    <a:pt x="166" y="247"/>
                    <a:pt x="100" y="254"/>
                  </a:cubicBezTo>
                  <a:cubicBezTo>
                    <a:pt x="101" y="214"/>
                    <a:pt x="77" y="158"/>
                    <a:pt x="77" y="158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178" y="1741"/>
              <a:ext cx="1157" cy="815"/>
            </a:xfrm>
            <a:custGeom>
              <a:avLst/>
              <a:gdLst>
                <a:gd name="T0" fmla="*/ 283 w 948"/>
                <a:gd name="T1" fmla="*/ 130 h 670"/>
                <a:gd name="T2" fmla="*/ 359 w 948"/>
                <a:gd name="T3" fmla="*/ 96 h 670"/>
                <a:gd name="T4" fmla="*/ 425 w 948"/>
                <a:gd name="T5" fmla="*/ 69 h 670"/>
                <a:gd name="T6" fmla="*/ 451 w 948"/>
                <a:gd name="T7" fmla="*/ 45 h 670"/>
                <a:gd name="T8" fmla="*/ 581 w 948"/>
                <a:gd name="T9" fmla="*/ 92 h 670"/>
                <a:gd name="T10" fmla="*/ 651 w 948"/>
                <a:gd name="T11" fmla="*/ 118 h 670"/>
                <a:gd name="T12" fmla="*/ 616 w 948"/>
                <a:gd name="T13" fmla="*/ 593 h 670"/>
                <a:gd name="T14" fmla="*/ 283 w 948"/>
                <a:gd name="T15" fmla="*/ 13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7" h="670">
                  <a:moveTo>
                    <a:pt x="283" y="130"/>
                  </a:moveTo>
                  <a:cubicBezTo>
                    <a:pt x="283" y="130"/>
                    <a:pt x="311" y="111"/>
                    <a:pt x="359" y="96"/>
                  </a:cubicBezTo>
                  <a:cubicBezTo>
                    <a:pt x="353" y="80"/>
                    <a:pt x="386" y="56"/>
                    <a:pt x="425" y="69"/>
                  </a:cubicBezTo>
                  <a:cubicBezTo>
                    <a:pt x="396" y="51"/>
                    <a:pt x="411" y="31"/>
                    <a:pt x="451" y="45"/>
                  </a:cubicBezTo>
                  <a:cubicBezTo>
                    <a:pt x="436" y="0"/>
                    <a:pt x="542" y="41"/>
                    <a:pt x="581" y="92"/>
                  </a:cubicBezTo>
                  <a:cubicBezTo>
                    <a:pt x="604" y="98"/>
                    <a:pt x="627" y="107"/>
                    <a:pt x="651" y="118"/>
                  </a:cubicBezTo>
                  <a:cubicBezTo>
                    <a:pt x="798" y="185"/>
                    <a:pt x="948" y="499"/>
                    <a:pt x="616" y="593"/>
                  </a:cubicBezTo>
                  <a:cubicBezTo>
                    <a:pt x="140" y="670"/>
                    <a:pt x="0" y="307"/>
                    <a:pt x="283" y="13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612" y="2168"/>
              <a:ext cx="271" cy="212"/>
            </a:xfrm>
            <a:custGeom>
              <a:avLst/>
              <a:gdLst>
                <a:gd name="T0" fmla="*/ 46 w 222"/>
                <a:gd name="T1" fmla="*/ 39 h 174"/>
                <a:gd name="T2" fmla="*/ 111 w 222"/>
                <a:gd name="T3" fmla="*/ 174 h 174"/>
                <a:gd name="T4" fmla="*/ 177 w 222"/>
                <a:gd name="T5" fmla="*/ 43 h 174"/>
                <a:gd name="T6" fmla="*/ 112 w 222"/>
                <a:gd name="T7" fmla="*/ 20 h 174"/>
                <a:gd name="T8" fmla="*/ 46 w 222"/>
                <a:gd name="T9" fmla="*/ 3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74">
                  <a:moveTo>
                    <a:pt x="46" y="39"/>
                  </a:moveTo>
                  <a:cubicBezTo>
                    <a:pt x="39" y="81"/>
                    <a:pt x="0" y="173"/>
                    <a:pt x="111" y="174"/>
                  </a:cubicBezTo>
                  <a:cubicBezTo>
                    <a:pt x="222" y="174"/>
                    <a:pt x="189" y="89"/>
                    <a:pt x="177" y="43"/>
                  </a:cubicBezTo>
                  <a:cubicBezTo>
                    <a:pt x="167" y="2"/>
                    <a:pt x="149" y="20"/>
                    <a:pt x="112" y="20"/>
                  </a:cubicBezTo>
                  <a:cubicBezTo>
                    <a:pt x="74" y="19"/>
                    <a:pt x="51" y="0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17" y="2066"/>
              <a:ext cx="216" cy="204"/>
            </a:xfrm>
            <a:custGeom>
              <a:avLst/>
              <a:gdLst>
                <a:gd name="T0" fmla="*/ 106 w 177"/>
                <a:gd name="T1" fmla="*/ 2 h 168"/>
                <a:gd name="T2" fmla="*/ 173 w 177"/>
                <a:gd name="T3" fmla="*/ 106 h 168"/>
                <a:gd name="T4" fmla="*/ 80 w 177"/>
                <a:gd name="T5" fmla="*/ 161 h 168"/>
                <a:gd name="T6" fmla="*/ 106 w 177"/>
                <a:gd name="T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68">
                  <a:moveTo>
                    <a:pt x="106" y="2"/>
                  </a:moveTo>
                  <a:cubicBezTo>
                    <a:pt x="139" y="3"/>
                    <a:pt x="169" y="50"/>
                    <a:pt x="173" y="106"/>
                  </a:cubicBezTo>
                  <a:cubicBezTo>
                    <a:pt x="177" y="163"/>
                    <a:pt x="125" y="168"/>
                    <a:pt x="80" y="161"/>
                  </a:cubicBezTo>
                  <a:cubicBezTo>
                    <a:pt x="0" y="147"/>
                    <a:pt x="64" y="0"/>
                    <a:pt x="10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916" y="2182"/>
              <a:ext cx="100" cy="103"/>
            </a:xfrm>
            <a:custGeom>
              <a:avLst/>
              <a:gdLst>
                <a:gd name="T0" fmla="*/ 0 w 82"/>
                <a:gd name="T1" fmla="*/ 43 h 85"/>
                <a:gd name="T2" fmla="*/ 41 w 82"/>
                <a:gd name="T3" fmla="*/ 85 h 85"/>
                <a:gd name="T4" fmla="*/ 82 w 82"/>
                <a:gd name="T5" fmla="*/ 43 h 85"/>
                <a:gd name="T6" fmla="*/ 41 w 82"/>
                <a:gd name="T7" fmla="*/ 1 h 85"/>
                <a:gd name="T8" fmla="*/ 0 w 82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5">
                  <a:moveTo>
                    <a:pt x="0" y="43"/>
                  </a:moveTo>
                  <a:cubicBezTo>
                    <a:pt x="0" y="66"/>
                    <a:pt x="18" y="85"/>
                    <a:pt x="41" y="85"/>
                  </a:cubicBezTo>
                  <a:cubicBezTo>
                    <a:pt x="63" y="85"/>
                    <a:pt x="82" y="66"/>
                    <a:pt x="82" y="43"/>
                  </a:cubicBezTo>
                  <a:cubicBezTo>
                    <a:pt x="82" y="20"/>
                    <a:pt x="64" y="1"/>
                    <a:pt x="41" y="1"/>
                  </a:cubicBezTo>
                  <a:cubicBezTo>
                    <a:pt x="19" y="0"/>
                    <a:pt x="1" y="19"/>
                    <a:pt x="0" y="43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489" y="2180"/>
              <a:ext cx="100" cy="103"/>
            </a:xfrm>
            <a:custGeom>
              <a:avLst/>
              <a:gdLst>
                <a:gd name="T0" fmla="*/ 1 w 82"/>
                <a:gd name="T1" fmla="*/ 42 h 84"/>
                <a:gd name="T2" fmla="*/ 41 w 82"/>
                <a:gd name="T3" fmla="*/ 84 h 84"/>
                <a:gd name="T4" fmla="*/ 82 w 82"/>
                <a:gd name="T5" fmla="*/ 42 h 84"/>
                <a:gd name="T6" fmla="*/ 41 w 82"/>
                <a:gd name="T7" fmla="*/ 0 h 84"/>
                <a:gd name="T8" fmla="*/ 1 w 82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4">
                  <a:moveTo>
                    <a:pt x="1" y="42"/>
                  </a:moveTo>
                  <a:cubicBezTo>
                    <a:pt x="0" y="65"/>
                    <a:pt x="19" y="84"/>
                    <a:pt x="41" y="84"/>
                  </a:cubicBezTo>
                  <a:cubicBezTo>
                    <a:pt x="64" y="84"/>
                    <a:pt x="82" y="66"/>
                    <a:pt x="82" y="42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1" y="18"/>
                    <a:pt x="1" y="42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731" y="2287"/>
              <a:ext cx="29" cy="58"/>
            </a:xfrm>
            <a:custGeom>
              <a:avLst/>
              <a:gdLst>
                <a:gd name="T0" fmla="*/ 0 w 24"/>
                <a:gd name="T1" fmla="*/ 23 h 47"/>
                <a:gd name="T2" fmla="*/ 12 w 24"/>
                <a:gd name="T3" fmla="*/ 46 h 47"/>
                <a:gd name="T4" fmla="*/ 24 w 24"/>
                <a:gd name="T5" fmla="*/ 23 h 47"/>
                <a:gd name="T6" fmla="*/ 12 w 24"/>
                <a:gd name="T7" fmla="*/ 0 h 47"/>
                <a:gd name="T8" fmla="*/ 0 w 24"/>
                <a:gd name="T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7">
                  <a:moveTo>
                    <a:pt x="0" y="23"/>
                  </a:moveTo>
                  <a:cubicBezTo>
                    <a:pt x="0" y="36"/>
                    <a:pt x="5" y="46"/>
                    <a:pt x="12" y="46"/>
                  </a:cubicBezTo>
                  <a:cubicBezTo>
                    <a:pt x="19" y="47"/>
                    <a:pt x="24" y="36"/>
                    <a:pt x="24" y="23"/>
                  </a:cubicBezTo>
                  <a:cubicBezTo>
                    <a:pt x="24" y="10"/>
                    <a:pt x="19" y="0"/>
                    <a:pt x="12" y="0"/>
                  </a:cubicBezTo>
                  <a:cubicBezTo>
                    <a:pt x="6" y="0"/>
                    <a:pt x="0" y="10"/>
                    <a:pt x="0" y="2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859" y="2037"/>
              <a:ext cx="137" cy="136"/>
            </a:xfrm>
            <a:custGeom>
              <a:avLst/>
              <a:gdLst>
                <a:gd name="T0" fmla="*/ 15 w 112"/>
                <a:gd name="T1" fmla="*/ 83 h 112"/>
                <a:gd name="T2" fmla="*/ 83 w 112"/>
                <a:gd name="T3" fmla="*/ 97 h 112"/>
                <a:gd name="T4" fmla="*/ 97 w 112"/>
                <a:gd name="T5" fmla="*/ 29 h 112"/>
                <a:gd name="T6" fmla="*/ 29 w 112"/>
                <a:gd name="T7" fmla="*/ 15 h 112"/>
                <a:gd name="T8" fmla="*/ 15 w 112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15" y="83"/>
                  </a:moveTo>
                  <a:cubicBezTo>
                    <a:pt x="30" y="105"/>
                    <a:pt x="60" y="112"/>
                    <a:pt x="83" y="97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7"/>
                    <a:pt x="52" y="0"/>
                    <a:pt x="29" y="15"/>
                  </a:cubicBezTo>
                  <a:cubicBezTo>
                    <a:pt x="7" y="30"/>
                    <a:pt x="0" y="60"/>
                    <a:pt x="15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4" name="Freeform 58"/>
            <p:cNvSpPr/>
            <p:nvPr/>
          </p:nvSpPr>
          <p:spPr bwMode="auto">
            <a:xfrm>
              <a:off x="859" y="2048"/>
              <a:ext cx="110" cy="108"/>
            </a:xfrm>
            <a:custGeom>
              <a:avLst/>
              <a:gdLst>
                <a:gd name="T0" fmla="*/ 29 w 90"/>
                <a:gd name="T1" fmla="*/ 6 h 89"/>
                <a:gd name="T2" fmla="*/ 35 w 90"/>
                <a:gd name="T3" fmla="*/ 3 h 89"/>
                <a:gd name="T4" fmla="*/ 77 w 90"/>
                <a:gd name="T5" fmla="*/ 21 h 89"/>
                <a:gd name="T6" fmla="*/ 65 w 90"/>
                <a:gd name="T7" fmla="*/ 79 h 89"/>
                <a:gd name="T8" fmla="*/ 20 w 90"/>
                <a:gd name="T9" fmla="*/ 80 h 89"/>
                <a:gd name="T10" fmla="*/ 15 w 90"/>
                <a:gd name="T11" fmla="*/ 74 h 89"/>
                <a:gd name="T12" fmla="*/ 29 w 90"/>
                <a:gd name="T13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29" y="6"/>
                  </a:moveTo>
                  <a:cubicBezTo>
                    <a:pt x="31" y="5"/>
                    <a:pt x="33" y="4"/>
                    <a:pt x="35" y="3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1"/>
                    <a:pt x="84" y="67"/>
                    <a:pt x="65" y="79"/>
                  </a:cubicBezTo>
                  <a:cubicBezTo>
                    <a:pt x="51" y="89"/>
                    <a:pt x="33" y="88"/>
                    <a:pt x="20" y="80"/>
                  </a:cubicBezTo>
                  <a:cubicBezTo>
                    <a:pt x="18" y="78"/>
                    <a:pt x="17" y="76"/>
                    <a:pt x="15" y="74"/>
                  </a:cubicBezTo>
                  <a:cubicBezTo>
                    <a:pt x="0" y="51"/>
                    <a:pt x="7" y="21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5" name="Freeform 59"/>
            <p:cNvSpPr/>
            <p:nvPr/>
          </p:nvSpPr>
          <p:spPr bwMode="auto">
            <a:xfrm>
              <a:off x="859" y="2053"/>
              <a:ext cx="94" cy="94"/>
            </a:xfrm>
            <a:custGeom>
              <a:avLst/>
              <a:gdLst>
                <a:gd name="T0" fmla="*/ 29 w 77"/>
                <a:gd name="T1" fmla="*/ 2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1 h 78"/>
                <a:gd name="T10" fmla="*/ 15 w 77"/>
                <a:gd name="T11" fmla="*/ 70 h 78"/>
                <a:gd name="T12" fmla="*/ 29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2"/>
                  </a:moveTo>
                  <a:cubicBezTo>
                    <a:pt x="30" y="2"/>
                    <a:pt x="31" y="1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5"/>
                    <a:pt x="72" y="58"/>
                    <a:pt x="55" y="70"/>
                  </a:cubicBezTo>
                  <a:cubicBezTo>
                    <a:pt x="43" y="77"/>
                    <a:pt x="28" y="78"/>
                    <a:pt x="16" y="71"/>
                  </a:cubicBezTo>
                  <a:cubicBezTo>
                    <a:pt x="16" y="71"/>
                    <a:pt x="15" y="70"/>
                    <a:pt x="15" y="70"/>
                  </a:cubicBezTo>
                  <a:cubicBezTo>
                    <a:pt x="0" y="47"/>
                    <a:pt x="7" y="17"/>
                    <a:pt x="29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6" name="Freeform 60"/>
            <p:cNvSpPr/>
            <p:nvPr/>
          </p:nvSpPr>
          <p:spPr bwMode="auto">
            <a:xfrm>
              <a:off x="921" y="2053"/>
              <a:ext cx="28" cy="29"/>
            </a:xfrm>
            <a:custGeom>
              <a:avLst/>
              <a:gdLst>
                <a:gd name="T0" fmla="*/ 3 w 23"/>
                <a:gd name="T1" fmla="*/ 18 h 24"/>
                <a:gd name="T2" fmla="*/ 17 w 23"/>
                <a:gd name="T3" fmla="*/ 21 h 24"/>
                <a:gd name="T4" fmla="*/ 20 w 23"/>
                <a:gd name="T5" fmla="*/ 7 h 24"/>
                <a:gd name="T6" fmla="*/ 6 w 23"/>
                <a:gd name="T7" fmla="*/ 4 h 24"/>
                <a:gd name="T8" fmla="*/ 3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8"/>
                  </a:moveTo>
                  <a:cubicBezTo>
                    <a:pt x="6" y="23"/>
                    <a:pt x="12" y="24"/>
                    <a:pt x="17" y="21"/>
                  </a:cubicBezTo>
                  <a:cubicBezTo>
                    <a:pt x="22" y="18"/>
                    <a:pt x="23" y="11"/>
                    <a:pt x="20" y="7"/>
                  </a:cubicBezTo>
                  <a:cubicBezTo>
                    <a:pt x="17" y="2"/>
                    <a:pt x="11" y="0"/>
                    <a:pt x="6" y="4"/>
                  </a:cubicBezTo>
                  <a:cubicBezTo>
                    <a:pt x="1" y="7"/>
                    <a:pt x="0" y="13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7" name="Freeform 61"/>
            <p:cNvSpPr/>
            <p:nvPr/>
          </p:nvSpPr>
          <p:spPr bwMode="auto">
            <a:xfrm>
              <a:off x="517" y="2036"/>
              <a:ext cx="137" cy="135"/>
            </a:xfrm>
            <a:custGeom>
              <a:avLst/>
              <a:gdLst>
                <a:gd name="T0" fmla="*/ 15 w 112"/>
                <a:gd name="T1" fmla="*/ 82 h 111"/>
                <a:gd name="T2" fmla="*/ 83 w 112"/>
                <a:gd name="T3" fmla="*/ 96 h 111"/>
                <a:gd name="T4" fmla="*/ 97 w 112"/>
                <a:gd name="T5" fmla="*/ 29 h 111"/>
                <a:gd name="T6" fmla="*/ 29 w 112"/>
                <a:gd name="T7" fmla="*/ 15 h 111"/>
                <a:gd name="T8" fmla="*/ 15 w 112"/>
                <a:gd name="T9" fmla="*/ 8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0">
                  <a:moveTo>
                    <a:pt x="15" y="82"/>
                  </a:moveTo>
                  <a:cubicBezTo>
                    <a:pt x="30" y="105"/>
                    <a:pt x="60" y="111"/>
                    <a:pt x="83" y="96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6"/>
                    <a:pt x="52" y="0"/>
                    <a:pt x="29" y="15"/>
                  </a:cubicBezTo>
                  <a:cubicBezTo>
                    <a:pt x="7" y="29"/>
                    <a:pt x="0" y="60"/>
                    <a:pt x="15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8" name="Freeform 62"/>
            <p:cNvSpPr/>
            <p:nvPr/>
          </p:nvSpPr>
          <p:spPr bwMode="auto">
            <a:xfrm>
              <a:off x="517" y="2046"/>
              <a:ext cx="110" cy="108"/>
            </a:xfrm>
            <a:custGeom>
              <a:avLst/>
              <a:gdLst>
                <a:gd name="T0" fmla="*/ 29 w 90"/>
                <a:gd name="T1" fmla="*/ 6 h 88"/>
                <a:gd name="T2" fmla="*/ 35 w 90"/>
                <a:gd name="T3" fmla="*/ 2 h 88"/>
                <a:gd name="T4" fmla="*/ 77 w 90"/>
                <a:gd name="T5" fmla="*/ 21 h 88"/>
                <a:gd name="T6" fmla="*/ 65 w 90"/>
                <a:gd name="T7" fmla="*/ 79 h 88"/>
                <a:gd name="T8" fmla="*/ 20 w 90"/>
                <a:gd name="T9" fmla="*/ 79 h 88"/>
                <a:gd name="T10" fmla="*/ 15 w 90"/>
                <a:gd name="T11" fmla="*/ 73 h 88"/>
                <a:gd name="T12" fmla="*/ 29 w 90"/>
                <a:gd name="T13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8">
                  <a:moveTo>
                    <a:pt x="29" y="6"/>
                  </a:moveTo>
                  <a:cubicBezTo>
                    <a:pt x="31" y="4"/>
                    <a:pt x="33" y="3"/>
                    <a:pt x="35" y="2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0"/>
                    <a:pt x="84" y="66"/>
                    <a:pt x="65" y="79"/>
                  </a:cubicBezTo>
                  <a:cubicBezTo>
                    <a:pt x="51" y="88"/>
                    <a:pt x="33" y="88"/>
                    <a:pt x="20" y="79"/>
                  </a:cubicBezTo>
                  <a:cubicBezTo>
                    <a:pt x="18" y="78"/>
                    <a:pt x="17" y="75"/>
                    <a:pt x="15" y="73"/>
                  </a:cubicBezTo>
                  <a:cubicBezTo>
                    <a:pt x="0" y="51"/>
                    <a:pt x="7" y="20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9" name="Freeform 63"/>
            <p:cNvSpPr/>
            <p:nvPr/>
          </p:nvSpPr>
          <p:spPr bwMode="auto">
            <a:xfrm>
              <a:off x="517" y="2050"/>
              <a:ext cx="94" cy="95"/>
            </a:xfrm>
            <a:custGeom>
              <a:avLst/>
              <a:gdLst>
                <a:gd name="T0" fmla="*/ 29 w 77"/>
                <a:gd name="T1" fmla="*/ 3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2 h 78"/>
                <a:gd name="T10" fmla="*/ 15 w 77"/>
                <a:gd name="T11" fmla="*/ 70 h 78"/>
                <a:gd name="T12" fmla="*/ 29 w 77"/>
                <a:gd name="T13" fmla="*/ 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3"/>
                  </a:moveTo>
                  <a:cubicBezTo>
                    <a:pt x="30" y="2"/>
                    <a:pt x="31" y="2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6"/>
                    <a:pt x="72" y="59"/>
                    <a:pt x="55" y="70"/>
                  </a:cubicBezTo>
                  <a:cubicBezTo>
                    <a:pt x="43" y="78"/>
                    <a:pt x="28" y="78"/>
                    <a:pt x="16" y="72"/>
                  </a:cubicBezTo>
                  <a:cubicBezTo>
                    <a:pt x="16" y="71"/>
                    <a:pt x="15" y="71"/>
                    <a:pt x="15" y="70"/>
                  </a:cubicBezTo>
                  <a:cubicBezTo>
                    <a:pt x="0" y="48"/>
                    <a:pt x="7" y="17"/>
                    <a:pt x="29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0" name="Freeform 64"/>
            <p:cNvSpPr/>
            <p:nvPr/>
          </p:nvSpPr>
          <p:spPr bwMode="auto">
            <a:xfrm>
              <a:off x="580" y="2051"/>
              <a:ext cx="28" cy="30"/>
            </a:xfrm>
            <a:custGeom>
              <a:avLst/>
              <a:gdLst>
                <a:gd name="T0" fmla="*/ 3 w 23"/>
                <a:gd name="T1" fmla="*/ 17 h 24"/>
                <a:gd name="T2" fmla="*/ 17 w 23"/>
                <a:gd name="T3" fmla="*/ 20 h 24"/>
                <a:gd name="T4" fmla="*/ 20 w 23"/>
                <a:gd name="T5" fmla="*/ 6 h 24"/>
                <a:gd name="T6" fmla="*/ 6 w 23"/>
                <a:gd name="T7" fmla="*/ 3 h 24"/>
                <a:gd name="T8" fmla="*/ 3 w 23"/>
                <a:gd name="T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7"/>
                  </a:moveTo>
                  <a:cubicBezTo>
                    <a:pt x="6" y="22"/>
                    <a:pt x="12" y="24"/>
                    <a:pt x="17" y="20"/>
                  </a:cubicBezTo>
                  <a:cubicBezTo>
                    <a:pt x="22" y="17"/>
                    <a:pt x="23" y="11"/>
                    <a:pt x="20" y="6"/>
                  </a:cubicBezTo>
                  <a:cubicBezTo>
                    <a:pt x="17" y="1"/>
                    <a:pt x="11" y="0"/>
                    <a:pt x="6" y="3"/>
                  </a:cubicBezTo>
                  <a:cubicBezTo>
                    <a:pt x="1" y="6"/>
                    <a:pt x="0" y="13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12" name="Group 67"/>
          <p:cNvGrpSpPr>
            <a:grpSpLocks noChangeAspect="1"/>
          </p:cNvGrpSpPr>
          <p:nvPr/>
        </p:nvGrpSpPr>
        <p:grpSpPr>
          <a:xfrm>
            <a:off x="259609" y="4880047"/>
            <a:ext cx="2052999" cy="1447871"/>
            <a:chOff x="-91" y="1933"/>
            <a:chExt cx="1296" cy="91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14" name="Freeform 68"/>
            <p:cNvSpPr/>
            <p:nvPr/>
          </p:nvSpPr>
          <p:spPr bwMode="auto">
            <a:xfrm>
              <a:off x="-75" y="1940"/>
              <a:ext cx="1270" cy="907"/>
            </a:xfrm>
            <a:custGeom>
              <a:avLst/>
              <a:gdLst>
                <a:gd name="T0" fmla="*/ 999 w 1041"/>
                <a:gd name="T1" fmla="*/ 431 h 746"/>
                <a:gd name="T2" fmla="*/ 999 w 1041"/>
                <a:gd name="T3" fmla="*/ 431 h 746"/>
                <a:gd name="T4" fmla="*/ 927 w 1041"/>
                <a:gd name="T5" fmla="*/ 432 h 746"/>
                <a:gd name="T6" fmla="*/ 914 w 1041"/>
                <a:gd name="T7" fmla="*/ 318 h 746"/>
                <a:gd name="T8" fmla="*/ 1012 w 1041"/>
                <a:gd name="T9" fmla="*/ 130 h 746"/>
                <a:gd name="T10" fmla="*/ 771 w 1041"/>
                <a:gd name="T11" fmla="*/ 157 h 746"/>
                <a:gd name="T12" fmla="*/ 677 w 1041"/>
                <a:gd name="T13" fmla="*/ 126 h 746"/>
                <a:gd name="T14" fmla="*/ 707 w 1041"/>
                <a:gd name="T15" fmla="*/ 73 h 746"/>
                <a:gd name="T16" fmla="*/ 655 w 1041"/>
                <a:gd name="T17" fmla="*/ 77 h 746"/>
                <a:gd name="T18" fmla="*/ 654 w 1041"/>
                <a:gd name="T19" fmla="*/ 38 h 746"/>
                <a:gd name="T20" fmla="*/ 626 w 1041"/>
                <a:gd name="T21" fmla="*/ 58 h 746"/>
                <a:gd name="T22" fmla="*/ 585 w 1041"/>
                <a:gd name="T23" fmla="*/ 61 h 746"/>
                <a:gd name="T24" fmla="*/ 551 w 1041"/>
                <a:gd name="T25" fmla="*/ 94 h 746"/>
                <a:gd name="T26" fmla="*/ 536 w 1041"/>
                <a:gd name="T27" fmla="*/ 61 h 746"/>
                <a:gd name="T28" fmla="*/ 515 w 1041"/>
                <a:gd name="T29" fmla="*/ 96 h 746"/>
                <a:gd name="T30" fmla="*/ 481 w 1041"/>
                <a:gd name="T31" fmla="*/ 46 h 746"/>
                <a:gd name="T32" fmla="*/ 479 w 1041"/>
                <a:gd name="T33" fmla="*/ 85 h 746"/>
                <a:gd name="T34" fmla="*/ 417 w 1041"/>
                <a:gd name="T35" fmla="*/ 42 h 746"/>
                <a:gd name="T36" fmla="*/ 445 w 1041"/>
                <a:gd name="T37" fmla="*/ 107 h 746"/>
                <a:gd name="T38" fmla="*/ 294 w 1041"/>
                <a:gd name="T39" fmla="*/ 125 h 746"/>
                <a:gd name="T40" fmla="*/ 86 w 1041"/>
                <a:gd name="T41" fmla="*/ 35 h 746"/>
                <a:gd name="T42" fmla="*/ 133 w 1041"/>
                <a:gd name="T43" fmla="*/ 267 h 746"/>
                <a:gd name="T44" fmla="*/ 102 w 1041"/>
                <a:gd name="T45" fmla="*/ 335 h 746"/>
                <a:gd name="T46" fmla="*/ 81 w 1041"/>
                <a:gd name="T47" fmla="*/ 425 h 746"/>
                <a:gd name="T48" fmla="*/ 5 w 1041"/>
                <a:gd name="T49" fmla="*/ 421 h 746"/>
                <a:gd name="T50" fmla="*/ 0 w 1041"/>
                <a:gd name="T51" fmla="*/ 425 h 746"/>
                <a:gd name="T52" fmla="*/ 4 w 1041"/>
                <a:gd name="T53" fmla="*/ 430 h 746"/>
                <a:gd name="T54" fmla="*/ 80 w 1041"/>
                <a:gd name="T55" fmla="*/ 434 h 746"/>
                <a:gd name="T56" fmla="*/ 79 w 1041"/>
                <a:gd name="T57" fmla="*/ 467 h 746"/>
                <a:gd name="T58" fmla="*/ 6 w 1041"/>
                <a:gd name="T59" fmla="*/ 474 h 746"/>
                <a:gd name="T60" fmla="*/ 2 w 1041"/>
                <a:gd name="T61" fmla="*/ 479 h 746"/>
                <a:gd name="T62" fmla="*/ 7 w 1041"/>
                <a:gd name="T63" fmla="*/ 483 h 746"/>
                <a:gd name="T64" fmla="*/ 7 w 1041"/>
                <a:gd name="T65" fmla="*/ 483 h 746"/>
                <a:gd name="T66" fmla="*/ 79 w 1041"/>
                <a:gd name="T67" fmla="*/ 476 h 746"/>
                <a:gd name="T68" fmla="*/ 462 w 1041"/>
                <a:gd name="T69" fmla="*/ 726 h 746"/>
                <a:gd name="T70" fmla="*/ 912 w 1041"/>
                <a:gd name="T71" fmla="*/ 549 h 746"/>
                <a:gd name="T72" fmla="*/ 921 w 1041"/>
                <a:gd name="T73" fmla="*/ 505 h 746"/>
                <a:gd name="T74" fmla="*/ 980 w 1041"/>
                <a:gd name="T75" fmla="*/ 522 h 746"/>
                <a:gd name="T76" fmla="*/ 981 w 1041"/>
                <a:gd name="T77" fmla="*/ 522 h 746"/>
                <a:gd name="T78" fmla="*/ 985 w 1041"/>
                <a:gd name="T79" fmla="*/ 519 h 746"/>
                <a:gd name="T80" fmla="*/ 982 w 1041"/>
                <a:gd name="T81" fmla="*/ 513 h 746"/>
                <a:gd name="T82" fmla="*/ 922 w 1041"/>
                <a:gd name="T83" fmla="*/ 496 h 746"/>
                <a:gd name="T84" fmla="*/ 927 w 1041"/>
                <a:gd name="T85" fmla="*/ 441 h 746"/>
                <a:gd name="T86" fmla="*/ 999 w 1041"/>
                <a:gd name="T87" fmla="*/ 440 h 746"/>
                <a:gd name="T88" fmla="*/ 1003 w 1041"/>
                <a:gd name="T89" fmla="*/ 435 h 746"/>
                <a:gd name="T90" fmla="*/ 999 w 1041"/>
                <a:gd name="T91" fmla="*/ 431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1" h="746">
                  <a:moveTo>
                    <a:pt x="999" y="431"/>
                  </a:moveTo>
                  <a:cubicBezTo>
                    <a:pt x="999" y="431"/>
                    <a:pt x="999" y="431"/>
                    <a:pt x="999" y="431"/>
                  </a:cubicBezTo>
                  <a:cubicBezTo>
                    <a:pt x="927" y="432"/>
                    <a:pt x="927" y="432"/>
                    <a:pt x="927" y="432"/>
                  </a:cubicBezTo>
                  <a:cubicBezTo>
                    <a:pt x="928" y="389"/>
                    <a:pt x="924" y="351"/>
                    <a:pt x="914" y="318"/>
                  </a:cubicBezTo>
                  <a:cubicBezTo>
                    <a:pt x="964" y="266"/>
                    <a:pt x="1041" y="173"/>
                    <a:pt x="1012" y="130"/>
                  </a:cubicBezTo>
                  <a:cubicBezTo>
                    <a:pt x="978" y="78"/>
                    <a:pt x="838" y="132"/>
                    <a:pt x="771" y="157"/>
                  </a:cubicBezTo>
                  <a:cubicBezTo>
                    <a:pt x="742" y="143"/>
                    <a:pt x="711" y="133"/>
                    <a:pt x="677" y="126"/>
                  </a:cubicBezTo>
                  <a:cubicBezTo>
                    <a:pt x="701" y="107"/>
                    <a:pt x="713" y="83"/>
                    <a:pt x="707" y="73"/>
                  </a:cubicBezTo>
                  <a:cubicBezTo>
                    <a:pt x="697" y="58"/>
                    <a:pt x="671" y="70"/>
                    <a:pt x="655" y="77"/>
                  </a:cubicBezTo>
                  <a:cubicBezTo>
                    <a:pt x="656" y="64"/>
                    <a:pt x="653" y="50"/>
                    <a:pt x="654" y="38"/>
                  </a:cubicBezTo>
                  <a:cubicBezTo>
                    <a:pt x="654" y="28"/>
                    <a:pt x="641" y="43"/>
                    <a:pt x="626" y="58"/>
                  </a:cubicBezTo>
                  <a:cubicBezTo>
                    <a:pt x="607" y="78"/>
                    <a:pt x="585" y="98"/>
                    <a:pt x="585" y="61"/>
                  </a:cubicBezTo>
                  <a:cubicBezTo>
                    <a:pt x="579" y="53"/>
                    <a:pt x="564" y="85"/>
                    <a:pt x="551" y="94"/>
                  </a:cubicBezTo>
                  <a:cubicBezTo>
                    <a:pt x="549" y="85"/>
                    <a:pt x="544" y="58"/>
                    <a:pt x="536" y="61"/>
                  </a:cubicBezTo>
                  <a:cubicBezTo>
                    <a:pt x="525" y="70"/>
                    <a:pt x="518" y="83"/>
                    <a:pt x="515" y="96"/>
                  </a:cubicBezTo>
                  <a:cubicBezTo>
                    <a:pt x="496" y="82"/>
                    <a:pt x="503" y="51"/>
                    <a:pt x="481" y="46"/>
                  </a:cubicBezTo>
                  <a:cubicBezTo>
                    <a:pt x="475" y="45"/>
                    <a:pt x="487" y="69"/>
                    <a:pt x="479" y="85"/>
                  </a:cubicBezTo>
                  <a:cubicBezTo>
                    <a:pt x="456" y="73"/>
                    <a:pt x="426" y="27"/>
                    <a:pt x="417" y="42"/>
                  </a:cubicBezTo>
                  <a:cubicBezTo>
                    <a:pt x="413" y="67"/>
                    <a:pt x="428" y="89"/>
                    <a:pt x="445" y="107"/>
                  </a:cubicBezTo>
                  <a:cubicBezTo>
                    <a:pt x="389" y="107"/>
                    <a:pt x="339" y="111"/>
                    <a:pt x="294" y="125"/>
                  </a:cubicBezTo>
                  <a:cubicBezTo>
                    <a:pt x="234" y="78"/>
                    <a:pt x="131" y="0"/>
                    <a:pt x="86" y="35"/>
                  </a:cubicBezTo>
                  <a:cubicBezTo>
                    <a:pt x="40" y="72"/>
                    <a:pt x="103" y="209"/>
                    <a:pt x="133" y="267"/>
                  </a:cubicBezTo>
                  <a:cubicBezTo>
                    <a:pt x="122" y="287"/>
                    <a:pt x="112" y="310"/>
                    <a:pt x="102" y="335"/>
                  </a:cubicBezTo>
                  <a:cubicBezTo>
                    <a:pt x="91" y="367"/>
                    <a:pt x="84" y="397"/>
                    <a:pt x="81" y="425"/>
                  </a:cubicBezTo>
                  <a:cubicBezTo>
                    <a:pt x="5" y="421"/>
                    <a:pt x="5" y="421"/>
                    <a:pt x="5" y="421"/>
                  </a:cubicBezTo>
                  <a:cubicBezTo>
                    <a:pt x="2" y="421"/>
                    <a:pt x="0" y="423"/>
                    <a:pt x="0" y="425"/>
                  </a:cubicBezTo>
                  <a:cubicBezTo>
                    <a:pt x="0" y="428"/>
                    <a:pt x="2" y="430"/>
                    <a:pt x="4" y="430"/>
                  </a:cubicBezTo>
                  <a:cubicBezTo>
                    <a:pt x="80" y="434"/>
                    <a:pt x="80" y="434"/>
                    <a:pt x="80" y="434"/>
                  </a:cubicBezTo>
                  <a:cubicBezTo>
                    <a:pt x="79" y="445"/>
                    <a:pt x="78" y="456"/>
                    <a:pt x="79" y="467"/>
                  </a:cubicBezTo>
                  <a:cubicBezTo>
                    <a:pt x="6" y="474"/>
                    <a:pt x="6" y="474"/>
                    <a:pt x="6" y="474"/>
                  </a:cubicBezTo>
                  <a:cubicBezTo>
                    <a:pt x="4" y="474"/>
                    <a:pt x="2" y="477"/>
                    <a:pt x="2" y="479"/>
                  </a:cubicBezTo>
                  <a:cubicBezTo>
                    <a:pt x="2" y="481"/>
                    <a:pt x="4" y="483"/>
                    <a:pt x="7" y="483"/>
                  </a:cubicBezTo>
                  <a:cubicBezTo>
                    <a:pt x="7" y="483"/>
                    <a:pt x="7" y="483"/>
                    <a:pt x="7" y="483"/>
                  </a:cubicBezTo>
                  <a:cubicBezTo>
                    <a:pt x="79" y="476"/>
                    <a:pt x="79" y="476"/>
                    <a:pt x="79" y="476"/>
                  </a:cubicBezTo>
                  <a:cubicBezTo>
                    <a:pt x="88" y="623"/>
                    <a:pt x="224" y="711"/>
                    <a:pt x="462" y="726"/>
                  </a:cubicBezTo>
                  <a:cubicBezTo>
                    <a:pt x="767" y="746"/>
                    <a:pt x="884" y="686"/>
                    <a:pt x="912" y="549"/>
                  </a:cubicBezTo>
                  <a:cubicBezTo>
                    <a:pt x="916" y="534"/>
                    <a:pt x="918" y="519"/>
                    <a:pt x="921" y="505"/>
                  </a:cubicBezTo>
                  <a:cubicBezTo>
                    <a:pt x="980" y="522"/>
                    <a:pt x="980" y="522"/>
                    <a:pt x="980" y="522"/>
                  </a:cubicBezTo>
                  <a:cubicBezTo>
                    <a:pt x="980" y="522"/>
                    <a:pt x="981" y="522"/>
                    <a:pt x="981" y="522"/>
                  </a:cubicBezTo>
                  <a:cubicBezTo>
                    <a:pt x="983" y="522"/>
                    <a:pt x="985" y="521"/>
                    <a:pt x="985" y="519"/>
                  </a:cubicBezTo>
                  <a:cubicBezTo>
                    <a:pt x="986" y="516"/>
                    <a:pt x="985" y="514"/>
                    <a:pt x="982" y="513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5" y="477"/>
                    <a:pt x="926" y="458"/>
                    <a:pt x="927" y="441"/>
                  </a:cubicBezTo>
                  <a:cubicBezTo>
                    <a:pt x="999" y="440"/>
                    <a:pt x="999" y="440"/>
                    <a:pt x="999" y="440"/>
                  </a:cubicBezTo>
                  <a:cubicBezTo>
                    <a:pt x="1001" y="440"/>
                    <a:pt x="1003" y="438"/>
                    <a:pt x="1003" y="435"/>
                  </a:cubicBezTo>
                  <a:cubicBezTo>
                    <a:pt x="1003" y="433"/>
                    <a:pt x="1001" y="431"/>
                    <a:pt x="999" y="4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5" name="Freeform 69"/>
            <p:cNvSpPr/>
            <p:nvPr/>
          </p:nvSpPr>
          <p:spPr bwMode="auto">
            <a:xfrm>
              <a:off x="-91" y="1956"/>
              <a:ext cx="1274" cy="888"/>
            </a:xfrm>
            <a:custGeom>
              <a:avLst/>
              <a:gdLst>
                <a:gd name="T0" fmla="*/ 927 w 1044"/>
                <a:gd name="T1" fmla="*/ 305 h 730"/>
                <a:gd name="T2" fmla="*/ 970 w 1044"/>
                <a:gd name="T3" fmla="*/ 82 h 730"/>
                <a:gd name="T4" fmla="*/ 732 w 1044"/>
                <a:gd name="T5" fmla="*/ 80 h 730"/>
                <a:gd name="T6" fmla="*/ 681 w 1044"/>
                <a:gd name="T7" fmla="*/ 60 h 730"/>
                <a:gd name="T8" fmla="*/ 653 w 1044"/>
                <a:gd name="T9" fmla="*/ 13 h 730"/>
                <a:gd name="T10" fmla="*/ 607 w 1044"/>
                <a:gd name="T11" fmla="*/ 56 h 730"/>
                <a:gd name="T12" fmla="*/ 611 w 1044"/>
                <a:gd name="T13" fmla="*/ 57 h 730"/>
                <a:gd name="T14" fmla="*/ 608 w 1044"/>
                <a:gd name="T15" fmla="*/ 40 h 730"/>
                <a:gd name="T16" fmla="*/ 577 w 1044"/>
                <a:gd name="T17" fmla="*/ 77 h 730"/>
                <a:gd name="T18" fmla="*/ 528 w 1044"/>
                <a:gd name="T19" fmla="*/ 83 h 730"/>
                <a:gd name="T20" fmla="*/ 493 w 1044"/>
                <a:gd name="T21" fmla="*/ 20 h 730"/>
                <a:gd name="T22" fmla="*/ 498 w 1044"/>
                <a:gd name="T23" fmla="*/ 60 h 730"/>
                <a:gd name="T24" fmla="*/ 426 w 1044"/>
                <a:gd name="T25" fmla="*/ 75 h 730"/>
                <a:gd name="T26" fmla="*/ 128 w 1044"/>
                <a:gd name="T27" fmla="*/ 0 h 730"/>
                <a:gd name="T28" fmla="*/ 134 w 1044"/>
                <a:gd name="T29" fmla="*/ 247 h 730"/>
                <a:gd name="T30" fmla="*/ 0 w 1044"/>
                <a:gd name="T31" fmla="*/ 412 h 730"/>
                <a:gd name="T32" fmla="*/ 79 w 1044"/>
                <a:gd name="T33" fmla="*/ 454 h 730"/>
                <a:gd name="T34" fmla="*/ 20 w 1044"/>
                <a:gd name="T35" fmla="*/ 483 h 730"/>
                <a:gd name="T36" fmla="*/ 474 w 1044"/>
                <a:gd name="T37" fmla="*/ 727 h 730"/>
                <a:gd name="T38" fmla="*/ 930 w 1044"/>
                <a:gd name="T39" fmla="*/ 505 h 730"/>
                <a:gd name="T40" fmla="*/ 999 w 1044"/>
                <a:gd name="T41" fmla="*/ 487 h 730"/>
                <a:gd name="T42" fmla="*/ 1030 w 1044"/>
                <a:gd name="T43" fmla="*/ 422 h 730"/>
                <a:gd name="T44" fmla="*/ 1012 w 1044"/>
                <a:gd name="T45" fmla="*/ 422 h 730"/>
                <a:gd name="T46" fmla="*/ 1012 w 1044"/>
                <a:gd name="T47" fmla="*/ 422 h 730"/>
                <a:gd name="T48" fmla="*/ 1012 w 1044"/>
                <a:gd name="T49" fmla="*/ 414 h 730"/>
                <a:gd name="T50" fmla="*/ 994 w 1044"/>
                <a:gd name="T51" fmla="*/ 504 h 730"/>
                <a:gd name="T52" fmla="*/ 994 w 1044"/>
                <a:gd name="T53" fmla="*/ 504 h 730"/>
                <a:gd name="T54" fmla="*/ 994 w 1044"/>
                <a:gd name="T55" fmla="*/ 496 h 730"/>
                <a:gd name="T56" fmla="*/ 996 w 1044"/>
                <a:gd name="T57" fmla="*/ 496 h 730"/>
                <a:gd name="T58" fmla="*/ 475 w 1044"/>
                <a:gd name="T59" fmla="*/ 700 h 730"/>
                <a:gd name="T60" fmla="*/ 20 w 1044"/>
                <a:gd name="T61" fmla="*/ 470 h 730"/>
                <a:gd name="T62" fmla="*/ 20 w 1044"/>
                <a:gd name="T63" fmla="*/ 466 h 730"/>
                <a:gd name="T64" fmla="*/ 26 w 1044"/>
                <a:gd name="T65" fmla="*/ 471 h 730"/>
                <a:gd name="T66" fmla="*/ 93 w 1044"/>
                <a:gd name="T67" fmla="*/ 467 h 730"/>
                <a:gd name="T68" fmla="*/ 18 w 1044"/>
                <a:gd name="T69" fmla="*/ 404 h 730"/>
                <a:gd name="T70" fmla="*/ 26 w 1044"/>
                <a:gd name="T71" fmla="*/ 412 h 730"/>
                <a:gd name="T72" fmla="*/ 22 w 1044"/>
                <a:gd name="T73" fmla="*/ 420 h 730"/>
                <a:gd name="T74" fmla="*/ 17 w 1044"/>
                <a:gd name="T75" fmla="*/ 421 h 730"/>
                <a:gd name="T76" fmla="*/ 99 w 1044"/>
                <a:gd name="T77" fmla="*/ 45 h 730"/>
                <a:gd name="T78" fmla="*/ 458 w 1044"/>
                <a:gd name="T79" fmla="*/ 107 h 730"/>
                <a:gd name="T80" fmla="*/ 442 w 1044"/>
                <a:gd name="T81" fmla="*/ 36 h 730"/>
                <a:gd name="T82" fmla="*/ 435 w 1044"/>
                <a:gd name="T83" fmla="*/ 39 h 730"/>
                <a:gd name="T84" fmla="*/ 504 w 1044"/>
                <a:gd name="T85" fmla="*/ 77 h 730"/>
                <a:gd name="T86" fmla="*/ 504 w 1044"/>
                <a:gd name="T87" fmla="*/ 36 h 730"/>
                <a:gd name="T88" fmla="*/ 495 w 1044"/>
                <a:gd name="T89" fmla="*/ 35 h 730"/>
                <a:gd name="T90" fmla="*/ 493 w 1044"/>
                <a:gd name="T91" fmla="*/ 34 h 730"/>
                <a:gd name="T92" fmla="*/ 493 w 1044"/>
                <a:gd name="T93" fmla="*/ 35 h 730"/>
                <a:gd name="T94" fmla="*/ 541 w 1044"/>
                <a:gd name="T95" fmla="*/ 85 h 730"/>
                <a:gd name="T96" fmla="*/ 550 w 1044"/>
                <a:gd name="T97" fmla="*/ 51 h 730"/>
                <a:gd name="T98" fmla="*/ 544 w 1044"/>
                <a:gd name="T99" fmla="*/ 57 h 730"/>
                <a:gd name="T100" fmla="*/ 560 w 1044"/>
                <a:gd name="T101" fmla="*/ 93 h 730"/>
                <a:gd name="T102" fmla="*/ 599 w 1044"/>
                <a:gd name="T103" fmla="*/ 59 h 730"/>
                <a:gd name="T104" fmla="*/ 591 w 1044"/>
                <a:gd name="T105" fmla="*/ 58 h 730"/>
                <a:gd name="T106" fmla="*/ 591 w 1044"/>
                <a:gd name="T107" fmla="*/ 73 h 730"/>
                <a:gd name="T108" fmla="*/ 667 w 1044"/>
                <a:gd name="T109" fmla="*/ 30 h 730"/>
                <a:gd name="T110" fmla="*/ 665 w 1044"/>
                <a:gd name="T111" fmla="*/ 23 h 730"/>
                <a:gd name="T112" fmla="*/ 664 w 1044"/>
                <a:gd name="T113" fmla="*/ 24 h 730"/>
                <a:gd name="T114" fmla="*/ 667 w 1044"/>
                <a:gd name="T115" fmla="*/ 25 h 730"/>
                <a:gd name="T116" fmla="*/ 708 w 1044"/>
                <a:gd name="T117" fmla="*/ 66 h 730"/>
                <a:gd name="T118" fmla="*/ 708 w 1044"/>
                <a:gd name="T119" fmla="*/ 66 h 730"/>
                <a:gd name="T120" fmla="*/ 970 w 1044"/>
                <a:gd name="T121" fmla="*/ 108 h 730"/>
                <a:gd name="T122" fmla="*/ 914 w 1044"/>
                <a:gd name="T123" fmla="*/ 309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4" h="730">
                  <a:moveTo>
                    <a:pt x="1012" y="418"/>
                  </a:move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940" y="406"/>
                    <a:pt x="940" y="406"/>
                    <a:pt x="940" y="406"/>
                  </a:cubicBezTo>
                  <a:cubicBezTo>
                    <a:pt x="940" y="419"/>
                    <a:pt x="940" y="419"/>
                    <a:pt x="940" y="419"/>
                  </a:cubicBezTo>
                  <a:cubicBezTo>
                    <a:pt x="954" y="419"/>
                    <a:pt x="954" y="419"/>
                    <a:pt x="954" y="419"/>
                  </a:cubicBezTo>
                  <a:cubicBezTo>
                    <a:pt x="954" y="415"/>
                    <a:pt x="954" y="411"/>
                    <a:pt x="954" y="408"/>
                  </a:cubicBezTo>
                  <a:cubicBezTo>
                    <a:pt x="954" y="368"/>
                    <a:pt x="949" y="333"/>
                    <a:pt x="939" y="301"/>
                  </a:cubicBezTo>
                  <a:cubicBezTo>
                    <a:pt x="927" y="305"/>
                    <a:pt x="927" y="305"/>
                    <a:pt x="927" y="305"/>
                  </a:cubicBezTo>
                  <a:cubicBezTo>
                    <a:pt x="936" y="314"/>
                    <a:pt x="936" y="314"/>
                    <a:pt x="936" y="314"/>
                  </a:cubicBezTo>
                  <a:cubicBezTo>
                    <a:pt x="958" y="292"/>
                    <a:pt x="984" y="262"/>
                    <a:pt x="1006" y="231"/>
                  </a:cubicBezTo>
                  <a:cubicBezTo>
                    <a:pt x="1016" y="216"/>
                    <a:pt x="1026" y="200"/>
                    <a:pt x="1033" y="185"/>
                  </a:cubicBezTo>
                  <a:cubicBezTo>
                    <a:pt x="1040" y="169"/>
                    <a:pt x="1044" y="154"/>
                    <a:pt x="1044" y="139"/>
                  </a:cubicBezTo>
                  <a:cubicBezTo>
                    <a:pt x="1044" y="134"/>
                    <a:pt x="1044" y="129"/>
                    <a:pt x="1042" y="124"/>
                  </a:cubicBezTo>
                  <a:cubicBezTo>
                    <a:pt x="1041" y="119"/>
                    <a:pt x="1039" y="114"/>
                    <a:pt x="1036" y="109"/>
                  </a:cubicBezTo>
                  <a:cubicBezTo>
                    <a:pt x="1036" y="109"/>
                    <a:pt x="1036" y="109"/>
                    <a:pt x="1036" y="109"/>
                  </a:cubicBezTo>
                  <a:cubicBezTo>
                    <a:pt x="1032" y="104"/>
                    <a:pt x="1028" y="100"/>
                    <a:pt x="1023" y="96"/>
                  </a:cubicBezTo>
                  <a:cubicBezTo>
                    <a:pt x="1016" y="91"/>
                    <a:pt x="1007" y="87"/>
                    <a:pt x="998" y="85"/>
                  </a:cubicBezTo>
                  <a:cubicBezTo>
                    <a:pt x="989" y="83"/>
                    <a:pt x="980" y="82"/>
                    <a:pt x="970" y="82"/>
                  </a:cubicBezTo>
                  <a:cubicBezTo>
                    <a:pt x="954" y="82"/>
                    <a:pt x="938" y="84"/>
                    <a:pt x="921" y="87"/>
                  </a:cubicBezTo>
                  <a:cubicBezTo>
                    <a:pt x="895" y="92"/>
                    <a:pt x="869" y="100"/>
                    <a:pt x="844" y="108"/>
                  </a:cubicBezTo>
                  <a:cubicBezTo>
                    <a:pt x="819" y="116"/>
                    <a:pt x="797" y="125"/>
                    <a:pt x="779" y="131"/>
                  </a:cubicBezTo>
                  <a:cubicBezTo>
                    <a:pt x="784" y="144"/>
                    <a:pt x="784" y="144"/>
                    <a:pt x="784" y="144"/>
                  </a:cubicBezTo>
                  <a:cubicBezTo>
                    <a:pt x="789" y="132"/>
                    <a:pt x="789" y="132"/>
                    <a:pt x="789" y="132"/>
                  </a:cubicBezTo>
                  <a:cubicBezTo>
                    <a:pt x="760" y="118"/>
                    <a:pt x="727" y="107"/>
                    <a:pt x="693" y="100"/>
                  </a:cubicBezTo>
                  <a:cubicBezTo>
                    <a:pt x="690" y="113"/>
                    <a:pt x="690" y="113"/>
                    <a:pt x="690" y="113"/>
                  </a:cubicBezTo>
                  <a:cubicBezTo>
                    <a:pt x="699" y="123"/>
                    <a:pt x="699" y="123"/>
                    <a:pt x="699" y="123"/>
                  </a:cubicBezTo>
                  <a:cubicBezTo>
                    <a:pt x="710" y="114"/>
                    <a:pt x="718" y="105"/>
                    <a:pt x="724" y="95"/>
                  </a:cubicBezTo>
                  <a:cubicBezTo>
                    <a:pt x="728" y="90"/>
                    <a:pt x="730" y="85"/>
                    <a:pt x="732" y="80"/>
                  </a:cubicBezTo>
                  <a:cubicBezTo>
                    <a:pt x="733" y="76"/>
                    <a:pt x="735" y="71"/>
                    <a:pt x="735" y="66"/>
                  </a:cubicBezTo>
                  <a:cubicBezTo>
                    <a:pt x="735" y="62"/>
                    <a:pt x="734" y="57"/>
                    <a:pt x="731" y="53"/>
                  </a:cubicBezTo>
                  <a:cubicBezTo>
                    <a:pt x="731" y="53"/>
                    <a:pt x="731" y="52"/>
                    <a:pt x="731" y="52"/>
                  </a:cubicBezTo>
                  <a:cubicBezTo>
                    <a:pt x="728" y="47"/>
                    <a:pt x="723" y="44"/>
                    <a:pt x="719" y="42"/>
                  </a:cubicBezTo>
                  <a:cubicBezTo>
                    <a:pt x="714" y="40"/>
                    <a:pt x="709" y="40"/>
                    <a:pt x="705" y="40"/>
                  </a:cubicBezTo>
                  <a:cubicBezTo>
                    <a:pt x="697" y="40"/>
                    <a:pt x="689" y="42"/>
                    <a:pt x="682" y="44"/>
                  </a:cubicBezTo>
                  <a:cubicBezTo>
                    <a:pt x="675" y="47"/>
                    <a:pt x="668" y="50"/>
                    <a:pt x="663" y="52"/>
                  </a:cubicBezTo>
                  <a:cubicBezTo>
                    <a:pt x="668" y="64"/>
                    <a:pt x="668" y="64"/>
                    <a:pt x="668" y="64"/>
                  </a:cubicBezTo>
                  <a:cubicBezTo>
                    <a:pt x="681" y="65"/>
                    <a:pt x="681" y="65"/>
                    <a:pt x="681" y="65"/>
                  </a:cubicBezTo>
                  <a:cubicBezTo>
                    <a:pt x="681" y="63"/>
                    <a:pt x="681" y="61"/>
                    <a:pt x="681" y="60"/>
                  </a:cubicBezTo>
                  <a:cubicBezTo>
                    <a:pt x="681" y="54"/>
                    <a:pt x="681" y="48"/>
                    <a:pt x="681" y="43"/>
                  </a:cubicBezTo>
                  <a:cubicBezTo>
                    <a:pt x="680" y="38"/>
                    <a:pt x="680" y="34"/>
                    <a:pt x="680" y="29"/>
                  </a:cubicBezTo>
                  <a:cubicBezTo>
                    <a:pt x="680" y="28"/>
                    <a:pt x="680" y="27"/>
                    <a:pt x="680" y="26"/>
                  </a:cubicBezTo>
                  <a:cubicBezTo>
                    <a:pt x="680" y="25"/>
                    <a:pt x="680" y="25"/>
                    <a:pt x="680" y="25"/>
                  </a:cubicBezTo>
                  <a:cubicBezTo>
                    <a:pt x="680" y="24"/>
                    <a:pt x="680" y="22"/>
                    <a:pt x="679" y="21"/>
                  </a:cubicBezTo>
                  <a:cubicBezTo>
                    <a:pt x="679" y="20"/>
                    <a:pt x="679" y="19"/>
                    <a:pt x="678" y="17"/>
                  </a:cubicBezTo>
                  <a:cubicBezTo>
                    <a:pt x="677" y="15"/>
                    <a:pt x="675" y="13"/>
                    <a:pt x="673" y="11"/>
                  </a:cubicBezTo>
                  <a:cubicBezTo>
                    <a:pt x="670" y="9"/>
                    <a:pt x="667" y="9"/>
                    <a:pt x="665" y="9"/>
                  </a:cubicBezTo>
                  <a:cubicBezTo>
                    <a:pt x="661" y="9"/>
                    <a:pt x="659" y="10"/>
                    <a:pt x="657" y="11"/>
                  </a:cubicBezTo>
                  <a:cubicBezTo>
                    <a:pt x="655" y="11"/>
                    <a:pt x="654" y="12"/>
                    <a:pt x="653" y="13"/>
                  </a:cubicBezTo>
                  <a:cubicBezTo>
                    <a:pt x="651" y="15"/>
                    <a:pt x="649" y="17"/>
                    <a:pt x="647" y="19"/>
                  </a:cubicBezTo>
                  <a:cubicBezTo>
                    <a:pt x="643" y="22"/>
                    <a:pt x="639" y="27"/>
                    <a:pt x="635" y="31"/>
                  </a:cubicBezTo>
                  <a:cubicBezTo>
                    <a:pt x="629" y="38"/>
                    <a:pt x="622" y="45"/>
                    <a:pt x="616" y="50"/>
                  </a:cubicBezTo>
                  <a:cubicBezTo>
                    <a:pt x="613" y="52"/>
                    <a:pt x="611" y="54"/>
                    <a:pt x="609" y="55"/>
                  </a:cubicBezTo>
                  <a:cubicBezTo>
                    <a:pt x="608" y="55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10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8"/>
                    <a:pt x="612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7"/>
                    <a:pt x="611" y="54"/>
                    <a:pt x="611" y="48"/>
                  </a:cubicBezTo>
                  <a:cubicBezTo>
                    <a:pt x="611" y="45"/>
                    <a:pt x="610" y="42"/>
                    <a:pt x="608" y="40"/>
                  </a:cubicBezTo>
                  <a:cubicBezTo>
                    <a:pt x="607" y="38"/>
                    <a:pt x="605" y="36"/>
                    <a:pt x="603" y="35"/>
                  </a:cubicBezTo>
                  <a:cubicBezTo>
                    <a:pt x="601" y="34"/>
                    <a:pt x="598" y="33"/>
                    <a:pt x="596" y="33"/>
                  </a:cubicBezTo>
                  <a:cubicBezTo>
                    <a:pt x="593" y="33"/>
                    <a:pt x="591" y="34"/>
                    <a:pt x="589" y="34"/>
                  </a:cubicBezTo>
                  <a:cubicBezTo>
                    <a:pt x="586" y="36"/>
                    <a:pt x="584" y="37"/>
                    <a:pt x="582" y="39"/>
                  </a:cubicBezTo>
                  <a:cubicBezTo>
                    <a:pt x="579" y="41"/>
                    <a:pt x="577" y="44"/>
                    <a:pt x="575" y="47"/>
                  </a:cubicBezTo>
                  <a:cubicBezTo>
                    <a:pt x="571" y="52"/>
                    <a:pt x="568" y="57"/>
                    <a:pt x="564" y="61"/>
                  </a:cubicBezTo>
                  <a:cubicBezTo>
                    <a:pt x="563" y="64"/>
                    <a:pt x="561" y="65"/>
                    <a:pt x="560" y="67"/>
                  </a:cubicBezTo>
                  <a:cubicBezTo>
                    <a:pt x="558" y="69"/>
                    <a:pt x="557" y="70"/>
                    <a:pt x="556" y="70"/>
                  </a:cubicBezTo>
                  <a:cubicBezTo>
                    <a:pt x="564" y="81"/>
                    <a:pt x="564" y="81"/>
                    <a:pt x="564" y="81"/>
                  </a:cubicBezTo>
                  <a:cubicBezTo>
                    <a:pt x="577" y="77"/>
                    <a:pt x="577" y="77"/>
                    <a:pt x="577" y="77"/>
                  </a:cubicBezTo>
                  <a:cubicBezTo>
                    <a:pt x="576" y="75"/>
                    <a:pt x="576" y="72"/>
                    <a:pt x="575" y="69"/>
                  </a:cubicBezTo>
                  <a:cubicBezTo>
                    <a:pt x="573" y="63"/>
                    <a:pt x="572" y="57"/>
                    <a:pt x="569" y="51"/>
                  </a:cubicBezTo>
                  <a:cubicBezTo>
                    <a:pt x="568" y="48"/>
                    <a:pt x="566" y="45"/>
                    <a:pt x="564" y="42"/>
                  </a:cubicBezTo>
                  <a:cubicBezTo>
                    <a:pt x="563" y="40"/>
                    <a:pt x="561" y="39"/>
                    <a:pt x="559" y="37"/>
                  </a:cubicBezTo>
                  <a:cubicBezTo>
                    <a:pt x="556" y="36"/>
                    <a:pt x="553" y="34"/>
                    <a:pt x="550" y="34"/>
                  </a:cubicBezTo>
                  <a:cubicBezTo>
                    <a:pt x="548" y="34"/>
                    <a:pt x="546" y="35"/>
                    <a:pt x="544" y="35"/>
                  </a:cubicBezTo>
                  <a:cubicBezTo>
                    <a:pt x="543" y="36"/>
                    <a:pt x="541" y="37"/>
                    <a:pt x="540" y="38"/>
                  </a:cubicBezTo>
                  <a:cubicBezTo>
                    <a:pt x="534" y="43"/>
                    <a:pt x="528" y="50"/>
                    <a:pt x="524" y="57"/>
                  </a:cubicBezTo>
                  <a:cubicBezTo>
                    <a:pt x="520" y="64"/>
                    <a:pt x="517" y="72"/>
                    <a:pt x="515" y="80"/>
                  </a:cubicBezTo>
                  <a:cubicBezTo>
                    <a:pt x="528" y="83"/>
                    <a:pt x="528" y="83"/>
                    <a:pt x="528" y="83"/>
                  </a:cubicBezTo>
                  <a:cubicBezTo>
                    <a:pt x="536" y="72"/>
                    <a:pt x="536" y="72"/>
                    <a:pt x="536" y="72"/>
                  </a:cubicBezTo>
                  <a:cubicBezTo>
                    <a:pt x="535" y="71"/>
                    <a:pt x="534" y="70"/>
                    <a:pt x="533" y="69"/>
                  </a:cubicBezTo>
                  <a:cubicBezTo>
                    <a:pt x="531" y="67"/>
                    <a:pt x="529" y="63"/>
                    <a:pt x="528" y="59"/>
                  </a:cubicBezTo>
                  <a:cubicBezTo>
                    <a:pt x="527" y="57"/>
                    <a:pt x="526" y="53"/>
                    <a:pt x="524" y="50"/>
                  </a:cubicBezTo>
                  <a:cubicBezTo>
                    <a:pt x="523" y="44"/>
                    <a:pt x="520" y="39"/>
                    <a:pt x="516" y="33"/>
                  </a:cubicBezTo>
                  <a:cubicBezTo>
                    <a:pt x="514" y="30"/>
                    <a:pt x="511" y="27"/>
                    <a:pt x="508" y="25"/>
                  </a:cubicBezTo>
                  <a:cubicBezTo>
                    <a:pt x="505" y="23"/>
                    <a:pt x="501" y="21"/>
                    <a:pt x="496" y="2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7" y="20"/>
                    <a:pt x="497" y="20"/>
                    <a:pt x="497" y="20"/>
                  </a:cubicBezTo>
                  <a:cubicBezTo>
                    <a:pt x="496" y="20"/>
                    <a:pt x="495" y="20"/>
                    <a:pt x="493" y="20"/>
                  </a:cubicBezTo>
                  <a:cubicBezTo>
                    <a:pt x="491" y="20"/>
                    <a:pt x="488" y="21"/>
                    <a:pt x="485" y="22"/>
                  </a:cubicBezTo>
                  <a:cubicBezTo>
                    <a:pt x="484" y="23"/>
                    <a:pt x="482" y="25"/>
                    <a:pt x="481" y="26"/>
                  </a:cubicBezTo>
                  <a:cubicBezTo>
                    <a:pt x="480" y="29"/>
                    <a:pt x="479" y="31"/>
                    <a:pt x="479" y="32"/>
                  </a:cubicBezTo>
                  <a:cubicBezTo>
                    <a:pt x="479" y="33"/>
                    <a:pt x="479" y="35"/>
                    <a:pt x="479" y="36"/>
                  </a:cubicBezTo>
                  <a:cubicBezTo>
                    <a:pt x="479" y="38"/>
                    <a:pt x="479" y="40"/>
                    <a:pt x="479" y="42"/>
                  </a:cubicBezTo>
                  <a:cubicBezTo>
                    <a:pt x="480" y="45"/>
                    <a:pt x="480" y="47"/>
                    <a:pt x="481" y="50"/>
                  </a:cubicBezTo>
                  <a:cubicBezTo>
                    <a:pt x="481" y="53"/>
                    <a:pt x="482" y="56"/>
                    <a:pt x="482" y="59"/>
                  </a:cubicBezTo>
                  <a:cubicBezTo>
                    <a:pt x="482" y="62"/>
                    <a:pt x="481" y="65"/>
                    <a:pt x="480" y="66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8" y="60"/>
                    <a:pt x="498" y="60"/>
                    <a:pt x="498" y="60"/>
                  </a:cubicBezTo>
                  <a:cubicBezTo>
                    <a:pt x="495" y="58"/>
                    <a:pt x="490" y="55"/>
                    <a:pt x="485" y="51"/>
                  </a:cubicBezTo>
                  <a:cubicBezTo>
                    <a:pt x="478" y="44"/>
                    <a:pt x="470" y="35"/>
                    <a:pt x="462" y="28"/>
                  </a:cubicBezTo>
                  <a:cubicBezTo>
                    <a:pt x="458" y="25"/>
                    <a:pt x="454" y="21"/>
                    <a:pt x="450" y="19"/>
                  </a:cubicBezTo>
                  <a:cubicBezTo>
                    <a:pt x="448" y="17"/>
                    <a:pt x="446" y="16"/>
                    <a:pt x="444" y="15"/>
                  </a:cubicBezTo>
                  <a:cubicBezTo>
                    <a:pt x="441" y="14"/>
                    <a:pt x="439" y="13"/>
                    <a:pt x="435" y="13"/>
                  </a:cubicBezTo>
                  <a:cubicBezTo>
                    <a:pt x="432" y="13"/>
                    <a:pt x="428" y="14"/>
                    <a:pt x="425" y="16"/>
                  </a:cubicBezTo>
                  <a:cubicBezTo>
                    <a:pt x="422" y="18"/>
                    <a:pt x="420" y="20"/>
                    <a:pt x="419" y="23"/>
                  </a:cubicBezTo>
                  <a:cubicBezTo>
                    <a:pt x="418" y="24"/>
                    <a:pt x="418" y="25"/>
                    <a:pt x="417" y="27"/>
                  </a:cubicBezTo>
                  <a:cubicBezTo>
                    <a:pt x="417" y="31"/>
                    <a:pt x="416" y="35"/>
                    <a:pt x="416" y="38"/>
                  </a:cubicBezTo>
                  <a:cubicBezTo>
                    <a:pt x="416" y="52"/>
                    <a:pt x="420" y="64"/>
                    <a:pt x="426" y="75"/>
                  </a:cubicBezTo>
                  <a:cubicBezTo>
                    <a:pt x="432" y="86"/>
                    <a:pt x="440" y="95"/>
                    <a:pt x="448" y="103"/>
                  </a:cubicBezTo>
                  <a:cubicBezTo>
                    <a:pt x="458" y="94"/>
                    <a:pt x="458" y="94"/>
                    <a:pt x="458" y="94"/>
                  </a:cubicBezTo>
                  <a:cubicBezTo>
                    <a:pt x="458" y="81"/>
                    <a:pt x="458" y="81"/>
                    <a:pt x="458" y="81"/>
                  </a:cubicBezTo>
                  <a:cubicBezTo>
                    <a:pt x="456" y="81"/>
                    <a:pt x="453" y="81"/>
                    <a:pt x="451" y="81"/>
                  </a:cubicBezTo>
                  <a:cubicBezTo>
                    <a:pt x="397" y="81"/>
                    <a:pt x="348" y="85"/>
                    <a:pt x="303" y="100"/>
                  </a:cubicBezTo>
                  <a:cubicBezTo>
                    <a:pt x="307" y="112"/>
                    <a:pt x="307" y="112"/>
                    <a:pt x="307" y="112"/>
                  </a:cubicBezTo>
                  <a:cubicBezTo>
                    <a:pt x="315" y="102"/>
                    <a:pt x="315" y="102"/>
                    <a:pt x="315" y="102"/>
                  </a:cubicBezTo>
                  <a:cubicBezTo>
                    <a:pt x="290" y="82"/>
                    <a:pt x="258" y="57"/>
                    <a:pt x="225" y="37"/>
                  </a:cubicBezTo>
                  <a:cubicBezTo>
                    <a:pt x="208" y="27"/>
                    <a:pt x="192" y="18"/>
                    <a:pt x="175" y="11"/>
                  </a:cubicBezTo>
                  <a:cubicBezTo>
                    <a:pt x="159" y="5"/>
                    <a:pt x="143" y="0"/>
                    <a:pt x="128" y="0"/>
                  </a:cubicBezTo>
                  <a:cubicBezTo>
                    <a:pt x="121" y="0"/>
                    <a:pt x="115" y="1"/>
                    <a:pt x="108" y="3"/>
                  </a:cubicBezTo>
                  <a:cubicBezTo>
                    <a:pt x="102" y="5"/>
                    <a:pt x="96" y="8"/>
                    <a:pt x="91" y="12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18"/>
                    <a:pt x="77" y="27"/>
                    <a:pt x="74" y="37"/>
                  </a:cubicBezTo>
                  <a:cubicBezTo>
                    <a:pt x="71" y="46"/>
                    <a:pt x="70" y="56"/>
                    <a:pt x="69" y="67"/>
                  </a:cubicBezTo>
                  <a:cubicBezTo>
                    <a:pt x="70" y="83"/>
                    <a:pt x="72" y="100"/>
                    <a:pt x="77" y="117"/>
                  </a:cubicBezTo>
                  <a:cubicBezTo>
                    <a:pt x="83" y="143"/>
                    <a:pt x="93" y="171"/>
                    <a:pt x="104" y="196"/>
                  </a:cubicBezTo>
                  <a:cubicBezTo>
                    <a:pt x="114" y="221"/>
                    <a:pt x="125" y="243"/>
                    <a:pt x="134" y="260"/>
                  </a:cubicBezTo>
                  <a:cubicBezTo>
                    <a:pt x="146" y="254"/>
                    <a:pt x="146" y="254"/>
                    <a:pt x="146" y="254"/>
                  </a:cubicBezTo>
                  <a:cubicBezTo>
                    <a:pt x="134" y="247"/>
                    <a:pt x="134" y="247"/>
                    <a:pt x="134" y="247"/>
                  </a:cubicBezTo>
                  <a:cubicBezTo>
                    <a:pt x="123" y="268"/>
                    <a:pt x="113" y="292"/>
                    <a:pt x="103" y="318"/>
                  </a:cubicBezTo>
                  <a:cubicBezTo>
                    <a:pt x="103" y="318"/>
                    <a:pt x="103" y="318"/>
                    <a:pt x="103" y="318"/>
                  </a:cubicBezTo>
                  <a:cubicBezTo>
                    <a:pt x="91" y="350"/>
                    <a:pt x="84" y="381"/>
                    <a:pt x="81" y="410"/>
                  </a:cubicBezTo>
                  <a:cubicBezTo>
                    <a:pt x="94" y="412"/>
                    <a:pt x="94" y="412"/>
                    <a:pt x="94" y="412"/>
                  </a:cubicBezTo>
                  <a:cubicBezTo>
                    <a:pt x="94" y="398"/>
                    <a:pt x="94" y="398"/>
                    <a:pt x="94" y="398"/>
                  </a:cubicBezTo>
                  <a:cubicBezTo>
                    <a:pt x="18" y="395"/>
                    <a:pt x="18" y="395"/>
                    <a:pt x="18" y="395"/>
                  </a:cubicBezTo>
                  <a:cubicBezTo>
                    <a:pt x="18" y="395"/>
                    <a:pt x="17" y="395"/>
                    <a:pt x="17" y="395"/>
                  </a:cubicBezTo>
                  <a:cubicBezTo>
                    <a:pt x="13" y="395"/>
                    <a:pt x="9" y="396"/>
                    <a:pt x="6" y="399"/>
                  </a:cubicBezTo>
                  <a:cubicBezTo>
                    <a:pt x="4" y="400"/>
                    <a:pt x="3" y="402"/>
                    <a:pt x="2" y="404"/>
                  </a:cubicBezTo>
                  <a:cubicBezTo>
                    <a:pt x="1" y="406"/>
                    <a:pt x="0" y="409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7"/>
                    <a:pt x="1" y="421"/>
                    <a:pt x="4" y="425"/>
                  </a:cubicBezTo>
                  <a:cubicBezTo>
                    <a:pt x="7" y="428"/>
                    <a:pt x="12" y="430"/>
                    <a:pt x="17" y="430"/>
                  </a:cubicBezTo>
                  <a:cubicBezTo>
                    <a:pt x="17" y="430"/>
                    <a:pt x="17" y="430"/>
                    <a:pt x="17" y="430"/>
                  </a:cubicBezTo>
                  <a:cubicBezTo>
                    <a:pt x="92" y="434"/>
                    <a:pt x="92" y="434"/>
                    <a:pt x="92" y="434"/>
                  </a:cubicBezTo>
                  <a:cubicBezTo>
                    <a:pt x="93" y="421"/>
                    <a:pt x="93" y="421"/>
                    <a:pt x="93" y="421"/>
                  </a:cubicBezTo>
                  <a:cubicBezTo>
                    <a:pt x="80" y="420"/>
                    <a:pt x="80" y="420"/>
                    <a:pt x="80" y="420"/>
                  </a:cubicBezTo>
                  <a:cubicBezTo>
                    <a:pt x="79" y="429"/>
                    <a:pt x="78" y="437"/>
                    <a:pt x="78" y="446"/>
                  </a:cubicBezTo>
                  <a:cubicBezTo>
                    <a:pt x="78" y="449"/>
                    <a:pt x="78" y="451"/>
                    <a:pt x="79" y="454"/>
                  </a:cubicBezTo>
                  <a:cubicBezTo>
                    <a:pt x="92" y="454"/>
                    <a:pt x="92" y="454"/>
                    <a:pt x="92" y="454"/>
                  </a:cubicBezTo>
                  <a:cubicBezTo>
                    <a:pt x="90" y="440"/>
                    <a:pt x="90" y="440"/>
                    <a:pt x="90" y="440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3" y="448"/>
                    <a:pt x="9" y="451"/>
                    <a:pt x="7" y="454"/>
                  </a:cubicBezTo>
                  <a:cubicBezTo>
                    <a:pt x="4" y="457"/>
                    <a:pt x="2" y="461"/>
                    <a:pt x="2" y="466"/>
                  </a:cubicBezTo>
                  <a:cubicBezTo>
                    <a:pt x="2" y="466"/>
                    <a:pt x="2" y="467"/>
                    <a:pt x="2" y="467"/>
                  </a:cubicBezTo>
                  <a:cubicBezTo>
                    <a:pt x="2" y="468"/>
                    <a:pt x="2" y="468"/>
                    <a:pt x="2" y="468"/>
                  </a:cubicBezTo>
                  <a:cubicBezTo>
                    <a:pt x="3" y="472"/>
                    <a:pt x="5" y="476"/>
                    <a:pt x="8" y="479"/>
                  </a:cubicBezTo>
                  <a:cubicBezTo>
                    <a:pt x="11" y="482"/>
                    <a:pt x="15" y="483"/>
                    <a:pt x="20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2" y="483"/>
                    <a:pt x="22" y="483"/>
                    <a:pt x="22" y="483"/>
                  </a:cubicBezTo>
                  <a:cubicBezTo>
                    <a:pt x="93" y="476"/>
                    <a:pt x="93" y="476"/>
                    <a:pt x="93" y="476"/>
                  </a:cubicBezTo>
                  <a:cubicBezTo>
                    <a:pt x="92" y="463"/>
                    <a:pt x="92" y="463"/>
                    <a:pt x="92" y="463"/>
                  </a:cubicBezTo>
                  <a:cubicBezTo>
                    <a:pt x="79" y="464"/>
                    <a:pt x="79" y="464"/>
                    <a:pt x="79" y="464"/>
                  </a:cubicBezTo>
                  <a:cubicBezTo>
                    <a:pt x="81" y="502"/>
                    <a:pt x="92" y="538"/>
                    <a:pt x="111" y="569"/>
                  </a:cubicBezTo>
                  <a:cubicBezTo>
                    <a:pt x="125" y="592"/>
                    <a:pt x="144" y="613"/>
                    <a:pt x="166" y="631"/>
                  </a:cubicBezTo>
                  <a:cubicBezTo>
                    <a:pt x="200" y="659"/>
                    <a:pt x="244" y="680"/>
                    <a:pt x="295" y="696"/>
                  </a:cubicBezTo>
                  <a:cubicBezTo>
                    <a:pt x="346" y="712"/>
                    <a:pt x="406" y="722"/>
                    <a:pt x="474" y="727"/>
                  </a:cubicBezTo>
                  <a:cubicBezTo>
                    <a:pt x="474" y="727"/>
                    <a:pt x="474" y="727"/>
                    <a:pt x="474" y="727"/>
                  </a:cubicBezTo>
                  <a:cubicBezTo>
                    <a:pt x="511" y="729"/>
                    <a:pt x="546" y="730"/>
                    <a:pt x="578" y="730"/>
                  </a:cubicBezTo>
                  <a:cubicBezTo>
                    <a:pt x="636" y="730"/>
                    <a:pt x="685" y="726"/>
                    <a:pt x="728" y="719"/>
                  </a:cubicBezTo>
                  <a:cubicBezTo>
                    <a:pt x="760" y="713"/>
                    <a:pt x="787" y="705"/>
                    <a:pt x="812" y="694"/>
                  </a:cubicBezTo>
                  <a:cubicBezTo>
                    <a:pt x="848" y="679"/>
                    <a:pt x="876" y="658"/>
                    <a:pt x="897" y="632"/>
                  </a:cubicBezTo>
                  <a:cubicBezTo>
                    <a:pt x="918" y="605"/>
                    <a:pt x="931" y="574"/>
                    <a:pt x="938" y="539"/>
                  </a:cubicBezTo>
                  <a:cubicBezTo>
                    <a:pt x="938" y="539"/>
                    <a:pt x="938" y="539"/>
                    <a:pt x="938" y="539"/>
                  </a:cubicBezTo>
                  <a:cubicBezTo>
                    <a:pt x="942" y="523"/>
                    <a:pt x="944" y="508"/>
                    <a:pt x="947" y="494"/>
                  </a:cubicBezTo>
                  <a:cubicBezTo>
                    <a:pt x="934" y="492"/>
                    <a:pt x="934" y="492"/>
                    <a:pt x="934" y="492"/>
                  </a:cubicBezTo>
                  <a:cubicBezTo>
                    <a:pt x="930" y="505"/>
                    <a:pt x="930" y="505"/>
                    <a:pt x="930" y="505"/>
                  </a:cubicBezTo>
                  <a:cubicBezTo>
                    <a:pt x="989" y="521"/>
                    <a:pt x="989" y="521"/>
                    <a:pt x="989" y="521"/>
                  </a:cubicBezTo>
                  <a:cubicBezTo>
                    <a:pt x="989" y="522"/>
                    <a:pt x="989" y="522"/>
                    <a:pt x="989" y="522"/>
                  </a:cubicBezTo>
                  <a:cubicBezTo>
                    <a:pt x="991" y="522"/>
                    <a:pt x="992" y="522"/>
                    <a:pt x="994" y="522"/>
                  </a:cubicBezTo>
                  <a:cubicBezTo>
                    <a:pt x="998" y="522"/>
                    <a:pt x="1002" y="521"/>
                    <a:pt x="1005" y="519"/>
                  </a:cubicBezTo>
                  <a:cubicBezTo>
                    <a:pt x="1008" y="516"/>
                    <a:pt x="1010" y="513"/>
                    <a:pt x="1011" y="509"/>
                  </a:cubicBezTo>
                  <a:cubicBezTo>
                    <a:pt x="1011" y="509"/>
                    <a:pt x="1011" y="509"/>
                    <a:pt x="1011" y="509"/>
                  </a:cubicBezTo>
                  <a:cubicBezTo>
                    <a:pt x="1012" y="508"/>
                    <a:pt x="1012" y="506"/>
                    <a:pt x="1012" y="504"/>
                  </a:cubicBezTo>
                  <a:cubicBezTo>
                    <a:pt x="1012" y="500"/>
                    <a:pt x="1011" y="497"/>
                    <a:pt x="1008" y="494"/>
                  </a:cubicBezTo>
                  <a:cubicBezTo>
                    <a:pt x="1006" y="491"/>
                    <a:pt x="1003" y="488"/>
                    <a:pt x="999" y="487"/>
                  </a:cubicBezTo>
                  <a:cubicBezTo>
                    <a:pt x="999" y="487"/>
                    <a:pt x="999" y="487"/>
                    <a:pt x="999" y="487"/>
                  </a:cubicBezTo>
                  <a:cubicBezTo>
                    <a:pt x="939" y="470"/>
                    <a:pt x="939" y="470"/>
                    <a:pt x="939" y="470"/>
                  </a:cubicBezTo>
                  <a:cubicBezTo>
                    <a:pt x="935" y="483"/>
                    <a:pt x="935" y="483"/>
                    <a:pt x="935" y="483"/>
                  </a:cubicBezTo>
                  <a:cubicBezTo>
                    <a:pt x="948" y="484"/>
                    <a:pt x="948" y="484"/>
                    <a:pt x="948" y="484"/>
                  </a:cubicBezTo>
                  <a:cubicBezTo>
                    <a:pt x="951" y="465"/>
                    <a:pt x="952" y="446"/>
                    <a:pt x="953" y="429"/>
                  </a:cubicBezTo>
                  <a:cubicBezTo>
                    <a:pt x="940" y="428"/>
                    <a:pt x="940" y="428"/>
                    <a:pt x="940" y="428"/>
                  </a:cubicBezTo>
                  <a:cubicBezTo>
                    <a:pt x="940" y="441"/>
                    <a:pt x="940" y="441"/>
                    <a:pt x="940" y="441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7" y="440"/>
                    <a:pt x="1021" y="438"/>
                    <a:pt x="1024" y="435"/>
                  </a:cubicBezTo>
                  <a:cubicBezTo>
                    <a:pt x="1028" y="432"/>
                    <a:pt x="1030" y="427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17"/>
                    <a:pt x="1028" y="413"/>
                    <a:pt x="1024" y="410"/>
                  </a:cubicBezTo>
                  <a:cubicBezTo>
                    <a:pt x="1021" y="407"/>
                    <a:pt x="1017" y="405"/>
                    <a:pt x="1012" y="405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07" y="430"/>
                    <a:pt x="1009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03" y="425"/>
                    <a:pt x="1004" y="427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16" y="422"/>
                    <a:pt x="1016" y="422"/>
                    <a:pt x="1016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04" y="418"/>
                    <a:pt x="1003" y="420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09" y="414"/>
                    <a:pt x="1007" y="415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940" y="415"/>
                    <a:pt x="940" y="415"/>
                    <a:pt x="940" y="415"/>
                  </a:cubicBezTo>
                  <a:cubicBezTo>
                    <a:pt x="933" y="415"/>
                    <a:pt x="927" y="420"/>
                    <a:pt x="927" y="427"/>
                  </a:cubicBezTo>
                  <a:cubicBezTo>
                    <a:pt x="926" y="444"/>
                    <a:pt x="924" y="462"/>
                    <a:pt x="922" y="481"/>
                  </a:cubicBezTo>
                  <a:cubicBezTo>
                    <a:pt x="921" y="487"/>
                    <a:pt x="925" y="493"/>
                    <a:pt x="931" y="495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88" y="511"/>
                    <a:pt x="990" y="512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85" y="506"/>
                    <a:pt x="986" y="508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86" y="503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8" y="506"/>
                    <a:pt x="998" y="506"/>
                    <a:pt x="998" y="506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87" y="499"/>
                    <a:pt x="986" y="500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2" y="496"/>
                    <a:pt x="990" y="496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6" y="496"/>
                    <a:pt x="995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3" y="509"/>
                    <a:pt x="993" y="509"/>
                    <a:pt x="993" y="509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37" y="479"/>
                    <a:pt x="937" y="479"/>
                    <a:pt x="937" y="479"/>
                  </a:cubicBezTo>
                  <a:cubicBezTo>
                    <a:pt x="934" y="478"/>
                    <a:pt x="930" y="479"/>
                    <a:pt x="926" y="481"/>
                  </a:cubicBezTo>
                  <a:cubicBezTo>
                    <a:pt x="923" y="483"/>
                    <a:pt x="921" y="486"/>
                    <a:pt x="921" y="490"/>
                  </a:cubicBezTo>
                  <a:cubicBezTo>
                    <a:pt x="918" y="504"/>
                    <a:pt x="916" y="519"/>
                    <a:pt x="912" y="534"/>
                  </a:cubicBezTo>
                  <a:cubicBezTo>
                    <a:pt x="912" y="534"/>
                    <a:pt x="912" y="534"/>
                    <a:pt x="912" y="534"/>
                  </a:cubicBezTo>
                  <a:cubicBezTo>
                    <a:pt x="906" y="562"/>
                    <a:pt x="897" y="587"/>
                    <a:pt x="882" y="607"/>
                  </a:cubicBezTo>
                  <a:cubicBezTo>
                    <a:pt x="871" y="623"/>
                    <a:pt x="857" y="637"/>
                    <a:pt x="840" y="649"/>
                  </a:cubicBezTo>
                  <a:cubicBezTo>
                    <a:pt x="814" y="666"/>
                    <a:pt x="781" y="680"/>
                    <a:pt x="738" y="690"/>
                  </a:cubicBezTo>
                  <a:cubicBezTo>
                    <a:pt x="695" y="699"/>
                    <a:pt x="642" y="704"/>
                    <a:pt x="578" y="704"/>
                  </a:cubicBezTo>
                  <a:cubicBezTo>
                    <a:pt x="546" y="704"/>
                    <a:pt x="512" y="703"/>
                    <a:pt x="475" y="700"/>
                  </a:cubicBezTo>
                  <a:cubicBezTo>
                    <a:pt x="475" y="700"/>
                    <a:pt x="475" y="700"/>
                    <a:pt x="475" y="700"/>
                  </a:cubicBezTo>
                  <a:cubicBezTo>
                    <a:pt x="417" y="697"/>
                    <a:pt x="365" y="688"/>
                    <a:pt x="319" y="676"/>
                  </a:cubicBezTo>
                  <a:cubicBezTo>
                    <a:pt x="251" y="657"/>
                    <a:pt x="199" y="629"/>
                    <a:pt x="164" y="594"/>
                  </a:cubicBezTo>
                  <a:cubicBezTo>
                    <a:pt x="146" y="576"/>
                    <a:pt x="132" y="556"/>
                    <a:pt x="122" y="534"/>
                  </a:cubicBezTo>
                  <a:cubicBezTo>
                    <a:pt x="113" y="512"/>
                    <a:pt x="107" y="488"/>
                    <a:pt x="105" y="462"/>
                  </a:cubicBezTo>
                  <a:cubicBezTo>
                    <a:pt x="105" y="458"/>
                    <a:pt x="103" y="455"/>
                    <a:pt x="101" y="453"/>
                  </a:cubicBezTo>
                  <a:cubicBezTo>
                    <a:pt x="98" y="450"/>
                    <a:pt x="94" y="449"/>
                    <a:pt x="91" y="45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20" y="470"/>
                    <a:pt x="20" y="470"/>
                    <a:pt x="20" y="470"/>
                  </a:cubicBezTo>
                  <a:cubicBezTo>
                    <a:pt x="20" y="457"/>
                    <a:pt x="20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4" y="458"/>
                    <a:pt x="22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8" y="463"/>
                    <a:pt x="27" y="461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15" y="466"/>
                    <a:pt x="15" y="466"/>
                    <a:pt x="15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8" y="470"/>
                    <a:pt x="28" y="468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3" y="474"/>
                    <a:pt x="25" y="473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93" y="467"/>
                    <a:pt x="93" y="467"/>
                    <a:pt x="93" y="467"/>
                  </a:cubicBezTo>
                  <a:cubicBezTo>
                    <a:pt x="100" y="466"/>
                    <a:pt x="105" y="460"/>
                    <a:pt x="105" y="453"/>
                  </a:cubicBezTo>
                  <a:cubicBezTo>
                    <a:pt x="105" y="451"/>
                    <a:pt x="105" y="448"/>
                    <a:pt x="105" y="446"/>
                  </a:cubicBezTo>
                  <a:cubicBezTo>
                    <a:pt x="105" y="438"/>
                    <a:pt x="105" y="430"/>
                    <a:pt x="106" y="422"/>
                  </a:cubicBezTo>
                  <a:cubicBezTo>
                    <a:pt x="106" y="418"/>
                    <a:pt x="105" y="415"/>
                    <a:pt x="103" y="412"/>
                  </a:cubicBezTo>
                  <a:cubicBezTo>
                    <a:pt x="100" y="409"/>
                    <a:pt x="97" y="408"/>
                    <a:pt x="93" y="408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22" y="405"/>
                    <a:pt x="20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26" y="410"/>
                    <a:pt x="25" y="408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25" y="416"/>
                    <a:pt x="26" y="414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23" y="419"/>
                    <a:pt x="24" y="418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20" y="421"/>
                    <a:pt x="21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18" y="408"/>
                    <a:pt x="18" y="408"/>
                    <a:pt x="18" y="408"/>
                  </a:cubicBezTo>
                  <a:cubicBezTo>
                    <a:pt x="17" y="421"/>
                    <a:pt x="17" y="421"/>
                    <a:pt x="17" y="421"/>
                  </a:cubicBezTo>
                  <a:cubicBezTo>
                    <a:pt x="93" y="425"/>
                    <a:pt x="93" y="425"/>
                    <a:pt x="93" y="425"/>
                  </a:cubicBezTo>
                  <a:cubicBezTo>
                    <a:pt x="100" y="425"/>
                    <a:pt x="106" y="420"/>
                    <a:pt x="107" y="413"/>
                  </a:cubicBezTo>
                  <a:cubicBezTo>
                    <a:pt x="110" y="386"/>
                    <a:pt x="117" y="357"/>
                    <a:pt x="128" y="327"/>
                  </a:cubicBezTo>
                  <a:cubicBezTo>
                    <a:pt x="128" y="327"/>
                    <a:pt x="128" y="327"/>
                    <a:pt x="128" y="327"/>
                  </a:cubicBezTo>
                  <a:cubicBezTo>
                    <a:pt x="137" y="302"/>
                    <a:pt x="147" y="280"/>
                    <a:pt x="157" y="260"/>
                  </a:cubicBezTo>
                  <a:cubicBezTo>
                    <a:pt x="159" y="256"/>
                    <a:pt x="159" y="251"/>
                    <a:pt x="157" y="248"/>
                  </a:cubicBezTo>
                  <a:cubicBezTo>
                    <a:pt x="146" y="226"/>
                    <a:pt x="131" y="194"/>
                    <a:pt x="118" y="161"/>
                  </a:cubicBezTo>
                  <a:cubicBezTo>
                    <a:pt x="112" y="144"/>
                    <a:pt x="106" y="127"/>
                    <a:pt x="102" y="111"/>
                  </a:cubicBezTo>
                  <a:cubicBezTo>
                    <a:pt x="98" y="95"/>
                    <a:pt x="96" y="80"/>
                    <a:pt x="96" y="67"/>
                  </a:cubicBezTo>
                  <a:cubicBezTo>
                    <a:pt x="96" y="58"/>
                    <a:pt x="97" y="51"/>
                    <a:pt x="99" y="45"/>
                  </a:cubicBezTo>
                  <a:cubicBezTo>
                    <a:pt x="101" y="40"/>
                    <a:pt x="104" y="36"/>
                    <a:pt x="107" y="33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10" y="31"/>
                    <a:pt x="113" y="29"/>
                    <a:pt x="116" y="28"/>
                  </a:cubicBezTo>
                  <a:cubicBezTo>
                    <a:pt x="119" y="27"/>
                    <a:pt x="123" y="27"/>
                    <a:pt x="128" y="27"/>
                  </a:cubicBezTo>
                  <a:cubicBezTo>
                    <a:pt x="138" y="27"/>
                    <a:pt x="151" y="30"/>
                    <a:pt x="165" y="36"/>
                  </a:cubicBezTo>
                  <a:cubicBezTo>
                    <a:pt x="187" y="44"/>
                    <a:pt x="211" y="59"/>
                    <a:pt x="235" y="75"/>
                  </a:cubicBezTo>
                  <a:cubicBezTo>
                    <a:pt x="258" y="91"/>
                    <a:pt x="281" y="108"/>
                    <a:pt x="299" y="123"/>
                  </a:cubicBezTo>
                  <a:cubicBezTo>
                    <a:pt x="302" y="125"/>
                    <a:pt x="307" y="126"/>
                    <a:pt x="311" y="125"/>
                  </a:cubicBezTo>
                  <a:cubicBezTo>
                    <a:pt x="352" y="112"/>
                    <a:pt x="399" y="107"/>
                    <a:pt x="451" y="107"/>
                  </a:cubicBezTo>
                  <a:cubicBezTo>
                    <a:pt x="453" y="107"/>
                    <a:pt x="455" y="107"/>
                    <a:pt x="458" y="107"/>
                  </a:cubicBezTo>
                  <a:cubicBezTo>
                    <a:pt x="463" y="107"/>
                    <a:pt x="468" y="104"/>
                    <a:pt x="470" y="99"/>
                  </a:cubicBezTo>
                  <a:cubicBezTo>
                    <a:pt x="472" y="94"/>
                    <a:pt x="471" y="89"/>
                    <a:pt x="467" y="85"/>
                  </a:cubicBezTo>
                  <a:cubicBezTo>
                    <a:pt x="460" y="78"/>
                    <a:pt x="454" y="70"/>
                    <a:pt x="449" y="62"/>
                  </a:cubicBezTo>
                  <a:cubicBezTo>
                    <a:pt x="445" y="54"/>
                    <a:pt x="443" y="46"/>
                    <a:pt x="443" y="38"/>
                  </a:cubicBezTo>
                  <a:cubicBezTo>
                    <a:pt x="443" y="36"/>
                    <a:pt x="443" y="34"/>
                    <a:pt x="443" y="32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41" y="37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6" y="39"/>
                    <a:pt x="438" y="39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4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5" y="40"/>
                    <a:pt x="436" y="41"/>
                  </a:cubicBezTo>
                  <a:cubicBezTo>
                    <a:pt x="439" y="43"/>
                    <a:pt x="442" y="46"/>
                    <a:pt x="446" y="49"/>
                  </a:cubicBezTo>
                  <a:cubicBezTo>
                    <a:pt x="451" y="54"/>
                    <a:pt x="458" y="61"/>
                    <a:pt x="465" y="67"/>
                  </a:cubicBezTo>
                  <a:cubicBezTo>
                    <a:pt x="468" y="70"/>
                    <a:pt x="471" y="73"/>
                    <a:pt x="475" y="76"/>
                  </a:cubicBezTo>
                  <a:cubicBezTo>
                    <a:pt x="479" y="79"/>
                    <a:pt x="482" y="82"/>
                    <a:pt x="486" y="84"/>
                  </a:cubicBezTo>
                  <a:cubicBezTo>
                    <a:pt x="490" y="85"/>
                    <a:pt x="493" y="85"/>
                    <a:pt x="497" y="84"/>
                  </a:cubicBezTo>
                  <a:cubicBezTo>
                    <a:pt x="500" y="83"/>
                    <a:pt x="503" y="81"/>
                    <a:pt x="504" y="77"/>
                  </a:cubicBezTo>
                  <a:cubicBezTo>
                    <a:pt x="507" y="71"/>
                    <a:pt x="508" y="65"/>
                    <a:pt x="508" y="59"/>
                  </a:cubicBezTo>
                  <a:cubicBezTo>
                    <a:pt x="508" y="53"/>
                    <a:pt x="507" y="48"/>
                    <a:pt x="506" y="43"/>
                  </a:cubicBezTo>
                  <a:cubicBezTo>
                    <a:pt x="506" y="41"/>
                    <a:pt x="506" y="39"/>
                    <a:pt x="505" y="38"/>
                  </a:cubicBezTo>
                  <a:cubicBezTo>
                    <a:pt x="505" y="37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505" y="38"/>
                    <a:pt x="505" y="37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504" y="40"/>
                    <a:pt x="504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501" y="44"/>
                    <a:pt x="502" y="42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5" y="46"/>
                    <a:pt x="497" y="46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2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2" y="46"/>
                    <a:pt x="493" y="47"/>
                    <a:pt x="493" y="47"/>
                  </a:cubicBezTo>
                  <a:cubicBezTo>
                    <a:pt x="494" y="47"/>
                    <a:pt x="494" y="48"/>
                    <a:pt x="495" y="48"/>
                  </a:cubicBezTo>
                  <a:cubicBezTo>
                    <a:pt x="496" y="50"/>
                    <a:pt x="497" y="52"/>
                    <a:pt x="498" y="55"/>
                  </a:cubicBezTo>
                  <a:cubicBezTo>
                    <a:pt x="500" y="59"/>
                    <a:pt x="502" y="66"/>
                    <a:pt x="505" y="73"/>
                  </a:cubicBezTo>
                  <a:cubicBezTo>
                    <a:pt x="506" y="76"/>
                    <a:pt x="508" y="80"/>
                    <a:pt x="511" y="83"/>
                  </a:cubicBezTo>
                  <a:cubicBezTo>
                    <a:pt x="513" y="87"/>
                    <a:pt x="516" y="90"/>
                    <a:pt x="520" y="93"/>
                  </a:cubicBezTo>
                  <a:cubicBezTo>
                    <a:pt x="524" y="96"/>
                    <a:pt x="529" y="97"/>
                    <a:pt x="533" y="95"/>
                  </a:cubicBezTo>
                  <a:cubicBezTo>
                    <a:pt x="537" y="93"/>
                    <a:pt x="540" y="90"/>
                    <a:pt x="541" y="85"/>
                  </a:cubicBezTo>
                  <a:cubicBezTo>
                    <a:pt x="542" y="81"/>
                    <a:pt x="544" y="75"/>
                    <a:pt x="547" y="70"/>
                  </a:cubicBezTo>
                  <a:cubicBezTo>
                    <a:pt x="550" y="66"/>
                    <a:pt x="553" y="61"/>
                    <a:pt x="557" y="58"/>
                  </a:cubicBezTo>
                  <a:cubicBezTo>
                    <a:pt x="549" y="48"/>
                    <a:pt x="549" y="48"/>
                    <a:pt x="549" y="48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1" y="61"/>
                    <a:pt x="552" y="61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7" y="61"/>
                    <a:pt x="548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4" y="59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9"/>
                    <a:pt x="544" y="60"/>
                    <a:pt x="545" y="62"/>
                  </a:cubicBezTo>
                  <a:cubicBezTo>
                    <a:pt x="546" y="65"/>
                    <a:pt x="548" y="70"/>
                    <a:pt x="549" y="74"/>
                  </a:cubicBezTo>
                  <a:cubicBezTo>
                    <a:pt x="549" y="76"/>
                    <a:pt x="550" y="78"/>
                    <a:pt x="550" y="79"/>
                  </a:cubicBezTo>
                  <a:cubicBezTo>
                    <a:pt x="551" y="81"/>
                    <a:pt x="551" y="83"/>
                    <a:pt x="552" y="85"/>
                  </a:cubicBezTo>
                  <a:cubicBezTo>
                    <a:pt x="553" y="89"/>
                    <a:pt x="556" y="92"/>
                    <a:pt x="560" y="93"/>
                  </a:cubicBezTo>
                  <a:cubicBezTo>
                    <a:pt x="564" y="95"/>
                    <a:pt x="569" y="94"/>
                    <a:pt x="572" y="91"/>
                  </a:cubicBezTo>
                  <a:cubicBezTo>
                    <a:pt x="577" y="88"/>
                    <a:pt x="580" y="84"/>
                    <a:pt x="583" y="80"/>
                  </a:cubicBezTo>
                  <a:cubicBezTo>
                    <a:pt x="588" y="74"/>
                    <a:pt x="592" y="68"/>
                    <a:pt x="596" y="63"/>
                  </a:cubicBezTo>
                  <a:cubicBezTo>
                    <a:pt x="597" y="61"/>
                    <a:pt x="599" y="59"/>
                    <a:pt x="600" y="59"/>
                  </a:cubicBezTo>
                  <a:cubicBezTo>
                    <a:pt x="600" y="58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600" y="59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7" y="60"/>
                    <a:pt x="598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2" y="59"/>
                    <a:pt x="594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88" y="57"/>
                    <a:pt x="589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98" y="48"/>
                    <a:pt x="598" y="48"/>
                    <a:pt x="598" y="48"/>
                  </a:cubicBezTo>
                  <a:cubicBezTo>
                    <a:pt x="585" y="48"/>
                    <a:pt x="585" y="48"/>
                    <a:pt x="585" y="48"/>
                  </a:cubicBezTo>
                  <a:cubicBezTo>
                    <a:pt x="585" y="52"/>
                    <a:pt x="585" y="56"/>
                    <a:pt x="586" y="60"/>
                  </a:cubicBezTo>
                  <a:cubicBezTo>
                    <a:pt x="586" y="63"/>
                    <a:pt x="587" y="65"/>
                    <a:pt x="588" y="68"/>
                  </a:cubicBezTo>
                  <a:cubicBezTo>
                    <a:pt x="589" y="69"/>
                    <a:pt x="589" y="71"/>
                    <a:pt x="591" y="73"/>
                  </a:cubicBezTo>
                  <a:cubicBezTo>
                    <a:pt x="592" y="76"/>
                    <a:pt x="595" y="78"/>
                    <a:pt x="598" y="80"/>
                  </a:cubicBezTo>
                  <a:cubicBezTo>
                    <a:pt x="601" y="81"/>
                    <a:pt x="605" y="82"/>
                    <a:pt x="608" y="82"/>
                  </a:cubicBezTo>
                  <a:cubicBezTo>
                    <a:pt x="610" y="82"/>
                    <a:pt x="613" y="82"/>
                    <a:pt x="615" y="81"/>
                  </a:cubicBezTo>
                  <a:cubicBezTo>
                    <a:pt x="619" y="80"/>
                    <a:pt x="622" y="78"/>
                    <a:pt x="625" y="76"/>
                  </a:cubicBezTo>
                  <a:cubicBezTo>
                    <a:pt x="631" y="72"/>
                    <a:pt x="636" y="68"/>
                    <a:pt x="641" y="63"/>
                  </a:cubicBezTo>
                  <a:cubicBezTo>
                    <a:pt x="648" y="56"/>
                    <a:pt x="655" y="48"/>
                    <a:pt x="661" y="42"/>
                  </a:cubicBezTo>
                  <a:cubicBezTo>
                    <a:pt x="664" y="39"/>
                    <a:pt x="666" y="36"/>
                    <a:pt x="668" y="35"/>
                  </a:cubicBezTo>
                  <a:cubicBezTo>
                    <a:pt x="668" y="35"/>
                    <a:pt x="669" y="34"/>
                    <a:pt x="669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7" y="35"/>
                    <a:pt x="668" y="35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1" y="35"/>
                    <a:pt x="663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57" y="32"/>
                    <a:pt x="658" y="33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54" y="28"/>
                    <a:pt x="654" y="29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54" y="25"/>
                    <a:pt x="654" y="26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67" y="25"/>
                    <a:pt x="667" y="25"/>
                    <a:pt x="667" y="25"/>
                  </a:cubicBezTo>
                  <a:cubicBezTo>
                    <a:pt x="654" y="24"/>
                    <a:pt x="654" y="24"/>
                    <a:pt x="654" y="24"/>
                  </a:cubicBezTo>
                  <a:cubicBezTo>
                    <a:pt x="653" y="26"/>
                    <a:pt x="653" y="28"/>
                    <a:pt x="653" y="29"/>
                  </a:cubicBezTo>
                  <a:cubicBezTo>
                    <a:pt x="653" y="35"/>
                    <a:pt x="654" y="40"/>
                    <a:pt x="654" y="46"/>
                  </a:cubicBezTo>
                  <a:cubicBezTo>
                    <a:pt x="655" y="51"/>
                    <a:pt x="655" y="55"/>
                    <a:pt x="655" y="60"/>
                  </a:cubicBezTo>
                  <a:cubicBezTo>
                    <a:pt x="655" y="61"/>
                    <a:pt x="655" y="62"/>
                    <a:pt x="655" y="63"/>
                  </a:cubicBezTo>
                  <a:cubicBezTo>
                    <a:pt x="655" y="68"/>
                    <a:pt x="657" y="72"/>
                    <a:pt x="661" y="75"/>
                  </a:cubicBezTo>
                  <a:cubicBezTo>
                    <a:pt x="664" y="77"/>
                    <a:pt x="669" y="78"/>
                    <a:pt x="673" y="76"/>
                  </a:cubicBezTo>
                  <a:cubicBezTo>
                    <a:pt x="679" y="74"/>
                    <a:pt x="685" y="71"/>
                    <a:pt x="690" y="69"/>
                  </a:cubicBezTo>
                  <a:cubicBezTo>
                    <a:pt x="696" y="67"/>
                    <a:pt x="701" y="66"/>
                    <a:pt x="705" y="66"/>
                  </a:cubicBezTo>
                  <a:cubicBezTo>
                    <a:pt x="707" y="66"/>
                    <a:pt x="708" y="66"/>
                    <a:pt x="708" y="66"/>
                  </a:cubicBezTo>
                  <a:cubicBezTo>
                    <a:pt x="709" y="67"/>
                    <a:pt x="709" y="67"/>
                    <a:pt x="709" y="67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08" y="67"/>
                    <a:pt x="708" y="69"/>
                    <a:pt x="707" y="71"/>
                  </a:cubicBezTo>
                  <a:cubicBezTo>
                    <a:pt x="706" y="75"/>
                    <a:pt x="703" y="81"/>
                    <a:pt x="698" y="86"/>
                  </a:cubicBezTo>
                  <a:cubicBezTo>
                    <a:pt x="694" y="92"/>
                    <a:pt x="689" y="97"/>
                    <a:pt x="682" y="103"/>
                  </a:cubicBezTo>
                  <a:cubicBezTo>
                    <a:pt x="678" y="106"/>
                    <a:pt x="676" y="111"/>
                    <a:pt x="678" y="116"/>
                  </a:cubicBezTo>
                  <a:cubicBezTo>
                    <a:pt x="679" y="121"/>
                    <a:pt x="683" y="125"/>
                    <a:pt x="688" y="126"/>
                  </a:cubicBezTo>
                  <a:cubicBezTo>
                    <a:pt x="720" y="133"/>
                    <a:pt x="751" y="143"/>
                    <a:pt x="778" y="156"/>
                  </a:cubicBezTo>
                  <a:cubicBezTo>
                    <a:pt x="781" y="157"/>
                    <a:pt x="785" y="157"/>
                    <a:pt x="788" y="156"/>
                  </a:cubicBezTo>
                  <a:cubicBezTo>
                    <a:pt x="812" y="147"/>
                    <a:pt x="844" y="135"/>
                    <a:pt x="877" y="126"/>
                  </a:cubicBezTo>
                  <a:cubicBezTo>
                    <a:pt x="893" y="121"/>
                    <a:pt x="910" y="116"/>
                    <a:pt x="926" y="113"/>
                  </a:cubicBezTo>
                  <a:cubicBezTo>
                    <a:pt x="942" y="110"/>
                    <a:pt x="957" y="108"/>
                    <a:pt x="970" y="108"/>
                  </a:cubicBezTo>
                  <a:cubicBezTo>
                    <a:pt x="981" y="108"/>
                    <a:pt x="991" y="110"/>
                    <a:pt x="998" y="112"/>
                  </a:cubicBezTo>
                  <a:cubicBezTo>
                    <a:pt x="1002" y="114"/>
                    <a:pt x="1005" y="115"/>
                    <a:pt x="1008" y="117"/>
                  </a:cubicBezTo>
                  <a:cubicBezTo>
                    <a:pt x="1010" y="119"/>
                    <a:pt x="1012" y="121"/>
                    <a:pt x="1014" y="124"/>
                  </a:cubicBezTo>
                  <a:cubicBezTo>
                    <a:pt x="1014" y="124"/>
                    <a:pt x="1014" y="124"/>
                    <a:pt x="1014" y="124"/>
                  </a:cubicBezTo>
                  <a:cubicBezTo>
                    <a:pt x="1015" y="126"/>
                    <a:pt x="1016" y="128"/>
                    <a:pt x="1017" y="131"/>
                  </a:cubicBezTo>
                  <a:cubicBezTo>
                    <a:pt x="1018" y="133"/>
                    <a:pt x="1018" y="136"/>
                    <a:pt x="1018" y="139"/>
                  </a:cubicBezTo>
                  <a:cubicBezTo>
                    <a:pt x="1018" y="149"/>
                    <a:pt x="1015" y="161"/>
                    <a:pt x="1009" y="174"/>
                  </a:cubicBezTo>
                  <a:cubicBezTo>
                    <a:pt x="1000" y="194"/>
                    <a:pt x="985" y="216"/>
                    <a:pt x="968" y="238"/>
                  </a:cubicBezTo>
                  <a:cubicBezTo>
                    <a:pt x="951" y="259"/>
                    <a:pt x="933" y="279"/>
                    <a:pt x="917" y="296"/>
                  </a:cubicBezTo>
                  <a:cubicBezTo>
                    <a:pt x="914" y="299"/>
                    <a:pt x="913" y="304"/>
                    <a:pt x="914" y="309"/>
                  </a:cubicBezTo>
                  <a:cubicBezTo>
                    <a:pt x="923" y="337"/>
                    <a:pt x="927" y="370"/>
                    <a:pt x="927" y="408"/>
                  </a:cubicBezTo>
                  <a:cubicBezTo>
                    <a:pt x="927" y="411"/>
                    <a:pt x="927" y="415"/>
                    <a:pt x="927" y="418"/>
                  </a:cubicBezTo>
                  <a:cubicBezTo>
                    <a:pt x="927" y="422"/>
                    <a:pt x="929" y="426"/>
                    <a:pt x="931" y="428"/>
                  </a:cubicBezTo>
                  <a:cubicBezTo>
                    <a:pt x="934" y="431"/>
                    <a:pt x="937" y="432"/>
                    <a:pt x="941" y="432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31"/>
                    <a:pt x="1012" y="431"/>
                    <a:pt x="1012" y="431"/>
                  </a:cubicBezTo>
                  <a:lnTo>
                    <a:pt x="1012" y="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6" name="Freeform 70"/>
            <p:cNvSpPr/>
            <p:nvPr/>
          </p:nvSpPr>
          <p:spPr bwMode="auto">
            <a:xfrm>
              <a:off x="421" y="1959"/>
              <a:ext cx="379" cy="171"/>
            </a:xfrm>
            <a:custGeom>
              <a:avLst/>
              <a:gdLst>
                <a:gd name="T0" fmla="*/ 300 w 310"/>
                <a:gd name="T1" fmla="*/ 58 h 141"/>
                <a:gd name="T2" fmla="*/ 248 w 310"/>
                <a:gd name="T3" fmla="*/ 62 h 141"/>
                <a:gd name="T4" fmla="*/ 247 w 310"/>
                <a:gd name="T5" fmla="*/ 23 h 141"/>
                <a:gd name="T6" fmla="*/ 178 w 310"/>
                <a:gd name="T7" fmla="*/ 46 h 141"/>
                <a:gd name="T8" fmla="*/ 144 w 310"/>
                <a:gd name="T9" fmla="*/ 79 h 141"/>
                <a:gd name="T10" fmla="*/ 129 w 310"/>
                <a:gd name="T11" fmla="*/ 46 h 141"/>
                <a:gd name="T12" fmla="*/ 108 w 310"/>
                <a:gd name="T13" fmla="*/ 81 h 141"/>
                <a:gd name="T14" fmla="*/ 74 w 310"/>
                <a:gd name="T15" fmla="*/ 31 h 141"/>
                <a:gd name="T16" fmla="*/ 72 w 310"/>
                <a:gd name="T17" fmla="*/ 70 h 141"/>
                <a:gd name="T18" fmla="*/ 10 w 310"/>
                <a:gd name="T19" fmla="*/ 27 h 141"/>
                <a:gd name="T20" fmla="*/ 81 w 310"/>
                <a:gd name="T21" fmla="*/ 126 h 141"/>
                <a:gd name="T22" fmla="*/ 200 w 310"/>
                <a:gd name="T23" fmla="*/ 138 h 141"/>
                <a:gd name="T24" fmla="*/ 300 w 310"/>
                <a:gd name="T25" fmla="*/ 5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0" h="141">
                  <a:moveTo>
                    <a:pt x="300" y="58"/>
                  </a:moveTo>
                  <a:cubicBezTo>
                    <a:pt x="290" y="43"/>
                    <a:pt x="264" y="55"/>
                    <a:pt x="248" y="62"/>
                  </a:cubicBezTo>
                  <a:cubicBezTo>
                    <a:pt x="249" y="49"/>
                    <a:pt x="246" y="35"/>
                    <a:pt x="247" y="23"/>
                  </a:cubicBezTo>
                  <a:cubicBezTo>
                    <a:pt x="246" y="0"/>
                    <a:pt x="178" y="112"/>
                    <a:pt x="178" y="46"/>
                  </a:cubicBezTo>
                  <a:cubicBezTo>
                    <a:pt x="172" y="38"/>
                    <a:pt x="157" y="70"/>
                    <a:pt x="144" y="79"/>
                  </a:cubicBezTo>
                  <a:cubicBezTo>
                    <a:pt x="142" y="70"/>
                    <a:pt x="137" y="43"/>
                    <a:pt x="129" y="46"/>
                  </a:cubicBezTo>
                  <a:cubicBezTo>
                    <a:pt x="118" y="55"/>
                    <a:pt x="111" y="68"/>
                    <a:pt x="108" y="81"/>
                  </a:cubicBezTo>
                  <a:cubicBezTo>
                    <a:pt x="89" y="67"/>
                    <a:pt x="96" y="36"/>
                    <a:pt x="74" y="31"/>
                  </a:cubicBezTo>
                  <a:cubicBezTo>
                    <a:pt x="68" y="30"/>
                    <a:pt x="80" y="54"/>
                    <a:pt x="72" y="70"/>
                  </a:cubicBezTo>
                  <a:cubicBezTo>
                    <a:pt x="49" y="58"/>
                    <a:pt x="19" y="12"/>
                    <a:pt x="10" y="27"/>
                  </a:cubicBezTo>
                  <a:cubicBezTo>
                    <a:pt x="0" y="80"/>
                    <a:pt x="81" y="126"/>
                    <a:pt x="81" y="126"/>
                  </a:cubicBezTo>
                  <a:cubicBezTo>
                    <a:pt x="96" y="141"/>
                    <a:pt x="176" y="139"/>
                    <a:pt x="200" y="138"/>
                  </a:cubicBezTo>
                  <a:cubicBezTo>
                    <a:pt x="270" y="134"/>
                    <a:pt x="310" y="75"/>
                    <a:pt x="300" y="58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7" name="Freeform 71"/>
            <p:cNvSpPr/>
            <p:nvPr/>
          </p:nvSpPr>
          <p:spPr bwMode="auto">
            <a:xfrm>
              <a:off x="845" y="2030"/>
              <a:ext cx="360" cy="371"/>
            </a:xfrm>
            <a:custGeom>
              <a:avLst/>
              <a:gdLst>
                <a:gd name="T0" fmla="*/ 0 w 295"/>
                <a:gd name="T1" fmla="*/ 89 h 305"/>
                <a:gd name="T2" fmla="*/ 258 w 295"/>
                <a:gd name="T3" fmla="*/ 56 h 305"/>
                <a:gd name="T4" fmla="*/ 127 w 295"/>
                <a:gd name="T5" fmla="*/ 276 h 305"/>
                <a:gd name="T6" fmla="*/ 0 w 295"/>
                <a:gd name="T7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305">
                  <a:moveTo>
                    <a:pt x="0" y="89"/>
                  </a:moveTo>
                  <a:cubicBezTo>
                    <a:pt x="58" y="68"/>
                    <a:pt x="220" y="0"/>
                    <a:pt x="258" y="56"/>
                  </a:cubicBezTo>
                  <a:cubicBezTo>
                    <a:pt x="295" y="111"/>
                    <a:pt x="159" y="247"/>
                    <a:pt x="127" y="276"/>
                  </a:cubicBezTo>
                  <a:cubicBezTo>
                    <a:pt x="96" y="305"/>
                    <a:pt x="0" y="89"/>
                    <a:pt x="0" y="89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8" name="Freeform 72"/>
            <p:cNvSpPr/>
            <p:nvPr/>
          </p:nvSpPr>
          <p:spPr bwMode="auto">
            <a:xfrm>
              <a:off x="909" y="2118"/>
              <a:ext cx="241" cy="193"/>
            </a:xfrm>
            <a:custGeom>
              <a:avLst/>
              <a:gdLst>
                <a:gd name="T0" fmla="*/ 0 w 197"/>
                <a:gd name="T1" fmla="*/ 52 h 159"/>
                <a:gd name="T2" fmla="*/ 167 w 197"/>
                <a:gd name="T3" fmla="*/ 20 h 159"/>
                <a:gd name="T4" fmla="*/ 65 w 197"/>
                <a:gd name="T5" fmla="*/ 154 h 159"/>
                <a:gd name="T6" fmla="*/ 0 w 197"/>
                <a:gd name="T7" fmla="*/ 5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9">
                  <a:moveTo>
                    <a:pt x="0" y="52"/>
                  </a:moveTo>
                  <a:cubicBezTo>
                    <a:pt x="38" y="39"/>
                    <a:pt x="119" y="0"/>
                    <a:pt x="167" y="20"/>
                  </a:cubicBezTo>
                  <a:cubicBezTo>
                    <a:pt x="197" y="32"/>
                    <a:pt x="116" y="147"/>
                    <a:pt x="65" y="154"/>
                  </a:cubicBezTo>
                  <a:cubicBezTo>
                    <a:pt x="37" y="159"/>
                    <a:pt x="0" y="52"/>
                    <a:pt x="0" y="52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9" name="Freeform 73"/>
            <p:cNvSpPr/>
            <p:nvPr/>
          </p:nvSpPr>
          <p:spPr bwMode="auto">
            <a:xfrm>
              <a:off x="-34" y="1933"/>
              <a:ext cx="350" cy="399"/>
            </a:xfrm>
            <a:custGeom>
              <a:avLst/>
              <a:gdLst>
                <a:gd name="T0" fmla="*/ 287 w 287"/>
                <a:gd name="T1" fmla="*/ 152 h 328"/>
                <a:gd name="T2" fmla="*/ 52 w 287"/>
                <a:gd name="T3" fmla="*/ 41 h 328"/>
                <a:gd name="T4" fmla="*/ 109 w 287"/>
                <a:gd name="T5" fmla="*/ 291 h 328"/>
                <a:gd name="T6" fmla="*/ 287 w 287"/>
                <a:gd name="T7" fmla="*/ 15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328">
                  <a:moveTo>
                    <a:pt x="287" y="152"/>
                  </a:moveTo>
                  <a:cubicBezTo>
                    <a:pt x="239" y="115"/>
                    <a:pt x="105" y="0"/>
                    <a:pt x="52" y="41"/>
                  </a:cubicBezTo>
                  <a:cubicBezTo>
                    <a:pt x="0" y="83"/>
                    <a:pt x="87" y="254"/>
                    <a:pt x="109" y="291"/>
                  </a:cubicBezTo>
                  <a:cubicBezTo>
                    <a:pt x="130" y="328"/>
                    <a:pt x="287" y="152"/>
                    <a:pt x="287" y="152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0" name="Freeform 74"/>
            <p:cNvSpPr/>
            <p:nvPr/>
          </p:nvSpPr>
          <p:spPr bwMode="auto">
            <a:xfrm>
              <a:off x="26" y="2034"/>
              <a:ext cx="216" cy="215"/>
            </a:xfrm>
            <a:custGeom>
              <a:avLst/>
              <a:gdLst>
                <a:gd name="T0" fmla="*/ 177 w 177"/>
                <a:gd name="T1" fmla="*/ 91 h 177"/>
                <a:gd name="T2" fmla="*/ 32 w 177"/>
                <a:gd name="T3" fmla="*/ 1 h 177"/>
                <a:gd name="T4" fmla="*/ 80 w 177"/>
                <a:gd name="T5" fmla="*/ 163 h 177"/>
                <a:gd name="T6" fmla="*/ 177 w 177"/>
                <a:gd name="T7" fmla="*/ 9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77">
                  <a:moveTo>
                    <a:pt x="177" y="91"/>
                  </a:moveTo>
                  <a:cubicBezTo>
                    <a:pt x="146" y="66"/>
                    <a:pt x="85" y="0"/>
                    <a:pt x="32" y="1"/>
                  </a:cubicBezTo>
                  <a:cubicBezTo>
                    <a:pt x="0" y="2"/>
                    <a:pt x="34" y="138"/>
                    <a:pt x="80" y="163"/>
                  </a:cubicBezTo>
                  <a:cubicBezTo>
                    <a:pt x="104" y="177"/>
                    <a:pt x="177" y="91"/>
                    <a:pt x="177" y="91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1" name="Freeform 75"/>
            <p:cNvSpPr/>
            <p:nvPr/>
          </p:nvSpPr>
          <p:spPr bwMode="auto">
            <a:xfrm>
              <a:off x="-52" y="2060"/>
              <a:ext cx="1180" cy="787"/>
            </a:xfrm>
            <a:custGeom>
              <a:avLst/>
              <a:gdLst>
                <a:gd name="T0" fmla="*/ 522 w 967"/>
                <a:gd name="T1" fmla="*/ 13 h 648"/>
                <a:gd name="T2" fmla="*/ 893 w 967"/>
                <a:gd name="T3" fmla="*/ 451 h 648"/>
                <a:gd name="T4" fmla="*/ 443 w 967"/>
                <a:gd name="T5" fmla="*/ 628 h 648"/>
                <a:gd name="T6" fmla="*/ 83 w 967"/>
                <a:gd name="T7" fmla="*/ 237 h 648"/>
                <a:gd name="T8" fmla="*/ 522 w 967"/>
                <a:gd name="T9" fmla="*/ 13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648">
                  <a:moveTo>
                    <a:pt x="522" y="13"/>
                  </a:moveTo>
                  <a:cubicBezTo>
                    <a:pt x="761" y="18"/>
                    <a:pt x="967" y="113"/>
                    <a:pt x="893" y="451"/>
                  </a:cubicBezTo>
                  <a:cubicBezTo>
                    <a:pt x="865" y="588"/>
                    <a:pt x="748" y="648"/>
                    <a:pt x="443" y="628"/>
                  </a:cubicBezTo>
                  <a:cubicBezTo>
                    <a:pt x="137" y="609"/>
                    <a:pt x="0" y="469"/>
                    <a:pt x="83" y="237"/>
                  </a:cubicBezTo>
                  <a:cubicBezTo>
                    <a:pt x="167" y="6"/>
                    <a:pt x="317" y="0"/>
                    <a:pt x="522" y="13"/>
                  </a:cubicBezTo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2" name="Freeform 76"/>
            <p:cNvSpPr/>
            <p:nvPr/>
          </p:nvSpPr>
          <p:spPr bwMode="auto">
            <a:xfrm>
              <a:off x="451" y="2330"/>
              <a:ext cx="166" cy="80"/>
            </a:xfrm>
            <a:custGeom>
              <a:avLst/>
              <a:gdLst>
                <a:gd name="T0" fmla="*/ 29 w 136"/>
                <a:gd name="T1" fmla="*/ 4 h 66"/>
                <a:gd name="T2" fmla="*/ 118 w 136"/>
                <a:gd name="T3" fmla="*/ 11 h 66"/>
                <a:gd name="T4" fmla="*/ 68 w 136"/>
                <a:gd name="T5" fmla="*/ 65 h 66"/>
                <a:gd name="T6" fmla="*/ 29 w 136"/>
                <a:gd name="T7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66">
                  <a:moveTo>
                    <a:pt x="29" y="4"/>
                  </a:moveTo>
                  <a:cubicBezTo>
                    <a:pt x="61" y="0"/>
                    <a:pt x="103" y="0"/>
                    <a:pt x="118" y="11"/>
                  </a:cubicBezTo>
                  <a:cubicBezTo>
                    <a:pt x="136" y="24"/>
                    <a:pt x="83" y="66"/>
                    <a:pt x="68" y="65"/>
                  </a:cubicBezTo>
                  <a:cubicBezTo>
                    <a:pt x="53" y="64"/>
                    <a:pt x="0" y="19"/>
                    <a:pt x="29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3" name="Freeform 77"/>
            <p:cNvSpPr/>
            <p:nvPr/>
          </p:nvSpPr>
          <p:spPr bwMode="auto">
            <a:xfrm>
              <a:off x="341" y="2438"/>
              <a:ext cx="373" cy="239"/>
            </a:xfrm>
            <a:custGeom>
              <a:avLst/>
              <a:gdLst>
                <a:gd name="T0" fmla="*/ 38 w 306"/>
                <a:gd name="T1" fmla="*/ 10 h 197"/>
                <a:gd name="T2" fmla="*/ 269 w 306"/>
                <a:gd name="T3" fmla="*/ 5 h 197"/>
                <a:gd name="T4" fmla="*/ 162 w 306"/>
                <a:gd name="T5" fmla="*/ 191 h 197"/>
                <a:gd name="T6" fmla="*/ 38 w 306"/>
                <a:gd name="T7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197">
                  <a:moveTo>
                    <a:pt x="38" y="10"/>
                  </a:moveTo>
                  <a:cubicBezTo>
                    <a:pt x="90" y="5"/>
                    <a:pt x="242" y="0"/>
                    <a:pt x="269" y="5"/>
                  </a:cubicBezTo>
                  <a:cubicBezTo>
                    <a:pt x="306" y="12"/>
                    <a:pt x="264" y="187"/>
                    <a:pt x="162" y="191"/>
                  </a:cubicBezTo>
                  <a:cubicBezTo>
                    <a:pt x="55" y="197"/>
                    <a:pt x="0" y="17"/>
                    <a:pt x="38" y="10"/>
                  </a:cubicBezTo>
                  <a:close/>
                </a:path>
              </a:pathLst>
            </a:custGeom>
            <a:solidFill>
              <a:srgbClr val="A94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4" name="Freeform 78"/>
            <p:cNvSpPr/>
            <p:nvPr/>
          </p:nvSpPr>
          <p:spPr bwMode="auto">
            <a:xfrm>
              <a:off x="161" y="2405"/>
              <a:ext cx="164" cy="128"/>
            </a:xfrm>
            <a:custGeom>
              <a:avLst/>
              <a:gdLst>
                <a:gd name="T0" fmla="*/ 65 w 134"/>
                <a:gd name="T1" fmla="*/ 0 h 105"/>
                <a:gd name="T2" fmla="*/ 3 w 134"/>
                <a:gd name="T3" fmla="*/ 47 h 105"/>
                <a:gd name="T4" fmla="*/ 63 w 134"/>
                <a:gd name="T5" fmla="*/ 105 h 105"/>
                <a:gd name="T6" fmla="*/ 70 w 134"/>
                <a:gd name="T7" fmla="*/ 105 h 105"/>
                <a:gd name="T8" fmla="*/ 132 w 134"/>
                <a:gd name="T9" fmla="*/ 58 h 105"/>
                <a:gd name="T10" fmla="*/ 72 w 134"/>
                <a:gd name="T11" fmla="*/ 0 h 105"/>
                <a:gd name="T12" fmla="*/ 65 w 13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65" y="0"/>
                  </a:moveTo>
                  <a:cubicBezTo>
                    <a:pt x="33" y="0"/>
                    <a:pt x="6" y="20"/>
                    <a:pt x="3" y="47"/>
                  </a:cubicBezTo>
                  <a:cubicBezTo>
                    <a:pt x="0" y="75"/>
                    <a:pt x="27" y="102"/>
                    <a:pt x="63" y="105"/>
                  </a:cubicBezTo>
                  <a:cubicBezTo>
                    <a:pt x="65" y="105"/>
                    <a:pt x="68" y="105"/>
                    <a:pt x="70" y="105"/>
                  </a:cubicBezTo>
                  <a:cubicBezTo>
                    <a:pt x="102" y="105"/>
                    <a:pt x="129" y="85"/>
                    <a:pt x="132" y="58"/>
                  </a:cubicBezTo>
                  <a:cubicBezTo>
                    <a:pt x="134" y="29"/>
                    <a:pt x="108" y="3"/>
                    <a:pt x="72" y="0"/>
                  </a:cubicBezTo>
                  <a:cubicBezTo>
                    <a:pt x="70" y="0"/>
                    <a:pt x="67" y="0"/>
                    <a:pt x="65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5" name="Freeform 79"/>
            <p:cNvSpPr/>
            <p:nvPr/>
          </p:nvSpPr>
          <p:spPr bwMode="auto">
            <a:xfrm>
              <a:off x="735" y="2416"/>
              <a:ext cx="163" cy="129"/>
            </a:xfrm>
            <a:custGeom>
              <a:avLst/>
              <a:gdLst>
                <a:gd name="T0" fmla="*/ 70 w 134"/>
                <a:gd name="T1" fmla="*/ 0 h 106"/>
                <a:gd name="T2" fmla="*/ 63 w 134"/>
                <a:gd name="T3" fmla="*/ 1 h 106"/>
                <a:gd name="T4" fmla="*/ 3 w 134"/>
                <a:gd name="T5" fmla="*/ 59 h 106"/>
                <a:gd name="T6" fmla="*/ 65 w 134"/>
                <a:gd name="T7" fmla="*/ 106 h 106"/>
                <a:gd name="T8" fmla="*/ 72 w 134"/>
                <a:gd name="T9" fmla="*/ 105 h 106"/>
                <a:gd name="T10" fmla="*/ 132 w 134"/>
                <a:gd name="T11" fmla="*/ 47 h 106"/>
                <a:gd name="T12" fmla="*/ 70 w 1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70" y="0"/>
                  </a:moveTo>
                  <a:cubicBezTo>
                    <a:pt x="67" y="0"/>
                    <a:pt x="65" y="0"/>
                    <a:pt x="63" y="1"/>
                  </a:cubicBezTo>
                  <a:cubicBezTo>
                    <a:pt x="27" y="4"/>
                    <a:pt x="0" y="30"/>
                    <a:pt x="3" y="59"/>
                  </a:cubicBezTo>
                  <a:cubicBezTo>
                    <a:pt x="5" y="86"/>
                    <a:pt x="32" y="106"/>
                    <a:pt x="65" y="106"/>
                  </a:cubicBezTo>
                  <a:cubicBezTo>
                    <a:pt x="67" y="106"/>
                    <a:pt x="70" y="106"/>
                    <a:pt x="72" y="105"/>
                  </a:cubicBezTo>
                  <a:cubicBezTo>
                    <a:pt x="108" y="102"/>
                    <a:pt x="134" y="76"/>
                    <a:pt x="132" y="47"/>
                  </a:cubicBezTo>
                  <a:cubicBezTo>
                    <a:pt x="129" y="20"/>
                    <a:pt x="102" y="0"/>
                    <a:pt x="70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6" name="Freeform 80"/>
            <p:cNvSpPr/>
            <p:nvPr/>
          </p:nvSpPr>
          <p:spPr bwMode="auto">
            <a:xfrm>
              <a:off x="464" y="2464"/>
              <a:ext cx="122" cy="106"/>
            </a:xfrm>
            <a:custGeom>
              <a:avLst/>
              <a:gdLst>
                <a:gd name="T0" fmla="*/ 47 w 100"/>
                <a:gd name="T1" fmla="*/ 37 h 87"/>
                <a:gd name="T2" fmla="*/ 38 w 100"/>
                <a:gd name="T3" fmla="*/ 76 h 87"/>
                <a:gd name="T4" fmla="*/ 65 w 100"/>
                <a:gd name="T5" fmla="*/ 87 h 87"/>
                <a:gd name="T6" fmla="*/ 47 w 100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7">
                  <a:moveTo>
                    <a:pt x="47" y="37"/>
                  </a:moveTo>
                  <a:cubicBezTo>
                    <a:pt x="39" y="19"/>
                    <a:pt x="0" y="25"/>
                    <a:pt x="38" y="76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95" y="64"/>
                    <a:pt x="100" y="0"/>
                    <a:pt x="47" y="3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7" name="Freeform 81"/>
            <p:cNvSpPr/>
            <p:nvPr/>
          </p:nvSpPr>
          <p:spPr bwMode="auto">
            <a:xfrm>
              <a:off x="408" y="2508"/>
              <a:ext cx="251" cy="164"/>
            </a:xfrm>
            <a:custGeom>
              <a:avLst/>
              <a:gdLst>
                <a:gd name="T0" fmla="*/ 206 w 206"/>
                <a:gd name="T1" fmla="*/ 56 h 135"/>
                <a:gd name="T2" fmla="*/ 0 w 206"/>
                <a:gd name="T3" fmla="*/ 64 h 135"/>
                <a:gd name="T4" fmla="*/ 107 w 206"/>
                <a:gd name="T5" fmla="*/ 133 h 135"/>
                <a:gd name="T6" fmla="*/ 206 w 206"/>
                <a:gd name="T7" fmla="*/ 5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135">
                  <a:moveTo>
                    <a:pt x="206" y="56"/>
                  </a:moveTo>
                  <a:cubicBezTo>
                    <a:pt x="114" y="0"/>
                    <a:pt x="30" y="38"/>
                    <a:pt x="0" y="64"/>
                  </a:cubicBezTo>
                  <a:cubicBezTo>
                    <a:pt x="23" y="102"/>
                    <a:pt x="60" y="135"/>
                    <a:pt x="107" y="133"/>
                  </a:cubicBezTo>
                  <a:cubicBezTo>
                    <a:pt x="153" y="131"/>
                    <a:pt x="186" y="95"/>
                    <a:pt x="206" y="56"/>
                  </a:cubicBezTo>
                  <a:close/>
                </a:path>
              </a:pathLst>
            </a:custGeom>
            <a:solidFill>
              <a:srgbClr val="EE8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8" name="Freeform 82"/>
            <p:cNvSpPr/>
            <p:nvPr/>
          </p:nvSpPr>
          <p:spPr bwMode="auto">
            <a:xfrm>
              <a:off x="393" y="2071"/>
              <a:ext cx="105" cy="122"/>
            </a:xfrm>
            <a:custGeom>
              <a:avLst/>
              <a:gdLst>
                <a:gd name="T0" fmla="*/ 19 w 86"/>
                <a:gd name="T1" fmla="*/ 91 h 101"/>
                <a:gd name="T2" fmla="*/ 86 w 86"/>
                <a:gd name="T3" fmla="*/ 1 h 101"/>
                <a:gd name="T4" fmla="*/ 17 w 86"/>
                <a:gd name="T5" fmla="*/ 1 h 101"/>
                <a:gd name="T6" fmla="*/ 19 w 86"/>
                <a:gd name="T7" fmla="*/ 9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0">
                  <a:moveTo>
                    <a:pt x="19" y="91"/>
                  </a:moveTo>
                  <a:cubicBezTo>
                    <a:pt x="41" y="101"/>
                    <a:pt x="81" y="56"/>
                    <a:pt x="86" y="1"/>
                  </a:cubicBezTo>
                  <a:cubicBezTo>
                    <a:pt x="62" y="0"/>
                    <a:pt x="39" y="0"/>
                    <a:pt x="17" y="1"/>
                  </a:cubicBezTo>
                  <a:cubicBezTo>
                    <a:pt x="8" y="44"/>
                    <a:pt x="0" y="83"/>
                    <a:pt x="19" y="9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9" name="Freeform 83"/>
            <p:cNvSpPr/>
            <p:nvPr/>
          </p:nvSpPr>
          <p:spPr bwMode="auto">
            <a:xfrm>
              <a:off x="517" y="2072"/>
              <a:ext cx="90" cy="131"/>
            </a:xfrm>
            <a:custGeom>
              <a:avLst/>
              <a:gdLst>
                <a:gd name="T0" fmla="*/ 25 w 74"/>
                <a:gd name="T1" fmla="*/ 101 h 108"/>
                <a:gd name="T2" fmla="*/ 74 w 74"/>
                <a:gd name="T3" fmla="*/ 4 h 108"/>
                <a:gd name="T4" fmla="*/ 56 w 74"/>
                <a:gd name="T5" fmla="*/ 3 h 108"/>
                <a:gd name="T6" fmla="*/ 4 w 74"/>
                <a:gd name="T7" fmla="*/ 0 h 108"/>
                <a:gd name="T8" fmla="*/ 25 w 74"/>
                <a:gd name="T9" fmla="*/ 10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08">
                  <a:moveTo>
                    <a:pt x="25" y="101"/>
                  </a:moveTo>
                  <a:cubicBezTo>
                    <a:pt x="66" y="108"/>
                    <a:pt x="70" y="50"/>
                    <a:pt x="74" y="4"/>
                  </a:cubicBezTo>
                  <a:cubicBezTo>
                    <a:pt x="68" y="3"/>
                    <a:pt x="62" y="3"/>
                    <a:pt x="56" y="3"/>
                  </a:cubicBezTo>
                  <a:cubicBezTo>
                    <a:pt x="38" y="2"/>
                    <a:pt x="21" y="1"/>
                    <a:pt x="4" y="0"/>
                  </a:cubicBezTo>
                  <a:cubicBezTo>
                    <a:pt x="0" y="50"/>
                    <a:pt x="0" y="96"/>
                    <a:pt x="25" y="10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0" name="Freeform 84"/>
            <p:cNvSpPr/>
            <p:nvPr/>
          </p:nvSpPr>
          <p:spPr bwMode="auto">
            <a:xfrm>
              <a:off x="631" y="2079"/>
              <a:ext cx="99" cy="136"/>
            </a:xfrm>
            <a:custGeom>
              <a:avLst/>
              <a:gdLst>
                <a:gd name="T0" fmla="*/ 13 w 81"/>
                <a:gd name="T1" fmla="*/ 92 h 112"/>
                <a:gd name="T2" fmla="*/ 77 w 81"/>
                <a:gd name="T3" fmla="*/ 8 h 112"/>
                <a:gd name="T4" fmla="*/ 11 w 81"/>
                <a:gd name="T5" fmla="*/ 0 h 112"/>
                <a:gd name="T6" fmla="*/ 13 w 81"/>
                <a:gd name="T7" fmla="*/ 9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2">
                  <a:moveTo>
                    <a:pt x="13" y="92"/>
                  </a:moveTo>
                  <a:cubicBezTo>
                    <a:pt x="27" y="112"/>
                    <a:pt x="81" y="96"/>
                    <a:pt x="77" y="8"/>
                  </a:cubicBezTo>
                  <a:cubicBezTo>
                    <a:pt x="55" y="4"/>
                    <a:pt x="34" y="1"/>
                    <a:pt x="11" y="0"/>
                  </a:cubicBezTo>
                  <a:cubicBezTo>
                    <a:pt x="10" y="35"/>
                    <a:pt x="0" y="73"/>
                    <a:pt x="13" y="92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1" name="Freeform 85"/>
            <p:cNvSpPr/>
            <p:nvPr/>
          </p:nvSpPr>
          <p:spPr bwMode="auto">
            <a:xfrm>
              <a:off x="698" y="2288"/>
              <a:ext cx="152" cy="84"/>
            </a:xfrm>
            <a:custGeom>
              <a:avLst/>
              <a:gdLst>
                <a:gd name="T0" fmla="*/ 124 w 124"/>
                <a:gd name="T1" fmla="*/ 67 h 69"/>
                <a:gd name="T2" fmla="*/ 124 w 124"/>
                <a:gd name="T3" fmla="*/ 65 h 69"/>
                <a:gd name="T4" fmla="*/ 103 w 124"/>
                <a:gd name="T5" fmla="*/ 17 h 69"/>
                <a:gd name="T6" fmla="*/ 58 w 124"/>
                <a:gd name="T7" fmla="*/ 0 h 69"/>
                <a:gd name="T8" fmla="*/ 19 w 124"/>
                <a:gd name="T9" fmla="*/ 15 h 69"/>
                <a:gd name="T10" fmla="*/ 0 w 124"/>
                <a:gd name="T11" fmla="*/ 63 h 69"/>
                <a:gd name="T12" fmla="*/ 3 w 124"/>
                <a:gd name="T13" fmla="*/ 66 h 69"/>
                <a:gd name="T14" fmla="*/ 6 w 124"/>
                <a:gd name="T15" fmla="*/ 63 h 69"/>
                <a:gd name="T16" fmla="*/ 23 w 124"/>
                <a:gd name="T17" fmla="*/ 19 h 69"/>
                <a:gd name="T18" fmla="*/ 58 w 124"/>
                <a:gd name="T19" fmla="*/ 6 h 69"/>
                <a:gd name="T20" fmla="*/ 99 w 124"/>
                <a:gd name="T21" fmla="*/ 22 h 69"/>
                <a:gd name="T22" fmla="*/ 118 w 124"/>
                <a:gd name="T23" fmla="*/ 65 h 69"/>
                <a:gd name="T24" fmla="*/ 118 w 124"/>
                <a:gd name="T25" fmla="*/ 66 h 69"/>
                <a:gd name="T26" fmla="*/ 121 w 124"/>
                <a:gd name="T27" fmla="*/ 69 h 69"/>
                <a:gd name="T28" fmla="*/ 124 w 124"/>
                <a:gd name="T2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69">
                  <a:moveTo>
                    <a:pt x="124" y="67"/>
                  </a:moveTo>
                  <a:cubicBezTo>
                    <a:pt x="124" y="66"/>
                    <a:pt x="124" y="65"/>
                    <a:pt x="124" y="65"/>
                  </a:cubicBezTo>
                  <a:cubicBezTo>
                    <a:pt x="124" y="45"/>
                    <a:pt x="116" y="29"/>
                    <a:pt x="103" y="17"/>
                  </a:cubicBezTo>
                  <a:cubicBezTo>
                    <a:pt x="90" y="6"/>
                    <a:pt x="74" y="0"/>
                    <a:pt x="58" y="0"/>
                  </a:cubicBezTo>
                  <a:cubicBezTo>
                    <a:pt x="44" y="0"/>
                    <a:pt x="30" y="5"/>
                    <a:pt x="19" y="15"/>
                  </a:cubicBezTo>
                  <a:cubicBezTo>
                    <a:pt x="8" y="25"/>
                    <a:pt x="1" y="41"/>
                    <a:pt x="0" y="63"/>
                  </a:cubicBezTo>
                  <a:cubicBezTo>
                    <a:pt x="0" y="65"/>
                    <a:pt x="1" y="66"/>
                    <a:pt x="3" y="66"/>
                  </a:cubicBezTo>
                  <a:cubicBezTo>
                    <a:pt x="4" y="66"/>
                    <a:pt x="6" y="65"/>
                    <a:pt x="6" y="63"/>
                  </a:cubicBezTo>
                  <a:cubicBezTo>
                    <a:pt x="7" y="43"/>
                    <a:pt x="14" y="28"/>
                    <a:pt x="23" y="19"/>
                  </a:cubicBezTo>
                  <a:cubicBezTo>
                    <a:pt x="33" y="10"/>
                    <a:pt x="45" y="6"/>
                    <a:pt x="58" y="6"/>
                  </a:cubicBezTo>
                  <a:cubicBezTo>
                    <a:pt x="72" y="6"/>
                    <a:pt x="88" y="11"/>
                    <a:pt x="99" y="22"/>
                  </a:cubicBezTo>
                  <a:cubicBezTo>
                    <a:pt x="111" y="32"/>
                    <a:pt x="118" y="47"/>
                    <a:pt x="118" y="65"/>
                  </a:cubicBezTo>
                  <a:cubicBezTo>
                    <a:pt x="118" y="65"/>
                    <a:pt x="118" y="66"/>
                    <a:pt x="118" y="66"/>
                  </a:cubicBezTo>
                  <a:cubicBezTo>
                    <a:pt x="118" y="68"/>
                    <a:pt x="120" y="69"/>
                    <a:pt x="121" y="69"/>
                  </a:cubicBezTo>
                  <a:cubicBezTo>
                    <a:pt x="123" y="69"/>
                    <a:pt x="124" y="68"/>
                    <a:pt x="124" y="6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2" name="Freeform 86"/>
            <p:cNvSpPr/>
            <p:nvPr/>
          </p:nvSpPr>
          <p:spPr bwMode="auto">
            <a:xfrm>
              <a:off x="835" y="2320"/>
              <a:ext cx="48" cy="22"/>
            </a:xfrm>
            <a:custGeom>
              <a:avLst/>
              <a:gdLst>
                <a:gd name="T0" fmla="*/ 2 w 39"/>
                <a:gd name="T1" fmla="*/ 18 h 18"/>
                <a:gd name="T2" fmla="*/ 38 w 39"/>
                <a:gd name="T3" fmla="*/ 2 h 18"/>
                <a:gd name="T4" fmla="*/ 39 w 39"/>
                <a:gd name="T5" fmla="*/ 0 h 18"/>
                <a:gd name="T6" fmla="*/ 37 w 39"/>
                <a:gd name="T7" fmla="*/ 0 h 18"/>
                <a:gd name="T8" fmla="*/ 1 w 39"/>
                <a:gd name="T9" fmla="*/ 16 h 18"/>
                <a:gd name="T10" fmla="*/ 0 w 39"/>
                <a:gd name="T11" fmla="*/ 17 h 18"/>
                <a:gd name="T12" fmla="*/ 2 w 3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8">
                  <a:moveTo>
                    <a:pt x="2" y="18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7"/>
                  </a:cubicBezTo>
                  <a:cubicBezTo>
                    <a:pt x="0" y="18"/>
                    <a:pt x="1" y="18"/>
                    <a:pt x="2" y="1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3" name="Freeform 87"/>
            <p:cNvSpPr/>
            <p:nvPr/>
          </p:nvSpPr>
          <p:spPr bwMode="auto">
            <a:xfrm>
              <a:off x="824" y="2288"/>
              <a:ext cx="42" cy="33"/>
            </a:xfrm>
            <a:custGeom>
              <a:avLst/>
              <a:gdLst>
                <a:gd name="T0" fmla="*/ 2 w 34"/>
                <a:gd name="T1" fmla="*/ 26 h 27"/>
                <a:gd name="T2" fmla="*/ 33 w 34"/>
                <a:gd name="T3" fmla="*/ 2 h 27"/>
                <a:gd name="T4" fmla="*/ 34 w 34"/>
                <a:gd name="T5" fmla="*/ 0 h 27"/>
                <a:gd name="T6" fmla="*/ 32 w 34"/>
                <a:gd name="T7" fmla="*/ 0 h 27"/>
                <a:gd name="T8" fmla="*/ 0 w 34"/>
                <a:gd name="T9" fmla="*/ 24 h 27"/>
                <a:gd name="T10" fmla="*/ 0 w 34"/>
                <a:gd name="T11" fmla="*/ 26 h 27"/>
                <a:gd name="T12" fmla="*/ 2 w 34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7">
                  <a:moveTo>
                    <a:pt x="2" y="26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4" y="2"/>
                    <a:pt x="34" y="1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1" y="27"/>
                    <a:pt x="1" y="27"/>
                    <a:pt x="2" y="26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4" name="Freeform 88"/>
            <p:cNvSpPr/>
            <p:nvPr/>
          </p:nvSpPr>
          <p:spPr bwMode="auto">
            <a:xfrm>
              <a:off x="221" y="2264"/>
              <a:ext cx="152" cy="87"/>
            </a:xfrm>
            <a:custGeom>
              <a:avLst/>
              <a:gdLst>
                <a:gd name="T0" fmla="*/ 6 w 124"/>
                <a:gd name="T1" fmla="*/ 61 h 72"/>
                <a:gd name="T2" fmla="*/ 26 w 124"/>
                <a:gd name="T3" fmla="*/ 21 h 72"/>
                <a:gd name="T4" fmla="*/ 66 w 124"/>
                <a:gd name="T5" fmla="*/ 6 h 72"/>
                <a:gd name="T6" fmla="*/ 102 w 124"/>
                <a:gd name="T7" fmla="*/ 20 h 72"/>
                <a:gd name="T8" fmla="*/ 118 w 124"/>
                <a:gd name="T9" fmla="*/ 64 h 72"/>
                <a:gd name="T10" fmla="*/ 118 w 124"/>
                <a:gd name="T11" fmla="*/ 69 h 72"/>
                <a:gd name="T12" fmla="*/ 121 w 124"/>
                <a:gd name="T13" fmla="*/ 72 h 72"/>
                <a:gd name="T14" fmla="*/ 124 w 124"/>
                <a:gd name="T15" fmla="*/ 69 h 72"/>
                <a:gd name="T16" fmla="*/ 124 w 124"/>
                <a:gd name="T17" fmla="*/ 64 h 72"/>
                <a:gd name="T18" fmla="*/ 106 w 124"/>
                <a:gd name="T19" fmla="*/ 16 h 72"/>
                <a:gd name="T20" fmla="*/ 66 w 124"/>
                <a:gd name="T21" fmla="*/ 0 h 72"/>
                <a:gd name="T22" fmla="*/ 23 w 124"/>
                <a:gd name="T23" fmla="*/ 16 h 72"/>
                <a:gd name="T24" fmla="*/ 0 w 124"/>
                <a:gd name="T25" fmla="*/ 61 h 72"/>
                <a:gd name="T26" fmla="*/ 3 w 124"/>
                <a:gd name="T27" fmla="*/ 64 h 72"/>
                <a:gd name="T28" fmla="*/ 6 w 124"/>
                <a:gd name="T29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72">
                  <a:moveTo>
                    <a:pt x="6" y="61"/>
                  </a:moveTo>
                  <a:cubicBezTo>
                    <a:pt x="7" y="44"/>
                    <a:pt x="15" y="30"/>
                    <a:pt x="26" y="21"/>
                  </a:cubicBezTo>
                  <a:cubicBezTo>
                    <a:pt x="38" y="11"/>
                    <a:pt x="52" y="6"/>
                    <a:pt x="66" y="6"/>
                  </a:cubicBezTo>
                  <a:cubicBezTo>
                    <a:pt x="80" y="6"/>
                    <a:pt x="93" y="11"/>
                    <a:pt x="102" y="20"/>
                  </a:cubicBezTo>
                  <a:cubicBezTo>
                    <a:pt x="112" y="29"/>
                    <a:pt x="118" y="44"/>
                    <a:pt x="118" y="64"/>
                  </a:cubicBezTo>
                  <a:cubicBezTo>
                    <a:pt x="118" y="66"/>
                    <a:pt x="118" y="68"/>
                    <a:pt x="118" y="69"/>
                  </a:cubicBezTo>
                  <a:cubicBezTo>
                    <a:pt x="118" y="71"/>
                    <a:pt x="119" y="72"/>
                    <a:pt x="121" y="72"/>
                  </a:cubicBezTo>
                  <a:cubicBezTo>
                    <a:pt x="122" y="72"/>
                    <a:pt x="124" y="71"/>
                    <a:pt x="124" y="69"/>
                  </a:cubicBezTo>
                  <a:cubicBezTo>
                    <a:pt x="124" y="68"/>
                    <a:pt x="124" y="66"/>
                    <a:pt x="124" y="64"/>
                  </a:cubicBezTo>
                  <a:cubicBezTo>
                    <a:pt x="124" y="43"/>
                    <a:pt x="117" y="26"/>
                    <a:pt x="106" y="16"/>
                  </a:cubicBezTo>
                  <a:cubicBezTo>
                    <a:pt x="95" y="5"/>
                    <a:pt x="81" y="0"/>
                    <a:pt x="66" y="0"/>
                  </a:cubicBezTo>
                  <a:cubicBezTo>
                    <a:pt x="51" y="0"/>
                    <a:pt x="35" y="6"/>
                    <a:pt x="23" y="16"/>
                  </a:cubicBezTo>
                  <a:cubicBezTo>
                    <a:pt x="10" y="26"/>
                    <a:pt x="1" y="42"/>
                    <a:pt x="0" y="61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4" y="64"/>
                    <a:pt x="6" y="63"/>
                    <a:pt x="6" y="6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5" name="Freeform 89"/>
            <p:cNvSpPr/>
            <p:nvPr/>
          </p:nvSpPr>
          <p:spPr bwMode="auto">
            <a:xfrm>
              <a:off x="193" y="2285"/>
              <a:ext cx="47" cy="26"/>
            </a:xfrm>
            <a:custGeom>
              <a:avLst/>
              <a:gdLst>
                <a:gd name="T0" fmla="*/ 37 w 38"/>
                <a:gd name="T1" fmla="*/ 20 h 22"/>
                <a:gd name="T2" fmla="*/ 2 w 38"/>
                <a:gd name="T3" fmla="*/ 0 h 22"/>
                <a:gd name="T4" fmla="*/ 0 w 38"/>
                <a:gd name="T5" fmla="*/ 1 h 22"/>
                <a:gd name="T6" fmla="*/ 1 w 38"/>
                <a:gd name="T7" fmla="*/ 3 h 22"/>
                <a:gd name="T8" fmla="*/ 36 w 38"/>
                <a:gd name="T9" fmla="*/ 22 h 22"/>
                <a:gd name="T10" fmla="*/ 37 w 38"/>
                <a:gd name="T11" fmla="*/ 21 h 22"/>
                <a:gd name="T12" fmla="*/ 37 w 38"/>
                <a:gd name="T13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2">
                  <a:moveTo>
                    <a:pt x="37" y="2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2"/>
                    <a:pt x="37" y="22"/>
                    <a:pt x="37" y="21"/>
                  </a:cubicBezTo>
                  <a:cubicBezTo>
                    <a:pt x="38" y="21"/>
                    <a:pt x="37" y="20"/>
                    <a:pt x="37" y="2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6" name="Freeform 90"/>
            <p:cNvSpPr/>
            <p:nvPr/>
          </p:nvSpPr>
          <p:spPr bwMode="auto">
            <a:xfrm>
              <a:off x="214" y="2255"/>
              <a:ext cx="38" cy="37"/>
            </a:xfrm>
            <a:custGeom>
              <a:avLst/>
              <a:gdLst>
                <a:gd name="T0" fmla="*/ 31 w 31"/>
                <a:gd name="T1" fmla="*/ 28 h 30"/>
                <a:gd name="T2" fmla="*/ 2 w 31"/>
                <a:gd name="T3" fmla="*/ 0 h 30"/>
                <a:gd name="T4" fmla="*/ 0 w 31"/>
                <a:gd name="T5" fmla="*/ 0 h 30"/>
                <a:gd name="T6" fmla="*/ 0 w 31"/>
                <a:gd name="T7" fmla="*/ 2 h 30"/>
                <a:gd name="T8" fmla="*/ 29 w 31"/>
                <a:gd name="T9" fmla="*/ 30 h 30"/>
                <a:gd name="T10" fmla="*/ 31 w 31"/>
                <a:gd name="T11" fmla="*/ 29 h 30"/>
                <a:gd name="T12" fmla="*/ 31 w 31"/>
                <a:gd name="T13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31" y="28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30"/>
                    <a:pt x="30" y="30"/>
                    <a:pt x="31" y="29"/>
                  </a:cubicBezTo>
                  <a:cubicBezTo>
                    <a:pt x="31" y="29"/>
                    <a:pt x="31" y="28"/>
                    <a:pt x="31" y="2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7" name="Freeform 91"/>
            <p:cNvSpPr/>
            <p:nvPr/>
          </p:nvSpPr>
          <p:spPr bwMode="auto">
            <a:xfrm>
              <a:off x="924" y="2468"/>
              <a:ext cx="221" cy="6"/>
            </a:xfrm>
            <a:custGeom>
              <a:avLst/>
              <a:gdLst>
                <a:gd name="T0" fmla="*/ 1 w 181"/>
                <a:gd name="T1" fmla="*/ 5 h 5"/>
                <a:gd name="T2" fmla="*/ 180 w 181"/>
                <a:gd name="T3" fmla="*/ 3 h 5"/>
                <a:gd name="T4" fmla="*/ 181 w 181"/>
                <a:gd name="T5" fmla="*/ 1 h 5"/>
                <a:gd name="T6" fmla="*/ 180 w 181"/>
                <a:gd name="T7" fmla="*/ 0 h 5"/>
                <a:gd name="T8" fmla="*/ 1 w 181"/>
                <a:gd name="T9" fmla="*/ 2 h 5"/>
                <a:gd name="T10" fmla="*/ 0 w 181"/>
                <a:gd name="T11" fmla="*/ 4 h 5"/>
                <a:gd name="T12" fmla="*/ 1 w 18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5">
                  <a:moveTo>
                    <a:pt x="1" y="5"/>
                  </a:moveTo>
                  <a:cubicBezTo>
                    <a:pt x="180" y="3"/>
                    <a:pt x="180" y="3"/>
                    <a:pt x="180" y="3"/>
                  </a:cubicBezTo>
                  <a:cubicBezTo>
                    <a:pt x="181" y="3"/>
                    <a:pt x="181" y="2"/>
                    <a:pt x="181" y="1"/>
                  </a:cubicBezTo>
                  <a:cubicBezTo>
                    <a:pt x="181" y="1"/>
                    <a:pt x="181" y="0"/>
                    <a:pt x="180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1" y="5"/>
                    <a:pt x="1" y="5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8" name="Freeform 92"/>
            <p:cNvSpPr/>
            <p:nvPr/>
          </p:nvSpPr>
          <p:spPr bwMode="auto">
            <a:xfrm>
              <a:off x="917" y="2509"/>
              <a:ext cx="207" cy="62"/>
            </a:xfrm>
            <a:custGeom>
              <a:avLst/>
              <a:gdLst>
                <a:gd name="T0" fmla="*/ 1 w 170"/>
                <a:gd name="T1" fmla="*/ 3 h 51"/>
                <a:gd name="T2" fmla="*/ 168 w 170"/>
                <a:gd name="T3" fmla="*/ 51 h 51"/>
                <a:gd name="T4" fmla="*/ 169 w 170"/>
                <a:gd name="T5" fmla="*/ 50 h 51"/>
                <a:gd name="T6" fmla="*/ 168 w 170"/>
                <a:gd name="T7" fmla="*/ 48 h 51"/>
                <a:gd name="T8" fmla="*/ 2 w 170"/>
                <a:gd name="T9" fmla="*/ 0 h 51"/>
                <a:gd name="T10" fmla="*/ 0 w 170"/>
                <a:gd name="T11" fmla="*/ 1 h 51"/>
                <a:gd name="T12" fmla="*/ 1 w 170"/>
                <a:gd name="T1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1">
                  <a:moveTo>
                    <a:pt x="1" y="3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8" y="51"/>
                    <a:pt x="169" y="50"/>
                    <a:pt x="169" y="50"/>
                  </a:cubicBezTo>
                  <a:cubicBezTo>
                    <a:pt x="170" y="49"/>
                    <a:pt x="169" y="48"/>
                    <a:pt x="168" y="4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9" name="Freeform 93"/>
            <p:cNvSpPr/>
            <p:nvPr/>
          </p:nvSpPr>
          <p:spPr bwMode="auto">
            <a:xfrm>
              <a:off x="-69" y="2499"/>
              <a:ext cx="215" cy="25"/>
            </a:xfrm>
            <a:custGeom>
              <a:avLst/>
              <a:gdLst>
                <a:gd name="T0" fmla="*/ 174 w 176"/>
                <a:gd name="T1" fmla="*/ 0 h 21"/>
                <a:gd name="T2" fmla="*/ 2 w 176"/>
                <a:gd name="T3" fmla="*/ 18 h 21"/>
                <a:gd name="T4" fmla="*/ 0 w 176"/>
                <a:gd name="T5" fmla="*/ 20 h 21"/>
                <a:gd name="T6" fmla="*/ 2 w 176"/>
                <a:gd name="T7" fmla="*/ 21 h 21"/>
                <a:gd name="T8" fmla="*/ 174 w 176"/>
                <a:gd name="T9" fmla="*/ 3 h 21"/>
                <a:gd name="T10" fmla="*/ 176 w 176"/>
                <a:gd name="T11" fmla="*/ 2 h 21"/>
                <a:gd name="T12" fmla="*/ 174 w 17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1">
                  <a:moveTo>
                    <a:pt x="174" y="0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0"/>
                  </a:cubicBezTo>
                  <a:cubicBezTo>
                    <a:pt x="1" y="20"/>
                    <a:pt x="1" y="21"/>
                    <a:pt x="2" y="2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5" y="3"/>
                    <a:pt x="176" y="2"/>
                    <a:pt x="176" y="2"/>
                  </a:cubicBezTo>
                  <a:cubicBezTo>
                    <a:pt x="175" y="1"/>
                    <a:pt x="175" y="0"/>
                    <a:pt x="174" y="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40" name="Freeform 94"/>
            <p:cNvSpPr/>
            <p:nvPr/>
          </p:nvSpPr>
          <p:spPr bwMode="auto">
            <a:xfrm>
              <a:off x="-72" y="2456"/>
              <a:ext cx="214" cy="13"/>
            </a:xfrm>
            <a:custGeom>
              <a:avLst/>
              <a:gdLst>
                <a:gd name="T0" fmla="*/ 173 w 175"/>
                <a:gd name="T1" fmla="*/ 9 h 11"/>
                <a:gd name="T2" fmla="*/ 1 w 175"/>
                <a:gd name="T3" fmla="*/ 0 h 11"/>
                <a:gd name="T4" fmla="*/ 0 w 175"/>
                <a:gd name="T5" fmla="*/ 1 h 11"/>
                <a:gd name="T6" fmla="*/ 1 w 175"/>
                <a:gd name="T7" fmla="*/ 3 h 11"/>
                <a:gd name="T8" fmla="*/ 173 w 175"/>
                <a:gd name="T9" fmla="*/ 11 h 11"/>
                <a:gd name="T10" fmla="*/ 175 w 175"/>
                <a:gd name="T11" fmla="*/ 10 h 11"/>
                <a:gd name="T12" fmla="*/ 173 w 175"/>
                <a:gd name="T13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1">
                  <a:moveTo>
                    <a:pt x="173" y="9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1"/>
                    <a:pt x="175" y="11"/>
                    <a:pt x="175" y="10"/>
                  </a:cubicBezTo>
                  <a:cubicBezTo>
                    <a:pt x="175" y="9"/>
                    <a:pt x="174" y="9"/>
                    <a:pt x="173" y="9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5" name="Group 4"/>
          <p:cNvGrpSpPr>
            <a:grpSpLocks noChangeAspect="1"/>
          </p:cNvGrpSpPr>
          <p:nvPr/>
        </p:nvGrpSpPr>
        <p:grpSpPr>
          <a:xfrm>
            <a:off x="7354377" y="5218653"/>
            <a:ext cx="1576919" cy="1491180"/>
            <a:chOff x="-89" y="2342"/>
            <a:chExt cx="938" cy="8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6" name="Freeform 5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7" name="Freeform 6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noFill/>
            <a:ln w="6191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8" name="Freeform 7"/>
            <p:cNvSpPr/>
            <p:nvPr/>
          </p:nvSpPr>
          <p:spPr bwMode="auto">
            <a:xfrm>
              <a:off x="664" y="2482"/>
              <a:ext cx="185" cy="131"/>
            </a:xfrm>
            <a:custGeom>
              <a:avLst/>
              <a:gdLst>
                <a:gd name="T0" fmla="*/ 0 w 152"/>
                <a:gd name="T1" fmla="*/ 66 h 108"/>
                <a:gd name="T2" fmla="*/ 116 w 152"/>
                <a:gd name="T3" fmla="*/ 29 h 108"/>
                <a:gd name="T4" fmla="*/ 113 w 152"/>
                <a:gd name="T5" fmla="*/ 103 h 108"/>
                <a:gd name="T6" fmla="*/ 23 w 152"/>
                <a:gd name="T7" fmla="*/ 108 h 108"/>
                <a:gd name="T8" fmla="*/ 0 w 152"/>
                <a:gd name="T9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08">
                  <a:moveTo>
                    <a:pt x="0" y="66"/>
                  </a:moveTo>
                  <a:cubicBezTo>
                    <a:pt x="37" y="38"/>
                    <a:pt x="80" y="0"/>
                    <a:pt x="116" y="29"/>
                  </a:cubicBezTo>
                  <a:cubicBezTo>
                    <a:pt x="152" y="58"/>
                    <a:pt x="145" y="104"/>
                    <a:pt x="113" y="103"/>
                  </a:cubicBezTo>
                  <a:cubicBezTo>
                    <a:pt x="81" y="103"/>
                    <a:pt x="35" y="103"/>
                    <a:pt x="23" y="108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9" name="Freeform 8"/>
            <p:cNvSpPr/>
            <p:nvPr/>
          </p:nvSpPr>
          <p:spPr bwMode="auto">
            <a:xfrm>
              <a:off x="-89" y="2537"/>
              <a:ext cx="174" cy="120"/>
            </a:xfrm>
            <a:custGeom>
              <a:avLst/>
              <a:gdLst>
                <a:gd name="T0" fmla="*/ 142 w 142"/>
                <a:gd name="T1" fmla="*/ 59 h 99"/>
                <a:gd name="T2" fmla="*/ 32 w 142"/>
                <a:gd name="T3" fmla="*/ 28 h 99"/>
                <a:gd name="T4" fmla="*/ 37 w 142"/>
                <a:gd name="T5" fmla="*/ 97 h 99"/>
                <a:gd name="T6" fmla="*/ 121 w 142"/>
                <a:gd name="T7" fmla="*/ 99 h 99"/>
                <a:gd name="T8" fmla="*/ 142 w 142"/>
                <a:gd name="T9" fmla="*/ 5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9">
                  <a:moveTo>
                    <a:pt x="142" y="59"/>
                  </a:moveTo>
                  <a:cubicBezTo>
                    <a:pt x="106" y="34"/>
                    <a:pt x="65" y="0"/>
                    <a:pt x="32" y="28"/>
                  </a:cubicBezTo>
                  <a:cubicBezTo>
                    <a:pt x="0" y="56"/>
                    <a:pt x="7" y="98"/>
                    <a:pt x="37" y="97"/>
                  </a:cubicBezTo>
                  <a:cubicBezTo>
                    <a:pt x="67" y="96"/>
                    <a:pt x="110" y="94"/>
                    <a:pt x="121" y="99"/>
                  </a:cubicBezTo>
                  <a:lnTo>
                    <a:pt x="142" y="59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0" name="Freeform 9"/>
            <p:cNvSpPr/>
            <p:nvPr/>
          </p:nvSpPr>
          <p:spPr bwMode="auto">
            <a:xfrm>
              <a:off x="-2" y="2461"/>
              <a:ext cx="780" cy="732"/>
            </a:xfrm>
            <a:custGeom>
              <a:avLst/>
              <a:gdLst>
                <a:gd name="T0" fmla="*/ 631 w 639"/>
                <a:gd name="T1" fmla="*/ 287 h 601"/>
                <a:gd name="T2" fmla="*/ 334 w 639"/>
                <a:gd name="T3" fmla="*/ 593 h 601"/>
                <a:gd name="T4" fmla="*/ 8 w 639"/>
                <a:gd name="T5" fmla="*/ 317 h 601"/>
                <a:gd name="T6" fmla="*/ 306 w 639"/>
                <a:gd name="T7" fmla="*/ 11 h 601"/>
                <a:gd name="T8" fmla="*/ 631 w 639"/>
                <a:gd name="T9" fmla="*/ 287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01">
                  <a:moveTo>
                    <a:pt x="631" y="287"/>
                  </a:moveTo>
                  <a:cubicBezTo>
                    <a:pt x="639" y="448"/>
                    <a:pt x="506" y="584"/>
                    <a:pt x="334" y="593"/>
                  </a:cubicBezTo>
                  <a:cubicBezTo>
                    <a:pt x="161" y="601"/>
                    <a:pt x="16" y="478"/>
                    <a:pt x="8" y="317"/>
                  </a:cubicBezTo>
                  <a:cubicBezTo>
                    <a:pt x="0" y="157"/>
                    <a:pt x="61" y="23"/>
                    <a:pt x="306" y="11"/>
                  </a:cubicBezTo>
                  <a:cubicBezTo>
                    <a:pt x="550" y="0"/>
                    <a:pt x="623" y="126"/>
                    <a:pt x="631" y="287"/>
                  </a:cubicBez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1" name="Freeform 10"/>
            <p:cNvSpPr/>
            <p:nvPr/>
          </p:nvSpPr>
          <p:spPr bwMode="auto">
            <a:xfrm>
              <a:off x="-27" y="2730"/>
              <a:ext cx="851" cy="499"/>
            </a:xfrm>
            <a:custGeom>
              <a:avLst/>
              <a:gdLst>
                <a:gd name="T0" fmla="*/ 603 w 696"/>
                <a:gd name="T1" fmla="*/ 64 h 410"/>
                <a:gd name="T2" fmla="*/ 604 w 696"/>
                <a:gd name="T3" fmla="*/ 57 h 410"/>
                <a:gd name="T4" fmla="*/ 543 w 696"/>
                <a:gd name="T5" fmla="*/ 2 h 410"/>
                <a:gd name="T6" fmla="*/ 502 w 696"/>
                <a:gd name="T7" fmla="*/ 22 h 410"/>
                <a:gd name="T8" fmla="*/ 337 w 696"/>
                <a:gd name="T9" fmla="*/ 7 h 410"/>
                <a:gd name="T10" fmla="*/ 174 w 696"/>
                <a:gd name="T11" fmla="*/ 38 h 410"/>
                <a:gd name="T12" fmla="*/ 131 w 696"/>
                <a:gd name="T13" fmla="*/ 22 h 410"/>
                <a:gd name="T14" fmla="*/ 77 w 696"/>
                <a:gd name="T15" fmla="*/ 82 h 410"/>
                <a:gd name="T16" fmla="*/ 78 w 696"/>
                <a:gd name="T17" fmla="*/ 89 h 410"/>
                <a:gd name="T18" fmla="*/ 3 w 696"/>
                <a:gd name="T19" fmla="*/ 220 h 410"/>
                <a:gd name="T20" fmla="*/ 369 w 696"/>
                <a:gd name="T21" fmla="*/ 402 h 410"/>
                <a:gd name="T22" fmla="*/ 691 w 696"/>
                <a:gd name="T23" fmla="*/ 187 h 410"/>
                <a:gd name="T24" fmla="*/ 603 w 696"/>
                <a:gd name="T25" fmla="*/ 6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6" h="410">
                  <a:moveTo>
                    <a:pt x="603" y="64"/>
                  </a:moveTo>
                  <a:cubicBezTo>
                    <a:pt x="604" y="61"/>
                    <a:pt x="604" y="59"/>
                    <a:pt x="604" y="57"/>
                  </a:cubicBezTo>
                  <a:cubicBezTo>
                    <a:pt x="602" y="25"/>
                    <a:pt x="575" y="0"/>
                    <a:pt x="543" y="2"/>
                  </a:cubicBezTo>
                  <a:cubicBezTo>
                    <a:pt x="527" y="3"/>
                    <a:pt x="512" y="11"/>
                    <a:pt x="502" y="22"/>
                  </a:cubicBezTo>
                  <a:cubicBezTo>
                    <a:pt x="453" y="10"/>
                    <a:pt x="397" y="4"/>
                    <a:pt x="337" y="7"/>
                  </a:cubicBezTo>
                  <a:cubicBezTo>
                    <a:pt x="278" y="10"/>
                    <a:pt x="223" y="21"/>
                    <a:pt x="174" y="38"/>
                  </a:cubicBezTo>
                  <a:cubicBezTo>
                    <a:pt x="163" y="27"/>
                    <a:pt x="148" y="21"/>
                    <a:pt x="131" y="22"/>
                  </a:cubicBezTo>
                  <a:cubicBezTo>
                    <a:pt x="100" y="23"/>
                    <a:pt x="75" y="50"/>
                    <a:pt x="77" y="82"/>
                  </a:cubicBezTo>
                  <a:cubicBezTo>
                    <a:pt x="77" y="84"/>
                    <a:pt x="77" y="87"/>
                    <a:pt x="78" y="89"/>
                  </a:cubicBezTo>
                  <a:cubicBezTo>
                    <a:pt x="29" y="126"/>
                    <a:pt x="0" y="172"/>
                    <a:pt x="3" y="220"/>
                  </a:cubicBezTo>
                  <a:cubicBezTo>
                    <a:pt x="8" y="329"/>
                    <a:pt x="211" y="410"/>
                    <a:pt x="369" y="402"/>
                  </a:cubicBezTo>
                  <a:cubicBezTo>
                    <a:pt x="528" y="395"/>
                    <a:pt x="696" y="296"/>
                    <a:pt x="691" y="187"/>
                  </a:cubicBezTo>
                  <a:cubicBezTo>
                    <a:pt x="689" y="139"/>
                    <a:pt x="656" y="96"/>
                    <a:pt x="603" y="64"/>
                  </a:cubicBezTo>
                  <a:close/>
                </a:path>
              </a:pathLst>
            </a:custGeom>
            <a:solidFill>
              <a:srgbClr val="A9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2" name="Freeform 11"/>
            <p:cNvSpPr/>
            <p:nvPr/>
          </p:nvSpPr>
          <p:spPr bwMode="auto">
            <a:xfrm>
              <a:off x="110" y="2791"/>
              <a:ext cx="34" cy="35"/>
            </a:xfrm>
            <a:custGeom>
              <a:avLst/>
              <a:gdLst>
                <a:gd name="T0" fmla="*/ 28 w 28"/>
                <a:gd name="T1" fmla="*/ 14 h 29"/>
                <a:gd name="T2" fmla="*/ 15 w 28"/>
                <a:gd name="T3" fmla="*/ 29 h 29"/>
                <a:gd name="T4" fmla="*/ 0 w 28"/>
                <a:gd name="T5" fmla="*/ 15 h 29"/>
                <a:gd name="T6" fmla="*/ 13 w 28"/>
                <a:gd name="T7" fmla="*/ 1 h 29"/>
                <a:gd name="T8" fmla="*/ 28 w 2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cubicBezTo>
                    <a:pt x="28" y="22"/>
                    <a:pt x="22" y="28"/>
                    <a:pt x="15" y="29"/>
                  </a:cubicBezTo>
                  <a:cubicBezTo>
                    <a:pt x="7" y="29"/>
                    <a:pt x="0" y="23"/>
                    <a:pt x="0" y="15"/>
                  </a:cubicBezTo>
                  <a:cubicBezTo>
                    <a:pt x="0" y="8"/>
                    <a:pt x="6" y="1"/>
                    <a:pt x="13" y="1"/>
                  </a:cubicBezTo>
                  <a:cubicBezTo>
                    <a:pt x="21" y="0"/>
                    <a:pt x="28" y="6"/>
                    <a:pt x="28" y="14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3" name="Freeform 12"/>
            <p:cNvSpPr/>
            <p:nvPr/>
          </p:nvSpPr>
          <p:spPr bwMode="auto">
            <a:xfrm>
              <a:off x="632" y="2768"/>
              <a:ext cx="34" cy="34"/>
            </a:xfrm>
            <a:custGeom>
              <a:avLst/>
              <a:gdLst>
                <a:gd name="T0" fmla="*/ 28 w 28"/>
                <a:gd name="T1" fmla="*/ 13 h 28"/>
                <a:gd name="T2" fmla="*/ 15 w 28"/>
                <a:gd name="T3" fmla="*/ 28 h 28"/>
                <a:gd name="T4" fmla="*/ 0 w 28"/>
                <a:gd name="T5" fmla="*/ 15 h 28"/>
                <a:gd name="T6" fmla="*/ 13 w 28"/>
                <a:gd name="T7" fmla="*/ 0 h 28"/>
                <a:gd name="T8" fmla="*/ 28 w 2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3"/>
                  </a:moveTo>
                  <a:cubicBezTo>
                    <a:pt x="28" y="21"/>
                    <a:pt x="22" y="28"/>
                    <a:pt x="15" y="28"/>
                  </a:cubicBezTo>
                  <a:cubicBezTo>
                    <a:pt x="7" y="28"/>
                    <a:pt x="1" y="22"/>
                    <a:pt x="0" y="15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4" name="Freeform 13"/>
            <p:cNvSpPr/>
            <p:nvPr/>
          </p:nvSpPr>
          <p:spPr bwMode="auto">
            <a:xfrm>
              <a:off x="144" y="2601"/>
              <a:ext cx="132" cy="132"/>
            </a:xfrm>
            <a:custGeom>
              <a:avLst/>
              <a:gdLst>
                <a:gd name="T0" fmla="*/ 106 w 108"/>
                <a:gd name="T1" fmla="*/ 52 h 108"/>
                <a:gd name="T2" fmla="*/ 57 w 108"/>
                <a:gd name="T3" fmla="*/ 107 h 108"/>
                <a:gd name="T4" fmla="*/ 2 w 108"/>
                <a:gd name="T5" fmla="*/ 57 h 108"/>
                <a:gd name="T6" fmla="*/ 51 w 108"/>
                <a:gd name="T7" fmla="*/ 2 h 108"/>
                <a:gd name="T8" fmla="*/ 106 w 108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2"/>
                  </a:moveTo>
                  <a:cubicBezTo>
                    <a:pt x="108" y="81"/>
                    <a:pt x="85" y="105"/>
                    <a:pt x="57" y="107"/>
                  </a:cubicBezTo>
                  <a:cubicBezTo>
                    <a:pt x="28" y="108"/>
                    <a:pt x="3" y="86"/>
                    <a:pt x="2" y="57"/>
                  </a:cubicBezTo>
                  <a:cubicBezTo>
                    <a:pt x="0" y="28"/>
                    <a:pt x="23" y="3"/>
                    <a:pt x="51" y="2"/>
                  </a:cubicBezTo>
                  <a:cubicBezTo>
                    <a:pt x="80" y="0"/>
                    <a:pt x="105" y="23"/>
                    <a:pt x="10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5" name="Freeform 14"/>
            <p:cNvSpPr/>
            <p:nvPr/>
          </p:nvSpPr>
          <p:spPr bwMode="auto">
            <a:xfrm>
              <a:off x="166" y="2601"/>
              <a:ext cx="109" cy="108"/>
            </a:xfrm>
            <a:custGeom>
              <a:avLst/>
              <a:gdLst>
                <a:gd name="T0" fmla="*/ 33 w 89"/>
                <a:gd name="T1" fmla="*/ 2 h 89"/>
                <a:gd name="T2" fmla="*/ 26 w 89"/>
                <a:gd name="T3" fmla="*/ 3 h 89"/>
                <a:gd name="T4" fmla="*/ 1 w 89"/>
                <a:gd name="T5" fmla="*/ 45 h 89"/>
                <a:gd name="T6" fmla="*/ 49 w 89"/>
                <a:gd name="T7" fmla="*/ 88 h 89"/>
                <a:gd name="T8" fmla="*/ 88 w 89"/>
                <a:gd name="T9" fmla="*/ 60 h 89"/>
                <a:gd name="T10" fmla="*/ 88 w 89"/>
                <a:gd name="T11" fmla="*/ 52 h 89"/>
                <a:gd name="T12" fmla="*/ 33 w 89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89">
                  <a:moveTo>
                    <a:pt x="33" y="2"/>
                  </a:moveTo>
                  <a:cubicBezTo>
                    <a:pt x="31" y="2"/>
                    <a:pt x="29" y="2"/>
                    <a:pt x="26" y="3"/>
                  </a:cubicBezTo>
                  <a:cubicBezTo>
                    <a:pt x="11" y="10"/>
                    <a:pt x="0" y="27"/>
                    <a:pt x="1" y="45"/>
                  </a:cubicBezTo>
                  <a:cubicBezTo>
                    <a:pt x="2" y="70"/>
                    <a:pt x="24" y="89"/>
                    <a:pt x="49" y="88"/>
                  </a:cubicBezTo>
                  <a:cubicBezTo>
                    <a:pt x="67" y="87"/>
                    <a:pt x="82" y="76"/>
                    <a:pt x="88" y="60"/>
                  </a:cubicBezTo>
                  <a:cubicBezTo>
                    <a:pt x="88" y="57"/>
                    <a:pt x="89" y="55"/>
                    <a:pt x="88" y="52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6" name="Freeform 15"/>
            <p:cNvSpPr/>
            <p:nvPr/>
          </p:nvSpPr>
          <p:spPr bwMode="auto">
            <a:xfrm>
              <a:off x="180" y="2601"/>
              <a:ext cx="94" cy="95"/>
            </a:xfrm>
            <a:custGeom>
              <a:avLst/>
              <a:gdLst>
                <a:gd name="T0" fmla="*/ 22 w 77"/>
                <a:gd name="T1" fmla="*/ 2 h 78"/>
                <a:gd name="T2" fmla="*/ 19 w 77"/>
                <a:gd name="T3" fmla="*/ 2 h 78"/>
                <a:gd name="T4" fmla="*/ 0 w 77"/>
                <a:gd name="T5" fmla="*/ 38 h 78"/>
                <a:gd name="T6" fmla="*/ 43 w 77"/>
                <a:gd name="T7" fmla="*/ 77 h 78"/>
                <a:gd name="T8" fmla="*/ 77 w 77"/>
                <a:gd name="T9" fmla="*/ 54 h 78"/>
                <a:gd name="T10" fmla="*/ 77 w 77"/>
                <a:gd name="T11" fmla="*/ 52 h 78"/>
                <a:gd name="T12" fmla="*/ 22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2" y="2"/>
                  </a:moveTo>
                  <a:cubicBezTo>
                    <a:pt x="21" y="2"/>
                    <a:pt x="20" y="2"/>
                    <a:pt x="19" y="2"/>
                  </a:cubicBezTo>
                  <a:cubicBezTo>
                    <a:pt x="7" y="10"/>
                    <a:pt x="0" y="23"/>
                    <a:pt x="0" y="38"/>
                  </a:cubicBezTo>
                  <a:cubicBezTo>
                    <a:pt x="2" y="60"/>
                    <a:pt x="21" y="78"/>
                    <a:pt x="43" y="77"/>
                  </a:cubicBezTo>
                  <a:cubicBezTo>
                    <a:pt x="58" y="76"/>
                    <a:pt x="71" y="67"/>
                    <a:pt x="77" y="54"/>
                  </a:cubicBezTo>
                  <a:cubicBezTo>
                    <a:pt x="77" y="53"/>
                    <a:pt x="77" y="52"/>
                    <a:pt x="77" y="52"/>
                  </a:cubicBezTo>
                  <a:cubicBezTo>
                    <a:pt x="76" y="23"/>
                    <a:pt x="51" y="0"/>
                    <a:pt x="22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7" name="Freeform 16"/>
            <p:cNvSpPr/>
            <p:nvPr/>
          </p:nvSpPr>
          <p:spPr bwMode="auto">
            <a:xfrm>
              <a:off x="166" y="2625"/>
              <a:ext cx="27" cy="28"/>
            </a:xfrm>
            <a:custGeom>
              <a:avLst/>
              <a:gdLst>
                <a:gd name="T0" fmla="*/ 22 w 22"/>
                <a:gd name="T1" fmla="*/ 11 h 23"/>
                <a:gd name="T2" fmla="*/ 11 w 22"/>
                <a:gd name="T3" fmla="*/ 22 h 23"/>
                <a:gd name="T4" fmla="*/ 0 w 22"/>
                <a:gd name="T5" fmla="*/ 12 h 23"/>
                <a:gd name="T6" fmla="*/ 10 w 22"/>
                <a:gd name="T7" fmla="*/ 0 h 23"/>
                <a:gd name="T8" fmla="*/ 22 w 22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2" y="11"/>
                  </a:moveTo>
                  <a:cubicBezTo>
                    <a:pt x="22" y="17"/>
                    <a:pt x="18" y="22"/>
                    <a:pt x="11" y="22"/>
                  </a:cubicBezTo>
                  <a:cubicBezTo>
                    <a:pt x="5" y="23"/>
                    <a:pt x="0" y="18"/>
                    <a:pt x="0" y="12"/>
                  </a:cubicBezTo>
                  <a:cubicBezTo>
                    <a:pt x="0" y="6"/>
                    <a:pt x="4" y="0"/>
                    <a:pt x="10" y="0"/>
                  </a:cubicBezTo>
                  <a:cubicBezTo>
                    <a:pt x="17" y="0"/>
                    <a:pt x="22" y="5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8" name="Freeform 17"/>
            <p:cNvSpPr/>
            <p:nvPr/>
          </p:nvSpPr>
          <p:spPr bwMode="auto">
            <a:xfrm>
              <a:off x="477" y="2585"/>
              <a:ext cx="132" cy="132"/>
            </a:xfrm>
            <a:custGeom>
              <a:avLst/>
              <a:gdLst>
                <a:gd name="T0" fmla="*/ 106 w 108"/>
                <a:gd name="T1" fmla="*/ 51 h 108"/>
                <a:gd name="T2" fmla="*/ 56 w 108"/>
                <a:gd name="T3" fmla="*/ 106 h 108"/>
                <a:gd name="T4" fmla="*/ 1 w 108"/>
                <a:gd name="T5" fmla="*/ 57 h 108"/>
                <a:gd name="T6" fmla="*/ 51 w 108"/>
                <a:gd name="T7" fmla="*/ 2 h 108"/>
                <a:gd name="T8" fmla="*/ 106 w 108"/>
                <a:gd name="T9" fmla="*/ 5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1"/>
                  </a:moveTo>
                  <a:cubicBezTo>
                    <a:pt x="108" y="80"/>
                    <a:pt x="85" y="105"/>
                    <a:pt x="56" y="106"/>
                  </a:cubicBezTo>
                  <a:cubicBezTo>
                    <a:pt x="27" y="108"/>
                    <a:pt x="3" y="86"/>
                    <a:pt x="1" y="57"/>
                  </a:cubicBezTo>
                  <a:cubicBezTo>
                    <a:pt x="0" y="28"/>
                    <a:pt x="22" y="3"/>
                    <a:pt x="51" y="2"/>
                  </a:cubicBezTo>
                  <a:cubicBezTo>
                    <a:pt x="80" y="0"/>
                    <a:pt x="105" y="23"/>
                    <a:pt x="10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9" name="Freeform 18"/>
            <p:cNvSpPr/>
            <p:nvPr/>
          </p:nvSpPr>
          <p:spPr bwMode="auto">
            <a:xfrm>
              <a:off x="499" y="2585"/>
              <a:ext cx="107" cy="109"/>
            </a:xfrm>
            <a:custGeom>
              <a:avLst/>
              <a:gdLst>
                <a:gd name="T0" fmla="*/ 33 w 88"/>
                <a:gd name="T1" fmla="*/ 2 h 89"/>
                <a:gd name="T2" fmla="*/ 26 w 88"/>
                <a:gd name="T3" fmla="*/ 2 h 89"/>
                <a:gd name="T4" fmla="*/ 1 w 88"/>
                <a:gd name="T5" fmla="*/ 45 h 89"/>
                <a:gd name="T6" fmla="*/ 48 w 88"/>
                <a:gd name="T7" fmla="*/ 88 h 89"/>
                <a:gd name="T8" fmla="*/ 88 w 88"/>
                <a:gd name="T9" fmla="*/ 60 h 89"/>
                <a:gd name="T10" fmla="*/ 88 w 88"/>
                <a:gd name="T11" fmla="*/ 51 h 89"/>
                <a:gd name="T12" fmla="*/ 33 w 88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9">
                  <a:moveTo>
                    <a:pt x="33" y="2"/>
                  </a:moveTo>
                  <a:cubicBezTo>
                    <a:pt x="31" y="2"/>
                    <a:pt x="28" y="2"/>
                    <a:pt x="26" y="2"/>
                  </a:cubicBezTo>
                  <a:cubicBezTo>
                    <a:pt x="10" y="10"/>
                    <a:pt x="0" y="27"/>
                    <a:pt x="1" y="45"/>
                  </a:cubicBezTo>
                  <a:cubicBezTo>
                    <a:pt x="2" y="70"/>
                    <a:pt x="23" y="89"/>
                    <a:pt x="48" y="88"/>
                  </a:cubicBezTo>
                  <a:cubicBezTo>
                    <a:pt x="66" y="87"/>
                    <a:pt x="81" y="76"/>
                    <a:pt x="88" y="60"/>
                  </a:cubicBezTo>
                  <a:cubicBezTo>
                    <a:pt x="88" y="57"/>
                    <a:pt x="88" y="54"/>
                    <a:pt x="88" y="51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0" name="Freeform 19"/>
            <p:cNvSpPr/>
            <p:nvPr/>
          </p:nvSpPr>
          <p:spPr bwMode="auto">
            <a:xfrm>
              <a:off x="511" y="2585"/>
              <a:ext cx="95" cy="94"/>
            </a:xfrm>
            <a:custGeom>
              <a:avLst/>
              <a:gdLst>
                <a:gd name="T0" fmla="*/ 23 w 78"/>
                <a:gd name="T1" fmla="*/ 2 h 77"/>
                <a:gd name="T2" fmla="*/ 20 w 78"/>
                <a:gd name="T3" fmla="*/ 2 h 77"/>
                <a:gd name="T4" fmla="*/ 1 w 78"/>
                <a:gd name="T5" fmla="*/ 38 h 77"/>
                <a:gd name="T6" fmla="*/ 44 w 78"/>
                <a:gd name="T7" fmla="*/ 76 h 77"/>
                <a:gd name="T8" fmla="*/ 78 w 78"/>
                <a:gd name="T9" fmla="*/ 53 h 77"/>
                <a:gd name="T10" fmla="*/ 78 w 78"/>
                <a:gd name="T11" fmla="*/ 51 h 77"/>
                <a:gd name="T12" fmla="*/ 23 w 78"/>
                <a:gd name="T13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7">
                  <a:moveTo>
                    <a:pt x="23" y="2"/>
                  </a:moveTo>
                  <a:cubicBezTo>
                    <a:pt x="22" y="2"/>
                    <a:pt x="21" y="2"/>
                    <a:pt x="20" y="2"/>
                  </a:cubicBezTo>
                  <a:cubicBezTo>
                    <a:pt x="8" y="10"/>
                    <a:pt x="0" y="23"/>
                    <a:pt x="1" y="38"/>
                  </a:cubicBezTo>
                  <a:cubicBezTo>
                    <a:pt x="2" y="60"/>
                    <a:pt x="21" y="77"/>
                    <a:pt x="44" y="76"/>
                  </a:cubicBezTo>
                  <a:cubicBezTo>
                    <a:pt x="59" y="76"/>
                    <a:pt x="72" y="66"/>
                    <a:pt x="78" y="53"/>
                  </a:cubicBezTo>
                  <a:cubicBezTo>
                    <a:pt x="78" y="53"/>
                    <a:pt x="78" y="52"/>
                    <a:pt x="78" y="51"/>
                  </a:cubicBezTo>
                  <a:cubicBezTo>
                    <a:pt x="77" y="23"/>
                    <a:pt x="52" y="0"/>
                    <a:pt x="23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1" name="Freeform 20"/>
            <p:cNvSpPr/>
            <p:nvPr/>
          </p:nvSpPr>
          <p:spPr bwMode="auto">
            <a:xfrm>
              <a:off x="497" y="2610"/>
              <a:ext cx="29" cy="28"/>
            </a:xfrm>
            <a:custGeom>
              <a:avLst/>
              <a:gdLst>
                <a:gd name="T0" fmla="*/ 23 w 23"/>
                <a:gd name="T1" fmla="*/ 11 h 23"/>
                <a:gd name="T2" fmla="*/ 12 w 23"/>
                <a:gd name="T3" fmla="*/ 22 h 23"/>
                <a:gd name="T4" fmla="*/ 0 w 23"/>
                <a:gd name="T5" fmla="*/ 12 h 23"/>
                <a:gd name="T6" fmla="*/ 11 w 23"/>
                <a:gd name="T7" fmla="*/ 0 h 23"/>
                <a:gd name="T8" fmla="*/ 23 w 23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11"/>
                  </a:moveTo>
                  <a:cubicBezTo>
                    <a:pt x="23" y="17"/>
                    <a:pt x="18" y="22"/>
                    <a:pt x="12" y="22"/>
                  </a:cubicBezTo>
                  <a:cubicBezTo>
                    <a:pt x="6" y="23"/>
                    <a:pt x="1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cubicBezTo>
                    <a:pt x="17" y="0"/>
                    <a:pt x="22" y="5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2" name="Freeform 21"/>
            <p:cNvSpPr/>
            <p:nvPr/>
          </p:nvSpPr>
          <p:spPr bwMode="auto">
            <a:xfrm>
              <a:off x="43" y="2888"/>
              <a:ext cx="126" cy="126"/>
            </a:xfrm>
            <a:custGeom>
              <a:avLst/>
              <a:gdLst>
                <a:gd name="T0" fmla="*/ 102 w 103"/>
                <a:gd name="T1" fmla="*/ 49 h 103"/>
                <a:gd name="T2" fmla="*/ 54 w 103"/>
                <a:gd name="T3" fmla="*/ 102 h 103"/>
                <a:gd name="T4" fmla="*/ 2 w 103"/>
                <a:gd name="T5" fmla="*/ 54 h 103"/>
                <a:gd name="T6" fmla="*/ 49 w 103"/>
                <a:gd name="T7" fmla="*/ 2 h 103"/>
                <a:gd name="T8" fmla="*/ 102 w 103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2" y="49"/>
                  </a:moveTo>
                  <a:cubicBezTo>
                    <a:pt x="103" y="77"/>
                    <a:pt x="82" y="100"/>
                    <a:pt x="54" y="102"/>
                  </a:cubicBezTo>
                  <a:cubicBezTo>
                    <a:pt x="26" y="103"/>
                    <a:pt x="3" y="82"/>
                    <a:pt x="2" y="54"/>
                  </a:cubicBezTo>
                  <a:cubicBezTo>
                    <a:pt x="0" y="27"/>
                    <a:pt x="22" y="3"/>
                    <a:pt x="49" y="2"/>
                  </a:cubicBezTo>
                  <a:cubicBezTo>
                    <a:pt x="77" y="0"/>
                    <a:pt x="100" y="22"/>
                    <a:pt x="102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3" name="Freeform 22"/>
            <p:cNvSpPr/>
            <p:nvPr/>
          </p:nvSpPr>
          <p:spPr bwMode="auto">
            <a:xfrm>
              <a:off x="622" y="2851"/>
              <a:ext cx="125" cy="125"/>
            </a:xfrm>
            <a:custGeom>
              <a:avLst/>
              <a:gdLst>
                <a:gd name="T0" fmla="*/ 101 w 102"/>
                <a:gd name="T1" fmla="*/ 49 h 103"/>
                <a:gd name="T2" fmla="*/ 53 w 102"/>
                <a:gd name="T3" fmla="*/ 101 h 103"/>
                <a:gd name="T4" fmla="*/ 1 w 102"/>
                <a:gd name="T5" fmla="*/ 54 h 103"/>
                <a:gd name="T6" fmla="*/ 49 w 102"/>
                <a:gd name="T7" fmla="*/ 1 h 103"/>
                <a:gd name="T8" fmla="*/ 101 w 102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">
                  <a:moveTo>
                    <a:pt x="101" y="49"/>
                  </a:moveTo>
                  <a:cubicBezTo>
                    <a:pt x="102" y="77"/>
                    <a:pt x="81" y="100"/>
                    <a:pt x="53" y="101"/>
                  </a:cubicBezTo>
                  <a:cubicBezTo>
                    <a:pt x="26" y="103"/>
                    <a:pt x="2" y="81"/>
                    <a:pt x="1" y="54"/>
                  </a:cubicBezTo>
                  <a:cubicBezTo>
                    <a:pt x="0" y="26"/>
                    <a:pt x="21" y="3"/>
                    <a:pt x="49" y="1"/>
                  </a:cubicBezTo>
                  <a:cubicBezTo>
                    <a:pt x="76" y="0"/>
                    <a:pt x="100" y="21"/>
                    <a:pt x="101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4" name="Freeform 23"/>
            <p:cNvSpPr/>
            <p:nvPr/>
          </p:nvSpPr>
          <p:spPr bwMode="auto">
            <a:xfrm>
              <a:off x="219" y="2819"/>
              <a:ext cx="350" cy="184"/>
            </a:xfrm>
            <a:custGeom>
              <a:avLst/>
              <a:gdLst>
                <a:gd name="T0" fmla="*/ 25 w 287"/>
                <a:gd name="T1" fmla="*/ 42 h 151"/>
                <a:gd name="T2" fmla="*/ 273 w 287"/>
                <a:gd name="T3" fmla="*/ 28 h 151"/>
                <a:gd name="T4" fmla="*/ 164 w 287"/>
                <a:gd name="T5" fmla="*/ 140 h 151"/>
                <a:gd name="T6" fmla="*/ 25 w 287"/>
                <a:gd name="T7" fmla="*/ 4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51">
                  <a:moveTo>
                    <a:pt x="25" y="42"/>
                  </a:moveTo>
                  <a:cubicBezTo>
                    <a:pt x="59" y="26"/>
                    <a:pt x="221" y="0"/>
                    <a:pt x="273" y="28"/>
                  </a:cubicBezTo>
                  <a:cubicBezTo>
                    <a:pt x="287" y="33"/>
                    <a:pt x="269" y="129"/>
                    <a:pt x="164" y="140"/>
                  </a:cubicBezTo>
                  <a:cubicBezTo>
                    <a:pt x="52" y="151"/>
                    <a:pt x="0" y="54"/>
                    <a:pt x="25" y="4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5" name="Freeform 24"/>
            <p:cNvSpPr/>
            <p:nvPr/>
          </p:nvSpPr>
          <p:spPr bwMode="auto">
            <a:xfrm>
              <a:off x="280" y="2843"/>
              <a:ext cx="104" cy="66"/>
            </a:xfrm>
            <a:custGeom>
              <a:avLst/>
              <a:gdLst>
                <a:gd name="T0" fmla="*/ 19 w 85"/>
                <a:gd name="T1" fmla="*/ 53 h 54"/>
                <a:gd name="T2" fmla="*/ 72 w 85"/>
                <a:gd name="T3" fmla="*/ 47 h 54"/>
                <a:gd name="T4" fmla="*/ 84 w 85"/>
                <a:gd name="T5" fmla="*/ 32 h 54"/>
                <a:gd name="T6" fmla="*/ 80 w 85"/>
                <a:gd name="T7" fmla="*/ 0 h 54"/>
                <a:gd name="T8" fmla="*/ 0 w 85"/>
                <a:gd name="T9" fmla="*/ 14 h 54"/>
                <a:gd name="T10" fmla="*/ 4 w 85"/>
                <a:gd name="T11" fmla="*/ 41 h 54"/>
                <a:gd name="T12" fmla="*/ 19 w 85"/>
                <a:gd name="T13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4">
                  <a:moveTo>
                    <a:pt x="19" y="53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80" y="46"/>
                    <a:pt x="85" y="39"/>
                    <a:pt x="84" y="3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0" y="3"/>
                    <a:pt x="21" y="8"/>
                    <a:pt x="0" y="14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9"/>
                    <a:pt x="11" y="54"/>
                    <a:pt x="19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6" name="Freeform 25"/>
            <p:cNvSpPr/>
            <p:nvPr/>
          </p:nvSpPr>
          <p:spPr bwMode="auto">
            <a:xfrm>
              <a:off x="420" y="2837"/>
              <a:ext cx="101" cy="60"/>
            </a:xfrm>
            <a:custGeom>
              <a:avLst/>
              <a:gdLst>
                <a:gd name="T0" fmla="*/ 14 w 82"/>
                <a:gd name="T1" fmla="*/ 47 h 49"/>
                <a:gd name="T2" fmla="*/ 67 w 82"/>
                <a:gd name="T3" fmla="*/ 49 h 49"/>
                <a:gd name="T4" fmla="*/ 81 w 82"/>
                <a:gd name="T5" fmla="*/ 35 h 49"/>
                <a:gd name="T6" fmla="*/ 82 w 82"/>
                <a:gd name="T7" fmla="*/ 4 h 49"/>
                <a:gd name="T8" fmla="*/ 1 w 82"/>
                <a:gd name="T9" fmla="*/ 1 h 49"/>
                <a:gd name="T10" fmla="*/ 0 w 82"/>
                <a:gd name="T11" fmla="*/ 33 h 49"/>
                <a:gd name="T12" fmla="*/ 14 w 82"/>
                <a:gd name="T13" fmla="*/ 4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14" y="4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75" y="49"/>
                    <a:pt x="81" y="43"/>
                    <a:pt x="81" y="3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60" y="0"/>
                    <a:pt x="31" y="0"/>
                    <a:pt x="1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1"/>
                    <a:pt x="6" y="47"/>
                    <a:pt x="1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7" name="Freeform 26"/>
            <p:cNvSpPr/>
            <p:nvPr/>
          </p:nvSpPr>
          <p:spPr bwMode="auto">
            <a:xfrm>
              <a:off x="431" y="2342"/>
              <a:ext cx="306" cy="285"/>
            </a:xfrm>
            <a:custGeom>
              <a:avLst/>
              <a:gdLst>
                <a:gd name="T0" fmla="*/ 127 w 250"/>
                <a:gd name="T1" fmla="*/ 105 h 234"/>
                <a:gd name="T2" fmla="*/ 12 w 250"/>
                <a:gd name="T3" fmla="*/ 114 h 234"/>
                <a:gd name="T4" fmla="*/ 118 w 250"/>
                <a:gd name="T5" fmla="*/ 142 h 234"/>
                <a:gd name="T6" fmla="*/ 189 w 250"/>
                <a:gd name="T7" fmla="*/ 184 h 234"/>
                <a:gd name="T8" fmla="*/ 209 w 250"/>
                <a:gd name="T9" fmla="*/ 100 h 234"/>
                <a:gd name="T10" fmla="*/ 127 w 250"/>
                <a:gd name="T11" fmla="*/ 1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234">
                  <a:moveTo>
                    <a:pt x="127" y="105"/>
                  </a:moveTo>
                  <a:cubicBezTo>
                    <a:pt x="64" y="59"/>
                    <a:pt x="37" y="0"/>
                    <a:pt x="12" y="114"/>
                  </a:cubicBezTo>
                  <a:cubicBezTo>
                    <a:pt x="0" y="159"/>
                    <a:pt x="4" y="162"/>
                    <a:pt x="118" y="142"/>
                  </a:cubicBezTo>
                  <a:cubicBezTo>
                    <a:pt x="164" y="234"/>
                    <a:pt x="154" y="219"/>
                    <a:pt x="189" y="184"/>
                  </a:cubicBezTo>
                  <a:cubicBezTo>
                    <a:pt x="225" y="150"/>
                    <a:pt x="250" y="93"/>
                    <a:pt x="209" y="100"/>
                  </a:cubicBezTo>
                  <a:cubicBezTo>
                    <a:pt x="169" y="107"/>
                    <a:pt x="127" y="105"/>
                    <a:pt x="127" y="105"/>
                  </a:cubicBezTo>
                  <a:close/>
                </a:path>
              </a:pathLst>
            </a:custGeom>
            <a:solidFill>
              <a:srgbClr val="EC6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8" name="Freeform 27"/>
            <p:cNvSpPr/>
            <p:nvPr/>
          </p:nvSpPr>
          <p:spPr bwMode="auto">
            <a:xfrm>
              <a:off x="552" y="2459"/>
              <a:ext cx="57" cy="70"/>
            </a:xfrm>
            <a:custGeom>
              <a:avLst/>
              <a:gdLst>
                <a:gd name="T0" fmla="*/ 19 w 46"/>
                <a:gd name="T1" fmla="*/ 2 h 58"/>
                <a:gd name="T2" fmla="*/ 42 w 46"/>
                <a:gd name="T3" fmla="*/ 10 h 58"/>
                <a:gd name="T4" fmla="*/ 24 w 46"/>
                <a:gd name="T5" fmla="*/ 56 h 58"/>
                <a:gd name="T6" fmla="*/ 4 w 46"/>
                <a:gd name="T7" fmla="*/ 48 h 58"/>
                <a:gd name="T8" fmla="*/ 19 w 46"/>
                <a:gd name="T9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7">
                  <a:moveTo>
                    <a:pt x="19" y="2"/>
                  </a:moveTo>
                  <a:cubicBezTo>
                    <a:pt x="29" y="0"/>
                    <a:pt x="46" y="6"/>
                    <a:pt x="42" y="10"/>
                  </a:cubicBezTo>
                  <a:cubicBezTo>
                    <a:pt x="34" y="17"/>
                    <a:pt x="28" y="58"/>
                    <a:pt x="24" y="56"/>
                  </a:cubicBezTo>
                  <a:cubicBezTo>
                    <a:pt x="19" y="54"/>
                    <a:pt x="7" y="52"/>
                    <a:pt x="4" y="48"/>
                  </a:cubicBezTo>
                  <a:cubicBezTo>
                    <a:pt x="0" y="44"/>
                    <a:pt x="8" y="6"/>
                    <a:pt x="19" y="2"/>
                  </a:cubicBezTo>
                  <a:close/>
                </a:path>
              </a:pathLst>
            </a:custGeom>
            <a:solidFill>
              <a:srgbClr val="F2A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9" name="Group 99"/>
          <p:cNvGrpSpPr>
            <a:grpSpLocks noChangeAspect="1"/>
          </p:cNvGrpSpPr>
          <p:nvPr/>
        </p:nvGrpSpPr>
        <p:grpSpPr>
          <a:xfrm>
            <a:off x="3013393" y="274943"/>
            <a:ext cx="1407583" cy="1401233"/>
            <a:chOff x="3197" y="372"/>
            <a:chExt cx="665" cy="6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0" name="Oval 100"/>
            <p:cNvSpPr>
              <a:spLocks noChangeArrowheads="1"/>
            </p:cNvSpPr>
            <p:nvPr/>
          </p:nvSpPr>
          <p:spPr bwMode="auto">
            <a:xfrm>
              <a:off x="3217" y="392"/>
              <a:ext cx="627" cy="622"/>
            </a:xfrm>
            <a:prstGeom prst="ellipse">
              <a:avLst/>
            </a:pr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1" name="Freeform 101"/>
            <p:cNvSpPr>
              <a:spLocks noEditPoints="1"/>
            </p:cNvSpPr>
            <p:nvPr/>
          </p:nvSpPr>
          <p:spPr bwMode="auto">
            <a:xfrm>
              <a:off x="3197" y="372"/>
              <a:ext cx="665" cy="662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2" name="Freeform 102"/>
            <p:cNvSpPr/>
            <p:nvPr/>
          </p:nvSpPr>
          <p:spPr bwMode="auto">
            <a:xfrm>
              <a:off x="3298" y="461"/>
              <a:ext cx="509" cy="480"/>
            </a:xfrm>
            <a:custGeom>
              <a:avLst/>
              <a:gdLst>
                <a:gd name="T0" fmla="*/ 219 w 251"/>
                <a:gd name="T1" fmla="*/ 80 h 238"/>
                <a:gd name="T2" fmla="*/ 93 w 251"/>
                <a:gd name="T3" fmla="*/ 31 h 238"/>
                <a:gd name="T4" fmla="*/ 79 w 251"/>
                <a:gd name="T5" fmla="*/ 32 h 238"/>
                <a:gd name="T6" fmla="*/ 71 w 251"/>
                <a:gd name="T7" fmla="*/ 32 h 238"/>
                <a:gd name="T8" fmla="*/ 67 w 251"/>
                <a:gd name="T9" fmla="*/ 42 h 238"/>
                <a:gd name="T10" fmla="*/ 62 w 251"/>
                <a:gd name="T11" fmla="*/ 45 h 238"/>
                <a:gd name="T12" fmla="*/ 11 w 251"/>
                <a:gd name="T13" fmla="*/ 171 h 238"/>
                <a:gd name="T14" fmla="*/ 164 w 251"/>
                <a:gd name="T15" fmla="*/ 208 h 238"/>
                <a:gd name="T16" fmla="*/ 219 w 251"/>
                <a:gd name="T17" fmla="*/ 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238">
                  <a:moveTo>
                    <a:pt x="219" y="80"/>
                  </a:moveTo>
                  <a:cubicBezTo>
                    <a:pt x="190" y="12"/>
                    <a:pt x="132" y="18"/>
                    <a:pt x="93" y="31"/>
                  </a:cubicBezTo>
                  <a:cubicBezTo>
                    <a:pt x="103" y="9"/>
                    <a:pt x="88" y="0"/>
                    <a:pt x="79" y="32"/>
                  </a:cubicBezTo>
                  <a:cubicBezTo>
                    <a:pt x="85" y="5"/>
                    <a:pt x="64" y="10"/>
                    <a:pt x="71" y="32"/>
                  </a:cubicBezTo>
                  <a:cubicBezTo>
                    <a:pt x="58" y="13"/>
                    <a:pt x="49" y="34"/>
                    <a:pt x="67" y="42"/>
                  </a:cubicBezTo>
                  <a:cubicBezTo>
                    <a:pt x="65" y="43"/>
                    <a:pt x="64" y="44"/>
                    <a:pt x="62" y="45"/>
                  </a:cubicBezTo>
                  <a:cubicBezTo>
                    <a:pt x="13" y="72"/>
                    <a:pt x="0" y="118"/>
                    <a:pt x="11" y="171"/>
                  </a:cubicBezTo>
                  <a:cubicBezTo>
                    <a:pt x="29" y="238"/>
                    <a:pt x="126" y="227"/>
                    <a:pt x="164" y="208"/>
                  </a:cubicBezTo>
                  <a:cubicBezTo>
                    <a:pt x="203" y="190"/>
                    <a:pt x="251" y="156"/>
                    <a:pt x="219" y="80"/>
                  </a:cubicBezTo>
                </a:path>
              </a:pathLst>
            </a:custGeom>
            <a:solidFill>
              <a:srgbClr val="A07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3" name="Freeform 103"/>
            <p:cNvSpPr/>
            <p:nvPr/>
          </p:nvSpPr>
          <p:spPr bwMode="auto">
            <a:xfrm>
              <a:off x="3357" y="584"/>
              <a:ext cx="389" cy="355"/>
            </a:xfrm>
            <a:custGeom>
              <a:avLst/>
              <a:gdLst>
                <a:gd name="T0" fmla="*/ 0 w 192"/>
                <a:gd name="T1" fmla="*/ 63 h 176"/>
                <a:gd name="T2" fmla="*/ 129 w 192"/>
                <a:gd name="T3" fmla="*/ 128 h 176"/>
                <a:gd name="T4" fmla="*/ 155 w 192"/>
                <a:gd name="T5" fmla="*/ 0 h 176"/>
                <a:gd name="T6" fmla="*/ 111 w 192"/>
                <a:gd name="T7" fmla="*/ 11 h 176"/>
                <a:gd name="T8" fmla="*/ 99 w 192"/>
                <a:gd name="T9" fmla="*/ 21 h 176"/>
                <a:gd name="T10" fmla="*/ 75 w 192"/>
                <a:gd name="T11" fmla="*/ 31 h 176"/>
                <a:gd name="T12" fmla="*/ 53 w 192"/>
                <a:gd name="T13" fmla="*/ 33 h 176"/>
                <a:gd name="T14" fmla="*/ 0 w 192"/>
                <a:gd name="T15" fmla="*/ 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76">
                  <a:moveTo>
                    <a:pt x="0" y="63"/>
                  </a:moveTo>
                  <a:cubicBezTo>
                    <a:pt x="4" y="88"/>
                    <a:pt x="9" y="176"/>
                    <a:pt x="129" y="128"/>
                  </a:cubicBezTo>
                  <a:cubicBezTo>
                    <a:pt x="190" y="100"/>
                    <a:pt x="192" y="58"/>
                    <a:pt x="155" y="0"/>
                  </a:cubicBezTo>
                  <a:cubicBezTo>
                    <a:pt x="155" y="0"/>
                    <a:pt x="117" y="11"/>
                    <a:pt x="111" y="11"/>
                  </a:cubicBezTo>
                  <a:cubicBezTo>
                    <a:pt x="123" y="19"/>
                    <a:pt x="110" y="30"/>
                    <a:pt x="99" y="21"/>
                  </a:cubicBezTo>
                  <a:cubicBezTo>
                    <a:pt x="101" y="37"/>
                    <a:pt x="82" y="50"/>
                    <a:pt x="75" y="31"/>
                  </a:cubicBezTo>
                  <a:cubicBezTo>
                    <a:pt x="77" y="49"/>
                    <a:pt x="44" y="59"/>
                    <a:pt x="53" y="33"/>
                  </a:cubicBezTo>
                  <a:cubicBezTo>
                    <a:pt x="39" y="46"/>
                    <a:pt x="11" y="63"/>
                    <a:pt x="0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4" name="Freeform 104"/>
            <p:cNvSpPr/>
            <p:nvPr/>
          </p:nvSpPr>
          <p:spPr bwMode="auto">
            <a:xfrm>
              <a:off x="3373" y="650"/>
              <a:ext cx="211" cy="218"/>
            </a:xfrm>
            <a:custGeom>
              <a:avLst/>
              <a:gdLst>
                <a:gd name="T0" fmla="*/ 45 w 104"/>
                <a:gd name="T1" fmla="*/ 108 h 108"/>
                <a:gd name="T2" fmla="*/ 0 w 104"/>
                <a:gd name="T3" fmla="*/ 67 h 108"/>
                <a:gd name="T4" fmla="*/ 45 w 10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08">
                  <a:moveTo>
                    <a:pt x="45" y="108"/>
                  </a:moveTo>
                  <a:cubicBezTo>
                    <a:pt x="104" y="62"/>
                    <a:pt x="81" y="0"/>
                    <a:pt x="0" y="67"/>
                  </a:cubicBezTo>
                  <a:cubicBezTo>
                    <a:pt x="7" y="85"/>
                    <a:pt x="19" y="103"/>
                    <a:pt x="45" y="108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5" name="Freeform 105"/>
            <p:cNvSpPr/>
            <p:nvPr/>
          </p:nvSpPr>
          <p:spPr bwMode="auto">
            <a:xfrm>
              <a:off x="3576" y="644"/>
              <a:ext cx="146" cy="113"/>
            </a:xfrm>
            <a:custGeom>
              <a:avLst/>
              <a:gdLst>
                <a:gd name="T0" fmla="*/ 63 w 72"/>
                <a:gd name="T1" fmla="*/ 0 h 56"/>
                <a:gd name="T2" fmla="*/ 71 w 72"/>
                <a:gd name="T3" fmla="*/ 42 h 56"/>
                <a:gd name="T4" fmla="*/ 63 w 72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56">
                  <a:moveTo>
                    <a:pt x="63" y="0"/>
                  </a:moveTo>
                  <a:cubicBezTo>
                    <a:pt x="0" y="3"/>
                    <a:pt x="0" y="56"/>
                    <a:pt x="71" y="42"/>
                  </a:cubicBezTo>
                  <a:cubicBezTo>
                    <a:pt x="72" y="30"/>
                    <a:pt x="69" y="16"/>
                    <a:pt x="63" y="0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6" name="Freeform 106"/>
            <p:cNvSpPr/>
            <p:nvPr/>
          </p:nvSpPr>
          <p:spPr bwMode="auto">
            <a:xfrm>
              <a:off x="3509" y="640"/>
              <a:ext cx="102" cy="121"/>
            </a:xfrm>
            <a:custGeom>
              <a:avLst/>
              <a:gdLst>
                <a:gd name="T0" fmla="*/ 22 w 50"/>
                <a:gd name="T1" fmla="*/ 60 h 60"/>
                <a:gd name="T2" fmla="*/ 50 w 50"/>
                <a:gd name="T3" fmla="*/ 48 h 60"/>
                <a:gd name="T4" fmla="*/ 23 w 50"/>
                <a:gd name="T5" fmla="*/ 0 h 60"/>
                <a:gd name="T6" fmla="*/ 0 w 50"/>
                <a:gd name="T7" fmla="*/ 3 h 60"/>
                <a:gd name="T8" fmla="*/ 22 w 5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0">
                  <a:moveTo>
                    <a:pt x="22" y="60"/>
                  </a:moveTo>
                  <a:cubicBezTo>
                    <a:pt x="50" y="48"/>
                    <a:pt x="50" y="48"/>
                    <a:pt x="50" y="48"/>
                  </a:cubicBezTo>
                  <a:cubicBezTo>
                    <a:pt x="50" y="48"/>
                    <a:pt x="28" y="19"/>
                    <a:pt x="23" y="0"/>
                  </a:cubicBezTo>
                  <a:cubicBezTo>
                    <a:pt x="20" y="12"/>
                    <a:pt x="6" y="19"/>
                    <a:pt x="0" y="3"/>
                  </a:cubicBezTo>
                  <a:cubicBezTo>
                    <a:pt x="8" y="23"/>
                    <a:pt x="22" y="49"/>
                    <a:pt x="22" y="6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7" name="Freeform 107"/>
            <p:cNvSpPr/>
            <p:nvPr/>
          </p:nvSpPr>
          <p:spPr bwMode="auto">
            <a:xfrm>
              <a:off x="3540" y="711"/>
              <a:ext cx="87" cy="81"/>
            </a:xfrm>
            <a:custGeom>
              <a:avLst/>
              <a:gdLst>
                <a:gd name="T0" fmla="*/ 5 w 43"/>
                <a:gd name="T1" fmla="*/ 28 h 40"/>
                <a:gd name="T2" fmla="*/ 36 w 43"/>
                <a:gd name="T3" fmla="*/ 10 h 40"/>
                <a:gd name="T4" fmla="*/ 29 w 43"/>
                <a:gd name="T5" fmla="*/ 29 h 40"/>
                <a:gd name="T6" fmla="*/ 5 w 43"/>
                <a:gd name="T7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0">
                  <a:moveTo>
                    <a:pt x="5" y="28"/>
                  </a:moveTo>
                  <a:cubicBezTo>
                    <a:pt x="0" y="17"/>
                    <a:pt x="19" y="0"/>
                    <a:pt x="36" y="10"/>
                  </a:cubicBezTo>
                  <a:cubicBezTo>
                    <a:pt x="43" y="16"/>
                    <a:pt x="41" y="24"/>
                    <a:pt x="29" y="29"/>
                  </a:cubicBezTo>
                  <a:cubicBezTo>
                    <a:pt x="22" y="31"/>
                    <a:pt x="8" y="40"/>
                    <a:pt x="5" y="28"/>
                  </a:cubicBezTo>
                  <a:close/>
                </a:path>
              </a:pathLst>
            </a:custGeom>
            <a:solidFill>
              <a:srgbClr val="685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8" name="Freeform 108"/>
            <p:cNvSpPr/>
            <p:nvPr/>
          </p:nvSpPr>
          <p:spPr bwMode="auto">
            <a:xfrm>
              <a:off x="3564" y="751"/>
              <a:ext cx="14" cy="15"/>
            </a:xfrm>
            <a:custGeom>
              <a:avLst/>
              <a:gdLst>
                <a:gd name="T0" fmla="*/ 6 w 7"/>
                <a:gd name="T1" fmla="*/ 3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1 h 7"/>
                <a:gd name="T8" fmla="*/ 6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3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6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9" name="Freeform 109"/>
            <p:cNvSpPr/>
            <p:nvPr/>
          </p:nvSpPr>
          <p:spPr bwMode="auto">
            <a:xfrm>
              <a:off x="3592" y="739"/>
              <a:ext cx="15" cy="14"/>
            </a:xfrm>
            <a:custGeom>
              <a:avLst/>
              <a:gdLst>
                <a:gd name="T0" fmla="*/ 6 w 7"/>
                <a:gd name="T1" fmla="*/ 2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0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0" name="Freeform 110"/>
            <p:cNvSpPr/>
            <p:nvPr/>
          </p:nvSpPr>
          <p:spPr bwMode="auto">
            <a:xfrm>
              <a:off x="3566" y="790"/>
              <a:ext cx="28" cy="26"/>
            </a:xfrm>
            <a:custGeom>
              <a:avLst/>
              <a:gdLst>
                <a:gd name="T0" fmla="*/ 14 w 14"/>
                <a:gd name="T1" fmla="*/ 3 h 13"/>
                <a:gd name="T2" fmla="*/ 8 w 14"/>
                <a:gd name="T3" fmla="*/ 12 h 13"/>
                <a:gd name="T4" fmla="*/ 0 w 14"/>
                <a:gd name="T5" fmla="*/ 9 h 13"/>
                <a:gd name="T6" fmla="*/ 5 w 14"/>
                <a:gd name="T7" fmla="*/ 2 h 13"/>
                <a:gd name="T8" fmla="*/ 14 w 14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3"/>
                  </a:moveTo>
                  <a:cubicBezTo>
                    <a:pt x="14" y="6"/>
                    <a:pt x="12" y="11"/>
                    <a:pt x="8" y="12"/>
                  </a:cubicBezTo>
                  <a:cubicBezTo>
                    <a:pt x="5" y="13"/>
                    <a:pt x="1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ubicBezTo>
                    <a:pt x="9" y="1"/>
                    <a:pt x="13" y="0"/>
                    <a:pt x="14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1" name="Freeform 111"/>
            <p:cNvSpPr/>
            <p:nvPr/>
          </p:nvSpPr>
          <p:spPr bwMode="auto">
            <a:xfrm>
              <a:off x="3434" y="739"/>
              <a:ext cx="98" cy="91"/>
            </a:xfrm>
            <a:custGeom>
              <a:avLst/>
              <a:gdLst>
                <a:gd name="T0" fmla="*/ 30 w 48"/>
                <a:gd name="T1" fmla="*/ 0 h 45"/>
                <a:gd name="T2" fmla="*/ 1 w 48"/>
                <a:gd name="T3" fmla="*/ 16 h 45"/>
                <a:gd name="T4" fmla="*/ 29 w 48"/>
                <a:gd name="T5" fmla="*/ 31 h 45"/>
                <a:gd name="T6" fmla="*/ 3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30" y="0"/>
                  </a:moveTo>
                  <a:cubicBezTo>
                    <a:pt x="47" y="18"/>
                    <a:pt x="16" y="43"/>
                    <a:pt x="1" y="16"/>
                  </a:cubicBezTo>
                  <a:cubicBezTo>
                    <a:pt x="0" y="14"/>
                    <a:pt x="3" y="45"/>
                    <a:pt x="29" y="31"/>
                  </a:cubicBezTo>
                  <a:cubicBezTo>
                    <a:pt x="48" y="21"/>
                    <a:pt x="38" y="1"/>
                    <a:pt x="30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2" name="Freeform 112"/>
            <p:cNvSpPr/>
            <p:nvPr/>
          </p:nvSpPr>
          <p:spPr bwMode="auto">
            <a:xfrm>
              <a:off x="3629" y="661"/>
              <a:ext cx="85" cy="76"/>
            </a:xfrm>
            <a:custGeom>
              <a:avLst/>
              <a:gdLst>
                <a:gd name="T0" fmla="*/ 27 w 42"/>
                <a:gd name="T1" fmla="*/ 0 h 38"/>
                <a:gd name="T2" fmla="*/ 1 w 42"/>
                <a:gd name="T3" fmla="*/ 12 h 38"/>
                <a:gd name="T4" fmla="*/ 24 w 42"/>
                <a:gd name="T5" fmla="*/ 28 h 38"/>
                <a:gd name="T6" fmla="*/ 27 w 42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8">
                  <a:moveTo>
                    <a:pt x="27" y="0"/>
                  </a:moveTo>
                  <a:cubicBezTo>
                    <a:pt x="41" y="18"/>
                    <a:pt x="12" y="37"/>
                    <a:pt x="1" y="12"/>
                  </a:cubicBezTo>
                  <a:cubicBezTo>
                    <a:pt x="0" y="10"/>
                    <a:pt x="1" y="38"/>
                    <a:pt x="24" y="28"/>
                  </a:cubicBezTo>
                  <a:cubicBezTo>
                    <a:pt x="42" y="21"/>
                    <a:pt x="34" y="2"/>
                    <a:pt x="27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3" name="Freeform 113"/>
            <p:cNvSpPr/>
            <p:nvPr/>
          </p:nvSpPr>
          <p:spPr bwMode="auto">
            <a:xfrm>
              <a:off x="3653" y="733"/>
              <a:ext cx="57" cy="37"/>
            </a:xfrm>
            <a:custGeom>
              <a:avLst/>
              <a:gdLst>
                <a:gd name="T0" fmla="*/ 23 w 28"/>
                <a:gd name="T1" fmla="*/ 0 h 18"/>
                <a:gd name="T2" fmla="*/ 11 w 28"/>
                <a:gd name="T3" fmla="*/ 1 h 18"/>
                <a:gd name="T4" fmla="*/ 5 w 28"/>
                <a:gd name="T5" fmla="*/ 0 h 18"/>
                <a:gd name="T6" fmla="*/ 1 w 28"/>
                <a:gd name="T7" fmla="*/ 12 h 18"/>
                <a:gd name="T8" fmla="*/ 12 w 28"/>
                <a:gd name="T9" fmla="*/ 18 h 18"/>
                <a:gd name="T10" fmla="*/ 16 w 28"/>
                <a:gd name="T11" fmla="*/ 18 h 18"/>
                <a:gd name="T12" fmla="*/ 26 w 28"/>
                <a:gd name="T13" fmla="*/ 4 h 18"/>
                <a:gd name="T14" fmla="*/ 23 w 28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8">
                  <a:moveTo>
                    <a:pt x="23" y="0"/>
                  </a:moveTo>
                  <a:cubicBezTo>
                    <a:pt x="19" y="0"/>
                    <a:pt x="15" y="1"/>
                    <a:pt x="11" y="1"/>
                  </a:cubicBezTo>
                  <a:cubicBezTo>
                    <a:pt x="9" y="1"/>
                    <a:pt x="7" y="1"/>
                    <a:pt x="5" y="0"/>
                  </a:cubicBezTo>
                  <a:cubicBezTo>
                    <a:pt x="1" y="3"/>
                    <a:pt x="0" y="8"/>
                    <a:pt x="1" y="12"/>
                  </a:cubicBezTo>
                  <a:cubicBezTo>
                    <a:pt x="2" y="16"/>
                    <a:pt x="6" y="18"/>
                    <a:pt x="12" y="18"/>
                  </a:cubicBezTo>
                  <a:cubicBezTo>
                    <a:pt x="13" y="18"/>
                    <a:pt x="15" y="18"/>
                    <a:pt x="16" y="18"/>
                  </a:cubicBezTo>
                  <a:cubicBezTo>
                    <a:pt x="23" y="16"/>
                    <a:pt x="28" y="10"/>
                    <a:pt x="26" y="4"/>
                  </a:cubicBezTo>
                  <a:cubicBezTo>
                    <a:pt x="26" y="2"/>
                    <a:pt x="25" y="1"/>
                    <a:pt x="2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4" name="Freeform 114"/>
            <p:cNvSpPr/>
            <p:nvPr/>
          </p:nvSpPr>
          <p:spPr bwMode="auto">
            <a:xfrm>
              <a:off x="3663" y="727"/>
              <a:ext cx="37" cy="8"/>
            </a:xfrm>
            <a:custGeom>
              <a:avLst/>
              <a:gdLst>
                <a:gd name="T0" fmla="*/ 10 w 18"/>
                <a:gd name="T1" fmla="*/ 0 h 4"/>
                <a:gd name="T2" fmla="*/ 5 w 18"/>
                <a:gd name="T3" fmla="*/ 1 h 4"/>
                <a:gd name="T4" fmla="*/ 0 w 18"/>
                <a:gd name="T5" fmla="*/ 3 h 4"/>
                <a:gd name="T6" fmla="*/ 6 w 18"/>
                <a:gd name="T7" fmla="*/ 4 h 4"/>
                <a:gd name="T8" fmla="*/ 18 w 18"/>
                <a:gd name="T9" fmla="*/ 3 h 4"/>
                <a:gd name="T10" fmla="*/ 10 w 1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">
                  <a:moveTo>
                    <a:pt x="10" y="0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4" y="1"/>
                    <a:pt x="2" y="2"/>
                    <a:pt x="0" y="3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10" y="4"/>
                    <a:pt x="14" y="3"/>
                    <a:pt x="18" y="3"/>
                  </a:cubicBezTo>
                  <a:cubicBezTo>
                    <a:pt x="16" y="1"/>
                    <a:pt x="13" y="0"/>
                    <a:pt x="10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5" name="Freeform 115"/>
            <p:cNvSpPr/>
            <p:nvPr/>
          </p:nvSpPr>
          <p:spPr bwMode="auto">
            <a:xfrm>
              <a:off x="3495" y="804"/>
              <a:ext cx="51" cy="44"/>
            </a:xfrm>
            <a:custGeom>
              <a:avLst/>
              <a:gdLst>
                <a:gd name="T0" fmla="*/ 13 w 25"/>
                <a:gd name="T1" fmla="*/ 0 h 22"/>
                <a:gd name="T2" fmla="*/ 13 w 25"/>
                <a:gd name="T3" fmla="*/ 1 h 22"/>
                <a:gd name="T4" fmla="*/ 0 w 25"/>
                <a:gd name="T5" fmla="*/ 18 h 22"/>
                <a:gd name="T6" fmla="*/ 9 w 25"/>
                <a:gd name="T7" fmla="*/ 22 h 22"/>
                <a:gd name="T8" fmla="*/ 14 w 25"/>
                <a:gd name="T9" fmla="*/ 21 h 22"/>
                <a:gd name="T10" fmla="*/ 24 w 25"/>
                <a:gd name="T11" fmla="*/ 7 h 22"/>
                <a:gd name="T12" fmla="*/ 13 w 2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2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0" y="6"/>
                    <a:pt x="6" y="12"/>
                    <a:pt x="0" y="18"/>
                  </a:cubicBezTo>
                  <a:cubicBezTo>
                    <a:pt x="2" y="20"/>
                    <a:pt x="6" y="22"/>
                    <a:pt x="9" y="22"/>
                  </a:cubicBezTo>
                  <a:cubicBezTo>
                    <a:pt x="11" y="22"/>
                    <a:pt x="13" y="22"/>
                    <a:pt x="14" y="21"/>
                  </a:cubicBezTo>
                  <a:cubicBezTo>
                    <a:pt x="21" y="19"/>
                    <a:pt x="25" y="13"/>
                    <a:pt x="24" y="7"/>
                  </a:cubicBezTo>
                  <a:cubicBezTo>
                    <a:pt x="23" y="3"/>
                    <a:pt x="18" y="0"/>
                    <a:pt x="1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6" name="Freeform 116"/>
            <p:cNvSpPr/>
            <p:nvPr/>
          </p:nvSpPr>
          <p:spPr bwMode="auto">
            <a:xfrm>
              <a:off x="3489" y="806"/>
              <a:ext cx="32" cy="34"/>
            </a:xfrm>
            <a:custGeom>
              <a:avLst/>
              <a:gdLst>
                <a:gd name="T0" fmla="*/ 16 w 16"/>
                <a:gd name="T1" fmla="*/ 0 h 17"/>
                <a:gd name="T2" fmla="*/ 11 w 16"/>
                <a:gd name="T3" fmla="*/ 0 h 17"/>
                <a:gd name="T4" fmla="*/ 2 w 16"/>
                <a:gd name="T5" fmla="*/ 14 h 17"/>
                <a:gd name="T6" fmla="*/ 3 w 16"/>
                <a:gd name="T7" fmla="*/ 17 h 17"/>
                <a:gd name="T8" fmla="*/ 16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4" y="0"/>
                    <a:pt x="13" y="0"/>
                    <a:pt x="11" y="0"/>
                  </a:cubicBezTo>
                  <a:cubicBezTo>
                    <a:pt x="4" y="2"/>
                    <a:pt x="0" y="8"/>
                    <a:pt x="2" y="14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9" y="11"/>
                    <a:pt x="13" y="5"/>
                    <a:pt x="16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7" name="Group 59"/>
          <p:cNvGrpSpPr>
            <a:grpSpLocks noChangeAspect="1"/>
          </p:cNvGrpSpPr>
          <p:nvPr/>
        </p:nvGrpSpPr>
        <p:grpSpPr>
          <a:xfrm>
            <a:off x="3517436" y="5326763"/>
            <a:ext cx="1377913" cy="1370841"/>
            <a:chOff x="695" y="1752"/>
            <a:chExt cx="974" cy="96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8" name="Oval 60"/>
            <p:cNvSpPr>
              <a:spLocks noChangeArrowheads="1"/>
            </p:cNvSpPr>
            <p:nvPr/>
          </p:nvSpPr>
          <p:spPr bwMode="auto">
            <a:xfrm>
              <a:off x="725" y="1782"/>
              <a:ext cx="917" cy="909"/>
            </a:xfrm>
            <a:prstGeom prst="ellipse">
              <a:avLst/>
            </a:prstGeom>
            <a:solidFill>
              <a:srgbClr val="BBD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9" name="Freeform 61"/>
            <p:cNvSpPr>
              <a:spLocks noEditPoints="1"/>
            </p:cNvSpPr>
            <p:nvPr/>
          </p:nvSpPr>
          <p:spPr bwMode="auto">
            <a:xfrm>
              <a:off x="695" y="1752"/>
              <a:ext cx="974" cy="969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5" y="309"/>
                    <a:pt x="20" y="244"/>
                    <a:pt x="20" y="164"/>
                  </a:cubicBezTo>
                  <a:cubicBezTo>
                    <a:pt x="20" y="84"/>
                    <a:pt x="85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0" name="Freeform 62"/>
            <p:cNvSpPr/>
            <p:nvPr/>
          </p:nvSpPr>
          <p:spPr bwMode="auto">
            <a:xfrm>
              <a:off x="959" y="1785"/>
              <a:ext cx="576" cy="711"/>
            </a:xfrm>
            <a:custGeom>
              <a:avLst/>
              <a:gdLst>
                <a:gd name="T0" fmla="*/ 53 w 194"/>
                <a:gd name="T1" fmla="*/ 81 h 241"/>
                <a:gd name="T2" fmla="*/ 14 w 194"/>
                <a:gd name="T3" fmla="*/ 7 h 241"/>
                <a:gd name="T4" fmla="*/ 97 w 194"/>
                <a:gd name="T5" fmla="*/ 2 h 241"/>
                <a:gd name="T6" fmla="*/ 183 w 194"/>
                <a:gd name="T7" fmla="*/ 67 h 241"/>
                <a:gd name="T8" fmla="*/ 179 w 194"/>
                <a:gd name="T9" fmla="*/ 213 h 241"/>
                <a:gd name="T10" fmla="*/ 119 w 194"/>
                <a:gd name="T11" fmla="*/ 241 h 241"/>
                <a:gd name="T12" fmla="*/ 141 w 194"/>
                <a:gd name="T13" fmla="*/ 93 h 241"/>
                <a:gd name="T14" fmla="*/ 53 w 194"/>
                <a:gd name="T15" fmla="*/ 8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" h="241">
                  <a:moveTo>
                    <a:pt x="53" y="81"/>
                  </a:moveTo>
                  <a:cubicBezTo>
                    <a:pt x="36" y="79"/>
                    <a:pt x="0" y="37"/>
                    <a:pt x="14" y="7"/>
                  </a:cubicBezTo>
                  <a:cubicBezTo>
                    <a:pt x="41" y="27"/>
                    <a:pt x="37" y="11"/>
                    <a:pt x="97" y="2"/>
                  </a:cubicBezTo>
                  <a:cubicBezTo>
                    <a:pt x="111" y="0"/>
                    <a:pt x="169" y="48"/>
                    <a:pt x="183" y="67"/>
                  </a:cubicBezTo>
                  <a:cubicBezTo>
                    <a:pt x="194" y="81"/>
                    <a:pt x="165" y="164"/>
                    <a:pt x="179" y="213"/>
                  </a:cubicBezTo>
                  <a:cubicBezTo>
                    <a:pt x="182" y="225"/>
                    <a:pt x="128" y="234"/>
                    <a:pt x="119" y="241"/>
                  </a:cubicBezTo>
                  <a:cubicBezTo>
                    <a:pt x="119" y="241"/>
                    <a:pt x="143" y="94"/>
                    <a:pt x="141" y="93"/>
                  </a:cubicBezTo>
                  <a:cubicBezTo>
                    <a:pt x="140" y="93"/>
                    <a:pt x="53" y="81"/>
                    <a:pt x="53" y="81"/>
                  </a:cubicBezTo>
                  <a:close/>
                </a:path>
              </a:pathLst>
            </a:custGeom>
            <a:solidFill>
              <a:srgbClr val="EA5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1" name="Freeform 63"/>
            <p:cNvSpPr/>
            <p:nvPr/>
          </p:nvSpPr>
          <p:spPr bwMode="auto">
            <a:xfrm>
              <a:off x="1072" y="1805"/>
              <a:ext cx="104" cy="198"/>
            </a:xfrm>
            <a:custGeom>
              <a:avLst/>
              <a:gdLst>
                <a:gd name="T0" fmla="*/ 21 w 35"/>
                <a:gd name="T1" fmla="*/ 67 h 67"/>
                <a:gd name="T2" fmla="*/ 35 w 35"/>
                <a:gd name="T3" fmla="*/ 67 h 67"/>
                <a:gd name="T4" fmla="*/ 32 w 35"/>
                <a:gd name="T5" fmla="*/ 0 h 67"/>
                <a:gd name="T6" fmla="*/ 6 w 35"/>
                <a:gd name="T7" fmla="*/ 8 h 67"/>
                <a:gd name="T8" fmla="*/ 21 w 35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7">
                  <a:moveTo>
                    <a:pt x="21" y="67"/>
                  </a:moveTo>
                  <a:cubicBezTo>
                    <a:pt x="35" y="67"/>
                    <a:pt x="35" y="67"/>
                    <a:pt x="35" y="67"/>
                  </a:cubicBezTo>
                  <a:cubicBezTo>
                    <a:pt x="23" y="50"/>
                    <a:pt x="28" y="17"/>
                    <a:pt x="32" y="0"/>
                  </a:cubicBezTo>
                  <a:cubicBezTo>
                    <a:pt x="20" y="3"/>
                    <a:pt x="12" y="6"/>
                    <a:pt x="6" y="8"/>
                  </a:cubicBezTo>
                  <a:cubicBezTo>
                    <a:pt x="0" y="30"/>
                    <a:pt x="20" y="63"/>
                    <a:pt x="21" y="67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2" name="Freeform 64"/>
            <p:cNvSpPr/>
            <p:nvPr/>
          </p:nvSpPr>
          <p:spPr bwMode="auto">
            <a:xfrm>
              <a:off x="1236" y="1796"/>
              <a:ext cx="124" cy="222"/>
            </a:xfrm>
            <a:custGeom>
              <a:avLst/>
              <a:gdLst>
                <a:gd name="T0" fmla="*/ 0 w 42"/>
                <a:gd name="T1" fmla="*/ 68 h 75"/>
                <a:gd name="T2" fmla="*/ 18 w 42"/>
                <a:gd name="T3" fmla="*/ 75 h 75"/>
                <a:gd name="T4" fmla="*/ 42 w 42"/>
                <a:gd name="T5" fmla="*/ 19 h 75"/>
                <a:gd name="T6" fmla="*/ 14 w 42"/>
                <a:gd name="T7" fmla="*/ 0 h 75"/>
                <a:gd name="T8" fmla="*/ 0 w 42"/>
                <a:gd name="T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0" y="68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21" y="61"/>
                    <a:pt x="35" y="33"/>
                    <a:pt x="42" y="19"/>
                  </a:cubicBezTo>
                  <a:cubicBezTo>
                    <a:pt x="32" y="11"/>
                    <a:pt x="21" y="4"/>
                    <a:pt x="14" y="0"/>
                  </a:cubicBezTo>
                  <a:cubicBezTo>
                    <a:pt x="2" y="23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3" name="Freeform 65"/>
            <p:cNvSpPr/>
            <p:nvPr/>
          </p:nvSpPr>
          <p:spPr bwMode="auto">
            <a:xfrm>
              <a:off x="1345" y="1903"/>
              <a:ext cx="140" cy="156"/>
            </a:xfrm>
            <a:custGeom>
              <a:avLst/>
              <a:gdLst>
                <a:gd name="T0" fmla="*/ 47 w 47"/>
                <a:gd name="T1" fmla="*/ 19 h 53"/>
                <a:gd name="T2" fmla="*/ 27 w 47"/>
                <a:gd name="T3" fmla="*/ 0 h 53"/>
                <a:gd name="T4" fmla="*/ 0 w 47"/>
                <a:gd name="T5" fmla="*/ 44 h 53"/>
                <a:gd name="T6" fmla="*/ 11 w 47"/>
                <a:gd name="T7" fmla="*/ 53 h 53"/>
                <a:gd name="T8" fmla="*/ 47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2">
                  <a:moveTo>
                    <a:pt x="47" y="19"/>
                  </a:moveTo>
                  <a:cubicBezTo>
                    <a:pt x="42" y="14"/>
                    <a:pt x="35" y="7"/>
                    <a:pt x="27" y="0"/>
                  </a:cubicBezTo>
                  <a:cubicBezTo>
                    <a:pt x="10" y="18"/>
                    <a:pt x="4" y="37"/>
                    <a:pt x="0" y="44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4" y="43"/>
                    <a:pt x="36" y="27"/>
                    <a:pt x="47" y="19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4" name="Freeform 66"/>
            <p:cNvSpPr/>
            <p:nvPr/>
          </p:nvSpPr>
          <p:spPr bwMode="auto">
            <a:xfrm>
              <a:off x="1402" y="2192"/>
              <a:ext cx="86" cy="83"/>
            </a:xfrm>
            <a:custGeom>
              <a:avLst/>
              <a:gdLst>
                <a:gd name="T0" fmla="*/ 0 w 29"/>
                <a:gd name="T1" fmla="*/ 28 h 28"/>
                <a:gd name="T2" fmla="*/ 27 w 29"/>
                <a:gd name="T3" fmla="*/ 24 h 28"/>
                <a:gd name="T4" fmla="*/ 29 w 29"/>
                <a:gd name="T5" fmla="*/ 0 h 28"/>
                <a:gd name="T6" fmla="*/ 0 w 29"/>
                <a:gd name="T7" fmla="*/ 8 h 28"/>
                <a:gd name="T8" fmla="*/ 0 w 2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27" y="24"/>
                    <a:pt x="27" y="24"/>
                    <a:pt x="27" y="24"/>
                  </a:cubicBezTo>
                  <a:cubicBezTo>
                    <a:pt x="28" y="16"/>
                    <a:pt x="28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5" name="Freeform 67"/>
            <p:cNvSpPr/>
            <p:nvPr/>
          </p:nvSpPr>
          <p:spPr bwMode="auto">
            <a:xfrm>
              <a:off x="1393" y="2310"/>
              <a:ext cx="89" cy="80"/>
            </a:xfrm>
            <a:custGeom>
              <a:avLst/>
              <a:gdLst>
                <a:gd name="T0" fmla="*/ 0 w 30"/>
                <a:gd name="T1" fmla="*/ 8 h 27"/>
                <a:gd name="T2" fmla="*/ 0 w 30"/>
                <a:gd name="T3" fmla="*/ 27 h 27"/>
                <a:gd name="T4" fmla="*/ 30 w 30"/>
                <a:gd name="T5" fmla="*/ 23 h 27"/>
                <a:gd name="T6" fmla="*/ 29 w 30"/>
                <a:gd name="T7" fmla="*/ 0 h 27"/>
                <a:gd name="T8" fmla="*/ 0 w 30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7">
                  <a:moveTo>
                    <a:pt x="0" y="8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9" y="15"/>
                    <a:pt x="29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6" name="Freeform 68"/>
            <p:cNvSpPr/>
            <p:nvPr/>
          </p:nvSpPr>
          <p:spPr bwMode="auto">
            <a:xfrm>
              <a:off x="864" y="1959"/>
              <a:ext cx="202" cy="186"/>
            </a:xfrm>
            <a:custGeom>
              <a:avLst/>
              <a:gdLst>
                <a:gd name="T0" fmla="*/ 68 w 68"/>
                <a:gd name="T1" fmla="*/ 32 h 63"/>
                <a:gd name="T2" fmla="*/ 7 w 68"/>
                <a:gd name="T3" fmla="*/ 15 h 63"/>
                <a:gd name="T4" fmla="*/ 59 w 68"/>
                <a:gd name="T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2">
                  <a:moveTo>
                    <a:pt x="68" y="32"/>
                  </a:moveTo>
                  <a:cubicBezTo>
                    <a:pt x="64" y="20"/>
                    <a:pt x="34" y="0"/>
                    <a:pt x="7" y="15"/>
                  </a:cubicBezTo>
                  <a:cubicBezTo>
                    <a:pt x="0" y="21"/>
                    <a:pt x="33" y="63"/>
                    <a:pt x="59" y="52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7" name="Freeform 69"/>
            <p:cNvSpPr/>
            <p:nvPr/>
          </p:nvSpPr>
          <p:spPr bwMode="auto">
            <a:xfrm>
              <a:off x="870" y="1994"/>
              <a:ext cx="176" cy="148"/>
            </a:xfrm>
            <a:custGeom>
              <a:avLst/>
              <a:gdLst>
                <a:gd name="T0" fmla="*/ 57 w 59"/>
                <a:gd name="T1" fmla="*/ 40 h 50"/>
                <a:gd name="T2" fmla="*/ 59 w 59"/>
                <a:gd name="T3" fmla="*/ 36 h 50"/>
                <a:gd name="T4" fmla="*/ 4 w 59"/>
                <a:gd name="T5" fmla="*/ 4 h 50"/>
                <a:gd name="T6" fmla="*/ 57 w 59"/>
                <a:gd name="T7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50">
                  <a:moveTo>
                    <a:pt x="57" y="40"/>
                  </a:moveTo>
                  <a:cubicBezTo>
                    <a:pt x="59" y="36"/>
                    <a:pt x="59" y="36"/>
                    <a:pt x="59" y="36"/>
                  </a:cubicBezTo>
                  <a:cubicBezTo>
                    <a:pt x="53" y="22"/>
                    <a:pt x="35" y="0"/>
                    <a:pt x="4" y="4"/>
                  </a:cubicBezTo>
                  <a:cubicBezTo>
                    <a:pt x="0" y="12"/>
                    <a:pt x="32" y="50"/>
                    <a:pt x="57" y="40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8" name="Freeform 70"/>
            <p:cNvSpPr/>
            <p:nvPr/>
          </p:nvSpPr>
          <p:spPr bwMode="auto">
            <a:xfrm>
              <a:off x="1372" y="2006"/>
              <a:ext cx="202" cy="180"/>
            </a:xfrm>
            <a:custGeom>
              <a:avLst/>
              <a:gdLst>
                <a:gd name="T0" fmla="*/ 0 w 68"/>
                <a:gd name="T1" fmla="*/ 27 h 61"/>
                <a:gd name="T2" fmla="*/ 62 w 68"/>
                <a:gd name="T3" fmla="*/ 19 h 61"/>
                <a:gd name="T4" fmla="*/ 6 w 68"/>
                <a:gd name="T5" fmla="*/ 4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1">
                  <a:moveTo>
                    <a:pt x="0" y="27"/>
                  </a:moveTo>
                  <a:cubicBezTo>
                    <a:pt x="5" y="15"/>
                    <a:pt x="38" y="0"/>
                    <a:pt x="62" y="19"/>
                  </a:cubicBezTo>
                  <a:cubicBezTo>
                    <a:pt x="68" y="25"/>
                    <a:pt x="30" y="61"/>
                    <a:pt x="6" y="47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9" name="Freeform 71"/>
            <p:cNvSpPr/>
            <p:nvPr/>
          </p:nvSpPr>
          <p:spPr bwMode="auto">
            <a:xfrm>
              <a:off x="1384" y="2045"/>
              <a:ext cx="184" cy="141"/>
            </a:xfrm>
            <a:custGeom>
              <a:avLst/>
              <a:gdLst>
                <a:gd name="T0" fmla="*/ 2 w 62"/>
                <a:gd name="T1" fmla="*/ 34 h 48"/>
                <a:gd name="T2" fmla="*/ 0 w 62"/>
                <a:gd name="T3" fmla="*/ 29 h 48"/>
                <a:gd name="T4" fmla="*/ 59 w 62"/>
                <a:gd name="T5" fmla="*/ 6 h 48"/>
                <a:gd name="T6" fmla="*/ 2 w 62"/>
                <a:gd name="T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8">
                  <a:moveTo>
                    <a:pt x="2" y="34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8" y="17"/>
                    <a:pt x="28" y="0"/>
                    <a:pt x="59" y="6"/>
                  </a:cubicBezTo>
                  <a:cubicBezTo>
                    <a:pt x="62" y="14"/>
                    <a:pt x="25" y="48"/>
                    <a:pt x="2" y="34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0" name="Freeform 72"/>
            <p:cNvSpPr/>
            <p:nvPr/>
          </p:nvSpPr>
          <p:spPr bwMode="auto">
            <a:xfrm>
              <a:off x="808" y="1950"/>
              <a:ext cx="650" cy="676"/>
            </a:xfrm>
            <a:custGeom>
              <a:avLst/>
              <a:gdLst>
                <a:gd name="T0" fmla="*/ 67 w 219"/>
                <a:gd name="T1" fmla="*/ 80 h 229"/>
                <a:gd name="T2" fmla="*/ 150 w 219"/>
                <a:gd name="T3" fmla="*/ 7 h 229"/>
                <a:gd name="T4" fmla="*/ 206 w 219"/>
                <a:gd name="T5" fmla="*/ 131 h 229"/>
                <a:gd name="T6" fmla="*/ 100 w 219"/>
                <a:gd name="T7" fmla="*/ 217 h 229"/>
                <a:gd name="T8" fmla="*/ 48 w 219"/>
                <a:gd name="T9" fmla="*/ 115 h 229"/>
                <a:gd name="T10" fmla="*/ 67 w 219"/>
                <a:gd name="T11" fmla="*/ 8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29">
                  <a:moveTo>
                    <a:pt x="67" y="80"/>
                  </a:moveTo>
                  <a:cubicBezTo>
                    <a:pt x="69" y="54"/>
                    <a:pt x="81" y="0"/>
                    <a:pt x="150" y="7"/>
                  </a:cubicBezTo>
                  <a:cubicBezTo>
                    <a:pt x="219" y="14"/>
                    <a:pt x="212" y="93"/>
                    <a:pt x="206" y="131"/>
                  </a:cubicBezTo>
                  <a:cubicBezTo>
                    <a:pt x="200" y="169"/>
                    <a:pt x="175" y="229"/>
                    <a:pt x="100" y="217"/>
                  </a:cubicBezTo>
                  <a:cubicBezTo>
                    <a:pt x="60" y="214"/>
                    <a:pt x="0" y="163"/>
                    <a:pt x="48" y="115"/>
                  </a:cubicBezTo>
                  <a:cubicBezTo>
                    <a:pt x="61" y="103"/>
                    <a:pt x="66" y="87"/>
                    <a:pt x="67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1" name="Freeform 73"/>
            <p:cNvSpPr/>
            <p:nvPr/>
          </p:nvSpPr>
          <p:spPr bwMode="auto">
            <a:xfrm>
              <a:off x="832" y="2219"/>
              <a:ext cx="567" cy="399"/>
            </a:xfrm>
            <a:custGeom>
              <a:avLst/>
              <a:gdLst>
                <a:gd name="T0" fmla="*/ 191 w 191"/>
                <a:gd name="T1" fmla="*/ 67 h 135"/>
                <a:gd name="T2" fmla="*/ 32 w 191"/>
                <a:gd name="T3" fmla="*/ 33 h 135"/>
                <a:gd name="T4" fmla="*/ 92 w 191"/>
                <a:gd name="T5" fmla="*/ 126 h 135"/>
                <a:gd name="T6" fmla="*/ 191 w 191"/>
                <a:gd name="T7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35">
                  <a:moveTo>
                    <a:pt x="191" y="67"/>
                  </a:moveTo>
                  <a:cubicBezTo>
                    <a:pt x="176" y="19"/>
                    <a:pt x="54" y="0"/>
                    <a:pt x="32" y="33"/>
                  </a:cubicBezTo>
                  <a:cubicBezTo>
                    <a:pt x="0" y="79"/>
                    <a:pt x="55" y="123"/>
                    <a:pt x="92" y="126"/>
                  </a:cubicBezTo>
                  <a:cubicBezTo>
                    <a:pt x="151" y="135"/>
                    <a:pt x="179" y="100"/>
                    <a:pt x="191" y="67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2" name="Freeform 74"/>
            <p:cNvSpPr/>
            <p:nvPr/>
          </p:nvSpPr>
          <p:spPr bwMode="auto">
            <a:xfrm>
              <a:off x="921" y="2316"/>
              <a:ext cx="104" cy="104"/>
            </a:xfrm>
            <a:custGeom>
              <a:avLst/>
              <a:gdLst>
                <a:gd name="T0" fmla="*/ 34 w 35"/>
                <a:gd name="T1" fmla="*/ 19 h 35"/>
                <a:gd name="T2" fmla="*/ 16 w 35"/>
                <a:gd name="T3" fmla="*/ 34 h 35"/>
                <a:gd name="T4" fmla="*/ 0 w 35"/>
                <a:gd name="T5" fmla="*/ 16 h 35"/>
                <a:gd name="T6" fmla="*/ 18 w 35"/>
                <a:gd name="T7" fmla="*/ 0 h 35"/>
                <a:gd name="T8" fmla="*/ 34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4" y="19"/>
                  </a:moveTo>
                  <a:cubicBezTo>
                    <a:pt x="34" y="28"/>
                    <a:pt x="25" y="35"/>
                    <a:pt x="16" y="34"/>
                  </a:cubicBezTo>
                  <a:cubicBezTo>
                    <a:pt x="7" y="34"/>
                    <a:pt x="0" y="26"/>
                    <a:pt x="0" y="16"/>
                  </a:cubicBezTo>
                  <a:cubicBezTo>
                    <a:pt x="1" y="7"/>
                    <a:pt x="9" y="0"/>
                    <a:pt x="18" y="0"/>
                  </a:cubicBezTo>
                  <a:cubicBezTo>
                    <a:pt x="28" y="1"/>
                    <a:pt x="35" y="9"/>
                    <a:pt x="34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3" name="Freeform 75"/>
            <p:cNvSpPr/>
            <p:nvPr/>
          </p:nvSpPr>
          <p:spPr bwMode="auto">
            <a:xfrm>
              <a:off x="1262" y="2364"/>
              <a:ext cx="104" cy="103"/>
            </a:xfrm>
            <a:custGeom>
              <a:avLst/>
              <a:gdLst>
                <a:gd name="T0" fmla="*/ 35 w 35"/>
                <a:gd name="T1" fmla="*/ 19 h 35"/>
                <a:gd name="T2" fmla="*/ 17 w 35"/>
                <a:gd name="T3" fmla="*/ 35 h 35"/>
                <a:gd name="T4" fmla="*/ 1 w 35"/>
                <a:gd name="T5" fmla="*/ 17 h 35"/>
                <a:gd name="T6" fmla="*/ 19 w 35"/>
                <a:gd name="T7" fmla="*/ 1 h 35"/>
                <a:gd name="T8" fmla="*/ 35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5" y="19"/>
                  </a:moveTo>
                  <a:cubicBezTo>
                    <a:pt x="34" y="28"/>
                    <a:pt x="26" y="35"/>
                    <a:pt x="17" y="35"/>
                  </a:cubicBezTo>
                  <a:cubicBezTo>
                    <a:pt x="7" y="34"/>
                    <a:pt x="0" y="26"/>
                    <a:pt x="1" y="17"/>
                  </a:cubicBezTo>
                  <a:cubicBezTo>
                    <a:pt x="1" y="7"/>
                    <a:pt x="10" y="0"/>
                    <a:pt x="19" y="1"/>
                  </a:cubicBezTo>
                  <a:cubicBezTo>
                    <a:pt x="28" y="1"/>
                    <a:pt x="35" y="10"/>
                    <a:pt x="35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4" name="Freeform 76"/>
            <p:cNvSpPr/>
            <p:nvPr/>
          </p:nvSpPr>
          <p:spPr bwMode="auto">
            <a:xfrm>
              <a:off x="1075" y="2307"/>
              <a:ext cx="33" cy="30"/>
            </a:xfrm>
            <a:custGeom>
              <a:avLst/>
              <a:gdLst>
                <a:gd name="T0" fmla="*/ 10 w 11"/>
                <a:gd name="T1" fmla="*/ 5 h 10"/>
                <a:gd name="T2" fmla="*/ 5 w 11"/>
                <a:gd name="T3" fmla="*/ 10 h 10"/>
                <a:gd name="T4" fmla="*/ 0 w 11"/>
                <a:gd name="T5" fmla="*/ 5 h 10"/>
                <a:gd name="T6" fmla="*/ 5 w 11"/>
                <a:gd name="T7" fmla="*/ 0 h 10"/>
                <a:gd name="T8" fmla="*/ 10 w 11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5"/>
                  </a:moveTo>
                  <a:cubicBezTo>
                    <a:pt x="10" y="8"/>
                    <a:pt x="8" y="10"/>
                    <a:pt x="5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1" y="2"/>
                    <a:pt x="10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5" name="Freeform 77"/>
            <p:cNvSpPr/>
            <p:nvPr/>
          </p:nvSpPr>
          <p:spPr bwMode="auto">
            <a:xfrm>
              <a:off x="1200" y="2316"/>
              <a:ext cx="33" cy="33"/>
            </a:xfrm>
            <a:custGeom>
              <a:avLst/>
              <a:gdLst>
                <a:gd name="T0" fmla="*/ 11 w 11"/>
                <a:gd name="T1" fmla="*/ 6 h 11"/>
                <a:gd name="T2" fmla="*/ 5 w 11"/>
                <a:gd name="T3" fmla="*/ 10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cubicBezTo>
                    <a:pt x="10" y="8"/>
                    <a:pt x="8" y="11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6" name="Freeform 78"/>
            <p:cNvSpPr/>
            <p:nvPr/>
          </p:nvSpPr>
          <p:spPr bwMode="auto">
            <a:xfrm>
              <a:off x="1099" y="2411"/>
              <a:ext cx="125" cy="94"/>
            </a:xfrm>
            <a:custGeom>
              <a:avLst/>
              <a:gdLst>
                <a:gd name="T0" fmla="*/ 0 w 42"/>
                <a:gd name="T1" fmla="*/ 9 h 32"/>
                <a:gd name="T2" fmla="*/ 36 w 42"/>
                <a:gd name="T3" fmla="*/ 0 h 32"/>
                <a:gd name="T4" fmla="*/ 24 w 42"/>
                <a:gd name="T5" fmla="*/ 30 h 32"/>
                <a:gd name="T6" fmla="*/ 0 w 42"/>
                <a:gd name="T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9"/>
                  </a:moveTo>
                  <a:cubicBezTo>
                    <a:pt x="8" y="10"/>
                    <a:pt x="28" y="13"/>
                    <a:pt x="36" y="0"/>
                  </a:cubicBezTo>
                  <a:cubicBezTo>
                    <a:pt x="42" y="14"/>
                    <a:pt x="38" y="28"/>
                    <a:pt x="24" y="30"/>
                  </a:cubicBezTo>
                  <a:cubicBezTo>
                    <a:pt x="6" y="32"/>
                    <a:pt x="7" y="14"/>
                    <a:pt x="0" y="9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7" name="Freeform 79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8" name="Freeform 80"/>
            <p:cNvSpPr/>
            <p:nvPr/>
          </p:nvSpPr>
          <p:spPr bwMode="auto">
            <a:xfrm>
              <a:off x="1063" y="2110"/>
              <a:ext cx="80" cy="88"/>
            </a:xfrm>
            <a:custGeom>
              <a:avLst/>
              <a:gdLst>
                <a:gd name="T0" fmla="*/ 3 w 27"/>
                <a:gd name="T1" fmla="*/ 23 h 30"/>
                <a:gd name="T2" fmla="*/ 3 w 27"/>
                <a:gd name="T3" fmla="*/ 25 h 30"/>
                <a:gd name="T4" fmla="*/ 17 w 27"/>
                <a:gd name="T5" fmla="*/ 28 h 30"/>
                <a:gd name="T6" fmla="*/ 25 w 27"/>
                <a:gd name="T7" fmla="*/ 10 h 30"/>
                <a:gd name="T8" fmla="*/ 14 w 27"/>
                <a:gd name="T9" fmla="*/ 0 h 30"/>
                <a:gd name="T10" fmla="*/ 11 w 27"/>
                <a:gd name="T11" fmla="*/ 1 h 30"/>
                <a:gd name="T12" fmla="*/ 3 w 27"/>
                <a:gd name="T13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3" y="23"/>
                  </a:moveTo>
                  <a:cubicBezTo>
                    <a:pt x="3" y="23"/>
                    <a:pt x="3" y="24"/>
                    <a:pt x="3" y="25"/>
                  </a:cubicBezTo>
                  <a:cubicBezTo>
                    <a:pt x="7" y="29"/>
                    <a:pt x="12" y="30"/>
                    <a:pt x="17" y="28"/>
                  </a:cubicBezTo>
                  <a:cubicBezTo>
                    <a:pt x="24" y="25"/>
                    <a:pt x="27" y="17"/>
                    <a:pt x="25" y="10"/>
                  </a:cubicBezTo>
                  <a:cubicBezTo>
                    <a:pt x="23" y="4"/>
                    <a:pt x="19" y="1"/>
                    <a:pt x="14" y="0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4" y="4"/>
                    <a:pt x="0" y="14"/>
                    <a:pt x="3" y="23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9" name="Freeform 81"/>
            <p:cNvSpPr/>
            <p:nvPr/>
          </p:nvSpPr>
          <p:spPr bwMode="auto">
            <a:xfrm>
              <a:off x="1063" y="2113"/>
              <a:ext cx="69" cy="76"/>
            </a:xfrm>
            <a:custGeom>
              <a:avLst/>
              <a:gdLst>
                <a:gd name="T0" fmla="*/ 3 w 23"/>
                <a:gd name="T1" fmla="*/ 22 h 26"/>
                <a:gd name="T2" fmla="*/ 3 w 23"/>
                <a:gd name="T3" fmla="*/ 23 h 26"/>
                <a:gd name="T4" fmla="*/ 14 w 23"/>
                <a:gd name="T5" fmla="*/ 25 h 26"/>
                <a:gd name="T6" fmla="*/ 21 w 23"/>
                <a:gd name="T7" fmla="*/ 8 h 26"/>
                <a:gd name="T8" fmla="*/ 12 w 23"/>
                <a:gd name="T9" fmla="*/ 0 h 26"/>
                <a:gd name="T10" fmla="*/ 11 w 23"/>
                <a:gd name="T11" fmla="*/ 0 h 26"/>
                <a:gd name="T12" fmla="*/ 3 w 23"/>
                <a:gd name="T1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6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6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3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0" name="Freeform 82"/>
            <p:cNvSpPr/>
            <p:nvPr/>
          </p:nvSpPr>
          <p:spPr bwMode="auto">
            <a:xfrm>
              <a:off x="1120" y="2136"/>
              <a:ext cx="26" cy="27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1" name="Freeform 83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2" name="Freeform 84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3" name="Freeform 85"/>
            <p:cNvSpPr/>
            <p:nvPr/>
          </p:nvSpPr>
          <p:spPr bwMode="auto">
            <a:xfrm>
              <a:off x="1215" y="2133"/>
              <a:ext cx="80" cy="86"/>
            </a:xfrm>
            <a:custGeom>
              <a:avLst/>
              <a:gdLst>
                <a:gd name="T0" fmla="*/ 3 w 27"/>
                <a:gd name="T1" fmla="*/ 22 h 29"/>
                <a:gd name="T2" fmla="*/ 3 w 27"/>
                <a:gd name="T3" fmla="*/ 24 h 29"/>
                <a:gd name="T4" fmla="*/ 17 w 27"/>
                <a:gd name="T5" fmla="*/ 27 h 29"/>
                <a:gd name="T6" fmla="*/ 25 w 27"/>
                <a:gd name="T7" fmla="*/ 9 h 29"/>
                <a:gd name="T8" fmla="*/ 14 w 27"/>
                <a:gd name="T9" fmla="*/ 0 h 29"/>
                <a:gd name="T10" fmla="*/ 11 w 27"/>
                <a:gd name="T11" fmla="*/ 0 h 29"/>
                <a:gd name="T12" fmla="*/ 3 w 2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8">
                  <a:moveTo>
                    <a:pt x="3" y="22"/>
                  </a:moveTo>
                  <a:cubicBezTo>
                    <a:pt x="3" y="23"/>
                    <a:pt x="3" y="23"/>
                    <a:pt x="3" y="24"/>
                  </a:cubicBezTo>
                  <a:cubicBezTo>
                    <a:pt x="7" y="28"/>
                    <a:pt x="12" y="29"/>
                    <a:pt x="17" y="27"/>
                  </a:cubicBezTo>
                  <a:cubicBezTo>
                    <a:pt x="24" y="24"/>
                    <a:pt x="27" y="16"/>
                    <a:pt x="25" y="9"/>
                  </a:cubicBezTo>
                  <a:cubicBezTo>
                    <a:pt x="23" y="3"/>
                    <a:pt x="19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4" name="Freeform 86"/>
            <p:cNvSpPr/>
            <p:nvPr/>
          </p:nvSpPr>
          <p:spPr bwMode="auto">
            <a:xfrm>
              <a:off x="1215" y="2133"/>
              <a:ext cx="68" cy="80"/>
            </a:xfrm>
            <a:custGeom>
              <a:avLst/>
              <a:gdLst>
                <a:gd name="T0" fmla="*/ 3 w 23"/>
                <a:gd name="T1" fmla="*/ 22 h 27"/>
                <a:gd name="T2" fmla="*/ 3 w 23"/>
                <a:gd name="T3" fmla="*/ 23 h 27"/>
                <a:gd name="T4" fmla="*/ 14 w 23"/>
                <a:gd name="T5" fmla="*/ 25 h 27"/>
                <a:gd name="T6" fmla="*/ 21 w 23"/>
                <a:gd name="T7" fmla="*/ 8 h 27"/>
                <a:gd name="T8" fmla="*/ 12 w 23"/>
                <a:gd name="T9" fmla="*/ 0 h 27"/>
                <a:gd name="T10" fmla="*/ 11 w 23"/>
                <a:gd name="T11" fmla="*/ 0 h 27"/>
                <a:gd name="T12" fmla="*/ 3 w 23"/>
                <a:gd name="T13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7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7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5" name="Freeform 87"/>
            <p:cNvSpPr/>
            <p:nvPr/>
          </p:nvSpPr>
          <p:spPr bwMode="auto">
            <a:xfrm>
              <a:off x="1271" y="2157"/>
              <a:ext cx="27" cy="26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6" name="Freeform 88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7" name="Freeform 89"/>
            <p:cNvSpPr/>
            <p:nvPr/>
          </p:nvSpPr>
          <p:spPr bwMode="auto">
            <a:xfrm>
              <a:off x="1197" y="1968"/>
              <a:ext cx="62" cy="147"/>
            </a:xfrm>
            <a:custGeom>
              <a:avLst/>
              <a:gdLst>
                <a:gd name="T0" fmla="*/ 0 w 21"/>
                <a:gd name="T1" fmla="*/ 44 h 50"/>
                <a:gd name="T2" fmla="*/ 21 w 21"/>
                <a:gd name="T3" fmla="*/ 1 h 50"/>
                <a:gd name="T4" fmla="*/ 19 w 21"/>
                <a:gd name="T5" fmla="*/ 1 h 50"/>
                <a:gd name="T6" fmla="*/ 2 w 21"/>
                <a:gd name="T7" fmla="*/ 1 h 50"/>
                <a:gd name="T8" fmla="*/ 0 w 21"/>
                <a:gd name="T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0">
                  <a:moveTo>
                    <a:pt x="0" y="44"/>
                  </a:moveTo>
                  <a:cubicBezTo>
                    <a:pt x="4" y="50"/>
                    <a:pt x="12" y="19"/>
                    <a:pt x="21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3" y="1"/>
                    <a:pt x="7" y="0"/>
                    <a:pt x="2" y="1"/>
                  </a:cubicBezTo>
                  <a:cubicBezTo>
                    <a:pt x="0" y="14"/>
                    <a:pt x="1" y="34"/>
                    <a:pt x="0" y="4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8" name="Freeform 90"/>
            <p:cNvSpPr/>
            <p:nvPr/>
          </p:nvSpPr>
          <p:spPr bwMode="auto">
            <a:xfrm>
              <a:off x="1262" y="1977"/>
              <a:ext cx="71" cy="133"/>
            </a:xfrm>
            <a:custGeom>
              <a:avLst/>
              <a:gdLst>
                <a:gd name="T0" fmla="*/ 24 w 24"/>
                <a:gd name="T1" fmla="*/ 7 h 45"/>
                <a:gd name="T2" fmla="*/ 8 w 24"/>
                <a:gd name="T3" fmla="*/ 0 h 45"/>
                <a:gd name="T4" fmla="*/ 0 w 24"/>
                <a:gd name="T5" fmla="*/ 39 h 45"/>
                <a:gd name="T6" fmla="*/ 24 w 24"/>
                <a:gd name="T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5">
                  <a:moveTo>
                    <a:pt x="24" y="7"/>
                  </a:moveTo>
                  <a:cubicBezTo>
                    <a:pt x="20" y="4"/>
                    <a:pt x="14" y="2"/>
                    <a:pt x="8" y="0"/>
                  </a:cubicBezTo>
                  <a:cubicBezTo>
                    <a:pt x="4" y="12"/>
                    <a:pt x="1" y="29"/>
                    <a:pt x="0" y="39"/>
                  </a:cubicBezTo>
                  <a:cubicBezTo>
                    <a:pt x="3" y="45"/>
                    <a:pt x="13" y="22"/>
                    <a:pt x="24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9" name="Freeform 91"/>
            <p:cNvSpPr/>
            <p:nvPr/>
          </p:nvSpPr>
          <p:spPr bwMode="auto">
            <a:xfrm>
              <a:off x="1105" y="1977"/>
              <a:ext cx="47" cy="121"/>
            </a:xfrm>
            <a:custGeom>
              <a:avLst/>
              <a:gdLst>
                <a:gd name="T0" fmla="*/ 16 w 16"/>
                <a:gd name="T1" fmla="*/ 0 h 41"/>
                <a:gd name="T2" fmla="*/ 0 w 16"/>
                <a:gd name="T3" fmla="*/ 7 h 41"/>
                <a:gd name="T4" fmla="*/ 10 w 16"/>
                <a:gd name="T5" fmla="*/ 37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16" y="0"/>
                  </a:moveTo>
                  <a:cubicBezTo>
                    <a:pt x="10" y="2"/>
                    <a:pt x="5" y="4"/>
                    <a:pt x="0" y="7"/>
                  </a:cubicBezTo>
                  <a:cubicBezTo>
                    <a:pt x="2" y="18"/>
                    <a:pt x="6" y="30"/>
                    <a:pt x="10" y="37"/>
                  </a:cubicBezTo>
                  <a:cubicBezTo>
                    <a:pt x="16" y="41"/>
                    <a:pt x="14" y="19"/>
                    <a:pt x="16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0" name="Freeform 92"/>
            <p:cNvSpPr/>
            <p:nvPr/>
          </p:nvSpPr>
          <p:spPr bwMode="auto">
            <a:xfrm>
              <a:off x="1004" y="2163"/>
              <a:ext cx="56" cy="35"/>
            </a:xfrm>
            <a:custGeom>
              <a:avLst/>
              <a:gdLst>
                <a:gd name="T0" fmla="*/ 18 w 19"/>
                <a:gd name="T1" fmla="*/ 0 h 12"/>
                <a:gd name="T2" fmla="*/ 2 w 19"/>
                <a:gd name="T3" fmla="*/ 1 h 12"/>
                <a:gd name="T4" fmla="*/ 1 w 19"/>
                <a:gd name="T5" fmla="*/ 8 h 12"/>
                <a:gd name="T6" fmla="*/ 0 w 19"/>
                <a:gd name="T7" fmla="*/ 1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12" y="0"/>
                    <a:pt x="5" y="1"/>
                    <a:pt x="2" y="1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13" y="8"/>
                    <a:pt x="19" y="1"/>
                    <a:pt x="1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1" name="Freeform 93"/>
            <p:cNvSpPr/>
            <p:nvPr/>
          </p:nvSpPr>
          <p:spPr bwMode="auto">
            <a:xfrm>
              <a:off x="968" y="2216"/>
              <a:ext cx="113" cy="53"/>
            </a:xfrm>
            <a:custGeom>
              <a:avLst/>
              <a:gdLst>
                <a:gd name="T0" fmla="*/ 34 w 38"/>
                <a:gd name="T1" fmla="*/ 1 h 18"/>
                <a:gd name="T2" fmla="*/ 10 w 38"/>
                <a:gd name="T3" fmla="*/ 2 h 18"/>
                <a:gd name="T4" fmla="*/ 0 w 38"/>
                <a:gd name="T5" fmla="*/ 18 h 18"/>
                <a:gd name="T6" fmla="*/ 34 w 38"/>
                <a:gd name="T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8">
                  <a:moveTo>
                    <a:pt x="34" y="1"/>
                  </a:moveTo>
                  <a:cubicBezTo>
                    <a:pt x="27" y="0"/>
                    <a:pt x="18" y="0"/>
                    <a:pt x="10" y="2"/>
                  </a:cubicBezTo>
                  <a:cubicBezTo>
                    <a:pt x="8" y="7"/>
                    <a:pt x="5" y="13"/>
                    <a:pt x="0" y="18"/>
                  </a:cubicBezTo>
                  <a:cubicBezTo>
                    <a:pt x="21" y="11"/>
                    <a:pt x="38" y="2"/>
                    <a:pt x="3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2" name="Freeform 94"/>
            <p:cNvSpPr/>
            <p:nvPr/>
          </p:nvSpPr>
          <p:spPr bwMode="auto">
            <a:xfrm>
              <a:off x="1325" y="2154"/>
              <a:ext cx="106" cy="80"/>
            </a:xfrm>
            <a:custGeom>
              <a:avLst/>
              <a:gdLst>
                <a:gd name="T0" fmla="*/ 4 w 36"/>
                <a:gd name="T1" fmla="*/ 5 h 27"/>
                <a:gd name="T2" fmla="*/ 35 w 36"/>
                <a:gd name="T3" fmla="*/ 27 h 27"/>
                <a:gd name="T4" fmla="*/ 35 w 36"/>
                <a:gd name="T5" fmla="*/ 13 h 27"/>
                <a:gd name="T6" fmla="*/ 5 w 36"/>
                <a:gd name="T7" fmla="*/ 0 h 27"/>
                <a:gd name="T8" fmla="*/ 4 w 36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7">
                  <a:moveTo>
                    <a:pt x="4" y="5"/>
                  </a:moveTo>
                  <a:cubicBezTo>
                    <a:pt x="7" y="8"/>
                    <a:pt x="26" y="19"/>
                    <a:pt x="35" y="27"/>
                  </a:cubicBezTo>
                  <a:cubicBezTo>
                    <a:pt x="36" y="23"/>
                    <a:pt x="36" y="18"/>
                    <a:pt x="35" y="13"/>
                  </a:cubicBezTo>
                  <a:cubicBezTo>
                    <a:pt x="27" y="7"/>
                    <a:pt x="12" y="2"/>
                    <a:pt x="5" y="0"/>
                  </a:cubicBezTo>
                  <a:cubicBezTo>
                    <a:pt x="2" y="0"/>
                    <a:pt x="0" y="2"/>
                    <a:pt x="4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3" name="Freeform 95"/>
            <p:cNvSpPr/>
            <p:nvPr/>
          </p:nvSpPr>
          <p:spPr bwMode="auto">
            <a:xfrm>
              <a:off x="1298" y="2219"/>
              <a:ext cx="130" cy="91"/>
            </a:xfrm>
            <a:custGeom>
              <a:avLst/>
              <a:gdLst>
                <a:gd name="T0" fmla="*/ 16 w 44"/>
                <a:gd name="T1" fmla="*/ 11 h 31"/>
                <a:gd name="T2" fmla="*/ 42 w 44"/>
                <a:gd name="T3" fmla="*/ 31 h 31"/>
                <a:gd name="T4" fmla="*/ 44 w 44"/>
                <a:gd name="T5" fmla="*/ 14 h 31"/>
                <a:gd name="T6" fmla="*/ 4 w 44"/>
                <a:gd name="T7" fmla="*/ 1 h 31"/>
                <a:gd name="T8" fmla="*/ 16 w 44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16" y="11"/>
                  </a:moveTo>
                  <a:cubicBezTo>
                    <a:pt x="19" y="13"/>
                    <a:pt x="34" y="24"/>
                    <a:pt x="42" y="31"/>
                  </a:cubicBezTo>
                  <a:cubicBezTo>
                    <a:pt x="43" y="26"/>
                    <a:pt x="44" y="20"/>
                    <a:pt x="44" y="14"/>
                  </a:cubicBezTo>
                  <a:cubicBezTo>
                    <a:pt x="32" y="8"/>
                    <a:pt x="10" y="2"/>
                    <a:pt x="4" y="1"/>
                  </a:cubicBezTo>
                  <a:cubicBezTo>
                    <a:pt x="0" y="0"/>
                    <a:pt x="10" y="7"/>
                    <a:pt x="16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4" name="Freeform 96"/>
            <p:cNvSpPr/>
            <p:nvPr/>
          </p:nvSpPr>
          <p:spPr bwMode="auto">
            <a:xfrm>
              <a:off x="1307" y="2275"/>
              <a:ext cx="113" cy="115"/>
            </a:xfrm>
            <a:custGeom>
              <a:avLst/>
              <a:gdLst>
                <a:gd name="T0" fmla="*/ 3 w 38"/>
                <a:gd name="T1" fmla="*/ 0 h 39"/>
                <a:gd name="T2" fmla="*/ 12 w 38"/>
                <a:gd name="T3" fmla="*/ 13 h 39"/>
                <a:gd name="T4" fmla="*/ 34 w 38"/>
                <a:gd name="T5" fmla="*/ 39 h 39"/>
                <a:gd name="T6" fmla="*/ 38 w 38"/>
                <a:gd name="T7" fmla="*/ 22 h 39"/>
                <a:gd name="T8" fmla="*/ 3 w 3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9">
                  <a:moveTo>
                    <a:pt x="3" y="0"/>
                  </a:moveTo>
                  <a:cubicBezTo>
                    <a:pt x="0" y="0"/>
                    <a:pt x="8" y="8"/>
                    <a:pt x="12" y="13"/>
                  </a:cubicBezTo>
                  <a:cubicBezTo>
                    <a:pt x="15" y="16"/>
                    <a:pt x="27" y="30"/>
                    <a:pt x="34" y="39"/>
                  </a:cubicBezTo>
                  <a:cubicBezTo>
                    <a:pt x="36" y="33"/>
                    <a:pt x="37" y="27"/>
                    <a:pt x="38" y="22"/>
                  </a:cubicBezTo>
                  <a:cubicBezTo>
                    <a:pt x="27" y="13"/>
                    <a:pt x="9" y="3"/>
                    <a:pt x="3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5" name="Group 119"/>
          <p:cNvGrpSpPr>
            <a:grpSpLocks noChangeAspect="1"/>
          </p:cNvGrpSpPr>
          <p:nvPr/>
        </p:nvGrpSpPr>
        <p:grpSpPr>
          <a:xfrm>
            <a:off x="6066207" y="157055"/>
            <a:ext cx="2118784" cy="1589617"/>
            <a:chOff x="1377" y="423"/>
            <a:chExt cx="1001" cy="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6" name="Freeform 120"/>
            <p:cNvSpPr/>
            <p:nvPr/>
          </p:nvSpPr>
          <p:spPr bwMode="auto">
            <a:xfrm>
              <a:off x="1377" y="496"/>
              <a:ext cx="1001" cy="678"/>
            </a:xfrm>
            <a:custGeom>
              <a:avLst/>
              <a:gdLst>
                <a:gd name="T0" fmla="*/ 362 w 385"/>
                <a:gd name="T1" fmla="*/ 23 h 261"/>
                <a:gd name="T2" fmla="*/ 305 w 385"/>
                <a:gd name="T3" fmla="*/ 1 h 261"/>
                <a:gd name="T4" fmla="*/ 239 w 385"/>
                <a:gd name="T5" fmla="*/ 21 h 261"/>
                <a:gd name="T6" fmla="*/ 218 w 385"/>
                <a:gd name="T7" fmla="*/ 10 h 261"/>
                <a:gd name="T8" fmla="*/ 190 w 385"/>
                <a:gd name="T9" fmla="*/ 40 h 261"/>
                <a:gd name="T10" fmla="*/ 176 w 385"/>
                <a:gd name="T11" fmla="*/ 43 h 261"/>
                <a:gd name="T12" fmla="*/ 176 w 385"/>
                <a:gd name="T13" fmla="*/ 43 h 261"/>
                <a:gd name="T14" fmla="*/ 176 w 385"/>
                <a:gd name="T15" fmla="*/ 40 h 261"/>
                <a:gd name="T16" fmla="*/ 147 w 385"/>
                <a:gd name="T17" fmla="*/ 0 h 261"/>
                <a:gd name="T18" fmla="*/ 129 w 385"/>
                <a:gd name="T19" fmla="*/ 12 h 261"/>
                <a:gd name="T20" fmla="*/ 127 w 385"/>
                <a:gd name="T21" fmla="*/ 16 h 261"/>
                <a:gd name="T22" fmla="*/ 94 w 385"/>
                <a:gd name="T23" fmla="*/ 11 h 261"/>
                <a:gd name="T24" fmla="*/ 23 w 385"/>
                <a:gd name="T25" fmla="*/ 40 h 261"/>
                <a:gd name="T26" fmla="*/ 7 w 385"/>
                <a:gd name="T27" fmla="*/ 117 h 261"/>
                <a:gd name="T28" fmla="*/ 7 w 385"/>
                <a:gd name="T29" fmla="*/ 118 h 261"/>
                <a:gd name="T30" fmla="*/ 82 w 385"/>
                <a:gd name="T31" fmla="*/ 196 h 261"/>
                <a:gd name="T32" fmla="*/ 112 w 385"/>
                <a:gd name="T33" fmla="*/ 187 h 261"/>
                <a:gd name="T34" fmla="*/ 196 w 385"/>
                <a:gd name="T35" fmla="*/ 261 h 261"/>
                <a:gd name="T36" fmla="*/ 208 w 385"/>
                <a:gd name="T37" fmla="*/ 261 h 261"/>
                <a:gd name="T38" fmla="*/ 296 w 385"/>
                <a:gd name="T39" fmla="*/ 168 h 261"/>
                <a:gd name="T40" fmla="*/ 318 w 385"/>
                <a:gd name="T41" fmla="*/ 174 h 261"/>
                <a:gd name="T42" fmla="*/ 318 w 385"/>
                <a:gd name="T43" fmla="*/ 174 h 261"/>
                <a:gd name="T44" fmla="*/ 385 w 385"/>
                <a:gd name="T45" fmla="*/ 90 h 261"/>
                <a:gd name="T46" fmla="*/ 385 w 385"/>
                <a:gd name="T47" fmla="*/ 89 h 261"/>
                <a:gd name="T48" fmla="*/ 362 w 385"/>
                <a:gd name="T49" fmla="*/ 2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5" h="261">
                  <a:moveTo>
                    <a:pt x="362" y="23"/>
                  </a:moveTo>
                  <a:cubicBezTo>
                    <a:pt x="348" y="8"/>
                    <a:pt x="328" y="1"/>
                    <a:pt x="305" y="1"/>
                  </a:cubicBezTo>
                  <a:cubicBezTo>
                    <a:pt x="282" y="1"/>
                    <a:pt x="258" y="8"/>
                    <a:pt x="239" y="21"/>
                  </a:cubicBezTo>
                  <a:cubicBezTo>
                    <a:pt x="233" y="15"/>
                    <a:pt x="227" y="10"/>
                    <a:pt x="218" y="10"/>
                  </a:cubicBezTo>
                  <a:cubicBezTo>
                    <a:pt x="201" y="10"/>
                    <a:pt x="194" y="29"/>
                    <a:pt x="190" y="40"/>
                  </a:cubicBezTo>
                  <a:cubicBezTo>
                    <a:pt x="186" y="41"/>
                    <a:pt x="181" y="42"/>
                    <a:pt x="176" y="43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2"/>
                    <a:pt x="176" y="41"/>
                    <a:pt x="176" y="40"/>
                  </a:cubicBezTo>
                  <a:cubicBezTo>
                    <a:pt x="174" y="25"/>
                    <a:pt x="166" y="0"/>
                    <a:pt x="147" y="0"/>
                  </a:cubicBezTo>
                  <a:cubicBezTo>
                    <a:pt x="143" y="0"/>
                    <a:pt x="135" y="1"/>
                    <a:pt x="129" y="12"/>
                  </a:cubicBezTo>
                  <a:cubicBezTo>
                    <a:pt x="128" y="13"/>
                    <a:pt x="128" y="14"/>
                    <a:pt x="127" y="16"/>
                  </a:cubicBezTo>
                  <a:cubicBezTo>
                    <a:pt x="116" y="13"/>
                    <a:pt x="105" y="11"/>
                    <a:pt x="94" y="11"/>
                  </a:cubicBezTo>
                  <a:cubicBezTo>
                    <a:pt x="64" y="11"/>
                    <a:pt x="39" y="22"/>
                    <a:pt x="23" y="40"/>
                  </a:cubicBezTo>
                  <a:cubicBezTo>
                    <a:pt x="12" y="53"/>
                    <a:pt x="0" y="77"/>
                    <a:pt x="7" y="117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72"/>
                    <a:pt x="54" y="196"/>
                    <a:pt x="82" y="196"/>
                  </a:cubicBezTo>
                  <a:cubicBezTo>
                    <a:pt x="93" y="196"/>
                    <a:pt x="103" y="193"/>
                    <a:pt x="112" y="187"/>
                  </a:cubicBezTo>
                  <a:cubicBezTo>
                    <a:pt x="123" y="235"/>
                    <a:pt x="142" y="261"/>
                    <a:pt x="196" y="261"/>
                  </a:cubicBezTo>
                  <a:cubicBezTo>
                    <a:pt x="200" y="261"/>
                    <a:pt x="204" y="261"/>
                    <a:pt x="208" y="261"/>
                  </a:cubicBezTo>
                  <a:cubicBezTo>
                    <a:pt x="262" y="258"/>
                    <a:pt x="288" y="231"/>
                    <a:pt x="296" y="168"/>
                  </a:cubicBezTo>
                  <a:cubicBezTo>
                    <a:pt x="303" y="172"/>
                    <a:pt x="310" y="174"/>
                    <a:pt x="318" y="174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57" y="174"/>
                    <a:pt x="381" y="131"/>
                    <a:pt x="385" y="90"/>
                  </a:cubicBezTo>
                  <a:cubicBezTo>
                    <a:pt x="385" y="90"/>
                    <a:pt x="385" y="89"/>
                    <a:pt x="385" y="89"/>
                  </a:cubicBezTo>
                  <a:cubicBezTo>
                    <a:pt x="385" y="61"/>
                    <a:pt x="378" y="39"/>
                    <a:pt x="36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7" name="Freeform 121"/>
            <p:cNvSpPr/>
            <p:nvPr/>
          </p:nvSpPr>
          <p:spPr bwMode="auto">
            <a:xfrm>
              <a:off x="1588" y="727"/>
              <a:ext cx="130" cy="81"/>
            </a:xfrm>
            <a:custGeom>
              <a:avLst/>
              <a:gdLst>
                <a:gd name="T0" fmla="*/ 44 w 50"/>
                <a:gd name="T1" fmla="*/ 12 h 31"/>
                <a:gd name="T2" fmla="*/ 12 w 50"/>
                <a:gd name="T3" fmla="*/ 9 h 31"/>
                <a:gd name="T4" fmla="*/ 50 w 50"/>
                <a:gd name="T5" fmla="*/ 23 h 31"/>
                <a:gd name="T6" fmla="*/ 44 w 50"/>
                <a:gd name="T7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1">
                  <a:moveTo>
                    <a:pt x="44" y="12"/>
                  </a:moveTo>
                  <a:cubicBezTo>
                    <a:pt x="30" y="8"/>
                    <a:pt x="19" y="0"/>
                    <a:pt x="12" y="9"/>
                  </a:cubicBezTo>
                  <a:cubicBezTo>
                    <a:pt x="0" y="24"/>
                    <a:pt x="25" y="31"/>
                    <a:pt x="50" y="23"/>
                  </a:cubicBezTo>
                  <a:lnTo>
                    <a:pt x="44" y="12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8" name="Freeform 122"/>
            <p:cNvSpPr/>
            <p:nvPr/>
          </p:nvSpPr>
          <p:spPr bwMode="auto">
            <a:xfrm>
              <a:off x="1382" y="473"/>
              <a:ext cx="455" cy="540"/>
            </a:xfrm>
            <a:custGeom>
              <a:avLst/>
              <a:gdLst>
                <a:gd name="T0" fmla="*/ 175 w 175"/>
                <a:gd name="T1" fmla="*/ 89 h 208"/>
                <a:gd name="T2" fmla="*/ 20 w 175"/>
                <a:gd name="T3" fmla="*/ 124 h 208"/>
                <a:gd name="T4" fmla="*/ 114 w 175"/>
                <a:gd name="T5" fmla="*/ 167 h 208"/>
                <a:gd name="T6" fmla="*/ 80 w 175"/>
                <a:gd name="T7" fmla="*/ 134 h 208"/>
                <a:gd name="T8" fmla="*/ 91 w 175"/>
                <a:gd name="T9" fmla="*/ 149 h 208"/>
                <a:gd name="T10" fmla="*/ 53 w 175"/>
                <a:gd name="T11" fmla="*/ 118 h 208"/>
                <a:gd name="T12" fmla="*/ 131 w 175"/>
                <a:gd name="T13" fmla="*/ 104 h 208"/>
                <a:gd name="T14" fmla="*/ 175 w 175"/>
                <a:gd name="T15" fmla="*/ 8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208">
                  <a:moveTo>
                    <a:pt x="175" y="89"/>
                  </a:moveTo>
                  <a:cubicBezTo>
                    <a:pt x="170" y="24"/>
                    <a:pt x="0" y="0"/>
                    <a:pt x="20" y="124"/>
                  </a:cubicBezTo>
                  <a:cubicBezTo>
                    <a:pt x="36" y="195"/>
                    <a:pt x="95" y="208"/>
                    <a:pt x="114" y="167"/>
                  </a:cubicBezTo>
                  <a:cubicBezTo>
                    <a:pt x="120" y="144"/>
                    <a:pt x="98" y="119"/>
                    <a:pt x="80" y="134"/>
                  </a:cubicBezTo>
                  <a:cubicBezTo>
                    <a:pt x="74" y="140"/>
                    <a:pt x="84" y="132"/>
                    <a:pt x="91" y="149"/>
                  </a:cubicBezTo>
                  <a:cubicBezTo>
                    <a:pt x="101" y="172"/>
                    <a:pt x="50" y="178"/>
                    <a:pt x="53" y="118"/>
                  </a:cubicBezTo>
                  <a:cubicBezTo>
                    <a:pt x="55" y="87"/>
                    <a:pt x="101" y="67"/>
                    <a:pt x="131" y="104"/>
                  </a:cubicBezTo>
                  <a:lnTo>
                    <a:pt x="175" y="8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9" name="Freeform 123"/>
            <p:cNvSpPr/>
            <p:nvPr/>
          </p:nvSpPr>
          <p:spPr bwMode="auto">
            <a:xfrm>
              <a:off x="1944" y="423"/>
              <a:ext cx="398" cy="530"/>
            </a:xfrm>
            <a:custGeom>
              <a:avLst/>
              <a:gdLst>
                <a:gd name="T0" fmla="*/ 4 w 153"/>
                <a:gd name="T1" fmla="*/ 105 h 204"/>
                <a:gd name="T2" fmla="*/ 151 w 153"/>
                <a:gd name="T3" fmla="*/ 117 h 204"/>
                <a:gd name="T4" fmla="*/ 71 w 153"/>
                <a:gd name="T5" fmla="*/ 169 h 204"/>
                <a:gd name="T6" fmla="*/ 98 w 153"/>
                <a:gd name="T7" fmla="*/ 135 h 204"/>
                <a:gd name="T8" fmla="*/ 90 w 153"/>
                <a:gd name="T9" fmla="*/ 150 h 204"/>
                <a:gd name="T10" fmla="*/ 120 w 153"/>
                <a:gd name="T11" fmla="*/ 116 h 204"/>
                <a:gd name="T12" fmla="*/ 47 w 153"/>
                <a:gd name="T13" fmla="*/ 114 h 204"/>
                <a:gd name="T14" fmla="*/ 4 w 153"/>
                <a:gd name="T15" fmla="*/ 10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204">
                  <a:moveTo>
                    <a:pt x="4" y="105"/>
                  </a:moveTo>
                  <a:cubicBezTo>
                    <a:pt x="0" y="45"/>
                    <a:pt x="153" y="0"/>
                    <a:pt x="151" y="117"/>
                  </a:cubicBezTo>
                  <a:cubicBezTo>
                    <a:pt x="146" y="185"/>
                    <a:pt x="93" y="204"/>
                    <a:pt x="71" y="169"/>
                  </a:cubicBezTo>
                  <a:cubicBezTo>
                    <a:pt x="63" y="149"/>
                    <a:pt x="79" y="123"/>
                    <a:pt x="98" y="135"/>
                  </a:cubicBezTo>
                  <a:cubicBezTo>
                    <a:pt x="104" y="139"/>
                    <a:pt x="94" y="133"/>
                    <a:pt x="90" y="150"/>
                  </a:cubicBezTo>
                  <a:cubicBezTo>
                    <a:pt x="84" y="172"/>
                    <a:pt x="131" y="171"/>
                    <a:pt x="120" y="116"/>
                  </a:cubicBezTo>
                  <a:cubicBezTo>
                    <a:pt x="115" y="87"/>
                    <a:pt x="69" y="76"/>
                    <a:pt x="47" y="114"/>
                  </a:cubicBezTo>
                  <a:lnTo>
                    <a:pt x="4" y="105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0" name="Freeform 124"/>
            <p:cNvSpPr/>
            <p:nvPr/>
          </p:nvSpPr>
          <p:spPr bwMode="auto">
            <a:xfrm>
              <a:off x="2066" y="691"/>
              <a:ext cx="133" cy="80"/>
            </a:xfrm>
            <a:custGeom>
              <a:avLst/>
              <a:gdLst>
                <a:gd name="T0" fmla="*/ 5 w 51"/>
                <a:gd name="T1" fmla="*/ 15 h 31"/>
                <a:gd name="T2" fmla="*/ 36 w 51"/>
                <a:gd name="T3" fmla="*/ 8 h 31"/>
                <a:gd name="T4" fmla="*/ 0 w 51"/>
                <a:gd name="T5" fmla="*/ 27 h 31"/>
                <a:gd name="T6" fmla="*/ 5 w 51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1">
                  <a:moveTo>
                    <a:pt x="5" y="15"/>
                  </a:moveTo>
                  <a:cubicBezTo>
                    <a:pt x="18" y="10"/>
                    <a:pt x="28" y="0"/>
                    <a:pt x="36" y="8"/>
                  </a:cubicBezTo>
                  <a:cubicBezTo>
                    <a:pt x="51" y="21"/>
                    <a:pt x="26" y="31"/>
                    <a:pt x="0" y="2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1" name="Freeform 125"/>
            <p:cNvSpPr/>
            <p:nvPr/>
          </p:nvSpPr>
          <p:spPr bwMode="auto">
            <a:xfrm>
              <a:off x="1650" y="525"/>
              <a:ext cx="463" cy="618"/>
            </a:xfrm>
            <a:custGeom>
              <a:avLst/>
              <a:gdLst>
                <a:gd name="T0" fmla="*/ 12 w 178"/>
                <a:gd name="T1" fmla="*/ 121 h 238"/>
                <a:gd name="T2" fmla="*/ 178 w 178"/>
                <a:gd name="T3" fmla="*/ 118 h 238"/>
                <a:gd name="T4" fmla="*/ 102 w 178"/>
                <a:gd name="T5" fmla="*/ 235 h 238"/>
                <a:gd name="T6" fmla="*/ 12 w 178"/>
                <a:gd name="T7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238">
                  <a:moveTo>
                    <a:pt x="12" y="121"/>
                  </a:moveTo>
                  <a:cubicBezTo>
                    <a:pt x="0" y="38"/>
                    <a:pt x="176" y="0"/>
                    <a:pt x="178" y="118"/>
                  </a:cubicBezTo>
                  <a:cubicBezTo>
                    <a:pt x="176" y="215"/>
                    <a:pt x="146" y="232"/>
                    <a:pt x="102" y="235"/>
                  </a:cubicBezTo>
                  <a:cubicBezTo>
                    <a:pt x="36" y="238"/>
                    <a:pt x="26" y="213"/>
                    <a:pt x="12" y="12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2" name="Freeform 126"/>
            <p:cNvSpPr/>
            <p:nvPr/>
          </p:nvSpPr>
          <p:spPr bwMode="auto">
            <a:xfrm>
              <a:off x="1762" y="623"/>
              <a:ext cx="244" cy="348"/>
            </a:xfrm>
            <a:custGeom>
              <a:avLst/>
              <a:gdLst>
                <a:gd name="T0" fmla="*/ 94 w 94"/>
                <a:gd name="T1" fmla="*/ 12 h 134"/>
                <a:gd name="T2" fmla="*/ 0 w 94"/>
                <a:gd name="T3" fmla="*/ 23 h 134"/>
                <a:gd name="T4" fmla="*/ 41 w 94"/>
                <a:gd name="T5" fmla="*/ 133 h 134"/>
                <a:gd name="T6" fmla="*/ 64 w 94"/>
                <a:gd name="T7" fmla="*/ 134 h 134"/>
                <a:gd name="T8" fmla="*/ 94 w 94"/>
                <a:gd name="T9" fmla="*/ 1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34">
                  <a:moveTo>
                    <a:pt x="94" y="12"/>
                  </a:moveTo>
                  <a:cubicBezTo>
                    <a:pt x="65" y="0"/>
                    <a:pt x="26" y="5"/>
                    <a:pt x="0" y="23"/>
                  </a:cubicBezTo>
                  <a:cubicBezTo>
                    <a:pt x="30" y="40"/>
                    <a:pt x="42" y="87"/>
                    <a:pt x="41" y="133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4"/>
                    <a:pt x="49" y="50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3" name="Freeform 127"/>
            <p:cNvSpPr/>
            <p:nvPr/>
          </p:nvSpPr>
          <p:spPr bwMode="auto">
            <a:xfrm>
              <a:off x="1895" y="519"/>
              <a:ext cx="223" cy="213"/>
            </a:xfrm>
            <a:custGeom>
              <a:avLst/>
              <a:gdLst>
                <a:gd name="T0" fmla="*/ 44 w 86"/>
                <a:gd name="T1" fmla="*/ 38 h 82"/>
                <a:gd name="T2" fmla="*/ 6 w 86"/>
                <a:gd name="T3" fmla="*/ 37 h 82"/>
                <a:gd name="T4" fmla="*/ 40 w 86"/>
                <a:gd name="T5" fmla="*/ 50 h 82"/>
                <a:gd name="T6" fmla="*/ 63 w 86"/>
                <a:gd name="T7" fmla="*/ 66 h 82"/>
                <a:gd name="T8" fmla="*/ 72 w 86"/>
                <a:gd name="T9" fmla="*/ 39 h 82"/>
                <a:gd name="T10" fmla="*/ 44 w 86"/>
                <a:gd name="T11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82">
                  <a:moveTo>
                    <a:pt x="44" y="38"/>
                  </a:moveTo>
                  <a:cubicBezTo>
                    <a:pt x="24" y="20"/>
                    <a:pt x="17" y="0"/>
                    <a:pt x="6" y="37"/>
                  </a:cubicBezTo>
                  <a:cubicBezTo>
                    <a:pt x="0" y="52"/>
                    <a:pt x="1" y="53"/>
                    <a:pt x="40" y="50"/>
                  </a:cubicBezTo>
                  <a:cubicBezTo>
                    <a:pt x="53" y="82"/>
                    <a:pt x="50" y="77"/>
                    <a:pt x="63" y="66"/>
                  </a:cubicBezTo>
                  <a:cubicBezTo>
                    <a:pt x="76" y="55"/>
                    <a:pt x="86" y="37"/>
                    <a:pt x="72" y="39"/>
                  </a:cubicBezTo>
                  <a:cubicBezTo>
                    <a:pt x="58" y="40"/>
                    <a:pt x="44" y="38"/>
                    <a:pt x="44" y="38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4" name="Freeform 128"/>
            <p:cNvSpPr/>
            <p:nvPr/>
          </p:nvSpPr>
          <p:spPr bwMode="auto">
            <a:xfrm>
              <a:off x="1983" y="610"/>
              <a:ext cx="42" cy="50"/>
            </a:xfrm>
            <a:custGeom>
              <a:avLst/>
              <a:gdLst>
                <a:gd name="T0" fmla="*/ 8 w 16"/>
                <a:gd name="T1" fmla="*/ 0 h 19"/>
                <a:gd name="T2" fmla="*/ 15 w 16"/>
                <a:gd name="T3" fmla="*/ 3 h 19"/>
                <a:gd name="T4" fmla="*/ 7 w 16"/>
                <a:gd name="T5" fmla="*/ 18 h 19"/>
                <a:gd name="T6" fmla="*/ 1 w 16"/>
                <a:gd name="T7" fmla="*/ 15 h 19"/>
                <a:gd name="T8" fmla="*/ 8 w 16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cubicBezTo>
                    <a:pt x="11" y="0"/>
                    <a:pt x="16" y="2"/>
                    <a:pt x="15" y="3"/>
                  </a:cubicBezTo>
                  <a:cubicBezTo>
                    <a:pt x="12" y="6"/>
                    <a:pt x="9" y="19"/>
                    <a:pt x="7" y="18"/>
                  </a:cubicBezTo>
                  <a:cubicBezTo>
                    <a:pt x="6" y="17"/>
                    <a:pt x="2" y="16"/>
                    <a:pt x="1" y="15"/>
                  </a:cubicBezTo>
                  <a:cubicBezTo>
                    <a:pt x="0" y="13"/>
                    <a:pt x="4" y="1"/>
                    <a:pt x="8" y="0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5" name="Freeform 129"/>
            <p:cNvSpPr/>
            <p:nvPr/>
          </p:nvSpPr>
          <p:spPr bwMode="auto">
            <a:xfrm>
              <a:off x="1585" y="514"/>
              <a:ext cx="232" cy="208"/>
            </a:xfrm>
            <a:custGeom>
              <a:avLst/>
              <a:gdLst>
                <a:gd name="T0" fmla="*/ 46 w 89"/>
                <a:gd name="T1" fmla="*/ 35 h 80"/>
                <a:gd name="T2" fmla="*/ 25 w 89"/>
                <a:gd name="T3" fmla="*/ 68 h 80"/>
                <a:gd name="T4" fmla="*/ 55 w 89"/>
                <a:gd name="T5" fmla="*/ 45 h 80"/>
                <a:gd name="T6" fmla="*/ 80 w 89"/>
                <a:gd name="T7" fmla="*/ 35 h 80"/>
                <a:gd name="T8" fmla="*/ 62 w 89"/>
                <a:gd name="T9" fmla="*/ 12 h 80"/>
                <a:gd name="T10" fmla="*/ 46 w 89"/>
                <a:gd name="T11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0">
                  <a:moveTo>
                    <a:pt x="46" y="35"/>
                  </a:moveTo>
                  <a:cubicBezTo>
                    <a:pt x="21" y="43"/>
                    <a:pt x="0" y="38"/>
                    <a:pt x="25" y="68"/>
                  </a:cubicBezTo>
                  <a:cubicBezTo>
                    <a:pt x="35" y="80"/>
                    <a:pt x="36" y="80"/>
                    <a:pt x="55" y="45"/>
                  </a:cubicBezTo>
                  <a:cubicBezTo>
                    <a:pt x="89" y="52"/>
                    <a:pt x="82" y="51"/>
                    <a:pt x="80" y="35"/>
                  </a:cubicBezTo>
                  <a:cubicBezTo>
                    <a:pt x="79" y="19"/>
                    <a:pt x="69" y="0"/>
                    <a:pt x="62" y="12"/>
                  </a:cubicBezTo>
                  <a:cubicBezTo>
                    <a:pt x="56" y="25"/>
                    <a:pt x="46" y="35"/>
                    <a:pt x="46" y="35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6" name="Freeform 130"/>
            <p:cNvSpPr/>
            <p:nvPr/>
          </p:nvSpPr>
          <p:spPr bwMode="auto">
            <a:xfrm>
              <a:off x="1694" y="592"/>
              <a:ext cx="47" cy="52"/>
            </a:xfrm>
            <a:custGeom>
              <a:avLst/>
              <a:gdLst>
                <a:gd name="T0" fmla="*/ 1 w 18"/>
                <a:gd name="T1" fmla="*/ 6 h 20"/>
                <a:gd name="T2" fmla="*/ 8 w 18"/>
                <a:gd name="T3" fmla="*/ 2 h 20"/>
                <a:gd name="T4" fmla="*/ 16 w 18"/>
                <a:gd name="T5" fmla="*/ 16 h 20"/>
                <a:gd name="T6" fmla="*/ 10 w 18"/>
                <a:gd name="T7" fmla="*/ 20 h 20"/>
                <a:gd name="T8" fmla="*/ 1 w 18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" y="6"/>
                  </a:moveTo>
                  <a:cubicBezTo>
                    <a:pt x="2" y="3"/>
                    <a:pt x="8" y="0"/>
                    <a:pt x="8" y="2"/>
                  </a:cubicBezTo>
                  <a:cubicBezTo>
                    <a:pt x="8" y="5"/>
                    <a:pt x="18" y="15"/>
                    <a:pt x="16" y="16"/>
                  </a:cubicBezTo>
                  <a:cubicBezTo>
                    <a:pt x="15" y="17"/>
                    <a:pt x="12" y="20"/>
                    <a:pt x="10" y="20"/>
                  </a:cubicBezTo>
                  <a:cubicBezTo>
                    <a:pt x="8" y="20"/>
                    <a:pt x="0" y="10"/>
                    <a:pt x="1" y="6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7" name="Freeform 131"/>
            <p:cNvSpPr/>
            <p:nvPr/>
          </p:nvSpPr>
          <p:spPr bwMode="auto">
            <a:xfrm>
              <a:off x="1814" y="896"/>
              <a:ext cx="143" cy="112"/>
            </a:xfrm>
            <a:custGeom>
              <a:avLst/>
              <a:gdLst>
                <a:gd name="T0" fmla="*/ 32 w 55"/>
                <a:gd name="T1" fmla="*/ 14 h 43"/>
                <a:gd name="T2" fmla="*/ 28 w 55"/>
                <a:gd name="T3" fmla="*/ 37 h 43"/>
                <a:gd name="T4" fmla="*/ 51 w 55"/>
                <a:gd name="T5" fmla="*/ 21 h 43"/>
                <a:gd name="T6" fmla="*/ 32 w 55"/>
                <a:gd name="T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3">
                  <a:moveTo>
                    <a:pt x="32" y="14"/>
                  </a:moveTo>
                  <a:cubicBezTo>
                    <a:pt x="16" y="5"/>
                    <a:pt x="0" y="19"/>
                    <a:pt x="28" y="37"/>
                  </a:cubicBezTo>
                  <a:cubicBezTo>
                    <a:pt x="36" y="43"/>
                    <a:pt x="48" y="29"/>
                    <a:pt x="51" y="21"/>
                  </a:cubicBezTo>
                  <a:cubicBezTo>
                    <a:pt x="55" y="13"/>
                    <a:pt x="42" y="0"/>
                    <a:pt x="32" y="1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8" name="Freeform 132"/>
            <p:cNvSpPr/>
            <p:nvPr/>
          </p:nvSpPr>
          <p:spPr bwMode="auto">
            <a:xfrm>
              <a:off x="1978" y="927"/>
              <a:ext cx="91" cy="76"/>
            </a:xfrm>
            <a:custGeom>
              <a:avLst/>
              <a:gdLst>
                <a:gd name="T0" fmla="*/ 34 w 35"/>
                <a:gd name="T1" fmla="*/ 13 h 29"/>
                <a:gd name="T2" fmla="*/ 18 w 35"/>
                <a:gd name="T3" fmla="*/ 28 h 29"/>
                <a:gd name="T4" fmla="*/ 0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0"/>
                    <a:pt x="28" y="27"/>
                    <a:pt x="18" y="28"/>
                  </a:cubicBezTo>
                  <a:cubicBezTo>
                    <a:pt x="9" y="29"/>
                    <a:pt x="1" y="23"/>
                    <a:pt x="0" y="16"/>
                  </a:cubicBezTo>
                  <a:cubicBezTo>
                    <a:pt x="0" y="8"/>
                    <a:pt x="7" y="1"/>
                    <a:pt x="16" y="1"/>
                  </a:cubicBezTo>
                  <a:cubicBezTo>
                    <a:pt x="25" y="0"/>
                    <a:pt x="33" y="5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9" name="Freeform 133"/>
            <p:cNvSpPr/>
            <p:nvPr/>
          </p:nvSpPr>
          <p:spPr bwMode="auto">
            <a:xfrm>
              <a:off x="1728" y="935"/>
              <a:ext cx="91" cy="75"/>
            </a:xfrm>
            <a:custGeom>
              <a:avLst/>
              <a:gdLst>
                <a:gd name="T0" fmla="*/ 34 w 35"/>
                <a:gd name="T1" fmla="*/ 13 h 29"/>
                <a:gd name="T2" fmla="*/ 19 w 35"/>
                <a:gd name="T3" fmla="*/ 29 h 29"/>
                <a:gd name="T4" fmla="*/ 1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1"/>
                    <a:pt x="28" y="28"/>
                    <a:pt x="19" y="29"/>
                  </a:cubicBezTo>
                  <a:cubicBezTo>
                    <a:pt x="10" y="29"/>
                    <a:pt x="2" y="24"/>
                    <a:pt x="1" y="16"/>
                  </a:cubicBezTo>
                  <a:cubicBezTo>
                    <a:pt x="0" y="9"/>
                    <a:pt x="7" y="2"/>
                    <a:pt x="16" y="1"/>
                  </a:cubicBezTo>
                  <a:cubicBezTo>
                    <a:pt x="26" y="0"/>
                    <a:pt x="34" y="6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0" name="Freeform 134"/>
            <p:cNvSpPr/>
            <p:nvPr/>
          </p:nvSpPr>
          <p:spPr bwMode="auto">
            <a:xfrm>
              <a:off x="1749" y="839"/>
              <a:ext cx="16" cy="23"/>
            </a:xfrm>
            <a:custGeom>
              <a:avLst/>
              <a:gdLst>
                <a:gd name="T0" fmla="*/ 2 w 6"/>
                <a:gd name="T1" fmla="*/ 0 h 9"/>
                <a:gd name="T2" fmla="*/ 6 w 6"/>
                <a:gd name="T3" fmla="*/ 9 h 9"/>
                <a:gd name="T4" fmla="*/ 4 w 6"/>
                <a:gd name="T5" fmla="*/ 9 h 9"/>
                <a:gd name="T6" fmla="*/ 2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2" y="0"/>
                  </a:moveTo>
                  <a:cubicBezTo>
                    <a:pt x="1" y="5"/>
                    <a:pt x="6" y="9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8"/>
                    <a:pt x="0" y="3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1" name="Freeform 135"/>
            <p:cNvSpPr/>
            <p:nvPr/>
          </p:nvSpPr>
          <p:spPr bwMode="auto">
            <a:xfrm>
              <a:off x="1736" y="849"/>
              <a:ext cx="21" cy="21"/>
            </a:xfrm>
            <a:custGeom>
              <a:avLst/>
              <a:gdLst>
                <a:gd name="T0" fmla="*/ 1 w 8"/>
                <a:gd name="T1" fmla="*/ 0 h 8"/>
                <a:gd name="T2" fmla="*/ 8 w 8"/>
                <a:gd name="T3" fmla="*/ 6 h 8"/>
                <a:gd name="T4" fmla="*/ 6 w 8"/>
                <a:gd name="T5" fmla="*/ 8 h 8"/>
                <a:gd name="T6" fmla="*/ 1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5"/>
                    <a:pt x="8" y="6"/>
                    <a:pt x="8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2" y="8"/>
                    <a:pt x="0" y="3"/>
                    <a:pt x="1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2" name="Freeform 136"/>
            <p:cNvSpPr/>
            <p:nvPr/>
          </p:nvSpPr>
          <p:spPr bwMode="auto">
            <a:xfrm>
              <a:off x="1731" y="862"/>
              <a:ext cx="21" cy="18"/>
            </a:xfrm>
            <a:custGeom>
              <a:avLst/>
              <a:gdLst>
                <a:gd name="T0" fmla="*/ 8 w 8"/>
                <a:gd name="T1" fmla="*/ 4 h 7"/>
                <a:gd name="T2" fmla="*/ 8 w 8"/>
                <a:gd name="T3" fmla="*/ 6 h 7"/>
                <a:gd name="T4" fmla="*/ 0 w 8"/>
                <a:gd name="T5" fmla="*/ 0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4" y="7"/>
                    <a:pt x="0" y="4"/>
                    <a:pt x="0" y="0"/>
                  </a:cubicBezTo>
                  <a:cubicBezTo>
                    <a:pt x="2" y="5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3" name="Freeform 137"/>
            <p:cNvSpPr/>
            <p:nvPr/>
          </p:nvSpPr>
          <p:spPr bwMode="auto">
            <a:xfrm>
              <a:off x="1736" y="854"/>
              <a:ext cx="83" cy="99"/>
            </a:xfrm>
            <a:custGeom>
              <a:avLst/>
              <a:gdLst>
                <a:gd name="T0" fmla="*/ 1 w 32"/>
                <a:gd name="T1" fmla="*/ 19 h 38"/>
                <a:gd name="T2" fmla="*/ 16 w 32"/>
                <a:gd name="T3" fmla="*/ 37 h 38"/>
                <a:gd name="T4" fmla="*/ 31 w 32"/>
                <a:gd name="T5" fmla="*/ 18 h 38"/>
                <a:gd name="T6" fmla="*/ 15 w 32"/>
                <a:gd name="T7" fmla="*/ 0 h 38"/>
                <a:gd name="T8" fmla="*/ 1 w 32"/>
                <a:gd name="T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8">
                  <a:moveTo>
                    <a:pt x="1" y="19"/>
                  </a:moveTo>
                  <a:cubicBezTo>
                    <a:pt x="1" y="30"/>
                    <a:pt x="8" y="38"/>
                    <a:pt x="16" y="37"/>
                  </a:cubicBezTo>
                  <a:cubicBezTo>
                    <a:pt x="25" y="37"/>
                    <a:pt x="32" y="29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1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4" name="Freeform 138"/>
            <p:cNvSpPr/>
            <p:nvPr/>
          </p:nvSpPr>
          <p:spPr bwMode="auto">
            <a:xfrm>
              <a:off x="1739" y="867"/>
              <a:ext cx="65" cy="76"/>
            </a:xfrm>
            <a:custGeom>
              <a:avLst/>
              <a:gdLst>
                <a:gd name="T0" fmla="*/ 0 w 25"/>
                <a:gd name="T1" fmla="*/ 15 h 29"/>
                <a:gd name="T2" fmla="*/ 13 w 25"/>
                <a:gd name="T3" fmla="*/ 29 h 29"/>
                <a:gd name="T4" fmla="*/ 25 w 25"/>
                <a:gd name="T5" fmla="*/ 14 h 29"/>
                <a:gd name="T6" fmla="*/ 12 w 25"/>
                <a:gd name="T7" fmla="*/ 1 h 29"/>
                <a:gd name="T8" fmla="*/ 0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15"/>
                  </a:moveTo>
                  <a:cubicBezTo>
                    <a:pt x="0" y="23"/>
                    <a:pt x="6" y="29"/>
                    <a:pt x="13" y="29"/>
                  </a:cubicBezTo>
                  <a:cubicBezTo>
                    <a:pt x="20" y="29"/>
                    <a:pt x="25" y="22"/>
                    <a:pt x="25" y="14"/>
                  </a:cubicBezTo>
                  <a:cubicBezTo>
                    <a:pt x="25" y="7"/>
                    <a:pt x="19" y="0"/>
                    <a:pt x="12" y="1"/>
                  </a:cubicBezTo>
                  <a:cubicBezTo>
                    <a:pt x="5" y="1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5" name="Freeform 139"/>
            <p:cNvSpPr/>
            <p:nvPr/>
          </p:nvSpPr>
          <p:spPr bwMode="auto">
            <a:xfrm>
              <a:off x="1739" y="880"/>
              <a:ext cx="52" cy="60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2 h 23"/>
                <a:gd name="T4" fmla="*/ 20 w 20"/>
                <a:gd name="T5" fmla="*/ 12 h 23"/>
                <a:gd name="T6" fmla="*/ 11 w 20"/>
                <a:gd name="T7" fmla="*/ 0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2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0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6" name="Freeform 140"/>
            <p:cNvSpPr/>
            <p:nvPr/>
          </p:nvSpPr>
          <p:spPr bwMode="auto">
            <a:xfrm>
              <a:off x="1770" y="873"/>
              <a:ext cx="34" cy="33"/>
            </a:xfrm>
            <a:custGeom>
              <a:avLst/>
              <a:gdLst>
                <a:gd name="T0" fmla="*/ 1 w 13"/>
                <a:gd name="T1" fmla="*/ 6 h 13"/>
                <a:gd name="T2" fmla="*/ 6 w 13"/>
                <a:gd name="T3" fmla="*/ 12 h 13"/>
                <a:gd name="T4" fmla="*/ 13 w 13"/>
                <a:gd name="T5" fmla="*/ 7 h 13"/>
                <a:gd name="T6" fmla="*/ 8 w 13"/>
                <a:gd name="T7" fmla="*/ 1 h 13"/>
                <a:gd name="T8" fmla="*/ 1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9" y="13"/>
                    <a:pt x="12" y="11"/>
                    <a:pt x="13" y="7"/>
                  </a:cubicBezTo>
                  <a:cubicBezTo>
                    <a:pt x="13" y="4"/>
                    <a:pt x="11" y="1"/>
                    <a:pt x="8" y="1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7" name="Freeform 141"/>
            <p:cNvSpPr/>
            <p:nvPr/>
          </p:nvSpPr>
          <p:spPr bwMode="auto">
            <a:xfrm>
              <a:off x="2022" y="818"/>
              <a:ext cx="13" cy="23"/>
            </a:xfrm>
            <a:custGeom>
              <a:avLst/>
              <a:gdLst>
                <a:gd name="T0" fmla="*/ 2 w 5"/>
                <a:gd name="T1" fmla="*/ 0 h 9"/>
                <a:gd name="T2" fmla="*/ 0 w 5"/>
                <a:gd name="T3" fmla="*/ 8 h 9"/>
                <a:gd name="T4" fmla="*/ 2 w 5"/>
                <a:gd name="T5" fmla="*/ 9 h 9"/>
                <a:gd name="T6" fmla="*/ 2 w 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cubicBezTo>
                    <a:pt x="4" y="4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7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8" name="Freeform 142"/>
            <p:cNvSpPr/>
            <p:nvPr/>
          </p:nvSpPr>
          <p:spPr bwMode="auto">
            <a:xfrm>
              <a:off x="2030" y="823"/>
              <a:ext cx="18" cy="24"/>
            </a:xfrm>
            <a:custGeom>
              <a:avLst/>
              <a:gdLst>
                <a:gd name="T0" fmla="*/ 5 w 7"/>
                <a:gd name="T1" fmla="*/ 0 h 9"/>
                <a:gd name="T2" fmla="*/ 0 w 7"/>
                <a:gd name="T3" fmla="*/ 8 h 9"/>
                <a:gd name="T4" fmla="*/ 2 w 7"/>
                <a:gd name="T5" fmla="*/ 9 h 9"/>
                <a:gd name="T6" fmla="*/ 5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5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9" name="Freeform 143"/>
            <p:cNvSpPr/>
            <p:nvPr/>
          </p:nvSpPr>
          <p:spPr bwMode="auto">
            <a:xfrm>
              <a:off x="2035" y="836"/>
              <a:ext cx="21" cy="21"/>
            </a:xfrm>
            <a:custGeom>
              <a:avLst/>
              <a:gdLst>
                <a:gd name="T0" fmla="*/ 0 w 8"/>
                <a:gd name="T1" fmla="*/ 5 h 8"/>
                <a:gd name="T2" fmla="*/ 1 w 8"/>
                <a:gd name="T3" fmla="*/ 7 h 8"/>
                <a:gd name="T4" fmla="*/ 8 w 8"/>
                <a:gd name="T5" fmla="*/ 0 h 8"/>
                <a:gd name="T6" fmla="*/ 0 w 8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5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4" y="8"/>
                    <a:pt x="8" y="4"/>
                    <a:pt x="8" y="0"/>
                  </a:cubicBezTo>
                  <a:cubicBezTo>
                    <a:pt x="6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0" name="Freeform 144"/>
            <p:cNvSpPr/>
            <p:nvPr/>
          </p:nvSpPr>
          <p:spPr bwMode="auto">
            <a:xfrm>
              <a:off x="1973" y="836"/>
              <a:ext cx="83" cy="96"/>
            </a:xfrm>
            <a:custGeom>
              <a:avLst/>
              <a:gdLst>
                <a:gd name="T0" fmla="*/ 1 w 32"/>
                <a:gd name="T1" fmla="*/ 19 h 37"/>
                <a:gd name="T2" fmla="*/ 17 w 32"/>
                <a:gd name="T3" fmla="*/ 37 h 37"/>
                <a:gd name="T4" fmla="*/ 31 w 32"/>
                <a:gd name="T5" fmla="*/ 18 h 37"/>
                <a:gd name="T6" fmla="*/ 15 w 32"/>
                <a:gd name="T7" fmla="*/ 0 h 37"/>
                <a:gd name="T8" fmla="*/ 1 w 32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" y="19"/>
                  </a:moveTo>
                  <a:cubicBezTo>
                    <a:pt x="1" y="29"/>
                    <a:pt x="8" y="37"/>
                    <a:pt x="17" y="37"/>
                  </a:cubicBezTo>
                  <a:cubicBezTo>
                    <a:pt x="25" y="37"/>
                    <a:pt x="32" y="28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0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1" name="Freeform 145"/>
            <p:cNvSpPr/>
            <p:nvPr/>
          </p:nvSpPr>
          <p:spPr bwMode="auto">
            <a:xfrm>
              <a:off x="1975" y="849"/>
              <a:ext cx="68" cy="76"/>
            </a:xfrm>
            <a:custGeom>
              <a:avLst/>
              <a:gdLst>
                <a:gd name="T0" fmla="*/ 0 w 26"/>
                <a:gd name="T1" fmla="*/ 15 h 29"/>
                <a:gd name="T2" fmla="*/ 13 w 26"/>
                <a:gd name="T3" fmla="*/ 28 h 29"/>
                <a:gd name="T4" fmla="*/ 25 w 26"/>
                <a:gd name="T5" fmla="*/ 14 h 29"/>
                <a:gd name="T6" fmla="*/ 12 w 26"/>
                <a:gd name="T7" fmla="*/ 0 h 29"/>
                <a:gd name="T8" fmla="*/ 0 w 26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0" y="15"/>
                  </a:moveTo>
                  <a:cubicBezTo>
                    <a:pt x="0" y="22"/>
                    <a:pt x="6" y="29"/>
                    <a:pt x="13" y="28"/>
                  </a:cubicBezTo>
                  <a:cubicBezTo>
                    <a:pt x="20" y="28"/>
                    <a:pt x="26" y="22"/>
                    <a:pt x="25" y="14"/>
                  </a:cubicBezTo>
                  <a:cubicBezTo>
                    <a:pt x="25" y="6"/>
                    <a:pt x="19" y="0"/>
                    <a:pt x="12" y="0"/>
                  </a:cubicBezTo>
                  <a:cubicBezTo>
                    <a:pt x="5" y="0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2" name="Freeform 146"/>
            <p:cNvSpPr/>
            <p:nvPr/>
          </p:nvSpPr>
          <p:spPr bwMode="auto">
            <a:xfrm>
              <a:off x="1975" y="860"/>
              <a:ext cx="52" cy="59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3 h 23"/>
                <a:gd name="T4" fmla="*/ 20 w 20"/>
                <a:gd name="T5" fmla="*/ 12 h 23"/>
                <a:gd name="T6" fmla="*/ 11 w 20"/>
                <a:gd name="T7" fmla="*/ 1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3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1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3" name="Freeform 147"/>
            <p:cNvSpPr/>
            <p:nvPr/>
          </p:nvSpPr>
          <p:spPr bwMode="auto">
            <a:xfrm>
              <a:off x="2009" y="854"/>
              <a:ext cx="31" cy="32"/>
            </a:xfrm>
            <a:custGeom>
              <a:avLst/>
              <a:gdLst>
                <a:gd name="T0" fmla="*/ 0 w 12"/>
                <a:gd name="T1" fmla="*/ 5 h 12"/>
                <a:gd name="T2" fmla="*/ 5 w 12"/>
                <a:gd name="T3" fmla="*/ 12 h 12"/>
                <a:gd name="T4" fmla="*/ 12 w 12"/>
                <a:gd name="T5" fmla="*/ 7 h 12"/>
                <a:gd name="T6" fmla="*/ 7 w 12"/>
                <a:gd name="T7" fmla="*/ 0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0" y="8"/>
                    <a:pt x="2" y="12"/>
                    <a:pt x="5" y="12"/>
                  </a:cubicBezTo>
                  <a:cubicBezTo>
                    <a:pt x="8" y="12"/>
                    <a:pt x="11" y="10"/>
                    <a:pt x="12" y="7"/>
                  </a:cubicBezTo>
                  <a:cubicBezTo>
                    <a:pt x="12" y="4"/>
                    <a:pt x="10" y="1"/>
                    <a:pt x="7" y="0"/>
                  </a:cubicBezTo>
                  <a:cubicBezTo>
                    <a:pt x="4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4" name="Freeform 148"/>
            <p:cNvSpPr/>
            <p:nvPr/>
          </p:nvSpPr>
          <p:spPr bwMode="auto">
            <a:xfrm>
              <a:off x="1871" y="990"/>
              <a:ext cx="89" cy="39"/>
            </a:xfrm>
            <a:custGeom>
              <a:avLst/>
              <a:gdLst>
                <a:gd name="T0" fmla="*/ 0 w 34"/>
                <a:gd name="T1" fmla="*/ 9 h 15"/>
                <a:gd name="T2" fmla="*/ 34 w 34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15">
                  <a:moveTo>
                    <a:pt x="0" y="9"/>
                  </a:moveTo>
                  <a:cubicBezTo>
                    <a:pt x="9" y="15"/>
                    <a:pt x="25" y="15"/>
                    <a:pt x="34" y="0"/>
                  </a:cubicBezTo>
                </a:path>
              </a:pathLst>
            </a:custGeom>
            <a:noFill/>
            <a:ln w="12700" cap="rnd">
              <a:solidFill>
                <a:srgbClr val="403628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5" name="Freeform 149"/>
            <p:cNvSpPr/>
            <p:nvPr/>
          </p:nvSpPr>
          <p:spPr bwMode="auto">
            <a:xfrm>
              <a:off x="1887" y="1003"/>
              <a:ext cx="65" cy="38"/>
            </a:xfrm>
            <a:custGeom>
              <a:avLst/>
              <a:gdLst>
                <a:gd name="T0" fmla="*/ 0 w 25"/>
                <a:gd name="T1" fmla="*/ 7 h 15"/>
                <a:gd name="T2" fmla="*/ 25 w 25"/>
                <a:gd name="T3" fmla="*/ 0 h 15"/>
                <a:gd name="T4" fmla="*/ 0 w 25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5">
                  <a:moveTo>
                    <a:pt x="0" y="7"/>
                  </a:moveTo>
                  <a:cubicBezTo>
                    <a:pt x="11" y="15"/>
                    <a:pt x="19" y="15"/>
                    <a:pt x="25" y="0"/>
                  </a:cubicBezTo>
                  <a:cubicBezTo>
                    <a:pt x="25" y="0"/>
                    <a:pt x="12" y="12"/>
                    <a:pt x="0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366106" y="1951453"/>
            <a:ext cx="4036191" cy="780964"/>
            <a:chOff x="3672695" y="2260782"/>
            <a:chExt cx="4036191" cy="780964"/>
          </a:xfrm>
        </p:grpSpPr>
        <p:sp>
          <p:nvSpPr>
            <p:cNvPr id="9" name="文本框 8"/>
            <p:cNvSpPr txBox="1"/>
            <p:nvPr/>
          </p:nvSpPr>
          <p:spPr>
            <a:xfrm>
              <a:off x="4483114" y="2328098"/>
              <a:ext cx="32257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cs typeface="阿里巴巴普惠体 B" panose="00020600040101010101" pitchFamily="18" charset="-122"/>
                  <a:sym typeface="微软雅黑"/>
                </a:rPr>
                <a:t>礼仪无处不在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3672695" y="2260782"/>
              <a:ext cx="780964" cy="780964"/>
            </a:xfrm>
            <a:prstGeom prst="ellipse">
              <a:avLst/>
            </a:prstGeom>
            <a:solidFill>
              <a:srgbClr val="D43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350042" y="3030437"/>
            <a:ext cx="6575452" cy="780964"/>
            <a:chOff x="3672695" y="3138413"/>
            <a:chExt cx="6575452" cy="780964"/>
          </a:xfrm>
        </p:grpSpPr>
        <p:sp>
          <p:nvSpPr>
            <p:cNvPr id="104" name="文本框 103"/>
            <p:cNvSpPr txBox="1"/>
            <p:nvPr/>
          </p:nvSpPr>
          <p:spPr>
            <a:xfrm>
              <a:off x="4483114" y="3172072"/>
              <a:ext cx="5765033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cs typeface="阿里巴巴普惠体 B" panose="00020600040101010101" pitchFamily="18" charset="-122"/>
                  <a:sym typeface="微软雅黑"/>
                </a:rPr>
                <a:t>小学生</a:t>
              </a:r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cs typeface="阿里巴巴普惠体 B" panose="00020600040101010101" pitchFamily="18" charset="-122"/>
                  <a:sym typeface="微软雅黑"/>
                </a:rPr>
                <a:t>文明礼仪规范</a:t>
              </a:r>
            </a:p>
          </p:txBody>
        </p:sp>
        <p:sp>
          <p:nvSpPr>
            <p:cNvPr id="105" name="椭圆 104"/>
            <p:cNvSpPr/>
            <p:nvPr/>
          </p:nvSpPr>
          <p:spPr>
            <a:xfrm>
              <a:off x="3672695" y="3138413"/>
              <a:ext cx="780964" cy="780964"/>
            </a:xfrm>
            <a:prstGeom prst="ellipse">
              <a:avLst/>
            </a:prstGeom>
            <a:solidFill>
              <a:srgbClr val="D43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5316253" y="4109421"/>
            <a:ext cx="4575746" cy="780964"/>
            <a:chOff x="3672695" y="4016044"/>
            <a:chExt cx="4575746" cy="780964"/>
          </a:xfrm>
        </p:grpSpPr>
        <p:sp>
          <p:nvSpPr>
            <p:cNvPr id="107" name="文本框 106"/>
            <p:cNvSpPr txBox="1"/>
            <p:nvPr/>
          </p:nvSpPr>
          <p:spPr>
            <a:xfrm>
              <a:off x="4483114" y="4120770"/>
              <a:ext cx="3765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cs typeface="阿里巴巴普惠体 B" panose="00020600040101010101" pitchFamily="18" charset="-122"/>
                  <a:sym typeface="微软雅黑"/>
                </a:rPr>
                <a:t>校园不文明行为</a:t>
              </a:r>
            </a:p>
          </p:txBody>
        </p:sp>
        <p:sp>
          <p:nvSpPr>
            <p:cNvPr id="108" name="椭圆 107"/>
            <p:cNvSpPr/>
            <p:nvPr/>
          </p:nvSpPr>
          <p:spPr>
            <a:xfrm>
              <a:off x="3672695" y="4016044"/>
              <a:ext cx="780964" cy="780964"/>
            </a:xfrm>
            <a:prstGeom prst="ellipse">
              <a:avLst/>
            </a:prstGeom>
            <a:solidFill>
              <a:srgbClr val="D43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22" name="文本框 121"/>
          <p:cNvSpPr txBox="1"/>
          <p:nvPr/>
        </p:nvSpPr>
        <p:spPr>
          <a:xfrm>
            <a:off x="2294527" y="2625031"/>
            <a:ext cx="1382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>
                <a:solidFill>
                  <a:schemeClr val="accent2"/>
                </a:solidFill>
                <a:latin typeface="微软雅黑"/>
                <a:ea typeface="微软雅黑"/>
                <a:sym typeface="微软雅黑"/>
              </a:rPr>
              <a:t>目 录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1929973" y="3288236"/>
            <a:ext cx="2111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accent2"/>
                </a:solidFill>
                <a:latin typeface="微软雅黑"/>
                <a:ea typeface="微软雅黑"/>
                <a:sym typeface="微软雅黑"/>
              </a:rPr>
              <a:t>CONTENTS</a:t>
            </a:r>
            <a:endParaRPr lang="zh-CN" altLang="en-US" sz="2800">
              <a:solidFill>
                <a:schemeClr val="accent2"/>
              </a:soli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1698809" y="1522546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与</a:t>
            </a:r>
          </a:p>
        </p:txBody>
      </p:sp>
      <p:sp>
        <p:nvSpPr>
          <p:cNvPr id="8" name="PA-矩形 7"/>
          <p:cNvSpPr/>
          <p:nvPr>
            <p:custDataLst>
              <p:tags r:id="rId2"/>
            </p:custDataLst>
          </p:nvPr>
        </p:nvSpPr>
        <p:spPr>
          <a:xfrm>
            <a:off x="2627295" y="1522546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家</a:t>
            </a:r>
          </a:p>
        </p:txBody>
      </p:sp>
      <p:sp>
        <p:nvSpPr>
          <p:cNvPr id="10" name="PA-矩形 9"/>
          <p:cNvSpPr/>
          <p:nvPr>
            <p:custDataLst>
              <p:tags r:id="rId3"/>
            </p:custDataLst>
          </p:nvPr>
        </p:nvSpPr>
        <p:spPr>
          <a:xfrm>
            <a:off x="3555781" y="1522546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长</a:t>
            </a:r>
          </a:p>
        </p:txBody>
      </p:sp>
      <p:sp>
        <p:nvSpPr>
          <p:cNvPr id="2" name="PA-矩形 1"/>
          <p:cNvSpPr/>
          <p:nvPr>
            <p:custDataLst>
              <p:tags r:id="rId4"/>
            </p:custDataLst>
          </p:nvPr>
        </p:nvSpPr>
        <p:spPr>
          <a:xfrm>
            <a:off x="4484266" y="1522546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相</a:t>
            </a:r>
          </a:p>
        </p:txBody>
      </p:sp>
      <p:sp>
        <p:nvSpPr>
          <p:cNvPr id="7" name="PA-矩形 6"/>
          <p:cNvSpPr/>
          <p:nvPr>
            <p:custDataLst>
              <p:tags r:id="rId5"/>
            </p:custDataLst>
          </p:nvPr>
        </p:nvSpPr>
        <p:spPr>
          <a:xfrm>
            <a:off x="5412751" y="1522546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处</a:t>
            </a:r>
          </a:p>
        </p:txBody>
      </p:sp>
      <p:sp>
        <p:nvSpPr>
          <p:cNvPr id="9" name="PA-文本框 8"/>
          <p:cNvSpPr txBox="1"/>
          <p:nvPr>
            <p:custDataLst>
              <p:tags r:id="rId6"/>
            </p:custDataLst>
          </p:nvPr>
        </p:nvSpPr>
        <p:spPr>
          <a:xfrm>
            <a:off x="1535085" y="2440871"/>
            <a:ext cx="59344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理解父母 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2.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注意与家长心灵的沟通。主动与家长进行心贴心的交流。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做一些力所能及的家务事。帮助家长做一些力所能及的事，不仅是锻炼自己、适应将来生活的需要，也是对家长最大的安慰，对家长事业最有力的支持，与家长取得沟通的最好形式。</a:t>
            </a:r>
          </a:p>
        </p:txBody>
      </p:sp>
      <p:pic>
        <p:nvPicPr>
          <p:cNvPr id="5" name="图片 4" descr="E:\原来\新建文件夹 (7)\57318791db03c.png57318791db03c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57474" y="2289346"/>
            <a:ext cx="3365500" cy="3797564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4" name="矩形: 圆角 13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2" grpId="0" animBg="1"/>
      <p:bldP spid="7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4492889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与</a:t>
            </a:r>
          </a:p>
        </p:txBody>
      </p:sp>
      <p:sp>
        <p:nvSpPr>
          <p:cNvPr id="8" name="PA-矩形 7"/>
          <p:cNvSpPr/>
          <p:nvPr>
            <p:custDataLst>
              <p:tags r:id="rId2"/>
            </p:custDataLst>
          </p:nvPr>
        </p:nvSpPr>
        <p:spPr>
          <a:xfrm>
            <a:off x="5421375" y="1565532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老</a:t>
            </a:r>
          </a:p>
        </p:txBody>
      </p:sp>
      <p:sp>
        <p:nvSpPr>
          <p:cNvPr id="10" name="PA-矩形 9"/>
          <p:cNvSpPr/>
          <p:nvPr>
            <p:custDataLst>
              <p:tags r:id="rId3"/>
            </p:custDataLst>
          </p:nvPr>
        </p:nvSpPr>
        <p:spPr>
          <a:xfrm>
            <a:off x="6349861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师</a:t>
            </a:r>
          </a:p>
        </p:txBody>
      </p:sp>
      <p:sp>
        <p:nvSpPr>
          <p:cNvPr id="2" name="PA-矩形 1"/>
          <p:cNvSpPr/>
          <p:nvPr>
            <p:custDataLst>
              <p:tags r:id="rId4"/>
            </p:custDataLst>
          </p:nvPr>
        </p:nvSpPr>
        <p:spPr>
          <a:xfrm>
            <a:off x="7278346" y="1565532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相</a:t>
            </a:r>
          </a:p>
        </p:txBody>
      </p:sp>
      <p:sp>
        <p:nvSpPr>
          <p:cNvPr id="7" name="PA-矩形 6"/>
          <p:cNvSpPr/>
          <p:nvPr>
            <p:custDataLst>
              <p:tags r:id="rId5"/>
            </p:custDataLst>
          </p:nvPr>
        </p:nvSpPr>
        <p:spPr>
          <a:xfrm>
            <a:off x="8206831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处</a:t>
            </a:r>
          </a:p>
        </p:txBody>
      </p:sp>
      <p:sp>
        <p:nvSpPr>
          <p:cNvPr id="9" name="PA-文本框 8"/>
          <p:cNvSpPr txBox="1"/>
          <p:nvPr>
            <p:custDataLst>
              <p:tags r:id="rId6"/>
            </p:custDataLst>
          </p:nvPr>
        </p:nvSpPr>
        <p:spPr>
          <a:xfrm>
            <a:off x="4492889" y="2356520"/>
            <a:ext cx="622537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见了老师要主动打招呼。</a:t>
            </a: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早上见到老师应主动问候：“老师早”，日常见面应说：“老师好！”离校时应和老师说：“老师再见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!” </a:t>
            </a: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学生在校对熟识的老师要打招呼，对不熟识的老师或学校工作人员也应打招呼。</a:t>
            </a:r>
          </a:p>
        </p:txBody>
      </p:sp>
      <p:sp>
        <p:nvSpPr>
          <p:cNvPr id="4" name="PA-文本框 3"/>
          <p:cNvSpPr txBox="1"/>
          <p:nvPr>
            <p:custDataLst>
              <p:tags r:id="rId7"/>
            </p:custDataLst>
          </p:nvPr>
        </p:nvSpPr>
        <p:spPr>
          <a:xfrm>
            <a:off x="4492889" y="3922900"/>
            <a:ext cx="62253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、对老师的称呼要礼貌</a:t>
            </a:r>
            <a:endParaRPr lang="en-US" altLang="zh-CN" sz="2000" b="1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当面称老师，可称“老师”或在“老师”前加上姓，使用代词要用“您”。和同学及其他人谈话提及老师，可称：“</a:t>
            </a:r>
            <a:r>
              <a:rPr lang="en-US" altLang="zh-CN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x</a:t>
            </a: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老师”，若需和其他同姓的老师相区别，可在“老师”前加上这位老师的姓名。直呼老师姓名被视为不尊重老师的行为。</a:t>
            </a:r>
          </a:p>
        </p:txBody>
      </p:sp>
      <p:pic>
        <p:nvPicPr>
          <p:cNvPr id="6" name="图片 5" descr="E:\原来\新建文件夹 (7)\b180c162dc11b93d030c48fad280169a.pngb180c162dc11b93d030c48fad280169a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262" y="2079767"/>
            <a:ext cx="3678555" cy="3678698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6" name="矩形: 圆角 15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2" grpId="0" animBg="1"/>
      <p:bldP spid="7" grpId="0" animBg="1"/>
      <p:bldP spid="9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-文本框 8"/>
          <p:cNvSpPr txBox="1"/>
          <p:nvPr>
            <p:custDataLst>
              <p:tags r:id="rId1"/>
            </p:custDataLst>
          </p:nvPr>
        </p:nvSpPr>
        <p:spPr>
          <a:xfrm>
            <a:off x="4492889" y="2356520"/>
            <a:ext cx="622537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虚心接受老师的教导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学生无论在思想上学习上遇到什么问题，都可以争取老师的指导。请求老师指导时态度要诚恳、谦虚，应选择在老师方便的时候，如果需要的时间较长，可以和老师预约时间。</a:t>
            </a:r>
          </a:p>
        </p:txBody>
      </p:sp>
      <p:sp>
        <p:nvSpPr>
          <p:cNvPr id="4" name="PA-文本框 3"/>
          <p:cNvSpPr txBox="1"/>
          <p:nvPr>
            <p:custDataLst>
              <p:tags r:id="rId2"/>
            </p:custDataLst>
          </p:nvPr>
        </p:nvSpPr>
        <p:spPr>
          <a:xfrm>
            <a:off x="4492889" y="3922900"/>
            <a:ext cx="62253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进入办公室要守规矩</a:t>
            </a:r>
            <a:endParaRPr lang="en-US" altLang="zh-CN" sz="2000" b="1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学生进入教师办公室前要喊“报告”，得到允许后方可进入。不能旁若无人，径直闯入  学生在办公室说话声音要小，不要影响其他老师办公。交练习本可放在老师桌上适当位置，老师桌上的东西不要乱动乱翻。离开办公室时要礼貌地说：“再见”</a:t>
            </a:r>
          </a:p>
        </p:txBody>
      </p:sp>
      <p:pic>
        <p:nvPicPr>
          <p:cNvPr id="6" name="图片 5" descr="E:\原来\新建文件夹 (7)\824424f7875d5d46bb84975e56413938.png824424f7875d5d46bb84975e5641393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853" y="2951484"/>
            <a:ext cx="3331326" cy="2557145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6" name="矩形: 圆角 15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  <p:sp>
        <p:nvSpPr>
          <p:cNvPr id="18" name="PA-矩形 2"/>
          <p:cNvSpPr/>
          <p:nvPr>
            <p:custDataLst>
              <p:tags r:id="rId3"/>
            </p:custDataLst>
          </p:nvPr>
        </p:nvSpPr>
        <p:spPr>
          <a:xfrm>
            <a:off x="4492889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与</a:t>
            </a:r>
          </a:p>
        </p:txBody>
      </p:sp>
      <p:sp>
        <p:nvSpPr>
          <p:cNvPr id="19" name="PA-矩形 7"/>
          <p:cNvSpPr/>
          <p:nvPr>
            <p:custDataLst>
              <p:tags r:id="rId4"/>
            </p:custDataLst>
          </p:nvPr>
        </p:nvSpPr>
        <p:spPr>
          <a:xfrm>
            <a:off x="5421375" y="1565532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老</a:t>
            </a:r>
          </a:p>
        </p:txBody>
      </p:sp>
      <p:sp>
        <p:nvSpPr>
          <p:cNvPr id="20" name="PA-矩形 9"/>
          <p:cNvSpPr/>
          <p:nvPr>
            <p:custDataLst>
              <p:tags r:id="rId5"/>
            </p:custDataLst>
          </p:nvPr>
        </p:nvSpPr>
        <p:spPr>
          <a:xfrm>
            <a:off x="6349861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师</a:t>
            </a:r>
          </a:p>
        </p:txBody>
      </p:sp>
      <p:sp>
        <p:nvSpPr>
          <p:cNvPr id="21" name="PA-矩形 1"/>
          <p:cNvSpPr/>
          <p:nvPr>
            <p:custDataLst>
              <p:tags r:id="rId6"/>
            </p:custDataLst>
          </p:nvPr>
        </p:nvSpPr>
        <p:spPr>
          <a:xfrm>
            <a:off x="7278346" y="1565532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相</a:t>
            </a:r>
          </a:p>
        </p:txBody>
      </p:sp>
      <p:sp>
        <p:nvSpPr>
          <p:cNvPr id="22" name="PA-矩形 6"/>
          <p:cNvSpPr/>
          <p:nvPr>
            <p:custDataLst>
              <p:tags r:id="rId7"/>
            </p:custDataLst>
          </p:nvPr>
        </p:nvSpPr>
        <p:spPr>
          <a:xfrm>
            <a:off x="8206831" y="1565532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处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1764851" y="1499686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交</a:t>
            </a:r>
          </a:p>
        </p:txBody>
      </p:sp>
      <p:sp>
        <p:nvSpPr>
          <p:cNvPr id="8" name="PA-矩形 7"/>
          <p:cNvSpPr/>
          <p:nvPr>
            <p:custDataLst>
              <p:tags r:id="rId2"/>
            </p:custDataLst>
          </p:nvPr>
        </p:nvSpPr>
        <p:spPr>
          <a:xfrm>
            <a:off x="2693337" y="1499686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谈</a:t>
            </a:r>
          </a:p>
        </p:txBody>
      </p:sp>
      <p:sp>
        <p:nvSpPr>
          <p:cNvPr id="10" name="PA-矩形 9"/>
          <p:cNvSpPr/>
          <p:nvPr>
            <p:custDataLst>
              <p:tags r:id="rId3"/>
            </p:custDataLst>
          </p:nvPr>
        </p:nvSpPr>
        <p:spPr>
          <a:xfrm>
            <a:off x="3621823" y="1499686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礼</a:t>
            </a:r>
          </a:p>
        </p:txBody>
      </p:sp>
      <p:sp>
        <p:nvSpPr>
          <p:cNvPr id="2" name="PA-矩形 1"/>
          <p:cNvSpPr/>
          <p:nvPr>
            <p:custDataLst>
              <p:tags r:id="rId4"/>
            </p:custDataLst>
          </p:nvPr>
        </p:nvSpPr>
        <p:spPr>
          <a:xfrm>
            <a:off x="4550308" y="1499686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仪</a:t>
            </a:r>
          </a:p>
        </p:txBody>
      </p:sp>
      <p:sp>
        <p:nvSpPr>
          <p:cNvPr id="9" name="PA-文本框 8"/>
          <p:cNvSpPr txBox="1"/>
          <p:nvPr>
            <p:custDataLst>
              <p:tags r:id="rId5"/>
            </p:custDataLst>
          </p:nvPr>
        </p:nvSpPr>
        <p:spPr>
          <a:xfrm>
            <a:off x="1601127" y="2418011"/>
            <a:ext cx="593442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语言要谦逊 无论在什么时候，同学们在说话时，都要互相谦让一点，抱着谦虚的态度，切不可说大话、说空话，更不能胡编乱造，说话时要用情感打动人，而不是用大话压人。讲话时要注重礼貌，话在人说，同样一句话，有的人说起来很好听，但有的人说起来很刺耳，主要原因是说话不注意礼貌，我们的同学们说话时一定要礼貌在先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4" name="矩形: 圆角 13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  <p:pic>
        <p:nvPicPr>
          <p:cNvPr id="5" name="图片 4" descr="E:\原来\新建文件夹 (7)\07c470321ae61f1b58b11b710f9ae066.png07c470321ae61f1b58b11b710f9ae06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1325" y="2694940"/>
            <a:ext cx="2080895" cy="223774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2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1484158" y="2042091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待</a:t>
            </a:r>
          </a:p>
        </p:txBody>
      </p:sp>
      <p:sp>
        <p:nvSpPr>
          <p:cNvPr id="8" name="PA-矩形 7"/>
          <p:cNvSpPr/>
          <p:nvPr>
            <p:custDataLst>
              <p:tags r:id="rId2"/>
            </p:custDataLst>
          </p:nvPr>
        </p:nvSpPr>
        <p:spPr>
          <a:xfrm>
            <a:off x="2405488" y="2042091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人</a:t>
            </a:r>
          </a:p>
        </p:txBody>
      </p:sp>
      <p:sp>
        <p:nvSpPr>
          <p:cNvPr id="10" name="PA-矩形 9"/>
          <p:cNvSpPr/>
          <p:nvPr>
            <p:custDataLst>
              <p:tags r:id="rId3"/>
            </p:custDataLst>
          </p:nvPr>
        </p:nvSpPr>
        <p:spPr>
          <a:xfrm>
            <a:off x="3326818" y="2042091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接</a:t>
            </a:r>
          </a:p>
        </p:txBody>
      </p:sp>
      <p:sp>
        <p:nvSpPr>
          <p:cNvPr id="2" name="PA-矩形 1"/>
          <p:cNvSpPr/>
          <p:nvPr>
            <p:custDataLst>
              <p:tags r:id="rId4"/>
            </p:custDataLst>
          </p:nvPr>
        </p:nvSpPr>
        <p:spPr>
          <a:xfrm>
            <a:off x="4248148" y="2042091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物</a:t>
            </a:r>
          </a:p>
        </p:txBody>
      </p:sp>
      <p:sp>
        <p:nvSpPr>
          <p:cNvPr id="7" name="PA-矩形 6"/>
          <p:cNvSpPr/>
          <p:nvPr>
            <p:custDataLst>
              <p:tags r:id="rId5"/>
            </p:custDataLst>
          </p:nvPr>
        </p:nvSpPr>
        <p:spPr>
          <a:xfrm>
            <a:off x="5169478" y="2042091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礼</a:t>
            </a:r>
          </a:p>
        </p:txBody>
      </p:sp>
      <p:sp>
        <p:nvSpPr>
          <p:cNvPr id="4" name="PA-矩形 3"/>
          <p:cNvSpPr/>
          <p:nvPr>
            <p:custDataLst>
              <p:tags r:id="rId6"/>
            </p:custDataLst>
          </p:nvPr>
        </p:nvSpPr>
        <p:spPr>
          <a:xfrm>
            <a:off x="6090808" y="2042091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仪</a:t>
            </a:r>
          </a:p>
        </p:txBody>
      </p:sp>
      <p:sp>
        <p:nvSpPr>
          <p:cNvPr id="5" name="PA-文本框 4"/>
          <p:cNvSpPr txBox="1"/>
          <p:nvPr>
            <p:custDataLst>
              <p:tags r:id="rId7"/>
            </p:custDataLst>
          </p:nvPr>
        </p:nvSpPr>
        <p:spPr>
          <a:xfrm>
            <a:off x="1484158" y="2965428"/>
            <a:ext cx="6225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待客有道</a:t>
            </a: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客人到家来访，要主动让座，并为客人沏茶。奉茶给客人的时候，一种情形是放在桌上，另一种情形是客人会顺手接过茶杯，这些过程都需要注意礼仪。</a:t>
            </a:r>
          </a:p>
        </p:txBody>
      </p:sp>
      <p:sp>
        <p:nvSpPr>
          <p:cNvPr id="6" name="PA-文本框 5"/>
          <p:cNvSpPr txBox="1"/>
          <p:nvPr>
            <p:custDataLst>
              <p:tags r:id="rId8"/>
            </p:custDataLst>
          </p:nvPr>
        </p:nvSpPr>
        <p:spPr>
          <a:xfrm>
            <a:off x="1484158" y="4288950"/>
            <a:ext cx="6225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递接物品</a:t>
            </a: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向师长、家长、客人或朋友递送物品，要起立双手呈上。</a:t>
            </a:r>
          </a:p>
          <a:p>
            <a:pPr>
              <a:lnSpc>
                <a:spcPct val="150000"/>
              </a:lnSpc>
              <a:buClr>
                <a:srgbClr val="203968"/>
              </a:buClr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接受奖品、礼物或其他物品，起立用双手接过，并鞠躬致谢。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16" name="矩形: 圆角 15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  <p:pic>
        <p:nvPicPr>
          <p:cNvPr id="18" name="图片 17" descr="E:\原来\新建文件夹 (7)\39cbed50c417ca6385a8a04ddd7c5f56.png39cbed50c417ca6385a8a04ddd7c5f5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2825" y="1806575"/>
            <a:ext cx="4079875" cy="40798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2" grpId="0" animBg="1"/>
      <p:bldP spid="7" grpId="0" animBg="1"/>
      <p:bldP spid="4" grpId="0" animBg="1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335561" y="1651854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举</a:t>
            </a:r>
          </a:p>
        </p:txBody>
      </p:sp>
      <p:sp>
        <p:nvSpPr>
          <p:cNvPr id="8" name="矩形 7"/>
          <p:cNvSpPr/>
          <p:nvPr/>
        </p:nvSpPr>
        <p:spPr>
          <a:xfrm>
            <a:off x="5264047" y="1651854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止</a:t>
            </a:r>
          </a:p>
        </p:txBody>
      </p:sp>
      <p:sp>
        <p:nvSpPr>
          <p:cNvPr id="10" name="矩形 9"/>
          <p:cNvSpPr/>
          <p:nvPr/>
        </p:nvSpPr>
        <p:spPr>
          <a:xfrm>
            <a:off x="6192533" y="1651854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礼</a:t>
            </a:r>
          </a:p>
        </p:txBody>
      </p:sp>
      <p:sp>
        <p:nvSpPr>
          <p:cNvPr id="2" name="矩形 1"/>
          <p:cNvSpPr/>
          <p:nvPr/>
        </p:nvSpPr>
        <p:spPr>
          <a:xfrm>
            <a:off x="7121018" y="1651854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仪</a:t>
            </a:r>
          </a:p>
        </p:txBody>
      </p:sp>
      <p:grpSp>
        <p:nvGrpSpPr>
          <p:cNvPr id="12" name="PA-组合 11"/>
          <p:cNvGrpSpPr/>
          <p:nvPr>
            <p:custDataLst>
              <p:tags r:id="rId1"/>
            </p:custDataLst>
          </p:nvPr>
        </p:nvGrpSpPr>
        <p:grpSpPr>
          <a:xfrm>
            <a:off x="2240018" y="3505972"/>
            <a:ext cx="3225772" cy="1108335"/>
            <a:chOff x="2524509" y="2318076"/>
            <a:chExt cx="3225772" cy="1108335"/>
          </a:xfrm>
        </p:grpSpPr>
        <p:sp>
          <p:nvSpPr>
            <p:cNvPr id="14" name="PA-文本框 13"/>
            <p:cNvSpPr txBox="1"/>
            <p:nvPr>
              <p:custDataLst>
                <p:tags r:id="rId14"/>
              </p:custDataLst>
            </p:nvPr>
          </p:nvSpPr>
          <p:spPr>
            <a:xfrm>
              <a:off x="2524509" y="2964746"/>
              <a:ext cx="3225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 恰当的眼神</a:t>
              </a:r>
            </a:p>
          </p:txBody>
        </p:sp>
        <p:sp>
          <p:nvSpPr>
            <p:cNvPr id="16" name="PA-椭圆 15"/>
            <p:cNvSpPr/>
            <p:nvPr>
              <p:custDataLst>
                <p:tags r:id="rId15"/>
              </p:custDataLst>
            </p:nvPr>
          </p:nvSpPr>
          <p:spPr>
            <a:xfrm>
              <a:off x="3835487" y="2318076"/>
              <a:ext cx="603817" cy="603817"/>
            </a:xfrm>
            <a:prstGeom prst="ellipse">
              <a:avLst/>
            </a:prstGeom>
            <a:solidFill>
              <a:srgbClr val="D43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8" name="PA-组合 17"/>
          <p:cNvGrpSpPr/>
          <p:nvPr>
            <p:custDataLst>
              <p:tags r:id="rId2"/>
            </p:custDataLst>
          </p:nvPr>
        </p:nvGrpSpPr>
        <p:grpSpPr>
          <a:xfrm>
            <a:off x="238646" y="3505972"/>
            <a:ext cx="3225772" cy="1065482"/>
            <a:chOff x="2482197" y="2318076"/>
            <a:chExt cx="3225772" cy="1065482"/>
          </a:xfrm>
        </p:grpSpPr>
        <p:sp>
          <p:nvSpPr>
            <p:cNvPr id="19" name="PA-文本框 18"/>
            <p:cNvSpPr txBox="1"/>
            <p:nvPr>
              <p:custDataLst>
                <p:tags r:id="rId12"/>
              </p:custDataLst>
            </p:nvPr>
          </p:nvSpPr>
          <p:spPr>
            <a:xfrm>
              <a:off x="2482197" y="2921893"/>
              <a:ext cx="3225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微笑的表情</a:t>
              </a:r>
            </a:p>
          </p:txBody>
        </p:sp>
        <p:sp>
          <p:nvSpPr>
            <p:cNvPr id="20" name="PA-椭圆 19"/>
            <p:cNvSpPr/>
            <p:nvPr>
              <p:custDataLst>
                <p:tags r:id="rId13"/>
              </p:custDataLst>
            </p:nvPr>
          </p:nvSpPr>
          <p:spPr>
            <a:xfrm>
              <a:off x="3835487" y="2318076"/>
              <a:ext cx="603817" cy="603817"/>
            </a:xfrm>
            <a:prstGeom prst="ellipse">
              <a:avLst/>
            </a:prstGeom>
            <a:solidFill>
              <a:srgbClr val="EA9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0" name="PA-组合 29"/>
          <p:cNvGrpSpPr/>
          <p:nvPr>
            <p:custDataLst>
              <p:tags r:id="rId3"/>
            </p:custDataLst>
          </p:nvPr>
        </p:nvGrpSpPr>
        <p:grpSpPr>
          <a:xfrm>
            <a:off x="6242762" y="3505972"/>
            <a:ext cx="3225772" cy="1108335"/>
            <a:chOff x="2524509" y="2318076"/>
            <a:chExt cx="3225772" cy="1108335"/>
          </a:xfrm>
        </p:grpSpPr>
        <p:sp>
          <p:nvSpPr>
            <p:cNvPr id="31" name="PA-文本框 30"/>
            <p:cNvSpPr txBox="1"/>
            <p:nvPr>
              <p:custDataLst>
                <p:tags r:id="rId10"/>
              </p:custDataLst>
            </p:nvPr>
          </p:nvSpPr>
          <p:spPr>
            <a:xfrm>
              <a:off x="2524509" y="2964746"/>
              <a:ext cx="3225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 优雅的坐姿 </a:t>
              </a:r>
            </a:p>
          </p:txBody>
        </p:sp>
        <p:sp>
          <p:nvSpPr>
            <p:cNvPr id="32" name="PA-椭圆 31"/>
            <p:cNvSpPr/>
            <p:nvPr>
              <p:custDataLst>
                <p:tags r:id="rId11"/>
              </p:custDataLst>
            </p:nvPr>
          </p:nvSpPr>
          <p:spPr>
            <a:xfrm>
              <a:off x="3835487" y="2318076"/>
              <a:ext cx="603817" cy="603817"/>
            </a:xfrm>
            <a:prstGeom prst="ellipse">
              <a:avLst/>
            </a:prstGeom>
            <a:solidFill>
              <a:srgbClr val="D43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04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" name="PA-组合 32"/>
          <p:cNvGrpSpPr/>
          <p:nvPr>
            <p:custDataLst>
              <p:tags r:id="rId4"/>
            </p:custDataLst>
          </p:nvPr>
        </p:nvGrpSpPr>
        <p:grpSpPr>
          <a:xfrm>
            <a:off x="4241390" y="3505972"/>
            <a:ext cx="3225772" cy="1065482"/>
            <a:chOff x="2482197" y="2318076"/>
            <a:chExt cx="3225772" cy="1065482"/>
          </a:xfrm>
        </p:grpSpPr>
        <p:sp>
          <p:nvSpPr>
            <p:cNvPr id="34" name="PA-文本框 33"/>
            <p:cNvSpPr txBox="1"/>
            <p:nvPr>
              <p:custDataLst>
                <p:tags r:id="rId8"/>
              </p:custDataLst>
            </p:nvPr>
          </p:nvSpPr>
          <p:spPr>
            <a:xfrm>
              <a:off x="2482197" y="2921893"/>
              <a:ext cx="3225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 规范的站姿 </a:t>
              </a:r>
            </a:p>
          </p:txBody>
        </p:sp>
        <p:sp>
          <p:nvSpPr>
            <p:cNvPr id="35" name="PA-椭圆 34"/>
            <p:cNvSpPr/>
            <p:nvPr>
              <p:custDataLst>
                <p:tags r:id="rId9"/>
              </p:custDataLst>
            </p:nvPr>
          </p:nvSpPr>
          <p:spPr>
            <a:xfrm>
              <a:off x="3835487" y="2318076"/>
              <a:ext cx="603817" cy="603817"/>
            </a:xfrm>
            <a:prstGeom prst="ellipse">
              <a:avLst/>
            </a:prstGeom>
            <a:solidFill>
              <a:srgbClr val="EA9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6" name="PA-组合 35"/>
          <p:cNvGrpSpPr/>
          <p:nvPr>
            <p:custDataLst>
              <p:tags r:id="rId5"/>
            </p:custDataLst>
          </p:nvPr>
        </p:nvGrpSpPr>
        <p:grpSpPr>
          <a:xfrm>
            <a:off x="8433363" y="3495177"/>
            <a:ext cx="3225772" cy="1108335"/>
            <a:chOff x="2524509" y="2318076"/>
            <a:chExt cx="3225772" cy="1108335"/>
          </a:xfrm>
        </p:grpSpPr>
        <p:sp>
          <p:nvSpPr>
            <p:cNvPr id="37" name="PA-文本框 36"/>
            <p:cNvSpPr txBox="1"/>
            <p:nvPr>
              <p:custDataLst>
                <p:tags r:id="rId6"/>
              </p:custDataLst>
            </p:nvPr>
          </p:nvSpPr>
          <p:spPr>
            <a:xfrm>
              <a:off x="2524509" y="2964746"/>
              <a:ext cx="3225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 正确的步姿</a:t>
              </a:r>
            </a:p>
          </p:txBody>
        </p:sp>
        <p:sp>
          <p:nvSpPr>
            <p:cNvPr id="38" name="PA-椭圆 37"/>
            <p:cNvSpPr/>
            <p:nvPr>
              <p:custDataLst>
                <p:tags r:id="rId7"/>
              </p:custDataLst>
            </p:nvPr>
          </p:nvSpPr>
          <p:spPr>
            <a:xfrm>
              <a:off x="3835487" y="2318076"/>
              <a:ext cx="603817" cy="603817"/>
            </a:xfrm>
            <a:prstGeom prst="ellipse">
              <a:avLst/>
            </a:prstGeom>
            <a:solidFill>
              <a:srgbClr val="EA9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05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535085" y="520258"/>
            <a:ext cx="4170613" cy="583565"/>
            <a:chOff x="1535085" y="520258"/>
            <a:chExt cx="4170613" cy="583565"/>
          </a:xfrm>
        </p:grpSpPr>
        <p:sp>
          <p:nvSpPr>
            <p:cNvPr id="27" name="矩形: 圆角 26"/>
            <p:cNvSpPr/>
            <p:nvPr/>
          </p:nvSpPr>
          <p:spPr>
            <a:xfrm>
              <a:off x="1565698" y="603703"/>
              <a:ext cx="4140000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535085" y="520258"/>
              <a:ext cx="4116468" cy="5835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小学生</a:t>
              </a:r>
              <a:r>
                <a:rPr lang="zh-CN" altLang="en-US" sz="3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文明礼仪规范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31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18160" y="723900"/>
            <a:ext cx="11326495" cy="5525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59609" y="478143"/>
            <a:ext cx="1951567" cy="1604433"/>
            <a:chOff x="299" y="380"/>
            <a:chExt cx="922" cy="7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Freeform 5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FFFFF"/>
            </a:solidFill>
            <a:ln w="146050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869" y="478"/>
              <a:ext cx="161" cy="155"/>
            </a:xfrm>
            <a:custGeom>
              <a:avLst/>
              <a:gdLst>
                <a:gd name="T0" fmla="*/ 4 w 61"/>
                <a:gd name="T1" fmla="*/ 41 h 59"/>
                <a:gd name="T2" fmla="*/ 39 w 61"/>
                <a:gd name="T3" fmla="*/ 14 h 59"/>
                <a:gd name="T4" fmla="*/ 36 w 61"/>
                <a:gd name="T5" fmla="*/ 59 h 59"/>
                <a:gd name="T6" fmla="*/ 4 w 61"/>
                <a:gd name="T7" fmla="*/ 4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9">
                  <a:moveTo>
                    <a:pt x="4" y="41"/>
                  </a:moveTo>
                  <a:cubicBezTo>
                    <a:pt x="0" y="22"/>
                    <a:pt x="17" y="0"/>
                    <a:pt x="39" y="14"/>
                  </a:cubicBezTo>
                  <a:cubicBezTo>
                    <a:pt x="61" y="28"/>
                    <a:pt x="48" y="53"/>
                    <a:pt x="36" y="59"/>
                  </a:cubicBezTo>
                  <a:lnTo>
                    <a:pt x="4" y="41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900" y="523"/>
              <a:ext cx="85" cy="92"/>
            </a:xfrm>
            <a:custGeom>
              <a:avLst/>
              <a:gdLst>
                <a:gd name="T0" fmla="*/ 1 w 32"/>
                <a:gd name="T1" fmla="*/ 28 h 35"/>
                <a:gd name="T2" fmla="*/ 18 w 32"/>
                <a:gd name="T3" fmla="*/ 5 h 35"/>
                <a:gd name="T4" fmla="*/ 15 w 32"/>
                <a:gd name="T5" fmla="*/ 35 h 35"/>
                <a:gd name="T6" fmla="*/ 1 w 32"/>
                <a:gd name="T7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5">
                  <a:moveTo>
                    <a:pt x="1" y="28"/>
                  </a:moveTo>
                  <a:cubicBezTo>
                    <a:pt x="0" y="13"/>
                    <a:pt x="3" y="0"/>
                    <a:pt x="18" y="5"/>
                  </a:cubicBezTo>
                  <a:cubicBezTo>
                    <a:pt x="32" y="9"/>
                    <a:pt x="30" y="32"/>
                    <a:pt x="15" y="35"/>
                  </a:cubicBezTo>
                  <a:lnTo>
                    <a:pt x="1" y="28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379" y="583"/>
              <a:ext cx="177" cy="190"/>
            </a:xfrm>
            <a:custGeom>
              <a:avLst/>
              <a:gdLst>
                <a:gd name="T0" fmla="*/ 46 w 67"/>
                <a:gd name="T1" fmla="*/ 67 h 72"/>
                <a:gd name="T2" fmla="*/ 25 w 67"/>
                <a:gd name="T3" fmla="*/ 24 h 72"/>
                <a:gd name="T4" fmla="*/ 67 w 67"/>
                <a:gd name="T5" fmla="*/ 35 h 72"/>
                <a:gd name="T6" fmla="*/ 46 w 67"/>
                <a:gd name="T7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2">
                  <a:moveTo>
                    <a:pt x="46" y="67"/>
                  </a:moveTo>
                  <a:cubicBezTo>
                    <a:pt x="33" y="72"/>
                    <a:pt x="0" y="53"/>
                    <a:pt x="25" y="24"/>
                  </a:cubicBezTo>
                  <a:cubicBezTo>
                    <a:pt x="46" y="0"/>
                    <a:pt x="64" y="24"/>
                    <a:pt x="67" y="35"/>
                  </a:cubicBezTo>
                  <a:lnTo>
                    <a:pt x="46" y="67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32" y="639"/>
              <a:ext cx="103" cy="89"/>
            </a:xfrm>
            <a:custGeom>
              <a:avLst/>
              <a:gdLst>
                <a:gd name="T0" fmla="*/ 31 w 39"/>
                <a:gd name="T1" fmla="*/ 33 h 34"/>
                <a:gd name="T2" fmla="*/ 9 w 39"/>
                <a:gd name="T3" fmla="*/ 14 h 34"/>
                <a:gd name="T4" fmla="*/ 39 w 39"/>
                <a:gd name="T5" fmla="*/ 20 h 34"/>
                <a:gd name="T6" fmla="*/ 31 w 39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31" y="33"/>
                  </a:moveTo>
                  <a:cubicBezTo>
                    <a:pt x="19" y="34"/>
                    <a:pt x="0" y="27"/>
                    <a:pt x="9" y="14"/>
                  </a:cubicBezTo>
                  <a:cubicBezTo>
                    <a:pt x="20" y="0"/>
                    <a:pt x="32" y="0"/>
                    <a:pt x="39" y="20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421" y="559"/>
              <a:ext cx="681" cy="494"/>
            </a:xfrm>
            <a:custGeom>
              <a:avLst/>
              <a:gdLst>
                <a:gd name="T0" fmla="*/ 227 w 257"/>
                <a:gd name="T1" fmla="*/ 47 h 187"/>
                <a:gd name="T2" fmla="*/ 138 w 257"/>
                <a:gd name="T3" fmla="*/ 179 h 187"/>
                <a:gd name="T4" fmla="*/ 19 w 257"/>
                <a:gd name="T5" fmla="*/ 132 h 187"/>
                <a:gd name="T6" fmla="*/ 103 w 257"/>
                <a:gd name="T7" fmla="*/ 5 h 187"/>
                <a:gd name="T8" fmla="*/ 227 w 257"/>
                <a:gd name="T9" fmla="*/ 4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87">
                  <a:moveTo>
                    <a:pt x="227" y="47"/>
                  </a:moveTo>
                  <a:cubicBezTo>
                    <a:pt x="257" y="103"/>
                    <a:pt x="218" y="171"/>
                    <a:pt x="138" y="179"/>
                  </a:cubicBezTo>
                  <a:cubicBezTo>
                    <a:pt x="65" y="187"/>
                    <a:pt x="34" y="163"/>
                    <a:pt x="19" y="132"/>
                  </a:cubicBezTo>
                  <a:cubicBezTo>
                    <a:pt x="0" y="89"/>
                    <a:pt x="42" y="10"/>
                    <a:pt x="103" y="5"/>
                  </a:cubicBezTo>
                  <a:cubicBezTo>
                    <a:pt x="155" y="0"/>
                    <a:pt x="204" y="6"/>
                    <a:pt x="227" y="47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699" y="760"/>
              <a:ext cx="106" cy="122"/>
            </a:xfrm>
            <a:custGeom>
              <a:avLst/>
              <a:gdLst>
                <a:gd name="T0" fmla="*/ 3 w 40"/>
                <a:gd name="T1" fmla="*/ 34 h 46"/>
                <a:gd name="T2" fmla="*/ 19 w 40"/>
                <a:gd name="T3" fmla="*/ 2 h 46"/>
                <a:gd name="T4" fmla="*/ 38 w 40"/>
                <a:gd name="T5" fmla="*/ 30 h 46"/>
                <a:gd name="T6" fmla="*/ 24 w 40"/>
                <a:gd name="T7" fmla="*/ 44 h 46"/>
                <a:gd name="T8" fmla="*/ 3 w 40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3" y="34"/>
                  </a:moveTo>
                  <a:cubicBezTo>
                    <a:pt x="6" y="21"/>
                    <a:pt x="12" y="3"/>
                    <a:pt x="19" y="2"/>
                  </a:cubicBezTo>
                  <a:cubicBezTo>
                    <a:pt x="27" y="0"/>
                    <a:pt x="36" y="24"/>
                    <a:pt x="38" y="30"/>
                  </a:cubicBezTo>
                  <a:cubicBezTo>
                    <a:pt x="40" y="36"/>
                    <a:pt x="32" y="43"/>
                    <a:pt x="24" y="44"/>
                  </a:cubicBezTo>
                  <a:cubicBezTo>
                    <a:pt x="16" y="46"/>
                    <a:pt x="0" y="45"/>
                    <a:pt x="3" y="34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699" y="837"/>
              <a:ext cx="106" cy="45"/>
            </a:xfrm>
            <a:custGeom>
              <a:avLst/>
              <a:gdLst>
                <a:gd name="T0" fmla="*/ 38 w 40"/>
                <a:gd name="T1" fmla="*/ 0 h 17"/>
                <a:gd name="T2" fmla="*/ 4 w 40"/>
                <a:gd name="T3" fmla="*/ 2 h 17"/>
                <a:gd name="T4" fmla="*/ 3 w 40"/>
                <a:gd name="T5" fmla="*/ 5 h 17"/>
                <a:gd name="T6" fmla="*/ 24 w 40"/>
                <a:gd name="T7" fmla="*/ 15 h 17"/>
                <a:gd name="T8" fmla="*/ 38 w 40"/>
                <a:gd name="T9" fmla="*/ 1 h 17"/>
                <a:gd name="T10" fmla="*/ 38 w 4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">
                  <a:moveTo>
                    <a:pt x="38" y="0"/>
                  </a:moveTo>
                  <a:cubicBezTo>
                    <a:pt x="28" y="5"/>
                    <a:pt x="10" y="3"/>
                    <a:pt x="4" y="2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0" y="16"/>
                    <a:pt x="16" y="17"/>
                    <a:pt x="24" y="15"/>
                  </a:cubicBezTo>
                  <a:cubicBezTo>
                    <a:pt x="32" y="14"/>
                    <a:pt x="40" y="7"/>
                    <a:pt x="38" y="1"/>
                  </a:cubicBezTo>
                  <a:cubicBezTo>
                    <a:pt x="38" y="1"/>
                    <a:pt x="38" y="1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823" y="784"/>
              <a:ext cx="93" cy="79"/>
            </a:xfrm>
            <a:custGeom>
              <a:avLst/>
              <a:gdLst>
                <a:gd name="T0" fmla="*/ 33 w 35"/>
                <a:gd name="T1" fmla="*/ 10 h 30"/>
                <a:gd name="T2" fmla="*/ 22 w 35"/>
                <a:gd name="T3" fmla="*/ 27 h 30"/>
                <a:gd name="T4" fmla="*/ 2 w 35"/>
                <a:gd name="T5" fmla="*/ 20 h 30"/>
                <a:gd name="T6" fmla="*/ 14 w 35"/>
                <a:gd name="T7" fmla="*/ 2 h 30"/>
                <a:gd name="T8" fmla="*/ 33 w 35"/>
                <a:gd name="T9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0">
                  <a:moveTo>
                    <a:pt x="33" y="10"/>
                  </a:moveTo>
                  <a:cubicBezTo>
                    <a:pt x="35" y="17"/>
                    <a:pt x="30" y="24"/>
                    <a:pt x="22" y="27"/>
                  </a:cubicBezTo>
                  <a:cubicBezTo>
                    <a:pt x="13" y="30"/>
                    <a:pt x="4" y="26"/>
                    <a:pt x="2" y="20"/>
                  </a:cubicBezTo>
                  <a:cubicBezTo>
                    <a:pt x="0" y="13"/>
                    <a:pt x="5" y="5"/>
                    <a:pt x="14" y="2"/>
                  </a:cubicBezTo>
                  <a:cubicBezTo>
                    <a:pt x="22" y="0"/>
                    <a:pt x="31" y="3"/>
                    <a:pt x="33" y="10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606" y="826"/>
              <a:ext cx="88" cy="69"/>
            </a:xfrm>
            <a:custGeom>
              <a:avLst/>
              <a:gdLst>
                <a:gd name="T0" fmla="*/ 33 w 33"/>
                <a:gd name="T1" fmla="*/ 13 h 26"/>
                <a:gd name="T2" fmla="*/ 17 w 33"/>
                <a:gd name="T3" fmla="*/ 26 h 26"/>
                <a:gd name="T4" fmla="*/ 0 w 33"/>
                <a:gd name="T5" fmla="*/ 14 h 26"/>
                <a:gd name="T6" fmla="*/ 16 w 33"/>
                <a:gd name="T7" fmla="*/ 0 h 26"/>
                <a:gd name="T8" fmla="*/ 33 w 33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6">
                  <a:moveTo>
                    <a:pt x="33" y="13"/>
                  </a:moveTo>
                  <a:cubicBezTo>
                    <a:pt x="33" y="20"/>
                    <a:pt x="25" y="26"/>
                    <a:pt x="17" y="26"/>
                  </a:cubicBezTo>
                  <a:cubicBezTo>
                    <a:pt x="8" y="26"/>
                    <a:pt x="0" y="21"/>
                    <a:pt x="0" y="14"/>
                  </a:cubicBezTo>
                  <a:cubicBezTo>
                    <a:pt x="0" y="6"/>
                    <a:pt x="7" y="0"/>
                    <a:pt x="16" y="0"/>
                  </a:cubicBezTo>
                  <a:cubicBezTo>
                    <a:pt x="25" y="0"/>
                    <a:pt x="33" y="6"/>
                    <a:pt x="33" y="13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612" y="826"/>
              <a:ext cx="286" cy="153"/>
            </a:xfrm>
            <a:custGeom>
              <a:avLst/>
              <a:gdLst>
                <a:gd name="T0" fmla="*/ 56 w 108"/>
                <a:gd name="T1" fmla="*/ 18 h 58"/>
                <a:gd name="T2" fmla="*/ 95 w 108"/>
                <a:gd name="T3" fmla="*/ 28 h 58"/>
                <a:gd name="T4" fmla="*/ 95 w 108"/>
                <a:gd name="T5" fmla="*/ 1 h 58"/>
                <a:gd name="T6" fmla="*/ 106 w 108"/>
                <a:gd name="T7" fmla="*/ 19 h 58"/>
                <a:gd name="T8" fmla="*/ 58 w 108"/>
                <a:gd name="T9" fmla="*/ 31 h 58"/>
                <a:gd name="T10" fmla="*/ 16 w 108"/>
                <a:gd name="T11" fmla="*/ 18 h 58"/>
                <a:gd name="T12" fmla="*/ 53 w 108"/>
                <a:gd name="T13" fmla="*/ 18 h 58"/>
                <a:gd name="T14" fmla="*/ 56 w 108"/>
                <a:gd name="T15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57">
                  <a:moveTo>
                    <a:pt x="56" y="18"/>
                  </a:moveTo>
                  <a:cubicBezTo>
                    <a:pt x="58" y="37"/>
                    <a:pt x="82" y="37"/>
                    <a:pt x="95" y="28"/>
                  </a:cubicBezTo>
                  <a:cubicBezTo>
                    <a:pt x="105" y="21"/>
                    <a:pt x="108" y="9"/>
                    <a:pt x="95" y="1"/>
                  </a:cubicBezTo>
                  <a:cubicBezTo>
                    <a:pt x="97" y="0"/>
                    <a:pt x="108" y="6"/>
                    <a:pt x="106" y="19"/>
                  </a:cubicBezTo>
                  <a:cubicBezTo>
                    <a:pt x="101" y="38"/>
                    <a:pt x="68" y="46"/>
                    <a:pt x="58" y="31"/>
                  </a:cubicBezTo>
                  <a:cubicBezTo>
                    <a:pt x="50" y="58"/>
                    <a:pt x="0" y="46"/>
                    <a:pt x="16" y="18"/>
                  </a:cubicBezTo>
                  <a:cubicBezTo>
                    <a:pt x="6" y="54"/>
                    <a:pt x="64" y="46"/>
                    <a:pt x="53" y="18"/>
                  </a:cubicBezTo>
                  <a:lnTo>
                    <a:pt x="56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678" y="895"/>
              <a:ext cx="16" cy="16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9" y="884"/>
              <a:ext cx="13" cy="11"/>
            </a:xfrm>
            <a:custGeom>
              <a:avLst/>
              <a:gdLst>
                <a:gd name="T0" fmla="*/ 4 w 5"/>
                <a:gd name="T1" fmla="*/ 1 h 4"/>
                <a:gd name="T2" fmla="*/ 4 w 5"/>
                <a:gd name="T3" fmla="*/ 4 h 4"/>
                <a:gd name="T4" fmla="*/ 1 w 5"/>
                <a:gd name="T5" fmla="*/ 3 h 4"/>
                <a:gd name="T6" fmla="*/ 2 w 5"/>
                <a:gd name="T7" fmla="*/ 0 h 4"/>
                <a:gd name="T8" fmla="*/ 4 w 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5" y="2"/>
                    <a:pt x="5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702" y="908"/>
              <a:ext cx="13" cy="13"/>
            </a:xfrm>
            <a:custGeom>
              <a:avLst/>
              <a:gdLst>
                <a:gd name="T0" fmla="*/ 3 w 5"/>
                <a:gd name="T1" fmla="*/ 1 h 5"/>
                <a:gd name="T2" fmla="*/ 5 w 5"/>
                <a:gd name="T3" fmla="*/ 4 h 5"/>
                <a:gd name="T4" fmla="*/ 1 w 5"/>
                <a:gd name="T5" fmla="*/ 5 h 5"/>
                <a:gd name="T6" fmla="*/ 1 w 5"/>
                <a:gd name="T7" fmla="*/ 2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718" y="895"/>
              <a:ext cx="10" cy="1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3 h 4"/>
                <a:gd name="T4" fmla="*/ 0 w 4"/>
                <a:gd name="T5" fmla="*/ 1 h 4"/>
                <a:gd name="T6" fmla="*/ 2 w 4"/>
                <a:gd name="T7" fmla="*/ 0 h 4"/>
                <a:gd name="T8" fmla="*/ 3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4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797" y="874"/>
              <a:ext cx="13" cy="13"/>
            </a:xfrm>
            <a:custGeom>
              <a:avLst/>
              <a:gdLst>
                <a:gd name="T0" fmla="*/ 4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1 w 5"/>
                <a:gd name="T7" fmla="*/ 1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821" y="863"/>
              <a:ext cx="16" cy="13"/>
            </a:xfrm>
            <a:custGeom>
              <a:avLst/>
              <a:gdLst>
                <a:gd name="T0" fmla="*/ 5 w 6"/>
                <a:gd name="T1" fmla="*/ 1 h 5"/>
                <a:gd name="T2" fmla="*/ 4 w 6"/>
                <a:gd name="T3" fmla="*/ 5 h 5"/>
                <a:gd name="T4" fmla="*/ 0 w 6"/>
                <a:gd name="T5" fmla="*/ 4 h 5"/>
                <a:gd name="T6" fmla="*/ 1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808" y="892"/>
              <a:ext cx="15" cy="13"/>
            </a:xfrm>
            <a:custGeom>
              <a:avLst/>
              <a:gdLst>
                <a:gd name="T0" fmla="*/ 4 w 6"/>
                <a:gd name="T1" fmla="*/ 0 h 5"/>
                <a:gd name="T2" fmla="*/ 5 w 6"/>
                <a:gd name="T3" fmla="*/ 4 h 5"/>
                <a:gd name="T4" fmla="*/ 1 w 6"/>
                <a:gd name="T5" fmla="*/ 4 h 5"/>
                <a:gd name="T6" fmla="*/ 1 w 6"/>
                <a:gd name="T7" fmla="*/ 1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5" y="1"/>
                    <a:pt x="6" y="3"/>
                    <a:pt x="5" y="4"/>
                  </a:cubicBezTo>
                  <a:cubicBezTo>
                    <a:pt x="4" y="5"/>
                    <a:pt x="3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50" y="874"/>
              <a:ext cx="11" cy="10"/>
            </a:xfrm>
            <a:custGeom>
              <a:avLst/>
              <a:gdLst>
                <a:gd name="T0" fmla="*/ 4 w 4"/>
                <a:gd name="T1" fmla="*/ 1 h 4"/>
                <a:gd name="T2" fmla="*/ 3 w 4"/>
                <a:gd name="T3" fmla="*/ 4 h 4"/>
                <a:gd name="T4" fmla="*/ 1 w 4"/>
                <a:gd name="T5" fmla="*/ 2 h 4"/>
                <a:gd name="T6" fmla="*/ 2 w 4"/>
                <a:gd name="T7" fmla="*/ 0 h 4"/>
                <a:gd name="T8" fmla="*/ 4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4"/>
                    <a:pt x="3" y="4"/>
                  </a:cubicBezTo>
                  <a:cubicBezTo>
                    <a:pt x="2" y="4"/>
                    <a:pt x="1" y="3"/>
                    <a:pt x="1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auto">
            <a:xfrm>
              <a:off x="831" y="884"/>
              <a:ext cx="11" cy="11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585" y="726"/>
              <a:ext cx="141" cy="105"/>
            </a:xfrm>
            <a:custGeom>
              <a:avLst/>
              <a:gdLst>
                <a:gd name="T0" fmla="*/ 6 w 53"/>
                <a:gd name="T1" fmla="*/ 5 h 40"/>
                <a:gd name="T2" fmla="*/ 39 w 53"/>
                <a:gd name="T3" fmla="*/ 3 h 40"/>
                <a:gd name="T4" fmla="*/ 24 w 53"/>
                <a:gd name="T5" fmla="*/ 36 h 40"/>
                <a:gd name="T6" fmla="*/ 6 w 53"/>
                <a:gd name="T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6" y="5"/>
                  </a:moveTo>
                  <a:cubicBezTo>
                    <a:pt x="1" y="34"/>
                    <a:pt x="42" y="40"/>
                    <a:pt x="39" y="3"/>
                  </a:cubicBezTo>
                  <a:cubicBezTo>
                    <a:pt x="40" y="0"/>
                    <a:pt x="53" y="33"/>
                    <a:pt x="24" y="36"/>
                  </a:cubicBezTo>
                  <a:cubicBezTo>
                    <a:pt x="2" y="37"/>
                    <a:pt x="0" y="11"/>
                    <a:pt x="6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786" y="686"/>
              <a:ext cx="133" cy="114"/>
            </a:xfrm>
            <a:custGeom>
              <a:avLst/>
              <a:gdLst>
                <a:gd name="T0" fmla="*/ 38 w 50"/>
                <a:gd name="T1" fmla="*/ 0 h 43"/>
                <a:gd name="T2" fmla="*/ 5 w 50"/>
                <a:gd name="T3" fmla="*/ 7 h 43"/>
                <a:gd name="T4" fmla="*/ 28 w 50"/>
                <a:gd name="T5" fmla="*/ 34 h 43"/>
                <a:gd name="T6" fmla="*/ 38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38" y="0"/>
                  </a:moveTo>
                  <a:cubicBezTo>
                    <a:pt x="50" y="26"/>
                    <a:pt x="13" y="43"/>
                    <a:pt x="5" y="7"/>
                  </a:cubicBezTo>
                  <a:cubicBezTo>
                    <a:pt x="4" y="4"/>
                    <a:pt x="0" y="40"/>
                    <a:pt x="28" y="34"/>
                  </a:cubicBezTo>
                  <a:cubicBezTo>
                    <a:pt x="50" y="30"/>
                    <a:pt x="45" y="4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Group 30"/>
          <p:cNvGrpSpPr>
            <a:grpSpLocks noChangeAspect="1"/>
          </p:cNvGrpSpPr>
          <p:nvPr/>
        </p:nvGrpSpPr>
        <p:grpSpPr>
          <a:xfrm>
            <a:off x="10493223" y="5187949"/>
            <a:ext cx="1576917" cy="1570567"/>
            <a:chOff x="3970" y="259"/>
            <a:chExt cx="745" cy="7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3993" y="282"/>
              <a:ext cx="702" cy="696"/>
            </a:xfrm>
            <a:prstGeom prst="ellipse">
              <a:avLst/>
            </a:prstGeom>
            <a:solidFill>
              <a:srgbClr val="F3A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/>
          </p:nvSpPr>
          <p:spPr bwMode="auto">
            <a:xfrm>
              <a:off x="3970" y="259"/>
              <a:ext cx="745" cy="742"/>
            </a:xfrm>
            <a:custGeom>
              <a:avLst/>
              <a:gdLst>
                <a:gd name="T0" fmla="*/ 164 w 328"/>
                <a:gd name="T1" fmla="*/ 19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19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19"/>
                  </a:moveTo>
                  <a:cubicBezTo>
                    <a:pt x="244" y="19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19"/>
                    <a:pt x="164" y="19"/>
                  </a:cubicBezTo>
                  <a:moveTo>
                    <a:pt x="164" y="0"/>
                  </a:moveTo>
                  <a:cubicBezTo>
                    <a:pt x="74" y="0"/>
                    <a:pt x="0" y="73"/>
                    <a:pt x="0" y="164"/>
                  </a:cubicBezTo>
                  <a:cubicBezTo>
                    <a:pt x="0" y="254"/>
                    <a:pt x="74" y="328"/>
                    <a:pt x="164" y="328"/>
                  </a:cubicBezTo>
                  <a:cubicBezTo>
                    <a:pt x="255" y="328"/>
                    <a:pt x="328" y="254"/>
                    <a:pt x="328" y="164"/>
                  </a:cubicBezTo>
                  <a:cubicBezTo>
                    <a:pt x="328" y="73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095" y="447"/>
              <a:ext cx="518" cy="375"/>
            </a:xfrm>
            <a:custGeom>
              <a:avLst/>
              <a:gdLst>
                <a:gd name="T0" fmla="*/ 108 w 228"/>
                <a:gd name="T1" fmla="*/ 3 h 166"/>
                <a:gd name="T2" fmla="*/ 3 w 228"/>
                <a:gd name="T3" fmla="*/ 96 h 166"/>
                <a:gd name="T4" fmla="*/ 124 w 228"/>
                <a:gd name="T5" fmla="*/ 163 h 166"/>
                <a:gd name="T6" fmla="*/ 222 w 228"/>
                <a:gd name="T7" fmla="*/ 79 h 166"/>
                <a:gd name="T8" fmla="*/ 108 w 228"/>
                <a:gd name="T9" fmla="*/ 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66">
                  <a:moveTo>
                    <a:pt x="108" y="3"/>
                  </a:moveTo>
                  <a:cubicBezTo>
                    <a:pt x="65" y="9"/>
                    <a:pt x="0" y="19"/>
                    <a:pt x="3" y="96"/>
                  </a:cubicBezTo>
                  <a:cubicBezTo>
                    <a:pt x="6" y="166"/>
                    <a:pt x="93" y="164"/>
                    <a:pt x="124" y="163"/>
                  </a:cubicBezTo>
                  <a:cubicBezTo>
                    <a:pt x="193" y="160"/>
                    <a:pt x="228" y="125"/>
                    <a:pt x="222" y="79"/>
                  </a:cubicBezTo>
                  <a:cubicBezTo>
                    <a:pt x="217" y="32"/>
                    <a:pt x="186" y="0"/>
                    <a:pt x="108" y="3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4140" y="492"/>
              <a:ext cx="520" cy="317"/>
            </a:xfrm>
            <a:custGeom>
              <a:avLst/>
              <a:gdLst>
                <a:gd name="T0" fmla="*/ 97 w 229"/>
                <a:gd name="T1" fmla="*/ 22 h 140"/>
                <a:gd name="T2" fmla="*/ 133 w 229"/>
                <a:gd name="T3" fmla="*/ 7 h 140"/>
                <a:gd name="T4" fmla="*/ 113 w 229"/>
                <a:gd name="T5" fmla="*/ 135 h 140"/>
                <a:gd name="T6" fmla="*/ 4 w 229"/>
                <a:gd name="T7" fmla="*/ 59 h 140"/>
                <a:gd name="T8" fmla="*/ 97 w 229"/>
                <a:gd name="T9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0">
                  <a:moveTo>
                    <a:pt x="97" y="22"/>
                  </a:moveTo>
                  <a:cubicBezTo>
                    <a:pt x="102" y="22"/>
                    <a:pt x="103" y="10"/>
                    <a:pt x="133" y="7"/>
                  </a:cubicBezTo>
                  <a:cubicBezTo>
                    <a:pt x="203" y="0"/>
                    <a:pt x="229" y="125"/>
                    <a:pt x="113" y="135"/>
                  </a:cubicBezTo>
                  <a:cubicBezTo>
                    <a:pt x="48" y="140"/>
                    <a:pt x="0" y="119"/>
                    <a:pt x="4" y="59"/>
                  </a:cubicBezTo>
                  <a:cubicBezTo>
                    <a:pt x="7" y="5"/>
                    <a:pt x="73" y="7"/>
                    <a:pt x="9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4204" y="384"/>
              <a:ext cx="148" cy="117"/>
            </a:xfrm>
            <a:custGeom>
              <a:avLst/>
              <a:gdLst>
                <a:gd name="T0" fmla="*/ 63 w 65"/>
                <a:gd name="T1" fmla="*/ 5 h 52"/>
                <a:gd name="T2" fmla="*/ 65 w 65"/>
                <a:gd name="T3" fmla="*/ 2 h 52"/>
                <a:gd name="T4" fmla="*/ 62 w 65"/>
                <a:gd name="T5" fmla="*/ 0 h 52"/>
                <a:gd name="T6" fmla="*/ 60 w 65"/>
                <a:gd name="T7" fmla="*/ 3 h 52"/>
                <a:gd name="T8" fmla="*/ 61 w 65"/>
                <a:gd name="T9" fmla="*/ 4 h 52"/>
                <a:gd name="T10" fmla="*/ 48 w 65"/>
                <a:gd name="T11" fmla="*/ 25 h 52"/>
                <a:gd name="T12" fmla="*/ 29 w 65"/>
                <a:gd name="T13" fmla="*/ 10 h 52"/>
                <a:gd name="T14" fmla="*/ 29 w 65"/>
                <a:gd name="T15" fmla="*/ 9 h 52"/>
                <a:gd name="T16" fmla="*/ 26 w 65"/>
                <a:gd name="T17" fmla="*/ 7 h 52"/>
                <a:gd name="T18" fmla="*/ 24 w 65"/>
                <a:gd name="T19" fmla="*/ 9 h 52"/>
                <a:gd name="T20" fmla="*/ 27 w 65"/>
                <a:gd name="T21" fmla="*/ 11 h 52"/>
                <a:gd name="T22" fmla="*/ 27 w 65"/>
                <a:gd name="T23" fmla="*/ 11 h 52"/>
                <a:gd name="T24" fmla="*/ 28 w 65"/>
                <a:gd name="T25" fmla="*/ 30 h 52"/>
                <a:gd name="T26" fmla="*/ 4 w 65"/>
                <a:gd name="T27" fmla="*/ 19 h 52"/>
                <a:gd name="T28" fmla="*/ 5 w 65"/>
                <a:gd name="T29" fmla="*/ 19 h 52"/>
                <a:gd name="T30" fmla="*/ 2 w 65"/>
                <a:gd name="T31" fmla="*/ 17 h 52"/>
                <a:gd name="T32" fmla="*/ 0 w 65"/>
                <a:gd name="T33" fmla="*/ 19 h 52"/>
                <a:gd name="T34" fmla="*/ 3 w 65"/>
                <a:gd name="T35" fmla="*/ 21 h 52"/>
                <a:gd name="T36" fmla="*/ 4 w 65"/>
                <a:gd name="T37" fmla="*/ 20 h 52"/>
                <a:gd name="T38" fmla="*/ 26 w 65"/>
                <a:gd name="T39" fmla="*/ 52 h 52"/>
                <a:gd name="T40" fmla="*/ 64 w 65"/>
                <a:gd name="T41" fmla="*/ 39 h 52"/>
                <a:gd name="T42" fmla="*/ 62 w 65"/>
                <a:gd name="T43" fmla="*/ 5 h 52"/>
                <a:gd name="T44" fmla="*/ 63 w 65"/>
                <a:gd name="T4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52">
                  <a:moveTo>
                    <a:pt x="63" y="5"/>
                  </a:moveTo>
                  <a:cubicBezTo>
                    <a:pt x="64" y="4"/>
                    <a:pt x="65" y="3"/>
                    <a:pt x="65" y="2"/>
                  </a:cubicBezTo>
                  <a:cubicBezTo>
                    <a:pt x="65" y="1"/>
                    <a:pt x="64" y="0"/>
                    <a:pt x="62" y="0"/>
                  </a:cubicBezTo>
                  <a:cubicBezTo>
                    <a:pt x="61" y="0"/>
                    <a:pt x="60" y="1"/>
                    <a:pt x="60" y="3"/>
                  </a:cubicBezTo>
                  <a:cubicBezTo>
                    <a:pt x="60" y="3"/>
                    <a:pt x="61" y="4"/>
                    <a:pt x="61" y="4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9"/>
                    <a:pt x="29" y="9"/>
                  </a:cubicBezTo>
                  <a:cubicBezTo>
                    <a:pt x="29" y="8"/>
                    <a:pt x="28" y="7"/>
                    <a:pt x="26" y="7"/>
                  </a:cubicBezTo>
                  <a:cubicBezTo>
                    <a:pt x="25" y="7"/>
                    <a:pt x="24" y="8"/>
                    <a:pt x="24" y="9"/>
                  </a:cubicBezTo>
                  <a:cubicBezTo>
                    <a:pt x="25" y="11"/>
                    <a:pt x="26" y="12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7"/>
                    <a:pt x="3" y="16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20"/>
                    <a:pt x="1" y="21"/>
                    <a:pt x="3" y="21"/>
                  </a:cubicBezTo>
                  <a:cubicBezTo>
                    <a:pt x="3" y="21"/>
                    <a:pt x="4" y="21"/>
                    <a:pt x="4" y="20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5"/>
                    <a:pt x="63" y="5"/>
                    <a:pt x="63" y="5"/>
                  </a:cubicBezTo>
                  <a:close/>
                </a:path>
              </a:pathLst>
            </a:custGeom>
            <a:solidFill>
              <a:srgbClr val="FFD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Oval 36"/>
            <p:cNvSpPr>
              <a:spLocks noChangeArrowheads="1"/>
            </p:cNvSpPr>
            <p:nvPr/>
          </p:nvSpPr>
          <p:spPr bwMode="auto">
            <a:xfrm>
              <a:off x="4265" y="619"/>
              <a:ext cx="46" cy="45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Oval 37"/>
            <p:cNvSpPr>
              <a:spLocks noChangeArrowheads="1"/>
            </p:cNvSpPr>
            <p:nvPr/>
          </p:nvSpPr>
          <p:spPr bwMode="auto">
            <a:xfrm>
              <a:off x="4440" y="616"/>
              <a:ext cx="46" cy="46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4245" y="673"/>
              <a:ext cx="70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4451" y="664"/>
              <a:ext cx="71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4352" y="666"/>
              <a:ext cx="68" cy="41"/>
            </a:xfrm>
            <a:custGeom>
              <a:avLst/>
              <a:gdLst>
                <a:gd name="T0" fmla="*/ 0 w 30"/>
                <a:gd name="T1" fmla="*/ 6 h 18"/>
                <a:gd name="T2" fmla="*/ 16 w 30"/>
                <a:gd name="T3" fmla="*/ 17 h 18"/>
                <a:gd name="T4" fmla="*/ 30 w 30"/>
                <a:gd name="T5" fmla="*/ 4 h 18"/>
                <a:gd name="T6" fmla="*/ 20 w 30"/>
                <a:gd name="T7" fmla="*/ 1 h 18"/>
                <a:gd name="T8" fmla="*/ 0 w 30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cubicBezTo>
                    <a:pt x="0" y="6"/>
                    <a:pt x="7" y="16"/>
                    <a:pt x="16" y="17"/>
                  </a:cubicBezTo>
                  <a:cubicBezTo>
                    <a:pt x="21" y="18"/>
                    <a:pt x="29" y="7"/>
                    <a:pt x="30" y="4"/>
                  </a:cubicBezTo>
                  <a:cubicBezTo>
                    <a:pt x="30" y="4"/>
                    <a:pt x="21" y="0"/>
                    <a:pt x="20" y="1"/>
                  </a:cubicBezTo>
                  <a:cubicBezTo>
                    <a:pt x="19" y="1"/>
                    <a:pt x="0" y="5"/>
                    <a:pt x="0" y="5"/>
                  </a:cubicBezTo>
                </a:path>
              </a:pathLst>
            </a:custGeom>
            <a:solidFill>
              <a:srgbClr val="F39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4352" y="653"/>
              <a:ext cx="70" cy="24"/>
            </a:xfrm>
            <a:custGeom>
              <a:avLst/>
              <a:gdLst>
                <a:gd name="T0" fmla="*/ 0 w 31"/>
                <a:gd name="T1" fmla="*/ 11 h 11"/>
                <a:gd name="T2" fmla="*/ 15 w 31"/>
                <a:gd name="T3" fmla="*/ 1 h 11"/>
                <a:gd name="T4" fmla="*/ 31 w 31"/>
                <a:gd name="T5" fmla="*/ 10 h 11"/>
                <a:gd name="T6" fmla="*/ 0 w 3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cubicBezTo>
                    <a:pt x="0" y="11"/>
                    <a:pt x="9" y="0"/>
                    <a:pt x="15" y="1"/>
                  </a:cubicBezTo>
                  <a:cubicBezTo>
                    <a:pt x="23" y="1"/>
                    <a:pt x="26" y="9"/>
                    <a:pt x="31" y="10"/>
                  </a:cubicBezTo>
                  <a:cubicBezTo>
                    <a:pt x="31" y="10"/>
                    <a:pt x="16" y="8"/>
                    <a:pt x="0" y="1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4352" y="671"/>
              <a:ext cx="70" cy="11"/>
            </a:xfrm>
            <a:custGeom>
              <a:avLst/>
              <a:gdLst>
                <a:gd name="T0" fmla="*/ 0 w 31"/>
                <a:gd name="T1" fmla="*/ 4 h 5"/>
                <a:gd name="T2" fmla="*/ 31 w 31"/>
                <a:gd name="T3" fmla="*/ 2 h 5"/>
                <a:gd name="T4" fmla="*/ 0 w 31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5" y="2"/>
                    <a:pt x="20" y="0"/>
                    <a:pt x="31" y="2"/>
                  </a:cubicBezTo>
                  <a:cubicBezTo>
                    <a:pt x="26" y="4"/>
                    <a:pt x="10" y="5"/>
                    <a:pt x="0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Group 45"/>
          <p:cNvGrpSpPr>
            <a:grpSpLocks noChangeAspect="1"/>
          </p:cNvGrpSpPr>
          <p:nvPr/>
        </p:nvGrpSpPr>
        <p:grpSpPr>
          <a:xfrm>
            <a:off x="9632959" y="519008"/>
            <a:ext cx="2130099" cy="1313803"/>
            <a:chOff x="111" y="1740"/>
            <a:chExt cx="1323" cy="8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1" name="Freeform 46"/>
            <p:cNvSpPr/>
            <p:nvPr/>
          </p:nvSpPr>
          <p:spPr bwMode="auto">
            <a:xfrm>
              <a:off x="111" y="1740"/>
              <a:ext cx="1323" cy="782"/>
            </a:xfrm>
            <a:custGeom>
              <a:avLst/>
              <a:gdLst>
                <a:gd name="T0" fmla="*/ 1037 w 1084"/>
                <a:gd name="T1" fmla="*/ 191 h 643"/>
                <a:gd name="T2" fmla="*/ 1037 w 1084"/>
                <a:gd name="T3" fmla="*/ 191 h 643"/>
                <a:gd name="T4" fmla="*/ 1023 w 1084"/>
                <a:gd name="T5" fmla="*/ 126 h 643"/>
                <a:gd name="T6" fmla="*/ 1020 w 1084"/>
                <a:gd name="T7" fmla="*/ 90 h 643"/>
                <a:gd name="T8" fmla="*/ 883 w 1084"/>
                <a:gd name="T9" fmla="*/ 40 h 643"/>
                <a:gd name="T10" fmla="*/ 731 w 1084"/>
                <a:gd name="T11" fmla="*/ 132 h 643"/>
                <a:gd name="T12" fmla="*/ 706 w 1084"/>
                <a:gd name="T13" fmla="*/ 119 h 643"/>
                <a:gd name="T14" fmla="*/ 636 w 1084"/>
                <a:gd name="T15" fmla="*/ 93 h 643"/>
                <a:gd name="T16" fmla="*/ 506 w 1084"/>
                <a:gd name="T17" fmla="*/ 46 h 643"/>
                <a:gd name="T18" fmla="*/ 480 w 1084"/>
                <a:gd name="T19" fmla="*/ 70 h 643"/>
                <a:gd name="T20" fmla="*/ 414 w 1084"/>
                <a:gd name="T21" fmla="*/ 97 h 643"/>
                <a:gd name="T22" fmla="*/ 349 w 1084"/>
                <a:gd name="T23" fmla="*/ 124 h 643"/>
                <a:gd name="T24" fmla="*/ 215 w 1084"/>
                <a:gd name="T25" fmla="*/ 23 h 643"/>
                <a:gd name="T26" fmla="*/ 79 w 1084"/>
                <a:gd name="T27" fmla="*/ 57 h 643"/>
                <a:gd name="T28" fmla="*/ 73 w 1084"/>
                <a:gd name="T29" fmla="*/ 91 h 643"/>
                <a:gd name="T30" fmla="*/ 53 w 1084"/>
                <a:gd name="T31" fmla="*/ 151 h 643"/>
                <a:gd name="T32" fmla="*/ 53 w 1084"/>
                <a:gd name="T33" fmla="*/ 152 h 643"/>
                <a:gd name="T34" fmla="*/ 44 w 1084"/>
                <a:gd name="T35" fmla="*/ 243 h 643"/>
                <a:gd name="T36" fmla="*/ 64 w 1084"/>
                <a:gd name="T37" fmla="*/ 272 h 643"/>
                <a:gd name="T38" fmla="*/ 105 w 1084"/>
                <a:gd name="T39" fmla="*/ 324 h 643"/>
                <a:gd name="T40" fmla="*/ 193 w 1084"/>
                <a:gd name="T41" fmla="*/ 369 h 643"/>
                <a:gd name="T42" fmla="*/ 671 w 1084"/>
                <a:gd name="T43" fmla="*/ 594 h 643"/>
                <a:gd name="T44" fmla="*/ 869 w 1084"/>
                <a:gd name="T45" fmla="*/ 400 h 643"/>
                <a:gd name="T46" fmla="*/ 964 w 1084"/>
                <a:gd name="T47" fmla="*/ 364 h 643"/>
                <a:gd name="T48" fmla="*/ 1012 w 1084"/>
                <a:gd name="T49" fmla="*/ 314 h 643"/>
                <a:gd name="T50" fmla="*/ 1036 w 1084"/>
                <a:gd name="T51" fmla="*/ 286 h 643"/>
                <a:gd name="T52" fmla="*/ 1037 w 1084"/>
                <a:gd name="T53" fmla="*/ 191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84" h="643">
                  <a:moveTo>
                    <a:pt x="1037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72" y="205"/>
                    <a:pt x="1070" y="147"/>
                    <a:pt x="1023" y="126"/>
                  </a:cubicBezTo>
                  <a:cubicBezTo>
                    <a:pt x="1056" y="132"/>
                    <a:pt x="1059" y="107"/>
                    <a:pt x="1020" y="90"/>
                  </a:cubicBezTo>
                  <a:cubicBezTo>
                    <a:pt x="1064" y="66"/>
                    <a:pt x="946" y="23"/>
                    <a:pt x="883" y="40"/>
                  </a:cubicBezTo>
                  <a:cubicBezTo>
                    <a:pt x="829" y="48"/>
                    <a:pt x="772" y="86"/>
                    <a:pt x="731" y="132"/>
                  </a:cubicBezTo>
                  <a:cubicBezTo>
                    <a:pt x="723" y="127"/>
                    <a:pt x="714" y="122"/>
                    <a:pt x="706" y="119"/>
                  </a:cubicBezTo>
                  <a:cubicBezTo>
                    <a:pt x="682" y="108"/>
                    <a:pt x="659" y="99"/>
                    <a:pt x="636" y="93"/>
                  </a:cubicBezTo>
                  <a:cubicBezTo>
                    <a:pt x="597" y="42"/>
                    <a:pt x="491" y="1"/>
                    <a:pt x="506" y="46"/>
                  </a:cubicBezTo>
                  <a:cubicBezTo>
                    <a:pt x="466" y="32"/>
                    <a:pt x="451" y="52"/>
                    <a:pt x="480" y="70"/>
                  </a:cubicBezTo>
                  <a:cubicBezTo>
                    <a:pt x="441" y="57"/>
                    <a:pt x="408" y="81"/>
                    <a:pt x="414" y="97"/>
                  </a:cubicBezTo>
                  <a:cubicBezTo>
                    <a:pt x="384" y="107"/>
                    <a:pt x="362" y="117"/>
                    <a:pt x="349" y="124"/>
                  </a:cubicBezTo>
                  <a:cubicBezTo>
                    <a:pt x="315" y="77"/>
                    <a:pt x="265" y="36"/>
                    <a:pt x="215" y="23"/>
                  </a:cubicBezTo>
                  <a:cubicBezTo>
                    <a:pt x="157" y="0"/>
                    <a:pt x="40" y="30"/>
                    <a:pt x="79" y="57"/>
                  </a:cubicBezTo>
                  <a:cubicBezTo>
                    <a:pt x="40" y="70"/>
                    <a:pt x="40" y="94"/>
                    <a:pt x="73" y="91"/>
                  </a:cubicBezTo>
                  <a:cubicBezTo>
                    <a:pt x="26" y="107"/>
                    <a:pt x="18" y="161"/>
                    <a:pt x="53" y="151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3" y="188"/>
                    <a:pt x="0" y="261"/>
                    <a:pt x="44" y="243"/>
                  </a:cubicBezTo>
                  <a:cubicBezTo>
                    <a:pt x="33" y="282"/>
                    <a:pt x="49" y="301"/>
                    <a:pt x="64" y="272"/>
                  </a:cubicBezTo>
                  <a:cubicBezTo>
                    <a:pt x="53" y="315"/>
                    <a:pt x="90" y="345"/>
                    <a:pt x="105" y="324"/>
                  </a:cubicBezTo>
                  <a:cubicBezTo>
                    <a:pt x="131" y="348"/>
                    <a:pt x="162" y="363"/>
                    <a:pt x="193" y="369"/>
                  </a:cubicBezTo>
                  <a:cubicBezTo>
                    <a:pt x="202" y="515"/>
                    <a:pt x="369" y="643"/>
                    <a:pt x="671" y="594"/>
                  </a:cubicBezTo>
                  <a:cubicBezTo>
                    <a:pt x="806" y="556"/>
                    <a:pt x="862" y="480"/>
                    <a:pt x="869" y="400"/>
                  </a:cubicBezTo>
                  <a:cubicBezTo>
                    <a:pt x="902" y="397"/>
                    <a:pt x="935" y="385"/>
                    <a:pt x="964" y="364"/>
                  </a:cubicBezTo>
                  <a:cubicBezTo>
                    <a:pt x="978" y="386"/>
                    <a:pt x="1019" y="360"/>
                    <a:pt x="1012" y="314"/>
                  </a:cubicBezTo>
                  <a:cubicBezTo>
                    <a:pt x="1025" y="346"/>
                    <a:pt x="1043" y="328"/>
                    <a:pt x="1036" y="286"/>
                  </a:cubicBezTo>
                  <a:cubicBezTo>
                    <a:pt x="1080" y="310"/>
                    <a:pt x="1084" y="234"/>
                    <a:pt x="1037" y="191"/>
                  </a:cubicBezTo>
                  <a:close/>
                </a:path>
              </a:pathLst>
            </a:custGeom>
            <a:solidFill>
              <a:srgbClr val="FFFFFF"/>
            </a:solidFill>
            <a:ln w="53975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111" y="1740"/>
              <a:ext cx="442" cy="474"/>
            </a:xfrm>
            <a:custGeom>
              <a:avLst/>
              <a:gdLst>
                <a:gd name="T0" fmla="*/ 53 w 362"/>
                <a:gd name="T1" fmla="*/ 151 h 390"/>
                <a:gd name="T2" fmla="*/ 73 w 362"/>
                <a:gd name="T3" fmla="*/ 91 h 390"/>
                <a:gd name="T4" fmla="*/ 79 w 362"/>
                <a:gd name="T5" fmla="*/ 57 h 390"/>
                <a:gd name="T6" fmla="*/ 215 w 362"/>
                <a:gd name="T7" fmla="*/ 23 h 390"/>
                <a:gd name="T8" fmla="*/ 362 w 362"/>
                <a:gd name="T9" fmla="*/ 143 h 390"/>
                <a:gd name="T10" fmla="*/ 294 w 362"/>
                <a:gd name="T11" fmla="*/ 346 h 390"/>
                <a:gd name="T12" fmla="*/ 105 w 362"/>
                <a:gd name="T13" fmla="*/ 324 h 390"/>
                <a:gd name="T14" fmla="*/ 64 w 362"/>
                <a:gd name="T15" fmla="*/ 272 h 390"/>
                <a:gd name="T16" fmla="*/ 44 w 362"/>
                <a:gd name="T17" fmla="*/ 243 h 390"/>
                <a:gd name="T18" fmla="*/ 53 w 362"/>
                <a:gd name="T19" fmla="*/ 152 h 390"/>
                <a:gd name="T20" fmla="*/ 53 w 362"/>
                <a:gd name="T21" fmla="*/ 15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390">
                  <a:moveTo>
                    <a:pt x="53" y="151"/>
                  </a:moveTo>
                  <a:cubicBezTo>
                    <a:pt x="18" y="161"/>
                    <a:pt x="26" y="107"/>
                    <a:pt x="73" y="91"/>
                  </a:cubicBezTo>
                  <a:cubicBezTo>
                    <a:pt x="40" y="94"/>
                    <a:pt x="40" y="70"/>
                    <a:pt x="79" y="57"/>
                  </a:cubicBezTo>
                  <a:cubicBezTo>
                    <a:pt x="40" y="30"/>
                    <a:pt x="157" y="0"/>
                    <a:pt x="215" y="23"/>
                  </a:cubicBezTo>
                  <a:cubicBezTo>
                    <a:pt x="272" y="38"/>
                    <a:pt x="328" y="88"/>
                    <a:pt x="362" y="143"/>
                  </a:cubicBezTo>
                  <a:cubicBezTo>
                    <a:pt x="294" y="346"/>
                    <a:pt x="294" y="346"/>
                    <a:pt x="294" y="346"/>
                  </a:cubicBezTo>
                  <a:cubicBezTo>
                    <a:pt x="251" y="390"/>
                    <a:pt x="163" y="377"/>
                    <a:pt x="105" y="324"/>
                  </a:cubicBezTo>
                  <a:cubicBezTo>
                    <a:pt x="90" y="345"/>
                    <a:pt x="53" y="315"/>
                    <a:pt x="64" y="272"/>
                  </a:cubicBezTo>
                  <a:cubicBezTo>
                    <a:pt x="49" y="301"/>
                    <a:pt x="33" y="282"/>
                    <a:pt x="44" y="243"/>
                  </a:cubicBezTo>
                  <a:cubicBezTo>
                    <a:pt x="0" y="261"/>
                    <a:pt x="3" y="188"/>
                    <a:pt x="53" y="152"/>
                  </a:cubicBezTo>
                  <a:cubicBezTo>
                    <a:pt x="53" y="152"/>
                    <a:pt x="53" y="152"/>
                    <a:pt x="53" y="151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987" y="1768"/>
              <a:ext cx="447" cy="477"/>
            </a:xfrm>
            <a:custGeom>
              <a:avLst/>
              <a:gdLst>
                <a:gd name="T0" fmla="*/ 165 w 366"/>
                <a:gd name="T1" fmla="*/ 17 h 392"/>
                <a:gd name="T2" fmla="*/ 302 w 366"/>
                <a:gd name="T3" fmla="*/ 67 h 392"/>
                <a:gd name="T4" fmla="*/ 305 w 366"/>
                <a:gd name="T5" fmla="*/ 103 h 392"/>
                <a:gd name="T6" fmla="*/ 319 w 366"/>
                <a:gd name="T7" fmla="*/ 168 h 392"/>
                <a:gd name="T8" fmla="*/ 319 w 366"/>
                <a:gd name="T9" fmla="*/ 168 h 392"/>
                <a:gd name="T10" fmla="*/ 318 w 366"/>
                <a:gd name="T11" fmla="*/ 263 h 392"/>
                <a:gd name="T12" fmla="*/ 294 w 366"/>
                <a:gd name="T13" fmla="*/ 291 h 392"/>
                <a:gd name="T14" fmla="*/ 246 w 366"/>
                <a:gd name="T15" fmla="*/ 341 h 392"/>
                <a:gd name="T16" fmla="*/ 48 w 366"/>
                <a:gd name="T17" fmla="*/ 342 h 392"/>
                <a:gd name="T18" fmla="*/ 0 w 366"/>
                <a:gd name="T19" fmla="*/ 125 h 392"/>
                <a:gd name="T20" fmla="*/ 165 w 366"/>
                <a:gd name="T21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" h="392">
                  <a:moveTo>
                    <a:pt x="165" y="17"/>
                  </a:moveTo>
                  <a:cubicBezTo>
                    <a:pt x="228" y="0"/>
                    <a:pt x="346" y="43"/>
                    <a:pt x="302" y="67"/>
                  </a:cubicBezTo>
                  <a:cubicBezTo>
                    <a:pt x="341" y="84"/>
                    <a:pt x="338" y="109"/>
                    <a:pt x="305" y="103"/>
                  </a:cubicBezTo>
                  <a:cubicBezTo>
                    <a:pt x="352" y="124"/>
                    <a:pt x="354" y="182"/>
                    <a:pt x="319" y="168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66" y="211"/>
                    <a:pt x="362" y="287"/>
                    <a:pt x="318" y="263"/>
                  </a:cubicBezTo>
                  <a:cubicBezTo>
                    <a:pt x="325" y="305"/>
                    <a:pt x="307" y="323"/>
                    <a:pt x="294" y="291"/>
                  </a:cubicBezTo>
                  <a:cubicBezTo>
                    <a:pt x="301" y="337"/>
                    <a:pt x="260" y="363"/>
                    <a:pt x="246" y="341"/>
                  </a:cubicBezTo>
                  <a:cubicBezTo>
                    <a:pt x="180" y="389"/>
                    <a:pt x="88" y="392"/>
                    <a:pt x="48" y="34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41" y="72"/>
                    <a:pt x="105" y="26"/>
                    <a:pt x="165" y="17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195" y="1795"/>
              <a:ext cx="272" cy="303"/>
            </a:xfrm>
            <a:custGeom>
              <a:avLst/>
              <a:gdLst>
                <a:gd name="T0" fmla="*/ 38 w 223"/>
                <a:gd name="T1" fmla="*/ 95 h 249"/>
                <a:gd name="T2" fmla="*/ 223 w 223"/>
                <a:gd name="T3" fmla="*/ 93 h 249"/>
                <a:gd name="T4" fmla="*/ 171 w 223"/>
                <a:gd name="T5" fmla="*/ 106 h 249"/>
                <a:gd name="T6" fmla="*/ 161 w 223"/>
                <a:gd name="T7" fmla="*/ 126 h 249"/>
                <a:gd name="T8" fmla="*/ 142 w 223"/>
                <a:gd name="T9" fmla="*/ 159 h 249"/>
                <a:gd name="T10" fmla="*/ 109 w 223"/>
                <a:gd name="T11" fmla="*/ 249 h 249"/>
                <a:gd name="T12" fmla="*/ 38 w 223"/>
                <a:gd name="T13" fmla="*/ 9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49">
                  <a:moveTo>
                    <a:pt x="38" y="95"/>
                  </a:moveTo>
                  <a:cubicBezTo>
                    <a:pt x="77" y="0"/>
                    <a:pt x="171" y="33"/>
                    <a:pt x="223" y="93"/>
                  </a:cubicBezTo>
                  <a:cubicBezTo>
                    <a:pt x="191" y="85"/>
                    <a:pt x="158" y="89"/>
                    <a:pt x="171" y="106"/>
                  </a:cubicBezTo>
                  <a:cubicBezTo>
                    <a:pt x="144" y="106"/>
                    <a:pt x="139" y="121"/>
                    <a:pt x="161" y="126"/>
                  </a:cubicBezTo>
                  <a:cubicBezTo>
                    <a:pt x="126" y="126"/>
                    <a:pt x="110" y="164"/>
                    <a:pt x="142" y="159"/>
                  </a:cubicBezTo>
                  <a:cubicBezTo>
                    <a:pt x="142" y="159"/>
                    <a:pt x="113" y="211"/>
                    <a:pt x="109" y="249"/>
                  </a:cubicBezTo>
                  <a:cubicBezTo>
                    <a:pt x="47" y="235"/>
                    <a:pt x="0" y="189"/>
                    <a:pt x="38" y="95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1076" y="1825"/>
              <a:ext cx="269" cy="309"/>
            </a:xfrm>
            <a:custGeom>
              <a:avLst/>
              <a:gdLst>
                <a:gd name="T0" fmla="*/ 77 w 220"/>
                <a:gd name="T1" fmla="*/ 158 h 254"/>
                <a:gd name="T2" fmla="*/ 61 w 220"/>
                <a:gd name="T3" fmla="*/ 121 h 254"/>
                <a:gd name="T4" fmla="*/ 52 w 220"/>
                <a:gd name="T5" fmla="*/ 99 h 254"/>
                <a:gd name="T6" fmla="*/ 0 w 220"/>
                <a:gd name="T7" fmla="*/ 80 h 254"/>
                <a:gd name="T8" fmla="*/ 191 w 220"/>
                <a:gd name="T9" fmla="*/ 103 h 254"/>
                <a:gd name="T10" fmla="*/ 100 w 220"/>
                <a:gd name="T11" fmla="*/ 254 h 254"/>
                <a:gd name="T12" fmla="*/ 77 w 220"/>
                <a:gd name="T13" fmla="*/ 15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54">
                  <a:moveTo>
                    <a:pt x="77" y="158"/>
                  </a:moveTo>
                  <a:cubicBezTo>
                    <a:pt x="109" y="166"/>
                    <a:pt x="97" y="126"/>
                    <a:pt x="61" y="121"/>
                  </a:cubicBezTo>
                  <a:cubicBezTo>
                    <a:pt x="83" y="119"/>
                    <a:pt x="80" y="102"/>
                    <a:pt x="52" y="99"/>
                  </a:cubicBezTo>
                  <a:cubicBezTo>
                    <a:pt x="68" y="83"/>
                    <a:pt x="34" y="76"/>
                    <a:pt x="0" y="80"/>
                  </a:cubicBezTo>
                  <a:cubicBezTo>
                    <a:pt x="60" y="24"/>
                    <a:pt x="161" y="0"/>
                    <a:pt x="191" y="103"/>
                  </a:cubicBezTo>
                  <a:cubicBezTo>
                    <a:pt x="220" y="204"/>
                    <a:pt x="166" y="247"/>
                    <a:pt x="100" y="254"/>
                  </a:cubicBezTo>
                  <a:cubicBezTo>
                    <a:pt x="101" y="214"/>
                    <a:pt x="77" y="158"/>
                    <a:pt x="77" y="158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178" y="1741"/>
              <a:ext cx="1157" cy="815"/>
            </a:xfrm>
            <a:custGeom>
              <a:avLst/>
              <a:gdLst>
                <a:gd name="T0" fmla="*/ 283 w 948"/>
                <a:gd name="T1" fmla="*/ 130 h 670"/>
                <a:gd name="T2" fmla="*/ 359 w 948"/>
                <a:gd name="T3" fmla="*/ 96 h 670"/>
                <a:gd name="T4" fmla="*/ 425 w 948"/>
                <a:gd name="T5" fmla="*/ 69 h 670"/>
                <a:gd name="T6" fmla="*/ 451 w 948"/>
                <a:gd name="T7" fmla="*/ 45 h 670"/>
                <a:gd name="T8" fmla="*/ 581 w 948"/>
                <a:gd name="T9" fmla="*/ 92 h 670"/>
                <a:gd name="T10" fmla="*/ 651 w 948"/>
                <a:gd name="T11" fmla="*/ 118 h 670"/>
                <a:gd name="T12" fmla="*/ 616 w 948"/>
                <a:gd name="T13" fmla="*/ 593 h 670"/>
                <a:gd name="T14" fmla="*/ 283 w 948"/>
                <a:gd name="T15" fmla="*/ 13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7" h="670">
                  <a:moveTo>
                    <a:pt x="283" y="130"/>
                  </a:moveTo>
                  <a:cubicBezTo>
                    <a:pt x="283" y="130"/>
                    <a:pt x="311" y="111"/>
                    <a:pt x="359" y="96"/>
                  </a:cubicBezTo>
                  <a:cubicBezTo>
                    <a:pt x="353" y="80"/>
                    <a:pt x="386" y="56"/>
                    <a:pt x="425" y="69"/>
                  </a:cubicBezTo>
                  <a:cubicBezTo>
                    <a:pt x="396" y="51"/>
                    <a:pt x="411" y="31"/>
                    <a:pt x="451" y="45"/>
                  </a:cubicBezTo>
                  <a:cubicBezTo>
                    <a:pt x="436" y="0"/>
                    <a:pt x="542" y="41"/>
                    <a:pt x="581" y="92"/>
                  </a:cubicBezTo>
                  <a:cubicBezTo>
                    <a:pt x="604" y="98"/>
                    <a:pt x="627" y="107"/>
                    <a:pt x="651" y="118"/>
                  </a:cubicBezTo>
                  <a:cubicBezTo>
                    <a:pt x="798" y="185"/>
                    <a:pt x="948" y="499"/>
                    <a:pt x="616" y="593"/>
                  </a:cubicBezTo>
                  <a:cubicBezTo>
                    <a:pt x="140" y="670"/>
                    <a:pt x="0" y="307"/>
                    <a:pt x="283" y="13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612" y="2168"/>
              <a:ext cx="271" cy="212"/>
            </a:xfrm>
            <a:custGeom>
              <a:avLst/>
              <a:gdLst>
                <a:gd name="T0" fmla="*/ 46 w 222"/>
                <a:gd name="T1" fmla="*/ 39 h 174"/>
                <a:gd name="T2" fmla="*/ 111 w 222"/>
                <a:gd name="T3" fmla="*/ 174 h 174"/>
                <a:gd name="T4" fmla="*/ 177 w 222"/>
                <a:gd name="T5" fmla="*/ 43 h 174"/>
                <a:gd name="T6" fmla="*/ 112 w 222"/>
                <a:gd name="T7" fmla="*/ 20 h 174"/>
                <a:gd name="T8" fmla="*/ 46 w 222"/>
                <a:gd name="T9" fmla="*/ 3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74">
                  <a:moveTo>
                    <a:pt x="46" y="39"/>
                  </a:moveTo>
                  <a:cubicBezTo>
                    <a:pt x="39" y="81"/>
                    <a:pt x="0" y="173"/>
                    <a:pt x="111" y="174"/>
                  </a:cubicBezTo>
                  <a:cubicBezTo>
                    <a:pt x="222" y="174"/>
                    <a:pt x="189" y="89"/>
                    <a:pt x="177" y="43"/>
                  </a:cubicBezTo>
                  <a:cubicBezTo>
                    <a:pt x="167" y="2"/>
                    <a:pt x="149" y="20"/>
                    <a:pt x="112" y="20"/>
                  </a:cubicBezTo>
                  <a:cubicBezTo>
                    <a:pt x="74" y="19"/>
                    <a:pt x="51" y="0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17" y="2066"/>
              <a:ext cx="216" cy="204"/>
            </a:xfrm>
            <a:custGeom>
              <a:avLst/>
              <a:gdLst>
                <a:gd name="T0" fmla="*/ 106 w 177"/>
                <a:gd name="T1" fmla="*/ 2 h 168"/>
                <a:gd name="T2" fmla="*/ 173 w 177"/>
                <a:gd name="T3" fmla="*/ 106 h 168"/>
                <a:gd name="T4" fmla="*/ 80 w 177"/>
                <a:gd name="T5" fmla="*/ 161 h 168"/>
                <a:gd name="T6" fmla="*/ 106 w 177"/>
                <a:gd name="T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68">
                  <a:moveTo>
                    <a:pt x="106" y="2"/>
                  </a:moveTo>
                  <a:cubicBezTo>
                    <a:pt x="139" y="3"/>
                    <a:pt x="169" y="50"/>
                    <a:pt x="173" y="106"/>
                  </a:cubicBezTo>
                  <a:cubicBezTo>
                    <a:pt x="177" y="163"/>
                    <a:pt x="125" y="168"/>
                    <a:pt x="80" y="161"/>
                  </a:cubicBezTo>
                  <a:cubicBezTo>
                    <a:pt x="0" y="147"/>
                    <a:pt x="64" y="0"/>
                    <a:pt x="10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916" y="2182"/>
              <a:ext cx="100" cy="103"/>
            </a:xfrm>
            <a:custGeom>
              <a:avLst/>
              <a:gdLst>
                <a:gd name="T0" fmla="*/ 0 w 82"/>
                <a:gd name="T1" fmla="*/ 43 h 85"/>
                <a:gd name="T2" fmla="*/ 41 w 82"/>
                <a:gd name="T3" fmla="*/ 85 h 85"/>
                <a:gd name="T4" fmla="*/ 82 w 82"/>
                <a:gd name="T5" fmla="*/ 43 h 85"/>
                <a:gd name="T6" fmla="*/ 41 w 82"/>
                <a:gd name="T7" fmla="*/ 1 h 85"/>
                <a:gd name="T8" fmla="*/ 0 w 82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5">
                  <a:moveTo>
                    <a:pt x="0" y="43"/>
                  </a:moveTo>
                  <a:cubicBezTo>
                    <a:pt x="0" y="66"/>
                    <a:pt x="18" y="85"/>
                    <a:pt x="41" y="85"/>
                  </a:cubicBezTo>
                  <a:cubicBezTo>
                    <a:pt x="63" y="85"/>
                    <a:pt x="82" y="66"/>
                    <a:pt x="82" y="43"/>
                  </a:cubicBezTo>
                  <a:cubicBezTo>
                    <a:pt x="82" y="20"/>
                    <a:pt x="64" y="1"/>
                    <a:pt x="41" y="1"/>
                  </a:cubicBezTo>
                  <a:cubicBezTo>
                    <a:pt x="19" y="0"/>
                    <a:pt x="1" y="19"/>
                    <a:pt x="0" y="43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489" y="2180"/>
              <a:ext cx="100" cy="103"/>
            </a:xfrm>
            <a:custGeom>
              <a:avLst/>
              <a:gdLst>
                <a:gd name="T0" fmla="*/ 1 w 82"/>
                <a:gd name="T1" fmla="*/ 42 h 84"/>
                <a:gd name="T2" fmla="*/ 41 w 82"/>
                <a:gd name="T3" fmla="*/ 84 h 84"/>
                <a:gd name="T4" fmla="*/ 82 w 82"/>
                <a:gd name="T5" fmla="*/ 42 h 84"/>
                <a:gd name="T6" fmla="*/ 41 w 82"/>
                <a:gd name="T7" fmla="*/ 0 h 84"/>
                <a:gd name="T8" fmla="*/ 1 w 82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4">
                  <a:moveTo>
                    <a:pt x="1" y="42"/>
                  </a:moveTo>
                  <a:cubicBezTo>
                    <a:pt x="0" y="65"/>
                    <a:pt x="19" y="84"/>
                    <a:pt x="41" y="84"/>
                  </a:cubicBezTo>
                  <a:cubicBezTo>
                    <a:pt x="64" y="84"/>
                    <a:pt x="82" y="66"/>
                    <a:pt x="82" y="42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1" y="18"/>
                    <a:pt x="1" y="42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731" y="2287"/>
              <a:ext cx="29" cy="58"/>
            </a:xfrm>
            <a:custGeom>
              <a:avLst/>
              <a:gdLst>
                <a:gd name="T0" fmla="*/ 0 w 24"/>
                <a:gd name="T1" fmla="*/ 23 h 47"/>
                <a:gd name="T2" fmla="*/ 12 w 24"/>
                <a:gd name="T3" fmla="*/ 46 h 47"/>
                <a:gd name="T4" fmla="*/ 24 w 24"/>
                <a:gd name="T5" fmla="*/ 23 h 47"/>
                <a:gd name="T6" fmla="*/ 12 w 24"/>
                <a:gd name="T7" fmla="*/ 0 h 47"/>
                <a:gd name="T8" fmla="*/ 0 w 24"/>
                <a:gd name="T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7">
                  <a:moveTo>
                    <a:pt x="0" y="23"/>
                  </a:moveTo>
                  <a:cubicBezTo>
                    <a:pt x="0" y="36"/>
                    <a:pt x="5" y="46"/>
                    <a:pt x="12" y="46"/>
                  </a:cubicBezTo>
                  <a:cubicBezTo>
                    <a:pt x="19" y="47"/>
                    <a:pt x="24" y="36"/>
                    <a:pt x="24" y="23"/>
                  </a:cubicBezTo>
                  <a:cubicBezTo>
                    <a:pt x="24" y="10"/>
                    <a:pt x="19" y="0"/>
                    <a:pt x="12" y="0"/>
                  </a:cubicBezTo>
                  <a:cubicBezTo>
                    <a:pt x="6" y="0"/>
                    <a:pt x="0" y="10"/>
                    <a:pt x="0" y="2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859" y="2037"/>
              <a:ext cx="137" cy="136"/>
            </a:xfrm>
            <a:custGeom>
              <a:avLst/>
              <a:gdLst>
                <a:gd name="T0" fmla="*/ 15 w 112"/>
                <a:gd name="T1" fmla="*/ 83 h 112"/>
                <a:gd name="T2" fmla="*/ 83 w 112"/>
                <a:gd name="T3" fmla="*/ 97 h 112"/>
                <a:gd name="T4" fmla="*/ 97 w 112"/>
                <a:gd name="T5" fmla="*/ 29 h 112"/>
                <a:gd name="T6" fmla="*/ 29 w 112"/>
                <a:gd name="T7" fmla="*/ 15 h 112"/>
                <a:gd name="T8" fmla="*/ 15 w 112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15" y="83"/>
                  </a:moveTo>
                  <a:cubicBezTo>
                    <a:pt x="30" y="105"/>
                    <a:pt x="60" y="112"/>
                    <a:pt x="83" y="97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7"/>
                    <a:pt x="52" y="0"/>
                    <a:pt x="29" y="15"/>
                  </a:cubicBezTo>
                  <a:cubicBezTo>
                    <a:pt x="7" y="30"/>
                    <a:pt x="0" y="60"/>
                    <a:pt x="15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4" name="Freeform 58"/>
            <p:cNvSpPr/>
            <p:nvPr/>
          </p:nvSpPr>
          <p:spPr bwMode="auto">
            <a:xfrm>
              <a:off x="859" y="2048"/>
              <a:ext cx="110" cy="108"/>
            </a:xfrm>
            <a:custGeom>
              <a:avLst/>
              <a:gdLst>
                <a:gd name="T0" fmla="*/ 29 w 90"/>
                <a:gd name="T1" fmla="*/ 6 h 89"/>
                <a:gd name="T2" fmla="*/ 35 w 90"/>
                <a:gd name="T3" fmla="*/ 3 h 89"/>
                <a:gd name="T4" fmla="*/ 77 w 90"/>
                <a:gd name="T5" fmla="*/ 21 h 89"/>
                <a:gd name="T6" fmla="*/ 65 w 90"/>
                <a:gd name="T7" fmla="*/ 79 h 89"/>
                <a:gd name="T8" fmla="*/ 20 w 90"/>
                <a:gd name="T9" fmla="*/ 80 h 89"/>
                <a:gd name="T10" fmla="*/ 15 w 90"/>
                <a:gd name="T11" fmla="*/ 74 h 89"/>
                <a:gd name="T12" fmla="*/ 29 w 90"/>
                <a:gd name="T13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29" y="6"/>
                  </a:moveTo>
                  <a:cubicBezTo>
                    <a:pt x="31" y="5"/>
                    <a:pt x="33" y="4"/>
                    <a:pt x="35" y="3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1"/>
                    <a:pt x="84" y="67"/>
                    <a:pt x="65" y="79"/>
                  </a:cubicBezTo>
                  <a:cubicBezTo>
                    <a:pt x="51" y="89"/>
                    <a:pt x="33" y="88"/>
                    <a:pt x="20" y="80"/>
                  </a:cubicBezTo>
                  <a:cubicBezTo>
                    <a:pt x="18" y="78"/>
                    <a:pt x="17" y="76"/>
                    <a:pt x="15" y="74"/>
                  </a:cubicBezTo>
                  <a:cubicBezTo>
                    <a:pt x="0" y="51"/>
                    <a:pt x="7" y="21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5" name="Freeform 59"/>
            <p:cNvSpPr/>
            <p:nvPr/>
          </p:nvSpPr>
          <p:spPr bwMode="auto">
            <a:xfrm>
              <a:off x="859" y="2053"/>
              <a:ext cx="94" cy="94"/>
            </a:xfrm>
            <a:custGeom>
              <a:avLst/>
              <a:gdLst>
                <a:gd name="T0" fmla="*/ 29 w 77"/>
                <a:gd name="T1" fmla="*/ 2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1 h 78"/>
                <a:gd name="T10" fmla="*/ 15 w 77"/>
                <a:gd name="T11" fmla="*/ 70 h 78"/>
                <a:gd name="T12" fmla="*/ 29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2"/>
                  </a:moveTo>
                  <a:cubicBezTo>
                    <a:pt x="30" y="2"/>
                    <a:pt x="31" y="1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5"/>
                    <a:pt x="72" y="58"/>
                    <a:pt x="55" y="70"/>
                  </a:cubicBezTo>
                  <a:cubicBezTo>
                    <a:pt x="43" y="77"/>
                    <a:pt x="28" y="78"/>
                    <a:pt x="16" y="71"/>
                  </a:cubicBezTo>
                  <a:cubicBezTo>
                    <a:pt x="16" y="71"/>
                    <a:pt x="15" y="70"/>
                    <a:pt x="15" y="70"/>
                  </a:cubicBezTo>
                  <a:cubicBezTo>
                    <a:pt x="0" y="47"/>
                    <a:pt x="7" y="17"/>
                    <a:pt x="29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6" name="Freeform 60"/>
            <p:cNvSpPr/>
            <p:nvPr/>
          </p:nvSpPr>
          <p:spPr bwMode="auto">
            <a:xfrm>
              <a:off x="921" y="2053"/>
              <a:ext cx="28" cy="29"/>
            </a:xfrm>
            <a:custGeom>
              <a:avLst/>
              <a:gdLst>
                <a:gd name="T0" fmla="*/ 3 w 23"/>
                <a:gd name="T1" fmla="*/ 18 h 24"/>
                <a:gd name="T2" fmla="*/ 17 w 23"/>
                <a:gd name="T3" fmla="*/ 21 h 24"/>
                <a:gd name="T4" fmla="*/ 20 w 23"/>
                <a:gd name="T5" fmla="*/ 7 h 24"/>
                <a:gd name="T6" fmla="*/ 6 w 23"/>
                <a:gd name="T7" fmla="*/ 4 h 24"/>
                <a:gd name="T8" fmla="*/ 3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8"/>
                  </a:moveTo>
                  <a:cubicBezTo>
                    <a:pt x="6" y="23"/>
                    <a:pt x="12" y="24"/>
                    <a:pt x="17" y="21"/>
                  </a:cubicBezTo>
                  <a:cubicBezTo>
                    <a:pt x="22" y="18"/>
                    <a:pt x="23" y="11"/>
                    <a:pt x="20" y="7"/>
                  </a:cubicBezTo>
                  <a:cubicBezTo>
                    <a:pt x="17" y="2"/>
                    <a:pt x="11" y="0"/>
                    <a:pt x="6" y="4"/>
                  </a:cubicBezTo>
                  <a:cubicBezTo>
                    <a:pt x="1" y="7"/>
                    <a:pt x="0" y="13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7" name="Freeform 61"/>
            <p:cNvSpPr/>
            <p:nvPr/>
          </p:nvSpPr>
          <p:spPr bwMode="auto">
            <a:xfrm>
              <a:off x="517" y="2036"/>
              <a:ext cx="137" cy="135"/>
            </a:xfrm>
            <a:custGeom>
              <a:avLst/>
              <a:gdLst>
                <a:gd name="T0" fmla="*/ 15 w 112"/>
                <a:gd name="T1" fmla="*/ 82 h 111"/>
                <a:gd name="T2" fmla="*/ 83 w 112"/>
                <a:gd name="T3" fmla="*/ 96 h 111"/>
                <a:gd name="T4" fmla="*/ 97 w 112"/>
                <a:gd name="T5" fmla="*/ 29 h 111"/>
                <a:gd name="T6" fmla="*/ 29 w 112"/>
                <a:gd name="T7" fmla="*/ 15 h 111"/>
                <a:gd name="T8" fmla="*/ 15 w 112"/>
                <a:gd name="T9" fmla="*/ 8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0">
                  <a:moveTo>
                    <a:pt x="15" y="82"/>
                  </a:moveTo>
                  <a:cubicBezTo>
                    <a:pt x="30" y="105"/>
                    <a:pt x="60" y="111"/>
                    <a:pt x="83" y="96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6"/>
                    <a:pt x="52" y="0"/>
                    <a:pt x="29" y="15"/>
                  </a:cubicBezTo>
                  <a:cubicBezTo>
                    <a:pt x="7" y="29"/>
                    <a:pt x="0" y="60"/>
                    <a:pt x="15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8" name="Freeform 62"/>
            <p:cNvSpPr/>
            <p:nvPr/>
          </p:nvSpPr>
          <p:spPr bwMode="auto">
            <a:xfrm>
              <a:off x="517" y="2046"/>
              <a:ext cx="110" cy="108"/>
            </a:xfrm>
            <a:custGeom>
              <a:avLst/>
              <a:gdLst>
                <a:gd name="T0" fmla="*/ 29 w 90"/>
                <a:gd name="T1" fmla="*/ 6 h 88"/>
                <a:gd name="T2" fmla="*/ 35 w 90"/>
                <a:gd name="T3" fmla="*/ 2 h 88"/>
                <a:gd name="T4" fmla="*/ 77 w 90"/>
                <a:gd name="T5" fmla="*/ 21 h 88"/>
                <a:gd name="T6" fmla="*/ 65 w 90"/>
                <a:gd name="T7" fmla="*/ 79 h 88"/>
                <a:gd name="T8" fmla="*/ 20 w 90"/>
                <a:gd name="T9" fmla="*/ 79 h 88"/>
                <a:gd name="T10" fmla="*/ 15 w 90"/>
                <a:gd name="T11" fmla="*/ 73 h 88"/>
                <a:gd name="T12" fmla="*/ 29 w 90"/>
                <a:gd name="T13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8">
                  <a:moveTo>
                    <a:pt x="29" y="6"/>
                  </a:moveTo>
                  <a:cubicBezTo>
                    <a:pt x="31" y="4"/>
                    <a:pt x="33" y="3"/>
                    <a:pt x="35" y="2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0"/>
                    <a:pt x="84" y="66"/>
                    <a:pt x="65" y="79"/>
                  </a:cubicBezTo>
                  <a:cubicBezTo>
                    <a:pt x="51" y="88"/>
                    <a:pt x="33" y="88"/>
                    <a:pt x="20" y="79"/>
                  </a:cubicBezTo>
                  <a:cubicBezTo>
                    <a:pt x="18" y="78"/>
                    <a:pt x="17" y="75"/>
                    <a:pt x="15" y="73"/>
                  </a:cubicBezTo>
                  <a:cubicBezTo>
                    <a:pt x="0" y="51"/>
                    <a:pt x="7" y="20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9" name="Freeform 63"/>
            <p:cNvSpPr/>
            <p:nvPr/>
          </p:nvSpPr>
          <p:spPr bwMode="auto">
            <a:xfrm>
              <a:off x="517" y="2050"/>
              <a:ext cx="94" cy="95"/>
            </a:xfrm>
            <a:custGeom>
              <a:avLst/>
              <a:gdLst>
                <a:gd name="T0" fmla="*/ 29 w 77"/>
                <a:gd name="T1" fmla="*/ 3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2 h 78"/>
                <a:gd name="T10" fmla="*/ 15 w 77"/>
                <a:gd name="T11" fmla="*/ 70 h 78"/>
                <a:gd name="T12" fmla="*/ 29 w 77"/>
                <a:gd name="T13" fmla="*/ 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3"/>
                  </a:moveTo>
                  <a:cubicBezTo>
                    <a:pt x="30" y="2"/>
                    <a:pt x="31" y="2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6"/>
                    <a:pt x="72" y="59"/>
                    <a:pt x="55" y="70"/>
                  </a:cubicBezTo>
                  <a:cubicBezTo>
                    <a:pt x="43" y="78"/>
                    <a:pt x="28" y="78"/>
                    <a:pt x="16" y="72"/>
                  </a:cubicBezTo>
                  <a:cubicBezTo>
                    <a:pt x="16" y="71"/>
                    <a:pt x="15" y="71"/>
                    <a:pt x="15" y="70"/>
                  </a:cubicBezTo>
                  <a:cubicBezTo>
                    <a:pt x="0" y="48"/>
                    <a:pt x="7" y="17"/>
                    <a:pt x="29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0" name="Freeform 64"/>
            <p:cNvSpPr/>
            <p:nvPr/>
          </p:nvSpPr>
          <p:spPr bwMode="auto">
            <a:xfrm>
              <a:off x="580" y="2051"/>
              <a:ext cx="28" cy="30"/>
            </a:xfrm>
            <a:custGeom>
              <a:avLst/>
              <a:gdLst>
                <a:gd name="T0" fmla="*/ 3 w 23"/>
                <a:gd name="T1" fmla="*/ 17 h 24"/>
                <a:gd name="T2" fmla="*/ 17 w 23"/>
                <a:gd name="T3" fmla="*/ 20 h 24"/>
                <a:gd name="T4" fmla="*/ 20 w 23"/>
                <a:gd name="T5" fmla="*/ 6 h 24"/>
                <a:gd name="T6" fmla="*/ 6 w 23"/>
                <a:gd name="T7" fmla="*/ 3 h 24"/>
                <a:gd name="T8" fmla="*/ 3 w 23"/>
                <a:gd name="T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7"/>
                  </a:moveTo>
                  <a:cubicBezTo>
                    <a:pt x="6" y="22"/>
                    <a:pt x="12" y="24"/>
                    <a:pt x="17" y="20"/>
                  </a:cubicBezTo>
                  <a:cubicBezTo>
                    <a:pt x="22" y="17"/>
                    <a:pt x="23" y="11"/>
                    <a:pt x="20" y="6"/>
                  </a:cubicBezTo>
                  <a:cubicBezTo>
                    <a:pt x="17" y="1"/>
                    <a:pt x="11" y="0"/>
                    <a:pt x="6" y="3"/>
                  </a:cubicBezTo>
                  <a:cubicBezTo>
                    <a:pt x="1" y="6"/>
                    <a:pt x="0" y="13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12" name="Group 67"/>
          <p:cNvGrpSpPr>
            <a:grpSpLocks noChangeAspect="1"/>
          </p:cNvGrpSpPr>
          <p:nvPr/>
        </p:nvGrpSpPr>
        <p:grpSpPr>
          <a:xfrm>
            <a:off x="259609" y="4880047"/>
            <a:ext cx="2052999" cy="1447871"/>
            <a:chOff x="-91" y="1933"/>
            <a:chExt cx="1296" cy="91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14" name="Freeform 68"/>
            <p:cNvSpPr/>
            <p:nvPr/>
          </p:nvSpPr>
          <p:spPr bwMode="auto">
            <a:xfrm>
              <a:off x="-75" y="1940"/>
              <a:ext cx="1270" cy="907"/>
            </a:xfrm>
            <a:custGeom>
              <a:avLst/>
              <a:gdLst>
                <a:gd name="T0" fmla="*/ 999 w 1041"/>
                <a:gd name="T1" fmla="*/ 431 h 746"/>
                <a:gd name="T2" fmla="*/ 999 w 1041"/>
                <a:gd name="T3" fmla="*/ 431 h 746"/>
                <a:gd name="T4" fmla="*/ 927 w 1041"/>
                <a:gd name="T5" fmla="*/ 432 h 746"/>
                <a:gd name="T6" fmla="*/ 914 w 1041"/>
                <a:gd name="T7" fmla="*/ 318 h 746"/>
                <a:gd name="T8" fmla="*/ 1012 w 1041"/>
                <a:gd name="T9" fmla="*/ 130 h 746"/>
                <a:gd name="T10" fmla="*/ 771 w 1041"/>
                <a:gd name="T11" fmla="*/ 157 h 746"/>
                <a:gd name="T12" fmla="*/ 677 w 1041"/>
                <a:gd name="T13" fmla="*/ 126 h 746"/>
                <a:gd name="T14" fmla="*/ 707 w 1041"/>
                <a:gd name="T15" fmla="*/ 73 h 746"/>
                <a:gd name="T16" fmla="*/ 655 w 1041"/>
                <a:gd name="T17" fmla="*/ 77 h 746"/>
                <a:gd name="T18" fmla="*/ 654 w 1041"/>
                <a:gd name="T19" fmla="*/ 38 h 746"/>
                <a:gd name="T20" fmla="*/ 626 w 1041"/>
                <a:gd name="T21" fmla="*/ 58 h 746"/>
                <a:gd name="T22" fmla="*/ 585 w 1041"/>
                <a:gd name="T23" fmla="*/ 61 h 746"/>
                <a:gd name="T24" fmla="*/ 551 w 1041"/>
                <a:gd name="T25" fmla="*/ 94 h 746"/>
                <a:gd name="T26" fmla="*/ 536 w 1041"/>
                <a:gd name="T27" fmla="*/ 61 h 746"/>
                <a:gd name="T28" fmla="*/ 515 w 1041"/>
                <a:gd name="T29" fmla="*/ 96 h 746"/>
                <a:gd name="T30" fmla="*/ 481 w 1041"/>
                <a:gd name="T31" fmla="*/ 46 h 746"/>
                <a:gd name="T32" fmla="*/ 479 w 1041"/>
                <a:gd name="T33" fmla="*/ 85 h 746"/>
                <a:gd name="T34" fmla="*/ 417 w 1041"/>
                <a:gd name="T35" fmla="*/ 42 h 746"/>
                <a:gd name="T36" fmla="*/ 445 w 1041"/>
                <a:gd name="T37" fmla="*/ 107 h 746"/>
                <a:gd name="T38" fmla="*/ 294 w 1041"/>
                <a:gd name="T39" fmla="*/ 125 h 746"/>
                <a:gd name="T40" fmla="*/ 86 w 1041"/>
                <a:gd name="T41" fmla="*/ 35 h 746"/>
                <a:gd name="T42" fmla="*/ 133 w 1041"/>
                <a:gd name="T43" fmla="*/ 267 h 746"/>
                <a:gd name="T44" fmla="*/ 102 w 1041"/>
                <a:gd name="T45" fmla="*/ 335 h 746"/>
                <a:gd name="T46" fmla="*/ 81 w 1041"/>
                <a:gd name="T47" fmla="*/ 425 h 746"/>
                <a:gd name="T48" fmla="*/ 5 w 1041"/>
                <a:gd name="T49" fmla="*/ 421 h 746"/>
                <a:gd name="T50" fmla="*/ 0 w 1041"/>
                <a:gd name="T51" fmla="*/ 425 h 746"/>
                <a:gd name="T52" fmla="*/ 4 w 1041"/>
                <a:gd name="T53" fmla="*/ 430 h 746"/>
                <a:gd name="T54" fmla="*/ 80 w 1041"/>
                <a:gd name="T55" fmla="*/ 434 h 746"/>
                <a:gd name="T56" fmla="*/ 79 w 1041"/>
                <a:gd name="T57" fmla="*/ 467 h 746"/>
                <a:gd name="T58" fmla="*/ 6 w 1041"/>
                <a:gd name="T59" fmla="*/ 474 h 746"/>
                <a:gd name="T60" fmla="*/ 2 w 1041"/>
                <a:gd name="T61" fmla="*/ 479 h 746"/>
                <a:gd name="T62" fmla="*/ 7 w 1041"/>
                <a:gd name="T63" fmla="*/ 483 h 746"/>
                <a:gd name="T64" fmla="*/ 7 w 1041"/>
                <a:gd name="T65" fmla="*/ 483 h 746"/>
                <a:gd name="T66" fmla="*/ 79 w 1041"/>
                <a:gd name="T67" fmla="*/ 476 h 746"/>
                <a:gd name="T68" fmla="*/ 462 w 1041"/>
                <a:gd name="T69" fmla="*/ 726 h 746"/>
                <a:gd name="T70" fmla="*/ 912 w 1041"/>
                <a:gd name="T71" fmla="*/ 549 h 746"/>
                <a:gd name="T72" fmla="*/ 921 w 1041"/>
                <a:gd name="T73" fmla="*/ 505 h 746"/>
                <a:gd name="T74" fmla="*/ 980 w 1041"/>
                <a:gd name="T75" fmla="*/ 522 h 746"/>
                <a:gd name="T76" fmla="*/ 981 w 1041"/>
                <a:gd name="T77" fmla="*/ 522 h 746"/>
                <a:gd name="T78" fmla="*/ 985 w 1041"/>
                <a:gd name="T79" fmla="*/ 519 h 746"/>
                <a:gd name="T80" fmla="*/ 982 w 1041"/>
                <a:gd name="T81" fmla="*/ 513 h 746"/>
                <a:gd name="T82" fmla="*/ 922 w 1041"/>
                <a:gd name="T83" fmla="*/ 496 h 746"/>
                <a:gd name="T84" fmla="*/ 927 w 1041"/>
                <a:gd name="T85" fmla="*/ 441 h 746"/>
                <a:gd name="T86" fmla="*/ 999 w 1041"/>
                <a:gd name="T87" fmla="*/ 440 h 746"/>
                <a:gd name="T88" fmla="*/ 1003 w 1041"/>
                <a:gd name="T89" fmla="*/ 435 h 746"/>
                <a:gd name="T90" fmla="*/ 999 w 1041"/>
                <a:gd name="T91" fmla="*/ 431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1" h="746">
                  <a:moveTo>
                    <a:pt x="999" y="431"/>
                  </a:moveTo>
                  <a:cubicBezTo>
                    <a:pt x="999" y="431"/>
                    <a:pt x="999" y="431"/>
                    <a:pt x="999" y="431"/>
                  </a:cubicBezTo>
                  <a:cubicBezTo>
                    <a:pt x="927" y="432"/>
                    <a:pt x="927" y="432"/>
                    <a:pt x="927" y="432"/>
                  </a:cubicBezTo>
                  <a:cubicBezTo>
                    <a:pt x="928" y="389"/>
                    <a:pt x="924" y="351"/>
                    <a:pt x="914" y="318"/>
                  </a:cubicBezTo>
                  <a:cubicBezTo>
                    <a:pt x="964" y="266"/>
                    <a:pt x="1041" y="173"/>
                    <a:pt x="1012" y="130"/>
                  </a:cubicBezTo>
                  <a:cubicBezTo>
                    <a:pt x="978" y="78"/>
                    <a:pt x="838" y="132"/>
                    <a:pt x="771" y="157"/>
                  </a:cubicBezTo>
                  <a:cubicBezTo>
                    <a:pt x="742" y="143"/>
                    <a:pt x="711" y="133"/>
                    <a:pt x="677" y="126"/>
                  </a:cubicBezTo>
                  <a:cubicBezTo>
                    <a:pt x="701" y="107"/>
                    <a:pt x="713" y="83"/>
                    <a:pt x="707" y="73"/>
                  </a:cubicBezTo>
                  <a:cubicBezTo>
                    <a:pt x="697" y="58"/>
                    <a:pt x="671" y="70"/>
                    <a:pt x="655" y="77"/>
                  </a:cubicBezTo>
                  <a:cubicBezTo>
                    <a:pt x="656" y="64"/>
                    <a:pt x="653" y="50"/>
                    <a:pt x="654" y="38"/>
                  </a:cubicBezTo>
                  <a:cubicBezTo>
                    <a:pt x="654" y="28"/>
                    <a:pt x="641" y="43"/>
                    <a:pt x="626" y="58"/>
                  </a:cubicBezTo>
                  <a:cubicBezTo>
                    <a:pt x="607" y="78"/>
                    <a:pt x="585" y="98"/>
                    <a:pt x="585" y="61"/>
                  </a:cubicBezTo>
                  <a:cubicBezTo>
                    <a:pt x="579" y="53"/>
                    <a:pt x="564" y="85"/>
                    <a:pt x="551" y="94"/>
                  </a:cubicBezTo>
                  <a:cubicBezTo>
                    <a:pt x="549" y="85"/>
                    <a:pt x="544" y="58"/>
                    <a:pt x="536" y="61"/>
                  </a:cubicBezTo>
                  <a:cubicBezTo>
                    <a:pt x="525" y="70"/>
                    <a:pt x="518" y="83"/>
                    <a:pt x="515" y="96"/>
                  </a:cubicBezTo>
                  <a:cubicBezTo>
                    <a:pt x="496" y="82"/>
                    <a:pt x="503" y="51"/>
                    <a:pt x="481" y="46"/>
                  </a:cubicBezTo>
                  <a:cubicBezTo>
                    <a:pt x="475" y="45"/>
                    <a:pt x="487" y="69"/>
                    <a:pt x="479" y="85"/>
                  </a:cubicBezTo>
                  <a:cubicBezTo>
                    <a:pt x="456" y="73"/>
                    <a:pt x="426" y="27"/>
                    <a:pt x="417" y="42"/>
                  </a:cubicBezTo>
                  <a:cubicBezTo>
                    <a:pt x="413" y="67"/>
                    <a:pt x="428" y="89"/>
                    <a:pt x="445" y="107"/>
                  </a:cubicBezTo>
                  <a:cubicBezTo>
                    <a:pt x="389" y="107"/>
                    <a:pt x="339" y="111"/>
                    <a:pt x="294" y="125"/>
                  </a:cubicBezTo>
                  <a:cubicBezTo>
                    <a:pt x="234" y="78"/>
                    <a:pt x="131" y="0"/>
                    <a:pt x="86" y="35"/>
                  </a:cubicBezTo>
                  <a:cubicBezTo>
                    <a:pt x="40" y="72"/>
                    <a:pt x="103" y="209"/>
                    <a:pt x="133" y="267"/>
                  </a:cubicBezTo>
                  <a:cubicBezTo>
                    <a:pt x="122" y="287"/>
                    <a:pt x="112" y="310"/>
                    <a:pt x="102" y="335"/>
                  </a:cubicBezTo>
                  <a:cubicBezTo>
                    <a:pt x="91" y="367"/>
                    <a:pt x="84" y="397"/>
                    <a:pt x="81" y="425"/>
                  </a:cubicBezTo>
                  <a:cubicBezTo>
                    <a:pt x="5" y="421"/>
                    <a:pt x="5" y="421"/>
                    <a:pt x="5" y="421"/>
                  </a:cubicBezTo>
                  <a:cubicBezTo>
                    <a:pt x="2" y="421"/>
                    <a:pt x="0" y="423"/>
                    <a:pt x="0" y="425"/>
                  </a:cubicBezTo>
                  <a:cubicBezTo>
                    <a:pt x="0" y="428"/>
                    <a:pt x="2" y="430"/>
                    <a:pt x="4" y="430"/>
                  </a:cubicBezTo>
                  <a:cubicBezTo>
                    <a:pt x="80" y="434"/>
                    <a:pt x="80" y="434"/>
                    <a:pt x="80" y="434"/>
                  </a:cubicBezTo>
                  <a:cubicBezTo>
                    <a:pt x="79" y="445"/>
                    <a:pt x="78" y="456"/>
                    <a:pt x="79" y="467"/>
                  </a:cubicBezTo>
                  <a:cubicBezTo>
                    <a:pt x="6" y="474"/>
                    <a:pt x="6" y="474"/>
                    <a:pt x="6" y="474"/>
                  </a:cubicBezTo>
                  <a:cubicBezTo>
                    <a:pt x="4" y="474"/>
                    <a:pt x="2" y="477"/>
                    <a:pt x="2" y="479"/>
                  </a:cubicBezTo>
                  <a:cubicBezTo>
                    <a:pt x="2" y="481"/>
                    <a:pt x="4" y="483"/>
                    <a:pt x="7" y="483"/>
                  </a:cubicBezTo>
                  <a:cubicBezTo>
                    <a:pt x="7" y="483"/>
                    <a:pt x="7" y="483"/>
                    <a:pt x="7" y="483"/>
                  </a:cubicBezTo>
                  <a:cubicBezTo>
                    <a:pt x="79" y="476"/>
                    <a:pt x="79" y="476"/>
                    <a:pt x="79" y="476"/>
                  </a:cubicBezTo>
                  <a:cubicBezTo>
                    <a:pt x="88" y="623"/>
                    <a:pt x="224" y="711"/>
                    <a:pt x="462" y="726"/>
                  </a:cubicBezTo>
                  <a:cubicBezTo>
                    <a:pt x="767" y="746"/>
                    <a:pt x="884" y="686"/>
                    <a:pt x="912" y="549"/>
                  </a:cubicBezTo>
                  <a:cubicBezTo>
                    <a:pt x="916" y="534"/>
                    <a:pt x="918" y="519"/>
                    <a:pt x="921" y="505"/>
                  </a:cubicBezTo>
                  <a:cubicBezTo>
                    <a:pt x="980" y="522"/>
                    <a:pt x="980" y="522"/>
                    <a:pt x="980" y="522"/>
                  </a:cubicBezTo>
                  <a:cubicBezTo>
                    <a:pt x="980" y="522"/>
                    <a:pt x="981" y="522"/>
                    <a:pt x="981" y="522"/>
                  </a:cubicBezTo>
                  <a:cubicBezTo>
                    <a:pt x="983" y="522"/>
                    <a:pt x="985" y="521"/>
                    <a:pt x="985" y="519"/>
                  </a:cubicBezTo>
                  <a:cubicBezTo>
                    <a:pt x="986" y="516"/>
                    <a:pt x="985" y="514"/>
                    <a:pt x="982" y="513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5" y="477"/>
                    <a:pt x="926" y="458"/>
                    <a:pt x="927" y="441"/>
                  </a:cubicBezTo>
                  <a:cubicBezTo>
                    <a:pt x="999" y="440"/>
                    <a:pt x="999" y="440"/>
                    <a:pt x="999" y="440"/>
                  </a:cubicBezTo>
                  <a:cubicBezTo>
                    <a:pt x="1001" y="440"/>
                    <a:pt x="1003" y="438"/>
                    <a:pt x="1003" y="435"/>
                  </a:cubicBezTo>
                  <a:cubicBezTo>
                    <a:pt x="1003" y="433"/>
                    <a:pt x="1001" y="431"/>
                    <a:pt x="999" y="4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5" name="Freeform 69"/>
            <p:cNvSpPr/>
            <p:nvPr/>
          </p:nvSpPr>
          <p:spPr bwMode="auto">
            <a:xfrm>
              <a:off x="-91" y="1956"/>
              <a:ext cx="1274" cy="888"/>
            </a:xfrm>
            <a:custGeom>
              <a:avLst/>
              <a:gdLst>
                <a:gd name="T0" fmla="*/ 927 w 1044"/>
                <a:gd name="T1" fmla="*/ 305 h 730"/>
                <a:gd name="T2" fmla="*/ 970 w 1044"/>
                <a:gd name="T3" fmla="*/ 82 h 730"/>
                <a:gd name="T4" fmla="*/ 732 w 1044"/>
                <a:gd name="T5" fmla="*/ 80 h 730"/>
                <a:gd name="T6" fmla="*/ 681 w 1044"/>
                <a:gd name="T7" fmla="*/ 60 h 730"/>
                <a:gd name="T8" fmla="*/ 653 w 1044"/>
                <a:gd name="T9" fmla="*/ 13 h 730"/>
                <a:gd name="T10" fmla="*/ 607 w 1044"/>
                <a:gd name="T11" fmla="*/ 56 h 730"/>
                <a:gd name="T12" fmla="*/ 611 w 1044"/>
                <a:gd name="T13" fmla="*/ 57 h 730"/>
                <a:gd name="T14" fmla="*/ 608 w 1044"/>
                <a:gd name="T15" fmla="*/ 40 h 730"/>
                <a:gd name="T16" fmla="*/ 577 w 1044"/>
                <a:gd name="T17" fmla="*/ 77 h 730"/>
                <a:gd name="T18" fmla="*/ 528 w 1044"/>
                <a:gd name="T19" fmla="*/ 83 h 730"/>
                <a:gd name="T20" fmla="*/ 493 w 1044"/>
                <a:gd name="T21" fmla="*/ 20 h 730"/>
                <a:gd name="T22" fmla="*/ 498 w 1044"/>
                <a:gd name="T23" fmla="*/ 60 h 730"/>
                <a:gd name="T24" fmla="*/ 426 w 1044"/>
                <a:gd name="T25" fmla="*/ 75 h 730"/>
                <a:gd name="T26" fmla="*/ 128 w 1044"/>
                <a:gd name="T27" fmla="*/ 0 h 730"/>
                <a:gd name="T28" fmla="*/ 134 w 1044"/>
                <a:gd name="T29" fmla="*/ 247 h 730"/>
                <a:gd name="T30" fmla="*/ 0 w 1044"/>
                <a:gd name="T31" fmla="*/ 412 h 730"/>
                <a:gd name="T32" fmla="*/ 79 w 1044"/>
                <a:gd name="T33" fmla="*/ 454 h 730"/>
                <a:gd name="T34" fmla="*/ 20 w 1044"/>
                <a:gd name="T35" fmla="*/ 483 h 730"/>
                <a:gd name="T36" fmla="*/ 474 w 1044"/>
                <a:gd name="T37" fmla="*/ 727 h 730"/>
                <a:gd name="T38" fmla="*/ 930 w 1044"/>
                <a:gd name="T39" fmla="*/ 505 h 730"/>
                <a:gd name="T40" fmla="*/ 999 w 1044"/>
                <a:gd name="T41" fmla="*/ 487 h 730"/>
                <a:gd name="T42" fmla="*/ 1030 w 1044"/>
                <a:gd name="T43" fmla="*/ 422 h 730"/>
                <a:gd name="T44" fmla="*/ 1012 w 1044"/>
                <a:gd name="T45" fmla="*/ 422 h 730"/>
                <a:gd name="T46" fmla="*/ 1012 w 1044"/>
                <a:gd name="T47" fmla="*/ 422 h 730"/>
                <a:gd name="T48" fmla="*/ 1012 w 1044"/>
                <a:gd name="T49" fmla="*/ 414 h 730"/>
                <a:gd name="T50" fmla="*/ 994 w 1044"/>
                <a:gd name="T51" fmla="*/ 504 h 730"/>
                <a:gd name="T52" fmla="*/ 994 w 1044"/>
                <a:gd name="T53" fmla="*/ 504 h 730"/>
                <a:gd name="T54" fmla="*/ 994 w 1044"/>
                <a:gd name="T55" fmla="*/ 496 h 730"/>
                <a:gd name="T56" fmla="*/ 996 w 1044"/>
                <a:gd name="T57" fmla="*/ 496 h 730"/>
                <a:gd name="T58" fmla="*/ 475 w 1044"/>
                <a:gd name="T59" fmla="*/ 700 h 730"/>
                <a:gd name="T60" fmla="*/ 20 w 1044"/>
                <a:gd name="T61" fmla="*/ 470 h 730"/>
                <a:gd name="T62" fmla="*/ 20 w 1044"/>
                <a:gd name="T63" fmla="*/ 466 h 730"/>
                <a:gd name="T64" fmla="*/ 26 w 1044"/>
                <a:gd name="T65" fmla="*/ 471 h 730"/>
                <a:gd name="T66" fmla="*/ 93 w 1044"/>
                <a:gd name="T67" fmla="*/ 467 h 730"/>
                <a:gd name="T68" fmla="*/ 18 w 1044"/>
                <a:gd name="T69" fmla="*/ 404 h 730"/>
                <a:gd name="T70" fmla="*/ 26 w 1044"/>
                <a:gd name="T71" fmla="*/ 412 h 730"/>
                <a:gd name="T72" fmla="*/ 22 w 1044"/>
                <a:gd name="T73" fmla="*/ 420 h 730"/>
                <a:gd name="T74" fmla="*/ 17 w 1044"/>
                <a:gd name="T75" fmla="*/ 421 h 730"/>
                <a:gd name="T76" fmla="*/ 99 w 1044"/>
                <a:gd name="T77" fmla="*/ 45 h 730"/>
                <a:gd name="T78" fmla="*/ 458 w 1044"/>
                <a:gd name="T79" fmla="*/ 107 h 730"/>
                <a:gd name="T80" fmla="*/ 442 w 1044"/>
                <a:gd name="T81" fmla="*/ 36 h 730"/>
                <a:gd name="T82" fmla="*/ 435 w 1044"/>
                <a:gd name="T83" fmla="*/ 39 h 730"/>
                <a:gd name="T84" fmla="*/ 504 w 1044"/>
                <a:gd name="T85" fmla="*/ 77 h 730"/>
                <a:gd name="T86" fmla="*/ 504 w 1044"/>
                <a:gd name="T87" fmla="*/ 36 h 730"/>
                <a:gd name="T88" fmla="*/ 495 w 1044"/>
                <a:gd name="T89" fmla="*/ 35 h 730"/>
                <a:gd name="T90" fmla="*/ 493 w 1044"/>
                <a:gd name="T91" fmla="*/ 34 h 730"/>
                <a:gd name="T92" fmla="*/ 493 w 1044"/>
                <a:gd name="T93" fmla="*/ 35 h 730"/>
                <a:gd name="T94" fmla="*/ 541 w 1044"/>
                <a:gd name="T95" fmla="*/ 85 h 730"/>
                <a:gd name="T96" fmla="*/ 550 w 1044"/>
                <a:gd name="T97" fmla="*/ 51 h 730"/>
                <a:gd name="T98" fmla="*/ 544 w 1044"/>
                <a:gd name="T99" fmla="*/ 57 h 730"/>
                <a:gd name="T100" fmla="*/ 560 w 1044"/>
                <a:gd name="T101" fmla="*/ 93 h 730"/>
                <a:gd name="T102" fmla="*/ 599 w 1044"/>
                <a:gd name="T103" fmla="*/ 59 h 730"/>
                <a:gd name="T104" fmla="*/ 591 w 1044"/>
                <a:gd name="T105" fmla="*/ 58 h 730"/>
                <a:gd name="T106" fmla="*/ 591 w 1044"/>
                <a:gd name="T107" fmla="*/ 73 h 730"/>
                <a:gd name="T108" fmla="*/ 667 w 1044"/>
                <a:gd name="T109" fmla="*/ 30 h 730"/>
                <a:gd name="T110" fmla="*/ 665 w 1044"/>
                <a:gd name="T111" fmla="*/ 23 h 730"/>
                <a:gd name="T112" fmla="*/ 664 w 1044"/>
                <a:gd name="T113" fmla="*/ 24 h 730"/>
                <a:gd name="T114" fmla="*/ 667 w 1044"/>
                <a:gd name="T115" fmla="*/ 25 h 730"/>
                <a:gd name="T116" fmla="*/ 708 w 1044"/>
                <a:gd name="T117" fmla="*/ 66 h 730"/>
                <a:gd name="T118" fmla="*/ 708 w 1044"/>
                <a:gd name="T119" fmla="*/ 66 h 730"/>
                <a:gd name="T120" fmla="*/ 970 w 1044"/>
                <a:gd name="T121" fmla="*/ 108 h 730"/>
                <a:gd name="T122" fmla="*/ 914 w 1044"/>
                <a:gd name="T123" fmla="*/ 309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4" h="730">
                  <a:moveTo>
                    <a:pt x="1012" y="418"/>
                  </a:move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940" y="406"/>
                    <a:pt x="940" y="406"/>
                    <a:pt x="940" y="406"/>
                  </a:cubicBezTo>
                  <a:cubicBezTo>
                    <a:pt x="940" y="419"/>
                    <a:pt x="940" y="419"/>
                    <a:pt x="940" y="419"/>
                  </a:cubicBezTo>
                  <a:cubicBezTo>
                    <a:pt x="954" y="419"/>
                    <a:pt x="954" y="419"/>
                    <a:pt x="954" y="419"/>
                  </a:cubicBezTo>
                  <a:cubicBezTo>
                    <a:pt x="954" y="415"/>
                    <a:pt x="954" y="411"/>
                    <a:pt x="954" y="408"/>
                  </a:cubicBezTo>
                  <a:cubicBezTo>
                    <a:pt x="954" y="368"/>
                    <a:pt x="949" y="333"/>
                    <a:pt x="939" y="301"/>
                  </a:cubicBezTo>
                  <a:cubicBezTo>
                    <a:pt x="927" y="305"/>
                    <a:pt x="927" y="305"/>
                    <a:pt x="927" y="305"/>
                  </a:cubicBezTo>
                  <a:cubicBezTo>
                    <a:pt x="936" y="314"/>
                    <a:pt x="936" y="314"/>
                    <a:pt x="936" y="314"/>
                  </a:cubicBezTo>
                  <a:cubicBezTo>
                    <a:pt x="958" y="292"/>
                    <a:pt x="984" y="262"/>
                    <a:pt x="1006" y="231"/>
                  </a:cubicBezTo>
                  <a:cubicBezTo>
                    <a:pt x="1016" y="216"/>
                    <a:pt x="1026" y="200"/>
                    <a:pt x="1033" y="185"/>
                  </a:cubicBezTo>
                  <a:cubicBezTo>
                    <a:pt x="1040" y="169"/>
                    <a:pt x="1044" y="154"/>
                    <a:pt x="1044" y="139"/>
                  </a:cubicBezTo>
                  <a:cubicBezTo>
                    <a:pt x="1044" y="134"/>
                    <a:pt x="1044" y="129"/>
                    <a:pt x="1042" y="124"/>
                  </a:cubicBezTo>
                  <a:cubicBezTo>
                    <a:pt x="1041" y="119"/>
                    <a:pt x="1039" y="114"/>
                    <a:pt x="1036" y="109"/>
                  </a:cubicBezTo>
                  <a:cubicBezTo>
                    <a:pt x="1036" y="109"/>
                    <a:pt x="1036" y="109"/>
                    <a:pt x="1036" y="109"/>
                  </a:cubicBezTo>
                  <a:cubicBezTo>
                    <a:pt x="1032" y="104"/>
                    <a:pt x="1028" y="100"/>
                    <a:pt x="1023" y="96"/>
                  </a:cubicBezTo>
                  <a:cubicBezTo>
                    <a:pt x="1016" y="91"/>
                    <a:pt x="1007" y="87"/>
                    <a:pt x="998" y="85"/>
                  </a:cubicBezTo>
                  <a:cubicBezTo>
                    <a:pt x="989" y="83"/>
                    <a:pt x="980" y="82"/>
                    <a:pt x="970" y="82"/>
                  </a:cubicBezTo>
                  <a:cubicBezTo>
                    <a:pt x="954" y="82"/>
                    <a:pt x="938" y="84"/>
                    <a:pt x="921" y="87"/>
                  </a:cubicBezTo>
                  <a:cubicBezTo>
                    <a:pt x="895" y="92"/>
                    <a:pt x="869" y="100"/>
                    <a:pt x="844" y="108"/>
                  </a:cubicBezTo>
                  <a:cubicBezTo>
                    <a:pt x="819" y="116"/>
                    <a:pt x="797" y="125"/>
                    <a:pt x="779" y="131"/>
                  </a:cubicBezTo>
                  <a:cubicBezTo>
                    <a:pt x="784" y="144"/>
                    <a:pt x="784" y="144"/>
                    <a:pt x="784" y="144"/>
                  </a:cubicBezTo>
                  <a:cubicBezTo>
                    <a:pt x="789" y="132"/>
                    <a:pt x="789" y="132"/>
                    <a:pt x="789" y="132"/>
                  </a:cubicBezTo>
                  <a:cubicBezTo>
                    <a:pt x="760" y="118"/>
                    <a:pt x="727" y="107"/>
                    <a:pt x="693" y="100"/>
                  </a:cubicBezTo>
                  <a:cubicBezTo>
                    <a:pt x="690" y="113"/>
                    <a:pt x="690" y="113"/>
                    <a:pt x="690" y="113"/>
                  </a:cubicBezTo>
                  <a:cubicBezTo>
                    <a:pt x="699" y="123"/>
                    <a:pt x="699" y="123"/>
                    <a:pt x="699" y="123"/>
                  </a:cubicBezTo>
                  <a:cubicBezTo>
                    <a:pt x="710" y="114"/>
                    <a:pt x="718" y="105"/>
                    <a:pt x="724" y="95"/>
                  </a:cubicBezTo>
                  <a:cubicBezTo>
                    <a:pt x="728" y="90"/>
                    <a:pt x="730" y="85"/>
                    <a:pt x="732" y="80"/>
                  </a:cubicBezTo>
                  <a:cubicBezTo>
                    <a:pt x="733" y="76"/>
                    <a:pt x="735" y="71"/>
                    <a:pt x="735" y="66"/>
                  </a:cubicBezTo>
                  <a:cubicBezTo>
                    <a:pt x="735" y="62"/>
                    <a:pt x="734" y="57"/>
                    <a:pt x="731" y="53"/>
                  </a:cubicBezTo>
                  <a:cubicBezTo>
                    <a:pt x="731" y="53"/>
                    <a:pt x="731" y="52"/>
                    <a:pt x="731" y="52"/>
                  </a:cubicBezTo>
                  <a:cubicBezTo>
                    <a:pt x="728" y="47"/>
                    <a:pt x="723" y="44"/>
                    <a:pt x="719" y="42"/>
                  </a:cubicBezTo>
                  <a:cubicBezTo>
                    <a:pt x="714" y="40"/>
                    <a:pt x="709" y="40"/>
                    <a:pt x="705" y="40"/>
                  </a:cubicBezTo>
                  <a:cubicBezTo>
                    <a:pt x="697" y="40"/>
                    <a:pt x="689" y="42"/>
                    <a:pt x="682" y="44"/>
                  </a:cubicBezTo>
                  <a:cubicBezTo>
                    <a:pt x="675" y="47"/>
                    <a:pt x="668" y="50"/>
                    <a:pt x="663" y="52"/>
                  </a:cubicBezTo>
                  <a:cubicBezTo>
                    <a:pt x="668" y="64"/>
                    <a:pt x="668" y="64"/>
                    <a:pt x="668" y="64"/>
                  </a:cubicBezTo>
                  <a:cubicBezTo>
                    <a:pt x="681" y="65"/>
                    <a:pt x="681" y="65"/>
                    <a:pt x="681" y="65"/>
                  </a:cubicBezTo>
                  <a:cubicBezTo>
                    <a:pt x="681" y="63"/>
                    <a:pt x="681" y="61"/>
                    <a:pt x="681" y="60"/>
                  </a:cubicBezTo>
                  <a:cubicBezTo>
                    <a:pt x="681" y="54"/>
                    <a:pt x="681" y="48"/>
                    <a:pt x="681" y="43"/>
                  </a:cubicBezTo>
                  <a:cubicBezTo>
                    <a:pt x="680" y="38"/>
                    <a:pt x="680" y="34"/>
                    <a:pt x="680" y="29"/>
                  </a:cubicBezTo>
                  <a:cubicBezTo>
                    <a:pt x="680" y="28"/>
                    <a:pt x="680" y="27"/>
                    <a:pt x="680" y="26"/>
                  </a:cubicBezTo>
                  <a:cubicBezTo>
                    <a:pt x="680" y="25"/>
                    <a:pt x="680" y="25"/>
                    <a:pt x="680" y="25"/>
                  </a:cubicBezTo>
                  <a:cubicBezTo>
                    <a:pt x="680" y="24"/>
                    <a:pt x="680" y="22"/>
                    <a:pt x="679" y="21"/>
                  </a:cubicBezTo>
                  <a:cubicBezTo>
                    <a:pt x="679" y="20"/>
                    <a:pt x="679" y="19"/>
                    <a:pt x="678" y="17"/>
                  </a:cubicBezTo>
                  <a:cubicBezTo>
                    <a:pt x="677" y="15"/>
                    <a:pt x="675" y="13"/>
                    <a:pt x="673" y="11"/>
                  </a:cubicBezTo>
                  <a:cubicBezTo>
                    <a:pt x="670" y="9"/>
                    <a:pt x="667" y="9"/>
                    <a:pt x="665" y="9"/>
                  </a:cubicBezTo>
                  <a:cubicBezTo>
                    <a:pt x="661" y="9"/>
                    <a:pt x="659" y="10"/>
                    <a:pt x="657" y="11"/>
                  </a:cubicBezTo>
                  <a:cubicBezTo>
                    <a:pt x="655" y="11"/>
                    <a:pt x="654" y="12"/>
                    <a:pt x="653" y="13"/>
                  </a:cubicBezTo>
                  <a:cubicBezTo>
                    <a:pt x="651" y="15"/>
                    <a:pt x="649" y="17"/>
                    <a:pt x="647" y="19"/>
                  </a:cubicBezTo>
                  <a:cubicBezTo>
                    <a:pt x="643" y="22"/>
                    <a:pt x="639" y="27"/>
                    <a:pt x="635" y="31"/>
                  </a:cubicBezTo>
                  <a:cubicBezTo>
                    <a:pt x="629" y="38"/>
                    <a:pt x="622" y="45"/>
                    <a:pt x="616" y="50"/>
                  </a:cubicBezTo>
                  <a:cubicBezTo>
                    <a:pt x="613" y="52"/>
                    <a:pt x="611" y="54"/>
                    <a:pt x="609" y="55"/>
                  </a:cubicBezTo>
                  <a:cubicBezTo>
                    <a:pt x="608" y="55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10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8"/>
                    <a:pt x="612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7"/>
                    <a:pt x="611" y="54"/>
                    <a:pt x="611" y="48"/>
                  </a:cubicBezTo>
                  <a:cubicBezTo>
                    <a:pt x="611" y="45"/>
                    <a:pt x="610" y="42"/>
                    <a:pt x="608" y="40"/>
                  </a:cubicBezTo>
                  <a:cubicBezTo>
                    <a:pt x="607" y="38"/>
                    <a:pt x="605" y="36"/>
                    <a:pt x="603" y="35"/>
                  </a:cubicBezTo>
                  <a:cubicBezTo>
                    <a:pt x="601" y="34"/>
                    <a:pt x="598" y="33"/>
                    <a:pt x="596" y="33"/>
                  </a:cubicBezTo>
                  <a:cubicBezTo>
                    <a:pt x="593" y="33"/>
                    <a:pt x="591" y="34"/>
                    <a:pt x="589" y="34"/>
                  </a:cubicBezTo>
                  <a:cubicBezTo>
                    <a:pt x="586" y="36"/>
                    <a:pt x="584" y="37"/>
                    <a:pt x="582" y="39"/>
                  </a:cubicBezTo>
                  <a:cubicBezTo>
                    <a:pt x="579" y="41"/>
                    <a:pt x="577" y="44"/>
                    <a:pt x="575" y="47"/>
                  </a:cubicBezTo>
                  <a:cubicBezTo>
                    <a:pt x="571" y="52"/>
                    <a:pt x="568" y="57"/>
                    <a:pt x="564" y="61"/>
                  </a:cubicBezTo>
                  <a:cubicBezTo>
                    <a:pt x="563" y="64"/>
                    <a:pt x="561" y="65"/>
                    <a:pt x="560" y="67"/>
                  </a:cubicBezTo>
                  <a:cubicBezTo>
                    <a:pt x="558" y="69"/>
                    <a:pt x="557" y="70"/>
                    <a:pt x="556" y="70"/>
                  </a:cubicBezTo>
                  <a:cubicBezTo>
                    <a:pt x="564" y="81"/>
                    <a:pt x="564" y="81"/>
                    <a:pt x="564" y="81"/>
                  </a:cubicBezTo>
                  <a:cubicBezTo>
                    <a:pt x="577" y="77"/>
                    <a:pt x="577" y="77"/>
                    <a:pt x="577" y="77"/>
                  </a:cubicBezTo>
                  <a:cubicBezTo>
                    <a:pt x="576" y="75"/>
                    <a:pt x="576" y="72"/>
                    <a:pt x="575" y="69"/>
                  </a:cubicBezTo>
                  <a:cubicBezTo>
                    <a:pt x="573" y="63"/>
                    <a:pt x="572" y="57"/>
                    <a:pt x="569" y="51"/>
                  </a:cubicBezTo>
                  <a:cubicBezTo>
                    <a:pt x="568" y="48"/>
                    <a:pt x="566" y="45"/>
                    <a:pt x="564" y="42"/>
                  </a:cubicBezTo>
                  <a:cubicBezTo>
                    <a:pt x="563" y="40"/>
                    <a:pt x="561" y="39"/>
                    <a:pt x="559" y="37"/>
                  </a:cubicBezTo>
                  <a:cubicBezTo>
                    <a:pt x="556" y="36"/>
                    <a:pt x="553" y="34"/>
                    <a:pt x="550" y="34"/>
                  </a:cubicBezTo>
                  <a:cubicBezTo>
                    <a:pt x="548" y="34"/>
                    <a:pt x="546" y="35"/>
                    <a:pt x="544" y="35"/>
                  </a:cubicBezTo>
                  <a:cubicBezTo>
                    <a:pt x="543" y="36"/>
                    <a:pt x="541" y="37"/>
                    <a:pt x="540" y="38"/>
                  </a:cubicBezTo>
                  <a:cubicBezTo>
                    <a:pt x="534" y="43"/>
                    <a:pt x="528" y="50"/>
                    <a:pt x="524" y="57"/>
                  </a:cubicBezTo>
                  <a:cubicBezTo>
                    <a:pt x="520" y="64"/>
                    <a:pt x="517" y="72"/>
                    <a:pt x="515" y="80"/>
                  </a:cubicBezTo>
                  <a:cubicBezTo>
                    <a:pt x="528" y="83"/>
                    <a:pt x="528" y="83"/>
                    <a:pt x="528" y="83"/>
                  </a:cubicBezTo>
                  <a:cubicBezTo>
                    <a:pt x="536" y="72"/>
                    <a:pt x="536" y="72"/>
                    <a:pt x="536" y="72"/>
                  </a:cubicBezTo>
                  <a:cubicBezTo>
                    <a:pt x="535" y="71"/>
                    <a:pt x="534" y="70"/>
                    <a:pt x="533" y="69"/>
                  </a:cubicBezTo>
                  <a:cubicBezTo>
                    <a:pt x="531" y="67"/>
                    <a:pt x="529" y="63"/>
                    <a:pt x="528" y="59"/>
                  </a:cubicBezTo>
                  <a:cubicBezTo>
                    <a:pt x="527" y="57"/>
                    <a:pt x="526" y="53"/>
                    <a:pt x="524" y="50"/>
                  </a:cubicBezTo>
                  <a:cubicBezTo>
                    <a:pt x="523" y="44"/>
                    <a:pt x="520" y="39"/>
                    <a:pt x="516" y="33"/>
                  </a:cubicBezTo>
                  <a:cubicBezTo>
                    <a:pt x="514" y="30"/>
                    <a:pt x="511" y="27"/>
                    <a:pt x="508" y="25"/>
                  </a:cubicBezTo>
                  <a:cubicBezTo>
                    <a:pt x="505" y="23"/>
                    <a:pt x="501" y="21"/>
                    <a:pt x="496" y="2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7" y="20"/>
                    <a:pt x="497" y="20"/>
                    <a:pt x="497" y="20"/>
                  </a:cubicBezTo>
                  <a:cubicBezTo>
                    <a:pt x="496" y="20"/>
                    <a:pt x="495" y="20"/>
                    <a:pt x="493" y="20"/>
                  </a:cubicBezTo>
                  <a:cubicBezTo>
                    <a:pt x="491" y="20"/>
                    <a:pt x="488" y="21"/>
                    <a:pt x="485" y="22"/>
                  </a:cubicBezTo>
                  <a:cubicBezTo>
                    <a:pt x="484" y="23"/>
                    <a:pt x="482" y="25"/>
                    <a:pt x="481" y="26"/>
                  </a:cubicBezTo>
                  <a:cubicBezTo>
                    <a:pt x="480" y="29"/>
                    <a:pt x="479" y="31"/>
                    <a:pt x="479" y="32"/>
                  </a:cubicBezTo>
                  <a:cubicBezTo>
                    <a:pt x="479" y="33"/>
                    <a:pt x="479" y="35"/>
                    <a:pt x="479" y="36"/>
                  </a:cubicBezTo>
                  <a:cubicBezTo>
                    <a:pt x="479" y="38"/>
                    <a:pt x="479" y="40"/>
                    <a:pt x="479" y="42"/>
                  </a:cubicBezTo>
                  <a:cubicBezTo>
                    <a:pt x="480" y="45"/>
                    <a:pt x="480" y="47"/>
                    <a:pt x="481" y="50"/>
                  </a:cubicBezTo>
                  <a:cubicBezTo>
                    <a:pt x="481" y="53"/>
                    <a:pt x="482" y="56"/>
                    <a:pt x="482" y="59"/>
                  </a:cubicBezTo>
                  <a:cubicBezTo>
                    <a:pt x="482" y="62"/>
                    <a:pt x="481" y="65"/>
                    <a:pt x="480" y="66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8" y="60"/>
                    <a:pt x="498" y="60"/>
                    <a:pt x="498" y="60"/>
                  </a:cubicBezTo>
                  <a:cubicBezTo>
                    <a:pt x="495" y="58"/>
                    <a:pt x="490" y="55"/>
                    <a:pt x="485" y="51"/>
                  </a:cubicBezTo>
                  <a:cubicBezTo>
                    <a:pt x="478" y="44"/>
                    <a:pt x="470" y="35"/>
                    <a:pt x="462" y="28"/>
                  </a:cubicBezTo>
                  <a:cubicBezTo>
                    <a:pt x="458" y="25"/>
                    <a:pt x="454" y="21"/>
                    <a:pt x="450" y="19"/>
                  </a:cubicBezTo>
                  <a:cubicBezTo>
                    <a:pt x="448" y="17"/>
                    <a:pt x="446" y="16"/>
                    <a:pt x="444" y="15"/>
                  </a:cubicBezTo>
                  <a:cubicBezTo>
                    <a:pt x="441" y="14"/>
                    <a:pt x="439" y="13"/>
                    <a:pt x="435" y="13"/>
                  </a:cubicBezTo>
                  <a:cubicBezTo>
                    <a:pt x="432" y="13"/>
                    <a:pt x="428" y="14"/>
                    <a:pt x="425" y="16"/>
                  </a:cubicBezTo>
                  <a:cubicBezTo>
                    <a:pt x="422" y="18"/>
                    <a:pt x="420" y="20"/>
                    <a:pt x="419" y="23"/>
                  </a:cubicBezTo>
                  <a:cubicBezTo>
                    <a:pt x="418" y="24"/>
                    <a:pt x="418" y="25"/>
                    <a:pt x="417" y="27"/>
                  </a:cubicBezTo>
                  <a:cubicBezTo>
                    <a:pt x="417" y="31"/>
                    <a:pt x="416" y="35"/>
                    <a:pt x="416" y="38"/>
                  </a:cubicBezTo>
                  <a:cubicBezTo>
                    <a:pt x="416" y="52"/>
                    <a:pt x="420" y="64"/>
                    <a:pt x="426" y="75"/>
                  </a:cubicBezTo>
                  <a:cubicBezTo>
                    <a:pt x="432" y="86"/>
                    <a:pt x="440" y="95"/>
                    <a:pt x="448" y="103"/>
                  </a:cubicBezTo>
                  <a:cubicBezTo>
                    <a:pt x="458" y="94"/>
                    <a:pt x="458" y="94"/>
                    <a:pt x="458" y="94"/>
                  </a:cubicBezTo>
                  <a:cubicBezTo>
                    <a:pt x="458" y="81"/>
                    <a:pt x="458" y="81"/>
                    <a:pt x="458" y="81"/>
                  </a:cubicBezTo>
                  <a:cubicBezTo>
                    <a:pt x="456" y="81"/>
                    <a:pt x="453" y="81"/>
                    <a:pt x="451" y="81"/>
                  </a:cubicBezTo>
                  <a:cubicBezTo>
                    <a:pt x="397" y="81"/>
                    <a:pt x="348" y="85"/>
                    <a:pt x="303" y="100"/>
                  </a:cubicBezTo>
                  <a:cubicBezTo>
                    <a:pt x="307" y="112"/>
                    <a:pt x="307" y="112"/>
                    <a:pt x="307" y="112"/>
                  </a:cubicBezTo>
                  <a:cubicBezTo>
                    <a:pt x="315" y="102"/>
                    <a:pt x="315" y="102"/>
                    <a:pt x="315" y="102"/>
                  </a:cubicBezTo>
                  <a:cubicBezTo>
                    <a:pt x="290" y="82"/>
                    <a:pt x="258" y="57"/>
                    <a:pt x="225" y="37"/>
                  </a:cubicBezTo>
                  <a:cubicBezTo>
                    <a:pt x="208" y="27"/>
                    <a:pt x="192" y="18"/>
                    <a:pt x="175" y="11"/>
                  </a:cubicBezTo>
                  <a:cubicBezTo>
                    <a:pt x="159" y="5"/>
                    <a:pt x="143" y="0"/>
                    <a:pt x="128" y="0"/>
                  </a:cubicBezTo>
                  <a:cubicBezTo>
                    <a:pt x="121" y="0"/>
                    <a:pt x="115" y="1"/>
                    <a:pt x="108" y="3"/>
                  </a:cubicBezTo>
                  <a:cubicBezTo>
                    <a:pt x="102" y="5"/>
                    <a:pt x="96" y="8"/>
                    <a:pt x="91" y="12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18"/>
                    <a:pt x="77" y="27"/>
                    <a:pt x="74" y="37"/>
                  </a:cubicBezTo>
                  <a:cubicBezTo>
                    <a:pt x="71" y="46"/>
                    <a:pt x="70" y="56"/>
                    <a:pt x="69" y="67"/>
                  </a:cubicBezTo>
                  <a:cubicBezTo>
                    <a:pt x="70" y="83"/>
                    <a:pt x="72" y="100"/>
                    <a:pt x="77" y="117"/>
                  </a:cubicBezTo>
                  <a:cubicBezTo>
                    <a:pt x="83" y="143"/>
                    <a:pt x="93" y="171"/>
                    <a:pt x="104" y="196"/>
                  </a:cubicBezTo>
                  <a:cubicBezTo>
                    <a:pt x="114" y="221"/>
                    <a:pt x="125" y="243"/>
                    <a:pt x="134" y="260"/>
                  </a:cubicBezTo>
                  <a:cubicBezTo>
                    <a:pt x="146" y="254"/>
                    <a:pt x="146" y="254"/>
                    <a:pt x="146" y="254"/>
                  </a:cubicBezTo>
                  <a:cubicBezTo>
                    <a:pt x="134" y="247"/>
                    <a:pt x="134" y="247"/>
                    <a:pt x="134" y="247"/>
                  </a:cubicBezTo>
                  <a:cubicBezTo>
                    <a:pt x="123" y="268"/>
                    <a:pt x="113" y="292"/>
                    <a:pt x="103" y="318"/>
                  </a:cubicBezTo>
                  <a:cubicBezTo>
                    <a:pt x="103" y="318"/>
                    <a:pt x="103" y="318"/>
                    <a:pt x="103" y="318"/>
                  </a:cubicBezTo>
                  <a:cubicBezTo>
                    <a:pt x="91" y="350"/>
                    <a:pt x="84" y="381"/>
                    <a:pt x="81" y="410"/>
                  </a:cubicBezTo>
                  <a:cubicBezTo>
                    <a:pt x="94" y="412"/>
                    <a:pt x="94" y="412"/>
                    <a:pt x="94" y="412"/>
                  </a:cubicBezTo>
                  <a:cubicBezTo>
                    <a:pt x="94" y="398"/>
                    <a:pt x="94" y="398"/>
                    <a:pt x="94" y="398"/>
                  </a:cubicBezTo>
                  <a:cubicBezTo>
                    <a:pt x="18" y="395"/>
                    <a:pt x="18" y="395"/>
                    <a:pt x="18" y="395"/>
                  </a:cubicBezTo>
                  <a:cubicBezTo>
                    <a:pt x="18" y="395"/>
                    <a:pt x="17" y="395"/>
                    <a:pt x="17" y="395"/>
                  </a:cubicBezTo>
                  <a:cubicBezTo>
                    <a:pt x="13" y="395"/>
                    <a:pt x="9" y="396"/>
                    <a:pt x="6" y="399"/>
                  </a:cubicBezTo>
                  <a:cubicBezTo>
                    <a:pt x="4" y="400"/>
                    <a:pt x="3" y="402"/>
                    <a:pt x="2" y="404"/>
                  </a:cubicBezTo>
                  <a:cubicBezTo>
                    <a:pt x="1" y="406"/>
                    <a:pt x="0" y="409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7"/>
                    <a:pt x="1" y="421"/>
                    <a:pt x="4" y="425"/>
                  </a:cubicBezTo>
                  <a:cubicBezTo>
                    <a:pt x="7" y="428"/>
                    <a:pt x="12" y="430"/>
                    <a:pt x="17" y="430"/>
                  </a:cubicBezTo>
                  <a:cubicBezTo>
                    <a:pt x="17" y="430"/>
                    <a:pt x="17" y="430"/>
                    <a:pt x="17" y="430"/>
                  </a:cubicBezTo>
                  <a:cubicBezTo>
                    <a:pt x="92" y="434"/>
                    <a:pt x="92" y="434"/>
                    <a:pt x="92" y="434"/>
                  </a:cubicBezTo>
                  <a:cubicBezTo>
                    <a:pt x="93" y="421"/>
                    <a:pt x="93" y="421"/>
                    <a:pt x="93" y="421"/>
                  </a:cubicBezTo>
                  <a:cubicBezTo>
                    <a:pt x="80" y="420"/>
                    <a:pt x="80" y="420"/>
                    <a:pt x="80" y="420"/>
                  </a:cubicBezTo>
                  <a:cubicBezTo>
                    <a:pt x="79" y="429"/>
                    <a:pt x="78" y="437"/>
                    <a:pt x="78" y="446"/>
                  </a:cubicBezTo>
                  <a:cubicBezTo>
                    <a:pt x="78" y="449"/>
                    <a:pt x="78" y="451"/>
                    <a:pt x="79" y="454"/>
                  </a:cubicBezTo>
                  <a:cubicBezTo>
                    <a:pt x="92" y="454"/>
                    <a:pt x="92" y="454"/>
                    <a:pt x="92" y="454"/>
                  </a:cubicBezTo>
                  <a:cubicBezTo>
                    <a:pt x="90" y="440"/>
                    <a:pt x="90" y="440"/>
                    <a:pt x="90" y="440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3" y="448"/>
                    <a:pt x="9" y="451"/>
                    <a:pt x="7" y="454"/>
                  </a:cubicBezTo>
                  <a:cubicBezTo>
                    <a:pt x="4" y="457"/>
                    <a:pt x="2" y="461"/>
                    <a:pt x="2" y="466"/>
                  </a:cubicBezTo>
                  <a:cubicBezTo>
                    <a:pt x="2" y="466"/>
                    <a:pt x="2" y="467"/>
                    <a:pt x="2" y="467"/>
                  </a:cubicBezTo>
                  <a:cubicBezTo>
                    <a:pt x="2" y="468"/>
                    <a:pt x="2" y="468"/>
                    <a:pt x="2" y="468"/>
                  </a:cubicBezTo>
                  <a:cubicBezTo>
                    <a:pt x="3" y="472"/>
                    <a:pt x="5" y="476"/>
                    <a:pt x="8" y="479"/>
                  </a:cubicBezTo>
                  <a:cubicBezTo>
                    <a:pt x="11" y="482"/>
                    <a:pt x="15" y="483"/>
                    <a:pt x="20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2" y="483"/>
                    <a:pt x="22" y="483"/>
                    <a:pt x="22" y="483"/>
                  </a:cubicBezTo>
                  <a:cubicBezTo>
                    <a:pt x="93" y="476"/>
                    <a:pt x="93" y="476"/>
                    <a:pt x="93" y="476"/>
                  </a:cubicBezTo>
                  <a:cubicBezTo>
                    <a:pt x="92" y="463"/>
                    <a:pt x="92" y="463"/>
                    <a:pt x="92" y="463"/>
                  </a:cubicBezTo>
                  <a:cubicBezTo>
                    <a:pt x="79" y="464"/>
                    <a:pt x="79" y="464"/>
                    <a:pt x="79" y="464"/>
                  </a:cubicBezTo>
                  <a:cubicBezTo>
                    <a:pt x="81" y="502"/>
                    <a:pt x="92" y="538"/>
                    <a:pt x="111" y="569"/>
                  </a:cubicBezTo>
                  <a:cubicBezTo>
                    <a:pt x="125" y="592"/>
                    <a:pt x="144" y="613"/>
                    <a:pt x="166" y="631"/>
                  </a:cubicBezTo>
                  <a:cubicBezTo>
                    <a:pt x="200" y="659"/>
                    <a:pt x="244" y="680"/>
                    <a:pt x="295" y="696"/>
                  </a:cubicBezTo>
                  <a:cubicBezTo>
                    <a:pt x="346" y="712"/>
                    <a:pt x="406" y="722"/>
                    <a:pt x="474" y="727"/>
                  </a:cubicBezTo>
                  <a:cubicBezTo>
                    <a:pt x="474" y="727"/>
                    <a:pt x="474" y="727"/>
                    <a:pt x="474" y="727"/>
                  </a:cubicBezTo>
                  <a:cubicBezTo>
                    <a:pt x="511" y="729"/>
                    <a:pt x="546" y="730"/>
                    <a:pt x="578" y="730"/>
                  </a:cubicBezTo>
                  <a:cubicBezTo>
                    <a:pt x="636" y="730"/>
                    <a:pt x="685" y="726"/>
                    <a:pt x="728" y="719"/>
                  </a:cubicBezTo>
                  <a:cubicBezTo>
                    <a:pt x="760" y="713"/>
                    <a:pt x="787" y="705"/>
                    <a:pt x="812" y="694"/>
                  </a:cubicBezTo>
                  <a:cubicBezTo>
                    <a:pt x="848" y="679"/>
                    <a:pt x="876" y="658"/>
                    <a:pt x="897" y="632"/>
                  </a:cubicBezTo>
                  <a:cubicBezTo>
                    <a:pt x="918" y="605"/>
                    <a:pt x="931" y="574"/>
                    <a:pt x="938" y="539"/>
                  </a:cubicBezTo>
                  <a:cubicBezTo>
                    <a:pt x="938" y="539"/>
                    <a:pt x="938" y="539"/>
                    <a:pt x="938" y="539"/>
                  </a:cubicBezTo>
                  <a:cubicBezTo>
                    <a:pt x="942" y="523"/>
                    <a:pt x="944" y="508"/>
                    <a:pt x="947" y="494"/>
                  </a:cubicBezTo>
                  <a:cubicBezTo>
                    <a:pt x="934" y="492"/>
                    <a:pt x="934" y="492"/>
                    <a:pt x="934" y="492"/>
                  </a:cubicBezTo>
                  <a:cubicBezTo>
                    <a:pt x="930" y="505"/>
                    <a:pt x="930" y="505"/>
                    <a:pt x="930" y="505"/>
                  </a:cubicBezTo>
                  <a:cubicBezTo>
                    <a:pt x="989" y="521"/>
                    <a:pt x="989" y="521"/>
                    <a:pt x="989" y="521"/>
                  </a:cubicBezTo>
                  <a:cubicBezTo>
                    <a:pt x="989" y="522"/>
                    <a:pt x="989" y="522"/>
                    <a:pt x="989" y="522"/>
                  </a:cubicBezTo>
                  <a:cubicBezTo>
                    <a:pt x="991" y="522"/>
                    <a:pt x="992" y="522"/>
                    <a:pt x="994" y="522"/>
                  </a:cubicBezTo>
                  <a:cubicBezTo>
                    <a:pt x="998" y="522"/>
                    <a:pt x="1002" y="521"/>
                    <a:pt x="1005" y="519"/>
                  </a:cubicBezTo>
                  <a:cubicBezTo>
                    <a:pt x="1008" y="516"/>
                    <a:pt x="1010" y="513"/>
                    <a:pt x="1011" y="509"/>
                  </a:cubicBezTo>
                  <a:cubicBezTo>
                    <a:pt x="1011" y="509"/>
                    <a:pt x="1011" y="509"/>
                    <a:pt x="1011" y="509"/>
                  </a:cubicBezTo>
                  <a:cubicBezTo>
                    <a:pt x="1012" y="508"/>
                    <a:pt x="1012" y="506"/>
                    <a:pt x="1012" y="504"/>
                  </a:cubicBezTo>
                  <a:cubicBezTo>
                    <a:pt x="1012" y="500"/>
                    <a:pt x="1011" y="497"/>
                    <a:pt x="1008" y="494"/>
                  </a:cubicBezTo>
                  <a:cubicBezTo>
                    <a:pt x="1006" y="491"/>
                    <a:pt x="1003" y="488"/>
                    <a:pt x="999" y="487"/>
                  </a:cubicBezTo>
                  <a:cubicBezTo>
                    <a:pt x="999" y="487"/>
                    <a:pt x="999" y="487"/>
                    <a:pt x="999" y="487"/>
                  </a:cubicBezTo>
                  <a:cubicBezTo>
                    <a:pt x="939" y="470"/>
                    <a:pt x="939" y="470"/>
                    <a:pt x="939" y="470"/>
                  </a:cubicBezTo>
                  <a:cubicBezTo>
                    <a:pt x="935" y="483"/>
                    <a:pt x="935" y="483"/>
                    <a:pt x="935" y="483"/>
                  </a:cubicBezTo>
                  <a:cubicBezTo>
                    <a:pt x="948" y="484"/>
                    <a:pt x="948" y="484"/>
                    <a:pt x="948" y="484"/>
                  </a:cubicBezTo>
                  <a:cubicBezTo>
                    <a:pt x="951" y="465"/>
                    <a:pt x="952" y="446"/>
                    <a:pt x="953" y="429"/>
                  </a:cubicBezTo>
                  <a:cubicBezTo>
                    <a:pt x="940" y="428"/>
                    <a:pt x="940" y="428"/>
                    <a:pt x="940" y="428"/>
                  </a:cubicBezTo>
                  <a:cubicBezTo>
                    <a:pt x="940" y="441"/>
                    <a:pt x="940" y="441"/>
                    <a:pt x="940" y="441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7" y="440"/>
                    <a:pt x="1021" y="438"/>
                    <a:pt x="1024" y="435"/>
                  </a:cubicBezTo>
                  <a:cubicBezTo>
                    <a:pt x="1028" y="432"/>
                    <a:pt x="1030" y="427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17"/>
                    <a:pt x="1028" y="413"/>
                    <a:pt x="1024" y="410"/>
                  </a:cubicBezTo>
                  <a:cubicBezTo>
                    <a:pt x="1021" y="407"/>
                    <a:pt x="1017" y="405"/>
                    <a:pt x="1012" y="405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07" y="430"/>
                    <a:pt x="1009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03" y="425"/>
                    <a:pt x="1004" y="427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16" y="422"/>
                    <a:pt x="1016" y="422"/>
                    <a:pt x="1016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04" y="418"/>
                    <a:pt x="1003" y="420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09" y="414"/>
                    <a:pt x="1007" y="415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940" y="415"/>
                    <a:pt x="940" y="415"/>
                    <a:pt x="940" y="415"/>
                  </a:cubicBezTo>
                  <a:cubicBezTo>
                    <a:pt x="933" y="415"/>
                    <a:pt x="927" y="420"/>
                    <a:pt x="927" y="427"/>
                  </a:cubicBezTo>
                  <a:cubicBezTo>
                    <a:pt x="926" y="444"/>
                    <a:pt x="924" y="462"/>
                    <a:pt x="922" y="481"/>
                  </a:cubicBezTo>
                  <a:cubicBezTo>
                    <a:pt x="921" y="487"/>
                    <a:pt x="925" y="493"/>
                    <a:pt x="931" y="495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88" y="511"/>
                    <a:pt x="990" y="512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85" y="506"/>
                    <a:pt x="986" y="508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86" y="503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8" y="506"/>
                    <a:pt x="998" y="506"/>
                    <a:pt x="998" y="506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87" y="499"/>
                    <a:pt x="986" y="500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2" y="496"/>
                    <a:pt x="990" y="496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6" y="496"/>
                    <a:pt x="995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3" y="509"/>
                    <a:pt x="993" y="509"/>
                    <a:pt x="993" y="509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37" y="479"/>
                    <a:pt x="937" y="479"/>
                    <a:pt x="937" y="479"/>
                  </a:cubicBezTo>
                  <a:cubicBezTo>
                    <a:pt x="934" y="478"/>
                    <a:pt x="930" y="479"/>
                    <a:pt x="926" y="481"/>
                  </a:cubicBezTo>
                  <a:cubicBezTo>
                    <a:pt x="923" y="483"/>
                    <a:pt x="921" y="486"/>
                    <a:pt x="921" y="490"/>
                  </a:cubicBezTo>
                  <a:cubicBezTo>
                    <a:pt x="918" y="504"/>
                    <a:pt x="916" y="519"/>
                    <a:pt x="912" y="534"/>
                  </a:cubicBezTo>
                  <a:cubicBezTo>
                    <a:pt x="912" y="534"/>
                    <a:pt x="912" y="534"/>
                    <a:pt x="912" y="534"/>
                  </a:cubicBezTo>
                  <a:cubicBezTo>
                    <a:pt x="906" y="562"/>
                    <a:pt x="897" y="587"/>
                    <a:pt x="882" y="607"/>
                  </a:cubicBezTo>
                  <a:cubicBezTo>
                    <a:pt x="871" y="623"/>
                    <a:pt x="857" y="637"/>
                    <a:pt x="840" y="649"/>
                  </a:cubicBezTo>
                  <a:cubicBezTo>
                    <a:pt x="814" y="666"/>
                    <a:pt x="781" y="680"/>
                    <a:pt x="738" y="690"/>
                  </a:cubicBezTo>
                  <a:cubicBezTo>
                    <a:pt x="695" y="699"/>
                    <a:pt x="642" y="704"/>
                    <a:pt x="578" y="704"/>
                  </a:cubicBezTo>
                  <a:cubicBezTo>
                    <a:pt x="546" y="704"/>
                    <a:pt x="512" y="703"/>
                    <a:pt x="475" y="700"/>
                  </a:cubicBezTo>
                  <a:cubicBezTo>
                    <a:pt x="475" y="700"/>
                    <a:pt x="475" y="700"/>
                    <a:pt x="475" y="700"/>
                  </a:cubicBezTo>
                  <a:cubicBezTo>
                    <a:pt x="417" y="697"/>
                    <a:pt x="365" y="688"/>
                    <a:pt x="319" y="676"/>
                  </a:cubicBezTo>
                  <a:cubicBezTo>
                    <a:pt x="251" y="657"/>
                    <a:pt x="199" y="629"/>
                    <a:pt x="164" y="594"/>
                  </a:cubicBezTo>
                  <a:cubicBezTo>
                    <a:pt x="146" y="576"/>
                    <a:pt x="132" y="556"/>
                    <a:pt x="122" y="534"/>
                  </a:cubicBezTo>
                  <a:cubicBezTo>
                    <a:pt x="113" y="512"/>
                    <a:pt x="107" y="488"/>
                    <a:pt x="105" y="462"/>
                  </a:cubicBezTo>
                  <a:cubicBezTo>
                    <a:pt x="105" y="458"/>
                    <a:pt x="103" y="455"/>
                    <a:pt x="101" y="453"/>
                  </a:cubicBezTo>
                  <a:cubicBezTo>
                    <a:pt x="98" y="450"/>
                    <a:pt x="94" y="449"/>
                    <a:pt x="91" y="45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20" y="470"/>
                    <a:pt x="20" y="470"/>
                    <a:pt x="20" y="470"/>
                  </a:cubicBezTo>
                  <a:cubicBezTo>
                    <a:pt x="20" y="457"/>
                    <a:pt x="20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4" y="458"/>
                    <a:pt x="22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8" y="463"/>
                    <a:pt x="27" y="461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15" y="466"/>
                    <a:pt x="15" y="466"/>
                    <a:pt x="15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8" y="470"/>
                    <a:pt x="28" y="468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3" y="474"/>
                    <a:pt x="25" y="473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93" y="467"/>
                    <a:pt x="93" y="467"/>
                    <a:pt x="93" y="467"/>
                  </a:cubicBezTo>
                  <a:cubicBezTo>
                    <a:pt x="100" y="466"/>
                    <a:pt x="105" y="460"/>
                    <a:pt x="105" y="453"/>
                  </a:cubicBezTo>
                  <a:cubicBezTo>
                    <a:pt x="105" y="451"/>
                    <a:pt x="105" y="448"/>
                    <a:pt x="105" y="446"/>
                  </a:cubicBezTo>
                  <a:cubicBezTo>
                    <a:pt x="105" y="438"/>
                    <a:pt x="105" y="430"/>
                    <a:pt x="106" y="422"/>
                  </a:cubicBezTo>
                  <a:cubicBezTo>
                    <a:pt x="106" y="418"/>
                    <a:pt x="105" y="415"/>
                    <a:pt x="103" y="412"/>
                  </a:cubicBezTo>
                  <a:cubicBezTo>
                    <a:pt x="100" y="409"/>
                    <a:pt x="97" y="408"/>
                    <a:pt x="93" y="408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22" y="405"/>
                    <a:pt x="20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26" y="410"/>
                    <a:pt x="25" y="408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25" y="416"/>
                    <a:pt x="26" y="414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23" y="419"/>
                    <a:pt x="24" y="418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20" y="421"/>
                    <a:pt x="21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18" y="408"/>
                    <a:pt x="18" y="408"/>
                    <a:pt x="18" y="408"/>
                  </a:cubicBezTo>
                  <a:cubicBezTo>
                    <a:pt x="17" y="421"/>
                    <a:pt x="17" y="421"/>
                    <a:pt x="17" y="421"/>
                  </a:cubicBezTo>
                  <a:cubicBezTo>
                    <a:pt x="93" y="425"/>
                    <a:pt x="93" y="425"/>
                    <a:pt x="93" y="425"/>
                  </a:cubicBezTo>
                  <a:cubicBezTo>
                    <a:pt x="100" y="425"/>
                    <a:pt x="106" y="420"/>
                    <a:pt x="107" y="413"/>
                  </a:cubicBezTo>
                  <a:cubicBezTo>
                    <a:pt x="110" y="386"/>
                    <a:pt x="117" y="357"/>
                    <a:pt x="128" y="327"/>
                  </a:cubicBezTo>
                  <a:cubicBezTo>
                    <a:pt x="128" y="327"/>
                    <a:pt x="128" y="327"/>
                    <a:pt x="128" y="327"/>
                  </a:cubicBezTo>
                  <a:cubicBezTo>
                    <a:pt x="137" y="302"/>
                    <a:pt x="147" y="280"/>
                    <a:pt x="157" y="260"/>
                  </a:cubicBezTo>
                  <a:cubicBezTo>
                    <a:pt x="159" y="256"/>
                    <a:pt x="159" y="251"/>
                    <a:pt x="157" y="248"/>
                  </a:cubicBezTo>
                  <a:cubicBezTo>
                    <a:pt x="146" y="226"/>
                    <a:pt x="131" y="194"/>
                    <a:pt x="118" y="161"/>
                  </a:cubicBezTo>
                  <a:cubicBezTo>
                    <a:pt x="112" y="144"/>
                    <a:pt x="106" y="127"/>
                    <a:pt x="102" y="111"/>
                  </a:cubicBezTo>
                  <a:cubicBezTo>
                    <a:pt x="98" y="95"/>
                    <a:pt x="96" y="80"/>
                    <a:pt x="96" y="67"/>
                  </a:cubicBezTo>
                  <a:cubicBezTo>
                    <a:pt x="96" y="58"/>
                    <a:pt x="97" y="51"/>
                    <a:pt x="99" y="45"/>
                  </a:cubicBezTo>
                  <a:cubicBezTo>
                    <a:pt x="101" y="40"/>
                    <a:pt x="104" y="36"/>
                    <a:pt x="107" y="33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10" y="31"/>
                    <a:pt x="113" y="29"/>
                    <a:pt x="116" y="28"/>
                  </a:cubicBezTo>
                  <a:cubicBezTo>
                    <a:pt x="119" y="27"/>
                    <a:pt x="123" y="27"/>
                    <a:pt x="128" y="27"/>
                  </a:cubicBezTo>
                  <a:cubicBezTo>
                    <a:pt x="138" y="27"/>
                    <a:pt x="151" y="30"/>
                    <a:pt x="165" y="36"/>
                  </a:cubicBezTo>
                  <a:cubicBezTo>
                    <a:pt x="187" y="44"/>
                    <a:pt x="211" y="59"/>
                    <a:pt x="235" y="75"/>
                  </a:cubicBezTo>
                  <a:cubicBezTo>
                    <a:pt x="258" y="91"/>
                    <a:pt x="281" y="108"/>
                    <a:pt x="299" y="123"/>
                  </a:cubicBezTo>
                  <a:cubicBezTo>
                    <a:pt x="302" y="125"/>
                    <a:pt x="307" y="126"/>
                    <a:pt x="311" y="125"/>
                  </a:cubicBezTo>
                  <a:cubicBezTo>
                    <a:pt x="352" y="112"/>
                    <a:pt x="399" y="107"/>
                    <a:pt x="451" y="107"/>
                  </a:cubicBezTo>
                  <a:cubicBezTo>
                    <a:pt x="453" y="107"/>
                    <a:pt x="455" y="107"/>
                    <a:pt x="458" y="107"/>
                  </a:cubicBezTo>
                  <a:cubicBezTo>
                    <a:pt x="463" y="107"/>
                    <a:pt x="468" y="104"/>
                    <a:pt x="470" y="99"/>
                  </a:cubicBezTo>
                  <a:cubicBezTo>
                    <a:pt x="472" y="94"/>
                    <a:pt x="471" y="89"/>
                    <a:pt x="467" y="85"/>
                  </a:cubicBezTo>
                  <a:cubicBezTo>
                    <a:pt x="460" y="78"/>
                    <a:pt x="454" y="70"/>
                    <a:pt x="449" y="62"/>
                  </a:cubicBezTo>
                  <a:cubicBezTo>
                    <a:pt x="445" y="54"/>
                    <a:pt x="443" y="46"/>
                    <a:pt x="443" y="38"/>
                  </a:cubicBezTo>
                  <a:cubicBezTo>
                    <a:pt x="443" y="36"/>
                    <a:pt x="443" y="34"/>
                    <a:pt x="443" y="32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41" y="37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6" y="39"/>
                    <a:pt x="438" y="39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4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5" y="40"/>
                    <a:pt x="436" y="41"/>
                  </a:cubicBezTo>
                  <a:cubicBezTo>
                    <a:pt x="439" y="43"/>
                    <a:pt x="442" y="46"/>
                    <a:pt x="446" y="49"/>
                  </a:cubicBezTo>
                  <a:cubicBezTo>
                    <a:pt x="451" y="54"/>
                    <a:pt x="458" y="61"/>
                    <a:pt x="465" y="67"/>
                  </a:cubicBezTo>
                  <a:cubicBezTo>
                    <a:pt x="468" y="70"/>
                    <a:pt x="471" y="73"/>
                    <a:pt x="475" y="76"/>
                  </a:cubicBezTo>
                  <a:cubicBezTo>
                    <a:pt x="479" y="79"/>
                    <a:pt x="482" y="82"/>
                    <a:pt x="486" y="84"/>
                  </a:cubicBezTo>
                  <a:cubicBezTo>
                    <a:pt x="490" y="85"/>
                    <a:pt x="493" y="85"/>
                    <a:pt x="497" y="84"/>
                  </a:cubicBezTo>
                  <a:cubicBezTo>
                    <a:pt x="500" y="83"/>
                    <a:pt x="503" y="81"/>
                    <a:pt x="504" y="77"/>
                  </a:cubicBezTo>
                  <a:cubicBezTo>
                    <a:pt x="507" y="71"/>
                    <a:pt x="508" y="65"/>
                    <a:pt x="508" y="59"/>
                  </a:cubicBezTo>
                  <a:cubicBezTo>
                    <a:pt x="508" y="53"/>
                    <a:pt x="507" y="48"/>
                    <a:pt x="506" y="43"/>
                  </a:cubicBezTo>
                  <a:cubicBezTo>
                    <a:pt x="506" y="41"/>
                    <a:pt x="506" y="39"/>
                    <a:pt x="505" y="38"/>
                  </a:cubicBezTo>
                  <a:cubicBezTo>
                    <a:pt x="505" y="37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505" y="38"/>
                    <a:pt x="505" y="37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504" y="40"/>
                    <a:pt x="504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501" y="44"/>
                    <a:pt x="502" y="42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5" y="46"/>
                    <a:pt x="497" y="46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2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2" y="46"/>
                    <a:pt x="493" y="47"/>
                    <a:pt x="493" y="47"/>
                  </a:cubicBezTo>
                  <a:cubicBezTo>
                    <a:pt x="494" y="47"/>
                    <a:pt x="494" y="48"/>
                    <a:pt x="495" y="48"/>
                  </a:cubicBezTo>
                  <a:cubicBezTo>
                    <a:pt x="496" y="50"/>
                    <a:pt x="497" y="52"/>
                    <a:pt x="498" y="55"/>
                  </a:cubicBezTo>
                  <a:cubicBezTo>
                    <a:pt x="500" y="59"/>
                    <a:pt x="502" y="66"/>
                    <a:pt x="505" y="73"/>
                  </a:cubicBezTo>
                  <a:cubicBezTo>
                    <a:pt x="506" y="76"/>
                    <a:pt x="508" y="80"/>
                    <a:pt x="511" y="83"/>
                  </a:cubicBezTo>
                  <a:cubicBezTo>
                    <a:pt x="513" y="87"/>
                    <a:pt x="516" y="90"/>
                    <a:pt x="520" y="93"/>
                  </a:cubicBezTo>
                  <a:cubicBezTo>
                    <a:pt x="524" y="96"/>
                    <a:pt x="529" y="97"/>
                    <a:pt x="533" y="95"/>
                  </a:cubicBezTo>
                  <a:cubicBezTo>
                    <a:pt x="537" y="93"/>
                    <a:pt x="540" y="90"/>
                    <a:pt x="541" y="85"/>
                  </a:cubicBezTo>
                  <a:cubicBezTo>
                    <a:pt x="542" y="81"/>
                    <a:pt x="544" y="75"/>
                    <a:pt x="547" y="70"/>
                  </a:cubicBezTo>
                  <a:cubicBezTo>
                    <a:pt x="550" y="66"/>
                    <a:pt x="553" y="61"/>
                    <a:pt x="557" y="58"/>
                  </a:cubicBezTo>
                  <a:cubicBezTo>
                    <a:pt x="549" y="48"/>
                    <a:pt x="549" y="48"/>
                    <a:pt x="549" y="48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1" y="61"/>
                    <a:pt x="552" y="61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7" y="61"/>
                    <a:pt x="548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4" y="59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9"/>
                    <a:pt x="544" y="60"/>
                    <a:pt x="545" y="62"/>
                  </a:cubicBezTo>
                  <a:cubicBezTo>
                    <a:pt x="546" y="65"/>
                    <a:pt x="548" y="70"/>
                    <a:pt x="549" y="74"/>
                  </a:cubicBezTo>
                  <a:cubicBezTo>
                    <a:pt x="549" y="76"/>
                    <a:pt x="550" y="78"/>
                    <a:pt x="550" y="79"/>
                  </a:cubicBezTo>
                  <a:cubicBezTo>
                    <a:pt x="551" y="81"/>
                    <a:pt x="551" y="83"/>
                    <a:pt x="552" y="85"/>
                  </a:cubicBezTo>
                  <a:cubicBezTo>
                    <a:pt x="553" y="89"/>
                    <a:pt x="556" y="92"/>
                    <a:pt x="560" y="93"/>
                  </a:cubicBezTo>
                  <a:cubicBezTo>
                    <a:pt x="564" y="95"/>
                    <a:pt x="569" y="94"/>
                    <a:pt x="572" y="91"/>
                  </a:cubicBezTo>
                  <a:cubicBezTo>
                    <a:pt x="577" y="88"/>
                    <a:pt x="580" y="84"/>
                    <a:pt x="583" y="80"/>
                  </a:cubicBezTo>
                  <a:cubicBezTo>
                    <a:pt x="588" y="74"/>
                    <a:pt x="592" y="68"/>
                    <a:pt x="596" y="63"/>
                  </a:cubicBezTo>
                  <a:cubicBezTo>
                    <a:pt x="597" y="61"/>
                    <a:pt x="599" y="59"/>
                    <a:pt x="600" y="59"/>
                  </a:cubicBezTo>
                  <a:cubicBezTo>
                    <a:pt x="600" y="58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600" y="59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7" y="60"/>
                    <a:pt x="598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2" y="59"/>
                    <a:pt x="594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88" y="57"/>
                    <a:pt x="589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98" y="48"/>
                    <a:pt x="598" y="48"/>
                    <a:pt x="598" y="48"/>
                  </a:cubicBezTo>
                  <a:cubicBezTo>
                    <a:pt x="585" y="48"/>
                    <a:pt x="585" y="48"/>
                    <a:pt x="585" y="48"/>
                  </a:cubicBezTo>
                  <a:cubicBezTo>
                    <a:pt x="585" y="52"/>
                    <a:pt x="585" y="56"/>
                    <a:pt x="586" y="60"/>
                  </a:cubicBezTo>
                  <a:cubicBezTo>
                    <a:pt x="586" y="63"/>
                    <a:pt x="587" y="65"/>
                    <a:pt x="588" y="68"/>
                  </a:cubicBezTo>
                  <a:cubicBezTo>
                    <a:pt x="589" y="69"/>
                    <a:pt x="589" y="71"/>
                    <a:pt x="591" y="73"/>
                  </a:cubicBezTo>
                  <a:cubicBezTo>
                    <a:pt x="592" y="76"/>
                    <a:pt x="595" y="78"/>
                    <a:pt x="598" y="80"/>
                  </a:cubicBezTo>
                  <a:cubicBezTo>
                    <a:pt x="601" y="81"/>
                    <a:pt x="605" y="82"/>
                    <a:pt x="608" y="82"/>
                  </a:cubicBezTo>
                  <a:cubicBezTo>
                    <a:pt x="610" y="82"/>
                    <a:pt x="613" y="82"/>
                    <a:pt x="615" y="81"/>
                  </a:cubicBezTo>
                  <a:cubicBezTo>
                    <a:pt x="619" y="80"/>
                    <a:pt x="622" y="78"/>
                    <a:pt x="625" y="76"/>
                  </a:cubicBezTo>
                  <a:cubicBezTo>
                    <a:pt x="631" y="72"/>
                    <a:pt x="636" y="68"/>
                    <a:pt x="641" y="63"/>
                  </a:cubicBezTo>
                  <a:cubicBezTo>
                    <a:pt x="648" y="56"/>
                    <a:pt x="655" y="48"/>
                    <a:pt x="661" y="42"/>
                  </a:cubicBezTo>
                  <a:cubicBezTo>
                    <a:pt x="664" y="39"/>
                    <a:pt x="666" y="36"/>
                    <a:pt x="668" y="35"/>
                  </a:cubicBezTo>
                  <a:cubicBezTo>
                    <a:pt x="668" y="35"/>
                    <a:pt x="669" y="34"/>
                    <a:pt x="669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7" y="35"/>
                    <a:pt x="668" y="35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1" y="35"/>
                    <a:pt x="663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57" y="32"/>
                    <a:pt x="658" y="33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54" y="28"/>
                    <a:pt x="654" y="29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54" y="25"/>
                    <a:pt x="654" y="26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67" y="25"/>
                    <a:pt x="667" y="25"/>
                    <a:pt x="667" y="25"/>
                  </a:cubicBezTo>
                  <a:cubicBezTo>
                    <a:pt x="654" y="24"/>
                    <a:pt x="654" y="24"/>
                    <a:pt x="654" y="24"/>
                  </a:cubicBezTo>
                  <a:cubicBezTo>
                    <a:pt x="653" y="26"/>
                    <a:pt x="653" y="28"/>
                    <a:pt x="653" y="29"/>
                  </a:cubicBezTo>
                  <a:cubicBezTo>
                    <a:pt x="653" y="35"/>
                    <a:pt x="654" y="40"/>
                    <a:pt x="654" y="46"/>
                  </a:cubicBezTo>
                  <a:cubicBezTo>
                    <a:pt x="655" y="51"/>
                    <a:pt x="655" y="55"/>
                    <a:pt x="655" y="60"/>
                  </a:cubicBezTo>
                  <a:cubicBezTo>
                    <a:pt x="655" y="61"/>
                    <a:pt x="655" y="62"/>
                    <a:pt x="655" y="63"/>
                  </a:cubicBezTo>
                  <a:cubicBezTo>
                    <a:pt x="655" y="68"/>
                    <a:pt x="657" y="72"/>
                    <a:pt x="661" y="75"/>
                  </a:cubicBezTo>
                  <a:cubicBezTo>
                    <a:pt x="664" y="77"/>
                    <a:pt x="669" y="78"/>
                    <a:pt x="673" y="76"/>
                  </a:cubicBezTo>
                  <a:cubicBezTo>
                    <a:pt x="679" y="74"/>
                    <a:pt x="685" y="71"/>
                    <a:pt x="690" y="69"/>
                  </a:cubicBezTo>
                  <a:cubicBezTo>
                    <a:pt x="696" y="67"/>
                    <a:pt x="701" y="66"/>
                    <a:pt x="705" y="66"/>
                  </a:cubicBezTo>
                  <a:cubicBezTo>
                    <a:pt x="707" y="66"/>
                    <a:pt x="708" y="66"/>
                    <a:pt x="708" y="66"/>
                  </a:cubicBezTo>
                  <a:cubicBezTo>
                    <a:pt x="709" y="67"/>
                    <a:pt x="709" y="67"/>
                    <a:pt x="709" y="67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08" y="67"/>
                    <a:pt x="708" y="69"/>
                    <a:pt x="707" y="71"/>
                  </a:cubicBezTo>
                  <a:cubicBezTo>
                    <a:pt x="706" y="75"/>
                    <a:pt x="703" y="81"/>
                    <a:pt x="698" y="86"/>
                  </a:cubicBezTo>
                  <a:cubicBezTo>
                    <a:pt x="694" y="92"/>
                    <a:pt x="689" y="97"/>
                    <a:pt x="682" y="103"/>
                  </a:cubicBezTo>
                  <a:cubicBezTo>
                    <a:pt x="678" y="106"/>
                    <a:pt x="676" y="111"/>
                    <a:pt x="678" y="116"/>
                  </a:cubicBezTo>
                  <a:cubicBezTo>
                    <a:pt x="679" y="121"/>
                    <a:pt x="683" y="125"/>
                    <a:pt x="688" y="126"/>
                  </a:cubicBezTo>
                  <a:cubicBezTo>
                    <a:pt x="720" y="133"/>
                    <a:pt x="751" y="143"/>
                    <a:pt x="778" y="156"/>
                  </a:cubicBezTo>
                  <a:cubicBezTo>
                    <a:pt x="781" y="157"/>
                    <a:pt x="785" y="157"/>
                    <a:pt x="788" y="156"/>
                  </a:cubicBezTo>
                  <a:cubicBezTo>
                    <a:pt x="812" y="147"/>
                    <a:pt x="844" y="135"/>
                    <a:pt x="877" y="126"/>
                  </a:cubicBezTo>
                  <a:cubicBezTo>
                    <a:pt x="893" y="121"/>
                    <a:pt x="910" y="116"/>
                    <a:pt x="926" y="113"/>
                  </a:cubicBezTo>
                  <a:cubicBezTo>
                    <a:pt x="942" y="110"/>
                    <a:pt x="957" y="108"/>
                    <a:pt x="970" y="108"/>
                  </a:cubicBezTo>
                  <a:cubicBezTo>
                    <a:pt x="981" y="108"/>
                    <a:pt x="991" y="110"/>
                    <a:pt x="998" y="112"/>
                  </a:cubicBezTo>
                  <a:cubicBezTo>
                    <a:pt x="1002" y="114"/>
                    <a:pt x="1005" y="115"/>
                    <a:pt x="1008" y="117"/>
                  </a:cubicBezTo>
                  <a:cubicBezTo>
                    <a:pt x="1010" y="119"/>
                    <a:pt x="1012" y="121"/>
                    <a:pt x="1014" y="124"/>
                  </a:cubicBezTo>
                  <a:cubicBezTo>
                    <a:pt x="1014" y="124"/>
                    <a:pt x="1014" y="124"/>
                    <a:pt x="1014" y="124"/>
                  </a:cubicBezTo>
                  <a:cubicBezTo>
                    <a:pt x="1015" y="126"/>
                    <a:pt x="1016" y="128"/>
                    <a:pt x="1017" y="131"/>
                  </a:cubicBezTo>
                  <a:cubicBezTo>
                    <a:pt x="1018" y="133"/>
                    <a:pt x="1018" y="136"/>
                    <a:pt x="1018" y="139"/>
                  </a:cubicBezTo>
                  <a:cubicBezTo>
                    <a:pt x="1018" y="149"/>
                    <a:pt x="1015" y="161"/>
                    <a:pt x="1009" y="174"/>
                  </a:cubicBezTo>
                  <a:cubicBezTo>
                    <a:pt x="1000" y="194"/>
                    <a:pt x="985" y="216"/>
                    <a:pt x="968" y="238"/>
                  </a:cubicBezTo>
                  <a:cubicBezTo>
                    <a:pt x="951" y="259"/>
                    <a:pt x="933" y="279"/>
                    <a:pt x="917" y="296"/>
                  </a:cubicBezTo>
                  <a:cubicBezTo>
                    <a:pt x="914" y="299"/>
                    <a:pt x="913" y="304"/>
                    <a:pt x="914" y="309"/>
                  </a:cubicBezTo>
                  <a:cubicBezTo>
                    <a:pt x="923" y="337"/>
                    <a:pt x="927" y="370"/>
                    <a:pt x="927" y="408"/>
                  </a:cubicBezTo>
                  <a:cubicBezTo>
                    <a:pt x="927" y="411"/>
                    <a:pt x="927" y="415"/>
                    <a:pt x="927" y="418"/>
                  </a:cubicBezTo>
                  <a:cubicBezTo>
                    <a:pt x="927" y="422"/>
                    <a:pt x="929" y="426"/>
                    <a:pt x="931" y="428"/>
                  </a:cubicBezTo>
                  <a:cubicBezTo>
                    <a:pt x="934" y="431"/>
                    <a:pt x="937" y="432"/>
                    <a:pt x="941" y="432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31"/>
                    <a:pt x="1012" y="431"/>
                    <a:pt x="1012" y="431"/>
                  </a:cubicBezTo>
                  <a:lnTo>
                    <a:pt x="1012" y="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6" name="Freeform 70"/>
            <p:cNvSpPr/>
            <p:nvPr/>
          </p:nvSpPr>
          <p:spPr bwMode="auto">
            <a:xfrm>
              <a:off x="421" y="1959"/>
              <a:ext cx="379" cy="171"/>
            </a:xfrm>
            <a:custGeom>
              <a:avLst/>
              <a:gdLst>
                <a:gd name="T0" fmla="*/ 300 w 310"/>
                <a:gd name="T1" fmla="*/ 58 h 141"/>
                <a:gd name="T2" fmla="*/ 248 w 310"/>
                <a:gd name="T3" fmla="*/ 62 h 141"/>
                <a:gd name="T4" fmla="*/ 247 w 310"/>
                <a:gd name="T5" fmla="*/ 23 h 141"/>
                <a:gd name="T6" fmla="*/ 178 w 310"/>
                <a:gd name="T7" fmla="*/ 46 h 141"/>
                <a:gd name="T8" fmla="*/ 144 w 310"/>
                <a:gd name="T9" fmla="*/ 79 h 141"/>
                <a:gd name="T10" fmla="*/ 129 w 310"/>
                <a:gd name="T11" fmla="*/ 46 h 141"/>
                <a:gd name="T12" fmla="*/ 108 w 310"/>
                <a:gd name="T13" fmla="*/ 81 h 141"/>
                <a:gd name="T14" fmla="*/ 74 w 310"/>
                <a:gd name="T15" fmla="*/ 31 h 141"/>
                <a:gd name="T16" fmla="*/ 72 w 310"/>
                <a:gd name="T17" fmla="*/ 70 h 141"/>
                <a:gd name="T18" fmla="*/ 10 w 310"/>
                <a:gd name="T19" fmla="*/ 27 h 141"/>
                <a:gd name="T20" fmla="*/ 81 w 310"/>
                <a:gd name="T21" fmla="*/ 126 h 141"/>
                <a:gd name="T22" fmla="*/ 200 w 310"/>
                <a:gd name="T23" fmla="*/ 138 h 141"/>
                <a:gd name="T24" fmla="*/ 300 w 310"/>
                <a:gd name="T25" fmla="*/ 5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0" h="141">
                  <a:moveTo>
                    <a:pt x="300" y="58"/>
                  </a:moveTo>
                  <a:cubicBezTo>
                    <a:pt x="290" y="43"/>
                    <a:pt x="264" y="55"/>
                    <a:pt x="248" y="62"/>
                  </a:cubicBezTo>
                  <a:cubicBezTo>
                    <a:pt x="249" y="49"/>
                    <a:pt x="246" y="35"/>
                    <a:pt x="247" y="23"/>
                  </a:cubicBezTo>
                  <a:cubicBezTo>
                    <a:pt x="246" y="0"/>
                    <a:pt x="178" y="112"/>
                    <a:pt x="178" y="46"/>
                  </a:cubicBezTo>
                  <a:cubicBezTo>
                    <a:pt x="172" y="38"/>
                    <a:pt x="157" y="70"/>
                    <a:pt x="144" y="79"/>
                  </a:cubicBezTo>
                  <a:cubicBezTo>
                    <a:pt x="142" y="70"/>
                    <a:pt x="137" y="43"/>
                    <a:pt x="129" y="46"/>
                  </a:cubicBezTo>
                  <a:cubicBezTo>
                    <a:pt x="118" y="55"/>
                    <a:pt x="111" y="68"/>
                    <a:pt x="108" y="81"/>
                  </a:cubicBezTo>
                  <a:cubicBezTo>
                    <a:pt x="89" y="67"/>
                    <a:pt x="96" y="36"/>
                    <a:pt x="74" y="31"/>
                  </a:cubicBezTo>
                  <a:cubicBezTo>
                    <a:pt x="68" y="30"/>
                    <a:pt x="80" y="54"/>
                    <a:pt x="72" y="70"/>
                  </a:cubicBezTo>
                  <a:cubicBezTo>
                    <a:pt x="49" y="58"/>
                    <a:pt x="19" y="12"/>
                    <a:pt x="10" y="27"/>
                  </a:cubicBezTo>
                  <a:cubicBezTo>
                    <a:pt x="0" y="80"/>
                    <a:pt x="81" y="126"/>
                    <a:pt x="81" y="126"/>
                  </a:cubicBezTo>
                  <a:cubicBezTo>
                    <a:pt x="96" y="141"/>
                    <a:pt x="176" y="139"/>
                    <a:pt x="200" y="138"/>
                  </a:cubicBezTo>
                  <a:cubicBezTo>
                    <a:pt x="270" y="134"/>
                    <a:pt x="310" y="75"/>
                    <a:pt x="300" y="58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7" name="Freeform 71"/>
            <p:cNvSpPr/>
            <p:nvPr/>
          </p:nvSpPr>
          <p:spPr bwMode="auto">
            <a:xfrm>
              <a:off x="845" y="2030"/>
              <a:ext cx="360" cy="371"/>
            </a:xfrm>
            <a:custGeom>
              <a:avLst/>
              <a:gdLst>
                <a:gd name="T0" fmla="*/ 0 w 295"/>
                <a:gd name="T1" fmla="*/ 89 h 305"/>
                <a:gd name="T2" fmla="*/ 258 w 295"/>
                <a:gd name="T3" fmla="*/ 56 h 305"/>
                <a:gd name="T4" fmla="*/ 127 w 295"/>
                <a:gd name="T5" fmla="*/ 276 h 305"/>
                <a:gd name="T6" fmla="*/ 0 w 295"/>
                <a:gd name="T7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305">
                  <a:moveTo>
                    <a:pt x="0" y="89"/>
                  </a:moveTo>
                  <a:cubicBezTo>
                    <a:pt x="58" y="68"/>
                    <a:pt x="220" y="0"/>
                    <a:pt x="258" y="56"/>
                  </a:cubicBezTo>
                  <a:cubicBezTo>
                    <a:pt x="295" y="111"/>
                    <a:pt x="159" y="247"/>
                    <a:pt x="127" y="276"/>
                  </a:cubicBezTo>
                  <a:cubicBezTo>
                    <a:pt x="96" y="305"/>
                    <a:pt x="0" y="89"/>
                    <a:pt x="0" y="89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8" name="Freeform 72"/>
            <p:cNvSpPr/>
            <p:nvPr/>
          </p:nvSpPr>
          <p:spPr bwMode="auto">
            <a:xfrm>
              <a:off x="909" y="2118"/>
              <a:ext cx="241" cy="193"/>
            </a:xfrm>
            <a:custGeom>
              <a:avLst/>
              <a:gdLst>
                <a:gd name="T0" fmla="*/ 0 w 197"/>
                <a:gd name="T1" fmla="*/ 52 h 159"/>
                <a:gd name="T2" fmla="*/ 167 w 197"/>
                <a:gd name="T3" fmla="*/ 20 h 159"/>
                <a:gd name="T4" fmla="*/ 65 w 197"/>
                <a:gd name="T5" fmla="*/ 154 h 159"/>
                <a:gd name="T6" fmla="*/ 0 w 197"/>
                <a:gd name="T7" fmla="*/ 5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9">
                  <a:moveTo>
                    <a:pt x="0" y="52"/>
                  </a:moveTo>
                  <a:cubicBezTo>
                    <a:pt x="38" y="39"/>
                    <a:pt x="119" y="0"/>
                    <a:pt x="167" y="20"/>
                  </a:cubicBezTo>
                  <a:cubicBezTo>
                    <a:pt x="197" y="32"/>
                    <a:pt x="116" y="147"/>
                    <a:pt x="65" y="154"/>
                  </a:cubicBezTo>
                  <a:cubicBezTo>
                    <a:pt x="37" y="159"/>
                    <a:pt x="0" y="52"/>
                    <a:pt x="0" y="52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9" name="Freeform 73"/>
            <p:cNvSpPr/>
            <p:nvPr/>
          </p:nvSpPr>
          <p:spPr bwMode="auto">
            <a:xfrm>
              <a:off x="-34" y="1933"/>
              <a:ext cx="350" cy="399"/>
            </a:xfrm>
            <a:custGeom>
              <a:avLst/>
              <a:gdLst>
                <a:gd name="T0" fmla="*/ 287 w 287"/>
                <a:gd name="T1" fmla="*/ 152 h 328"/>
                <a:gd name="T2" fmla="*/ 52 w 287"/>
                <a:gd name="T3" fmla="*/ 41 h 328"/>
                <a:gd name="T4" fmla="*/ 109 w 287"/>
                <a:gd name="T5" fmla="*/ 291 h 328"/>
                <a:gd name="T6" fmla="*/ 287 w 287"/>
                <a:gd name="T7" fmla="*/ 15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328">
                  <a:moveTo>
                    <a:pt x="287" y="152"/>
                  </a:moveTo>
                  <a:cubicBezTo>
                    <a:pt x="239" y="115"/>
                    <a:pt x="105" y="0"/>
                    <a:pt x="52" y="41"/>
                  </a:cubicBezTo>
                  <a:cubicBezTo>
                    <a:pt x="0" y="83"/>
                    <a:pt x="87" y="254"/>
                    <a:pt x="109" y="291"/>
                  </a:cubicBezTo>
                  <a:cubicBezTo>
                    <a:pt x="130" y="328"/>
                    <a:pt x="287" y="152"/>
                    <a:pt x="287" y="152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0" name="Freeform 74"/>
            <p:cNvSpPr/>
            <p:nvPr/>
          </p:nvSpPr>
          <p:spPr bwMode="auto">
            <a:xfrm>
              <a:off x="26" y="2034"/>
              <a:ext cx="216" cy="215"/>
            </a:xfrm>
            <a:custGeom>
              <a:avLst/>
              <a:gdLst>
                <a:gd name="T0" fmla="*/ 177 w 177"/>
                <a:gd name="T1" fmla="*/ 91 h 177"/>
                <a:gd name="T2" fmla="*/ 32 w 177"/>
                <a:gd name="T3" fmla="*/ 1 h 177"/>
                <a:gd name="T4" fmla="*/ 80 w 177"/>
                <a:gd name="T5" fmla="*/ 163 h 177"/>
                <a:gd name="T6" fmla="*/ 177 w 177"/>
                <a:gd name="T7" fmla="*/ 9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77">
                  <a:moveTo>
                    <a:pt x="177" y="91"/>
                  </a:moveTo>
                  <a:cubicBezTo>
                    <a:pt x="146" y="66"/>
                    <a:pt x="85" y="0"/>
                    <a:pt x="32" y="1"/>
                  </a:cubicBezTo>
                  <a:cubicBezTo>
                    <a:pt x="0" y="2"/>
                    <a:pt x="34" y="138"/>
                    <a:pt x="80" y="163"/>
                  </a:cubicBezTo>
                  <a:cubicBezTo>
                    <a:pt x="104" y="177"/>
                    <a:pt x="177" y="91"/>
                    <a:pt x="177" y="91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1" name="Freeform 75"/>
            <p:cNvSpPr/>
            <p:nvPr/>
          </p:nvSpPr>
          <p:spPr bwMode="auto">
            <a:xfrm>
              <a:off x="-52" y="2060"/>
              <a:ext cx="1180" cy="787"/>
            </a:xfrm>
            <a:custGeom>
              <a:avLst/>
              <a:gdLst>
                <a:gd name="T0" fmla="*/ 522 w 967"/>
                <a:gd name="T1" fmla="*/ 13 h 648"/>
                <a:gd name="T2" fmla="*/ 893 w 967"/>
                <a:gd name="T3" fmla="*/ 451 h 648"/>
                <a:gd name="T4" fmla="*/ 443 w 967"/>
                <a:gd name="T5" fmla="*/ 628 h 648"/>
                <a:gd name="T6" fmla="*/ 83 w 967"/>
                <a:gd name="T7" fmla="*/ 237 h 648"/>
                <a:gd name="T8" fmla="*/ 522 w 967"/>
                <a:gd name="T9" fmla="*/ 13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648">
                  <a:moveTo>
                    <a:pt x="522" y="13"/>
                  </a:moveTo>
                  <a:cubicBezTo>
                    <a:pt x="761" y="18"/>
                    <a:pt x="967" y="113"/>
                    <a:pt x="893" y="451"/>
                  </a:cubicBezTo>
                  <a:cubicBezTo>
                    <a:pt x="865" y="588"/>
                    <a:pt x="748" y="648"/>
                    <a:pt x="443" y="628"/>
                  </a:cubicBezTo>
                  <a:cubicBezTo>
                    <a:pt x="137" y="609"/>
                    <a:pt x="0" y="469"/>
                    <a:pt x="83" y="237"/>
                  </a:cubicBezTo>
                  <a:cubicBezTo>
                    <a:pt x="167" y="6"/>
                    <a:pt x="317" y="0"/>
                    <a:pt x="522" y="13"/>
                  </a:cubicBezTo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2" name="Freeform 76"/>
            <p:cNvSpPr/>
            <p:nvPr/>
          </p:nvSpPr>
          <p:spPr bwMode="auto">
            <a:xfrm>
              <a:off x="451" y="2330"/>
              <a:ext cx="166" cy="80"/>
            </a:xfrm>
            <a:custGeom>
              <a:avLst/>
              <a:gdLst>
                <a:gd name="T0" fmla="*/ 29 w 136"/>
                <a:gd name="T1" fmla="*/ 4 h 66"/>
                <a:gd name="T2" fmla="*/ 118 w 136"/>
                <a:gd name="T3" fmla="*/ 11 h 66"/>
                <a:gd name="T4" fmla="*/ 68 w 136"/>
                <a:gd name="T5" fmla="*/ 65 h 66"/>
                <a:gd name="T6" fmla="*/ 29 w 136"/>
                <a:gd name="T7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66">
                  <a:moveTo>
                    <a:pt x="29" y="4"/>
                  </a:moveTo>
                  <a:cubicBezTo>
                    <a:pt x="61" y="0"/>
                    <a:pt x="103" y="0"/>
                    <a:pt x="118" y="11"/>
                  </a:cubicBezTo>
                  <a:cubicBezTo>
                    <a:pt x="136" y="24"/>
                    <a:pt x="83" y="66"/>
                    <a:pt x="68" y="65"/>
                  </a:cubicBezTo>
                  <a:cubicBezTo>
                    <a:pt x="53" y="64"/>
                    <a:pt x="0" y="19"/>
                    <a:pt x="29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3" name="Freeform 77"/>
            <p:cNvSpPr/>
            <p:nvPr/>
          </p:nvSpPr>
          <p:spPr bwMode="auto">
            <a:xfrm>
              <a:off x="341" y="2438"/>
              <a:ext cx="373" cy="239"/>
            </a:xfrm>
            <a:custGeom>
              <a:avLst/>
              <a:gdLst>
                <a:gd name="T0" fmla="*/ 38 w 306"/>
                <a:gd name="T1" fmla="*/ 10 h 197"/>
                <a:gd name="T2" fmla="*/ 269 w 306"/>
                <a:gd name="T3" fmla="*/ 5 h 197"/>
                <a:gd name="T4" fmla="*/ 162 w 306"/>
                <a:gd name="T5" fmla="*/ 191 h 197"/>
                <a:gd name="T6" fmla="*/ 38 w 306"/>
                <a:gd name="T7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197">
                  <a:moveTo>
                    <a:pt x="38" y="10"/>
                  </a:moveTo>
                  <a:cubicBezTo>
                    <a:pt x="90" y="5"/>
                    <a:pt x="242" y="0"/>
                    <a:pt x="269" y="5"/>
                  </a:cubicBezTo>
                  <a:cubicBezTo>
                    <a:pt x="306" y="12"/>
                    <a:pt x="264" y="187"/>
                    <a:pt x="162" y="191"/>
                  </a:cubicBezTo>
                  <a:cubicBezTo>
                    <a:pt x="55" y="197"/>
                    <a:pt x="0" y="17"/>
                    <a:pt x="38" y="10"/>
                  </a:cubicBezTo>
                  <a:close/>
                </a:path>
              </a:pathLst>
            </a:custGeom>
            <a:solidFill>
              <a:srgbClr val="A94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4" name="Freeform 78"/>
            <p:cNvSpPr/>
            <p:nvPr/>
          </p:nvSpPr>
          <p:spPr bwMode="auto">
            <a:xfrm>
              <a:off x="161" y="2405"/>
              <a:ext cx="164" cy="128"/>
            </a:xfrm>
            <a:custGeom>
              <a:avLst/>
              <a:gdLst>
                <a:gd name="T0" fmla="*/ 65 w 134"/>
                <a:gd name="T1" fmla="*/ 0 h 105"/>
                <a:gd name="T2" fmla="*/ 3 w 134"/>
                <a:gd name="T3" fmla="*/ 47 h 105"/>
                <a:gd name="T4" fmla="*/ 63 w 134"/>
                <a:gd name="T5" fmla="*/ 105 h 105"/>
                <a:gd name="T6" fmla="*/ 70 w 134"/>
                <a:gd name="T7" fmla="*/ 105 h 105"/>
                <a:gd name="T8" fmla="*/ 132 w 134"/>
                <a:gd name="T9" fmla="*/ 58 h 105"/>
                <a:gd name="T10" fmla="*/ 72 w 134"/>
                <a:gd name="T11" fmla="*/ 0 h 105"/>
                <a:gd name="T12" fmla="*/ 65 w 13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65" y="0"/>
                  </a:moveTo>
                  <a:cubicBezTo>
                    <a:pt x="33" y="0"/>
                    <a:pt x="6" y="20"/>
                    <a:pt x="3" y="47"/>
                  </a:cubicBezTo>
                  <a:cubicBezTo>
                    <a:pt x="0" y="75"/>
                    <a:pt x="27" y="102"/>
                    <a:pt x="63" y="105"/>
                  </a:cubicBezTo>
                  <a:cubicBezTo>
                    <a:pt x="65" y="105"/>
                    <a:pt x="68" y="105"/>
                    <a:pt x="70" y="105"/>
                  </a:cubicBezTo>
                  <a:cubicBezTo>
                    <a:pt x="102" y="105"/>
                    <a:pt x="129" y="85"/>
                    <a:pt x="132" y="58"/>
                  </a:cubicBezTo>
                  <a:cubicBezTo>
                    <a:pt x="134" y="29"/>
                    <a:pt x="108" y="3"/>
                    <a:pt x="72" y="0"/>
                  </a:cubicBezTo>
                  <a:cubicBezTo>
                    <a:pt x="70" y="0"/>
                    <a:pt x="67" y="0"/>
                    <a:pt x="65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5" name="Freeform 79"/>
            <p:cNvSpPr/>
            <p:nvPr/>
          </p:nvSpPr>
          <p:spPr bwMode="auto">
            <a:xfrm>
              <a:off x="735" y="2416"/>
              <a:ext cx="163" cy="129"/>
            </a:xfrm>
            <a:custGeom>
              <a:avLst/>
              <a:gdLst>
                <a:gd name="T0" fmla="*/ 70 w 134"/>
                <a:gd name="T1" fmla="*/ 0 h 106"/>
                <a:gd name="T2" fmla="*/ 63 w 134"/>
                <a:gd name="T3" fmla="*/ 1 h 106"/>
                <a:gd name="T4" fmla="*/ 3 w 134"/>
                <a:gd name="T5" fmla="*/ 59 h 106"/>
                <a:gd name="T6" fmla="*/ 65 w 134"/>
                <a:gd name="T7" fmla="*/ 106 h 106"/>
                <a:gd name="T8" fmla="*/ 72 w 134"/>
                <a:gd name="T9" fmla="*/ 105 h 106"/>
                <a:gd name="T10" fmla="*/ 132 w 134"/>
                <a:gd name="T11" fmla="*/ 47 h 106"/>
                <a:gd name="T12" fmla="*/ 70 w 1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70" y="0"/>
                  </a:moveTo>
                  <a:cubicBezTo>
                    <a:pt x="67" y="0"/>
                    <a:pt x="65" y="0"/>
                    <a:pt x="63" y="1"/>
                  </a:cubicBezTo>
                  <a:cubicBezTo>
                    <a:pt x="27" y="4"/>
                    <a:pt x="0" y="30"/>
                    <a:pt x="3" y="59"/>
                  </a:cubicBezTo>
                  <a:cubicBezTo>
                    <a:pt x="5" y="86"/>
                    <a:pt x="32" y="106"/>
                    <a:pt x="65" y="106"/>
                  </a:cubicBezTo>
                  <a:cubicBezTo>
                    <a:pt x="67" y="106"/>
                    <a:pt x="70" y="106"/>
                    <a:pt x="72" y="105"/>
                  </a:cubicBezTo>
                  <a:cubicBezTo>
                    <a:pt x="108" y="102"/>
                    <a:pt x="134" y="76"/>
                    <a:pt x="132" y="47"/>
                  </a:cubicBezTo>
                  <a:cubicBezTo>
                    <a:pt x="129" y="20"/>
                    <a:pt x="102" y="0"/>
                    <a:pt x="70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6" name="Freeform 80"/>
            <p:cNvSpPr/>
            <p:nvPr/>
          </p:nvSpPr>
          <p:spPr bwMode="auto">
            <a:xfrm>
              <a:off x="464" y="2464"/>
              <a:ext cx="122" cy="106"/>
            </a:xfrm>
            <a:custGeom>
              <a:avLst/>
              <a:gdLst>
                <a:gd name="T0" fmla="*/ 47 w 100"/>
                <a:gd name="T1" fmla="*/ 37 h 87"/>
                <a:gd name="T2" fmla="*/ 38 w 100"/>
                <a:gd name="T3" fmla="*/ 76 h 87"/>
                <a:gd name="T4" fmla="*/ 65 w 100"/>
                <a:gd name="T5" fmla="*/ 87 h 87"/>
                <a:gd name="T6" fmla="*/ 47 w 100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7">
                  <a:moveTo>
                    <a:pt x="47" y="37"/>
                  </a:moveTo>
                  <a:cubicBezTo>
                    <a:pt x="39" y="19"/>
                    <a:pt x="0" y="25"/>
                    <a:pt x="38" y="76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95" y="64"/>
                    <a:pt x="100" y="0"/>
                    <a:pt x="47" y="3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7" name="Freeform 81"/>
            <p:cNvSpPr/>
            <p:nvPr/>
          </p:nvSpPr>
          <p:spPr bwMode="auto">
            <a:xfrm>
              <a:off x="408" y="2508"/>
              <a:ext cx="251" cy="164"/>
            </a:xfrm>
            <a:custGeom>
              <a:avLst/>
              <a:gdLst>
                <a:gd name="T0" fmla="*/ 206 w 206"/>
                <a:gd name="T1" fmla="*/ 56 h 135"/>
                <a:gd name="T2" fmla="*/ 0 w 206"/>
                <a:gd name="T3" fmla="*/ 64 h 135"/>
                <a:gd name="T4" fmla="*/ 107 w 206"/>
                <a:gd name="T5" fmla="*/ 133 h 135"/>
                <a:gd name="T6" fmla="*/ 206 w 206"/>
                <a:gd name="T7" fmla="*/ 5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135">
                  <a:moveTo>
                    <a:pt x="206" y="56"/>
                  </a:moveTo>
                  <a:cubicBezTo>
                    <a:pt x="114" y="0"/>
                    <a:pt x="30" y="38"/>
                    <a:pt x="0" y="64"/>
                  </a:cubicBezTo>
                  <a:cubicBezTo>
                    <a:pt x="23" y="102"/>
                    <a:pt x="60" y="135"/>
                    <a:pt x="107" y="133"/>
                  </a:cubicBezTo>
                  <a:cubicBezTo>
                    <a:pt x="153" y="131"/>
                    <a:pt x="186" y="95"/>
                    <a:pt x="206" y="56"/>
                  </a:cubicBezTo>
                  <a:close/>
                </a:path>
              </a:pathLst>
            </a:custGeom>
            <a:solidFill>
              <a:srgbClr val="EE8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8" name="Freeform 82"/>
            <p:cNvSpPr/>
            <p:nvPr/>
          </p:nvSpPr>
          <p:spPr bwMode="auto">
            <a:xfrm>
              <a:off x="393" y="2071"/>
              <a:ext cx="105" cy="122"/>
            </a:xfrm>
            <a:custGeom>
              <a:avLst/>
              <a:gdLst>
                <a:gd name="T0" fmla="*/ 19 w 86"/>
                <a:gd name="T1" fmla="*/ 91 h 101"/>
                <a:gd name="T2" fmla="*/ 86 w 86"/>
                <a:gd name="T3" fmla="*/ 1 h 101"/>
                <a:gd name="T4" fmla="*/ 17 w 86"/>
                <a:gd name="T5" fmla="*/ 1 h 101"/>
                <a:gd name="T6" fmla="*/ 19 w 86"/>
                <a:gd name="T7" fmla="*/ 9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0">
                  <a:moveTo>
                    <a:pt x="19" y="91"/>
                  </a:moveTo>
                  <a:cubicBezTo>
                    <a:pt x="41" y="101"/>
                    <a:pt x="81" y="56"/>
                    <a:pt x="86" y="1"/>
                  </a:cubicBezTo>
                  <a:cubicBezTo>
                    <a:pt x="62" y="0"/>
                    <a:pt x="39" y="0"/>
                    <a:pt x="17" y="1"/>
                  </a:cubicBezTo>
                  <a:cubicBezTo>
                    <a:pt x="8" y="44"/>
                    <a:pt x="0" y="83"/>
                    <a:pt x="19" y="9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9" name="Freeform 83"/>
            <p:cNvSpPr/>
            <p:nvPr/>
          </p:nvSpPr>
          <p:spPr bwMode="auto">
            <a:xfrm>
              <a:off x="517" y="2072"/>
              <a:ext cx="90" cy="131"/>
            </a:xfrm>
            <a:custGeom>
              <a:avLst/>
              <a:gdLst>
                <a:gd name="T0" fmla="*/ 25 w 74"/>
                <a:gd name="T1" fmla="*/ 101 h 108"/>
                <a:gd name="T2" fmla="*/ 74 w 74"/>
                <a:gd name="T3" fmla="*/ 4 h 108"/>
                <a:gd name="T4" fmla="*/ 56 w 74"/>
                <a:gd name="T5" fmla="*/ 3 h 108"/>
                <a:gd name="T6" fmla="*/ 4 w 74"/>
                <a:gd name="T7" fmla="*/ 0 h 108"/>
                <a:gd name="T8" fmla="*/ 25 w 74"/>
                <a:gd name="T9" fmla="*/ 10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08">
                  <a:moveTo>
                    <a:pt x="25" y="101"/>
                  </a:moveTo>
                  <a:cubicBezTo>
                    <a:pt x="66" y="108"/>
                    <a:pt x="70" y="50"/>
                    <a:pt x="74" y="4"/>
                  </a:cubicBezTo>
                  <a:cubicBezTo>
                    <a:pt x="68" y="3"/>
                    <a:pt x="62" y="3"/>
                    <a:pt x="56" y="3"/>
                  </a:cubicBezTo>
                  <a:cubicBezTo>
                    <a:pt x="38" y="2"/>
                    <a:pt x="21" y="1"/>
                    <a:pt x="4" y="0"/>
                  </a:cubicBezTo>
                  <a:cubicBezTo>
                    <a:pt x="0" y="50"/>
                    <a:pt x="0" y="96"/>
                    <a:pt x="25" y="10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0" name="Freeform 84"/>
            <p:cNvSpPr/>
            <p:nvPr/>
          </p:nvSpPr>
          <p:spPr bwMode="auto">
            <a:xfrm>
              <a:off x="631" y="2079"/>
              <a:ext cx="99" cy="136"/>
            </a:xfrm>
            <a:custGeom>
              <a:avLst/>
              <a:gdLst>
                <a:gd name="T0" fmla="*/ 13 w 81"/>
                <a:gd name="T1" fmla="*/ 92 h 112"/>
                <a:gd name="T2" fmla="*/ 77 w 81"/>
                <a:gd name="T3" fmla="*/ 8 h 112"/>
                <a:gd name="T4" fmla="*/ 11 w 81"/>
                <a:gd name="T5" fmla="*/ 0 h 112"/>
                <a:gd name="T6" fmla="*/ 13 w 81"/>
                <a:gd name="T7" fmla="*/ 9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2">
                  <a:moveTo>
                    <a:pt x="13" y="92"/>
                  </a:moveTo>
                  <a:cubicBezTo>
                    <a:pt x="27" y="112"/>
                    <a:pt x="81" y="96"/>
                    <a:pt x="77" y="8"/>
                  </a:cubicBezTo>
                  <a:cubicBezTo>
                    <a:pt x="55" y="4"/>
                    <a:pt x="34" y="1"/>
                    <a:pt x="11" y="0"/>
                  </a:cubicBezTo>
                  <a:cubicBezTo>
                    <a:pt x="10" y="35"/>
                    <a:pt x="0" y="73"/>
                    <a:pt x="13" y="92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1" name="Freeform 85"/>
            <p:cNvSpPr/>
            <p:nvPr/>
          </p:nvSpPr>
          <p:spPr bwMode="auto">
            <a:xfrm>
              <a:off x="698" y="2288"/>
              <a:ext cx="152" cy="84"/>
            </a:xfrm>
            <a:custGeom>
              <a:avLst/>
              <a:gdLst>
                <a:gd name="T0" fmla="*/ 124 w 124"/>
                <a:gd name="T1" fmla="*/ 67 h 69"/>
                <a:gd name="T2" fmla="*/ 124 w 124"/>
                <a:gd name="T3" fmla="*/ 65 h 69"/>
                <a:gd name="T4" fmla="*/ 103 w 124"/>
                <a:gd name="T5" fmla="*/ 17 h 69"/>
                <a:gd name="T6" fmla="*/ 58 w 124"/>
                <a:gd name="T7" fmla="*/ 0 h 69"/>
                <a:gd name="T8" fmla="*/ 19 w 124"/>
                <a:gd name="T9" fmla="*/ 15 h 69"/>
                <a:gd name="T10" fmla="*/ 0 w 124"/>
                <a:gd name="T11" fmla="*/ 63 h 69"/>
                <a:gd name="T12" fmla="*/ 3 w 124"/>
                <a:gd name="T13" fmla="*/ 66 h 69"/>
                <a:gd name="T14" fmla="*/ 6 w 124"/>
                <a:gd name="T15" fmla="*/ 63 h 69"/>
                <a:gd name="T16" fmla="*/ 23 w 124"/>
                <a:gd name="T17" fmla="*/ 19 h 69"/>
                <a:gd name="T18" fmla="*/ 58 w 124"/>
                <a:gd name="T19" fmla="*/ 6 h 69"/>
                <a:gd name="T20" fmla="*/ 99 w 124"/>
                <a:gd name="T21" fmla="*/ 22 h 69"/>
                <a:gd name="T22" fmla="*/ 118 w 124"/>
                <a:gd name="T23" fmla="*/ 65 h 69"/>
                <a:gd name="T24" fmla="*/ 118 w 124"/>
                <a:gd name="T25" fmla="*/ 66 h 69"/>
                <a:gd name="T26" fmla="*/ 121 w 124"/>
                <a:gd name="T27" fmla="*/ 69 h 69"/>
                <a:gd name="T28" fmla="*/ 124 w 124"/>
                <a:gd name="T2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69">
                  <a:moveTo>
                    <a:pt x="124" y="67"/>
                  </a:moveTo>
                  <a:cubicBezTo>
                    <a:pt x="124" y="66"/>
                    <a:pt x="124" y="65"/>
                    <a:pt x="124" y="65"/>
                  </a:cubicBezTo>
                  <a:cubicBezTo>
                    <a:pt x="124" y="45"/>
                    <a:pt x="116" y="29"/>
                    <a:pt x="103" y="17"/>
                  </a:cubicBezTo>
                  <a:cubicBezTo>
                    <a:pt x="90" y="6"/>
                    <a:pt x="74" y="0"/>
                    <a:pt x="58" y="0"/>
                  </a:cubicBezTo>
                  <a:cubicBezTo>
                    <a:pt x="44" y="0"/>
                    <a:pt x="30" y="5"/>
                    <a:pt x="19" y="15"/>
                  </a:cubicBezTo>
                  <a:cubicBezTo>
                    <a:pt x="8" y="25"/>
                    <a:pt x="1" y="41"/>
                    <a:pt x="0" y="63"/>
                  </a:cubicBezTo>
                  <a:cubicBezTo>
                    <a:pt x="0" y="65"/>
                    <a:pt x="1" y="66"/>
                    <a:pt x="3" y="66"/>
                  </a:cubicBezTo>
                  <a:cubicBezTo>
                    <a:pt x="4" y="66"/>
                    <a:pt x="6" y="65"/>
                    <a:pt x="6" y="63"/>
                  </a:cubicBezTo>
                  <a:cubicBezTo>
                    <a:pt x="7" y="43"/>
                    <a:pt x="14" y="28"/>
                    <a:pt x="23" y="19"/>
                  </a:cubicBezTo>
                  <a:cubicBezTo>
                    <a:pt x="33" y="10"/>
                    <a:pt x="45" y="6"/>
                    <a:pt x="58" y="6"/>
                  </a:cubicBezTo>
                  <a:cubicBezTo>
                    <a:pt x="72" y="6"/>
                    <a:pt x="88" y="11"/>
                    <a:pt x="99" y="22"/>
                  </a:cubicBezTo>
                  <a:cubicBezTo>
                    <a:pt x="111" y="32"/>
                    <a:pt x="118" y="47"/>
                    <a:pt x="118" y="65"/>
                  </a:cubicBezTo>
                  <a:cubicBezTo>
                    <a:pt x="118" y="65"/>
                    <a:pt x="118" y="66"/>
                    <a:pt x="118" y="66"/>
                  </a:cubicBezTo>
                  <a:cubicBezTo>
                    <a:pt x="118" y="68"/>
                    <a:pt x="120" y="69"/>
                    <a:pt x="121" y="69"/>
                  </a:cubicBezTo>
                  <a:cubicBezTo>
                    <a:pt x="123" y="69"/>
                    <a:pt x="124" y="68"/>
                    <a:pt x="124" y="6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2" name="Freeform 86"/>
            <p:cNvSpPr/>
            <p:nvPr/>
          </p:nvSpPr>
          <p:spPr bwMode="auto">
            <a:xfrm>
              <a:off x="835" y="2320"/>
              <a:ext cx="48" cy="22"/>
            </a:xfrm>
            <a:custGeom>
              <a:avLst/>
              <a:gdLst>
                <a:gd name="T0" fmla="*/ 2 w 39"/>
                <a:gd name="T1" fmla="*/ 18 h 18"/>
                <a:gd name="T2" fmla="*/ 38 w 39"/>
                <a:gd name="T3" fmla="*/ 2 h 18"/>
                <a:gd name="T4" fmla="*/ 39 w 39"/>
                <a:gd name="T5" fmla="*/ 0 h 18"/>
                <a:gd name="T6" fmla="*/ 37 w 39"/>
                <a:gd name="T7" fmla="*/ 0 h 18"/>
                <a:gd name="T8" fmla="*/ 1 w 39"/>
                <a:gd name="T9" fmla="*/ 16 h 18"/>
                <a:gd name="T10" fmla="*/ 0 w 39"/>
                <a:gd name="T11" fmla="*/ 17 h 18"/>
                <a:gd name="T12" fmla="*/ 2 w 3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8">
                  <a:moveTo>
                    <a:pt x="2" y="18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7"/>
                  </a:cubicBezTo>
                  <a:cubicBezTo>
                    <a:pt x="0" y="18"/>
                    <a:pt x="1" y="18"/>
                    <a:pt x="2" y="1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3" name="Freeform 87"/>
            <p:cNvSpPr/>
            <p:nvPr/>
          </p:nvSpPr>
          <p:spPr bwMode="auto">
            <a:xfrm>
              <a:off x="824" y="2288"/>
              <a:ext cx="42" cy="33"/>
            </a:xfrm>
            <a:custGeom>
              <a:avLst/>
              <a:gdLst>
                <a:gd name="T0" fmla="*/ 2 w 34"/>
                <a:gd name="T1" fmla="*/ 26 h 27"/>
                <a:gd name="T2" fmla="*/ 33 w 34"/>
                <a:gd name="T3" fmla="*/ 2 h 27"/>
                <a:gd name="T4" fmla="*/ 34 w 34"/>
                <a:gd name="T5" fmla="*/ 0 h 27"/>
                <a:gd name="T6" fmla="*/ 32 w 34"/>
                <a:gd name="T7" fmla="*/ 0 h 27"/>
                <a:gd name="T8" fmla="*/ 0 w 34"/>
                <a:gd name="T9" fmla="*/ 24 h 27"/>
                <a:gd name="T10" fmla="*/ 0 w 34"/>
                <a:gd name="T11" fmla="*/ 26 h 27"/>
                <a:gd name="T12" fmla="*/ 2 w 34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7">
                  <a:moveTo>
                    <a:pt x="2" y="26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4" y="2"/>
                    <a:pt x="34" y="1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1" y="27"/>
                    <a:pt x="1" y="27"/>
                    <a:pt x="2" y="26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4" name="Freeform 88"/>
            <p:cNvSpPr/>
            <p:nvPr/>
          </p:nvSpPr>
          <p:spPr bwMode="auto">
            <a:xfrm>
              <a:off x="221" y="2264"/>
              <a:ext cx="152" cy="87"/>
            </a:xfrm>
            <a:custGeom>
              <a:avLst/>
              <a:gdLst>
                <a:gd name="T0" fmla="*/ 6 w 124"/>
                <a:gd name="T1" fmla="*/ 61 h 72"/>
                <a:gd name="T2" fmla="*/ 26 w 124"/>
                <a:gd name="T3" fmla="*/ 21 h 72"/>
                <a:gd name="T4" fmla="*/ 66 w 124"/>
                <a:gd name="T5" fmla="*/ 6 h 72"/>
                <a:gd name="T6" fmla="*/ 102 w 124"/>
                <a:gd name="T7" fmla="*/ 20 h 72"/>
                <a:gd name="T8" fmla="*/ 118 w 124"/>
                <a:gd name="T9" fmla="*/ 64 h 72"/>
                <a:gd name="T10" fmla="*/ 118 w 124"/>
                <a:gd name="T11" fmla="*/ 69 h 72"/>
                <a:gd name="T12" fmla="*/ 121 w 124"/>
                <a:gd name="T13" fmla="*/ 72 h 72"/>
                <a:gd name="T14" fmla="*/ 124 w 124"/>
                <a:gd name="T15" fmla="*/ 69 h 72"/>
                <a:gd name="T16" fmla="*/ 124 w 124"/>
                <a:gd name="T17" fmla="*/ 64 h 72"/>
                <a:gd name="T18" fmla="*/ 106 w 124"/>
                <a:gd name="T19" fmla="*/ 16 h 72"/>
                <a:gd name="T20" fmla="*/ 66 w 124"/>
                <a:gd name="T21" fmla="*/ 0 h 72"/>
                <a:gd name="T22" fmla="*/ 23 w 124"/>
                <a:gd name="T23" fmla="*/ 16 h 72"/>
                <a:gd name="T24" fmla="*/ 0 w 124"/>
                <a:gd name="T25" fmla="*/ 61 h 72"/>
                <a:gd name="T26" fmla="*/ 3 w 124"/>
                <a:gd name="T27" fmla="*/ 64 h 72"/>
                <a:gd name="T28" fmla="*/ 6 w 124"/>
                <a:gd name="T29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72">
                  <a:moveTo>
                    <a:pt x="6" y="61"/>
                  </a:moveTo>
                  <a:cubicBezTo>
                    <a:pt x="7" y="44"/>
                    <a:pt x="15" y="30"/>
                    <a:pt x="26" y="21"/>
                  </a:cubicBezTo>
                  <a:cubicBezTo>
                    <a:pt x="38" y="11"/>
                    <a:pt x="52" y="6"/>
                    <a:pt x="66" y="6"/>
                  </a:cubicBezTo>
                  <a:cubicBezTo>
                    <a:pt x="80" y="6"/>
                    <a:pt x="93" y="11"/>
                    <a:pt x="102" y="20"/>
                  </a:cubicBezTo>
                  <a:cubicBezTo>
                    <a:pt x="112" y="29"/>
                    <a:pt x="118" y="44"/>
                    <a:pt x="118" y="64"/>
                  </a:cubicBezTo>
                  <a:cubicBezTo>
                    <a:pt x="118" y="66"/>
                    <a:pt x="118" y="68"/>
                    <a:pt x="118" y="69"/>
                  </a:cubicBezTo>
                  <a:cubicBezTo>
                    <a:pt x="118" y="71"/>
                    <a:pt x="119" y="72"/>
                    <a:pt x="121" y="72"/>
                  </a:cubicBezTo>
                  <a:cubicBezTo>
                    <a:pt x="122" y="72"/>
                    <a:pt x="124" y="71"/>
                    <a:pt x="124" y="69"/>
                  </a:cubicBezTo>
                  <a:cubicBezTo>
                    <a:pt x="124" y="68"/>
                    <a:pt x="124" y="66"/>
                    <a:pt x="124" y="64"/>
                  </a:cubicBezTo>
                  <a:cubicBezTo>
                    <a:pt x="124" y="43"/>
                    <a:pt x="117" y="26"/>
                    <a:pt x="106" y="16"/>
                  </a:cubicBezTo>
                  <a:cubicBezTo>
                    <a:pt x="95" y="5"/>
                    <a:pt x="81" y="0"/>
                    <a:pt x="66" y="0"/>
                  </a:cubicBezTo>
                  <a:cubicBezTo>
                    <a:pt x="51" y="0"/>
                    <a:pt x="35" y="6"/>
                    <a:pt x="23" y="16"/>
                  </a:cubicBezTo>
                  <a:cubicBezTo>
                    <a:pt x="10" y="26"/>
                    <a:pt x="1" y="42"/>
                    <a:pt x="0" y="61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4" y="64"/>
                    <a:pt x="6" y="63"/>
                    <a:pt x="6" y="6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5" name="Freeform 89"/>
            <p:cNvSpPr/>
            <p:nvPr/>
          </p:nvSpPr>
          <p:spPr bwMode="auto">
            <a:xfrm>
              <a:off x="193" y="2285"/>
              <a:ext cx="47" cy="26"/>
            </a:xfrm>
            <a:custGeom>
              <a:avLst/>
              <a:gdLst>
                <a:gd name="T0" fmla="*/ 37 w 38"/>
                <a:gd name="T1" fmla="*/ 20 h 22"/>
                <a:gd name="T2" fmla="*/ 2 w 38"/>
                <a:gd name="T3" fmla="*/ 0 h 22"/>
                <a:gd name="T4" fmla="*/ 0 w 38"/>
                <a:gd name="T5" fmla="*/ 1 h 22"/>
                <a:gd name="T6" fmla="*/ 1 w 38"/>
                <a:gd name="T7" fmla="*/ 3 h 22"/>
                <a:gd name="T8" fmla="*/ 36 w 38"/>
                <a:gd name="T9" fmla="*/ 22 h 22"/>
                <a:gd name="T10" fmla="*/ 37 w 38"/>
                <a:gd name="T11" fmla="*/ 21 h 22"/>
                <a:gd name="T12" fmla="*/ 37 w 38"/>
                <a:gd name="T13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2">
                  <a:moveTo>
                    <a:pt x="37" y="2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2"/>
                    <a:pt x="37" y="22"/>
                    <a:pt x="37" y="21"/>
                  </a:cubicBezTo>
                  <a:cubicBezTo>
                    <a:pt x="38" y="21"/>
                    <a:pt x="37" y="20"/>
                    <a:pt x="37" y="2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6" name="Freeform 90"/>
            <p:cNvSpPr/>
            <p:nvPr/>
          </p:nvSpPr>
          <p:spPr bwMode="auto">
            <a:xfrm>
              <a:off x="214" y="2255"/>
              <a:ext cx="38" cy="37"/>
            </a:xfrm>
            <a:custGeom>
              <a:avLst/>
              <a:gdLst>
                <a:gd name="T0" fmla="*/ 31 w 31"/>
                <a:gd name="T1" fmla="*/ 28 h 30"/>
                <a:gd name="T2" fmla="*/ 2 w 31"/>
                <a:gd name="T3" fmla="*/ 0 h 30"/>
                <a:gd name="T4" fmla="*/ 0 w 31"/>
                <a:gd name="T5" fmla="*/ 0 h 30"/>
                <a:gd name="T6" fmla="*/ 0 w 31"/>
                <a:gd name="T7" fmla="*/ 2 h 30"/>
                <a:gd name="T8" fmla="*/ 29 w 31"/>
                <a:gd name="T9" fmla="*/ 30 h 30"/>
                <a:gd name="T10" fmla="*/ 31 w 31"/>
                <a:gd name="T11" fmla="*/ 29 h 30"/>
                <a:gd name="T12" fmla="*/ 31 w 31"/>
                <a:gd name="T13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31" y="28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30"/>
                    <a:pt x="30" y="30"/>
                    <a:pt x="31" y="29"/>
                  </a:cubicBezTo>
                  <a:cubicBezTo>
                    <a:pt x="31" y="29"/>
                    <a:pt x="31" y="28"/>
                    <a:pt x="31" y="2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7" name="Freeform 91"/>
            <p:cNvSpPr/>
            <p:nvPr/>
          </p:nvSpPr>
          <p:spPr bwMode="auto">
            <a:xfrm>
              <a:off x="924" y="2468"/>
              <a:ext cx="221" cy="6"/>
            </a:xfrm>
            <a:custGeom>
              <a:avLst/>
              <a:gdLst>
                <a:gd name="T0" fmla="*/ 1 w 181"/>
                <a:gd name="T1" fmla="*/ 5 h 5"/>
                <a:gd name="T2" fmla="*/ 180 w 181"/>
                <a:gd name="T3" fmla="*/ 3 h 5"/>
                <a:gd name="T4" fmla="*/ 181 w 181"/>
                <a:gd name="T5" fmla="*/ 1 h 5"/>
                <a:gd name="T6" fmla="*/ 180 w 181"/>
                <a:gd name="T7" fmla="*/ 0 h 5"/>
                <a:gd name="T8" fmla="*/ 1 w 181"/>
                <a:gd name="T9" fmla="*/ 2 h 5"/>
                <a:gd name="T10" fmla="*/ 0 w 181"/>
                <a:gd name="T11" fmla="*/ 4 h 5"/>
                <a:gd name="T12" fmla="*/ 1 w 18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5">
                  <a:moveTo>
                    <a:pt x="1" y="5"/>
                  </a:moveTo>
                  <a:cubicBezTo>
                    <a:pt x="180" y="3"/>
                    <a:pt x="180" y="3"/>
                    <a:pt x="180" y="3"/>
                  </a:cubicBezTo>
                  <a:cubicBezTo>
                    <a:pt x="181" y="3"/>
                    <a:pt x="181" y="2"/>
                    <a:pt x="181" y="1"/>
                  </a:cubicBezTo>
                  <a:cubicBezTo>
                    <a:pt x="181" y="1"/>
                    <a:pt x="181" y="0"/>
                    <a:pt x="180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1" y="5"/>
                    <a:pt x="1" y="5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8" name="Freeform 92"/>
            <p:cNvSpPr/>
            <p:nvPr/>
          </p:nvSpPr>
          <p:spPr bwMode="auto">
            <a:xfrm>
              <a:off x="917" y="2509"/>
              <a:ext cx="207" cy="62"/>
            </a:xfrm>
            <a:custGeom>
              <a:avLst/>
              <a:gdLst>
                <a:gd name="T0" fmla="*/ 1 w 170"/>
                <a:gd name="T1" fmla="*/ 3 h 51"/>
                <a:gd name="T2" fmla="*/ 168 w 170"/>
                <a:gd name="T3" fmla="*/ 51 h 51"/>
                <a:gd name="T4" fmla="*/ 169 w 170"/>
                <a:gd name="T5" fmla="*/ 50 h 51"/>
                <a:gd name="T6" fmla="*/ 168 w 170"/>
                <a:gd name="T7" fmla="*/ 48 h 51"/>
                <a:gd name="T8" fmla="*/ 2 w 170"/>
                <a:gd name="T9" fmla="*/ 0 h 51"/>
                <a:gd name="T10" fmla="*/ 0 w 170"/>
                <a:gd name="T11" fmla="*/ 1 h 51"/>
                <a:gd name="T12" fmla="*/ 1 w 170"/>
                <a:gd name="T1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1">
                  <a:moveTo>
                    <a:pt x="1" y="3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8" y="51"/>
                    <a:pt x="169" y="50"/>
                    <a:pt x="169" y="50"/>
                  </a:cubicBezTo>
                  <a:cubicBezTo>
                    <a:pt x="170" y="49"/>
                    <a:pt x="169" y="48"/>
                    <a:pt x="168" y="4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9" name="Freeform 93"/>
            <p:cNvSpPr/>
            <p:nvPr/>
          </p:nvSpPr>
          <p:spPr bwMode="auto">
            <a:xfrm>
              <a:off x="-69" y="2499"/>
              <a:ext cx="215" cy="25"/>
            </a:xfrm>
            <a:custGeom>
              <a:avLst/>
              <a:gdLst>
                <a:gd name="T0" fmla="*/ 174 w 176"/>
                <a:gd name="T1" fmla="*/ 0 h 21"/>
                <a:gd name="T2" fmla="*/ 2 w 176"/>
                <a:gd name="T3" fmla="*/ 18 h 21"/>
                <a:gd name="T4" fmla="*/ 0 w 176"/>
                <a:gd name="T5" fmla="*/ 20 h 21"/>
                <a:gd name="T6" fmla="*/ 2 w 176"/>
                <a:gd name="T7" fmla="*/ 21 h 21"/>
                <a:gd name="T8" fmla="*/ 174 w 176"/>
                <a:gd name="T9" fmla="*/ 3 h 21"/>
                <a:gd name="T10" fmla="*/ 176 w 176"/>
                <a:gd name="T11" fmla="*/ 2 h 21"/>
                <a:gd name="T12" fmla="*/ 174 w 17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1">
                  <a:moveTo>
                    <a:pt x="174" y="0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0"/>
                  </a:cubicBezTo>
                  <a:cubicBezTo>
                    <a:pt x="1" y="20"/>
                    <a:pt x="1" y="21"/>
                    <a:pt x="2" y="2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5" y="3"/>
                    <a:pt x="176" y="2"/>
                    <a:pt x="176" y="2"/>
                  </a:cubicBezTo>
                  <a:cubicBezTo>
                    <a:pt x="175" y="1"/>
                    <a:pt x="175" y="0"/>
                    <a:pt x="174" y="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40" name="Freeform 94"/>
            <p:cNvSpPr/>
            <p:nvPr/>
          </p:nvSpPr>
          <p:spPr bwMode="auto">
            <a:xfrm>
              <a:off x="-72" y="2456"/>
              <a:ext cx="214" cy="13"/>
            </a:xfrm>
            <a:custGeom>
              <a:avLst/>
              <a:gdLst>
                <a:gd name="T0" fmla="*/ 173 w 175"/>
                <a:gd name="T1" fmla="*/ 9 h 11"/>
                <a:gd name="T2" fmla="*/ 1 w 175"/>
                <a:gd name="T3" fmla="*/ 0 h 11"/>
                <a:gd name="T4" fmla="*/ 0 w 175"/>
                <a:gd name="T5" fmla="*/ 1 h 11"/>
                <a:gd name="T6" fmla="*/ 1 w 175"/>
                <a:gd name="T7" fmla="*/ 3 h 11"/>
                <a:gd name="T8" fmla="*/ 173 w 175"/>
                <a:gd name="T9" fmla="*/ 11 h 11"/>
                <a:gd name="T10" fmla="*/ 175 w 175"/>
                <a:gd name="T11" fmla="*/ 10 h 11"/>
                <a:gd name="T12" fmla="*/ 173 w 175"/>
                <a:gd name="T13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1">
                  <a:moveTo>
                    <a:pt x="173" y="9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1"/>
                    <a:pt x="175" y="11"/>
                    <a:pt x="175" y="10"/>
                  </a:cubicBezTo>
                  <a:cubicBezTo>
                    <a:pt x="175" y="9"/>
                    <a:pt x="174" y="9"/>
                    <a:pt x="173" y="9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5" name="Group 4"/>
          <p:cNvGrpSpPr>
            <a:grpSpLocks noChangeAspect="1"/>
          </p:cNvGrpSpPr>
          <p:nvPr/>
        </p:nvGrpSpPr>
        <p:grpSpPr>
          <a:xfrm>
            <a:off x="7354377" y="5218653"/>
            <a:ext cx="1576919" cy="1491180"/>
            <a:chOff x="-89" y="2342"/>
            <a:chExt cx="938" cy="8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6" name="Freeform 5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7" name="Freeform 6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noFill/>
            <a:ln w="6191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8" name="Freeform 7"/>
            <p:cNvSpPr/>
            <p:nvPr/>
          </p:nvSpPr>
          <p:spPr bwMode="auto">
            <a:xfrm>
              <a:off x="664" y="2482"/>
              <a:ext cx="185" cy="131"/>
            </a:xfrm>
            <a:custGeom>
              <a:avLst/>
              <a:gdLst>
                <a:gd name="T0" fmla="*/ 0 w 152"/>
                <a:gd name="T1" fmla="*/ 66 h 108"/>
                <a:gd name="T2" fmla="*/ 116 w 152"/>
                <a:gd name="T3" fmla="*/ 29 h 108"/>
                <a:gd name="T4" fmla="*/ 113 w 152"/>
                <a:gd name="T5" fmla="*/ 103 h 108"/>
                <a:gd name="T6" fmla="*/ 23 w 152"/>
                <a:gd name="T7" fmla="*/ 108 h 108"/>
                <a:gd name="T8" fmla="*/ 0 w 152"/>
                <a:gd name="T9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08">
                  <a:moveTo>
                    <a:pt x="0" y="66"/>
                  </a:moveTo>
                  <a:cubicBezTo>
                    <a:pt x="37" y="38"/>
                    <a:pt x="80" y="0"/>
                    <a:pt x="116" y="29"/>
                  </a:cubicBezTo>
                  <a:cubicBezTo>
                    <a:pt x="152" y="58"/>
                    <a:pt x="145" y="104"/>
                    <a:pt x="113" y="103"/>
                  </a:cubicBezTo>
                  <a:cubicBezTo>
                    <a:pt x="81" y="103"/>
                    <a:pt x="35" y="103"/>
                    <a:pt x="23" y="108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9" name="Freeform 8"/>
            <p:cNvSpPr/>
            <p:nvPr/>
          </p:nvSpPr>
          <p:spPr bwMode="auto">
            <a:xfrm>
              <a:off x="-89" y="2537"/>
              <a:ext cx="174" cy="120"/>
            </a:xfrm>
            <a:custGeom>
              <a:avLst/>
              <a:gdLst>
                <a:gd name="T0" fmla="*/ 142 w 142"/>
                <a:gd name="T1" fmla="*/ 59 h 99"/>
                <a:gd name="T2" fmla="*/ 32 w 142"/>
                <a:gd name="T3" fmla="*/ 28 h 99"/>
                <a:gd name="T4" fmla="*/ 37 w 142"/>
                <a:gd name="T5" fmla="*/ 97 h 99"/>
                <a:gd name="T6" fmla="*/ 121 w 142"/>
                <a:gd name="T7" fmla="*/ 99 h 99"/>
                <a:gd name="T8" fmla="*/ 142 w 142"/>
                <a:gd name="T9" fmla="*/ 5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9">
                  <a:moveTo>
                    <a:pt x="142" y="59"/>
                  </a:moveTo>
                  <a:cubicBezTo>
                    <a:pt x="106" y="34"/>
                    <a:pt x="65" y="0"/>
                    <a:pt x="32" y="28"/>
                  </a:cubicBezTo>
                  <a:cubicBezTo>
                    <a:pt x="0" y="56"/>
                    <a:pt x="7" y="98"/>
                    <a:pt x="37" y="97"/>
                  </a:cubicBezTo>
                  <a:cubicBezTo>
                    <a:pt x="67" y="96"/>
                    <a:pt x="110" y="94"/>
                    <a:pt x="121" y="99"/>
                  </a:cubicBezTo>
                  <a:lnTo>
                    <a:pt x="142" y="59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0" name="Freeform 9"/>
            <p:cNvSpPr/>
            <p:nvPr/>
          </p:nvSpPr>
          <p:spPr bwMode="auto">
            <a:xfrm>
              <a:off x="-2" y="2461"/>
              <a:ext cx="780" cy="732"/>
            </a:xfrm>
            <a:custGeom>
              <a:avLst/>
              <a:gdLst>
                <a:gd name="T0" fmla="*/ 631 w 639"/>
                <a:gd name="T1" fmla="*/ 287 h 601"/>
                <a:gd name="T2" fmla="*/ 334 w 639"/>
                <a:gd name="T3" fmla="*/ 593 h 601"/>
                <a:gd name="T4" fmla="*/ 8 w 639"/>
                <a:gd name="T5" fmla="*/ 317 h 601"/>
                <a:gd name="T6" fmla="*/ 306 w 639"/>
                <a:gd name="T7" fmla="*/ 11 h 601"/>
                <a:gd name="T8" fmla="*/ 631 w 639"/>
                <a:gd name="T9" fmla="*/ 287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01">
                  <a:moveTo>
                    <a:pt x="631" y="287"/>
                  </a:moveTo>
                  <a:cubicBezTo>
                    <a:pt x="639" y="448"/>
                    <a:pt x="506" y="584"/>
                    <a:pt x="334" y="593"/>
                  </a:cubicBezTo>
                  <a:cubicBezTo>
                    <a:pt x="161" y="601"/>
                    <a:pt x="16" y="478"/>
                    <a:pt x="8" y="317"/>
                  </a:cubicBezTo>
                  <a:cubicBezTo>
                    <a:pt x="0" y="157"/>
                    <a:pt x="61" y="23"/>
                    <a:pt x="306" y="11"/>
                  </a:cubicBezTo>
                  <a:cubicBezTo>
                    <a:pt x="550" y="0"/>
                    <a:pt x="623" y="126"/>
                    <a:pt x="631" y="287"/>
                  </a:cubicBez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1" name="Freeform 10"/>
            <p:cNvSpPr/>
            <p:nvPr/>
          </p:nvSpPr>
          <p:spPr bwMode="auto">
            <a:xfrm>
              <a:off x="-27" y="2730"/>
              <a:ext cx="851" cy="499"/>
            </a:xfrm>
            <a:custGeom>
              <a:avLst/>
              <a:gdLst>
                <a:gd name="T0" fmla="*/ 603 w 696"/>
                <a:gd name="T1" fmla="*/ 64 h 410"/>
                <a:gd name="T2" fmla="*/ 604 w 696"/>
                <a:gd name="T3" fmla="*/ 57 h 410"/>
                <a:gd name="T4" fmla="*/ 543 w 696"/>
                <a:gd name="T5" fmla="*/ 2 h 410"/>
                <a:gd name="T6" fmla="*/ 502 w 696"/>
                <a:gd name="T7" fmla="*/ 22 h 410"/>
                <a:gd name="T8" fmla="*/ 337 w 696"/>
                <a:gd name="T9" fmla="*/ 7 h 410"/>
                <a:gd name="T10" fmla="*/ 174 w 696"/>
                <a:gd name="T11" fmla="*/ 38 h 410"/>
                <a:gd name="T12" fmla="*/ 131 w 696"/>
                <a:gd name="T13" fmla="*/ 22 h 410"/>
                <a:gd name="T14" fmla="*/ 77 w 696"/>
                <a:gd name="T15" fmla="*/ 82 h 410"/>
                <a:gd name="T16" fmla="*/ 78 w 696"/>
                <a:gd name="T17" fmla="*/ 89 h 410"/>
                <a:gd name="T18" fmla="*/ 3 w 696"/>
                <a:gd name="T19" fmla="*/ 220 h 410"/>
                <a:gd name="T20" fmla="*/ 369 w 696"/>
                <a:gd name="T21" fmla="*/ 402 h 410"/>
                <a:gd name="T22" fmla="*/ 691 w 696"/>
                <a:gd name="T23" fmla="*/ 187 h 410"/>
                <a:gd name="T24" fmla="*/ 603 w 696"/>
                <a:gd name="T25" fmla="*/ 6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6" h="410">
                  <a:moveTo>
                    <a:pt x="603" y="64"/>
                  </a:moveTo>
                  <a:cubicBezTo>
                    <a:pt x="604" y="61"/>
                    <a:pt x="604" y="59"/>
                    <a:pt x="604" y="57"/>
                  </a:cubicBezTo>
                  <a:cubicBezTo>
                    <a:pt x="602" y="25"/>
                    <a:pt x="575" y="0"/>
                    <a:pt x="543" y="2"/>
                  </a:cubicBezTo>
                  <a:cubicBezTo>
                    <a:pt x="527" y="3"/>
                    <a:pt x="512" y="11"/>
                    <a:pt x="502" y="22"/>
                  </a:cubicBezTo>
                  <a:cubicBezTo>
                    <a:pt x="453" y="10"/>
                    <a:pt x="397" y="4"/>
                    <a:pt x="337" y="7"/>
                  </a:cubicBezTo>
                  <a:cubicBezTo>
                    <a:pt x="278" y="10"/>
                    <a:pt x="223" y="21"/>
                    <a:pt x="174" y="38"/>
                  </a:cubicBezTo>
                  <a:cubicBezTo>
                    <a:pt x="163" y="27"/>
                    <a:pt x="148" y="21"/>
                    <a:pt x="131" y="22"/>
                  </a:cubicBezTo>
                  <a:cubicBezTo>
                    <a:pt x="100" y="23"/>
                    <a:pt x="75" y="50"/>
                    <a:pt x="77" y="82"/>
                  </a:cubicBezTo>
                  <a:cubicBezTo>
                    <a:pt x="77" y="84"/>
                    <a:pt x="77" y="87"/>
                    <a:pt x="78" y="89"/>
                  </a:cubicBezTo>
                  <a:cubicBezTo>
                    <a:pt x="29" y="126"/>
                    <a:pt x="0" y="172"/>
                    <a:pt x="3" y="220"/>
                  </a:cubicBezTo>
                  <a:cubicBezTo>
                    <a:pt x="8" y="329"/>
                    <a:pt x="211" y="410"/>
                    <a:pt x="369" y="402"/>
                  </a:cubicBezTo>
                  <a:cubicBezTo>
                    <a:pt x="528" y="395"/>
                    <a:pt x="696" y="296"/>
                    <a:pt x="691" y="187"/>
                  </a:cubicBezTo>
                  <a:cubicBezTo>
                    <a:pt x="689" y="139"/>
                    <a:pt x="656" y="96"/>
                    <a:pt x="603" y="64"/>
                  </a:cubicBezTo>
                  <a:close/>
                </a:path>
              </a:pathLst>
            </a:custGeom>
            <a:solidFill>
              <a:srgbClr val="A9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2" name="Freeform 11"/>
            <p:cNvSpPr/>
            <p:nvPr/>
          </p:nvSpPr>
          <p:spPr bwMode="auto">
            <a:xfrm>
              <a:off x="110" y="2791"/>
              <a:ext cx="34" cy="35"/>
            </a:xfrm>
            <a:custGeom>
              <a:avLst/>
              <a:gdLst>
                <a:gd name="T0" fmla="*/ 28 w 28"/>
                <a:gd name="T1" fmla="*/ 14 h 29"/>
                <a:gd name="T2" fmla="*/ 15 w 28"/>
                <a:gd name="T3" fmla="*/ 29 h 29"/>
                <a:gd name="T4" fmla="*/ 0 w 28"/>
                <a:gd name="T5" fmla="*/ 15 h 29"/>
                <a:gd name="T6" fmla="*/ 13 w 28"/>
                <a:gd name="T7" fmla="*/ 1 h 29"/>
                <a:gd name="T8" fmla="*/ 28 w 2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cubicBezTo>
                    <a:pt x="28" y="22"/>
                    <a:pt x="22" y="28"/>
                    <a:pt x="15" y="29"/>
                  </a:cubicBezTo>
                  <a:cubicBezTo>
                    <a:pt x="7" y="29"/>
                    <a:pt x="0" y="23"/>
                    <a:pt x="0" y="15"/>
                  </a:cubicBezTo>
                  <a:cubicBezTo>
                    <a:pt x="0" y="8"/>
                    <a:pt x="6" y="1"/>
                    <a:pt x="13" y="1"/>
                  </a:cubicBezTo>
                  <a:cubicBezTo>
                    <a:pt x="21" y="0"/>
                    <a:pt x="28" y="6"/>
                    <a:pt x="28" y="14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3" name="Freeform 12"/>
            <p:cNvSpPr/>
            <p:nvPr/>
          </p:nvSpPr>
          <p:spPr bwMode="auto">
            <a:xfrm>
              <a:off x="632" y="2768"/>
              <a:ext cx="34" cy="34"/>
            </a:xfrm>
            <a:custGeom>
              <a:avLst/>
              <a:gdLst>
                <a:gd name="T0" fmla="*/ 28 w 28"/>
                <a:gd name="T1" fmla="*/ 13 h 28"/>
                <a:gd name="T2" fmla="*/ 15 w 28"/>
                <a:gd name="T3" fmla="*/ 28 h 28"/>
                <a:gd name="T4" fmla="*/ 0 w 28"/>
                <a:gd name="T5" fmla="*/ 15 h 28"/>
                <a:gd name="T6" fmla="*/ 13 w 28"/>
                <a:gd name="T7" fmla="*/ 0 h 28"/>
                <a:gd name="T8" fmla="*/ 28 w 2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3"/>
                  </a:moveTo>
                  <a:cubicBezTo>
                    <a:pt x="28" y="21"/>
                    <a:pt x="22" y="28"/>
                    <a:pt x="15" y="28"/>
                  </a:cubicBezTo>
                  <a:cubicBezTo>
                    <a:pt x="7" y="28"/>
                    <a:pt x="1" y="22"/>
                    <a:pt x="0" y="15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4" name="Freeform 13"/>
            <p:cNvSpPr/>
            <p:nvPr/>
          </p:nvSpPr>
          <p:spPr bwMode="auto">
            <a:xfrm>
              <a:off x="144" y="2601"/>
              <a:ext cx="132" cy="132"/>
            </a:xfrm>
            <a:custGeom>
              <a:avLst/>
              <a:gdLst>
                <a:gd name="T0" fmla="*/ 106 w 108"/>
                <a:gd name="T1" fmla="*/ 52 h 108"/>
                <a:gd name="T2" fmla="*/ 57 w 108"/>
                <a:gd name="T3" fmla="*/ 107 h 108"/>
                <a:gd name="T4" fmla="*/ 2 w 108"/>
                <a:gd name="T5" fmla="*/ 57 h 108"/>
                <a:gd name="T6" fmla="*/ 51 w 108"/>
                <a:gd name="T7" fmla="*/ 2 h 108"/>
                <a:gd name="T8" fmla="*/ 106 w 108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2"/>
                  </a:moveTo>
                  <a:cubicBezTo>
                    <a:pt x="108" y="81"/>
                    <a:pt x="85" y="105"/>
                    <a:pt x="57" y="107"/>
                  </a:cubicBezTo>
                  <a:cubicBezTo>
                    <a:pt x="28" y="108"/>
                    <a:pt x="3" y="86"/>
                    <a:pt x="2" y="57"/>
                  </a:cubicBezTo>
                  <a:cubicBezTo>
                    <a:pt x="0" y="28"/>
                    <a:pt x="23" y="3"/>
                    <a:pt x="51" y="2"/>
                  </a:cubicBezTo>
                  <a:cubicBezTo>
                    <a:pt x="80" y="0"/>
                    <a:pt x="105" y="23"/>
                    <a:pt x="10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5" name="Freeform 14"/>
            <p:cNvSpPr/>
            <p:nvPr/>
          </p:nvSpPr>
          <p:spPr bwMode="auto">
            <a:xfrm>
              <a:off x="166" y="2601"/>
              <a:ext cx="109" cy="108"/>
            </a:xfrm>
            <a:custGeom>
              <a:avLst/>
              <a:gdLst>
                <a:gd name="T0" fmla="*/ 33 w 89"/>
                <a:gd name="T1" fmla="*/ 2 h 89"/>
                <a:gd name="T2" fmla="*/ 26 w 89"/>
                <a:gd name="T3" fmla="*/ 3 h 89"/>
                <a:gd name="T4" fmla="*/ 1 w 89"/>
                <a:gd name="T5" fmla="*/ 45 h 89"/>
                <a:gd name="T6" fmla="*/ 49 w 89"/>
                <a:gd name="T7" fmla="*/ 88 h 89"/>
                <a:gd name="T8" fmla="*/ 88 w 89"/>
                <a:gd name="T9" fmla="*/ 60 h 89"/>
                <a:gd name="T10" fmla="*/ 88 w 89"/>
                <a:gd name="T11" fmla="*/ 52 h 89"/>
                <a:gd name="T12" fmla="*/ 33 w 89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89">
                  <a:moveTo>
                    <a:pt x="33" y="2"/>
                  </a:moveTo>
                  <a:cubicBezTo>
                    <a:pt x="31" y="2"/>
                    <a:pt x="29" y="2"/>
                    <a:pt x="26" y="3"/>
                  </a:cubicBezTo>
                  <a:cubicBezTo>
                    <a:pt x="11" y="10"/>
                    <a:pt x="0" y="27"/>
                    <a:pt x="1" y="45"/>
                  </a:cubicBezTo>
                  <a:cubicBezTo>
                    <a:pt x="2" y="70"/>
                    <a:pt x="24" y="89"/>
                    <a:pt x="49" y="88"/>
                  </a:cubicBezTo>
                  <a:cubicBezTo>
                    <a:pt x="67" y="87"/>
                    <a:pt x="82" y="76"/>
                    <a:pt x="88" y="60"/>
                  </a:cubicBezTo>
                  <a:cubicBezTo>
                    <a:pt x="88" y="57"/>
                    <a:pt x="89" y="55"/>
                    <a:pt x="88" y="52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6" name="Freeform 15"/>
            <p:cNvSpPr/>
            <p:nvPr/>
          </p:nvSpPr>
          <p:spPr bwMode="auto">
            <a:xfrm>
              <a:off x="180" y="2601"/>
              <a:ext cx="94" cy="95"/>
            </a:xfrm>
            <a:custGeom>
              <a:avLst/>
              <a:gdLst>
                <a:gd name="T0" fmla="*/ 22 w 77"/>
                <a:gd name="T1" fmla="*/ 2 h 78"/>
                <a:gd name="T2" fmla="*/ 19 w 77"/>
                <a:gd name="T3" fmla="*/ 2 h 78"/>
                <a:gd name="T4" fmla="*/ 0 w 77"/>
                <a:gd name="T5" fmla="*/ 38 h 78"/>
                <a:gd name="T6" fmla="*/ 43 w 77"/>
                <a:gd name="T7" fmla="*/ 77 h 78"/>
                <a:gd name="T8" fmla="*/ 77 w 77"/>
                <a:gd name="T9" fmla="*/ 54 h 78"/>
                <a:gd name="T10" fmla="*/ 77 w 77"/>
                <a:gd name="T11" fmla="*/ 52 h 78"/>
                <a:gd name="T12" fmla="*/ 22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2" y="2"/>
                  </a:moveTo>
                  <a:cubicBezTo>
                    <a:pt x="21" y="2"/>
                    <a:pt x="20" y="2"/>
                    <a:pt x="19" y="2"/>
                  </a:cubicBezTo>
                  <a:cubicBezTo>
                    <a:pt x="7" y="10"/>
                    <a:pt x="0" y="23"/>
                    <a:pt x="0" y="38"/>
                  </a:cubicBezTo>
                  <a:cubicBezTo>
                    <a:pt x="2" y="60"/>
                    <a:pt x="21" y="78"/>
                    <a:pt x="43" y="77"/>
                  </a:cubicBezTo>
                  <a:cubicBezTo>
                    <a:pt x="58" y="76"/>
                    <a:pt x="71" y="67"/>
                    <a:pt x="77" y="54"/>
                  </a:cubicBezTo>
                  <a:cubicBezTo>
                    <a:pt x="77" y="53"/>
                    <a:pt x="77" y="52"/>
                    <a:pt x="77" y="52"/>
                  </a:cubicBezTo>
                  <a:cubicBezTo>
                    <a:pt x="76" y="23"/>
                    <a:pt x="51" y="0"/>
                    <a:pt x="22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7" name="Freeform 16"/>
            <p:cNvSpPr/>
            <p:nvPr/>
          </p:nvSpPr>
          <p:spPr bwMode="auto">
            <a:xfrm>
              <a:off x="166" y="2625"/>
              <a:ext cx="27" cy="28"/>
            </a:xfrm>
            <a:custGeom>
              <a:avLst/>
              <a:gdLst>
                <a:gd name="T0" fmla="*/ 22 w 22"/>
                <a:gd name="T1" fmla="*/ 11 h 23"/>
                <a:gd name="T2" fmla="*/ 11 w 22"/>
                <a:gd name="T3" fmla="*/ 22 h 23"/>
                <a:gd name="T4" fmla="*/ 0 w 22"/>
                <a:gd name="T5" fmla="*/ 12 h 23"/>
                <a:gd name="T6" fmla="*/ 10 w 22"/>
                <a:gd name="T7" fmla="*/ 0 h 23"/>
                <a:gd name="T8" fmla="*/ 22 w 22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2" y="11"/>
                  </a:moveTo>
                  <a:cubicBezTo>
                    <a:pt x="22" y="17"/>
                    <a:pt x="18" y="22"/>
                    <a:pt x="11" y="22"/>
                  </a:cubicBezTo>
                  <a:cubicBezTo>
                    <a:pt x="5" y="23"/>
                    <a:pt x="0" y="18"/>
                    <a:pt x="0" y="12"/>
                  </a:cubicBezTo>
                  <a:cubicBezTo>
                    <a:pt x="0" y="6"/>
                    <a:pt x="4" y="0"/>
                    <a:pt x="10" y="0"/>
                  </a:cubicBezTo>
                  <a:cubicBezTo>
                    <a:pt x="17" y="0"/>
                    <a:pt x="22" y="5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8" name="Freeform 17"/>
            <p:cNvSpPr/>
            <p:nvPr/>
          </p:nvSpPr>
          <p:spPr bwMode="auto">
            <a:xfrm>
              <a:off x="477" y="2585"/>
              <a:ext cx="132" cy="132"/>
            </a:xfrm>
            <a:custGeom>
              <a:avLst/>
              <a:gdLst>
                <a:gd name="T0" fmla="*/ 106 w 108"/>
                <a:gd name="T1" fmla="*/ 51 h 108"/>
                <a:gd name="T2" fmla="*/ 56 w 108"/>
                <a:gd name="T3" fmla="*/ 106 h 108"/>
                <a:gd name="T4" fmla="*/ 1 w 108"/>
                <a:gd name="T5" fmla="*/ 57 h 108"/>
                <a:gd name="T6" fmla="*/ 51 w 108"/>
                <a:gd name="T7" fmla="*/ 2 h 108"/>
                <a:gd name="T8" fmla="*/ 106 w 108"/>
                <a:gd name="T9" fmla="*/ 5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1"/>
                  </a:moveTo>
                  <a:cubicBezTo>
                    <a:pt x="108" y="80"/>
                    <a:pt x="85" y="105"/>
                    <a:pt x="56" y="106"/>
                  </a:cubicBezTo>
                  <a:cubicBezTo>
                    <a:pt x="27" y="108"/>
                    <a:pt x="3" y="86"/>
                    <a:pt x="1" y="57"/>
                  </a:cubicBezTo>
                  <a:cubicBezTo>
                    <a:pt x="0" y="28"/>
                    <a:pt x="22" y="3"/>
                    <a:pt x="51" y="2"/>
                  </a:cubicBezTo>
                  <a:cubicBezTo>
                    <a:pt x="80" y="0"/>
                    <a:pt x="105" y="23"/>
                    <a:pt x="10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9" name="Freeform 18"/>
            <p:cNvSpPr/>
            <p:nvPr/>
          </p:nvSpPr>
          <p:spPr bwMode="auto">
            <a:xfrm>
              <a:off x="499" y="2585"/>
              <a:ext cx="107" cy="109"/>
            </a:xfrm>
            <a:custGeom>
              <a:avLst/>
              <a:gdLst>
                <a:gd name="T0" fmla="*/ 33 w 88"/>
                <a:gd name="T1" fmla="*/ 2 h 89"/>
                <a:gd name="T2" fmla="*/ 26 w 88"/>
                <a:gd name="T3" fmla="*/ 2 h 89"/>
                <a:gd name="T4" fmla="*/ 1 w 88"/>
                <a:gd name="T5" fmla="*/ 45 h 89"/>
                <a:gd name="T6" fmla="*/ 48 w 88"/>
                <a:gd name="T7" fmla="*/ 88 h 89"/>
                <a:gd name="T8" fmla="*/ 88 w 88"/>
                <a:gd name="T9" fmla="*/ 60 h 89"/>
                <a:gd name="T10" fmla="*/ 88 w 88"/>
                <a:gd name="T11" fmla="*/ 51 h 89"/>
                <a:gd name="T12" fmla="*/ 33 w 88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9">
                  <a:moveTo>
                    <a:pt x="33" y="2"/>
                  </a:moveTo>
                  <a:cubicBezTo>
                    <a:pt x="31" y="2"/>
                    <a:pt x="28" y="2"/>
                    <a:pt x="26" y="2"/>
                  </a:cubicBezTo>
                  <a:cubicBezTo>
                    <a:pt x="10" y="10"/>
                    <a:pt x="0" y="27"/>
                    <a:pt x="1" y="45"/>
                  </a:cubicBezTo>
                  <a:cubicBezTo>
                    <a:pt x="2" y="70"/>
                    <a:pt x="23" y="89"/>
                    <a:pt x="48" y="88"/>
                  </a:cubicBezTo>
                  <a:cubicBezTo>
                    <a:pt x="66" y="87"/>
                    <a:pt x="81" y="76"/>
                    <a:pt x="88" y="60"/>
                  </a:cubicBezTo>
                  <a:cubicBezTo>
                    <a:pt x="88" y="57"/>
                    <a:pt x="88" y="54"/>
                    <a:pt x="88" y="51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0" name="Freeform 19"/>
            <p:cNvSpPr/>
            <p:nvPr/>
          </p:nvSpPr>
          <p:spPr bwMode="auto">
            <a:xfrm>
              <a:off x="511" y="2585"/>
              <a:ext cx="95" cy="94"/>
            </a:xfrm>
            <a:custGeom>
              <a:avLst/>
              <a:gdLst>
                <a:gd name="T0" fmla="*/ 23 w 78"/>
                <a:gd name="T1" fmla="*/ 2 h 77"/>
                <a:gd name="T2" fmla="*/ 20 w 78"/>
                <a:gd name="T3" fmla="*/ 2 h 77"/>
                <a:gd name="T4" fmla="*/ 1 w 78"/>
                <a:gd name="T5" fmla="*/ 38 h 77"/>
                <a:gd name="T6" fmla="*/ 44 w 78"/>
                <a:gd name="T7" fmla="*/ 76 h 77"/>
                <a:gd name="T8" fmla="*/ 78 w 78"/>
                <a:gd name="T9" fmla="*/ 53 h 77"/>
                <a:gd name="T10" fmla="*/ 78 w 78"/>
                <a:gd name="T11" fmla="*/ 51 h 77"/>
                <a:gd name="T12" fmla="*/ 23 w 78"/>
                <a:gd name="T13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7">
                  <a:moveTo>
                    <a:pt x="23" y="2"/>
                  </a:moveTo>
                  <a:cubicBezTo>
                    <a:pt x="22" y="2"/>
                    <a:pt x="21" y="2"/>
                    <a:pt x="20" y="2"/>
                  </a:cubicBezTo>
                  <a:cubicBezTo>
                    <a:pt x="8" y="10"/>
                    <a:pt x="0" y="23"/>
                    <a:pt x="1" y="38"/>
                  </a:cubicBezTo>
                  <a:cubicBezTo>
                    <a:pt x="2" y="60"/>
                    <a:pt x="21" y="77"/>
                    <a:pt x="44" y="76"/>
                  </a:cubicBezTo>
                  <a:cubicBezTo>
                    <a:pt x="59" y="76"/>
                    <a:pt x="72" y="66"/>
                    <a:pt x="78" y="53"/>
                  </a:cubicBezTo>
                  <a:cubicBezTo>
                    <a:pt x="78" y="53"/>
                    <a:pt x="78" y="52"/>
                    <a:pt x="78" y="51"/>
                  </a:cubicBezTo>
                  <a:cubicBezTo>
                    <a:pt x="77" y="23"/>
                    <a:pt x="52" y="0"/>
                    <a:pt x="23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1" name="Freeform 20"/>
            <p:cNvSpPr/>
            <p:nvPr/>
          </p:nvSpPr>
          <p:spPr bwMode="auto">
            <a:xfrm>
              <a:off x="497" y="2610"/>
              <a:ext cx="29" cy="28"/>
            </a:xfrm>
            <a:custGeom>
              <a:avLst/>
              <a:gdLst>
                <a:gd name="T0" fmla="*/ 23 w 23"/>
                <a:gd name="T1" fmla="*/ 11 h 23"/>
                <a:gd name="T2" fmla="*/ 12 w 23"/>
                <a:gd name="T3" fmla="*/ 22 h 23"/>
                <a:gd name="T4" fmla="*/ 0 w 23"/>
                <a:gd name="T5" fmla="*/ 12 h 23"/>
                <a:gd name="T6" fmla="*/ 11 w 23"/>
                <a:gd name="T7" fmla="*/ 0 h 23"/>
                <a:gd name="T8" fmla="*/ 23 w 23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11"/>
                  </a:moveTo>
                  <a:cubicBezTo>
                    <a:pt x="23" y="17"/>
                    <a:pt x="18" y="22"/>
                    <a:pt x="12" y="22"/>
                  </a:cubicBezTo>
                  <a:cubicBezTo>
                    <a:pt x="6" y="23"/>
                    <a:pt x="1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cubicBezTo>
                    <a:pt x="17" y="0"/>
                    <a:pt x="22" y="5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2" name="Freeform 21"/>
            <p:cNvSpPr/>
            <p:nvPr/>
          </p:nvSpPr>
          <p:spPr bwMode="auto">
            <a:xfrm>
              <a:off x="43" y="2888"/>
              <a:ext cx="126" cy="126"/>
            </a:xfrm>
            <a:custGeom>
              <a:avLst/>
              <a:gdLst>
                <a:gd name="T0" fmla="*/ 102 w 103"/>
                <a:gd name="T1" fmla="*/ 49 h 103"/>
                <a:gd name="T2" fmla="*/ 54 w 103"/>
                <a:gd name="T3" fmla="*/ 102 h 103"/>
                <a:gd name="T4" fmla="*/ 2 w 103"/>
                <a:gd name="T5" fmla="*/ 54 h 103"/>
                <a:gd name="T6" fmla="*/ 49 w 103"/>
                <a:gd name="T7" fmla="*/ 2 h 103"/>
                <a:gd name="T8" fmla="*/ 102 w 103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2" y="49"/>
                  </a:moveTo>
                  <a:cubicBezTo>
                    <a:pt x="103" y="77"/>
                    <a:pt x="82" y="100"/>
                    <a:pt x="54" y="102"/>
                  </a:cubicBezTo>
                  <a:cubicBezTo>
                    <a:pt x="26" y="103"/>
                    <a:pt x="3" y="82"/>
                    <a:pt x="2" y="54"/>
                  </a:cubicBezTo>
                  <a:cubicBezTo>
                    <a:pt x="0" y="27"/>
                    <a:pt x="22" y="3"/>
                    <a:pt x="49" y="2"/>
                  </a:cubicBezTo>
                  <a:cubicBezTo>
                    <a:pt x="77" y="0"/>
                    <a:pt x="100" y="22"/>
                    <a:pt x="102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3" name="Freeform 22"/>
            <p:cNvSpPr/>
            <p:nvPr/>
          </p:nvSpPr>
          <p:spPr bwMode="auto">
            <a:xfrm>
              <a:off x="622" y="2851"/>
              <a:ext cx="125" cy="125"/>
            </a:xfrm>
            <a:custGeom>
              <a:avLst/>
              <a:gdLst>
                <a:gd name="T0" fmla="*/ 101 w 102"/>
                <a:gd name="T1" fmla="*/ 49 h 103"/>
                <a:gd name="T2" fmla="*/ 53 w 102"/>
                <a:gd name="T3" fmla="*/ 101 h 103"/>
                <a:gd name="T4" fmla="*/ 1 w 102"/>
                <a:gd name="T5" fmla="*/ 54 h 103"/>
                <a:gd name="T6" fmla="*/ 49 w 102"/>
                <a:gd name="T7" fmla="*/ 1 h 103"/>
                <a:gd name="T8" fmla="*/ 101 w 102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">
                  <a:moveTo>
                    <a:pt x="101" y="49"/>
                  </a:moveTo>
                  <a:cubicBezTo>
                    <a:pt x="102" y="77"/>
                    <a:pt x="81" y="100"/>
                    <a:pt x="53" y="101"/>
                  </a:cubicBezTo>
                  <a:cubicBezTo>
                    <a:pt x="26" y="103"/>
                    <a:pt x="2" y="81"/>
                    <a:pt x="1" y="54"/>
                  </a:cubicBezTo>
                  <a:cubicBezTo>
                    <a:pt x="0" y="26"/>
                    <a:pt x="21" y="3"/>
                    <a:pt x="49" y="1"/>
                  </a:cubicBezTo>
                  <a:cubicBezTo>
                    <a:pt x="76" y="0"/>
                    <a:pt x="100" y="21"/>
                    <a:pt x="101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4" name="Freeform 23"/>
            <p:cNvSpPr/>
            <p:nvPr/>
          </p:nvSpPr>
          <p:spPr bwMode="auto">
            <a:xfrm>
              <a:off x="219" y="2819"/>
              <a:ext cx="350" cy="184"/>
            </a:xfrm>
            <a:custGeom>
              <a:avLst/>
              <a:gdLst>
                <a:gd name="T0" fmla="*/ 25 w 287"/>
                <a:gd name="T1" fmla="*/ 42 h 151"/>
                <a:gd name="T2" fmla="*/ 273 w 287"/>
                <a:gd name="T3" fmla="*/ 28 h 151"/>
                <a:gd name="T4" fmla="*/ 164 w 287"/>
                <a:gd name="T5" fmla="*/ 140 h 151"/>
                <a:gd name="T6" fmla="*/ 25 w 287"/>
                <a:gd name="T7" fmla="*/ 4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51">
                  <a:moveTo>
                    <a:pt x="25" y="42"/>
                  </a:moveTo>
                  <a:cubicBezTo>
                    <a:pt x="59" y="26"/>
                    <a:pt x="221" y="0"/>
                    <a:pt x="273" y="28"/>
                  </a:cubicBezTo>
                  <a:cubicBezTo>
                    <a:pt x="287" y="33"/>
                    <a:pt x="269" y="129"/>
                    <a:pt x="164" y="140"/>
                  </a:cubicBezTo>
                  <a:cubicBezTo>
                    <a:pt x="52" y="151"/>
                    <a:pt x="0" y="54"/>
                    <a:pt x="25" y="4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5" name="Freeform 24"/>
            <p:cNvSpPr/>
            <p:nvPr/>
          </p:nvSpPr>
          <p:spPr bwMode="auto">
            <a:xfrm>
              <a:off x="280" y="2843"/>
              <a:ext cx="104" cy="66"/>
            </a:xfrm>
            <a:custGeom>
              <a:avLst/>
              <a:gdLst>
                <a:gd name="T0" fmla="*/ 19 w 85"/>
                <a:gd name="T1" fmla="*/ 53 h 54"/>
                <a:gd name="T2" fmla="*/ 72 w 85"/>
                <a:gd name="T3" fmla="*/ 47 h 54"/>
                <a:gd name="T4" fmla="*/ 84 w 85"/>
                <a:gd name="T5" fmla="*/ 32 h 54"/>
                <a:gd name="T6" fmla="*/ 80 w 85"/>
                <a:gd name="T7" fmla="*/ 0 h 54"/>
                <a:gd name="T8" fmla="*/ 0 w 85"/>
                <a:gd name="T9" fmla="*/ 14 h 54"/>
                <a:gd name="T10" fmla="*/ 4 w 85"/>
                <a:gd name="T11" fmla="*/ 41 h 54"/>
                <a:gd name="T12" fmla="*/ 19 w 85"/>
                <a:gd name="T13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4">
                  <a:moveTo>
                    <a:pt x="19" y="53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80" y="46"/>
                    <a:pt x="85" y="39"/>
                    <a:pt x="84" y="3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0" y="3"/>
                    <a:pt x="21" y="8"/>
                    <a:pt x="0" y="14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9"/>
                    <a:pt x="11" y="54"/>
                    <a:pt x="19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6" name="Freeform 25"/>
            <p:cNvSpPr/>
            <p:nvPr/>
          </p:nvSpPr>
          <p:spPr bwMode="auto">
            <a:xfrm>
              <a:off x="420" y="2837"/>
              <a:ext cx="101" cy="60"/>
            </a:xfrm>
            <a:custGeom>
              <a:avLst/>
              <a:gdLst>
                <a:gd name="T0" fmla="*/ 14 w 82"/>
                <a:gd name="T1" fmla="*/ 47 h 49"/>
                <a:gd name="T2" fmla="*/ 67 w 82"/>
                <a:gd name="T3" fmla="*/ 49 h 49"/>
                <a:gd name="T4" fmla="*/ 81 w 82"/>
                <a:gd name="T5" fmla="*/ 35 h 49"/>
                <a:gd name="T6" fmla="*/ 82 w 82"/>
                <a:gd name="T7" fmla="*/ 4 h 49"/>
                <a:gd name="T8" fmla="*/ 1 w 82"/>
                <a:gd name="T9" fmla="*/ 1 h 49"/>
                <a:gd name="T10" fmla="*/ 0 w 82"/>
                <a:gd name="T11" fmla="*/ 33 h 49"/>
                <a:gd name="T12" fmla="*/ 14 w 82"/>
                <a:gd name="T13" fmla="*/ 4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14" y="4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75" y="49"/>
                    <a:pt x="81" y="43"/>
                    <a:pt x="81" y="3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60" y="0"/>
                    <a:pt x="31" y="0"/>
                    <a:pt x="1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1"/>
                    <a:pt x="6" y="47"/>
                    <a:pt x="1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7" name="Freeform 26"/>
            <p:cNvSpPr/>
            <p:nvPr/>
          </p:nvSpPr>
          <p:spPr bwMode="auto">
            <a:xfrm>
              <a:off x="431" y="2342"/>
              <a:ext cx="306" cy="285"/>
            </a:xfrm>
            <a:custGeom>
              <a:avLst/>
              <a:gdLst>
                <a:gd name="T0" fmla="*/ 127 w 250"/>
                <a:gd name="T1" fmla="*/ 105 h 234"/>
                <a:gd name="T2" fmla="*/ 12 w 250"/>
                <a:gd name="T3" fmla="*/ 114 h 234"/>
                <a:gd name="T4" fmla="*/ 118 w 250"/>
                <a:gd name="T5" fmla="*/ 142 h 234"/>
                <a:gd name="T6" fmla="*/ 189 w 250"/>
                <a:gd name="T7" fmla="*/ 184 h 234"/>
                <a:gd name="T8" fmla="*/ 209 w 250"/>
                <a:gd name="T9" fmla="*/ 100 h 234"/>
                <a:gd name="T10" fmla="*/ 127 w 250"/>
                <a:gd name="T11" fmla="*/ 1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234">
                  <a:moveTo>
                    <a:pt x="127" y="105"/>
                  </a:moveTo>
                  <a:cubicBezTo>
                    <a:pt x="64" y="59"/>
                    <a:pt x="37" y="0"/>
                    <a:pt x="12" y="114"/>
                  </a:cubicBezTo>
                  <a:cubicBezTo>
                    <a:pt x="0" y="159"/>
                    <a:pt x="4" y="162"/>
                    <a:pt x="118" y="142"/>
                  </a:cubicBezTo>
                  <a:cubicBezTo>
                    <a:pt x="164" y="234"/>
                    <a:pt x="154" y="219"/>
                    <a:pt x="189" y="184"/>
                  </a:cubicBezTo>
                  <a:cubicBezTo>
                    <a:pt x="225" y="150"/>
                    <a:pt x="250" y="93"/>
                    <a:pt x="209" y="100"/>
                  </a:cubicBezTo>
                  <a:cubicBezTo>
                    <a:pt x="169" y="107"/>
                    <a:pt x="127" y="105"/>
                    <a:pt x="127" y="105"/>
                  </a:cubicBezTo>
                  <a:close/>
                </a:path>
              </a:pathLst>
            </a:custGeom>
            <a:solidFill>
              <a:srgbClr val="EC6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8" name="Freeform 27"/>
            <p:cNvSpPr/>
            <p:nvPr/>
          </p:nvSpPr>
          <p:spPr bwMode="auto">
            <a:xfrm>
              <a:off x="552" y="2459"/>
              <a:ext cx="57" cy="70"/>
            </a:xfrm>
            <a:custGeom>
              <a:avLst/>
              <a:gdLst>
                <a:gd name="T0" fmla="*/ 19 w 46"/>
                <a:gd name="T1" fmla="*/ 2 h 58"/>
                <a:gd name="T2" fmla="*/ 42 w 46"/>
                <a:gd name="T3" fmla="*/ 10 h 58"/>
                <a:gd name="T4" fmla="*/ 24 w 46"/>
                <a:gd name="T5" fmla="*/ 56 h 58"/>
                <a:gd name="T6" fmla="*/ 4 w 46"/>
                <a:gd name="T7" fmla="*/ 48 h 58"/>
                <a:gd name="T8" fmla="*/ 19 w 46"/>
                <a:gd name="T9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7">
                  <a:moveTo>
                    <a:pt x="19" y="2"/>
                  </a:moveTo>
                  <a:cubicBezTo>
                    <a:pt x="29" y="0"/>
                    <a:pt x="46" y="6"/>
                    <a:pt x="42" y="10"/>
                  </a:cubicBezTo>
                  <a:cubicBezTo>
                    <a:pt x="34" y="17"/>
                    <a:pt x="28" y="58"/>
                    <a:pt x="24" y="56"/>
                  </a:cubicBezTo>
                  <a:cubicBezTo>
                    <a:pt x="19" y="54"/>
                    <a:pt x="7" y="52"/>
                    <a:pt x="4" y="48"/>
                  </a:cubicBezTo>
                  <a:cubicBezTo>
                    <a:pt x="0" y="44"/>
                    <a:pt x="8" y="6"/>
                    <a:pt x="19" y="2"/>
                  </a:cubicBezTo>
                  <a:close/>
                </a:path>
              </a:pathLst>
            </a:custGeom>
            <a:solidFill>
              <a:srgbClr val="F2A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9" name="Group 99"/>
          <p:cNvGrpSpPr>
            <a:grpSpLocks noChangeAspect="1"/>
          </p:cNvGrpSpPr>
          <p:nvPr/>
        </p:nvGrpSpPr>
        <p:grpSpPr>
          <a:xfrm>
            <a:off x="3013393" y="274943"/>
            <a:ext cx="1407583" cy="1401233"/>
            <a:chOff x="3197" y="372"/>
            <a:chExt cx="665" cy="6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0" name="Oval 100"/>
            <p:cNvSpPr>
              <a:spLocks noChangeArrowheads="1"/>
            </p:cNvSpPr>
            <p:nvPr/>
          </p:nvSpPr>
          <p:spPr bwMode="auto">
            <a:xfrm>
              <a:off x="3217" y="392"/>
              <a:ext cx="627" cy="622"/>
            </a:xfrm>
            <a:prstGeom prst="ellipse">
              <a:avLst/>
            </a:pr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1" name="Freeform 101"/>
            <p:cNvSpPr>
              <a:spLocks noEditPoints="1"/>
            </p:cNvSpPr>
            <p:nvPr/>
          </p:nvSpPr>
          <p:spPr bwMode="auto">
            <a:xfrm>
              <a:off x="3197" y="372"/>
              <a:ext cx="665" cy="662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2" name="Freeform 102"/>
            <p:cNvSpPr/>
            <p:nvPr/>
          </p:nvSpPr>
          <p:spPr bwMode="auto">
            <a:xfrm>
              <a:off x="3298" y="461"/>
              <a:ext cx="509" cy="480"/>
            </a:xfrm>
            <a:custGeom>
              <a:avLst/>
              <a:gdLst>
                <a:gd name="T0" fmla="*/ 219 w 251"/>
                <a:gd name="T1" fmla="*/ 80 h 238"/>
                <a:gd name="T2" fmla="*/ 93 w 251"/>
                <a:gd name="T3" fmla="*/ 31 h 238"/>
                <a:gd name="T4" fmla="*/ 79 w 251"/>
                <a:gd name="T5" fmla="*/ 32 h 238"/>
                <a:gd name="T6" fmla="*/ 71 w 251"/>
                <a:gd name="T7" fmla="*/ 32 h 238"/>
                <a:gd name="T8" fmla="*/ 67 w 251"/>
                <a:gd name="T9" fmla="*/ 42 h 238"/>
                <a:gd name="T10" fmla="*/ 62 w 251"/>
                <a:gd name="T11" fmla="*/ 45 h 238"/>
                <a:gd name="T12" fmla="*/ 11 w 251"/>
                <a:gd name="T13" fmla="*/ 171 h 238"/>
                <a:gd name="T14" fmla="*/ 164 w 251"/>
                <a:gd name="T15" fmla="*/ 208 h 238"/>
                <a:gd name="T16" fmla="*/ 219 w 251"/>
                <a:gd name="T17" fmla="*/ 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238">
                  <a:moveTo>
                    <a:pt x="219" y="80"/>
                  </a:moveTo>
                  <a:cubicBezTo>
                    <a:pt x="190" y="12"/>
                    <a:pt x="132" y="18"/>
                    <a:pt x="93" y="31"/>
                  </a:cubicBezTo>
                  <a:cubicBezTo>
                    <a:pt x="103" y="9"/>
                    <a:pt x="88" y="0"/>
                    <a:pt x="79" y="32"/>
                  </a:cubicBezTo>
                  <a:cubicBezTo>
                    <a:pt x="85" y="5"/>
                    <a:pt x="64" y="10"/>
                    <a:pt x="71" y="32"/>
                  </a:cubicBezTo>
                  <a:cubicBezTo>
                    <a:pt x="58" y="13"/>
                    <a:pt x="49" y="34"/>
                    <a:pt x="67" y="42"/>
                  </a:cubicBezTo>
                  <a:cubicBezTo>
                    <a:pt x="65" y="43"/>
                    <a:pt x="64" y="44"/>
                    <a:pt x="62" y="45"/>
                  </a:cubicBezTo>
                  <a:cubicBezTo>
                    <a:pt x="13" y="72"/>
                    <a:pt x="0" y="118"/>
                    <a:pt x="11" y="171"/>
                  </a:cubicBezTo>
                  <a:cubicBezTo>
                    <a:pt x="29" y="238"/>
                    <a:pt x="126" y="227"/>
                    <a:pt x="164" y="208"/>
                  </a:cubicBezTo>
                  <a:cubicBezTo>
                    <a:pt x="203" y="190"/>
                    <a:pt x="251" y="156"/>
                    <a:pt x="219" y="80"/>
                  </a:cubicBezTo>
                </a:path>
              </a:pathLst>
            </a:custGeom>
            <a:solidFill>
              <a:srgbClr val="A07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3" name="Freeform 103"/>
            <p:cNvSpPr/>
            <p:nvPr/>
          </p:nvSpPr>
          <p:spPr bwMode="auto">
            <a:xfrm>
              <a:off x="3357" y="584"/>
              <a:ext cx="389" cy="355"/>
            </a:xfrm>
            <a:custGeom>
              <a:avLst/>
              <a:gdLst>
                <a:gd name="T0" fmla="*/ 0 w 192"/>
                <a:gd name="T1" fmla="*/ 63 h 176"/>
                <a:gd name="T2" fmla="*/ 129 w 192"/>
                <a:gd name="T3" fmla="*/ 128 h 176"/>
                <a:gd name="T4" fmla="*/ 155 w 192"/>
                <a:gd name="T5" fmla="*/ 0 h 176"/>
                <a:gd name="T6" fmla="*/ 111 w 192"/>
                <a:gd name="T7" fmla="*/ 11 h 176"/>
                <a:gd name="T8" fmla="*/ 99 w 192"/>
                <a:gd name="T9" fmla="*/ 21 h 176"/>
                <a:gd name="T10" fmla="*/ 75 w 192"/>
                <a:gd name="T11" fmla="*/ 31 h 176"/>
                <a:gd name="T12" fmla="*/ 53 w 192"/>
                <a:gd name="T13" fmla="*/ 33 h 176"/>
                <a:gd name="T14" fmla="*/ 0 w 192"/>
                <a:gd name="T15" fmla="*/ 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76">
                  <a:moveTo>
                    <a:pt x="0" y="63"/>
                  </a:moveTo>
                  <a:cubicBezTo>
                    <a:pt x="4" y="88"/>
                    <a:pt x="9" y="176"/>
                    <a:pt x="129" y="128"/>
                  </a:cubicBezTo>
                  <a:cubicBezTo>
                    <a:pt x="190" y="100"/>
                    <a:pt x="192" y="58"/>
                    <a:pt x="155" y="0"/>
                  </a:cubicBezTo>
                  <a:cubicBezTo>
                    <a:pt x="155" y="0"/>
                    <a:pt x="117" y="11"/>
                    <a:pt x="111" y="11"/>
                  </a:cubicBezTo>
                  <a:cubicBezTo>
                    <a:pt x="123" y="19"/>
                    <a:pt x="110" y="30"/>
                    <a:pt x="99" y="21"/>
                  </a:cubicBezTo>
                  <a:cubicBezTo>
                    <a:pt x="101" y="37"/>
                    <a:pt x="82" y="50"/>
                    <a:pt x="75" y="31"/>
                  </a:cubicBezTo>
                  <a:cubicBezTo>
                    <a:pt x="77" y="49"/>
                    <a:pt x="44" y="59"/>
                    <a:pt x="53" y="33"/>
                  </a:cubicBezTo>
                  <a:cubicBezTo>
                    <a:pt x="39" y="46"/>
                    <a:pt x="11" y="63"/>
                    <a:pt x="0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4" name="Freeform 104"/>
            <p:cNvSpPr/>
            <p:nvPr/>
          </p:nvSpPr>
          <p:spPr bwMode="auto">
            <a:xfrm>
              <a:off x="3373" y="650"/>
              <a:ext cx="211" cy="218"/>
            </a:xfrm>
            <a:custGeom>
              <a:avLst/>
              <a:gdLst>
                <a:gd name="T0" fmla="*/ 45 w 104"/>
                <a:gd name="T1" fmla="*/ 108 h 108"/>
                <a:gd name="T2" fmla="*/ 0 w 104"/>
                <a:gd name="T3" fmla="*/ 67 h 108"/>
                <a:gd name="T4" fmla="*/ 45 w 10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08">
                  <a:moveTo>
                    <a:pt x="45" y="108"/>
                  </a:moveTo>
                  <a:cubicBezTo>
                    <a:pt x="104" y="62"/>
                    <a:pt x="81" y="0"/>
                    <a:pt x="0" y="67"/>
                  </a:cubicBezTo>
                  <a:cubicBezTo>
                    <a:pt x="7" y="85"/>
                    <a:pt x="19" y="103"/>
                    <a:pt x="45" y="108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5" name="Freeform 105"/>
            <p:cNvSpPr/>
            <p:nvPr/>
          </p:nvSpPr>
          <p:spPr bwMode="auto">
            <a:xfrm>
              <a:off x="3576" y="644"/>
              <a:ext cx="146" cy="113"/>
            </a:xfrm>
            <a:custGeom>
              <a:avLst/>
              <a:gdLst>
                <a:gd name="T0" fmla="*/ 63 w 72"/>
                <a:gd name="T1" fmla="*/ 0 h 56"/>
                <a:gd name="T2" fmla="*/ 71 w 72"/>
                <a:gd name="T3" fmla="*/ 42 h 56"/>
                <a:gd name="T4" fmla="*/ 63 w 72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56">
                  <a:moveTo>
                    <a:pt x="63" y="0"/>
                  </a:moveTo>
                  <a:cubicBezTo>
                    <a:pt x="0" y="3"/>
                    <a:pt x="0" y="56"/>
                    <a:pt x="71" y="42"/>
                  </a:cubicBezTo>
                  <a:cubicBezTo>
                    <a:pt x="72" y="30"/>
                    <a:pt x="69" y="16"/>
                    <a:pt x="63" y="0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6" name="Freeform 106"/>
            <p:cNvSpPr/>
            <p:nvPr/>
          </p:nvSpPr>
          <p:spPr bwMode="auto">
            <a:xfrm>
              <a:off x="3509" y="640"/>
              <a:ext cx="102" cy="121"/>
            </a:xfrm>
            <a:custGeom>
              <a:avLst/>
              <a:gdLst>
                <a:gd name="T0" fmla="*/ 22 w 50"/>
                <a:gd name="T1" fmla="*/ 60 h 60"/>
                <a:gd name="T2" fmla="*/ 50 w 50"/>
                <a:gd name="T3" fmla="*/ 48 h 60"/>
                <a:gd name="T4" fmla="*/ 23 w 50"/>
                <a:gd name="T5" fmla="*/ 0 h 60"/>
                <a:gd name="T6" fmla="*/ 0 w 50"/>
                <a:gd name="T7" fmla="*/ 3 h 60"/>
                <a:gd name="T8" fmla="*/ 22 w 5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0">
                  <a:moveTo>
                    <a:pt x="22" y="60"/>
                  </a:moveTo>
                  <a:cubicBezTo>
                    <a:pt x="50" y="48"/>
                    <a:pt x="50" y="48"/>
                    <a:pt x="50" y="48"/>
                  </a:cubicBezTo>
                  <a:cubicBezTo>
                    <a:pt x="50" y="48"/>
                    <a:pt x="28" y="19"/>
                    <a:pt x="23" y="0"/>
                  </a:cubicBezTo>
                  <a:cubicBezTo>
                    <a:pt x="20" y="12"/>
                    <a:pt x="6" y="19"/>
                    <a:pt x="0" y="3"/>
                  </a:cubicBezTo>
                  <a:cubicBezTo>
                    <a:pt x="8" y="23"/>
                    <a:pt x="22" y="49"/>
                    <a:pt x="22" y="6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7" name="Freeform 107"/>
            <p:cNvSpPr/>
            <p:nvPr/>
          </p:nvSpPr>
          <p:spPr bwMode="auto">
            <a:xfrm>
              <a:off x="3540" y="711"/>
              <a:ext cx="87" cy="81"/>
            </a:xfrm>
            <a:custGeom>
              <a:avLst/>
              <a:gdLst>
                <a:gd name="T0" fmla="*/ 5 w 43"/>
                <a:gd name="T1" fmla="*/ 28 h 40"/>
                <a:gd name="T2" fmla="*/ 36 w 43"/>
                <a:gd name="T3" fmla="*/ 10 h 40"/>
                <a:gd name="T4" fmla="*/ 29 w 43"/>
                <a:gd name="T5" fmla="*/ 29 h 40"/>
                <a:gd name="T6" fmla="*/ 5 w 43"/>
                <a:gd name="T7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0">
                  <a:moveTo>
                    <a:pt x="5" y="28"/>
                  </a:moveTo>
                  <a:cubicBezTo>
                    <a:pt x="0" y="17"/>
                    <a:pt x="19" y="0"/>
                    <a:pt x="36" y="10"/>
                  </a:cubicBezTo>
                  <a:cubicBezTo>
                    <a:pt x="43" y="16"/>
                    <a:pt x="41" y="24"/>
                    <a:pt x="29" y="29"/>
                  </a:cubicBezTo>
                  <a:cubicBezTo>
                    <a:pt x="22" y="31"/>
                    <a:pt x="8" y="40"/>
                    <a:pt x="5" y="28"/>
                  </a:cubicBezTo>
                  <a:close/>
                </a:path>
              </a:pathLst>
            </a:custGeom>
            <a:solidFill>
              <a:srgbClr val="685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8" name="Freeform 108"/>
            <p:cNvSpPr/>
            <p:nvPr/>
          </p:nvSpPr>
          <p:spPr bwMode="auto">
            <a:xfrm>
              <a:off x="3564" y="751"/>
              <a:ext cx="14" cy="15"/>
            </a:xfrm>
            <a:custGeom>
              <a:avLst/>
              <a:gdLst>
                <a:gd name="T0" fmla="*/ 6 w 7"/>
                <a:gd name="T1" fmla="*/ 3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1 h 7"/>
                <a:gd name="T8" fmla="*/ 6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3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6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9" name="Freeform 109"/>
            <p:cNvSpPr/>
            <p:nvPr/>
          </p:nvSpPr>
          <p:spPr bwMode="auto">
            <a:xfrm>
              <a:off x="3592" y="739"/>
              <a:ext cx="15" cy="14"/>
            </a:xfrm>
            <a:custGeom>
              <a:avLst/>
              <a:gdLst>
                <a:gd name="T0" fmla="*/ 6 w 7"/>
                <a:gd name="T1" fmla="*/ 2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0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0" name="Freeform 110"/>
            <p:cNvSpPr/>
            <p:nvPr/>
          </p:nvSpPr>
          <p:spPr bwMode="auto">
            <a:xfrm>
              <a:off x="3566" y="790"/>
              <a:ext cx="28" cy="26"/>
            </a:xfrm>
            <a:custGeom>
              <a:avLst/>
              <a:gdLst>
                <a:gd name="T0" fmla="*/ 14 w 14"/>
                <a:gd name="T1" fmla="*/ 3 h 13"/>
                <a:gd name="T2" fmla="*/ 8 w 14"/>
                <a:gd name="T3" fmla="*/ 12 h 13"/>
                <a:gd name="T4" fmla="*/ 0 w 14"/>
                <a:gd name="T5" fmla="*/ 9 h 13"/>
                <a:gd name="T6" fmla="*/ 5 w 14"/>
                <a:gd name="T7" fmla="*/ 2 h 13"/>
                <a:gd name="T8" fmla="*/ 14 w 14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3"/>
                  </a:moveTo>
                  <a:cubicBezTo>
                    <a:pt x="14" y="6"/>
                    <a:pt x="12" y="11"/>
                    <a:pt x="8" y="12"/>
                  </a:cubicBezTo>
                  <a:cubicBezTo>
                    <a:pt x="5" y="13"/>
                    <a:pt x="1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ubicBezTo>
                    <a:pt x="9" y="1"/>
                    <a:pt x="13" y="0"/>
                    <a:pt x="14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1" name="Freeform 111"/>
            <p:cNvSpPr/>
            <p:nvPr/>
          </p:nvSpPr>
          <p:spPr bwMode="auto">
            <a:xfrm>
              <a:off x="3434" y="739"/>
              <a:ext cx="98" cy="91"/>
            </a:xfrm>
            <a:custGeom>
              <a:avLst/>
              <a:gdLst>
                <a:gd name="T0" fmla="*/ 30 w 48"/>
                <a:gd name="T1" fmla="*/ 0 h 45"/>
                <a:gd name="T2" fmla="*/ 1 w 48"/>
                <a:gd name="T3" fmla="*/ 16 h 45"/>
                <a:gd name="T4" fmla="*/ 29 w 48"/>
                <a:gd name="T5" fmla="*/ 31 h 45"/>
                <a:gd name="T6" fmla="*/ 3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30" y="0"/>
                  </a:moveTo>
                  <a:cubicBezTo>
                    <a:pt x="47" y="18"/>
                    <a:pt x="16" y="43"/>
                    <a:pt x="1" y="16"/>
                  </a:cubicBezTo>
                  <a:cubicBezTo>
                    <a:pt x="0" y="14"/>
                    <a:pt x="3" y="45"/>
                    <a:pt x="29" y="31"/>
                  </a:cubicBezTo>
                  <a:cubicBezTo>
                    <a:pt x="48" y="21"/>
                    <a:pt x="38" y="1"/>
                    <a:pt x="30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2" name="Freeform 112"/>
            <p:cNvSpPr/>
            <p:nvPr/>
          </p:nvSpPr>
          <p:spPr bwMode="auto">
            <a:xfrm>
              <a:off x="3629" y="661"/>
              <a:ext cx="85" cy="76"/>
            </a:xfrm>
            <a:custGeom>
              <a:avLst/>
              <a:gdLst>
                <a:gd name="T0" fmla="*/ 27 w 42"/>
                <a:gd name="T1" fmla="*/ 0 h 38"/>
                <a:gd name="T2" fmla="*/ 1 w 42"/>
                <a:gd name="T3" fmla="*/ 12 h 38"/>
                <a:gd name="T4" fmla="*/ 24 w 42"/>
                <a:gd name="T5" fmla="*/ 28 h 38"/>
                <a:gd name="T6" fmla="*/ 27 w 42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8">
                  <a:moveTo>
                    <a:pt x="27" y="0"/>
                  </a:moveTo>
                  <a:cubicBezTo>
                    <a:pt x="41" y="18"/>
                    <a:pt x="12" y="37"/>
                    <a:pt x="1" y="12"/>
                  </a:cubicBezTo>
                  <a:cubicBezTo>
                    <a:pt x="0" y="10"/>
                    <a:pt x="1" y="38"/>
                    <a:pt x="24" y="28"/>
                  </a:cubicBezTo>
                  <a:cubicBezTo>
                    <a:pt x="42" y="21"/>
                    <a:pt x="34" y="2"/>
                    <a:pt x="27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3" name="Freeform 113"/>
            <p:cNvSpPr/>
            <p:nvPr/>
          </p:nvSpPr>
          <p:spPr bwMode="auto">
            <a:xfrm>
              <a:off x="3653" y="733"/>
              <a:ext cx="57" cy="37"/>
            </a:xfrm>
            <a:custGeom>
              <a:avLst/>
              <a:gdLst>
                <a:gd name="T0" fmla="*/ 23 w 28"/>
                <a:gd name="T1" fmla="*/ 0 h 18"/>
                <a:gd name="T2" fmla="*/ 11 w 28"/>
                <a:gd name="T3" fmla="*/ 1 h 18"/>
                <a:gd name="T4" fmla="*/ 5 w 28"/>
                <a:gd name="T5" fmla="*/ 0 h 18"/>
                <a:gd name="T6" fmla="*/ 1 w 28"/>
                <a:gd name="T7" fmla="*/ 12 h 18"/>
                <a:gd name="T8" fmla="*/ 12 w 28"/>
                <a:gd name="T9" fmla="*/ 18 h 18"/>
                <a:gd name="T10" fmla="*/ 16 w 28"/>
                <a:gd name="T11" fmla="*/ 18 h 18"/>
                <a:gd name="T12" fmla="*/ 26 w 28"/>
                <a:gd name="T13" fmla="*/ 4 h 18"/>
                <a:gd name="T14" fmla="*/ 23 w 28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8">
                  <a:moveTo>
                    <a:pt x="23" y="0"/>
                  </a:moveTo>
                  <a:cubicBezTo>
                    <a:pt x="19" y="0"/>
                    <a:pt x="15" y="1"/>
                    <a:pt x="11" y="1"/>
                  </a:cubicBezTo>
                  <a:cubicBezTo>
                    <a:pt x="9" y="1"/>
                    <a:pt x="7" y="1"/>
                    <a:pt x="5" y="0"/>
                  </a:cubicBezTo>
                  <a:cubicBezTo>
                    <a:pt x="1" y="3"/>
                    <a:pt x="0" y="8"/>
                    <a:pt x="1" y="12"/>
                  </a:cubicBezTo>
                  <a:cubicBezTo>
                    <a:pt x="2" y="16"/>
                    <a:pt x="6" y="18"/>
                    <a:pt x="12" y="18"/>
                  </a:cubicBezTo>
                  <a:cubicBezTo>
                    <a:pt x="13" y="18"/>
                    <a:pt x="15" y="18"/>
                    <a:pt x="16" y="18"/>
                  </a:cubicBezTo>
                  <a:cubicBezTo>
                    <a:pt x="23" y="16"/>
                    <a:pt x="28" y="10"/>
                    <a:pt x="26" y="4"/>
                  </a:cubicBezTo>
                  <a:cubicBezTo>
                    <a:pt x="26" y="2"/>
                    <a:pt x="25" y="1"/>
                    <a:pt x="2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4" name="Freeform 114"/>
            <p:cNvSpPr/>
            <p:nvPr/>
          </p:nvSpPr>
          <p:spPr bwMode="auto">
            <a:xfrm>
              <a:off x="3663" y="727"/>
              <a:ext cx="37" cy="8"/>
            </a:xfrm>
            <a:custGeom>
              <a:avLst/>
              <a:gdLst>
                <a:gd name="T0" fmla="*/ 10 w 18"/>
                <a:gd name="T1" fmla="*/ 0 h 4"/>
                <a:gd name="T2" fmla="*/ 5 w 18"/>
                <a:gd name="T3" fmla="*/ 1 h 4"/>
                <a:gd name="T4" fmla="*/ 0 w 18"/>
                <a:gd name="T5" fmla="*/ 3 h 4"/>
                <a:gd name="T6" fmla="*/ 6 w 18"/>
                <a:gd name="T7" fmla="*/ 4 h 4"/>
                <a:gd name="T8" fmla="*/ 18 w 18"/>
                <a:gd name="T9" fmla="*/ 3 h 4"/>
                <a:gd name="T10" fmla="*/ 10 w 1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">
                  <a:moveTo>
                    <a:pt x="10" y="0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4" y="1"/>
                    <a:pt x="2" y="2"/>
                    <a:pt x="0" y="3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10" y="4"/>
                    <a:pt x="14" y="3"/>
                    <a:pt x="18" y="3"/>
                  </a:cubicBezTo>
                  <a:cubicBezTo>
                    <a:pt x="16" y="1"/>
                    <a:pt x="13" y="0"/>
                    <a:pt x="10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5" name="Freeform 115"/>
            <p:cNvSpPr/>
            <p:nvPr/>
          </p:nvSpPr>
          <p:spPr bwMode="auto">
            <a:xfrm>
              <a:off x="3495" y="804"/>
              <a:ext cx="51" cy="44"/>
            </a:xfrm>
            <a:custGeom>
              <a:avLst/>
              <a:gdLst>
                <a:gd name="T0" fmla="*/ 13 w 25"/>
                <a:gd name="T1" fmla="*/ 0 h 22"/>
                <a:gd name="T2" fmla="*/ 13 w 25"/>
                <a:gd name="T3" fmla="*/ 1 h 22"/>
                <a:gd name="T4" fmla="*/ 0 w 25"/>
                <a:gd name="T5" fmla="*/ 18 h 22"/>
                <a:gd name="T6" fmla="*/ 9 w 25"/>
                <a:gd name="T7" fmla="*/ 22 h 22"/>
                <a:gd name="T8" fmla="*/ 14 w 25"/>
                <a:gd name="T9" fmla="*/ 21 h 22"/>
                <a:gd name="T10" fmla="*/ 24 w 25"/>
                <a:gd name="T11" fmla="*/ 7 h 22"/>
                <a:gd name="T12" fmla="*/ 13 w 2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2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0" y="6"/>
                    <a:pt x="6" y="12"/>
                    <a:pt x="0" y="18"/>
                  </a:cubicBezTo>
                  <a:cubicBezTo>
                    <a:pt x="2" y="20"/>
                    <a:pt x="6" y="22"/>
                    <a:pt x="9" y="22"/>
                  </a:cubicBezTo>
                  <a:cubicBezTo>
                    <a:pt x="11" y="22"/>
                    <a:pt x="13" y="22"/>
                    <a:pt x="14" y="21"/>
                  </a:cubicBezTo>
                  <a:cubicBezTo>
                    <a:pt x="21" y="19"/>
                    <a:pt x="25" y="13"/>
                    <a:pt x="24" y="7"/>
                  </a:cubicBezTo>
                  <a:cubicBezTo>
                    <a:pt x="23" y="3"/>
                    <a:pt x="18" y="0"/>
                    <a:pt x="1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6" name="Freeform 116"/>
            <p:cNvSpPr/>
            <p:nvPr/>
          </p:nvSpPr>
          <p:spPr bwMode="auto">
            <a:xfrm>
              <a:off x="3489" y="806"/>
              <a:ext cx="32" cy="34"/>
            </a:xfrm>
            <a:custGeom>
              <a:avLst/>
              <a:gdLst>
                <a:gd name="T0" fmla="*/ 16 w 16"/>
                <a:gd name="T1" fmla="*/ 0 h 17"/>
                <a:gd name="T2" fmla="*/ 11 w 16"/>
                <a:gd name="T3" fmla="*/ 0 h 17"/>
                <a:gd name="T4" fmla="*/ 2 w 16"/>
                <a:gd name="T5" fmla="*/ 14 h 17"/>
                <a:gd name="T6" fmla="*/ 3 w 16"/>
                <a:gd name="T7" fmla="*/ 17 h 17"/>
                <a:gd name="T8" fmla="*/ 16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4" y="0"/>
                    <a:pt x="13" y="0"/>
                    <a:pt x="11" y="0"/>
                  </a:cubicBezTo>
                  <a:cubicBezTo>
                    <a:pt x="4" y="2"/>
                    <a:pt x="0" y="8"/>
                    <a:pt x="2" y="14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9" y="11"/>
                    <a:pt x="13" y="5"/>
                    <a:pt x="16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7" name="Group 59"/>
          <p:cNvGrpSpPr>
            <a:grpSpLocks noChangeAspect="1"/>
          </p:cNvGrpSpPr>
          <p:nvPr/>
        </p:nvGrpSpPr>
        <p:grpSpPr>
          <a:xfrm>
            <a:off x="3517436" y="5326763"/>
            <a:ext cx="1377913" cy="1370841"/>
            <a:chOff x="695" y="1752"/>
            <a:chExt cx="974" cy="96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8" name="Oval 60"/>
            <p:cNvSpPr>
              <a:spLocks noChangeArrowheads="1"/>
            </p:cNvSpPr>
            <p:nvPr/>
          </p:nvSpPr>
          <p:spPr bwMode="auto">
            <a:xfrm>
              <a:off x="725" y="1782"/>
              <a:ext cx="917" cy="909"/>
            </a:xfrm>
            <a:prstGeom prst="ellipse">
              <a:avLst/>
            </a:prstGeom>
            <a:solidFill>
              <a:srgbClr val="BBD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9" name="Freeform 61"/>
            <p:cNvSpPr>
              <a:spLocks noEditPoints="1"/>
            </p:cNvSpPr>
            <p:nvPr/>
          </p:nvSpPr>
          <p:spPr bwMode="auto">
            <a:xfrm>
              <a:off x="695" y="1752"/>
              <a:ext cx="974" cy="969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5" y="309"/>
                    <a:pt x="20" y="244"/>
                    <a:pt x="20" y="164"/>
                  </a:cubicBezTo>
                  <a:cubicBezTo>
                    <a:pt x="20" y="84"/>
                    <a:pt x="85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0" name="Freeform 62"/>
            <p:cNvSpPr/>
            <p:nvPr/>
          </p:nvSpPr>
          <p:spPr bwMode="auto">
            <a:xfrm>
              <a:off x="959" y="1785"/>
              <a:ext cx="576" cy="711"/>
            </a:xfrm>
            <a:custGeom>
              <a:avLst/>
              <a:gdLst>
                <a:gd name="T0" fmla="*/ 53 w 194"/>
                <a:gd name="T1" fmla="*/ 81 h 241"/>
                <a:gd name="T2" fmla="*/ 14 w 194"/>
                <a:gd name="T3" fmla="*/ 7 h 241"/>
                <a:gd name="T4" fmla="*/ 97 w 194"/>
                <a:gd name="T5" fmla="*/ 2 h 241"/>
                <a:gd name="T6" fmla="*/ 183 w 194"/>
                <a:gd name="T7" fmla="*/ 67 h 241"/>
                <a:gd name="T8" fmla="*/ 179 w 194"/>
                <a:gd name="T9" fmla="*/ 213 h 241"/>
                <a:gd name="T10" fmla="*/ 119 w 194"/>
                <a:gd name="T11" fmla="*/ 241 h 241"/>
                <a:gd name="T12" fmla="*/ 141 w 194"/>
                <a:gd name="T13" fmla="*/ 93 h 241"/>
                <a:gd name="T14" fmla="*/ 53 w 194"/>
                <a:gd name="T15" fmla="*/ 8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" h="241">
                  <a:moveTo>
                    <a:pt x="53" y="81"/>
                  </a:moveTo>
                  <a:cubicBezTo>
                    <a:pt x="36" y="79"/>
                    <a:pt x="0" y="37"/>
                    <a:pt x="14" y="7"/>
                  </a:cubicBezTo>
                  <a:cubicBezTo>
                    <a:pt x="41" y="27"/>
                    <a:pt x="37" y="11"/>
                    <a:pt x="97" y="2"/>
                  </a:cubicBezTo>
                  <a:cubicBezTo>
                    <a:pt x="111" y="0"/>
                    <a:pt x="169" y="48"/>
                    <a:pt x="183" y="67"/>
                  </a:cubicBezTo>
                  <a:cubicBezTo>
                    <a:pt x="194" y="81"/>
                    <a:pt x="165" y="164"/>
                    <a:pt x="179" y="213"/>
                  </a:cubicBezTo>
                  <a:cubicBezTo>
                    <a:pt x="182" y="225"/>
                    <a:pt x="128" y="234"/>
                    <a:pt x="119" y="241"/>
                  </a:cubicBezTo>
                  <a:cubicBezTo>
                    <a:pt x="119" y="241"/>
                    <a:pt x="143" y="94"/>
                    <a:pt x="141" y="93"/>
                  </a:cubicBezTo>
                  <a:cubicBezTo>
                    <a:pt x="140" y="93"/>
                    <a:pt x="53" y="81"/>
                    <a:pt x="53" y="81"/>
                  </a:cubicBezTo>
                  <a:close/>
                </a:path>
              </a:pathLst>
            </a:custGeom>
            <a:solidFill>
              <a:srgbClr val="EA5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1" name="Freeform 63"/>
            <p:cNvSpPr/>
            <p:nvPr/>
          </p:nvSpPr>
          <p:spPr bwMode="auto">
            <a:xfrm>
              <a:off x="1072" y="1805"/>
              <a:ext cx="104" cy="198"/>
            </a:xfrm>
            <a:custGeom>
              <a:avLst/>
              <a:gdLst>
                <a:gd name="T0" fmla="*/ 21 w 35"/>
                <a:gd name="T1" fmla="*/ 67 h 67"/>
                <a:gd name="T2" fmla="*/ 35 w 35"/>
                <a:gd name="T3" fmla="*/ 67 h 67"/>
                <a:gd name="T4" fmla="*/ 32 w 35"/>
                <a:gd name="T5" fmla="*/ 0 h 67"/>
                <a:gd name="T6" fmla="*/ 6 w 35"/>
                <a:gd name="T7" fmla="*/ 8 h 67"/>
                <a:gd name="T8" fmla="*/ 21 w 35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7">
                  <a:moveTo>
                    <a:pt x="21" y="67"/>
                  </a:moveTo>
                  <a:cubicBezTo>
                    <a:pt x="35" y="67"/>
                    <a:pt x="35" y="67"/>
                    <a:pt x="35" y="67"/>
                  </a:cubicBezTo>
                  <a:cubicBezTo>
                    <a:pt x="23" y="50"/>
                    <a:pt x="28" y="17"/>
                    <a:pt x="32" y="0"/>
                  </a:cubicBezTo>
                  <a:cubicBezTo>
                    <a:pt x="20" y="3"/>
                    <a:pt x="12" y="6"/>
                    <a:pt x="6" y="8"/>
                  </a:cubicBezTo>
                  <a:cubicBezTo>
                    <a:pt x="0" y="30"/>
                    <a:pt x="20" y="63"/>
                    <a:pt x="21" y="67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2" name="Freeform 64"/>
            <p:cNvSpPr/>
            <p:nvPr/>
          </p:nvSpPr>
          <p:spPr bwMode="auto">
            <a:xfrm>
              <a:off x="1236" y="1796"/>
              <a:ext cx="124" cy="222"/>
            </a:xfrm>
            <a:custGeom>
              <a:avLst/>
              <a:gdLst>
                <a:gd name="T0" fmla="*/ 0 w 42"/>
                <a:gd name="T1" fmla="*/ 68 h 75"/>
                <a:gd name="T2" fmla="*/ 18 w 42"/>
                <a:gd name="T3" fmla="*/ 75 h 75"/>
                <a:gd name="T4" fmla="*/ 42 w 42"/>
                <a:gd name="T5" fmla="*/ 19 h 75"/>
                <a:gd name="T6" fmla="*/ 14 w 42"/>
                <a:gd name="T7" fmla="*/ 0 h 75"/>
                <a:gd name="T8" fmla="*/ 0 w 42"/>
                <a:gd name="T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0" y="68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21" y="61"/>
                    <a:pt x="35" y="33"/>
                    <a:pt x="42" y="19"/>
                  </a:cubicBezTo>
                  <a:cubicBezTo>
                    <a:pt x="32" y="11"/>
                    <a:pt x="21" y="4"/>
                    <a:pt x="14" y="0"/>
                  </a:cubicBezTo>
                  <a:cubicBezTo>
                    <a:pt x="2" y="23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3" name="Freeform 65"/>
            <p:cNvSpPr/>
            <p:nvPr/>
          </p:nvSpPr>
          <p:spPr bwMode="auto">
            <a:xfrm>
              <a:off x="1345" y="1903"/>
              <a:ext cx="140" cy="156"/>
            </a:xfrm>
            <a:custGeom>
              <a:avLst/>
              <a:gdLst>
                <a:gd name="T0" fmla="*/ 47 w 47"/>
                <a:gd name="T1" fmla="*/ 19 h 53"/>
                <a:gd name="T2" fmla="*/ 27 w 47"/>
                <a:gd name="T3" fmla="*/ 0 h 53"/>
                <a:gd name="T4" fmla="*/ 0 w 47"/>
                <a:gd name="T5" fmla="*/ 44 h 53"/>
                <a:gd name="T6" fmla="*/ 11 w 47"/>
                <a:gd name="T7" fmla="*/ 53 h 53"/>
                <a:gd name="T8" fmla="*/ 47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2">
                  <a:moveTo>
                    <a:pt x="47" y="19"/>
                  </a:moveTo>
                  <a:cubicBezTo>
                    <a:pt x="42" y="14"/>
                    <a:pt x="35" y="7"/>
                    <a:pt x="27" y="0"/>
                  </a:cubicBezTo>
                  <a:cubicBezTo>
                    <a:pt x="10" y="18"/>
                    <a:pt x="4" y="37"/>
                    <a:pt x="0" y="44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4" y="43"/>
                    <a:pt x="36" y="27"/>
                    <a:pt x="47" y="19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4" name="Freeform 66"/>
            <p:cNvSpPr/>
            <p:nvPr/>
          </p:nvSpPr>
          <p:spPr bwMode="auto">
            <a:xfrm>
              <a:off x="1402" y="2192"/>
              <a:ext cx="86" cy="83"/>
            </a:xfrm>
            <a:custGeom>
              <a:avLst/>
              <a:gdLst>
                <a:gd name="T0" fmla="*/ 0 w 29"/>
                <a:gd name="T1" fmla="*/ 28 h 28"/>
                <a:gd name="T2" fmla="*/ 27 w 29"/>
                <a:gd name="T3" fmla="*/ 24 h 28"/>
                <a:gd name="T4" fmla="*/ 29 w 29"/>
                <a:gd name="T5" fmla="*/ 0 h 28"/>
                <a:gd name="T6" fmla="*/ 0 w 29"/>
                <a:gd name="T7" fmla="*/ 8 h 28"/>
                <a:gd name="T8" fmla="*/ 0 w 2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27" y="24"/>
                    <a:pt x="27" y="24"/>
                    <a:pt x="27" y="24"/>
                  </a:cubicBezTo>
                  <a:cubicBezTo>
                    <a:pt x="28" y="16"/>
                    <a:pt x="28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5" name="Freeform 67"/>
            <p:cNvSpPr/>
            <p:nvPr/>
          </p:nvSpPr>
          <p:spPr bwMode="auto">
            <a:xfrm>
              <a:off x="1393" y="2310"/>
              <a:ext cx="89" cy="80"/>
            </a:xfrm>
            <a:custGeom>
              <a:avLst/>
              <a:gdLst>
                <a:gd name="T0" fmla="*/ 0 w 30"/>
                <a:gd name="T1" fmla="*/ 8 h 27"/>
                <a:gd name="T2" fmla="*/ 0 w 30"/>
                <a:gd name="T3" fmla="*/ 27 h 27"/>
                <a:gd name="T4" fmla="*/ 30 w 30"/>
                <a:gd name="T5" fmla="*/ 23 h 27"/>
                <a:gd name="T6" fmla="*/ 29 w 30"/>
                <a:gd name="T7" fmla="*/ 0 h 27"/>
                <a:gd name="T8" fmla="*/ 0 w 30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7">
                  <a:moveTo>
                    <a:pt x="0" y="8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9" y="15"/>
                    <a:pt x="29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6" name="Freeform 68"/>
            <p:cNvSpPr/>
            <p:nvPr/>
          </p:nvSpPr>
          <p:spPr bwMode="auto">
            <a:xfrm>
              <a:off x="864" y="1959"/>
              <a:ext cx="202" cy="186"/>
            </a:xfrm>
            <a:custGeom>
              <a:avLst/>
              <a:gdLst>
                <a:gd name="T0" fmla="*/ 68 w 68"/>
                <a:gd name="T1" fmla="*/ 32 h 63"/>
                <a:gd name="T2" fmla="*/ 7 w 68"/>
                <a:gd name="T3" fmla="*/ 15 h 63"/>
                <a:gd name="T4" fmla="*/ 59 w 68"/>
                <a:gd name="T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2">
                  <a:moveTo>
                    <a:pt x="68" y="32"/>
                  </a:moveTo>
                  <a:cubicBezTo>
                    <a:pt x="64" y="20"/>
                    <a:pt x="34" y="0"/>
                    <a:pt x="7" y="15"/>
                  </a:cubicBezTo>
                  <a:cubicBezTo>
                    <a:pt x="0" y="21"/>
                    <a:pt x="33" y="63"/>
                    <a:pt x="59" y="52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7" name="Freeform 69"/>
            <p:cNvSpPr/>
            <p:nvPr/>
          </p:nvSpPr>
          <p:spPr bwMode="auto">
            <a:xfrm>
              <a:off x="870" y="1994"/>
              <a:ext cx="176" cy="148"/>
            </a:xfrm>
            <a:custGeom>
              <a:avLst/>
              <a:gdLst>
                <a:gd name="T0" fmla="*/ 57 w 59"/>
                <a:gd name="T1" fmla="*/ 40 h 50"/>
                <a:gd name="T2" fmla="*/ 59 w 59"/>
                <a:gd name="T3" fmla="*/ 36 h 50"/>
                <a:gd name="T4" fmla="*/ 4 w 59"/>
                <a:gd name="T5" fmla="*/ 4 h 50"/>
                <a:gd name="T6" fmla="*/ 57 w 59"/>
                <a:gd name="T7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50">
                  <a:moveTo>
                    <a:pt x="57" y="40"/>
                  </a:moveTo>
                  <a:cubicBezTo>
                    <a:pt x="59" y="36"/>
                    <a:pt x="59" y="36"/>
                    <a:pt x="59" y="36"/>
                  </a:cubicBezTo>
                  <a:cubicBezTo>
                    <a:pt x="53" y="22"/>
                    <a:pt x="35" y="0"/>
                    <a:pt x="4" y="4"/>
                  </a:cubicBezTo>
                  <a:cubicBezTo>
                    <a:pt x="0" y="12"/>
                    <a:pt x="32" y="50"/>
                    <a:pt x="57" y="40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8" name="Freeform 70"/>
            <p:cNvSpPr/>
            <p:nvPr/>
          </p:nvSpPr>
          <p:spPr bwMode="auto">
            <a:xfrm>
              <a:off x="1372" y="2006"/>
              <a:ext cx="202" cy="180"/>
            </a:xfrm>
            <a:custGeom>
              <a:avLst/>
              <a:gdLst>
                <a:gd name="T0" fmla="*/ 0 w 68"/>
                <a:gd name="T1" fmla="*/ 27 h 61"/>
                <a:gd name="T2" fmla="*/ 62 w 68"/>
                <a:gd name="T3" fmla="*/ 19 h 61"/>
                <a:gd name="T4" fmla="*/ 6 w 68"/>
                <a:gd name="T5" fmla="*/ 4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1">
                  <a:moveTo>
                    <a:pt x="0" y="27"/>
                  </a:moveTo>
                  <a:cubicBezTo>
                    <a:pt x="5" y="15"/>
                    <a:pt x="38" y="0"/>
                    <a:pt x="62" y="19"/>
                  </a:cubicBezTo>
                  <a:cubicBezTo>
                    <a:pt x="68" y="25"/>
                    <a:pt x="30" y="61"/>
                    <a:pt x="6" y="47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9" name="Freeform 71"/>
            <p:cNvSpPr/>
            <p:nvPr/>
          </p:nvSpPr>
          <p:spPr bwMode="auto">
            <a:xfrm>
              <a:off x="1384" y="2045"/>
              <a:ext cx="184" cy="141"/>
            </a:xfrm>
            <a:custGeom>
              <a:avLst/>
              <a:gdLst>
                <a:gd name="T0" fmla="*/ 2 w 62"/>
                <a:gd name="T1" fmla="*/ 34 h 48"/>
                <a:gd name="T2" fmla="*/ 0 w 62"/>
                <a:gd name="T3" fmla="*/ 29 h 48"/>
                <a:gd name="T4" fmla="*/ 59 w 62"/>
                <a:gd name="T5" fmla="*/ 6 h 48"/>
                <a:gd name="T6" fmla="*/ 2 w 62"/>
                <a:gd name="T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8">
                  <a:moveTo>
                    <a:pt x="2" y="34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8" y="17"/>
                    <a:pt x="28" y="0"/>
                    <a:pt x="59" y="6"/>
                  </a:cubicBezTo>
                  <a:cubicBezTo>
                    <a:pt x="62" y="14"/>
                    <a:pt x="25" y="48"/>
                    <a:pt x="2" y="34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0" name="Freeform 72"/>
            <p:cNvSpPr/>
            <p:nvPr/>
          </p:nvSpPr>
          <p:spPr bwMode="auto">
            <a:xfrm>
              <a:off x="808" y="1950"/>
              <a:ext cx="650" cy="676"/>
            </a:xfrm>
            <a:custGeom>
              <a:avLst/>
              <a:gdLst>
                <a:gd name="T0" fmla="*/ 67 w 219"/>
                <a:gd name="T1" fmla="*/ 80 h 229"/>
                <a:gd name="T2" fmla="*/ 150 w 219"/>
                <a:gd name="T3" fmla="*/ 7 h 229"/>
                <a:gd name="T4" fmla="*/ 206 w 219"/>
                <a:gd name="T5" fmla="*/ 131 h 229"/>
                <a:gd name="T6" fmla="*/ 100 w 219"/>
                <a:gd name="T7" fmla="*/ 217 h 229"/>
                <a:gd name="T8" fmla="*/ 48 w 219"/>
                <a:gd name="T9" fmla="*/ 115 h 229"/>
                <a:gd name="T10" fmla="*/ 67 w 219"/>
                <a:gd name="T11" fmla="*/ 8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29">
                  <a:moveTo>
                    <a:pt x="67" y="80"/>
                  </a:moveTo>
                  <a:cubicBezTo>
                    <a:pt x="69" y="54"/>
                    <a:pt x="81" y="0"/>
                    <a:pt x="150" y="7"/>
                  </a:cubicBezTo>
                  <a:cubicBezTo>
                    <a:pt x="219" y="14"/>
                    <a:pt x="212" y="93"/>
                    <a:pt x="206" y="131"/>
                  </a:cubicBezTo>
                  <a:cubicBezTo>
                    <a:pt x="200" y="169"/>
                    <a:pt x="175" y="229"/>
                    <a:pt x="100" y="217"/>
                  </a:cubicBezTo>
                  <a:cubicBezTo>
                    <a:pt x="60" y="214"/>
                    <a:pt x="0" y="163"/>
                    <a:pt x="48" y="115"/>
                  </a:cubicBezTo>
                  <a:cubicBezTo>
                    <a:pt x="61" y="103"/>
                    <a:pt x="66" y="87"/>
                    <a:pt x="67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1" name="Freeform 73"/>
            <p:cNvSpPr/>
            <p:nvPr/>
          </p:nvSpPr>
          <p:spPr bwMode="auto">
            <a:xfrm>
              <a:off x="832" y="2219"/>
              <a:ext cx="567" cy="399"/>
            </a:xfrm>
            <a:custGeom>
              <a:avLst/>
              <a:gdLst>
                <a:gd name="T0" fmla="*/ 191 w 191"/>
                <a:gd name="T1" fmla="*/ 67 h 135"/>
                <a:gd name="T2" fmla="*/ 32 w 191"/>
                <a:gd name="T3" fmla="*/ 33 h 135"/>
                <a:gd name="T4" fmla="*/ 92 w 191"/>
                <a:gd name="T5" fmla="*/ 126 h 135"/>
                <a:gd name="T6" fmla="*/ 191 w 191"/>
                <a:gd name="T7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35">
                  <a:moveTo>
                    <a:pt x="191" y="67"/>
                  </a:moveTo>
                  <a:cubicBezTo>
                    <a:pt x="176" y="19"/>
                    <a:pt x="54" y="0"/>
                    <a:pt x="32" y="33"/>
                  </a:cubicBezTo>
                  <a:cubicBezTo>
                    <a:pt x="0" y="79"/>
                    <a:pt x="55" y="123"/>
                    <a:pt x="92" y="126"/>
                  </a:cubicBezTo>
                  <a:cubicBezTo>
                    <a:pt x="151" y="135"/>
                    <a:pt x="179" y="100"/>
                    <a:pt x="191" y="67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2" name="Freeform 74"/>
            <p:cNvSpPr/>
            <p:nvPr/>
          </p:nvSpPr>
          <p:spPr bwMode="auto">
            <a:xfrm>
              <a:off x="921" y="2316"/>
              <a:ext cx="104" cy="104"/>
            </a:xfrm>
            <a:custGeom>
              <a:avLst/>
              <a:gdLst>
                <a:gd name="T0" fmla="*/ 34 w 35"/>
                <a:gd name="T1" fmla="*/ 19 h 35"/>
                <a:gd name="T2" fmla="*/ 16 w 35"/>
                <a:gd name="T3" fmla="*/ 34 h 35"/>
                <a:gd name="T4" fmla="*/ 0 w 35"/>
                <a:gd name="T5" fmla="*/ 16 h 35"/>
                <a:gd name="T6" fmla="*/ 18 w 35"/>
                <a:gd name="T7" fmla="*/ 0 h 35"/>
                <a:gd name="T8" fmla="*/ 34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4" y="19"/>
                  </a:moveTo>
                  <a:cubicBezTo>
                    <a:pt x="34" y="28"/>
                    <a:pt x="25" y="35"/>
                    <a:pt x="16" y="34"/>
                  </a:cubicBezTo>
                  <a:cubicBezTo>
                    <a:pt x="7" y="34"/>
                    <a:pt x="0" y="26"/>
                    <a:pt x="0" y="16"/>
                  </a:cubicBezTo>
                  <a:cubicBezTo>
                    <a:pt x="1" y="7"/>
                    <a:pt x="9" y="0"/>
                    <a:pt x="18" y="0"/>
                  </a:cubicBezTo>
                  <a:cubicBezTo>
                    <a:pt x="28" y="1"/>
                    <a:pt x="35" y="9"/>
                    <a:pt x="34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3" name="Freeform 75"/>
            <p:cNvSpPr/>
            <p:nvPr/>
          </p:nvSpPr>
          <p:spPr bwMode="auto">
            <a:xfrm>
              <a:off x="1262" y="2364"/>
              <a:ext cx="104" cy="103"/>
            </a:xfrm>
            <a:custGeom>
              <a:avLst/>
              <a:gdLst>
                <a:gd name="T0" fmla="*/ 35 w 35"/>
                <a:gd name="T1" fmla="*/ 19 h 35"/>
                <a:gd name="T2" fmla="*/ 17 w 35"/>
                <a:gd name="T3" fmla="*/ 35 h 35"/>
                <a:gd name="T4" fmla="*/ 1 w 35"/>
                <a:gd name="T5" fmla="*/ 17 h 35"/>
                <a:gd name="T6" fmla="*/ 19 w 35"/>
                <a:gd name="T7" fmla="*/ 1 h 35"/>
                <a:gd name="T8" fmla="*/ 35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5" y="19"/>
                  </a:moveTo>
                  <a:cubicBezTo>
                    <a:pt x="34" y="28"/>
                    <a:pt x="26" y="35"/>
                    <a:pt x="17" y="35"/>
                  </a:cubicBezTo>
                  <a:cubicBezTo>
                    <a:pt x="7" y="34"/>
                    <a:pt x="0" y="26"/>
                    <a:pt x="1" y="17"/>
                  </a:cubicBezTo>
                  <a:cubicBezTo>
                    <a:pt x="1" y="7"/>
                    <a:pt x="10" y="0"/>
                    <a:pt x="19" y="1"/>
                  </a:cubicBezTo>
                  <a:cubicBezTo>
                    <a:pt x="28" y="1"/>
                    <a:pt x="35" y="10"/>
                    <a:pt x="35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4" name="Freeform 76"/>
            <p:cNvSpPr/>
            <p:nvPr/>
          </p:nvSpPr>
          <p:spPr bwMode="auto">
            <a:xfrm>
              <a:off x="1075" y="2307"/>
              <a:ext cx="33" cy="30"/>
            </a:xfrm>
            <a:custGeom>
              <a:avLst/>
              <a:gdLst>
                <a:gd name="T0" fmla="*/ 10 w 11"/>
                <a:gd name="T1" fmla="*/ 5 h 10"/>
                <a:gd name="T2" fmla="*/ 5 w 11"/>
                <a:gd name="T3" fmla="*/ 10 h 10"/>
                <a:gd name="T4" fmla="*/ 0 w 11"/>
                <a:gd name="T5" fmla="*/ 5 h 10"/>
                <a:gd name="T6" fmla="*/ 5 w 11"/>
                <a:gd name="T7" fmla="*/ 0 h 10"/>
                <a:gd name="T8" fmla="*/ 10 w 11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5"/>
                  </a:moveTo>
                  <a:cubicBezTo>
                    <a:pt x="10" y="8"/>
                    <a:pt x="8" y="10"/>
                    <a:pt x="5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1" y="2"/>
                    <a:pt x="10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5" name="Freeform 77"/>
            <p:cNvSpPr/>
            <p:nvPr/>
          </p:nvSpPr>
          <p:spPr bwMode="auto">
            <a:xfrm>
              <a:off x="1200" y="2316"/>
              <a:ext cx="33" cy="33"/>
            </a:xfrm>
            <a:custGeom>
              <a:avLst/>
              <a:gdLst>
                <a:gd name="T0" fmla="*/ 11 w 11"/>
                <a:gd name="T1" fmla="*/ 6 h 11"/>
                <a:gd name="T2" fmla="*/ 5 w 11"/>
                <a:gd name="T3" fmla="*/ 10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cubicBezTo>
                    <a:pt x="10" y="8"/>
                    <a:pt x="8" y="11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6" name="Freeform 78"/>
            <p:cNvSpPr/>
            <p:nvPr/>
          </p:nvSpPr>
          <p:spPr bwMode="auto">
            <a:xfrm>
              <a:off x="1099" y="2411"/>
              <a:ext cx="125" cy="94"/>
            </a:xfrm>
            <a:custGeom>
              <a:avLst/>
              <a:gdLst>
                <a:gd name="T0" fmla="*/ 0 w 42"/>
                <a:gd name="T1" fmla="*/ 9 h 32"/>
                <a:gd name="T2" fmla="*/ 36 w 42"/>
                <a:gd name="T3" fmla="*/ 0 h 32"/>
                <a:gd name="T4" fmla="*/ 24 w 42"/>
                <a:gd name="T5" fmla="*/ 30 h 32"/>
                <a:gd name="T6" fmla="*/ 0 w 42"/>
                <a:gd name="T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9"/>
                  </a:moveTo>
                  <a:cubicBezTo>
                    <a:pt x="8" y="10"/>
                    <a:pt x="28" y="13"/>
                    <a:pt x="36" y="0"/>
                  </a:cubicBezTo>
                  <a:cubicBezTo>
                    <a:pt x="42" y="14"/>
                    <a:pt x="38" y="28"/>
                    <a:pt x="24" y="30"/>
                  </a:cubicBezTo>
                  <a:cubicBezTo>
                    <a:pt x="6" y="32"/>
                    <a:pt x="7" y="14"/>
                    <a:pt x="0" y="9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7" name="Freeform 79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8" name="Freeform 80"/>
            <p:cNvSpPr/>
            <p:nvPr/>
          </p:nvSpPr>
          <p:spPr bwMode="auto">
            <a:xfrm>
              <a:off x="1063" y="2110"/>
              <a:ext cx="80" cy="88"/>
            </a:xfrm>
            <a:custGeom>
              <a:avLst/>
              <a:gdLst>
                <a:gd name="T0" fmla="*/ 3 w 27"/>
                <a:gd name="T1" fmla="*/ 23 h 30"/>
                <a:gd name="T2" fmla="*/ 3 w 27"/>
                <a:gd name="T3" fmla="*/ 25 h 30"/>
                <a:gd name="T4" fmla="*/ 17 w 27"/>
                <a:gd name="T5" fmla="*/ 28 h 30"/>
                <a:gd name="T6" fmla="*/ 25 w 27"/>
                <a:gd name="T7" fmla="*/ 10 h 30"/>
                <a:gd name="T8" fmla="*/ 14 w 27"/>
                <a:gd name="T9" fmla="*/ 0 h 30"/>
                <a:gd name="T10" fmla="*/ 11 w 27"/>
                <a:gd name="T11" fmla="*/ 1 h 30"/>
                <a:gd name="T12" fmla="*/ 3 w 27"/>
                <a:gd name="T13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3" y="23"/>
                  </a:moveTo>
                  <a:cubicBezTo>
                    <a:pt x="3" y="23"/>
                    <a:pt x="3" y="24"/>
                    <a:pt x="3" y="25"/>
                  </a:cubicBezTo>
                  <a:cubicBezTo>
                    <a:pt x="7" y="29"/>
                    <a:pt x="12" y="30"/>
                    <a:pt x="17" y="28"/>
                  </a:cubicBezTo>
                  <a:cubicBezTo>
                    <a:pt x="24" y="25"/>
                    <a:pt x="27" y="17"/>
                    <a:pt x="25" y="10"/>
                  </a:cubicBezTo>
                  <a:cubicBezTo>
                    <a:pt x="23" y="4"/>
                    <a:pt x="19" y="1"/>
                    <a:pt x="14" y="0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4" y="4"/>
                    <a:pt x="0" y="14"/>
                    <a:pt x="3" y="23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9" name="Freeform 81"/>
            <p:cNvSpPr/>
            <p:nvPr/>
          </p:nvSpPr>
          <p:spPr bwMode="auto">
            <a:xfrm>
              <a:off x="1063" y="2113"/>
              <a:ext cx="69" cy="76"/>
            </a:xfrm>
            <a:custGeom>
              <a:avLst/>
              <a:gdLst>
                <a:gd name="T0" fmla="*/ 3 w 23"/>
                <a:gd name="T1" fmla="*/ 22 h 26"/>
                <a:gd name="T2" fmla="*/ 3 w 23"/>
                <a:gd name="T3" fmla="*/ 23 h 26"/>
                <a:gd name="T4" fmla="*/ 14 w 23"/>
                <a:gd name="T5" fmla="*/ 25 h 26"/>
                <a:gd name="T6" fmla="*/ 21 w 23"/>
                <a:gd name="T7" fmla="*/ 8 h 26"/>
                <a:gd name="T8" fmla="*/ 12 w 23"/>
                <a:gd name="T9" fmla="*/ 0 h 26"/>
                <a:gd name="T10" fmla="*/ 11 w 23"/>
                <a:gd name="T11" fmla="*/ 0 h 26"/>
                <a:gd name="T12" fmla="*/ 3 w 23"/>
                <a:gd name="T1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6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6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3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0" name="Freeform 82"/>
            <p:cNvSpPr/>
            <p:nvPr/>
          </p:nvSpPr>
          <p:spPr bwMode="auto">
            <a:xfrm>
              <a:off x="1120" y="2136"/>
              <a:ext cx="26" cy="27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1" name="Freeform 83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2" name="Freeform 84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3" name="Freeform 85"/>
            <p:cNvSpPr/>
            <p:nvPr/>
          </p:nvSpPr>
          <p:spPr bwMode="auto">
            <a:xfrm>
              <a:off x="1215" y="2133"/>
              <a:ext cx="80" cy="86"/>
            </a:xfrm>
            <a:custGeom>
              <a:avLst/>
              <a:gdLst>
                <a:gd name="T0" fmla="*/ 3 w 27"/>
                <a:gd name="T1" fmla="*/ 22 h 29"/>
                <a:gd name="T2" fmla="*/ 3 w 27"/>
                <a:gd name="T3" fmla="*/ 24 h 29"/>
                <a:gd name="T4" fmla="*/ 17 w 27"/>
                <a:gd name="T5" fmla="*/ 27 h 29"/>
                <a:gd name="T6" fmla="*/ 25 w 27"/>
                <a:gd name="T7" fmla="*/ 9 h 29"/>
                <a:gd name="T8" fmla="*/ 14 w 27"/>
                <a:gd name="T9" fmla="*/ 0 h 29"/>
                <a:gd name="T10" fmla="*/ 11 w 27"/>
                <a:gd name="T11" fmla="*/ 0 h 29"/>
                <a:gd name="T12" fmla="*/ 3 w 2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8">
                  <a:moveTo>
                    <a:pt x="3" y="22"/>
                  </a:moveTo>
                  <a:cubicBezTo>
                    <a:pt x="3" y="23"/>
                    <a:pt x="3" y="23"/>
                    <a:pt x="3" y="24"/>
                  </a:cubicBezTo>
                  <a:cubicBezTo>
                    <a:pt x="7" y="28"/>
                    <a:pt x="12" y="29"/>
                    <a:pt x="17" y="27"/>
                  </a:cubicBezTo>
                  <a:cubicBezTo>
                    <a:pt x="24" y="24"/>
                    <a:pt x="27" y="16"/>
                    <a:pt x="25" y="9"/>
                  </a:cubicBezTo>
                  <a:cubicBezTo>
                    <a:pt x="23" y="3"/>
                    <a:pt x="19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4" name="Freeform 86"/>
            <p:cNvSpPr/>
            <p:nvPr/>
          </p:nvSpPr>
          <p:spPr bwMode="auto">
            <a:xfrm>
              <a:off x="1215" y="2133"/>
              <a:ext cx="68" cy="80"/>
            </a:xfrm>
            <a:custGeom>
              <a:avLst/>
              <a:gdLst>
                <a:gd name="T0" fmla="*/ 3 w 23"/>
                <a:gd name="T1" fmla="*/ 22 h 27"/>
                <a:gd name="T2" fmla="*/ 3 w 23"/>
                <a:gd name="T3" fmla="*/ 23 h 27"/>
                <a:gd name="T4" fmla="*/ 14 w 23"/>
                <a:gd name="T5" fmla="*/ 25 h 27"/>
                <a:gd name="T6" fmla="*/ 21 w 23"/>
                <a:gd name="T7" fmla="*/ 8 h 27"/>
                <a:gd name="T8" fmla="*/ 12 w 23"/>
                <a:gd name="T9" fmla="*/ 0 h 27"/>
                <a:gd name="T10" fmla="*/ 11 w 23"/>
                <a:gd name="T11" fmla="*/ 0 h 27"/>
                <a:gd name="T12" fmla="*/ 3 w 23"/>
                <a:gd name="T13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7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7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5" name="Freeform 87"/>
            <p:cNvSpPr/>
            <p:nvPr/>
          </p:nvSpPr>
          <p:spPr bwMode="auto">
            <a:xfrm>
              <a:off x="1271" y="2157"/>
              <a:ext cx="27" cy="26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6" name="Freeform 88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7" name="Freeform 89"/>
            <p:cNvSpPr/>
            <p:nvPr/>
          </p:nvSpPr>
          <p:spPr bwMode="auto">
            <a:xfrm>
              <a:off x="1197" y="1968"/>
              <a:ext cx="62" cy="147"/>
            </a:xfrm>
            <a:custGeom>
              <a:avLst/>
              <a:gdLst>
                <a:gd name="T0" fmla="*/ 0 w 21"/>
                <a:gd name="T1" fmla="*/ 44 h 50"/>
                <a:gd name="T2" fmla="*/ 21 w 21"/>
                <a:gd name="T3" fmla="*/ 1 h 50"/>
                <a:gd name="T4" fmla="*/ 19 w 21"/>
                <a:gd name="T5" fmla="*/ 1 h 50"/>
                <a:gd name="T6" fmla="*/ 2 w 21"/>
                <a:gd name="T7" fmla="*/ 1 h 50"/>
                <a:gd name="T8" fmla="*/ 0 w 21"/>
                <a:gd name="T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0">
                  <a:moveTo>
                    <a:pt x="0" y="44"/>
                  </a:moveTo>
                  <a:cubicBezTo>
                    <a:pt x="4" y="50"/>
                    <a:pt x="12" y="19"/>
                    <a:pt x="21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3" y="1"/>
                    <a:pt x="7" y="0"/>
                    <a:pt x="2" y="1"/>
                  </a:cubicBezTo>
                  <a:cubicBezTo>
                    <a:pt x="0" y="14"/>
                    <a:pt x="1" y="34"/>
                    <a:pt x="0" y="4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8" name="Freeform 90"/>
            <p:cNvSpPr/>
            <p:nvPr/>
          </p:nvSpPr>
          <p:spPr bwMode="auto">
            <a:xfrm>
              <a:off x="1262" y="1977"/>
              <a:ext cx="71" cy="133"/>
            </a:xfrm>
            <a:custGeom>
              <a:avLst/>
              <a:gdLst>
                <a:gd name="T0" fmla="*/ 24 w 24"/>
                <a:gd name="T1" fmla="*/ 7 h 45"/>
                <a:gd name="T2" fmla="*/ 8 w 24"/>
                <a:gd name="T3" fmla="*/ 0 h 45"/>
                <a:gd name="T4" fmla="*/ 0 w 24"/>
                <a:gd name="T5" fmla="*/ 39 h 45"/>
                <a:gd name="T6" fmla="*/ 24 w 24"/>
                <a:gd name="T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5">
                  <a:moveTo>
                    <a:pt x="24" y="7"/>
                  </a:moveTo>
                  <a:cubicBezTo>
                    <a:pt x="20" y="4"/>
                    <a:pt x="14" y="2"/>
                    <a:pt x="8" y="0"/>
                  </a:cubicBezTo>
                  <a:cubicBezTo>
                    <a:pt x="4" y="12"/>
                    <a:pt x="1" y="29"/>
                    <a:pt x="0" y="39"/>
                  </a:cubicBezTo>
                  <a:cubicBezTo>
                    <a:pt x="3" y="45"/>
                    <a:pt x="13" y="22"/>
                    <a:pt x="24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9" name="Freeform 91"/>
            <p:cNvSpPr/>
            <p:nvPr/>
          </p:nvSpPr>
          <p:spPr bwMode="auto">
            <a:xfrm>
              <a:off x="1105" y="1977"/>
              <a:ext cx="47" cy="121"/>
            </a:xfrm>
            <a:custGeom>
              <a:avLst/>
              <a:gdLst>
                <a:gd name="T0" fmla="*/ 16 w 16"/>
                <a:gd name="T1" fmla="*/ 0 h 41"/>
                <a:gd name="T2" fmla="*/ 0 w 16"/>
                <a:gd name="T3" fmla="*/ 7 h 41"/>
                <a:gd name="T4" fmla="*/ 10 w 16"/>
                <a:gd name="T5" fmla="*/ 37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16" y="0"/>
                  </a:moveTo>
                  <a:cubicBezTo>
                    <a:pt x="10" y="2"/>
                    <a:pt x="5" y="4"/>
                    <a:pt x="0" y="7"/>
                  </a:cubicBezTo>
                  <a:cubicBezTo>
                    <a:pt x="2" y="18"/>
                    <a:pt x="6" y="30"/>
                    <a:pt x="10" y="37"/>
                  </a:cubicBezTo>
                  <a:cubicBezTo>
                    <a:pt x="16" y="41"/>
                    <a:pt x="14" y="19"/>
                    <a:pt x="16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0" name="Freeform 92"/>
            <p:cNvSpPr/>
            <p:nvPr/>
          </p:nvSpPr>
          <p:spPr bwMode="auto">
            <a:xfrm>
              <a:off x="1004" y="2163"/>
              <a:ext cx="56" cy="35"/>
            </a:xfrm>
            <a:custGeom>
              <a:avLst/>
              <a:gdLst>
                <a:gd name="T0" fmla="*/ 18 w 19"/>
                <a:gd name="T1" fmla="*/ 0 h 12"/>
                <a:gd name="T2" fmla="*/ 2 w 19"/>
                <a:gd name="T3" fmla="*/ 1 h 12"/>
                <a:gd name="T4" fmla="*/ 1 w 19"/>
                <a:gd name="T5" fmla="*/ 8 h 12"/>
                <a:gd name="T6" fmla="*/ 0 w 19"/>
                <a:gd name="T7" fmla="*/ 1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12" y="0"/>
                    <a:pt x="5" y="1"/>
                    <a:pt x="2" y="1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13" y="8"/>
                    <a:pt x="19" y="1"/>
                    <a:pt x="1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1" name="Freeform 93"/>
            <p:cNvSpPr/>
            <p:nvPr/>
          </p:nvSpPr>
          <p:spPr bwMode="auto">
            <a:xfrm>
              <a:off x="968" y="2216"/>
              <a:ext cx="113" cy="53"/>
            </a:xfrm>
            <a:custGeom>
              <a:avLst/>
              <a:gdLst>
                <a:gd name="T0" fmla="*/ 34 w 38"/>
                <a:gd name="T1" fmla="*/ 1 h 18"/>
                <a:gd name="T2" fmla="*/ 10 w 38"/>
                <a:gd name="T3" fmla="*/ 2 h 18"/>
                <a:gd name="T4" fmla="*/ 0 w 38"/>
                <a:gd name="T5" fmla="*/ 18 h 18"/>
                <a:gd name="T6" fmla="*/ 34 w 38"/>
                <a:gd name="T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8">
                  <a:moveTo>
                    <a:pt x="34" y="1"/>
                  </a:moveTo>
                  <a:cubicBezTo>
                    <a:pt x="27" y="0"/>
                    <a:pt x="18" y="0"/>
                    <a:pt x="10" y="2"/>
                  </a:cubicBezTo>
                  <a:cubicBezTo>
                    <a:pt x="8" y="7"/>
                    <a:pt x="5" y="13"/>
                    <a:pt x="0" y="18"/>
                  </a:cubicBezTo>
                  <a:cubicBezTo>
                    <a:pt x="21" y="11"/>
                    <a:pt x="38" y="2"/>
                    <a:pt x="3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2" name="Freeform 94"/>
            <p:cNvSpPr/>
            <p:nvPr/>
          </p:nvSpPr>
          <p:spPr bwMode="auto">
            <a:xfrm>
              <a:off x="1325" y="2154"/>
              <a:ext cx="106" cy="80"/>
            </a:xfrm>
            <a:custGeom>
              <a:avLst/>
              <a:gdLst>
                <a:gd name="T0" fmla="*/ 4 w 36"/>
                <a:gd name="T1" fmla="*/ 5 h 27"/>
                <a:gd name="T2" fmla="*/ 35 w 36"/>
                <a:gd name="T3" fmla="*/ 27 h 27"/>
                <a:gd name="T4" fmla="*/ 35 w 36"/>
                <a:gd name="T5" fmla="*/ 13 h 27"/>
                <a:gd name="T6" fmla="*/ 5 w 36"/>
                <a:gd name="T7" fmla="*/ 0 h 27"/>
                <a:gd name="T8" fmla="*/ 4 w 36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7">
                  <a:moveTo>
                    <a:pt x="4" y="5"/>
                  </a:moveTo>
                  <a:cubicBezTo>
                    <a:pt x="7" y="8"/>
                    <a:pt x="26" y="19"/>
                    <a:pt x="35" y="27"/>
                  </a:cubicBezTo>
                  <a:cubicBezTo>
                    <a:pt x="36" y="23"/>
                    <a:pt x="36" y="18"/>
                    <a:pt x="35" y="13"/>
                  </a:cubicBezTo>
                  <a:cubicBezTo>
                    <a:pt x="27" y="7"/>
                    <a:pt x="12" y="2"/>
                    <a:pt x="5" y="0"/>
                  </a:cubicBezTo>
                  <a:cubicBezTo>
                    <a:pt x="2" y="0"/>
                    <a:pt x="0" y="2"/>
                    <a:pt x="4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3" name="Freeform 95"/>
            <p:cNvSpPr/>
            <p:nvPr/>
          </p:nvSpPr>
          <p:spPr bwMode="auto">
            <a:xfrm>
              <a:off x="1298" y="2219"/>
              <a:ext cx="130" cy="91"/>
            </a:xfrm>
            <a:custGeom>
              <a:avLst/>
              <a:gdLst>
                <a:gd name="T0" fmla="*/ 16 w 44"/>
                <a:gd name="T1" fmla="*/ 11 h 31"/>
                <a:gd name="T2" fmla="*/ 42 w 44"/>
                <a:gd name="T3" fmla="*/ 31 h 31"/>
                <a:gd name="T4" fmla="*/ 44 w 44"/>
                <a:gd name="T5" fmla="*/ 14 h 31"/>
                <a:gd name="T6" fmla="*/ 4 w 44"/>
                <a:gd name="T7" fmla="*/ 1 h 31"/>
                <a:gd name="T8" fmla="*/ 16 w 44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16" y="11"/>
                  </a:moveTo>
                  <a:cubicBezTo>
                    <a:pt x="19" y="13"/>
                    <a:pt x="34" y="24"/>
                    <a:pt x="42" y="31"/>
                  </a:cubicBezTo>
                  <a:cubicBezTo>
                    <a:pt x="43" y="26"/>
                    <a:pt x="44" y="20"/>
                    <a:pt x="44" y="14"/>
                  </a:cubicBezTo>
                  <a:cubicBezTo>
                    <a:pt x="32" y="8"/>
                    <a:pt x="10" y="2"/>
                    <a:pt x="4" y="1"/>
                  </a:cubicBezTo>
                  <a:cubicBezTo>
                    <a:pt x="0" y="0"/>
                    <a:pt x="10" y="7"/>
                    <a:pt x="16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4" name="Freeform 96"/>
            <p:cNvSpPr/>
            <p:nvPr/>
          </p:nvSpPr>
          <p:spPr bwMode="auto">
            <a:xfrm>
              <a:off x="1307" y="2275"/>
              <a:ext cx="113" cy="115"/>
            </a:xfrm>
            <a:custGeom>
              <a:avLst/>
              <a:gdLst>
                <a:gd name="T0" fmla="*/ 3 w 38"/>
                <a:gd name="T1" fmla="*/ 0 h 39"/>
                <a:gd name="T2" fmla="*/ 12 w 38"/>
                <a:gd name="T3" fmla="*/ 13 h 39"/>
                <a:gd name="T4" fmla="*/ 34 w 38"/>
                <a:gd name="T5" fmla="*/ 39 h 39"/>
                <a:gd name="T6" fmla="*/ 38 w 38"/>
                <a:gd name="T7" fmla="*/ 22 h 39"/>
                <a:gd name="T8" fmla="*/ 3 w 3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9">
                  <a:moveTo>
                    <a:pt x="3" y="0"/>
                  </a:moveTo>
                  <a:cubicBezTo>
                    <a:pt x="0" y="0"/>
                    <a:pt x="8" y="8"/>
                    <a:pt x="12" y="13"/>
                  </a:cubicBezTo>
                  <a:cubicBezTo>
                    <a:pt x="15" y="16"/>
                    <a:pt x="27" y="30"/>
                    <a:pt x="34" y="39"/>
                  </a:cubicBezTo>
                  <a:cubicBezTo>
                    <a:pt x="36" y="33"/>
                    <a:pt x="37" y="27"/>
                    <a:pt x="38" y="22"/>
                  </a:cubicBezTo>
                  <a:cubicBezTo>
                    <a:pt x="27" y="13"/>
                    <a:pt x="9" y="3"/>
                    <a:pt x="3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5" name="Group 119"/>
          <p:cNvGrpSpPr>
            <a:grpSpLocks noChangeAspect="1"/>
          </p:cNvGrpSpPr>
          <p:nvPr/>
        </p:nvGrpSpPr>
        <p:grpSpPr>
          <a:xfrm>
            <a:off x="6066207" y="157055"/>
            <a:ext cx="2118784" cy="1589617"/>
            <a:chOff x="1377" y="423"/>
            <a:chExt cx="1001" cy="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6" name="Freeform 120"/>
            <p:cNvSpPr/>
            <p:nvPr/>
          </p:nvSpPr>
          <p:spPr bwMode="auto">
            <a:xfrm>
              <a:off x="1377" y="496"/>
              <a:ext cx="1001" cy="678"/>
            </a:xfrm>
            <a:custGeom>
              <a:avLst/>
              <a:gdLst>
                <a:gd name="T0" fmla="*/ 362 w 385"/>
                <a:gd name="T1" fmla="*/ 23 h 261"/>
                <a:gd name="T2" fmla="*/ 305 w 385"/>
                <a:gd name="T3" fmla="*/ 1 h 261"/>
                <a:gd name="T4" fmla="*/ 239 w 385"/>
                <a:gd name="T5" fmla="*/ 21 h 261"/>
                <a:gd name="T6" fmla="*/ 218 w 385"/>
                <a:gd name="T7" fmla="*/ 10 h 261"/>
                <a:gd name="T8" fmla="*/ 190 w 385"/>
                <a:gd name="T9" fmla="*/ 40 h 261"/>
                <a:gd name="T10" fmla="*/ 176 w 385"/>
                <a:gd name="T11" fmla="*/ 43 h 261"/>
                <a:gd name="T12" fmla="*/ 176 w 385"/>
                <a:gd name="T13" fmla="*/ 43 h 261"/>
                <a:gd name="T14" fmla="*/ 176 w 385"/>
                <a:gd name="T15" fmla="*/ 40 h 261"/>
                <a:gd name="T16" fmla="*/ 147 w 385"/>
                <a:gd name="T17" fmla="*/ 0 h 261"/>
                <a:gd name="T18" fmla="*/ 129 w 385"/>
                <a:gd name="T19" fmla="*/ 12 h 261"/>
                <a:gd name="T20" fmla="*/ 127 w 385"/>
                <a:gd name="T21" fmla="*/ 16 h 261"/>
                <a:gd name="T22" fmla="*/ 94 w 385"/>
                <a:gd name="T23" fmla="*/ 11 h 261"/>
                <a:gd name="T24" fmla="*/ 23 w 385"/>
                <a:gd name="T25" fmla="*/ 40 h 261"/>
                <a:gd name="T26" fmla="*/ 7 w 385"/>
                <a:gd name="T27" fmla="*/ 117 h 261"/>
                <a:gd name="T28" fmla="*/ 7 w 385"/>
                <a:gd name="T29" fmla="*/ 118 h 261"/>
                <a:gd name="T30" fmla="*/ 82 w 385"/>
                <a:gd name="T31" fmla="*/ 196 h 261"/>
                <a:gd name="T32" fmla="*/ 112 w 385"/>
                <a:gd name="T33" fmla="*/ 187 h 261"/>
                <a:gd name="T34" fmla="*/ 196 w 385"/>
                <a:gd name="T35" fmla="*/ 261 h 261"/>
                <a:gd name="T36" fmla="*/ 208 w 385"/>
                <a:gd name="T37" fmla="*/ 261 h 261"/>
                <a:gd name="T38" fmla="*/ 296 w 385"/>
                <a:gd name="T39" fmla="*/ 168 h 261"/>
                <a:gd name="T40" fmla="*/ 318 w 385"/>
                <a:gd name="T41" fmla="*/ 174 h 261"/>
                <a:gd name="T42" fmla="*/ 318 w 385"/>
                <a:gd name="T43" fmla="*/ 174 h 261"/>
                <a:gd name="T44" fmla="*/ 385 w 385"/>
                <a:gd name="T45" fmla="*/ 90 h 261"/>
                <a:gd name="T46" fmla="*/ 385 w 385"/>
                <a:gd name="T47" fmla="*/ 89 h 261"/>
                <a:gd name="T48" fmla="*/ 362 w 385"/>
                <a:gd name="T49" fmla="*/ 2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5" h="261">
                  <a:moveTo>
                    <a:pt x="362" y="23"/>
                  </a:moveTo>
                  <a:cubicBezTo>
                    <a:pt x="348" y="8"/>
                    <a:pt x="328" y="1"/>
                    <a:pt x="305" y="1"/>
                  </a:cubicBezTo>
                  <a:cubicBezTo>
                    <a:pt x="282" y="1"/>
                    <a:pt x="258" y="8"/>
                    <a:pt x="239" y="21"/>
                  </a:cubicBezTo>
                  <a:cubicBezTo>
                    <a:pt x="233" y="15"/>
                    <a:pt x="227" y="10"/>
                    <a:pt x="218" y="10"/>
                  </a:cubicBezTo>
                  <a:cubicBezTo>
                    <a:pt x="201" y="10"/>
                    <a:pt x="194" y="29"/>
                    <a:pt x="190" y="40"/>
                  </a:cubicBezTo>
                  <a:cubicBezTo>
                    <a:pt x="186" y="41"/>
                    <a:pt x="181" y="42"/>
                    <a:pt x="176" y="43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2"/>
                    <a:pt x="176" y="41"/>
                    <a:pt x="176" y="40"/>
                  </a:cubicBezTo>
                  <a:cubicBezTo>
                    <a:pt x="174" y="25"/>
                    <a:pt x="166" y="0"/>
                    <a:pt x="147" y="0"/>
                  </a:cubicBezTo>
                  <a:cubicBezTo>
                    <a:pt x="143" y="0"/>
                    <a:pt x="135" y="1"/>
                    <a:pt x="129" y="12"/>
                  </a:cubicBezTo>
                  <a:cubicBezTo>
                    <a:pt x="128" y="13"/>
                    <a:pt x="128" y="14"/>
                    <a:pt x="127" y="16"/>
                  </a:cubicBezTo>
                  <a:cubicBezTo>
                    <a:pt x="116" y="13"/>
                    <a:pt x="105" y="11"/>
                    <a:pt x="94" y="11"/>
                  </a:cubicBezTo>
                  <a:cubicBezTo>
                    <a:pt x="64" y="11"/>
                    <a:pt x="39" y="22"/>
                    <a:pt x="23" y="40"/>
                  </a:cubicBezTo>
                  <a:cubicBezTo>
                    <a:pt x="12" y="53"/>
                    <a:pt x="0" y="77"/>
                    <a:pt x="7" y="117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72"/>
                    <a:pt x="54" y="196"/>
                    <a:pt x="82" y="196"/>
                  </a:cubicBezTo>
                  <a:cubicBezTo>
                    <a:pt x="93" y="196"/>
                    <a:pt x="103" y="193"/>
                    <a:pt x="112" y="187"/>
                  </a:cubicBezTo>
                  <a:cubicBezTo>
                    <a:pt x="123" y="235"/>
                    <a:pt x="142" y="261"/>
                    <a:pt x="196" y="261"/>
                  </a:cubicBezTo>
                  <a:cubicBezTo>
                    <a:pt x="200" y="261"/>
                    <a:pt x="204" y="261"/>
                    <a:pt x="208" y="261"/>
                  </a:cubicBezTo>
                  <a:cubicBezTo>
                    <a:pt x="262" y="258"/>
                    <a:pt x="288" y="231"/>
                    <a:pt x="296" y="168"/>
                  </a:cubicBezTo>
                  <a:cubicBezTo>
                    <a:pt x="303" y="172"/>
                    <a:pt x="310" y="174"/>
                    <a:pt x="318" y="174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57" y="174"/>
                    <a:pt x="381" y="131"/>
                    <a:pt x="385" y="90"/>
                  </a:cubicBezTo>
                  <a:cubicBezTo>
                    <a:pt x="385" y="90"/>
                    <a:pt x="385" y="89"/>
                    <a:pt x="385" y="89"/>
                  </a:cubicBezTo>
                  <a:cubicBezTo>
                    <a:pt x="385" y="61"/>
                    <a:pt x="378" y="39"/>
                    <a:pt x="36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7" name="Freeform 121"/>
            <p:cNvSpPr/>
            <p:nvPr/>
          </p:nvSpPr>
          <p:spPr bwMode="auto">
            <a:xfrm>
              <a:off x="1588" y="727"/>
              <a:ext cx="130" cy="81"/>
            </a:xfrm>
            <a:custGeom>
              <a:avLst/>
              <a:gdLst>
                <a:gd name="T0" fmla="*/ 44 w 50"/>
                <a:gd name="T1" fmla="*/ 12 h 31"/>
                <a:gd name="T2" fmla="*/ 12 w 50"/>
                <a:gd name="T3" fmla="*/ 9 h 31"/>
                <a:gd name="T4" fmla="*/ 50 w 50"/>
                <a:gd name="T5" fmla="*/ 23 h 31"/>
                <a:gd name="T6" fmla="*/ 44 w 50"/>
                <a:gd name="T7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1">
                  <a:moveTo>
                    <a:pt x="44" y="12"/>
                  </a:moveTo>
                  <a:cubicBezTo>
                    <a:pt x="30" y="8"/>
                    <a:pt x="19" y="0"/>
                    <a:pt x="12" y="9"/>
                  </a:cubicBezTo>
                  <a:cubicBezTo>
                    <a:pt x="0" y="24"/>
                    <a:pt x="25" y="31"/>
                    <a:pt x="50" y="23"/>
                  </a:cubicBezTo>
                  <a:lnTo>
                    <a:pt x="44" y="12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8" name="Freeform 122"/>
            <p:cNvSpPr/>
            <p:nvPr/>
          </p:nvSpPr>
          <p:spPr bwMode="auto">
            <a:xfrm>
              <a:off x="1382" y="473"/>
              <a:ext cx="455" cy="540"/>
            </a:xfrm>
            <a:custGeom>
              <a:avLst/>
              <a:gdLst>
                <a:gd name="T0" fmla="*/ 175 w 175"/>
                <a:gd name="T1" fmla="*/ 89 h 208"/>
                <a:gd name="T2" fmla="*/ 20 w 175"/>
                <a:gd name="T3" fmla="*/ 124 h 208"/>
                <a:gd name="T4" fmla="*/ 114 w 175"/>
                <a:gd name="T5" fmla="*/ 167 h 208"/>
                <a:gd name="T6" fmla="*/ 80 w 175"/>
                <a:gd name="T7" fmla="*/ 134 h 208"/>
                <a:gd name="T8" fmla="*/ 91 w 175"/>
                <a:gd name="T9" fmla="*/ 149 h 208"/>
                <a:gd name="T10" fmla="*/ 53 w 175"/>
                <a:gd name="T11" fmla="*/ 118 h 208"/>
                <a:gd name="T12" fmla="*/ 131 w 175"/>
                <a:gd name="T13" fmla="*/ 104 h 208"/>
                <a:gd name="T14" fmla="*/ 175 w 175"/>
                <a:gd name="T15" fmla="*/ 8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208">
                  <a:moveTo>
                    <a:pt x="175" y="89"/>
                  </a:moveTo>
                  <a:cubicBezTo>
                    <a:pt x="170" y="24"/>
                    <a:pt x="0" y="0"/>
                    <a:pt x="20" y="124"/>
                  </a:cubicBezTo>
                  <a:cubicBezTo>
                    <a:pt x="36" y="195"/>
                    <a:pt x="95" y="208"/>
                    <a:pt x="114" y="167"/>
                  </a:cubicBezTo>
                  <a:cubicBezTo>
                    <a:pt x="120" y="144"/>
                    <a:pt x="98" y="119"/>
                    <a:pt x="80" y="134"/>
                  </a:cubicBezTo>
                  <a:cubicBezTo>
                    <a:pt x="74" y="140"/>
                    <a:pt x="84" y="132"/>
                    <a:pt x="91" y="149"/>
                  </a:cubicBezTo>
                  <a:cubicBezTo>
                    <a:pt x="101" y="172"/>
                    <a:pt x="50" y="178"/>
                    <a:pt x="53" y="118"/>
                  </a:cubicBezTo>
                  <a:cubicBezTo>
                    <a:pt x="55" y="87"/>
                    <a:pt x="101" y="67"/>
                    <a:pt x="131" y="104"/>
                  </a:cubicBezTo>
                  <a:lnTo>
                    <a:pt x="175" y="8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9" name="Freeform 123"/>
            <p:cNvSpPr/>
            <p:nvPr/>
          </p:nvSpPr>
          <p:spPr bwMode="auto">
            <a:xfrm>
              <a:off x="1944" y="423"/>
              <a:ext cx="398" cy="530"/>
            </a:xfrm>
            <a:custGeom>
              <a:avLst/>
              <a:gdLst>
                <a:gd name="T0" fmla="*/ 4 w 153"/>
                <a:gd name="T1" fmla="*/ 105 h 204"/>
                <a:gd name="T2" fmla="*/ 151 w 153"/>
                <a:gd name="T3" fmla="*/ 117 h 204"/>
                <a:gd name="T4" fmla="*/ 71 w 153"/>
                <a:gd name="T5" fmla="*/ 169 h 204"/>
                <a:gd name="T6" fmla="*/ 98 w 153"/>
                <a:gd name="T7" fmla="*/ 135 h 204"/>
                <a:gd name="T8" fmla="*/ 90 w 153"/>
                <a:gd name="T9" fmla="*/ 150 h 204"/>
                <a:gd name="T10" fmla="*/ 120 w 153"/>
                <a:gd name="T11" fmla="*/ 116 h 204"/>
                <a:gd name="T12" fmla="*/ 47 w 153"/>
                <a:gd name="T13" fmla="*/ 114 h 204"/>
                <a:gd name="T14" fmla="*/ 4 w 153"/>
                <a:gd name="T15" fmla="*/ 10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204">
                  <a:moveTo>
                    <a:pt x="4" y="105"/>
                  </a:moveTo>
                  <a:cubicBezTo>
                    <a:pt x="0" y="45"/>
                    <a:pt x="153" y="0"/>
                    <a:pt x="151" y="117"/>
                  </a:cubicBezTo>
                  <a:cubicBezTo>
                    <a:pt x="146" y="185"/>
                    <a:pt x="93" y="204"/>
                    <a:pt x="71" y="169"/>
                  </a:cubicBezTo>
                  <a:cubicBezTo>
                    <a:pt x="63" y="149"/>
                    <a:pt x="79" y="123"/>
                    <a:pt x="98" y="135"/>
                  </a:cubicBezTo>
                  <a:cubicBezTo>
                    <a:pt x="104" y="139"/>
                    <a:pt x="94" y="133"/>
                    <a:pt x="90" y="150"/>
                  </a:cubicBezTo>
                  <a:cubicBezTo>
                    <a:pt x="84" y="172"/>
                    <a:pt x="131" y="171"/>
                    <a:pt x="120" y="116"/>
                  </a:cubicBezTo>
                  <a:cubicBezTo>
                    <a:pt x="115" y="87"/>
                    <a:pt x="69" y="76"/>
                    <a:pt x="47" y="114"/>
                  </a:cubicBezTo>
                  <a:lnTo>
                    <a:pt x="4" y="105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0" name="Freeform 124"/>
            <p:cNvSpPr/>
            <p:nvPr/>
          </p:nvSpPr>
          <p:spPr bwMode="auto">
            <a:xfrm>
              <a:off x="2066" y="691"/>
              <a:ext cx="133" cy="80"/>
            </a:xfrm>
            <a:custGeom>
              <a:avLst/>
              <a:gdLst>
                <a:gd name="T0" fmla="*/ 5 w 51"/>
                <a:gd name="T1" fmla="*/ 15 h 31"/>
                <a:gd name="T2" fmla="*/ 36 w 51"/>
                <a:gd name="T3" fmla="*/ 8 h 31"/>
                <a:gd name="T4" fmla="*/ 0 w 51"/>
                <a:gd name="T5" fmla="*/ 27 h 31"/>
                <a:gd name="T6" fmla="*/ 5 w 51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1">
                  <a:moveTo>
                    <a:pt x="5" y="15"/>
                  </a:moveTo>
                  <a:cubicBezTo>
                    <a:pt x="18" y="10"/>
                    <a:pt x="28" y="0"/>
                    <a:pt x="36" y="8"/>
                  </a:cubicBezTo>
                  <a:cubicBezTo>
                    <a:pt x="51" y="21"/>
                    <a:pt x="26" y="31"/>
                    <a:pt x="0" y="2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1" name="Freeform 125"/>
            <p:cNvSpPr/>
            <p:nvPr/>
          </p:nvSpPr>
          <p:spPr bwMode="auto">
            <a:xfrm>
              <a:off x="1650" y="525"/>
              <a:ext cx="463" cy="618"/>
            </a:xfrm>
            <a:custGeom>
              <a:avLst/>
              <a:gdLst>
                <a:gd name="T0" fmla="*/ 12 w 178"/>
                <a:gd name="T1" fmla="*/ 121 h 238"/>
                <a:gd name="T2" fmla="*/ 178 w 178"/>
                <a:gd name="T3" fmla="*/ 118 h 238"/>
                <a:gd name="T4" fmla="*/ 102 w 178"/>
                <a:gd name="T5" fmla="*/ 235 h 238"/>
                <a:gd name="T6" fmla="*/ 12 w 178"/>
                <a:gd name="T7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238">
                  <a:moveTo>
                    <a:pt x="12" y="121"/>
                  </a:moveTo>
                  <a:cubicBezTo>
                    <a:pt x="0" y="38"/>
                    <a:pt x="176" y="0"/>
                    <a:pt x="178" y="118"/>
                  </a:cubicBezTo>
                  <a:cubicBezTo>
                    <a:pt x="176" y="215"/>
                    <a:pt x="146" y="232"/>
                    <a:pt x="102" y="235"/>
                  </a:cubicBezTo>
                  <a:cubicBezTo>
                    <a:pt x="36" y="238"/>
                    <a:pt x="26" y="213"/>
                    <a:pt x="12" y="12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2" name="Freeform 126"/>
            <p:cNvSpPr/>
            <p:nvPr/>
          </p:nvSpPr>
          <p:spPr bwMode="auto">
            <a:xfrm>
              <a:off x="1762" y="623"/>
              <a:ext cx="244" cy="348"/>
            </a:xfrm>
            <a:custGeom>
              <a:avLst/>
              <a:gdLst>
                <a:gd name="T0" fmla="*/ 94 w 94"/>
                <a:gd name="T1" fmla="*/ 12 h 134"/>
                <a:gd name="T2" fmla="*/ 0 w 94"/>
                <a:gd name="T3" fmla="*/ 23 h 134"/>
                <a:gd name="T4" fmla="*/ 41 w 94"/>
                <a:gd name="T5" fmla="*/ 133 h 134"/>
                <a:gd name="T6" fmla="*/ 64 w 94"/>
                <a:gd name="T7" fmla="*/ 134 h 134"/>
                <a:gd name="T8" fmla="*/ 94 w 94"/>
                <a:gd name="T9" fmla="*/ 1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34">
                  <a:moveTo>
                    <a:pt x="94" y="12"/>
                  </a:moveTo>
                  <a:cubicBezTo>
                    <a:pt x="65" y="0"/>
                    <a:pt x="26" y="5"/>
                    <a:pt x="0" y="23"/>
                  </a:cubicBezTo>
                  <a:cubicBezTo>
                    <a:pt x="30" y="40"/>
                    <a:pt x="42" y="87"/>
                    <a:pt x="41" y="133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4"/>
                    <a:pt x="49" y="50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3" name="Freeform 127"/>
            <p:cNvSpPr/>
            <p:nvPr/>
          </p:nvSpPr>
          <p:spPr bwMode="auto">
            <a:xfrm>
              <a:off x="1895" y="519"/>
              <a:ext cx="223" cy="213"/>
            </a:xfrm>
            <a:custGeom>
              <a:avLst/>
              <a:gdLst>
                <a:gd name="T0" fmla="*/ 44 w 86"/>
                <a:gd name="T1" fmla="*/ 38 h 82"/>
                <a:gd name="T2" fmla="*/ 6 w 86"/>
                <a:gd name="T3" fmla="*/ 37 h 82"/>
                <a:gd name="T4" fmla="*/ 40 w 86"/>
                <a:gd name="T5" fmla="*/ 50 h 82"/>
                <a:gd name="T6" fmla="*/ 63 w 86"/>
                <a:gd name="T7" fmla="*/ 66 h 82"/>
                <a:gd name="T8" fmla="*/ 72 w 86"/>
                <a:gd name="T9" fmla="*/ 39 h 82"/>
                <a:gd name="T10" fmla="*/ 44 w 86"/>
                <a:gd name="T11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82">
                  <a:moveTo>
                    <a:pt x="44" y="38"/>
                  </a:moveTo>
                  <a:cubicBezTo>
                    <a:pt x="24" y="20"/>
                    <a:pt x="17" y="0"/>
                    <a:pt x="6" y="37"/>
                  </a:cubicBezTo>
                  <a:cubicBezTo>
                    <a:pt x="0" y="52"/>
                    <a:pt x="1" y="53"/>
                    <a:pt x="40" y="50"/>
                  </a:cubicBezTo>
                  <a:cubicBezTo>
                    <a:pt x="53" y="82"/>
                    <a:pt x="50" y="77"/>
                    <a:pt x="63" y="66"/>
                  </a:cubicBezTo>
                  <a:cubicBezTo>
                    <a:pt x="76" y="55"/>
                    <a:pt x="86" y="37"/>
                    <a:pt x="72" y="39"/>
                  </a:cubicBezTo>
                  <a:cubicBezTo>
                    <a:pt x="58" y="40"/>
                    <a:pt x="44" y="38"/>
                    <a:pt x="44" y="38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4" name="Freeform 128"/>
            <p:cNvSpPr/>
            <p:nvPr/>
          </p:nvSpPr>
          <p:spPr bwMode="auto">
            <a:xfrm>
              <a:off x="1983" y="610"/>
              <a:ext cx="42" cy="50"/>
            </a:xfrm>
            <a:custGeom>
              <a:avLst/>
              <a:gdLst>
                <a:gd name="T0" fmla="*/ 8 w 16"/>
                <a:gd name="T1" fmla="*/ 0 h 19"/>
                <a:gd name="T2" fmla="*/ 15 w 16"/>
                <a:gd name="T3" fmla="*/ 3 h 19"/>
                <a:gd name="T4" fmla="*/ 7 w 16"/>
                <a:gd name="T5" fmla="*/ 18 h 19"/>
                <a:gd name="T6" fmla="*/ 1 w 16"/>
                <a:gd name="T7" fmla="*/ 15 h 19"/>
                <a:gd name="T8" fmla="*/ 8 w 16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cubicBezTo>
                    <a:pt x="11" y="0"/>
                    <a:pt x="16" y="2"/>
                    <a:pt x="15" y="3"/>
                  </a:cubicBezTo>
                  <a:cubicBezTo>
                    <a:pt x="12" y="6"/>
                    <a:pt x="9" y="19"/>
                    <a:pt x="7" y="18"/>
                  </a:cubicBezTo>
                  <a:cubicBezTo>
                    <a:pt x="6" y="17"/>
                    <a:pt x="2" y="16"/>
                    <a:pt x="1" y="15"/>
                  </a:cubicBezTo>
                  <a:cubicBezTo>
                    <a:pt x="0" y="13"/>
                    <a:pt x="4" y="1"/>
                    <a:pt x="8" y="0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5" name="Freeform 129"/>
            <p:cNvSpPr/>
            <p:nvPr/>
          </p:nvSpPr>
          <p:spPr bwMode="auto">
            <a:xfrm>
              <a:off x="1585" y="514"/>
              <a:ext cx="232" cy="208"/>
            </a:xfrm>
            <a:custGeom>
              <a:avLst/>
              <a:gdLst>
                <a:gd name="T0" fmla="*/ 46 w 89"/>
                <a:gd name="T1" fmla="*/ 35 h 80"/>
                <a:gd name="T2" fmla="*/ 25 w 89"/>
                <a:gd name="T3" fmla="*/ 68 h 80"/>
                <a:gd name="T4" fmla="*/ 55 w 89"/>
                <a:gd name="T5" fmla="*/ 45 h 80"/>
                <a:gd name="T6" fmla="*/ 80 w 89"/>
                <a:gd name="T7" fmla="*/ 35 h 80"/>
                <a:gd name="T8" fmla="*/ 62 w 89"/>
                <a:gd name="T9" fmla="*/ 12 h 80"/>
                <a:gd name="T10" fmla="*/ 46 w 89"/>
                <a:gd name="T11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0">
                  <a:moveTo>
                    <a:pt x="46" y="35"/>
                  </a:moveTo>
                  <a:cubicBezTo>
                    <a:pt x="21" y="43"/>
                    <a:pt x="0" y="38"/>
                    <a:pt x="25" y="68"/>
                  </a:cubicBezTo>
                  <a:cubicBezTo>
                    <a:pt x="35" y="80"/>
                    <a:pt x="36" y="80"/>
                    <a:pt x="55" y="45"/>
                  </a:cubicBezTo>
                  <a:cubicBezTo>
                    <a:pt x="89" y="52"/>
                    <a:pt x="82" y="51"/>
                    <a:pt x="80" y="35"/>
                  </a:cubicBezTo>
                  <a:cubicBezTo>
                    <a:pt x="79" y="19"/>
                    <a:pt x="69" y="0"/>
                    <a:pt x="62" y="12"/>
                  </a:cubicBezTo>
                  <a:cubicBezTo>
                    <a:pt x="56" y="25"/>
                    <a:pt x="46" y="35"/>
                    <a:pt x="46" y="35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6" name="Freeform 130"/>
            <p:cNvSpPr/>
            <p:nvPr/>
          </p:nvSpPr>
          <p:spPr bwMode="auto">
            <a:xfrm>
              <a:off x="1694" y="592"/>
              <a:ext cx="47" cy="52"/>
            </a:xfrm>
            <a:custGeom>
              <a:avLst/>
              <a:gdLst>
                <a:gd name="T0" fmla="*/ 1 w 18"/>
                <a:gd name="T1" fmla="*/ 6 h 20"/>
                <a:gd name="T2" fmla="*/ 8 w 18"/>
                <a:gd name="T3" fmla="*/ 2 h 20"/>
                <a:gd name="T4" fmla="*/ 16 w 18"/>
                <a:gd name="T5" fmla="*/ 16 h 20"/>
                <a:gd name="T6" fmla="*/ 10 w 18"/>
                <a:gd name="T7" fmla="*/ 20 h 20"/>
                <a:gd name="T8" fmla="*/ 1 w 18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" y="6"/>
                  </a:moveTo>
                  <a:cubicBezTo>
                    <a:pt x="2" y="3"/>
                    <a:pt x="8" y="0"/>
                    <a:pt x="8" y="2"/>
                  </a:cubicBezTo>
                  <a:cubicBezTo>
                    <a:pt x="8" y="5"/>
                    <a:pt x="18" y="15"/>
                    <a:pt x="16" y="16"/>
                  </a:cubicBezTo>
                  <a:cubicBezTo>
                    <a:pt x="15" y="17"/>
                    <a:pt x="12" y="20"/>
                    <a:pt x="10" y="20"/>
                  </a:cubicBezTo>
                  <a:cubicBezTo>
                    <a:pt x="8" y="20"/>
                    <a:pt x="0" y="10"/>
                    <a:pt x="1" y="6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7" name="Freeform 131"/>
            <p:cNvSpPr/>
            <p:nvPr/>
          </p:nvSpPr>
          <p:spPr bwMode="auto">
            <a:xfrm>
              <a:off x="1814" y="896"/>
              <a:ext cx="143" cy="112"/>
            </a:xfrm>
            <a:custGeom>
              <a:avLst/>
              <a:gdLst>
                <a:gd name="T0" fmla="*/ 32 w 55"/>
                <a:gd name="T1" fmla="*/ 14 h 43"/>
                <a:gd name="T2" fmla="*/ 28 w 55"/>
                <a:gd name="T3" fmla="*/ 37 h 43"/>
                <a:gd name="T4" fmla="*/ 51 w 55"/>
                <a:gd name="T5" fmla="*/ 21 h 43"/>
                <a:gd name="T6" fmla="*/ 32 w 55"/>
                <a:gd name="T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3">
                  <a:moveTo>
                    <a:pt x="32" y="14"/>
                  </a:moveTo>
                  <a:cubicBezTo>
                    <a:pt x="16" y="5"/>
                    <a:pt x="0" y="19"/>
                    <a:pt x="28" y="37"/>
                  </a:cubicBezTo>
                  <a:cubicBezTo>
                    <a:pt x="36" y="43"/>
                    <a:pt x="48" y="29"/>
                    <a:pt x="51" y="21"/>
                  </a:cubicBezTo>
                  <a:cubicBezTo>
                    <a:pt x="55" y="13"/>
                    <a:pt x="42" y="0"/>
                    <a:pt x="32" y="1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8" name="Freeform 132"/>
            <p:cNvSpPr/>
            <p:nvPr/>
          </p:nvSpPr>
          <p:spPr bwMode="auto">
            <a:xfrm>
              <a:off x="1978" y="927"/>
              <a:ext cx="91" cy="76"/>
            </a:xfrm>
            <a:custGeom>
              <a:avLst/>
              <a:gdLst>
                <a:gd name="T0" fmla="*/ 34 w 35"/>
                <a:gd name="T1" fmla="*/ 13 h 29"/>
                <a:gd name="T2" fmla="*/ 18 w 35"/>
                <a:gd name="T3" fmla="*/ 28 h 29"/>
                <a:gd name="T4" fmla="*/ 0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0"/>
                    <a:pt x="28" y="27"/>
                    <a:pt x="18" y="28"/>
                  </a:cubicBezTo>
                  <a:cubicBezTo>
                    <a:pt x="9" y="29"/>
                    <a:pt x="1" y="23"/>
                    <a:pt x="0" y="16"/>
                  </a:cubicBezTo>
                  <a:cubicBezTo>
                    <a:pt x="0" y="8"/>
                    <a:pt x="7" y="1"/>
                    <a:pt x="16" y="1"/>
                  </a:cubicBezTo>
                  <a:cubicBezTo>
                    <a:pt x="25" y="0"/>
                    <a:pt x="33" y="5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9" name="Freeform 133"/>
            <p:cNvSpPr/>
            <p:nvPr/>
          </p:nvSpPr>
          <p:spPr bwMode="auto">
            <a:xfrm>
              <a:off x="1728" y="935"/>
              <a:ext cx="91" cy="75"/>
            </a:xfrm>
            <a:custGeom>
              <a:avLst/>
              <a:gdLst>
                <a:gd name="T0" fmla="*/ 34 w 35"/>
                <a:gd name="T1" fmla="*/ 13 h 29"/>
                <a:gd name="T2" fmla="*/ 19 w 35"/>
                <a:gd name="T3" fmla="*/ 29 h 29"/>
                <a:gd name="T4" fmla="*/ 1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1"/>
                    <a:pt x="28" y="28"/>
                    <a:pt x="19" y="29"/>
                  </a:cubicBezTo>
                  <a:cubicBezTo>
                    <a:pt x="10" y="29"/>
                    <a:pt x="2" y="24"/>
                    <a:pt x="1" y="16"/>
                  </a:cubicBezTo>
                  <a:cubicBezTo>
                    <a:pt x="0" y="9"/>
                    <a:pt x="7" y="2"/>
                    <a:pt x="16" y="1"/>
                  </a:cubicBezTo>
                  <a:cubicBezTo>
                    <a:pt x="26" y="0"/>
                    <a:pt x="34" y="6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0" name="Freeform 134"/>
            <p:cNvSpPr/>
            <p:nvPr/>
          </p:nvSpPr>
          <p:spPr bwMode="auto">
            <a:xfrm>
              <a:off x="1749" y="839"/>
              <a:ext cx="16" cy="23"/>
            </a:xfrm>
            <a:custGeom>
              <a:avLst/>
              <a:gdLst>
                <a:gd name="T0" fmla="*/ 2 w 6"/>
                <a:gd name="T1" fmla="*/ 0 h 9"/>
                <a:gd name="T2" fmla="*/ 6 w 6"/>
                <a:gd name="T3" fmla="*/ 9 h 9"/>
                <a:gd name="T4" fmla="*/ 4 w 6"/>
                <a:gd name="T5" fmla="*/ 9 h 9"/>
                <a:gd name="T6" fmla="*/ 2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2" y="0"/>
                  </a:moveTo>
                  <a:cubicBezTo>
                    <a:pt x="1" y="5"/>
                    <a:pt x="6" y="9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8"/>
                    <a:pt x="0" y="3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1" name="Freeform 135"/>
            <p:cNvSpPr/>
            <p:nvPr/>
          </p:nvSpPr>
          <p:spPr bwMode="auto">
            <a:xfrm>
              <a:off x="1736" y="849"/>
              <a:ext cx="21" cy="21"/>
            </a:xfrm>
            <a:custGeom>
              <a:avLst/>
              <a:gdLst>
                <a:gd name="T0" fmla="*/ 1 w 8"/>
                <a:gd name="T1" fmla="*/ 0 h 8"/>
                <a:gd name="T2" fmla="*/ 8 w 8"/>
                <a:gd name="T3" fmla="*/ 6 h 8"/>
                <a:gd name="T4" fmla="*/ 6 w 8"/>
                <a:gd name="T5" fmla="*/ 8 h 8"/>
                <a:gd name="T6" fmla="*/ 1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5"/>
                    <a:pt x="8" y="6"/>
                    <a:pt x="8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2" y="8"/>
                    <a:pt x="0" y="3"/>
                    <a:pt x="1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2" name="Freeform 136"/>
            <p:cNvSpPr/>
            <p:nvPr/>
          </p:nvSpPr>
          <p:spPr bwMode="auto">
            <a:xfrm>
              <a:off x="1731" y="862"/>
              <a:ext cx="21" cy="18"/>
            </a:xfrm>
            <a:custGeom>
              <a:avLst/>
              <a:gdLst>
                <a:gd name="T0" fmla="*/ 8 w 8"/>
                <a:gd name="T1" fmla="*/ 4 h 7"/>
                <a:gd name="T2" fmla="*/ 8 w 8"/>
                <a:gd name="T3" fmla="*/ 6 h 7"/>
                <a:gd name="T4" fmla="*/ 0 w 8"/>
                <a:gd name="T5" fmla="*/ 0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4" y="7"/>
                    <a:pt x="0" y="4"/>
                    <a:pt x="0" y="0"/>
                  </a:cubicBezTo>
                  <a:cubicBezTo>
                    <a:pt x="2" y="5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3" name="Freeform 137"/>
            <p:cNvSpPr/>
            <p:nvPr/>
          </p:nvSpPr>
          <p:spPr bwMode="auto">
            <a:xfrm>
              <a:off x="1736" y="854"/>
              <a:ext cx="83" cy="99"/>
            </a:xfrm>
            <a:custGeom>
              <a:avLst/>
              <a:gdLst>
                <a:gd name="T0" fmla="*/ 1 w 32"/>
                <a:gd name="T1" fmla="*/ 19 h 38"/>
                <a:gd name="T2" fmla="*/ 16 w 32"/>
                <a:gd name="T3" fmla="*/ 37 h 38"/>
                <a:gd name="T4" fmla="*/ 31 w 32"/>
                <a:gd name="T5" fmla="*/ 18 h 38"/>
                <a:gd name="T6" fmla="*/ 15 w 32"/>
                <a:gd name="T7" fmla="*/ 0 h 38"/>
                <a:gd name="T8" fmla="*/ 1 w 32"/>
                <a:gd name="T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8">
                  <a:moveTo>
                    <a:pt x="1" y="19"/>
                  </a:moveTo>
                  <a:cubicBezTo>
                    <a:pt x="1" y="30"/>
                    <a:pt x="8" y="38"/>
                    <a:pt x="16" y="37"/>
                  </a:cubicBezTo>
                  <a:cubicBezTo>
                    <a:pt x="25" y="37"/>
                    <a:pt x="32" y="29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1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4" name="Freeform 138"/>
            <p:cNvSpPr/>
            <p:nvPr/>
          </p:nvSpPr>
          <p:spPr bwMode="auto">
            <a:xfrm>
              <a:off x="1739" y="867"/>
              <a:ext cx="65" cy="76"/>
            </a:xfrm>
            <a:custGeom>
              <a:avLst/>
              <a:gdLst>
                <a:gd name="T0" fmla="*/ 0 w 25"/>
                <a:gd name="T1" fmla="*/ 15 h 29"/>
                <a:gd name="T2" fmla="*/ 13 w 25"/>
                <a:gd name="T3" fmla="*/ 29 h 29"/>
                <a:gd name="T4" fmla="*/ 25 w 25"/>
                <a:gd name="T5" fmla="*/ 14 h 29"/>
                <a:gd name="T6" fmla="*/ 12 w 25"/>
                <a:gd name="T7" fmla="*/ 1 h 29"/>
                <a:gd name="T8" fmla="*/ 0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15"/>
                  </a:moveTo>
                  <a:cubicBezTo>
                    <a:pt x="0" y="23"/>
                    <a:pt x="6" y="29"/>
                    <a:pt x="13" y="29"/>
                  </a:cubicBezTo>
                  <a:cubicBezTo>
                    <a:pt x="20" y="29"/>
                    <a:pt x="25" y="22"/>
                    <a:pt x="25" y="14"/>
                  </a:cubicBezTo>
                  <a:cubicBezTo>
                    <a:pt x="25" y="7"/>
                    <a:pt x="19" y="0"/>
                    <a:pt x="12" y="1"/>
                  </a:cubicBezTo>
                  <a:cubicBezTo>
                    <a:pt x="5" y="1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5" name="Freeform 139"/>
            <p:cNvSpPr/>
            <p:nvPr/>
          </p:nvSpPr>
          <p:spPr bwMode="auto">
            <a:xfrm>
              <a:off x="1739" y="880"/>
              <a:ext cx="52" cy="60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2 h 23"/>
                <a:gd name="T4" fmla="*/ 20 w 20"/>
                <a:gd name="T5" fmla="*/ 12 h 23"/>
                <a:gd name="T6" fmla="*/ 11 w 20"/>
                <a:gd name="T7" fmla="*/ 0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2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0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6" name="Freeform 140"/>
            <p:cNvSpPr/>
            <p:nvPr/>
          </p:nvSpPr>
          <p:spPr bwMode="auto">
            <a:xfrm>
              <a:off x="1770" y="873"/>
              <a:ext cx="34" cy="33"/>
            </a:xfrm>
            <a:custGeom>
              <a:avLst/>
              <a:gdLst>
                <a:gd name="T0" fmla="*/ 1 w 13"/>
                <a:gd name="T1" fmla="*/ 6 h 13"/>
                <a:gd name="T2" fmla="*/ 6 w 13"/>
                <a:gd name="T3" fmla="*/ 12 h 13"/>
                <a:gd name="T4" fmla="*/ 13 w 13"/>
                <a:gd name="T5" fmla="*/ 7 h 13"/>
                <a:gd name="T6" fmla="*/ 8 w 13"/>
                <a:gd name="T7" fmla="*/ 1 h 13"/>
                <a:gd name="T8" fmla="*/ 1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9" y="13"/>
                    <a:pt x="12" y="11"/>
                    <a:pt x="13" y="7"/>
                  </a:cubicBezTo>
                  <a:cubicBezTo>
                    <a:pt x="13" y="4"/>
                    <a:pt x="11" y="1"/>
                    <a:pt x="8" y="1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7" name="Freeform 141"/>
            <p:cNvSpPr/>
            <p:nvPr/>
          </p:nvSpPr>
          <p:spPr bwMode="auto">
            <a:xfrm>
              <a:off x="2022" y="818"/>
              <a:ext cx="13" cy="23"/>
            </a:xfrm>
            <a:custGeom>
              <a:avLst/>
              <a:gdLst>
                <a:gd name="T0" fmla="*/ 2 w 5"/>
                <a:gd name="T1" fmla="*/ 0 h 9"/>
                <a:gd name="T2" fmla="*/ 0 w 5"/>
                <a:gd name="T3" fmla="*/ 8 h 9"/>
                <a:gd name="T4" fmla="*/ 2 w 5"/>
                <a:gd name="T5" fmla="*/ 9 h 9"/>
                <a:gd name="T6" fmla="*/ 2 w 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cubicBezTo>
                    <a:pt x="4" y="4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7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8" name="Freeform 142"/>
            <p:cNvSpPr/>
            <p:nvPr/>
          </p:nvSpPr>
          <p:spPr bwMode="auto">
            <a:xfrm>
              <a:off x="2030" y="823"/>
              <a:ext cx="18" cy="24"/>
            </a:xfrm>
            <a:custGeom>
              <a:avLst/>
              <a:gdLst>
                <a:gd name="T0" fmla="*/ 5 w 7"/>
                <a:gd name="T1" fmla="*/ 0 h 9"/>
                <a:gd name="T2" fmla="*/ 0 w 7"/>
                <a:gd name="T3" fmla="*/ 8 h 9"/>
                <a:gd name="T4" fmla="*/ 2 w 7"/>
                <a:gd name="T5" fmla="*/ 9 h 9"/>
                <a:gd name="T6" fmla="*/ 5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5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9" name="Freeform 143"/>
            <p:cNvSpPr/>
            <p:nvPr/>
          </p:nvSpPr>
          <p:spPr bwMode="auto">
            <a:xfrm>
              <a:off x="2035" y="836"/>
              <a:ext cx="21" cy="21"/>
            </a:xfrm>
            <a:custGeom>
              <a:avLst/>
              <a:gdLst>
                <a:gd name="T0" fmla="*/ 0 w 8"/>
                <a:gd name="T1" fmla="*/ 5 h 8"/>
                <a:gd name="T2" fmla="*/ 1 w 8"/>
                <a:gd name="T3" fmla="*/ 7 h 8"/>
                <a:gd name="T4" fmla="*/ 8 w 8"/>
                <a:gd name="T5" fmla="*/ 0 h 8"/>
                <a:gd name="T6" fmla="*/ 0 w 8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5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4" y="8"/>
                    <a:pt x="8" y="4"/>
                    <a:pt x="8" y="0"/>
                  </a:cubicBezTo>
                  <a:cubicBezTo>
                    <a:pt x="6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0" name="Freeform 144"/>
            <p:cNvSpPr/>
            <p:nvPr/>
          </p:nvSpPr>
          <p:spPr bwMode="auto">
            <a:xfrm>
              <a:off x="1973" y="836"/>
              <a:ext cx="83" cy="96"/>
            </a:xfrm>
            <a:custGeom>
              <a:avLst/>
              <a:gdLst>
                <a:gd name="T0" fmla="*/ 1 w 32"/>
                <a:gd name="T1" fmla="*/ 19 h 37"/>
                <a:gd name="T2" fmla="*/ 17 w 32"/>
                <a:gd name="T3" fmla="*/ 37 h 37"/>
                <a:gd name="T4" fmla="*/ 31 w 32"/>
                <a:gd name="T5" fmla="*/ 18 h 37"/>
                <a:gd name="T6" fmla="*/ 15 w 32"/>
                <a:gd name="T7" fmla="*/ 0 h 37"/>
                <a:gd name="T8" fmla="*/ 1 w 32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" y="19"/>
                  </a:moveTo>
                  <a:cubicBezTo>
                    <a:pt x="1" y="29"/>
                    <a:pt x="8" y="37"/>
                    <a:pt x="17" y="37"/>
                  </a:cubicBezTo>
                  <a:cubicBezTo>
                    <a:pt x="25" y="37"/>
                    <a:pt x="32" y="28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0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1" name="Freeform 145"/>
            <p:cNvSpPr/>
            <p:nvPr/>
          </p:nvSpPr>
          <p:spPr bwMode="auto">
            <a:xfrm>
              <a:off x="1975" y="849"/>
              <a:ext cx="68" cy="76"/>
            </a:xfrm>
            <a:custGeom>
              <a:avLst/>
              <a:gdLst>
                <a:gd name="T0" fmla="*/ 0 w 26"/>
                <a:gd name="T1" fmla="*/ 15 h 29"/>
                <a:gd name="T2" fmla="*/ 13 w 26"/>
                <a:gd name="T3" fmla="*/ 28 h 29"/>
                <a:gd name="T4" fmla="*/ 25 w 26"/>
                <a:gd name="T5" fmla="*/ 14 h 29"/>
                <a:gd name="T6" fmla="*/ 12 w 26"/>
                <a:gd name="T7" fmla="*/ 0 h 29"/>
                <a:gd name="T8" fmla="*/ 0 w 26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0" y="15"/>
                  </a:moveTo>
                  <a:cubicBezTo>
                    <a:pt x="0" y="22"/>
                    <a:pt x="6" y="29"/>
                    <a:pt x="13" y="28"/>
                  </a:cubicBezTo>
                  <a:cubicBezTo>
                    <a:pt x="20" y="28"/>
                    <a:pt x="26" y="22"/>
                    <a:pt x="25" y="14"/>
                  </a:cubicBezTo>
                  <a:cubicBezTo>
                    <a:pt x="25" y="6"/>
                    <a:pt x="19" y="0"/>
                    <a:pt x="12" y="0"/>
                  </a:cubicBezTo>
                  <a:cubicBezTo>
                    <a:pt x="5" y="0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2" name="Freeform 146"/>
            <p:cNvSpPr/>
            <p:nvPr/>
          </p:nvSpPr>
          <p:spPr bwMode="auto">
            <a:xfrm>
              <a:off x="1975" y="860"/>
              <a:ext cx="52" cy="59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3 h 23"/>
                <a:gd name="T4" fmla="*/ 20 w 20"/>
                <a:gd name="T5" fmla="*/ 12 h 23"/>
                <a:gd name="T6" fmla="*/ 11 w 20"/>
                <a:gd name="T7" fmla="*/ 1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3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1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3" name="Freeform 147"/>
            <p:cNvSpPr/>
            <p:nvPr/>
          </p:nvSpPr>
          <p:spPr bwMode="auto">
            <a:xfrm>
              <a:off x="2009" y="854"/>
              <a:ext cx="31" cy="32"/>
            </a:xfrm>
            <a:custGeom>
              <a:avLst/>
              <a:gdLst>
                <a:gd name="T0" fmla="*/ 0 w 12"/>
                <a:gd name="T1" fmla="*/ 5 h 12"/>
                <a:gd name="T2" fmla="*/ 5 w 12"/>
                <a:gd name="T3" fmla="*/ 12 h 12"/>
                <a:gd name="T4" fmla="*/ 12 w 12"/>
                <a:gd name="T5" fmla="*/ 7 h 12"/>
                <a:gd name="T6" fmla="*/ 7 w 12"/>
                <a:gd name="T7" fmla="*/ 0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0" y="8"/>
                    <a:pt x="2" y="12"/>
                    <a:pt x="5" y="12"/>
                  </a:cubicBezTo>
                  <a:cubicBezTo>
                    <a:pt x="8" y="12"/>
                    <a:pt x="11" y="10"/>
                    <a:pt x="12" y="7"/>
                  </a:cubicBezTo>
                  <a:cubicBezTo>
                    <a:pt x="12" y="4"/>
                    <a:pt x="10" y="1"/>
                    <a:pt x="7" y="0"/>
                  </a:cubicBezTo>
                  <a:cubicBezTo>
                    <a:pt x="4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4" name="Freeform 148"/>
            <p:cNvSpPr/>
            <p:nvPr/>
          </p:nvSpPr>
          <p:spPr bwMode="auto">
            <a:xfrm>
              <a:off x="1871" y="990"/>
              <a:ext cx="89" cy="39"/>
            </a:xfrm>
            <a:custGeom>
              <a:avLst/>
              <a:gdLst>
                <a:gd name="T0" fmla="*/ 0 w 34"/>
                <a:gd name="T1" fmla="*/ 9 h 15"/>
                <a:gd name="T2" fmla="*/ 34 w 34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15">
                  <a:moveTo>
                    <a:pt x="0" y="9"/>
                  </a:moveTo>
                  <a:cubicBezTo>
                    <a:pt x="9" y="15"/>
                    <a:pt x="25" y="15"/>
                    <a:pt x="34" y="0"/>
                  </a:cubicBezTo>
                </a:path>
              </a:pathLst>
            </a:custGeom>
            <a:noFill/>
            <a:ln w="12700" cap="rnd">
              <a:solidFill>
                <a:srgbClr val="403628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5" name="Freeform 149"/>
            <p:cNvSpPr/>
            <p:nvPr/>
          </p:nvSpPr>
          <p:spPr bwMode="auto">
            <a:xfrm>
              <a:off x="1887" y="1003"/>
              <a:ext cx="65" cy="38"/>
            </a:xfrm>
            <a:custGeom>
              <a:avLst/>
              <a:gdLst>
                <a:gd name="T0" fmla="*/ 0 w 25"/>
                <a:gd name="T1" fmla="*/ 7 h 15"/>
                <a:gd name="T2" fmla="*/ 25 w 25"/>
                <a:gd name="T3" fmla="*/ 0 h 15"/>
                <a:gd name="T4" fmla="*/ 0 w 25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5">
                  <a:moveTo>
                    <a:pt x="0" y="7"/>
                  </a:moveTo>
                  <a:cubicBezTo>
                    <a:pt x="11" y="15"/>
                    <a:pt x="19" y="15"/>
                    <a:pt x="25" y="0"/>
                  </a:cubicBezTo>
                  <a:cubicBezTo>
                    <a:pt x="25" y="0"/>
                    <a:pt x="12" y="12"/>
                    <a:pt x="0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" name="PA-文本框 6"/>
          <p:cNvSpPr txBox="1"/>
          <p:nvPr>
            <p:custDataLst>
              <p:tags r:id="rId1"/>
            </p:custDataLst>
          </p:nvPr>
        </p:nvSpPr>
        <p:spPr>
          <a:xfrm>
            <a:off x="2197004" y="2810844"/>
            <a:ext cx="79542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>
                <a:ln>
                  <a:solidFill>
                    <a:schemeClr val="bg1"/>
                  </a:solidFill>
                </a:ln>
                <a:solidFill>
                  <a:srgbClr val="D43A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礼仪无处不在</a:t>
            </a:r>
          </a:p>
        </p:txBody>
      </p:sp>
      <p:sp>
        <p:nvSpPr>
          <p:cNvPr id="61" name="PA-椭圆 15"/>
          <p:cNvSpPr/>
          <p:nvPr>
            <p:custDataLst>
              <p:tags r:id="rId2"/>
            </p:custDataLst>
          </p:nvPr>
        </p:nvSpPr>
        <p:spPr>
          <a:xfrm>
            <a:off x="5374297" y="1491465"/>
            <a:ext cx="1477099" cy="1476000"/>
          </a:xfrm>
          <a:prstGeom prst="ellipse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01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34322" y="2006353"/>
            <a:ext cx="1384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856" y="2702697"/>
            <a:ext cx="4960113" cy="3133725"/>
          </a:xfrm>
          <a:prstGeom prst="rect">
            <a:avLst/>
          </a:prstGeom>
        </p:spPr>
      </p:pic>
      <p:grpSp>
        <p:nvGrpSpPr>
          <p:cNvPr id="13" name="PA-组合 12"/>
          <p:cNvGrpSpPr/>
          <p:nvPr>
            <p:custDataLst>
              <p:tags r:id="rId1"/>
            </p:custDataLst>
          </p:nvPr>
        </p:nvGrpSpPr>
        <p:grpSpPr>
          <a:xfrm>
            <a:off x="1474259" y="1951276"/>
            <a:ext cx="2560320" cy="646331"/>
            <a:chOff x="1995053" y="2712541"/>
            <a:chExt cx="2560320" cy="646331"/>
          </a:xfrm>
        </p:grpSpPr>
        <p:sp>
          <p:nvSpPr>
            <p:cNvPr id="10" name="PA-矩形 9"/>
            <p:cNvSpPr/>
            <p:nvPr>
              <p:custDataLst>
                <p:tags r:id="rId3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D43A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PA-文本框 11"/>
            <p:cNvSpPr txBox="1"/>
            <p:nvPr>
              <p:custDataLst>
                <p:tags r:id="rId4"/>
              </p:custDataLst>
            </p:nvPr>
          </p:nvSpPr>
          <p:spPr>
            <a:xfrm>
              <a:off x="2269372" y="2712541"/>
              <a:ext cx="20116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名人名言</a:t>
              </a:r>
            </a:p>
          </p:txBody>
        </p:sp>
      </p:grpSp>
      <p:sp>
        <p:nvSpPr>
          <p:cNvPr id="14" name="PA-文本框 13"/>
          <p:cNvSpPr txBox="1"/>
          <p:nvPr>
            <p:custDataLst>
              <p:tags r:id="rId2"/>
            </p:custDataLst>
          </p:nvPr>
        </p:nvSpPr>
        <p:spPr>
          <a:xfrm>
            <a:off x="1808786" y="2984469"/>
            <a:ext cx="41957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法国作家说过：“有些人学习了一生，并且学会了一切，但没有学会怎样才是有礼貌。”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565699" y="520613"/>
            <a:ext cx="3234901" cy="584775"/>
            <a:chOff x="1565699" y="520613"/>
            <a:chExt cx="3234901" cy="584775"/>
          </a:xfrm>
        </p:grpSpPr>
        <p:sp>
          <p:nvSpPr>
            <p:cNvPr id="2" name="矩形: 圆角 1"/>
            <p:cNvSpPr/>
            <p:nvPr/>
          </p:nvSpPr>
          <p:spPr>
            <a:xfrm>
              <a:off x="1565699" y="603703"/>
              <a:ext cx="3234901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797652" y="520613"/>
              <a:ext cx="2770995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礼仪无处不在</a:t>
              </a:r>
            </a:p>
          </p:txBody>
        </p:sp>
      </p:grpSp>
      <p:grpSp>
        <p:nvGrpSpPr>
          <p:cNvPr id="6" name="Group 4"/>
          <p:cNvGrpSpPr>
            <a:grpSpLocks noChangeAspect="1"/>
          </p:cNvGrpSpPr>
          <p:nvPr/>
        </p:nvGrpSpPr>
        <p:grpSpPr>
          <a:xfrm>
            <a:off x="7218680" y="2512695"/>
            <a:ext cx="3322955" cy="2581275"/>
            <a:chOff x="708" y="680"/>
            <a:chExt cx="1097" cy="85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Freeform 6"/>
            <p:cNvSpPr/>
            <p:nvPr/>
          </p:nvSpPr>
          <p:spPr bwMode="auto">
            <a:xfrm>
              <a:off x="1016" y="1209"/>
              <a:ext cx="534" cy="323"/>
            </a:xfrm>
            <a:custGeom>
              <a:avLst/>
              <a:gdLst>
                <a:gd name="T0" fmla="*/ 8 w 266"/>
                <a:gd name="T1" fmla="*/ 32 h 162"/>
                <a:gd name="T2" fmla="*/ 3 w 266"/>
                <a:gd name="T3" fmla="*/ 140 h 162"/>
                <a:gd name="T4" fmla="*/ 266 w 266"/>
                <a:gd name="T5" fmla="*/ 132 h 162"/>
                <a:gd name="T6" fmla="*/ 247 w 266"/>
                <a:gd name="T7" fmla="*/ 22 h 162"/>
                <a:gd name="T8" fmla="*/ 8 w 266"/>
                <a:gd name="T9" fmla="*/ 3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2">
                  <a:moveTo>
                    <a:pt x="8" y="32"/>
                  </a:moveTo>
                  <a:cubicBezTo>
                    <a:pt x="8" y="32"/>
                    <a:pt x="0" y="119"/>
                    <a:pt x="3" y="140"/>
                  </a:cubicBezTo>
                  <a:cubicBezTo>
                    <a:pt x="3" y="140"/>
                    <a:pt x="198" y="162"/>
                    <a:pt x="266" y="132"/>
                  </a:cubicBezTo>
                  <a:cubicBezTo>
                    <a:pt x="266" y="132"/>
                    <a:pt x="256" y="43"/>
                    <a:pt x="247" y="22"/>
                  </a:cubicBezTo>
                  <a:cubicBezTo>
                    <a:pt x="237" y="0"/>
                    <a:pt x="8" y="32"/>
                    <a:pt x="8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" name="Freeform 7"/>
            <p:cNvSpPr/>
            <p:nvPr/>
          </p:nvSpPr>
          <p:spPr bwMode="auto">
            <a:xfrm>
              <a:off x="1022" y="1400"/>
              <a:ext cx="522" cy="46"/>
            </a:xfrm>
            <a:custGeom>
              <a:avLst/>
              <a:gdLst>
                <a:gd name="T0" fmla="*/ 0 w 260"/>
                <a:gd name="T1" fmla="*/ 8 h 23"/>
                <a:gd name="T2" fmla="*/ 0 w 260"/>
                <a:gd name="T3" fmla="*/ 18 h 23"/>
                <a:gd name="T4" fmla="*/ 107 w 260"/>
                <a:gd name="T5" fmla="*/ 23 h 23"/>
                <a:gd name="T6" fmla="*/ 260 w 260"/>
                <a:gd name="T7" fmla="*/ 10 h 23"/>
                <a:gd name="T8" fmla="*/ 259 w 260"/>
                <a:gd name="T9" fmla="*/ 0 h 23"/>
                <a:gd name="T10" fmla="*/ 0 w 260"/>
                <a:gd name="T11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0" h="23">
                  <a:moveTo>
                    <a:pt x="0" y="8"/>
                  </a:moveTo>
                  <a:cubicBezTo>
                    <a:pt x="0" y="11"/>
                    <a:pt x="0" y="14"/>
                    <a:pt x="0" y="18"/>
                  </a:cubicBezTo>
                  <a:cubicBezTo>
                    <a:pt x="13" y="19"/>
                    <a:pt x="54" y="23"/>
                    <a:pt x="107" y="23"/>
                  </a:cubicBezTo>
                  <a:cubicBezTo>
                    <a:pt x="153" y="23"/>
                    <a:pt x="208" y="20"/>
                    <a:pt x="260" y="10"/>
                  </a:cubicBezTo>
                  <a:cubicBezTo>
                    <a:pt x="260" y="7"/>
                    <a:pt x="259" y="4"/>
                    <a:pt x="259" y="0"/>
                  </a:cubicBezTo>
                  <a:cubicBezTo>
                    <a:pt x="146" y="21"/>
                    <a:pt x="23" y="10"/>
                    <a:pt x="0" y="8"/>
                  </a:cubicBezTo>
                  <a:close/>
                </a:path>
              </a:pathLst>
            </a:custGeom>
            <a:solidFill>
              <a:srgbClr val="B0D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1024" y="1360"/>
              <a:ext cx="514" cy="44"/>
            </a:xfrm>
            <a:custGeom>
              <a:avLst/>
              <a:gdLst>
                <a:gd name="T0" fmla="*/ 0 w 256"/>
                <a:gd name="T1" fmla="*/ 7 h 22"/>
                <a:gd name="T2" fmla="*/ 0 w 256"/>
                <a:gd name="T3" fmla="*/ 17 h 22"/>
                <a:gd name="T4" fmla="*/ 106 w 256"/>
                <a:gd name="T5" fmla="*/ 22 h 22"/>
                <a:gd name="T6" fmla="*/ 256 w 256"/>
                <a:gd name="T7" fmla="*/ 10 h 22"/>
                <a:gd name="T8" fmla="*/ 255 w 256"/>
                <a:gd name="T9" fmla="*/ 0 h 22"/>
                <a:gd name="T10" fmla="*/ 0 w 256"/>
                <a:gd name="T11" fmla="*/ 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22">
                  <a:moveTo>
                    <a:pt x="0" y="7"/>
                  </a:moveTo>
                  <a:cubicBezTo>
                    <a:pt x="0" y="11"/>
                    <a:pt x="0" y="14"/>
                    <a:pt x="0" y="17"/>
                  </a:cubicBezTo>
                  <a:cubicBezTo>
                    <a:pt x="14" y="19"/>
                    <a:pt x="54" y="22"/>
                    <a:pt x="106" y="22"/>
                  </a:cubicBezTo>
                  <a:cubicBezTo>
                    <a:pt x="151" y="22"/>
                    <a:pt x="205" y="19"/>
                    <a:pt x="256" y="10"/>
                  </a:cubicBezTo>
                  <a:cubicBezTo>
                    <a:pt x="256" y="7"/>
                    <a:pt x="255" y="4"/>
                    <a:pt x="255" y="0"/>
                  </a:cubicBezTo>
                  <a:cubicBezTo>
                    <a:pt x="145" y="20"/>
                    <a:pt x="25" y="10"/>
                    <a:pt x="0" y="7"/>
                  </a:cubicBezTo>
                  <a:close/>
                </a:path>
              </a:pathLst>
            </a:custGeom>
            <a:solidFill>
              <a:srgbClr val="B0D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Freeform 9"/>
            <p:cNvSpPr/>
            <p:nvPr/>
          </p:nvSpPr>
          <p:spPr bwMode="auto">
            <a:xfrm>
              <a:off x="1026" y="1322"/>
              <a:ext cx="506" cy="40"/>
            </a:xfrm>
            <a:custGeom>
              <a:avLst/>
              <a:gdLst>
                <a:gd name="T0" fmla="*/ 252 w 252"/>
                <a:gd name="T1" fmla="*/ 9 h 20"/>
                <a:gd name="T2" fmla="*/ 251 w 252"/>
                <a:gd name="T3" fmla="*/ 0 h 20"/>
                <a:gd name="T4" fmla="*/ 0 w 252"/>
                <a:gd name="T5" fmla="*/ 6 h 20"/>
                <a:gd name="T6" fmla="*/ 0 w 252"/>
                <a:gd name="T7" fmla="*/ 16 h 20"/>
                <a:gd name="T8" fmla="*/ 105 w 252"/>
                <a:gd name="T9" fmla="*/ 20 h 20"/>
                <a:gd name="T10" fmla="*/ 252 w 252"/>
                <a:gd name="T11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20">
                  <a:moveTo>
                    <a:pt x="252" y="9"/>
                  </a:moveTo>
                  <a:cubicBezTo>
                    <a:pt x="252" y="6"/>
                    <a:pt x="251" y="3"/>
                    <a:pt x="251" y="0"/>
                  </a:cubicBezTo>
                  <a:cubicBezTo>
                    <a:pt x="143" y="18"/>
                    <a:pt x="28" y="8"/>
                    <a:pt x="0" y="6"/>
                  </a:cubicBezTo>
                  <a:cubicBezTo>
                    <a:pt x="0" y="9"/>
                    <a:pt x="0" y="12"/>
                    <a:pt x="0" y="16"/>
                  </a:cubicBezTo>
                  <a:cubicBezTo>
                    <a:pt x="15" y="17"/>
                    <a:pt x="55" y="20"/>
                    <a:pt x="105" y="20"/>
                  </a:cubicBezTo>
                  <a:cubicBezTo>
                    <a:pt x="149" y="20"/>
                    <a:pt x="202" y="18"/>
                    <a:pt x="252" y="9"/>
                  </a:cubicBezTo>
                  <a:close/>
                </a:path>
              </a:pathLst>
            </a:custGeom>
            <a:solidFill>
              <a:srgbClr val="B0D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10"/>
            <p:cNvSpPr/>
            <p:nvPr/>
          </p:nvSpPr>
          <p:spPr bwMode="auto">
            <a:xfrm>
              <a:off x="1028" y="1283"/>
              <a:ext cx="498" cy="39"/>
            </a:xfrm>
            <a:custGeom>
              <a:avLst/>
              <a:gdLst>
                <a:gd name="T0" fmla="*/ 248 w 248"/>
                <a:gd name="T1" fmla="*/ 9 h 20"/>
                <a:gd name="T2" fmla="*/ 245 w 248"/>
                <a:gd name="T3" fmla="*/ 0 h 20"/>
                <a:gd name="T4" fmla="*/ 1 w 248"/>
                <a:gd name="T5" fmla="*/ 5 h 20"/>
                <a:gd name="T6" fmla="*/ 0 w 248"/>
                <a:gd name="T7" fmla="*/ 15 h 20"/>
                <a:gd name="T8" fmla="*/ 104 w 248"/>
                <a:gd name="T9" fmla="*/ 20 h 20"/>
                <a:gd name="T10" fmla="*/ 248 w 248"/>
                <a:gd name="T11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20">
                  <a:moveTo>
                    <a:pt x="248" y="9"/>
                  </a:moveTo>
                  <a:cubicBezTo>
                    <a:pt x="247" y="6"/>
                    <a:pt x="246" y="3"/>
                    <a:pt x="245" y="0"/>
                  </a:cubicBezTo>
                  <a:cubicBezTo>
                    <a:pt x="141" y="17"/>
                    <a:pt x="31" y="8"/>
                    <a:pt x="1" y="5"/>
                  </a:cubicBezTo>
                  <a:cubicBezTo>
                    <a:pt x="1" y="8"/>
                    <a:pt x="0" y="12"/>
                    <a:pt x="0" y="15"/>
                  </a:cubicBezTo>
                  <a:cubicBezTo>
                    <a:pt x="16" y="17"/>
                    <a:pt x="55" y="20"/>
                    <a:pt x="104" y="20"/>
                  </a:cubicBezTo>
                  <a:cubicBezTo>
                    <a:pt x="147" y="20"/>
                    <a:pt x="198" y="17"/>
                    <a:pt x="248" y="9"/>
                  </a:cubicBezTo>
                  <a:close/>
                </a:path>
              </a:pathLst>
            </a:custGeom>
            <a:solidFill>
              <a:srgbClr val="B0D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1439" y="1259"/>
              <a:ext cx="54" cy="233"/>
            </a:xfrm>
            <a:custGeom>
              <a:avLst/>
              <a:gdLst>
                <a:gd name="T0" fmla="*/ 54 w 54"/>
                <a:gd name="T1" fmla="*/ 231 h 233"/>
                <a:gd name="T2" fmla="*/ 8 w 54"/>
                <a:gd name="T3" fmla="*/ 233 h 233"/>
                <a:gd name="T4" fmla="*/ 0 w 54"/>
                <a:gd name="T5" fmla="*/ 0 h 233"/>
                <a:gd name="T6" fmla="*/ 44 w 54"/>
                <a:gd name="T7" fmla="*/ 0 h 233"/>
                <a:gd name="T8" fmla="*/ 54 w 54"/>
                <a:gd name="T9" fmla="*/ 231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33">
                  <a:moveTo>
                    <a:pt x="54" y="231"/>
                  </a:moveTo>
                  <a:lnTo>
                    <a:pt x="8" y="233"/>
                  </a:lnTo>
                  <a:lnTo>
                    <a:pt x="0" y="0"/>
                  </a:lnTo>
                  <a:lnTo>
                    <a:pt x="44" y="0"/>
                  </a:lnTo>
                  <a:lnTo>
                    <a:pt x="54" y="231"/>
                  </a:ln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096" y="1259"/>
              <a:ext cx="44" cy="231"/>
            </a:xfrm>
            <a:prstGeom prst="rect">
              <a:avLst/>
            </a:pr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1552" y="1283"/>
              <a:ext cx="180" cy="183"/>
            </a:xfrm>
            <a:custGeom>
              <a:avLst/>
              <a:gdLst>
                <a:gd name="T0" fmla="*/ 22 w 90"/>
                <a:gd name="T1" fmla="*/ 0 h 92"/>
                <a:gd name="T2" fmla="*/ 70 w 90"/>
                <a:gd name="T3" fmla="*/ 23 h 92"/>
                <a:gd name="T4" fmla="*/ 45 w 90"/>
                <a:gd name="T5" fmla="*/ 84 h 92"/>
                <a:gd name="T6" fmla="*/ 0 w 90"/>
                <a:gd name="T7" fmla="*/ 65 h 92"/>
                <a:gd name="T8" fmla="*/ 22 w 90"/>
                <a:gd name="T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92">
                  <a:moveTo>
                    <a:pt x="22" y="0"/>
                  </a:moveTo>
                  <a:cubicBezTo>
                    <a:pt x="22" y="0"/>
                    <a:pt x="63" y="20"/>
                    <a:pt x="70" y="23"/>
                  </a:cubicBezTo>
                  <a:cubicBezTo>
                    <a:pt x="90" y="32"/>
                    <a:pt x="68" y="92"/>
                    <a:pt x="45" y="84"/>
                  </a:cubicBezTo>
                  <a:cubicBezTo>
                    <a:pt x="0" y="65"/>
                    <a:pt x="0" y="65"/>
                    <a:pt x="0" y="65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6C1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1642" y="1330"/>
              <a:ext cx="70" cy="124"/>
            </a:xfrm>
            <a:custGeom>
              <a:avLst/>
              <a:gdLst>
                <a:gd name="T0" fmla="*/ 11 w 35"/>
                <a:gd name="T1" fmla="*/ 46 h 62"/>
                <a:gd name="T2" fmla="*/ 10 w 35"/>
                <a:gd name="T3" fmla="*/ 39 h 62"/>
                <a:gd name="T4" fmla="*/ 19 w 35"/>
                <a:gd name="T5" fmla="*/ 33 h 62"/>
                <a:gd name="T6" fmla="*/ 17 w 35"/>
                <a:gd name="T7" fmla="*/ 23 h 62"/>
                <a:gd name="T8" fmla="*/ 25 w 35"/>
                <a:gd name="T9" fmla="*/ 17 h 62"/>
                <a:gd name="T10" fmla="*/ 21 w 35"/>
                <a:gd name="T11" fmla="*/ 8 h 62"/>
                <a:gd name="T12" fmla="*/ 27 w 35"/>
                <a:gd name="T13" fmla="*/ 0 h 62"/>
                <a:gd name="T14" fmla="*/ 28 w 35"/>
                <a:gd name="T15" fmla="*/ 37 h 62"/>
                <a:gd name="T16" fmla="*/ 28 w 35"/>
                <a:gd name="T17" fmla="*/ 37 h 62"/>
                <a:gd name="T18" fmla="*/ 28 w 35"/>
                <a:gd name="T19" fmla="*/ 37 h 62"/>
                <a:gd name="T20" fmla="*/ 3 w 35"/>
                <a:gd name="T21" fmla="*/ 61 h 62"/>
                <a:gd name="T22" fmla="*/ 1 w 35"/>
                <a:gd name="T23" fmla="*/ 52 h 62"/>
                <a:gd name="T24" fmla="*/ 11 w 35"/>
                <a:gd name="T25" fmla="*/ 4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62">
                  <a:moveTo>
                    <a:pt x="11" y="46"/>
                  </a:moveTo>
                  <a:cubicBezTo>
                    <a:pt x="10" y="44"/>
                    <a:pt x="9" y="41"/>
                    <a:pt x="10" y="39"/>
                  </a:cubicBezTo>
                  <a:cubicBezTo>
                    <a:pt x="12" y="35"/>
                    <a:pt x="15" y="33"/>
                    <a:pt x="19" y="33"/>
                  </a:cubicBezTo>
                  <a:cubicBezTo>
                    <a:pt x="17" y="30"/>
                    <a:pt x="16" y="26"/>
                    <a:pt x="17" y="23"/>
                  </a:cubicBezTo>
                  <a:cubicBezTo>
                    <a:pt x="18" y="19"/>
                    <a:pt x="21" y="18"/>
                    <a:pt x="25" y="17"/>
                  </a:cubicBezTo>
                  <a:cubicBezTo>
                    <a:pt x="22" y="15"/>
                    <a:pt x="20" y="12"/>
                    <a:pt x="21" y="8"/>
                  </a:cubicBezTo>
                  <a:cubicBezTo>
                    <a:pt x="21" y="4"/>
                    <a:pt x="24" y="2"/>
                    <a:pt x="27" y="0"/>
                  </a:cubicBezTo>
                  <a:cubicBezTo>
                    <a:pt x="35" y="7"/>
                    <a:pt x="34" y="23"/>
                    <a:pt x="28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3" y="51"/>
                    <a:pt x="13" y="62"/>
                    <a:pt x="3" y="61"/>
                  </a:cubicBezTo>
                  <a:cubicBezTo>
                    <a:pt x="1" y="58"/>
                    <a:pt x="0" y="55"/>
                    <a:pt x="1" y="52"/>
                  </a:cubicBezTo>
                  <a:cubicBezTo>
                    <a:pt x="2" y="48"/>
                    <a:pt x="7" y="45"/>
                    <a:pt x="11" y="46"/>
                  </a:cubicBezTo>
                  <a:close/>
                </a:path>
              </a:pathLst>
            </a:custGeom>
            <a:solidFill>
              <a:srgbClr val="EF8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1523" y="1251"/>
              <a:ext cx="85" cy="171"/>
            </a:xfrm>
            <a:custGeom>
              <a:avLst/>
              <a:gdLst>
                <a:gd name="T0" fmla="*/ 0 w 42"/>
                <a:gd name="T1" fmla="*/ 0 h 86"/>
                <a:gd name="T2" fmla="*/ 38 w 42"/>
                <a:gd name="T3" fmla="*/ 17 h 86"/>
                <a:gd name="T4" fmla="*/ 16 w 42"/>
                <a:gd name="T5" fmla="*/ 86 h 86"/>
                <a:gd name="T6" fmla="*/ 0 w 42"/>
                <a:gd name="T7" fmla="*/ 84 h 86"/>
                <a:gd name="T8" fmla="*/ 0 w 42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86">
                  <a:moveTo>
                    <a:pt x="0" y="0"/>
                  </a:moveTo>
                  <a:cubicBezTo>
                    <a:pt x="0" y="0"/>
                    <a:pt x="33" y="14"/>
                    <a:pt x="38" y="17"/>
                  </a:cubicBezTo>
                  <a:cubicBezTo>
                    <a:pt x="42" y="19"/>
                    <a:pt x="22" y="79"/>
                    <a:pt x="16" y="86"/>
                  </a:cubicBezTo>
                  <a:cubicBezTo>
                    <a:pt x="0" y="84"/>
                    <a:pt x="0" y="84"/>
                    <a:pt x="0" y="8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819" y="1283"/>
              <a:ext cx="180" cy="183"/>
            </a:xfrm>
            <a:custGeom>
              <a:avLst/>
              <a:gdLst>
                <a:gd name="T0" fmla="*/ 67 w 90"/>
                <a:gd name="T1" fmla="*/ 0 h 92"/>
                <a:gd name="T2" fmla="*/ 20 w 90"/>
                <a:gd name="T3" fmla="*/ 23 h 92"/>
                <a:gd name="T4" fmla="*/ 44 w 90"/>
                <a:gd name="T5" fmla="*/ 84 h 92"/>
                <a:gd name="T6" fmla="*/ 90 w 90"/>
                <a:gd name="T7" fmla="*/ 65 h 92"/>
                <a:gd name="T8" fmla="*/ 67 w 90"/>
                <a:gd name="T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92">
                  <a:moveTo>
                    <a:pt x="67" y="0"/>
                  </a:moveTo>
                  <a:cubicBezTo>
                    <a:pt x="67" y="0"/>
                    <a:pt x="26" y="20"/>
                    <a:pt x="20" y="23"/>
                  </a:cubicBezTo>
                  <a:cubicBezTo>
                    <a:pt x="0" y="32"/>
                    <a:pt x="21" y="92"/>
                    <a:pt x="44" y="84"/>
                  </a:cubicBezTo>
                  <a:cubicBezTo>
                    <a:pt x="90" y="65"/>
                    <a:pt x="90" y="65"/>
                    <a:pt x="90" y="65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rgbClr val="F6C1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839" y="1332"/>
              <a:ext cx="70" cy="124"/>
            </a:xfrm>
            <a:custGeom>
              <a:avLst/>
              <a:gdLst>
                <a:gd name="T0" fmla="*/ 23 w 35"/>
                <a:gd name="T1" fmla="*/ 46 h 62"/>
                <a:gd name="T2" fmla="*/ 24 w 35"/>
                <a:gd name="T3" fmla="*/ 38 h 62"/>
                <a:gd name="T4" fmla="*/ 15 w 35"/>
                <a:gd name="T5" fmla="*/ 32 h 62"/>
                <a:gd name="T6" fmla="*/ 17 w 35"/>
                <a:gd name="T7" fmla="*/ 22 h 62"/>
                <a:gd name="T8" fmla="*/ 10 w 35"/>
                <a:gd name="T9" fmla="*/ 17 h 62"/>
                <a:gd name="T10" fmla="*/ 14 w 35"/>
                <a:gd name="T11" fmla="*/ 7 h 62"/>
                <a:gd name="T12" fmla="*/ 8 w 35"/>
                <a:gd name="T13" fmla="*/ 0 h 62"/>
                <a:gd name="T14" fmla="*/ 6 w 35"/>
                <a:gd name="T15" fmla="*/ 37 h 62"/>
                <a:gd name="T16" fmla="*/ 7 w 35"/>
                <a:gd name="T17" fmla="*/ 37 h 62"/>
                <a:gd name="T18" fmla="*/ 7 w 35"/>
                <a:gd name="T19" fmla="*/ 37 h 62"/>
                <a:gd name="T20" fmla="*/ 32 w 35"/>
                <a:gd name="T21" fmla="*/ 60 h 62"/>
                <a:gd name="T22" fmla="*/ 34 w 35"/>
                <a:gd name="T23" fmla="*/ 51 h 62"/>
                <a:gd name="T24" fmla="*/ 23 w 35"/>
                <a:gd name="T25" fmla="*/ 4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62">
                  <a:moveTo>
                    <a:pt x="23" y="46"/>
                  </a:moveTo>
                  <a:cubicBezTo>
                    <a:pt x="25" y="43"/>
                    <a:pt x="25" y="40"/>
                    <a:pt x="24" y="38"/>
                  </a:cubicBezTo>
                  <a:cubicBezTo>
                    <a:pt x="23" y="34"/>
                    <a:pt x="19" y="32"/>
                    <a:pt x="15" y="32"/>
                  </a:cubicBezTo>
                  <a:cubicBezTo>
                    <a:pt x="18" y="29"/>
                    <a:pt x="19" y="25"/>
                    <a:pt x="17" y="22"/>
                  </a:cubicBezTo>
                  <a:cubicBezTo>
                    <a:pt x="16" y="19"/>
                    <a:pt x="13" y="17"/>
                    <a:pt x="10" y="17"/>
                  </a:cubicBezTo>
                  <a:cubicBezTo>
                    <a:pt x="13" y="14"/>
                    <a:pt x="14" y="11"/>
                    <a:pt x="14" y="7"/>
                  </a:cubicBezTo>
                  <a:cubicBezTo>
                    <a:pt x="14" y="4"/>
                    <a:pt x="11" y="1"/>
                    <a:pt x="8" y="0"/>
                  </a:cubicBezTo>
                  <a:cubicBezTo>
                    <a:pt x="0" y="6"/>
                    <a:pt x="1" y="22"/>
                    <a:pt x="6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2" y="50"/>
                    <a:pt x="22" y="62"/>
                    <a:pt x="32" y="60"/>
                  </a:cubicBezTo>
                  <a:cubicBezTo>
                    <a:pt x="34" y="57"/>
                    <a:pt x="35" y="54"/>
                    <a:pt x="34" y="51"/>
                  </a:cubicBezTo>
                  <a:cubicBezTo>
                    <a:pt x="32" y="47"/>
                    <a:pt x="28" y="45"/>
                    <a:pt x="23" y="46"/>
                  </a:cubicBezTo>
                  <a:close/>
                </a:path>
              </a:pathLst>
            </a:custGeom>
            <a:solidFill>
              <a:srgbClr val="EF8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941" y="1251"/>
              <a:ext cx="87" cy="171"/>
            </a:xfrm>
            <a:custGeom>
              <a:avLst/>
              <a:gdLst>
                <a:gd name="T0" fmla="*/ 43 w 43"/>
                <a:gd name="T1" fmla="*/ 0 h 86"/>
                <a:gd name="T2" fmla="*/ 5 w 43"/>
                <a:gd name="T3" fmla="*/ 17 h 86"/>
                <a:gd name="T4" fmla="*/ 27 w 43"/>
                <a:gd name="T5" fmla="*/ 86 h 86"/>
                <a:gd name="T6" fmla="*/ 43 w 43"/>
                <a:gd name="T7" fmla="*/ 84 h 86"/>
                <a:gd name="T8" fmla="*/ 43 w 43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86">
                  <a:moveTo>
                    <a:pt x="43" y="0"/>
                  </a:moveTo>
                  <a:cubicBezTo>
                    <a:pt x="43" y="0"/>
                    <a:pt x="10" y="14"/>
                    <a:pt x="5" y="17"/>
                  </a:cubicBezTo>
                  <a:cubicBezTo>
                    <a:pt x="0" y="19"/>
                    <a:pt x="20" y="79"/>
                    <a:pt x="27" y="86"/>
                  </a:cubicBezTo>
                  <a:cubicBezTo>
                    <a:pt x="43" y="84"/>
                    <a:pt x="43" y="84"/>
                    <a:pt x="43" y="84"/>
                  </a:cubicBezTo>
                  <a:lnTo>
                    <a:pt x="43" y="0"/>
                  </a:ln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1481" y="714"/>
              <a:ext cx="324" cy="559"/>
            </a:xfrm>
            <a:custGeom>
              <a:avLst/>
              <a:gdLst>
                <a:gd name="T0" fmla="*/ 0 w 161"/>
                <a:gd name="T1" fmla="*/ 82 h 280"/>
                <a:gd name="T2" fmla="*/ 152 w 161"/>
                <a:gd name="T3" fmla="*/ 153 h 280"/>
                <a:gd name="T4" fmla="*/ 23 w 161"/>
                <a:gd name="T5" fmla="*/ 256 h 280"/>
                <a:gd name="T6" fmla="*/ 0 w 161"/>
                <a:gd name="T7" fmla="*/ 82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80">
                  <a:moveTo>
                    <a:pt x="0" y="82"/>
                  </a:moveTo>
                  <a:cubicBezTo>
                    <a:pt x="31" y="62"/>
                    <a:pt x="141" y="0"/>
                    <a:pt x="152" y="153"/>
                  </a:cubicBezTo>
                  <a:cubicBezTo>
                    <a:pt x="161" y="280"/>
                    <a:pt x="72" y="271"/>
                    <a:pt x="23" y="256"/>
                  </a:cubicBezTo>
                  <a:lnTo>
                    <a:pt x="0" y="82"/>
                  </a:lnTo>
                  <a:close/>
                </a:path>
              </a:pathLst>
            </a:custGeom>
            <a:solidFill>
              <a:srgbClr val="F3A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1501" y="792"/>
              <a:ext cx="249" cy="431"/>
            </a:xfrm>
            <a:custGeom>
              <a:avLst/>
              <a:gdLst>
                <a:gd name="T0" fmla="*/ 0 w 124"/>
                <a:gd name="T1" fmla="*/ 63 h 216"/>
                <a:gd name="T2" fmla="*/ 117 w 124"/>
                <a:gd name="T3" fmla="*/ 118 h 216"/>
                <a:gd name="T4" fmla="*/ 18 w 124"/>
                <a:gd name="T5" fmla="*/ 198 h 216"/>
                <a:gd name="T6" fmla="*/ 0 w 124"/>
                <a:gd name="T7" fmla="*/ 6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" h="216">
                  <a:moveTo>
                    <a:pt x="0" y="63"/>
                  </a:moveTo>
                  <a:cubicBezTo>
                    <a:pt x="24" y="48"/>
                    <a:pt x="108" y="0"/>
                    <a:pt x="117" y="118"/>
                  </a:cubicBezTo>
                  <a:cubicBezTo>
                    <a:pt x="124" y="216"/>
                    <a:pt x="56" y="210"/>
                    <a:pt x="18" y="198"/>
                  </a:cubicBezTo>
                  <a:lnTo>
                    <a:pt x="0" y="63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708" y="680"/>
              <a:ext cx="342" cy="555"/>
            </a:xfrm>
            <a:custGeom>
              <a:avLst/>
              <a:gdLst>
                <a:gd name="T0" fmla="*/ 170 w 170"/>
                <a:gd name="T1" fmla="*/ 90 h 278"/>
                <a:gd name="T2" fmla="*/ 15 w 170"/>
                <a:gd name="T3" fmla="*/ 153 h 278"/>
                <a:gd name="T4" fmla="*/ 138 w 170"/>
                <a:gd name="T5" fmla="*/ 262 h 278"/>
                <a:gd name="T6" fmla="*/ 170 w 170"/>
                <a:gd name="T7" fmla="*/ 9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" h="278">
                  <a:moveTo>
                    <a:pt x="170" y="90"/>
                  </a:moveTo>
                  <a:cubicBezTo>
                    <a:pt x="140" y="68"/>
                    <a:pt x="34" y="0"/>
                    <a:pt x="15" y="153"/>
                  </a:cubicBezTo>
                  <a:cubicBezTo>
                    <a:pt x="0" y="278"/>
                    <a:pt x="88" y="275"/>
                    <a:pt x="138" y="262"/>
                  </a:cubicBezTo>
                  <a:lnTo>
                    <a:pt x="170" y="90"/>
                  </a:lnTo>
                  <a:close/>
                </a:path>
              </a:pathLst>
            </a:custGeom>
            <a:solidFill>
              <a:srgbClr val="F3A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765" y="760"/>
              <a:ext cx="263" cy="431"/>
            </a:xfrm>
            <a:custGeom>
              <a:avLst/>
              <a:gdLst>
                <a:gd name="T0" fmla="*/ 131 w 131"/>
                <a:gd name="T1" fmla="*/ 69 h 216"/>
                <a:gd name="T2" fmla="*/ 12 w 131"/>
                <a:gd name="T3" fmla="*/ 118 h 216"/>
                <a:gd name="T4" fmla="*/ 107 w 131"/>
                <a:gd name="T5" fmla="*/ 203 h 216"/>
                <a:gd name="T6" fmla="*/ 131 w 131"/>
                <a:gd name="T7" fmla="*/ 6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1" h="216">
                  <a:moveTo>
                    <a:pt x="131" y="69"/>
                  </a:moveTo>
                  <a:cubicBezTo>
                    <a:pt x="108" y="52"/>
                    <a:pt x="27" y="0"/>
                    <a:pt x="12" y="118"/>
                  </a:cubicBezTo>
                  <a:cubicBezTo>
                    <a:pt x="0" y="216"/>
                    <a:pt x="68" y="213"/>
                    <a:pt x="107" y="203"/>
                  </a:cubicBezTo>
                  <a:lnTo>
                    <a:pt x="131" y="6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95" y="814"/>
              <a:ext cx="715" cy="556"/>
            </a:xfrm>
            <a:custGeom>
              <a:avLst/>
              <a:gdLst>
                <a:gd name="T0" fmla="*/ 173 w 356"/>
                <a:gd name="T1" fmla="*/ 5 h 279"/>
                <a:gd name="T2" fmla="*/ 345 w 356"/>
                <a:gd name="T3" fmla="*/ 141 h 279"/>
                <a:gd name="T4" fmla="*/ 174 w 356"/>
                <a:gd name="T5" fmla="*/ 236 h 279"/>
                <a:gd name="T6" fmla="*/ 18 w 356"/>
                <a:gd name="T7" fmla="*/ 127 h 279"/>
                <a:gd name="T8" fmla="*/ 173 w 356"/>
                <a:gd name="T9" fmla="*/ 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279">
                  <a:moveTo>
                    <a:pt x="173" y="5"/>
                  </a:moveTo>
                  <a:cubicBezTo>
                    <a:pt x="245" y="10"/>
                    <a:pt x="356" y="0"/>
                    <a:pt x="345" y="141"/>
                  </a:cubicBezTo>
                  <a:cubicBezTo>
                    <a:pt x="334" y="279"/>
                    <a:pt x="251" y="242"/>
                    <a:pt x="174" y="236"/>
                  </a:cubicBezTo>
                  <a:cubicBezTo>
                    <a:pt x="97" y="229"/>
                    <a:pt x="0" y="251"/>
                    <a:pt x="18" y="127"/>
                  </a:cubicBezTo>
                  <a:cubicBezTo>
                    <a:pt x="32" y="22"/>
                    <a:pt x="76" y="3"/>
                    <a:pt x="173" y="5"/>
                  </a:cubicBezTo>
                  <a:close/>
                </a:path>
              </a:pathLst>
            </a:custGeom>
            <a:solidFill>
              <a:srgbClr val="F6C1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1431" y="1057"/>
              <a:ext cx="97" cy="96"/>
            </a:xfrm>
            <a:prstGeom prst="ellipse">
              <a:avLst/>
            </a:prstGeom>
            <a:solidFill>
              <a:srgbClr val="F19E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1327" y="1133"/>
              <a:ext cx="102" cy="78"/>
            </a:xfrm>
            <a:custGeom>
              <a:avLst/>
              <a:gdLst>
                <a:gd name="T0" fmla="*/ 5 w 51"/>
                <a:gd name="T1" fmla="*/ 18 h 39"/>
                <a:gd name="T2" fmla="*/ 51 w 51"/>
                <a:gd name="T3" fmla="*/ 0 h 39"/>
                <a:gd name="T4" fmla="*/ 0 w 51"/>
                <a:gd name="T5" fmla="*/ 34 h 39"/>
                <a:gd name="T6" fmla="*/ 5 w 51"/>
                <a:gd name="T7" fmla="*/ 1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9">
                  <a:moveTo>
                    <a:pt x="5" y="18"/>
                  </a:moveTo>
                  <a:cubicBezTo>
                    <a:pt x="8" y="17"/>
                    <a:pt x="33" y="25"/>
                    <a:pt x="51" y="0"/>
                  </a:cubicBezTo>
                  <a:cubicBezTo>
                    <a:pt x="50" y="8"/>
                    <a:pt x="38" y="39"/>
                    <a:pt x="0" y="34"/>
                  </a:cubicBezTo>
                  <a:lnTo>
                    <a:pt x="5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1086" y="995"/>
              <a:ext cx="32" cy="48"/>
            </a:xfrm>
            <a:custGeom>
              <a:avLst/>
              <a:gdLst>
                <a:gd name="T0" fmla="*/ 15 w 16"/>
                <a:gd name="T1" fmla="*/ 13 h 24"/>
                <a:gd name="T2" fmla="*/ 7 w 16"/>
                <a:gd name="T3" fmla="*/ 24 h 24"/>
                <a:gd name="T4" fmla="*/ 0 w 16"/>
                <a:gd name="T5" fmla="*/ 12 h 24"/>
                <a:gd name="T6" fmla="*/ 9 w 16"/>
                <a:gd name="T7" fmla="*/ 1 h 24"/>
                <a:gd name="T8" fmla="*/ 15 w 16"/>
                <a:gd name="T9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4">
                  <a:moveTo>
                    <a:pt x="15" y="13"/>
                  </a:moveTo>
                  <a:cubicBezTo>
                    <a:pt x="15" y="19"/>
                    <a:pt x="11" y="24"/>
                    <a:pt x="7" y="24"/>
                  </a:cubicBezTo>
                  <a:cubicBezTo>
                    <a:pt x="3" y="23"/>
                    <a:pt x="0" y="18"/>
                    <a:pt x="0" y="12"/>
                  </a:cubicBezTo>
                  <a:cubicBezTo>
                    <a:pt x="1" y="5"/>
                    <a:pt x="4" y="0"/>
                    <a:pt x="9" y="1"/>
                  </a:cubicBezTo>
                  <a:cubicBezTo>
                    <a:pt x="13" y="1"/>
                    <a:pt x="16" y="6"/>
                    <a:pt x="15" y="1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Freeform 28"/>
            <p:cNvSpPr/>
            <p:nvPr/>
          </p:nvSpPr>
          <p:spPr bwMode="auto">
            <a:xfrm>
              <a:off x="1092" y="1007"/>
              <a:ext cx="8" cy="8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1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Freeform 29"/>
            <p:cNvSpPr/>
            <p:nvPr/>
          </p:nvSpPr>
          <p:spPr bwMode="auto">
            <a:xfrm>
              <a:off x="1415" y="1019"/>
              <a:ext cx="32" cy="46"/>
            </a:xfrm>
            <a:custGeom>
              <a:avLst/>
              <a:gdLst>
                <a:gd name="T0" fmla="*/ 15 w 16"/>
                <a:gd name="T1" fmla="*/ 12 h 23"/>
                <a:gd name="T2" fmla="*/ 7 w 16"/>
                <a:gd name="T3" fmla="*/ 23 h 23"/>
                <a:gd name="T4" fmla="*/ 0 w 16"/>
                <a:gd name="T5" fmla="*/ 11 h 23"/>
                <a:gd name="T6" fmla="*/ 9 w 16"/>
                <a:gd name="T7" fmla="*/ 0 h 23"/>
                <a:gd name="T8" fmla="*/ 15 w 16"/>
                <a:gd name="T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3">
                  <a:moveTo>
                    <a:pt x="15" y="12"/>
                  </a:moveTo>
                  <a:cubicBezTo>
                    <a:pt x="15" y="18"/>
                    <a:pt x="11" y="23"/>
                    <a:pt x="7" y="23"/>
                  </a:cubicBezTo>
                  <a:cubicBezTo>
                    <a:pt x="3" y="23"/>
                    <a:pt x="0" y="17"/>
                    <a:pt x="0" y="11"/>
                  </a:cubicBezTo>
                  <a:cubicBezTo>
                    <a:pt x="1" y="5"/>
                    <a:pt x="5" y="0"/>
                    <a:pt x="9" y="0"/>
                  </a:cubicBezTo>
                  <a:cubicBezTo>
                    <a:pt x="13" y="0"/>
                    <a:pt x="16" y="6"/>
                    <a:pt x="15" y="1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1421" y="1029"/>
              <a:ext cx="8" cy="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" name="Freeform 31"/>
            <p:cNvSpPr/>
            <p:nvPr/>
          </p:nvSpPr>
          <p:spPr bwMode="auto">
            <a:xfrm>
              <a:off x="1415" y="1127"/>
              <a:ext cx="24" cy="20"/>
            </a:xfrm>
            <a:custGeom>
              <a:avLst/>
              <a:gdLst>
                <a:gd name="T0" fmla="*/ 0 w 12"/>
                <a:gd name="T1" fmla="*/ 0 h 10"/>
                <a:gd name="T2" fmla="*/ 0 w 12"/>
                <a:gd name="T3" fmla="*/ 0 h 10"/>
                <a:gd name="T4" fmla="*/ 12 w 12"/>
                <a:gd name="T5" fmla="*/ 10 h 10"/>
                <a:gd name="T6" fmla="*/ 0 w 12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2"/>
                    <a:pt x="12" y="10"/>
                    <a:pt x="12" y="10"/>
                  </a:cubicBezTo>
                  <a:cubicBezTo>
                    <a:pt x="1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03628"/>
            </a:solidFill>
            <a:ln w="3175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1001" y="1033"/>
              <a:ext cx="99" cy="96"/>
            </a:xfrm>
            <a:prstGeom prst="ellipse">
              <a:avLst/>
            </a:prstGeom>
            <a:solidFill>
              <a:srgbClr val="F19E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1178" y="698"/>
              <a:ext cx="305" cy="182"/>
            </a:xfrm>
            <a:custGeom>
              <a:avLst/>
              <a:gdLst>
                <a:gd name="T0" fmla="*/ 105 w 152"/>
                <a:gd name="T1" fmla="*/ 40 h 91"/>
                <a:gd name="T2" fmla="*/ 112 w 152"/>
                <a:gd name="T3" fmla="*/ 29 h 91"/>
                <a:gd name="T4" fmla="*/ 98 w 152"/>
                <a:gd name="T5" fmla="*/ 38 h 91"/>
                <a:gd name="T6" fmla="*/ 71 w 152"/>
                <a:gd name="T7" fmla="*/ 25 h 91"/>
                <a:gd name="T8" fmla="*/ 9 w 152"/>
                <a:gd name="T9" fmla="*/ 61 h 91"/>
                <a:gd name="T10" fmla="*/ 142 w 152"/>
                <a:gd name="T11" fmla="*/ 77 h 91"/>
                <a:gd name="T12" fmla="*/ 105 w 152"/>
                <a:gd name="T13" fmla="*/ 4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1">
                  <a:moveTo>
                    <a:pt x="105" y="40"/>
                  </a:moveTo>
                  <a:cubicBezTo>
                    <a:pt x="108" y="35"/>
                    <a:pt x="114" y="34"/>
                    <a:pt x="112" y="29"/>
                  </a:cubicBezTo>
                  <a:cubicBezTo>
                    <a:pt x="110" y="24"/>
                    <a:pt x="103" y="31"/>
                    <a:pt x="98" y="38"/>
                  </a:cubicBezTo>
                  <a:cubicBezTo>
                    <a:pt x="89" y="35"/>
                    <a:pt x="80" y="31"/>
                    <a:pt x="71" y="25"/>
                  </a:cubicBezTo>
                  <a:cubicBezTo>
                    <a:pt x="29" y="0"/>
                    <a:pt x="23" y="31"/>
                    <a:pt x="9" y="61"/>
                  </a:cubicBezTo>
                  <a:cubicBezTo>
                    <a:pt x="0" y="91"/>
                    <a:pt x="110" y="67"/>
                    <a:pt x="142" y="77"/>
                  </a:cubicBezTo>
                  <a:cubicBezTo>
                    <a:pt x="152" y="51"/>
                    <a:pt x="133" y="49"/>
                    <a:pt x="105" y="40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969" y="967"/>
              <a:ext cx="404" cy="419"/>
            </a:xfrm>
            <a:custGeom>
              <a:avLst/>
              <a:gdLst>
                <a:gd name="T0" fmla="*/ 106 w 201"/>
                <a:gd name="T1" fmla="*/ 71 h 210"/>
                <a:gd name="T2" fmla="*/ 198 w 201"/>
                <a:gd name="T3" fmla="*/ 68 h 210"/>
                <a:gd name="T4" fmla="*/ 45 w 201"/>
                <a:gd name="T5" fmla="*/ 208 h 210"/>
                <a:gd name="T6" fmla="*/ 14 w 201"/>
                <a:gd name="T7" fmla="*/ 189 h 210"/>
                <a:gd name="T8" fmla="*/ 12 w 201"/>
                <a:gd name="T9" fmla="*/ 171 h 210"/>
                <a:gd name="T10" fmla="*/ 36 w 201"/>
                <a:gd name="T11" fmla="*/ 171 h 210"/>
                <a:gd name="T12" fmla="*/ 106 w 201"/>
                <a:gd name="T13" fmla="*/ 127 h 210"/>
                <a:gd name="T14" fmla="*/ 106 w 201"/>
                <a:gd name="T15" fmla="*/ 7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210">
                  <a:moveTo>
                    <a:pt x="106" y="71"/>
                  </a:moveTo>
                  <a:cubicBezTo>
                    <a:pt x="95" y="0"/>
                    <a:pt x="201" y="4"/>
                    <a:pt x="198" y="68"/>
                  </a:cubicBezTo>
                  <a:cubicBezTo>
                    <a:pt x="191" y="129"/>
                    <a:pt x="137" y="203"/>
                    <a:pt x="45" y="208"/>
                  </a:cubicBezTo>
                  <a:cubicBezTo>
                    <a:pt x="14" y="210"/>
                    <a:pt x="0" y="197"/>
                    <a:pt x="14" y="189"/>
                  </a:cubicBezTo>
                  <a:cubicBezTo>
                    <a:pt x="27" y="185"/>
                    <a:pt x="11" y="176"/>
                    <a:pt x="12" y="171"/>
                  </a:cubicBezTo>
                  <a:cubicBezTo>
                    <a:pt x="12" y="166"/>
                    <a:pt x="19" y="158"/>
                    <a:pt x="36" y="171"/>
                  </a:cubicBezTo>
                  <a:cubicBezTo>
                    <a:pt x="53" y="183"/>
                    <a:pt x="98" y="162"/>
                    <a:pt x="106" y="127"/>
                  </a:cubicBezTo>
                  <a:cubicBezTo>
                    <a:pt x="113" y="92"/>
                    <a:pt x="106" y="71"/>
                    <a:pt x="106" y="71"/>
                  </a:cubicBezTo>
                  <a:close/>
                </a:path>
              </a:pathLst>
            </a:custGeom>
            <a:solidFill>
              <a:srgbClr val="EF8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335347" y="2157152"/>
            <a:ext cx="5021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D43A50"/>
                </a:solidFill>
                <a:latin typeface="微软雅黑"/>
                <a:ea typeface="微软雅黑"/>
                <a:sym typeface="微软雅黑"/>
              </a:rPr>
              <a:t>文明礼仪主要体现在以下方面：</a:t>
            </a:r>
          </a:p>
        </p:txBody>
      </p:sp>
      <p:grpSp>
        <p:nvGrpSpPr>
          <p:cNvPr id="7" name="PA-组合 6"/>
          <p:cNvGrpSpPr/>
          <p:nvPr>
            <p:custDataLst>
              <p:tags r:id="rId1"/>
            </p:custDataLst>
          </p:nvPr>
        </p:nvGrpSpPr>
        <p:grpSpPr>
          <a:xfrm>
            <a:off x="1519149" y="2898755"/>
            <a:ext cx="1064031" cy="461665"/>
            <a:chOff x="1995053" y="2787923"/>
            <a:chExt cx="2560320" cy="495567"/>
          </a:xfrm>
          <a:solidFill>
            <a:srgbClr val="D43A50"/>
          </a:solidFill>
        </p:grpSpPr>
        <p:sp>
          <p:nvSpPr>
            <p:cNvPr id="8" name="PA-矩形 7"/>
            <p:cNvSpPr/>
            <p:nvPr>
              <p:custDataLst>
                <p:tags r:id="rId15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b="1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PA-文本框 8"/>
            <p:cNvSpPr txBox="1"/>
            <p:nvPr>
              <p:custDataLst>
                <p:tags r:id="rId16"/>
              </p:custDataLst>
            </p:nvPr>
          </p:nvSpPr>
          <p:spPr>
            <a:xfrm>
              <a:off x="2269370" y="2787923"/>
              <a:ext cx="2011682" cy="49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礼貌</a:t>
              </a:r>
            </a:p>
          </p:txBody>
        </p:sp>
      </p:grpSp>
      <p:sp>
        <p:nvSpPr>
          <p:cNvPr id="11" name="PA-文本框 10"/>
          <p:cNvSpPr txBox="1"/>
          <p:nvPr>
            <p:custDataLst>
              <p:tags r:id="rId2"/>
            </p:custDataLst>
          </p:nvPr>
        </p:nvSpPr>
        <p:spPr>
          <a:xfrm>
            <a:off x="2697182" y="2843121"/>
            <a:ext cx="3989715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是言语、动作上的表现。</a:t>
            </a:r>
          </a:p>
        </p:txBody>
      </p:sp>
      <p:grpSp>
        <p:nvGrpSpPr>
          <p:cNvPr id="16" name="PA-组合 15"/>
          <p:cNvGrpSpPr/>
          <p:nvPr>
            <p:custDataLst>
              <p:tags r:id="rId3"/>
            </p:custDataLst>
          </p:nvPr>
        </p:nvGrpSpPr>
        <p:grpSpPr>
          <a:xfrm>
            <a:off x="1519149" y="3526183"/>
            <a:ext cx="1064031" cy="461665"/>
            <a:chOff x="1995053" y="2787923"/>
            <a:chExt cx="2560320" cy="495567"/>
          </a:xfrm>
          <a:solidFill>
            <a:srgbClr val="EA902E"/>
          </a:solidFill>
        </p:grpSpPr>
        <p:sp>
          <p:nvSpPr>
            <p:cNvPr id="17" name="PA-矩形 16"/>
            <p:cNvSpPr/>
            <p:nvPr>
              <p:custDataLst>
                <p:tags r:id="rId13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b="1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PA-文本框 17"/>
            <p:cNvSpPr txBox="1"/>
            <p:nvPr>
              <p:custDataLst>
                <p:tags r:id="rId14"/>
              </p:custDataLst>
            </p:nvPr>
          </p:nvSpPr>
          <p:spPr>
            <a:xfrm>
              <a:off x="2269370" y="2787923"/>
              <a:ext cx="2011682" cy="49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礼节</a:t>
              </a:r>
            </a:p>
          </p:txBody>
        </p:sp>
      </p:grpSp>
      <p:sp>
        <p:nvSpPr>
          <p:cNvPr id="19" name="PA-文本框 18"/>
          <p:cNvSpPr txBox="1"/>
          <p:nvPr>
            <p:custDataLst>
              <p:tags r:id="rId4"/>
            </p:custDataLst>
          </p:nvPr>
        </p:nvSpPr>
        <p:spPr>
          <a:xfrm>
            <a:off x="2697182" y="3470549"/>
            <a:ext cx="39897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在人际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交往小所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惯用的形式和规范。</a:t>
            </a:r>
          </a:p>
        </p:txBody>
      </p:sp>
      <p:grpSp>
        <p:nvGrpSpPr>
          <p:cNvPr id="20" name="PA-组合 19"/>
          <p:cNvGrpSpPr/>
          <p:nvPr>
            <p:custDataLst>
              <p:tags r:id="rId5"/>
            </p:custDataLst>
          </p:nvPr>
        </p:nvGrpSpPr>
        <p:grpSpPr>
          <a:xfrm>
            <a:off x="1519149" y="4158007"/>
            <a:ext cx="1064031" cy="461665"/>
            <a:chOff x="1995053" y="2787923"/>
            <a:chExt cx="2560320" cy="495567"/>
          </a:xfrm>
          <a:solidFill>
            <a:srgbClr val="D43A50"/>
          </a:solidFill>
        </p:grpSpPr>
        <p:sp>
          <p:nvSpPr>
            <p:cNvPr id="21" name="PA-矩形 20"/>
            <p:cNvSpPr/>
            <p:nvPr>
              <p:custDataLst>
                <p:tags r:id="rId11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b="1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PA-文本框 21"/>
            <p:cNvSpPr txBox="1"/>
            <p:nvPr>
              <p:custDataLst>
                <p:tags r:id="rId12"/>
              </p:custDataLst>
            </p:nvPr>
          </p:nvSpPr>
          <p:spPr>
            <a:xfrm>
              <a:off x="2269370" y="2787923"/>
              <a:ext cx="2011682" cy="49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仪表</a:t>
              </a:r>
            </a:p>
          </p:txBody>
        </p:sp>
      </p:grpSp>
      <p:sp>
        <p:nvSpPr>
          <p:cNvPr id="23" name="PA-文本框 22"/>
          <p:cNvSpPr txBox="1"/>
          <p:nvPr>
            <p:custDataLst>
              <p:tags r:id="rId6"/>
            </p:custDataLst>
          </p:nvPr>
        </p:nvSpPr>
        <p:spPr>
          <a:xfrm>
            <a:off x="2697182" y="4102373"/>
            <a:ext cx="3989715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是指人的外表，容貌、服饰、气质。</a:t>
            </a:r>
          </a:p>
        </p:txBody>
      </p:sp>
      <p:grpSp>
        <p:nvGrpSpPr>
          <p:cNvPr id="24" name="PA-组合 23"/>
          <p:cNvGrpSpPr/>
          <p:nvPr>
            <p:custDataLst>
              <p:tags r:id="rId7"/>
            </p:custDataLst>
          </p:nvPr>
        </p:nvGrpSpPr>
        <p:grpSpPr>
          <a:xfrm>
            <a:off x="1519147" y="4987402"/>
            <a:ext cx="1064031" cy="461665"/>
            <a:chOff x="1995053" y="2787923"/>
            <a:chExt cx="2560320" cy="495567"/>
          </a:xfrm>
          <a:solidFill>
            <a:srgbClr val="EA902E"/>
          </a:solidFill>
        </p:grpSpPr>
        <p:sp>
          <p:nvSpPr>
            <p:cNvPr id="25" name="PA-矩形 24"/>
            <p:cNvSpPr/>
            <p:nvPr>
              <p:custDataLst>
                <p:tags r:id="rId9"/>
              </p:custDataLst>
            </p:nvPr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b="1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PA-文本框 25"/>
            <p:cNvSpPr txBox="1"/>
            <p:nvPr>
              <p:custDataLst>
                <p:tags r:id="rId10"/>
              </p:custDataLst>
            </p:nvPr>
          </p:nvSpPr>
          <p:spPr>
            <a:xfrm>
              <a:off x="2269370" y="2787923"/>
              <a:ext cx="2011682" cy="49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仪式</a:t>
              </a:r>
            </a:p>
          </p:txBody>
        </p:sp>
      </p:grpSp>
      <p:sp>
        <p:nvSpPr>
          <p:cNvPr id="27" name="PA-文本框 26"/>
          <p:cNvSpPr txBox="1"/>
          <p:nvPr>
            <p:custDataLst>
              <p:tags r:id="rId8"/>
            </p:custDataLst>
          </p:nvPr>
        </p:nvSpPr>
        <p:spPr>
          <a:xfrm>
            <a:off x="2697182" y="4709567"/>
            <a:ext cx="557813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是礼的程序形式，指在一定场合举行的具有专门程序、规范化的活动。如：签字仪式、颁奖仪式等。 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1565699" y="520613"/>
            <a:ext cx="3234901" cy="584775"/>
            <a:chOff x="1565699" y="520613"/>
            <a:chExt cx="3234901" cy="584775"/>
          </a:xfrm>
        </p:grpSpPr>
        <p:sp>
          <p:nvSpPr>
            <p:cNvPr id="33" name="矩形: 圆角 32"/>
            <p:cNvSpPr/>
            <p:nvPr/>
          </p:nvSpPr>
          <p:spPr>
            <a:xfrm>
              <a:off x="1565699" y="603703"/>
              <a:ext cx="3234901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797652" y="520613"/>
              <a:ext cx="2770995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礼仪无处不在</a:t>
              </a:r>
            </a:p>
          </p:txBody>
        </p:sp>
      </p:grpSp>
      <p:pic>
        <p:nvPicPr>
          <p:cNvPr id="10" name="图片 9" descr="E:\原来\新建文件夹 (7)\25335166e70b69034719c6bfad502f52.png25335166e70b69034719c6bfad502f5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5478" y="1962617"/>
            <a:ext cx="1914525" cy="260443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9" grpId="0"/>
      <p:bldP spid="2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1866370" y="1548450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读</a:t>
            </a:r>
          </a:p>
        </p:txBody>
      </p:sp>
      <p:sp>
        <p:nvSpPr>
          <p:cNvPr id="8" name="PA-矩形 7"/>
          <p:cNvSpPr/>
          <p:nvPr>
            <p:custDataLst>
              <p:tags r:id="rId2"/>
            </p:custDataLst>
          </p:nvPr>
        </p:nvSpPr>
        <p:spPr>
          <a:xfrm>
            <a:off x="2787589" y="1548450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一</a:t>
            </a:r>
          </a:p>
        </p:txBody>
      </p:sp>
      <p:sp>
        <p:nvSpPr>
          <p:cNvPr id="10" name="PA-矩形 9"/>
          <p:cNvSpPr/>
          <p:nvPr>
            <p:custDataLst>
              <p:tags r:id="rId3"/>
            </p:custDataLst>
          </p:nvPr>
        </p:nvSpPr>
        <p:spPr>
          <a:xfrm>
            <a:off x="3708809" y="1548450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读</a:t>
            </a:r>
          </a:p>
        </p:txBody>
      </p:sp>
      <p:sp>
        <p:nvSpPr>
          <p:cNvPr id="12" name="PA-文本框 11"/>
          <p:cNvSpPr txBox="1"/>
          <p:nvPr>
            <p:custDataLst>
              <p:tags r:id="rId4"/>
            </p:custDataLst>
          </p:nvPr>
        </p:nvSpPr>
        <p:spPr>
          <a:xfrm>
            <a:off x="1649794" y="2939688"/>
            <a:ext cx="88924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一个人走进酒店要了酒菜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,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吃完摸摸口袋发现忘带钱了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,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便对老板说“店家今日忘带钱了，改日送来”店老板连声“不碍事，不碍事”并恭敬地把他送出了门。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这个过程被一个无赖给看见了，他也进了饭店要了酒菜，吃完后摸了一下口袋对店老板说“店家今日忘带钱了，改日送来”。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谁知店老板脸色一变，揪住他，非剥他的衣服不可。</a:t>
            </a:r>
          </a:p>
        </p:txBody>
      </p:sp>
      <p:sp>
        <p:nvSpPr>
          <p:cNvPr id="14" name="PA-文本框 13"/>
          <p:cNvSpPr txBox="1"/>
          <p:nvPr>
            <p:custDataLst>
              <p:tags r:id="rId5"/>
            </p:custDataLst>
          </p:nvPr>
        </p:nvSpPr>
        <p:spPr>
          <a:xfrm>
            <a:off x="1797652" y="2421742"/>
            <a:ext cx="5021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D43A50"/>
                </a:solidFill>
                <a:latin typeface="微软雅黑"/>
                <a:ea typeface="微软雅黑"/>
                <a:sym typeface="微软雅黑"/>
              </a:rPr>
              <a:t>酒店老板与无赖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565699" y="520613"/>
            <a:ext cx="3234901" cy="584775"/>
            <a:chOff x="1565699" y="520613"/>
            <a:chExt cx="3234901" cy="584775"/>
          </a:xfrm>
        </p:grpSpPr>
        <p:sp>
          <p:nvSpPr>
            <p:cNvPr id="17" name="矩形: 圆角 16"/>
            <p:cNvSpPr/>
            <p:nvPr/>
          </p:nvSpPr>
          <p:spPr>
            <a:xfrm>
              <a:off x="1565699" y="603703"/>
              <a:ext cx="3234901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797652" y="520613"/>
              <a:ext cx="2770995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礼仪无处不在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-文本框 11"/>
          <p:cNvSpPr txBox="1"/>
          <p:nvPr>
            <p:custDataLst>
              <p:tags r:id="rId1"/>
            </p:custDataLst>
          </p:nvPr>
        </p:nvSpPr>
        <p:spPr>
          <a:xfrm>
            <a:off x="1649794" y="2939688"/>
            <a:ext cx="88924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无赖不服说：“为什么刚才那人可以记帐，我就不行？”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店家说：“人家吃饭，筷子在桌子上找齐，喝酒一盅盅地筛，斯斯文文，吃罢掏出手绢揩嘴，是个有德行的人，岂能赖我几个钱，你呢？筷子在胸前找齐，狼吞虎咽，吃上瘾来，脚踏上条凳，端起酒壶直往嘴里灌，吃罢用袖子揩嘴，分明是个居无定室，食无定餐的无赖之徒，我岂能饶你！”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 一席话，说得无赖哑口无言，只得留下外衣，狼狈而去。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565699" y="520613"/>
            <a:ext cx="3234901" cy="584775"/>
            <a:chOff x="1565699" y="520613"/>
            <a:chExt cx="3234901" cy="584775"/>
          </a:xfrm>
        </p:grpSpPr>
        <p:sp>
          <p:nvSpPr>
            <p:cNvPr id="17" name="矩形: 圆角 16"/>
            <p:cNvSpPr/>
            <p:nvPr/>
          </p:nvSpPr>
          <p:spPr>
            <a:xfrm>
              <a:off x="1565699" y="603703"/>
              <a:ext cx="3234901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797652" y="520613"/>
              <a:ext cx="2770995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礼仪无处不在</a:t>
              </a:r>
            </a:p>
          </p:txBody>
        </p:sp>
      </p:grpSp>
      <p:sp>
        <p:nvSpPr>
          <p:cNvPr id="19" name="PA-矩形 2"/>
          <p:cNvSpPr/>
          <p:nvPr>
            <p:custDataLst>
              <p:tags r:id="rId2"/>
            </p:custDataLst>
          </p:nvPr>
        </p:nvSpPr>
        <p:spPr>
          <a:xfrm>
            <a:off x="1799972" y="1463039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读</a:t>
            </a:r>
          </a:p>
        </p:txBody>
      </p:sp>
      <p:sp>
        <p:nvSpPr>
          <p:cNvPr id="20" name="PA-矩形 7"/>
          <p:cNvSpPr/>
          <p:nvPr>
            <p:custDataLst>
              <p:tags r:id="rId3"/>
            </p:custDataLst>
          </p:nvPr>
        </p:nvSpPr>
        <p:spPr>
          <a:xfrm>
            <a:off x="2721191" y="1463039"/>
            <a:ext cx="766609" cy="766609"/>
          </a:xfrm>
          <a:prstGeom prst="rect">
            <a:avLst/>
          </a:prstGeom>
          <a:solidFill>
            <a:srgbClr val="EA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一</a:t>
            </a:r>
          </a:p>
        </p:txBody>
      </p:sp>
      <p:sp>
        <p:nvSpPr>
          <p:cNvPr id="21" name="PA-矩形 9"/>
          <p:cNvSpPr/>
          <p:nvPr>
            <p:custDataLst>
              <p:tags r:id="rId4"/>
            </p:custDataLst>
          </p:nvPr>
        </p:nvSpPr>
        <p:spPr>
          <a:xfrm>
            <a:off x="3642411" y="1463039"/>
            <a:ext cx="766609" cy="766609"/>
          </a:xfrm>
          <a:prstGeom prst="rect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读</a:t>
            </a:r>
          </a:p>
        </p:txBody>
      </p:sp>
      <p:sp>
        <p:nvSpPr>
          <p:cNvPr id="22" name="PA-文本框 13"/>
          <p:cNvSpPr txBox="1"/>
          <p:nvPr>
            <p:custDataLst>
              <p:tags r:id="rId5"/>
            </p:custDataLst>
          </p:nvPr>
        </p:nvSpPr>
        <p:spPr>
          <a:xfrm>
            <a:off x="1731254" y="2336331"/>
            <a:ext cx="5021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D43A50"/>
                </a:solidFill>
                <a:latin typeface="微软雅黑"/>
                <a:ea typeface="微软雅黑"/>
                <a:sym typeface="微软雅黑"/>
              </a:rPr>
              <a:t>酒店老板与无赖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 animBg="1"/>
      <p:bldP spid="20" grpId="0" animBg="1"/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320" y="1375100"/>
            <a:ext cx="7754245" cy="5285992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449447" y="1375100"/>
            <a:ext cx="2560320" cy="646331"/>
            <a:chOff x="1995053" y="2714415"/>
            <a:chExt cx="2560320" cy="646331"/>
          </a:xfrm>
        </p:grpSpPr>
        <p:sp>
          <p:nvSpPr>
            <p:cNvPr id="10" name="矩形 9"/>
            <p:cNvSpPr/>
            <p:nvPr/>
          </p:nvSpPr>
          <p:spPr>
            <a:xfrm>
              <a:off x="1995053" y="2797232"/>
              <a:ext cx="2560320" cy="476951"/>
            </a:xfrm>
            <a:prstGeom prst="rect">
              <a:avLst/>
            </a:prstGeom>
            <a:solidFill>
              <a:srgbClr val="EA902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69372" y="2714415"/>
              <a:ext cx="20116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我的启示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775287" y="2134665"/>
            <a:ext cx="599807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zh-CN" altLang="en-US" b="1" dirty="0">
                <a:solidFill>
                  <a:srgbClr val="203968"/>
                </a:solidFill>
                <a:latin typeface="微软雅黑"/>
                <a:ea typeface="微软雅黑"/>
                <a:sym typeface="微软雅黑"/>
              </a:rPr>
              <a:t>启示之一：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动作姿势是一个人思想感情的文化修养的外在体现。一个品德端庄、富有涵养的人，其姿势必然优雅。一个趣味低级、缺乏修养的人，是做不出高雅的姿势来的。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203968"/>
                </a:solidFill>
                <a:latin typeface="微软雅黑"/>
                <a:ea typeface="微软雅黑"/>
                <a:sym typeface="微软雅黑"/>
              </a:rPr>
              <a:t>启示之二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：在人际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交往小，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我们必须留意自己的形象，讲究动作与姿势。因为我们的动作姿势，是别人了解我们的一面镜子。</a:t>
            </a:r>
          </a:p>
          <a:p>
            <a:pPr marL="342900" indent="-342900">
              <a:lnSpc>
                <a:spcPct val="150000"/>
              </a:lnSpc>
              <a:buClr>
                <a:srgbClr val="203968"/>
              </a:buClr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203968"/>
                </a:solidFill>
                <a:latin typeface="微软雅黑"/>
                <a:ea typeface="微软雅黑"/>
                <a:sym typeface="微软雅黑"/>
              </a:rPr>
              <a:t>启示之三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：在人际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交往小，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我们可以通过别人的动作、姿势来衡量、了解和理解别人。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65699" y="520613"/>
            <a:ext cx="3234901" cy="584775"/>
            <a:chOff x="1565699" y="520613"/>
            <a:chExt cx="3234901" cy="584775"/>
          </a:xfrm>
        </p:grpSpPr>
        <p:sp>
          <p:nvSpPr>
            <p:cNvPr id="18" name="矩形: 圆角 17"/>
            <p:cNvSpPr/>
            <p:nvPr/>
          </p:nvSpPr>
          <p:spPr>
            <a:xfrm>
              <a:off x="1565699" y="603703"/>
              <a:ext cx="3234901" cy="476951"/>
            </a:xfrm>
            <a:prstGeom prst="roundRect">
              <a:avLst>
                <a:gd name="adj" fmla="val 50000"/>
              </a:avLst>
            </a:prstGeom>
            <a:solidFill>
              <a:srgbClr val="D43A50"/>
            </a:solidFill>
            <a:ln>
              <a:solidFill>
                <a:srgbClr val="EA902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797652" y="520613"/>
              <a:ext cx="2770995" cy="584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zh-CN" altLang="en-US" sz="3200" b="1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礼仪无处不在</a:t>
              </a:r>
            </a:p>
          </p:txBody>
        </p:sp>
      </p:grpSp>
      <p:pic>
        <p:nvPicPr>
          <p:cNvPr id="7" name="图片 6" descr="E:\原来\新建文件夹 (7)\7d6b7bdc78aa10deca61c0ebc1125580.png7d6b7bdc78aa10deca61c0ebc112558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4100" y="2428240"/>
            <a:ext cx="2865755" cy="299339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18160" y="723900"/>
            <a:ext cx="11326495" cy="5525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59609" y="478143"/>
            <a:ext cx="1951567" cy="1604433"/>
            <a:chOff x="299" y="380"/>
            <a:chExt cx="922" cy="7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Freeform 5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FFFFF"/>
            </a:solidFill>
            <a:ln w="146050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99" y="380"/>
              <a:ext cx="922" cy="758"/>
            </a:xfrm>
            <a:custGeom>
              <a:avLst/>
              <a:gdLst>
                <a:gd name="T0" fmla="*/ 341 w 348"/>
                <a:gd name="T1" fmla="*/ 137 h 287"/>
                <a:gd name="T2" fmla="*/ 305 w 348"/>
                <a:gd name="T3" fmla="*/ 121 h 287"/>
                <a:gd name="T4" fmla="*/ 319 w 348"/>
                <a:gd name="T5" fmla="*/ 94 h 287"/>
                <a:gd name="T6" fmla="*/ 280 w 348"/>
                <a:gd name="T7" fmla="*/ 91 h 287"/>
                <a:gd name="T8" fmla="*/ 295 w 348"/>
                <a:gd name="T9" fmla="*/ 56 h 287"/>
                <a:gd name="T10" fmla="*/ 262 w 348"/>
                <a:gd name="T11" fmla="*/ 55 h 287"/>
                <a:gd name="T12" fmla="*/ 254 w 348"/>
                <a:gd name="T13" fmla="*/ 28 h 287"/>
                <a:gd name="T14" fmla="*/ 211 w 348"/>
                <a:gd name="T15" fmla="*/ 37 h 287"/>
                <a:gd name="T16" fmla="*/ 186 w 348"/>
                <a:gd name="T17" fmla="*/ 42 h 287"/>
                <a:gd name="T18" fmla="*/ 186 w 348"/>
                <a:gd name="T19" fmla="*/ 42 h 287"/>
                <a:gd name="T20" fmla="*/ 163 w 348"/>
                <a:gd name="T21" fmla="*/ 36 h 287"/>
                <a:gd name="T22" fmla="*/ 156 w 348"/>
                <a:gd name="T23" fmla="*/ 52 h 287"/>
                <a:gd name="T24" fmla="*/ 130 w 348"/>
                <a:gd name="T25" fmla="*/ 23 h 287"/>
                <a:gd name="T26" fmla="*/ 107 w 348"/>
                <a:gd name="T27" fmla="*/ 61 h 287"/>
                <a:gd name="T28" fmla="*/ 71 w 348"/>
                <a:gd name="T29" fmla="*/ 59 h 287"/>
                <a:gd name="T30" fmla="*/ 64 w 348"/>
                <a:gd name="T31" fmla="*/ 88 h 287"/>
                <a:gd name="T32" fmla="*/ 40 w 348"/>
                <a:gd name="T33" fmla="*/ 128 h 287"/>
                <a:gd name="T34" fmla="*/ 9 w 348"/>
                <a:gd name="T35" fmla="*/ 142 h 287"/>
                <a:gd name="T36" fmla="*/ 30 w 348"/>
                <a:gd name="T37" fmla="*/ 176 h 287"/>
                <a:gd name="T38" fmla="*/ 13 w 348"/>
                <a:gd name="T39" fmla="*/ 202 h 287"/>
                <a:gd name="T40" fmla="*/ 45 w 348"/>
                <a:gd name="T41" fmla="*/ 226 h 287"/>
                <a:gd name="T42" fmla="*/ 44 w 348"/>
                <a:gd name="T43" fmla="*/ 229 h 287"/>
                <a:gd name="T44" fmla="*/ 50 w 348"/>
                <a:gd name="T45" fmla="*/ 256 h 287"/>
                <a:gd name="T46" fmla="*/ 86 w 348"/>
                <a:gd name="T47" fmla="*/ 259 h 287"/>
                <a:gd name="T48" fmla="*/ 150 w 348"/>
                <a:gd name="T49" fmla="*/ 264 h 287"/>
                <a:gd name="T50" fmla="*/ 150 w 348"/>
                <a:gd name="T51" fmla="*/ 265 h 287"/>
                <a:gd name="T52" fmla="*/ 173 w 348"/>
                <a:gd name="T53" fmla="*/ 279 h 287"/>
                <a:gd name="T54" fmla="*/ 186 w 348"/>
                <a:gd name="T55" fmla="*/ 263 h 287"/>
                <a:gd name="T56" fmla="*/ 234 w 348"/>
                <a:gd name="T57" fmla="*/ 270 h 287"/>
                <a:gd name="T58" fmla="*/ 241 w 348"/>
                <a:gd name="T59" fmla="*/ 244 h 287"/>
                <a:gd name="T60" fmla="*/ 291 w 348"/>
                <a:gd name="T61" fmla="*/ 251 h 287"/>
                <a:gd name="T62" fmla="*/ 300 w 348"/>
                <a:gd name="T63" fmla="*/ 204 h 287"/>
                <a:gd name="T64" fmla="*/ 324 w 348"/>
                <a:gd name="T65" fmla="*/ 172 h 287"/>
                <a:gd name="T66" fmla="*/ 341 w 348"/>
                <a:gd name="T67" fmla="*/ 13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8" h="287">
                  <a:moveTo>
                    <a:pt x="341" y="137"/>
                  </a:moveTo>
                  <a:cubicBezTo>
                    <a:pt x="338" y="127"/>
                    <a:pt x="320" y="121"/>
                    <a:pt x="305" y="121"/>
                  </a:cubicBezTo>
                  <a:cubicBezTo>
                    <a:pt x="321" y="117"/>
                    <a:pt x="323" y="101"/>
                    <a:pt x="319" y="94"/>
                  </a:cubicBezTo>
                  <a:cubicBezTo>
                    <a:pt x="310" y="80"/>
                    <a:pt x="294" y="88"/>
                    <a:pt x="280" y="91"/>
                  </a:cubicBezTo>
                  <a:cubicBezTo>
                    <a:pt x="289" y="87"/>
                    <a:pt x="302" y="67"/>
                    <a:pt x="295" y="56"/>
                  </a:cubicBezTo>
                  <a:cubicBezTo>
                    <a:pt x="286" y="42"/>
                    <a:pt x="274" y="48"/>
                    <a:pt x="262" y="55"/>
                  </a:cubicBezTo>
                  <a:cubicBezTo>
                    <a:pt x="272" y="47"/>
                    <a:pt x="266" y="32"/>
                    <a:pt x="254" y="28"/>
                  </a:cubicBezTo>
                  <a:cubicBezTo>
                    <a:pt x="239" y="23"/>
                    <a:pt x="224" y="32"/>
                    <a:pt x="211" y="37"/>
                  </a:cubicBezTo>
                  <a:cubicBezTo>
                    <a:pt x="213" y="0"/>
                    <a:pt x="171" y="18"/>
                    <a:pt x="186" y="4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3" y="37"/>
                    <a:pt x="171" y="30"/>
                    <a:pt x="163" y="36"/>
                  </a:cubicBezTo>
                  <a:cubicBezTo>
                    <a:pt x="158" y="39"/>
                    <a:pt x="156" y="47"/>
                    <a:pt x="156" y="52"/>
                  </a:cubicBezTo>
                  <a:cubicBezTo>
                    <a:pt x="154" y="38"/>
                    <a:pt x="147" y="21"/>
                    <a:pt x="130" y="23"/>
                  </a:cubicBezTo>
                  <a:cubicBezTo>
                    <a:pt x="111" y="25"/>
                    <a:pt x="100" y="41"/>
                    <a:pt x="107" y="61"/>
                  </a:cubicBezTo>
                  <a:cubicBezTo>
                    <a:pt x="104" y="47"/>
                    <a:pt x="79" y="51"/>
                    <a:pt x="71" y="59"/>
                  </a:cubicBezTo>
                  <a:cubicBezTo>
                    <a:pt x="63" y="65"/>
                    <a:pt x="56" y="79"/>
                    <a:pt x="64" y="88"/>
                  </a:cubicBezTo>
                  <a:cubicBezTo>
                    <a:pt x="31" y="61"/>
                    <a:pt x="0" y="111"/>
                    <a:pt x="40" y="128"/>
                  </a:cubicBezTo>
                  <a:cubicBezTo>
                    <a:pt x="30" y="124"/>
                    <a:pt x="12" y="127"/>
                    <a:pt x="9" y="142"/>
                  </a:cubicBezTo>
                  <a:cubicBezTo>
                    <a:pt x="8" y="152"/>
                    <a:pt x="14" y="167"/>
                    <a:pt x="30" y="176"/>
                  </a:cubicBezTo>
                  <a:cubicBezTo>
                    <a:pt x="24" y="179"/>
                    <a:pt x="12" y="189"/>
                    <a:pt x="13" y="202"/>
                  </a:cubicBezTo>
                  <a:cubicBezTo>
                    <a:pt x="14" y="217"/>
                    <a:pt x="32" y="229"/>
                    <a:pt x="45" y="226"/>
                  </a:cubicBezTo>
                  <a:cubicBezTo>
                    <a:pt x="45" y="227"/>
                    <a:pt x="44" y="228"/>
                    <a:pt x="44" y="229"/>
                  </a:cubicBezTo>
                  <a:cubicBezTo>
                    <a:pt x="44" y="234"/>
                    <a:pt x="39" y="246"/>
                    <a:pt x="50" y="256"/>
                  </a:cubicBezTo>
                  <a:cubicBezTo>
                    <a:pt x="58" y="264"/>
                    <a:pt x="75" y="268"/>
                    <a:pt x="86" y="259"/>
                  </a:cubicBezTo>
                  <a:cubicBezTo>
                    <a:pt x="98" y="287"/>
                    <a:pt x="130" y="284"/>
                    <a:pt x="150" y="264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0" y="275"/>
                    <a:pt x="162" y="280"/>
                    <a:pt x="173" y="279"/>
                  </a:cubicBezTo>
                  <a:cubicBezTo>
                    <a:pt x="181" y="279"/>
                    <a:pt x="185" y="271"/>
                    <a:pt x="186" y="263"/>
                  </a:cubicBezTo>
                  <a:cubicBezTo>
                    <a:pt x="209" y="281"/>
                    <a:pt x="226" y="276"/>
                    <a:pt x="234" y="270"/>
                  </a:cubicBezTo>
                  <a:cubicBezTo>
                    <a:pt x="238" y="266"/>
                    <a:pt x="243" y="259"/>
                    <a:pt x="241" y="244"/>
                  </a:cubicBezTo>
                  <a:cubicBezTo>
                    <a:pt x="248" y="264"/>
                    <a:pt x="283" y="256"/>
                    <a:pt x="291" y="251"/>
                  </a:cubicBezTo>
                  <a:cubicBezTo>
                    <a:pt x="319" y="231"/>
                    <a:pt x="308" y="211"/>
                    <a:pt x="300" y="204"/>
                  </a:cubicBezTo>
                  <a:cubicBezTo>
                    <a:pt x="329" y="213"/>
                    <a:pt x="345" y="182"/>
                    <a:pt x="324" y="172"/>
                  </a:cubicBezTo>
                  <a:cubicBezTo>
                    <a:pt x="335" y="170"/>
                    <a:pt x="348" y="158"/>
                    <a:pt x="341" y="137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869" y="478"/>
              <a:ext cx="161" cy="155"/>
            </a:xfrm>
            <a:custGeom>
              <a:avLst/>
              <a:gdLst>
                <a:gd name="T0" fmla="*/ 4 w 61"/>
                <a:gd name="T1" fmla="*/ 41 h 59"/>
                <a:gd name="T2" fmla="*/ 39 w 61"/>
                <a:gd name="T3" fmla="*/ 14 h 59"/>
                <a:gd name="T4" fmla="*/ 36 w 61"/>
                <a:gd name="T5" fmla="*/ 59 h 59"/>
                <a:gd name="T6" fmla="*/ 4 w 61"/>
                <a:gd name="T7" fmla="*/ 4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9">
                  <a:moveTo>
                    <a:pt x="4" y="41"/>
                  </a:moveTo>
                  <a:cubicBezTo>
                    <a:pt x="0" y="22"/>
                    <a:pt x="17" y="0"/>
                    <a:pt x="39" y="14"/>
                  </a:cubicBezTo>
                  <a:cubicBezTo>
                    <a:pt x="61" y="28"/>
                    <a:pt x="48" y="53"/>
                    <a:pt x="36" y="59"/>
                  </a:cubicBezTo>
                  <a:lnTo>
                    <a:pt x="4" y="41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900" y="523"/>
              <a:ext cx="85" cy="92"/>
            </a:xfrm>
            <a:custGeom>
              <a:avLst/>
              <a:gdLst>
                <a:gd name="T0" fmla="*/ 1 w 32"/>
                <a:gd name="T1" fmla="*/ 28 h 35"/>
                <a:gd name="T2" fmla="*/ 18 w 32"/>
                <a:gd name="T3" fmla="*/ 5 h 35"/>
                <a:gd name="T4" fmla="*/ 15 w 32"/>
                <a:gd name="T5" fmla="*/ 35 h 35"/>
                <a:gd name="T6" fmla="*/ 1 w 32"/>
                <a:gd name="T7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5">
                  <a:moveTo>
                    <a:pt x="1" y="28"/>
                  </a:moveTo>
                  <a:cubicBezTo>
                    <a:pt x="0" y="13"/>
                    <a:pt x="3" y="0"/>
                    <a:pt x="18" y="5"/>
                  </a:cubicBezTo>
                  <a:cubicBezTo>
                    <a:pt x="32" y="9"/>
                    <a:pt x="30" y="32"/>
                    <a:pt x="15" y="35"/>
                  </a:cubicBezTo>
                  <a:lnTo>
                    <a:pt x="1" y="28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379" y="583"/>
              <a:ext cx="177" cy="190"/>
            </a:xfrm>
            <a:custGeom>
              <a:avLst/>
              <a:gdLst>
                <a:gd name="T0" fmla="*/ 46 w 67"/>
                <a:gd name="T1" fmla="*/ 67 h 72"/>
                <a:gd name="T2" fmla="*/ 25 w 67"/>
                <a:gd name="T3" fmla="*/ 24 h 72"/>
                <a:gd name="T4" fmla="*/ 67 w 67"/>
                <a:gd name="T5" fmla="*/ 35 h 72"/>
                <a:gd name="T6" fmla="*/ 46 w 67"/>
                <a:gd name="T7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2">
                  <a:moveTo>
                    <a:pt x="46" y="67"/>
                  </a:moveTo>
                  <a:cubicBezTo>
                    <a:pt x="33" y="72"/>
                    <a:pt x="0" y="53"/>
                    <a:pt x="25" y="24"/>
                  </a:cubicBezTo>
                  <a:cubicBezTo>
                    <a:pt x="46" y="0"/>
                    <a:pt x="64" y="24"/>
                    <a:pt x="67" y="35"/>
                  </a:cubicBezTo>
                  <a:lnTo>
                    <a:pt x="46" y="67"/>
                  </a:ln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32" y="639"/>
              <a:ext cx="103" cy="89"/>
            </a:xfrm>
            <a:custGeom>
              <a:avLst/>
              <a:gdLst>
                <a:gd name="T0" fmla="*/ 31 w 39"/>
                <a:gd name="T1" fmla="*/ 33 h 34"/>
                <a:gd name="T2" fmla="*/ 9 w 39"/>
                <a:gd name="T3" fmla="*/ 14 h 34"/>
                <a:gd name="T4" fmla="*/ 39 w 39"/>
                <a:gd name="T5" fmla="*/ 20 h 34"/>
                <a:gd name="T6" fmla="*/ 31 w 39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31" y="33"/>
                  </a:moveTo>
                  <a:cubicBezTo>
                    <a:pt x="19" y="34"/>
                    <a:pt x="0" y="27"/>
                    <a:pt x="9" y="14"/>
                  </a:cubicBezTo>
                  <a:cubicBezTo>
                    <a:pt x="20" y="0"/>
                    <a:pt x="32" y="0"/>
                    <a:pt x="39" y="20"/>
                  </a:cubicBezTo>
                  <a:lnTo>
                    <a:pt x="31" y="33"/>
                  </a:ln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421" y="559"/>
              <a:ext cx="681" cy="494"/>
            </a:xfrm>
            <a:custGeom>
              <a:avLst/>
              <a:gdLst>
                <a:gd name="T0" fmla="*/ 227 w 257"/>
                <a:gd name="T1" fmla="*/ 47 h 187"/>
                <a:gd name="T2" fmla="*/ 138 w 257"/>
                <a:gd name="T3" fmla="*/ 179 h 187"/>
                <a:gd name="T4" fmla="*/ 19 w 257"/>
                <a:gd name="T5" fmla="*/ 132 h 187"/>
                <a:gd name="T6" fmla="*/ 103 w 257"/>
                <a:gd name="T7" fmla="*/ 5 h 187"/>
                <a:gd name="T8" fmla="*/ 227 w 257"/>
                <a:gd name="T9" fmla="*/ 4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87">
                  <a:moveTo>
                    <a:pt x="227" y="47"/>
                  </a:moveTo>
                  <a:cubicBezTo>
                    <a:pt x="257" y="103"/>
                    <a:pt x="218" y="171"/>
                    <a:pt x="138" y="179"/>
                  </a:cubicBezTo>
                  <a:cubicBezTo>
                    <a:pt x="65" y="187"/>
                    <a:pt x="34" y="163"/>
                    <a:pt x="19" y="132"/>
                  </a:cubicBezTo>
                  <a:cubicBezTo>
                    <a:pt x="0" y="89"/>
                    <a:pt x="42" y="10"/>
                    <a:pt x="103" y="5"/>
                  </a:cubicBezTo>
                  <a:cubicBezTo>
                    <a:pt x="155" y="0"/>
                    <a:pt x="204" y="6"/>
                    <a:pt x="227" y="47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699" y="760"/>
              <a:ext cx="106" cy="122"/>
            </a:xfrm>
            <a:custGeom>
              <a:avLst/>
              <a:gdLst>
                <a:gd name="T0" fmla="*/ 3 w 40"/>
                <a:gd name="T1" fmla="*/ 34 h 46"/>
                <a:gd name="T2" fmla="*/ 19 w 40"/>
                <a:gd name="T3" fmla="*/ 2 h 46"/>
                <a:gd name="T4" fmla="*/ 38 w 40"/>
                <a:gd name="T5" fmla="*/ 30 h 46"/>
                <a:gd name="T6" fmla="*/ 24 w 40"/>
                <a:gd name="T7" fmla="*/ 44 h 46"/>
                <a:gd name="T8" fmla="*/ 3 w 40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3" y="34"/>
                  </a:moveTo>
                  <a:cubicBezTo>
                    <a:pt x="6" y="21"/>
                    <a:pt x="12" y="3"/>
                    <a:pt x="19" y="2"/>
                  </a:cubicBezTo>
                  <a:cubicBezTo>
                    <a:pt x="27" y="0"/>
                    <a:pt x="36" y="24"/>
                    <a:pt x="38" y="30"/>
                  </a:cubicBezTo>
                  <a:cubicBezTo>
                    <a:pt x="40" y="36"/>
                    <a:pt x="32" y="43"/>
                    <a:pt x="24" y="44"/>
                  </a:cubicBezTo>
                  <a:cubicBezTo>
                    <a:pt x="16" y="46"/>
                    <a:pt x="0" y="45"/>
                    <a:pt x="3" y="34"/>
                  </a:cubicBezTo>
                  <a:close/>
                </a:path>
              </a:pathLst>
            </a:custGeom>
            <a:solidFill>
              <a:srgbClr val="F18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699" y="837"/>
              <a:ext cx="106" cy="45"/>
            </a:xfrm>
            <a:custGeom>
              <a:avLst/>
              <a:gdLst>
                <a:gd name="T0" fmla="*/ 38 w 40"/>
                <a:gd name="T1" fmla="*/ 0 h 17"/>
                <a:gd name="T2" fmla="*/ 4 w 40"/>
                <a:gd name="T3" fmla="*/ 2 h 17"/>
                <a:gd name="T4" fmla="*/ 3 w 40"/>
                <a:gd name="T5" fmla="*/ 5 h 17"/>
                <a:gd name="T6" fmla="*/ 24 w 40"/>
                <a:gd name="T7" fmla="*/ 15 h 17"/>
                <a:gd name="T8" fmla="*/ 38 w 40"/>
                <a:gd name="T9" fmla="*/ 1 h 17"/>
                <a:gd name="T10" fmla="*/ 38 w 4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">
                  <a:moveTo>
                    <a:pt x="38" y="0"/>
                  </a:moveTo>
                  <a:cubicBezTo>
                    <a:pt x="28" y="5"/>
                    <a:pt x="10" y="3"/>
                    <a:pt x="4" y="2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0" y="16"/>
                    <a:pt x="16" y="17"/>
                    <a:pt x="24" y="15"/>
                  </a:cubicBezTo>
                  <a:cubicBezTo>
                    <a:pt x="32" y="14"/>
                    <a:pt x="40" y="7"/>
                    <a:pt x="38" y="1"/>
                  </a:cubicBezTo>
                  <a:cubicBezTo>
                    <a:pt x="38" y="1"/>
                    <a:pt x="38" y="1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823" y="784"/>
              <a:ext cx="93" cy="79"/>
            </a:xfrm>
            <a:custGeom>
              <a:avLst/>
              <a:gdLst>
                <a:gd name="T0" fmla="*/ 33 w 35"/>
                <a:gd name="T1" fmla="*/ 10 h 30"/>
                <a:gd name="T2" fmla="*/ 22 w 35"/>
                <a:gd name="T3" fmla="*/ 27 h 30"/>
                <a:gd name="T4" fmla="*/ 2 w 35"/>
                <a:gd name="T5" fmla="*/ 20 h 30"/>
                <a:gd name="T6" fmla="*/ 14 w 35"/>
                <a:gd name="T7" fmla="*/ 2 h 30"/>
                <a:gd name="T8" fmla="*/ 33 w 35"/>
                <a:gd name="T9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0">
                  <a:moveTo>
                    <a:pt x="33" y="10"/>
                  </a:moveTo>
                  <a:cubicBezTo>
                    <a:pt x="35" y="17"/>
                    <a:pt x="30" y="24"/>
                    <a:pt x="22" y="27"/>
                  </a:cubicBezTo>
                  <a:cubicBezTo>
                    <a:pt x="13" y="30"/>
                    <a:pt x="4" y="26"/>
                    <a:pt x="2" y="20"/>
                  </a:cubicBezTo>
                  <a:cubicBezTo>
                    <a:pt x="0" y="13"/>
                    <a:pt x="5" y="5"/>
                    <a:pt x="14" y="2"/>
                  </a:cubicBezTo>
                  <a:cubicBezTo>
                    <a:pt x="22" y="0"/>
                    <a:pt x="31" y="3"/>
                    <a:pt x="33" y="10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606" y="826"/>
              <a:ext cx="88" cy="69"/>
            </a:xfrm>
            <a:custGeom>
              <a:avLst/>
              <a:gdLst>
                <a:gd name="T0" fmla="*/ 33 w 33"/>
                <a:gd name="T1" fmla="*/ 13 h 26"/>
                <a:gd name="T2" fmla="*/ 17 w 33"/>
                <a:gd name="T3" fmla="*/ 26 h 26"/>
                <a:gd name="T4" fmla="*/ 0 w 33"/>
                <a:gd name="T5" fmla="*/ 14 h 26"/>
                <a:gd name="T6" fmla="*/ 16 w 33"/>
                <a:gd name="T7" fmla="*/ 0 h 26"/>
                <a:gd name="T8" fmla="*/ 33 w 33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6">
                  <a:moveTo>
                    <a:pt x="33" y="13"/>
                  </a:moveTo>
                  <a:cubicBezTo>
                    <a:pt x="33" y="20"/>
                    <a:pt x="25" y="26"/>
                    <a:pt x="17" y="26"/>
                  </a:cubicBezTo>
                  <a:cubicBezTo>
                    <a:pt x="8" y="26"/>
                    <a:pt x="0" y="21"/>
                    <a:pt x="0" y="14"/>
                  </a:cubicBezTo>
                  <a:cubicBezTo>
                    <a:pt x="0" y="6"/>
                    <a:pt x="7" y="0"/>
                    <a:pt x="16" y="0"/>
                  </a:cubicBezTo>
                  <a:cubicBezTo>
                    <a:pt x="25" y="0"/>
                    <a:pt x="33" y="6"/>
                    <a:pt x="33" y="13"/>
                  </a:cubicBezTo>
                  <a:close/>
                </a:path>
              </a:pathLst>
            </a:custGeom>
            <a:solidFill>
              <a:srgbClr val="F09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612" y="826"/>
              <a:ext cx="286" cy="153"/>
            </a:xfrm>
            <a:custGeom>
              <a:avLst/>
              <a:gdLst>
                <a:gd name="T0" fmla="*/ 56 w 108"/>
                <a:gd name="T1" fmla="*/ 18 h 58"/>
                <a:gd name="T2" fmla="*/ 95 w 108"/>
                <a:gd name="T3" fmla="*/ 28 h 58"/>
                <a:gd name="T4" fmla="*/ 95 w 108"/>
                <a:gd name="T5" fmla="*/ 1 h 58"/>
                <a:gd name="T6" fmla="*/ 106 w 108"/>
                <a:gd name="T7" fmla="*/ 19 h 58"/>
                <a:gd name="T8" fmla="*/ 58 w 108"/>
                <a:gd name="T9" fmla="*/ 31 h 58"/>
                <a:gd name="T10" fmla="*/ 16 w 108"/>
                <a:gd name="T11" fmla="*/ 18 h 58"/>
                <a:gd name="T12" fmla="*/ 53 w 108"/>
                <a:gd name="T13" fmla="*/ 18 h 58"/>
                <a:gd name="T14" fmla="*/ 56 w 108"/>
                <a:gd name="T15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57">
                  <a:moveTo>
                    <a:pt x="56" y="18"/>
                  </a:moveTo>
                  <a:cubicBezTo>
                    <a:pt x="58" y="37"/>
                    <a:pt x="82" y="37"/>
                    <a:pt x="95" y="28"/>
                  </a:cubicBezTo>
                  <a:cubicBezTo>
                    <a:pt x="105" y="21"/>
                    <a:pt x="108" y="9"/>
                    <a:pt x="95" y="1"/>
                  </a:cubicBezTo>
                  <a:cubicBezTo>
                    <a:pt x="97" y="0"/>
                    <a:pt x="108" y="6"/>
                    <a:pt x="106" y="19"/>
                  </a:cubicBezTo>
                  <a:cubicBezTo>
                    <a:pt x="101" y="38"/>
                    <a:pt x="68" y="46"/>
                    <a:pt x="58" y="31"/>
                  </a:cubicBezTo>
                  <a:cubicBezTo>
                    <a:pt x="50" y="58"/>
                    <a:pt x="0" y="46"/>
                    <a:pt x="16" y="18"/>
                  </a:cubicBezTo>
                  <a:cubicBezTo>
                    <a:pt x="6" y="54"/>
                    <a:pt x="64" y="46"/>
                    <a:pt x="53" y="18"/>
                  </a:cubicBezTo>
                  <a:lnTo>
                    <a:pt x="56" y="18"/>
                  </a:ln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678" y="895"/>
              <a:ext cx="16" cy="16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9" y="884"/>
              <a:ext cx="13" cy="11"/>
            </a:xfrm>
            <a:custGeom>
              <a:avLst/>
              <a:gdLst>
                <a:gd name="T0" fmla="*/ 4 w 5"/>
                <a:gd name="T1" fmla="*/ 1 h 4"/>
                <a:gd name="T2" fmla="*/ 4 w 5"/>
                <a:gd name="T3" fmla="*/ 4 h 4"/>
                <a:gd name="T4" fmla="*/ 1 w 5"/>
                <a:gd name="T5" fmla="*/ 3 h 4"/>
                <a:gd name="T6" fmla="*/ 2 w 5"/>
                <a:gd name="T7" fmla="*/ 0 h 4"/>
                <a:gd name="T8" fmla="*/ 4 w 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5" y="2"/>
                    <a:pt x="5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auto">
            <a:xfrm>
              <a:off x="702" y="908"/>
              <a:ext cx="13" cy="13"/>
            </a:xfrm>
            <a:custGeom>
              <a:avLst/>
              <a:gdLst>
                <a:gd name="T0" fmla="*/ 3 w 5"/>
                <a:gd name="T1" fmla="*/ 1 h 5"/>
                <a:gd name="T2" fmla="*/ 5 w 5"/>
                <a:gd name="T3" fmla="*/ 4 h 5"/>
                <a:gd name="T4" fmla="*/ 1 w 5"/>
                <a:gd name="T5" fmla="*/ 5 h 5"/>
                <a:gd name="T6" fmla="*/ 1 w 5"/>
                <a:gd name="T7" fmla="*/ 2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5"/>
                    <a:pt x="2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718" y="895"/>
              <a:ext cx="10" cy="1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3 h 4"/>
                <a:gd name="T4" fmla="*/ 0 w 4"/>
                <a:gd name="T5" fmla="*/ 1 h 4"/>
                <a:gd name="T6" fmla="*/ 2 w 4"/>
                <a:gd name="T7" fmla="*/ 0 h 4"/>
                <a:gd name="T8" fmla="*/ 3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4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auto">
            <a:xfrm>
              <a:off x="797" y="874"/>
              <a:ext cx="13" cy="13"/>
            </a:xfrm>
            <a:custGeom>
              <a:avLst/>
              <a:gdLst>
                <a:gd name="T0" fmla="*/ 4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1 w 5"/>
                <a:gd name="T7" fmla="*/ 1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5" y="2"/>
                    <a:pt x="5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auto">
            <a:xfrm>
              <a:off x="821" y="863"/>
              <a:ext cx="16" cy="13"/>
            </a:xfrm>
            <a:custGeom>
              <a:avLst/>
              <a:gdLst>
                <a:gd name="T0" fmla="*/ 5 w 6"/>
                <a:gd name="T1" fmla="*/ 1 h 5"/>
                <a:gd name="T2" fmla="*/ 4 w 6"/>
                <a:gd name="T3" fmla="*/ 5 h 5"/>
                <a:gd name="T4" fmla="*/ 0 w 6"/>
                <a:gd name="T5" fmla="*/ 4 h 5"/>
                <a:gd name="T6" fmla="*/ 1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6" y="2"/>
                    <a:pt x="6" y="4"/>
                    <a:pt x="4" y="5"/>
                  </a:cubicBezTo>
                  <a:cubicBezTo>
                    <a:pt x="3" y="5"/>
                    <a:pt x="1" y="5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auto">
            <a:xfrm>
              <a:off x="808" y="892"/>
              <a:ext cx="15" cy="13"/>
            </a:xfrm>
            <a:custGeom>
              <a:avLst/>
              <a:gdLst>
                <a:gd name="T0" fmla="*/ 4 w 6"/>
                <a:gd name="T1" fmla="*/ 0 h 5"/>
                <a:gd name="T2" fmla="*/ 5 w 6"/>
                <a:gd name="T3" fmla="*/ 4 h 5"/>
                <a:gd name="T4" fmla="*/ 1 w 6"/>
                <a:gd name="T5" fmla="*/ 4 h 5"/>
                <a:gd name="T6" fmla="*/ 1 w 6"/>
                <a:gd name="T7" fmla="*/ 1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5" y="1"/>
                    <a:pt x="6" y="3"/>
                    <a:pt x="5" y="4"/>
                  </a:cubicBezTo>
                  <a:cubicBezTo>
                    <a:pt x="4" y="5"/>
                    <a:pt x="3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auto">
            <a:xfrm>
              <a:off x="850" y="874"/>
              <a:ext cx="11" cy="10"/>
            </a:xfrm>
            <a:custGeom>
              <a:avLst/>
              <a:gdLst>
                <a:gd name="T0" fmla="*/ 4 w 4"/>
                <a:gd name="T1" fmla="*/ 1 h 4"/>
                <a:gd name="T2" fmla="*/ 3 w 4"/>
                <a:gd name="T3" fmla="*/ 4 h 4"/>
                <a:gd name="T4" fmla="*/ 1 w 4"/>
                <a:gd name="T5" fmla="*/ 2 h 4"/>
                <a:gd name="T6" fmla="*/ 2 w 4"/>
                <a:gd name="T7" fmla="*/ 0 h 4"/>
                <a:gd name="T8" fmla="*/ 4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4"/>
                    <a:pt x="3" y="4"/>
                  </a:cubicBezTo>
                  <a:cubicBezTo>
                    <a:pt x="2" y="4"/>
                    <a:pt x="1" y="3"/>
                    <a:pt x="1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auto">
            <a:xfrm>
              <a:off x="831" y="884"/>
              <a:ext cx="11" cy="11"/>
            </a:xfrm>
            <a:custGeom>
              <a:avLst/>
              <a:gdLst>
                <a:gd name="T0" fmla="*/ 4 w 4"/>
                <a:gd name="T1" fmla="*/ 2 h 4"/>
                <a:gd name="T2" fmla="*/ 2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auto">
            <a:xfrm>
              <a:off x="585" y="726"/>
              <a:ext cx="141" cy="105"/>
            </a:xfrm>
            <a:custGeom>
              <a:avLst/>
              <a:gdLst>
                <a:gd name="T0" fmla="*/ 6 w 53"/>
                <a:gd name="T1" fmla="*/ 5 h 40"/>
                <a:gd name="T2" fmla="*/ 39 w 53"/>
                <a:gd name="T3" fmla="*/ 3 h 40"/>
                <a:gd name="T4" fmla="*/ 24 w 53"/>
                <a:gd name="T5" fmla="*/ 36 h 40"/>
                <a:gd name="T6" fmla="*/ 6 w 53"/>
                <a:gd name="T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6" y="5"/>
                  </a:moveTo>
                  <a:cubicBezTo>
                    <a:pt x="1" y="34"/>
                    <a:pt x="42" y="40"/>
                    <a:pt x="39" y="3"/>
                  </a:cubicBezTo>
                  <a:cubicBezTo>
                    <a:pt x="40" y="0"/>
                    <a:pt x="53" y="33"/>
                    <a:pt x="24" y="36"/>
                  </a:cubicBezTo>
                  <a:cubicBezTo>
                    <a:pt x="2" y="37"/>
                    <a:pt x="0" y="11"/>
                    <a:pt x="6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auto">
            <a:xfrm>
              <a:off x="786" y="686"/>
              <a:ext cx="133" cy="114"/>
            </a:xfrm>
            <a:custGeom>
              <a:avLst/>
              <a:gdLst>
                <a:gd name="T0" fmla="*/ 38 w 50"/>
                <a:gd name="T1" fmla="*/ 0 h 43"/>
                <a:gd name="T2" fmla="*/ 5 w 50"/>
                <a:gd name="T3" fmla="*/ 7 h 43"/>
                <a:gd name="T4" fmla="*/ 28 w 50"/>
                <a:gd name="T5" fmla="*/ 34 h 43"/>
                <a:gd name="T6" fmla="*/ 38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38" y="0"/>
                  </a:moveTo>
                  <a:cubicBezTo>
                    <a:pt x="50" y="26"/>
                    <a:pt x="13" y="43"/>
                    <a:pt x="5" y="7"/>
                  </a:cubicBezTo>
                  <a:cubicBezTo>
                    <a:pt x="4" y="4"/>
                    <a:pt x="0" y="40"/>
                    <a:pt x="28" y="34"/>
                  </a:cubicBezTo>
                  <a:cubicBezTo>
                    <a:pt x="50" y="30"/>
                    <a:pt x="45" y="4"/>
                    <a:pt x="3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Group 30"/>
          <p:cNvGrpSpPr>
            <a:grpSpLocks noChangeAspect="1"/>
          </p:cNvGrpSpPr>
          <p:nvPr/>
        </p:nvGrpSpPr>
        <p:grpSpPr>
          <a:xfrm>
            <a:off x="10493223" y="5187949"/>
            <a:ext cx="1576917" cy="1570567"/>
            <a:chOff x="3970" y="259"/>
            <a:chExt cx="745" cy="7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3993" y="282"/>
              <a:ext cx="702" cy="696"/>
            </a:xfrm>
            <a:prstGeom prst="ellipse">
              <a:avLst/>
            </a:prstGeom>
            <a:solidFill>
              <a:srgbClr val="F3A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/>
          </p:nvSpPr>
          <p:spPr bwMode="auto">
            <a:xfrm>
              <a:off x="3970" y="259"/>
              <a:ext cx="745" cy="742"/>
            </a:xfrm>
            <a:custGeom>
              <a:avLst/>
              <a:gdLst>
                <a:gd name="T0" fmla="*/ 164 w 328"/>
                <a:gd name="T1" fmla="*/ 19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19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19"/>
                  </a:moveTo>
                  <a:cubicBezTo>
                    <a:pt x="244" y="19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19"/>
                    <a:pt x="164" y="19"/>
                  </a:cubicBezTo>
                  <a:moveTo>
                    <a:pt x="164" y="0"/>
                  </a:moveTo>
                  <a:cubicBezTo>
                    <a:pt x="74" y="0"/>
                    <a:pt x="0" y="73"/>
                    <a:pt x="0" y="164"/>
                  </a:cubicBezTo>
                  <a:cubicBezTo>
                    <a:pt x="0" y="254"/>
                    <a:pt x="74" y="328"/>
                    <a:pt x="164" y="328"/>
                  </a:cubicBezTo>
                  <a:cubicBezTo>
                    <a:pt x="255" y="328"/>
                    <a:pt x="328" y="254"/>
                    <a:pt x="328" y="164"/>
                  </a:cubicBezTo>
                  <a:cubicBezTo>
                    <a:pt x="328" y="73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095" y="447"/>
              <a:ext cx="518" cy="375"/>
            </a:xfrm>
            <a:custGeom>
              <a:avLst/>
              <a:gdLst>
                <a:gd name="T0" fmla="*/ 108 w 228"/>
                <a:gd name="T1" fmla="*/ 3 h 166"/>
                <a:gd name="T2" fmla="*/ 3 w 228"/>
                <a:gd name="T3" fmla="*/ 96 h 166"/>
                <a:gd name="T4" fmla="*/ 124 w 228"/>
                <a:gd name="T5" fmla="*/ 163 h 166"/>
                <a:gd name="T6" fmla="*/ 222 w 228"/>
                <a:gd name="T7" fmla="*/ 79 h 166"/>
                <a:gd name="T8" fmla="*/ 108 w 228"/>
                <a:gd name="T9" fmla="*/ 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66">
                  <a:moveTo>
                    <a:pt x="108" y="3"/>
                  </a:moveTo>
                  <a:cubicBezTo>
                    <a:pt x="65" y="9"/>
                    <a:pt x="0" y="19"/>
                    <a:pt x="3" y="96"/>
                  </a:cubicBezTo>
                  <a:cubicBezTo>
                    <a:pt x="6" y="166"/>
                    <a:pt x="93" y="164"/>
                    <a:pt x="124" y="163"/>
                  </a:cubicBezTo>
                  <a:cubicBezTo>
                    <a:pt x="193" y="160"/>
                    <a:pt x="228" y="125"/>
                    <a:pt x="222" y="79"/>
                  </a:cubicBezTo>
                  <a:cubicBezTo>
                    <a:pt x="217" y="32"/>
                    <a:pt x="186" y="0"/>
                    <a:pt x="108" y="3"/>
                  </a:cubicBezTo>
                  <a:close/>
                </a:path>
              </a:pathLst>
            </a:custGeom>
            <a:solidFill>
              <a:srgbClr val="236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4140" y="492"/>
              <a:ext cx="520" cy="317"/>
            </a:xfrm>
            <a:custGeom>
              <a:avLst/>
              <a:gdLst>
                <a:gd name="T0" fmla="*/ 97 w 229"/>
                <a:gd name="T1" fmla="*/ 22 h 140"/>
                <a:gd name="T2" fmla="*/ 133 w 229"/>
                <a:gd name="T3" fmla="*/ 7 h 140"/>
                <a:gd name="T4" fmla="*/ 113 w 229"/>
                <a:gd name="T5" fmla="*/ 135 h 140"/>
                <a:gd name="T6" fmla="*/ 4 w 229"/>
                <a:gd name="T7" fmla="*/ 59 h 140"/>
                <a:gd name="T8" fmla="*/ 97 w 229"/>
                <a:gd name="T9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0">
                  <a:moveTo>
                    <a:pt x="97" y="22"/>
                  </a:moveTo>
                  <a:cubicBezTo>
                    <a:pt x="102" y="22"/>
                    <a:pt x="103" y="10"/>
                    <a:pt x="133" y="7"/>
                  </a:cubicBezTo>
                  <a:cubicBezTo>
                    <a:pt x="203" y="0"/>
                    <a:pt x="229" y="125"/>
                    <a:pt x="113" y="135"/>
                  </a:cubicBezTo>
                  <a:cubicBezTo>
                    <a:pt x="48" y="140"/>
                    <a:pt x="0" y="119"/>
                    <a:pt x="4" y="59"/>
                  </a:cubicBezTo>
                  <a:cubicBezTo>
                    <a:pt x="7" y="5"/>
                    <a:pt x="73" y="7"/>
                    <a:pt x="9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4204" y="384"/>
              <a:ext cx="148" cy="117"/>
            </a:xfrm>
            <a:custGeom>
              <a:avLst/>
              <a:gdLst>
                <a:gd name="T0" fmla="*/ 63 w 65"/>
                <a:gd name="T1" fmla="*/ 5 h 52"/>
                <a:gd name="T2" fmla="*/ 65 w 65"/>
                <a:gd name="T3" fmla="*/ 2 h 52"/>
                <a:gd name="T4" fmla="*/ 62 w 65"/>
                <a:gd name="T5" fmla="*/ 0 h 52"/>
                <a:gd name="T6" fmla="*/ 60 w 65"/>
                <a:gd name="T7" fmla="*/ 3 h 52"/>
                <a:gd name="T8" fmla="*/ 61 w 65"/>
                <a:gd name="T9" fmla="*/ 4 h 52"/>
                <a:gd name="T10" fmla="*/ 48 w 65"/>
                <a:gd name="T11" fmla="*/ 25 h 52"/>
                <a:gd name="T12" fmla="*/ 29 w 65"/>
                <a:gd name="T13" fmla="*/ 10 h 52"/>
                <a:gd name="T14" fmla="*/ 29 w 65"/>
                <a:gd name="T15" fmla="*/ 9 h 52"/>
                <a:gd name="T16" fmla="*/ 26 w 65"/>
                <a:gd name="T17" fmla="*/ 7 h 52"/>
                <a:gd name="T18" fmla="*/ 24 w 65"/>
                <a:gd name="T19" fmla="*/ 9 h 52"/>
                <a:gd name="T20" fmla="*/ 27 w 65"/>
                <a:gd name="T21" fmla="*/ 11 h 52"/>
                <a:gd name="T22" fmla="*/ 27 w 65"/>
                <a:gd name="T23" fmla="*/ 11 h 52"/>
                <a:gd name="T24" fmla="*/ 28 w 65"/>
                <a:gd name="T25" fmla="*/ 30 h 52"/>
                <a:gd name="T26" fmla="*/ 4 w 65"/>
                <a:gd name="T27" fmla="*/ 19 h 52"/>
                <a:gd name="T28" fmla="*/ 5 w 65"/>
                <a:gd name="T29" fmla="*/ 19 h 52"/>
                <a:gd name="T30" fmla="*/ 2 w 65"/>
                <a:gd name="T31" fmla="*/ 17 h 52"/>
                <a:gd name="T32" fmla="*/ 0 w 65"/>
                <a:gd name="T33" fmla="*/ 19 h 52"/>
                <a:gd name="T34" fmla="*/ 3 w 65"/>
                <a:gd name="T35" fmla="*/ 21 h 52"/>
                <a:gd name="T36" fmla="*/ 4 w 65"/>
                <a:gd name="T37" fmla="*/ 20 h 52"/>
                <a:gd name="T38" fmla="*/ 26 w 65"/>
                <a:gd name="T39" fmla="*/ 52 h 52"/>
                <a:gd name="T40" fmla="*/ 64 w 65"/>
                <a:gd name="T41" fmla="*/ 39 h 52"/>
                <a:gd name="T42" fmla="*/ 62 w 65"/>
                <a:gd name="T43" fmla="*/ 5 h 52"/>
                <a:gd name="T44" fmla="*/ 63 w 65"/>
                <a:gd name="T4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52">
                  <a:moveTo>
                    <a:pt x="63" y="5"/>
                  </a:moveTo>
                  <a:cubicBezTo>
                    <a:pt x="64" y="4"/>
                    <a:pt x="65" y="3"/>
                    <a:pt x="65" y="2"/>
                  </a:cubicBezTo>
                  <a:cubicBezTo>
                    <a:pt x="65" y="1"/>
                    <a:pt x="64" y="0"/>
                    <a:pt x="62" y="0"/>
                  </a:cubicBezTo>
                  <a:cubicBezTo>
                    <a:pt x="61" y="0"/>
                    <a:pt x="60" y="1"/>
                    <a:pt x="60" y="3"/>
                  </a:cubicBezTo>
                  <a:cubicBezTo>
                    <a:pt x="60" y="3"/>
                    <a:pt x="61" y="4"/>
                    <a:pt x="61" y="4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9"/>
                    <a:pt x="29" y="9"/>
                  </a:cubicBezTo>
                  <a:cubicBezTo>
                    <a:pt x="29" y="8"/>
                    <a:pt x="28" y="7"/>
                    <a:pt x="26" y="7"/>
                  </a:cubicBezTo>
                  <a:cubicBezTo>
                    <a:pt x="25" y="7"/>
                    <a:pt x="24" y="8"/>
                    <a:pt x="24" y="9"/>
                  </a:cubicBezTo>
                  <a:cubicBezTo>
                    <a:pt x="25" y="11"/>
                    <a:pt x="26" y="12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7"/>
                    <a:pt x="3" y="16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20"/>
                    <a:pt x="1" y="21"/>
                    <a:pt x="3" y="21"/>
                  </a:cubicBezTo>
                  <a:cubicBezTo>
                    <a:pt x="3" y="21"/>
                    <a:pt x="4" y="21"/>
                    <a:pt x="4" y="20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5"/>
                    <a:pt x="63" y="5"/>
                    <a:pt x="63" y="5"/>
                  </a:cubicBezTo>
                  <a:close/>
                </a:path>
              </a:pathLst>
            </a:custGeom>
            <a:solidFill>
              <a:srgbClr val="FFD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Oval 36"/>
            <p:cNvSpPr>
              <a:spLocks noChangeArrowheads="1"/>
            </p:cNvSpPr>
            <p:nvPr/>
          </p:nvSpPr>
          <p:spPr bwMode="auto">
            <a:xfrm>
              <a:off x="4265" y="619"/>
              <a:ext cx="46" cy="45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Oval 37"/>
            <p:cNvSpPr>
              <a:spLocks noChangeArrowheads="1"/>
            </p:cNvSpPr>
            <p:nvPr/>
          </p:nvSpPr>
          <p:spPr bwMode="auto">
            <a:xfrm>
              <a:off x="4440" y="616"/>
              <a:ext cx="46" cy="46"/>
            </a:xfrm>
            <a:prstGeom prst="ellipse">
              <a:avLst/>
            </a:pr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4245" y="673"/>
              <a:ext cx="70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4451" y="664"/>
              <a:ext cx="71" cy="56"/>
            </a:xfrm>
            <a:prstGeom prst="ellipse">
              <a:avLst/>
            </a:prstGeom>
            <a:solidFill>
              <a:srgbClr val="F8C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4352" y="666"/>
              <a:ext cx="68" cy="41"/>
            </a:xfrm>
            <a:custGeom>
              <a:avLst/>
              <a:gdLst>
                <a:gd name="T0" fmla="*/ 0 w 30"/>
                <a:gd name="T1" fmla="*/ 6 h 18"/>
                <a:gd name="T2" fmla="*/ 16 w 30"/>
                <a:gd name="T3" fmla="*/ 17 h 18"/>
                <a:gd name="T4" fmla="*/ 30 w 30"/>
                <a:gd name="T5" fmla="*/ 4 h 18"/>
                <a:gd name="T6" fmla="*/ 20 w 30"/>
                <a:gd name="T7" fmla="*/ 1 h 18"/>
                <a:gd name="T8" fmla="*/ 0 w 30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cubicBezTo>
                    <a:pt x="0" y="6"/>
                    <a:pt x="7" y="16"/>
                    <a:pt x="16" y="17"/>
                  </a:cubicBezTo>
                  <a:cubicBezTo>
                    <a:pt x="21" y="18"/>
                    <a:pt x="29" y="7"/>
                    <a:pt x="30" y="4"/>
                  </a:cubicBezTo>
                  <a:cubicBezTo>
                    <a:pt x="30" y="4"/>
                    <a:pt x="21" y="0"/>
                    <a:pt x="20" y="1"/>
                  </a:cubicBezTo>
                  <a:cubicBezTo>
                    <a:pt x="19" y="1"/>
                    <a:pt x="0" y="5"/>
                    <a:pt x="0" y="5"/>
                  </a:cubicBezTo>
                </a:path>
              </a:pathLst>
            </a:custGeom>
            <a:solidFill>
              <a:srgbClr val="F39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4352" y="653"/>
              <a:ext cx="70" cy="24"/>
            </a:xfrm>
            <a:custGeom>
              <a:avLst/>
              <a:gdLst>
                <a:gd name="T0" fmla="*/ 0 w 31"/>
                <a:gd name="T1" fmla="*/ 11 h 11"/>
                <a:gd name="T2" fmla="*/ 15 w 31"/>
                <a:gd name="T3" fmla="*/ 1 h 11"/>
                <a:gd name="T4" fmla="*/ 31 w 31"/>
                <a:gd name="T5" fmla="*/ 10 h 11"/>
                <a:gd name="T6" fmla="*/ 0 w 3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cubicBezTo>
                    <a:pt x="0" y="11"/>
                    <a:pt x="9" y="0"/>
                    <a:pt x="15" y="1"/>
                  </a:cubicBezTo>
                  <a:cubicBezTo>
                    <a:pt x="23" y="1"/>
                    <a:pt x="26" y="9"/>
                    <a:pt x="31" y="10"/>
                  </a:cubicBezTo>
                  <a:cubicBezTo>
                    <a:pt x="31" y="10"/>
                    <a:pt x="16" y="8"/>
                    <a:pt x="0" y="1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4352" y="671"/>
              <a:ext cx="70" cy="11"/>
            </a:xfrm>
            <a:custGeom>
              <a:avLst/>
              <a:gdLst>
                <a:gd name="T0" fmla="*/ 0 w 31"/>
                <a:gd name="T1" fmla="*/ 4 h 5"/>
                <a:gd name="T2" fmla="*/ 31 w 31"/>
                <a:gd name="T3" fmla="*/ 2 h 5"/>
                <a:gd name="T4" fmla="*/ 0 w 31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5" y="2"/>
                    <a:pt x="20" y="0"/>
                    <a:pt x="31" y="2"/>
                  </a:cubicBezTo>
                  <a:cubicBezTo>
                    <a:pt x="26" y="4"/>
                    <a:pt x="10" y="5"/>
                    <a:pt x="0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Group 45"/>
          <p:cNvGrpSpPr>
            <a:grpSpLocks noChangeAspect="1"/>
          </p:cNvGrpSpPr>
          <p:nvPr/>
        </p:nvGrpSpPr>
        <p:grpSpPr>
          <a:xfrm>
            <a:off x="9632959" y="519008"/>
            <a:ext cx="2130099" cy="1313803"/>
            <a:chOff x="111" y="1740"/>
            <a:chExt cx="1323" cy="8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1" name="Freeform 46"/>
            <p:cNvSpPr/>
            <p:nvPr/>
          </p:nvSpPr>
          <p:spPr bwMode="auto">
            <a:xfrm>
              <a:off x="111" y="1740"/>
              <a:ext cx="1323" cy="782"/>
            </a:xfrm>
            <a:custGeom>
              <a:avLst/>
              <a:gdLst>
                <a:gd name="T0" fmla="*/ 1037 w 1084"/>
                <a:gd name="T1" fmla="*/ 191 h 643"/>
                <a:gd name="T2" fmla="*/ 1037 w 1084"/>
                <a:gd name="T3" fmla="*/ 191 h 643"/>
                <a:gd name="T4" fmla="*/ 1023 w 1084"/>
                <a:gd name="T5" fmla="*/ 126 h 643"/>
                <a:gd name="T6" fmla="*/ 1020 w 1084"/>
                <a:gd name="T7" fmla="*/ 90 h 643"/>
                <a:gd name="T8" fmla="*/ 883 w 1084"/>
                <a:gd name="T9" fmla="*/ 40 h 643"/>
                <a:gd name="T10" fmla="*/ 731 w 1084"/>
                <a:gd name="T11" fmla="*/ 132 h 643"/>
                <a:gd name="T12" fmla="*/ 706 w 1084"/>
                <a:gd name="T13" fmla="*/ 119 h 643"/>
                <a:gd name="T14" fmla="*/ 636 w 1084"/>
                <a:gd name="T15" fmla="*/ 93 h 643"/>
                <a:gd name="T16" fmla="*/ 506 w 1084"/>
                <a:gd name="T17" fmla="*/ 46 h 643"/>
                <a:gd name="T18" fmla="*/ 480 w 1084"/>
                <a:gd name="T19" fmla="*/ 70 h 643"/>
                <a:gd name="T20" fmla="*/ 414 w 1084"/>
                <a:gd name="T21" fmla="*/ 97 h 643"/>
                <a:gd name="T22" fmla="*/ 349 w 1084"/>
                <a:gd name="T23" fmla="*/ 124 h 643"/>
                <a:gd name="T24" fmla="*/ 215 w 1084"/>
                <a:gd name="T25" fmla="*/ 23 h 643"/>
                <a:gd name="T26" fmla="*/ 79 w 1084"/>
                <a:gd name="T27" fmla="*/ 57 h 643"/>
                <a:gd name="T28" fmla="*/ 73 w 1084"/>
                <a:gd name="T29" fmla="*/ 91 h 643"/>
                <a:gd name="T30" fmla="*/ 53 w 1084"/>
                <a:gd name="T31" fmla="*/ 151 h 643"/>
                <a:gd name="T32" fmla="*/ 53 w 1084"/>
                <a:gd name="T33" fmla="*/ 152 h 643"/>
                <a:gd name="T34" fmla="*/ 44 w 1084"/>
                <a:gd name="T35" fmla="*/ 243 h 643"/>
                <a:gd name="T36" fmla="*/ 64 w 1084"/>
                <a:gd name="T37" fmla="*/ 272 h 643"/>
                <a:gd name="T38" fmla="*/ 105 w 1084"/>
                <a:gd name="T39" fmla="*/ 324 h 643"/>
                <a:gd name="T40" fmla="*/ 193 w 1084"/>
                <a:gd name="T41" fmla="*/ 369 h 643"/>
                <a:gd name="T42" fmla="*/ 671 w 1084"/>
                <a:gd name="T43" fmla="*/ 594 h 643"/>
                <a:gd name="T44" fmla="*/ 869 w 1084"/>
                <a:gd name="T45" fmla="*/ 400 h 643"/>
                <a:gd name="T46" fmla="*/ 964 w 1084"/>
                <a:gd name="T47" fmla="*/ 364 h 643"/>
                <a:gd name="T48" fmla="*/ 1012 w 1084"/>
                <a:gd name="T49" fmla="*/ 314 h 643"/>
                <a:gd name="T50" fmla="*/ 1036 w 1084"/>
                <a:gd name="T51" fmla="*/ 286 h 643"/>
                <a:gd name="T52" fmla="*/ 1037 w 1084"/>
                <a:gd name="T53" fmla="*/ 191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84" h="643">
                  <a:moveTo>
                    <a:pt x="1037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72" y="205"/>
                    <a:pt x="1070" y="147"/>
                    <a:pt x="1023" y="126"/>
                  </a:cubicBezTo>
                  <a:cubicBezTo>
                    <a:pt x="1056" y="132"/>
                    <a:pt x="1059" y="107"/>
                    <a:pt x="1020" y="90"/>
                  </a:cubicBezTo>
                  <a:cubicBezTo>
                    <a:pt x="1064" y="66"/>
                    <a:pt x="946" y="23"/>
                    <a:pt x="883" y="40"/>
                  </a:cubicBezTo>
                  <a:cubicBezTo>
                    <a:pt x="829" y="48"/>
                    <a:pt x="772" y="86"/>
                    <a:pt x="731" y="132"/>
                  </a:cubicBezTo>
                  <a:cubicBezTo>
                    <a:pt x="723" y="127"/>
                    <a:pt x="714" y="122"/>
                    <a:pt x="706" y="119"/>
                  </a:cubicBezTo>
                  <a:cubicBezTo>
                    <a:pt x="682" y="108"/>
                    <a:pt x="659" y="99"/>
                    <a:pt x="636" y="93"/>
                  </a:cubicBezTo>
                  <a:cubicBezTo>
                    <a:pt x="597" y="42"/>
                    <a:pt x="491" y="1"/>
                    <a:pt x="506" y="46"/>
                  </a:cubicBezTo>
                  <a:cubicBezTo>
                    <a:pt x="466" y="32"/>
                    <a:pt x="451" y="52"/>
                    <a:pt x="480" y="70"/>
                  </a:cubicBezTo>
                  <a:cubicBezTo>
                    <a:pt x="441" y="57"/>
                    <a:pt x="408" y="81"/>
                    <a:pt x="414" y="97"/>
                  </a:cubicBezTo>
                  <a:cubicBezTo>
                    <a:pt x="384" y="107"/>
                    <a:pt x="362" y="117"/>
                    <a:pt x="349" y="124"/>
                  </a:cubicBezTo>
                  <a:cubicBezTo>
                    <a:pt x="315" y="77"/>
                    <a:pt x="265" y="36"/>
                    <a:pt x="215" y="23"/>
                  </a:cubicBezTo>
                  <a:cubicBezTo>
                    <a:pt x="157" y="0"/>
                    <a:pt x="40" y="30"/>
                    <a:pt x="79" y="57"/>
                  </a:cubicBezTo>
                  <a:cubicBezTo>
                    <a:pt x="40" y="70"/>
                    <a:pt x="40" y="94"/>
                    <a:pt x="73" y="91"/>
                  </a:cubicBezTo>
                  <a:cubicBezTo>
                    <a:pt x="26" y="107"/>
                    <a:pt x="18" y="161"/>
                    <a:pt x="53" y="151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3" y="188"/>
                    <a:pt x="0" y="261"/>
                    <a:pt x="44" y="243"/>
                  </a:cubicBezTo>
                  <a:cubicBezTo>
                    <a:pt x="33" y="282"/>
                    <a:pt x="49" y="301"/>
                    <a:pt x="64" y="272"/>
                  </a:cubicBezTo>
                  <a:cubicBezTo>
                    <a:pt x="53" y="315"/>
                    <a:pt x="90" y="345"/>
                    <a:pt x="105" y="324"/>
                  </a:cubicBezTo>
                  <a:cubicBezTo>
                    <a:pt x="131" y="348"/>
                    <a:pt x="162" y="363"/>
                    <a:pt x="193" y="369"/>
                  </a:cubicBezTo>
                  <a:cubicBezTo>
                    <a:pt x="202" y="515"/>
                    <a:pt x="369" y="643"/>
                    <a:pt x="671" y="594"/>
                  </a:cubicBezTo>
                  <a:cubicBezTo>
                    <a:pt x="806" y="556"/>
                    <a:pt x="862" y="480"/>
                    <a:pt x="869" y="400"/>
                  </a:cubicBezTo>
                  <a:cubicBezTo>
                    <a:pt x="902" y="397"/>
                    <a:pt x="935" y="385"/>
                    <a:pt x="964" y="364"/>
                  </a:cubicBezTo>
                  <a:cubicBezTo>
                    <a:pt x="978" y="386"/>
                    <a:pt x="1019" y="360"/>
                    <a:pt x="1012" y="314"/>
                  </a:cubicBezTo>
                  <a:cubicBezTo>
                    <a:pt x="1025" y="346"/>
                    <a:pt x="1043" y="328"/>
                    <a:pt x="1036" y="286"/>
                  </a:cubicBezTo>
                  <a:cubicBezTo>
                    <a:pt x="1080" y="310"/>
                    <a:pt x="1084" y="234"/>
                    <a:pt x="1037" y="191"/>
                  </a:cubicBezTo>
                  <a:close/>
                </a:path>
              </a:pathLst>
            </a:custGeom>
            <a:solidFill>
              <a:srgbClr val="FFFFFF"/>
            </a:solidFill>
            <a:ln w="53975" cap="rnd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111" y="1740"/>
              <a:ext cx="442" cy="474"/>
            </a:xfrm>
            <a:custGeom>
              <a:avLst/>
              <a:gdLst>
                <a:gd name="T0" fmla="*/ 53 w 362"/>
                <a:gd name="T1" fmla="*/ 151 h 390"/>
                <a:gd name="T2" fmla="*/ 73 w 362"/>
                <a:gd name="T3" fmla="*/ 91 h 390"/>
                <a:gd name="T4" fmla="*/ 79 w 362"/>
                <a:gd name="T5" fmla="*/ 57 h 390"/>
                <a:gd name="T6" fmla="*/ 215 w 362"/>
                <a:gd name="T7" fmla="*/ 23 h 390"/>
                <a:gd name="T8" fmla="*/ 362 w 362"/>
                <a:gd name="T9" fmla="*/ 143 h 390"/>
                <a:gd name="T10" fmla="*/ 294 w 362"/>
                <a:gd name="T11" fmla="*/ 346 h 390"/>
                <a:gd name="T12" fmla="*/ 105 w 362"/>
                <a:gd name="T13" fmla="*/ 324 h 390"/>
                <a:gd name="T14" fmla="*/ 64 w 362"/>
                <a:gd name="T15" fmla="*/ 272 h 390"/>
                <a:gd name="T16" fmla="*/ 44 w 362"/>
                <a:gd name="T17" fmla="*/ 243 h 390"/>
                <a:gd name="T18" fmla="*/ 53 w 362"/>
                <a:gd name="T19" fmla="*/ 152 h 390"/>
                <a:gd name="T20" fmla="*/ 53 w 362"/>
                <a:gd name="T21" fmla="*/ 15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390">
                  <a:moveTo>
                    <a:pt x="53" y="151"/>
                  </a:moveTo>
                  <a:cubicBezTo>
                    <a:pt x="18" y="161"/>
                    <a:pt x="26" y="107"/>
                    <a:pt x="73" y="91"/>
                  </a:cubicBezTo>
                  <a:cubicBezTo>
                    <a:pt x="40" y="94"/>
                    <a:pt x="40" y="70"/>
                    <a:pt x="79" y="57"/>
                  </a:cubicBezTo>
                  <a:cubicBezTo>
                    <a:pt x="40" y="30"/>
                    <a:pt x="157" y="0"/>
                    <a:pt x="215" y="23"/>
                  </a:cubicBezTo>
                  <a:cubicBezTo>
                    <a:pt x="272" y="38"/>
                    <a:pt x="328" y="88"/>
                    <a:pt x="362" y="143"/>
                  </a:cubicBezTo>
                  <a:cubicBezTo>
                    <a:pt x="294" y="346"/>
                    <a:pt x="294" y="346"/>
                    <a:pt x="294" y="346"/>
                  </a:cubicBezTo>
                  <a:cubicBezTo>
                    <a:pt x="251" y="390"/>
                    <a:pt x="163" y="377"/>
                    <a:pt x="105" y="324"/>
                  </a:cubicBezTo>
                  <a:cubicBezTo>
                    <a:pt x="90" y="345"/>
                    <a:pt x="53" y="315"/>
                    <a:pt x="64" y="272"/>
                  </a:cubicBezTo>
                  <a:cubicBezTo>
                    <a:pt x="49" y="301"/>
                    <a:pt x="33" y="282"/>
                    <a:pt x="44" y="243"/>
                  </a:cubicBezTo>
                  <a:cubicBezTo>
                    <a:pt x="0" y="261"/>
                    <a:pt x="3" y="188"/>
                    <a:pt x="53" y="152"/>
                  </a:cubicBezTo>
                  <a:cubicBezTo>
                    <a:pt x="53" y="152"/>
                    <a:pt x="53" y="152"/>
                    <a:pt x="53" y="151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987" y="1768"/>
              <a:ext cx="447" cy="477"/>
            </a:xfrm>
            <a:custGeom>
              <a:avLst/>
              <a:gdLst>
                <a:gd name="T0" fmla="*/ 165 w 366"/>
                <a:gd name="T1" fmla="*/ 17 h 392"/>
                <a:gd name="T2" fmla="*/ 302 w 366"/>
                <a:gd name="T3" fmla="*/ 67 h 392"/>
                <a:gd name="T4" fmla="*/ 305 w 366"/>
                <a:gd name="T5" fmla="*/ 103 h 392"/>
                <a:gd name="T6" fmla="*/ 319 w 366"/>
                <a:gd name="T7" fmla="*/ 168 h 392"/>
                <a:gd name="T8" fmla="*/ 319 w 366"/>
                <a:gd name="T9" fmla="*/ 168 h 392"/>
                <a:gd name="T10" fmla="*/ 318 w 366"/>
                <a:gd name="T11" fmla="*/ 263 h 392"/>
                <a:gd name="T12" fmla="*/ 294 w 366"/>
                <a:gd name="T13" fmla="*/ 291 h 392"/>
                <a:gd name="T14" fmla="*/ 246 w 366"/>
                <a:gd name="T15" fmla="*/ 341 h 392"/>
                <a:gd name="T16" fmla="*/ 48 w 366"/>
                <a:gd name="T17" fmla="*/ 342 h 392"/>
                <a:gd name="T18" fmla="*/ 0 w 366"/>
                <a:gd name="T19" fmla="*/ 125 h 392"/>
                <a:gd name="T20" fmla="*/ 165 w 366"/>
                <a:gd name="T21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" h="392">
                  <a:moveTo>
                    <a:pt x="165" y="17"/>
                  </a:moveTo>
                  <a:cubicBezTo>
                    <a:pt x="228" y="0"/>
                    <a:pt x="346" y="43"/>
                    <a:pt x="302" y="67"/>
                  </a:cubicBezTo>
                  <a:cubicBezTo>
                    <a:pt x="341" y="84"/>
                    <a:pt x="338" y="109"/>
                    <a:pt x="305" y="103"/>
                  </a:cubicBezTo>
                  <a:cubicBezTo>
                    <a:pt x="352" y="124"/>
                    <a:pt x="354" y="182"/>
                    <a:pt x="319" y="168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66" y="211"/>
                    <a:pt x="362" y="287"/>
                    <a:pt x="318" y="263"/>
                  </a:cubicBezTo>
                  <a:cubicBezTo>
                    <a:pt x="325" y="305"/>
                    <a:pt x="307" y="323"/>
                    <a:pt x="294" y="291"/>
                  </a:cubicBezTo>
                  <a:cubicBezTo>
                    <a:pt x="301" y="337"/>
                    <a:pt x="260" y="363"/>
                    <a:pt x="246" y="341"/>
                  </a:cubicBezTo>
                  <a:cubicBezTo>
                    <a:pt x="180" y="389"/>
                    <a:pt x="88" y="392"/>
                    <a:pt x="48" y="34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41" y="72"/>
                    <a:pt x="105" y="26"/>
                    <a:pt x="165" y="17"/>
                  </a:cubicBez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195" y="1795"/>
              <a:ext cx="272" cy="303"/>
            </a:xfrm>
            <a:custGeom>
              <a:avLst/>
              <a:gdLst>
                <a:gd name="T0" fmla="*/ 38 w 223"/>
                <a:gd name="T1" fmla="*/ 95 h 249"/>
                <a:gd name="T2" fmla="*/ 223 w 223"/>
                <a:gd name="T3" fmla="*/ 93 h 249"/>
                <a:gd name="T4" fmla="*/ 171 w 223"/>
                <a:gd name="T5" fmla="*/ 106 h 249"/>
                <a:gd name="T6" fmla="*/ 161 w 223"/>
                <a:gd name="T7" fmla="*/ 126 h 249"/>
                <a:gd name="T8" fmla="*/ 142 w 223"/>
                <a:gd name="T9" fmla="*/ 159 h 249"/>
                <a:gd name="T10" fmla="*/ 109 w 223"/>
                <a:gd name="T11" fmla="*/ 249 h 249"/>
                <a:gd name="T12" fmla="*/ 38 w 223"/>
                <a:gd name="T13" fmla="*/ 9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49">
                  <a:moveTo>
                    <a:pt x="38" y="95"/>
                  </a:moveTo>
                  <a:cubicBezTo>
                    <a:pt x="77" y="0"/>
                    <a:pt x="171" y="33"/>
                    <a:pt x="223" y="93"/>
                  </a:cubicBezTo>
                  <a:cubicBezTo>
                    <a:pt x="191" y="85"/>
                    <a:pt x="158" y="89"/>
                    <a:pt x="171" y="106"/>
                  </a:cubicBezTo>
                  <a:cubicBezTo>
                    <a:pt x="144" y="106"/>
                    <a:pt x="139" y="121"/>
                    <a:pt x="161" y="126"/>
                  </a:cubicBezTo>
                  <a:cubicBezTo>
                    <a:pt x="126" y="126"/>
                    <a:pt x="110" y="164"/>
                    <a:pt x="142" y="159"/>
                  </a:cubicBezTo>
                  <a:cubicBezTo>
                    <a:pt x="142" y="159"/>
                    <a:pt x="113" y="211"/>
                    <a:pt x="109" y="249"/>
                  </a:cubicBezTo>
                  <a:cubicBezTo>
                    <a:pt x="47" y="235"/>
                    <a:pt x="0" y="189"/>
                    <a:pt x="38" y="95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1076" y="1825"/>
              <a:ext cx="269" cy="309"/>
            </a:xfrm>
            <a:custGeom>
              <a:avLst/>
              <a:gdLst>
                <a:gd name="T0" fmla="*/ 77 w 220"/>
                <a:gd name="T1" fmla="*/ 158 h 254"/>
                <a:gd name="T2" fmla="*/ 61 w 220"/>
                <a:gd name="T3" fmla="*/ 121 h 254"/>
                <a:gd name="T4" fmla="*/ 52 w 220"/>
                <a:gd name="T5" fmla="*/ 99 h 254"/>
                <a:gd name="T6" fmla="*/ 0 w 220"/>
                <a:gd name="T7" fmla="*/ 80 h 254"/>
                <a:gd name="T8" fmla="*/ 191 w 220"/>
                <a:gd name="T9" fmla="*/ 103 h 254"/>
                <a:gd name="T10" fmla="*/ 100 w 220"/>
                <a:gd name="T11" fmla="*/ 254 h 254"/>
                <a:gd name="T12" fmla="*/ 77 w 220"/>
                <a:gd name="T13" fmla="*/ 15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54">
                  <a:moveTo>
                    <a:pt x="77" y="158"/>
                  </a:moveTo>
                  <a:cubicBezTo>
                    <a:pt x="109" y="166"/>
                    <a:pt x="97" y="126"/>
                    <a:pt x="61" y="121"/>
                  </a:cubicBezTo>
                  <a:cubicBezTo>
                    <a:pt x="83" y="119"/>
                    <a:pt x="80" y="102"/>
                    <a:pt x="52" y="99"/>
                  </a:cubicBezTo>
                  <a:cubicBezTo>
                    <a:pt x="68" y="83"/>
                    <a:pt x="34" y="76"/>
                    <a:pt x="0" y="80"/>
                  </a:cubicBezTo>
                  <a:cubicBezTo>
                    <a:pt x="60" y="24"/>
                    <a:pt x="161" y="0"/>
                    <a:pt x="191" y="103"/>
                  </a:cubicBezTo>
                  <a:cubicBezTo>
                    <a:pt x="220" y="204"/>
                    <a:pt x="166" y="247"/>
                    <a:pt x="100" y="254"/>
                  </a:cubicBezTo>
                  <a:cubicBezTo>
                    <a:pt x="101" y="214"/>
                    <a:pt x="77" y="158"/>
                    <a:pt x="77" y="158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178" y="1741"/>
              <a:ext cx="1157" cy="815"/>
            </a:xfrm>
            <a:custGeom>
              <a:avLst/>
              <a:gdLst>
                <a:gd name="T0" fmla="*/ 283 w 948"/>
                <a:gd name="T1" fmla="*/ 130 h 670"/>
                <a:gd name="T2" fmla="*/ 359 w 948"/>
                <a:gd name="T3" fmla="*/ 96 h 670"/>
                <a:gd name="T4" fmla="*/ 425 w 948"/>
                <a:gd name="T5" fmla="*/ 69 h 670"/>
                <a:gd name="T6" fmla="*/ 451 w 948"/>
                <a:gd name="T7" fmla="*/ 45 h 670"/>
                <a:gd name="T8" fmla="*/ 581 w 948"/>
                <a:gd name="T9" fmla="*/ 92 h 670"/>
                <a:gd name="T10" fmla="*/ 651 w 948"/>
                <a:gd name="T11" fmla="*/ 118 h 670"/>
                <a:gd name="T12" fmla="*/ 616 w 948"/>
                <a:gd name="T13" fmla="*/ 593 h 670"/>
                <a:gd name="T14" fmla="*/ 283 w 948"/>
                <a:gd name="T15" fmla="*/ 13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7" h="670">
                  <a:moveTo>
                    <a:pt x="283" y="130"/>
                  </a:moveTo>
                  <a:cubicBezTo>
                    <a:pt x="283" y="130"/>
                    <a:pt x="311" y="111"/>
                    <a:pt x="359" y="96"/>
                  </a:cubicBezTo>
                  <a:cubicBezTo>
                    <a:pt x="353" y="80"/>
                    <a:pt x="386" y="56"/>
                    <a:pt x="425" y="69"/>
                  </a:cubicBezTo>
                  <a:cubicBezTo>
                    <a:pt x="396" y="51"/>
                    <a:pt x="411" y="31"/>
                    <a:pt x="451" y="45"/>
                  </a:cubicBezTo>
                  <a:cubicBezTo>
                    <a:pt x="436" y="0"/>
                    <a:pt x="542" y="41"/>
                    <a:pt x="581" y="92"/>
                  </a:cubicBezTo>
                  <a:cubicBezTo>
                    <a:pt x="604" y="98"/>
                    <a:pt x="627" y="107"/>
                    <a:pt x="651" y="118"/>
                  </a:cubicBezTo>
                  <a:cubicBezTo>
                    <a:pt x="798" y="185"/>
                    <a:pt x="948" y="499"/>
                    <a:pt x="616" y="593"/>
                  </a:cubicBezTo>
                  <a:cubicBezTo>
                    <a:pt x="140" y="670"/>
                    <a:pt x="0" y="307"/>
                    <a:pt x="283" y="13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612" y="2168"/>
              <a:ext cx="271" cy="212"/>
            </a:xfrm>
            <a:custGeom>
              <a:avLst/>
              <a:gdLst>
                <a:gd name="T0" fmla="*/ 46 w 222"/>
                <a:gd name="T1" fmla="*/ 39 h 174"/>
                <a:gd name="T2" fmla="*/ 111 w 222"/>
                <a:gd name="T3" fmla="*/ 174 h 174"/>
                <a:gd name="T4" fmla="*/ 177 w 222"/>
                <a:gd name="T5" fmla="*/ 43 h 174"/>
                <a:gd name="T6" fmla="*/ 112 w 222"/>
                <a:gd name="T7" fmla="*/ 20 h 174"/>
                <a:gd name="T8" fmla="*/ 46 w 222"/>
                <a:gd name="T9" fmla="*/ 3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74">
                  <a:moveTo>
                    <a:pt x="46" y="39"/>
                  </a:moveTo>
                  <a:cubicBezTo>
                    <a:pt x="39" y="81"/>
                    <a:pt x="0" y="173"/>
                    <a:pt x="111" y="174"/>
                  </a:cubicBezTo>
                  <a:cubicBezTo>
                    <a:pt x="222" y="174"/>
                    <a:pt x="189" y="89"/>
                    <a:pt x="177" y="43"/>
                  </a:cubicBezTo>
                  <a:cubicBezTo>
                    <a:pt x="167" y="2"/>
                    <a:pt x="149" y="20"/>
                    <a:pt x="112" y="20"/>
                  </a:cubicBezTo>
                  <a:cubicBezTo>
                    <a:pt x="74" y="19"/>
                    <a:pt x="51" y="0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17" y="2066"/>
              <a:ext cx="216" cy="204"/>
            </a:xfrm>
            <a:custGeom>
              <a:avLst/>
              <a:gdLst>
                <a:gd name="T0" fmla="*/ 106 w 177"/>
                <a:gd name="T1" fmla="*/ 2 h 168"/>
                <a:gd name="T2" fmla="*/ 173 w 177"/>
                <a:gd name="T3" fmla="*/ 106 h 168"/>
                <a:gd name="T4" fmla="*/ 80 w 177"/>
                <a:gd name="T5" fmla="*/ 161 h 168"/>
                <a:gd name="T6" fmla="*/ 106 w 177"/>
                <a:gd name="T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68">
                  <a:moveTo>
                    <a:pt x="106" y="2"/>
                  </a:moveTo>
                  <a:cubicBezTo>
                    <a:pt x="139" y="3"/>
                    <a:pt x="169" y="50"/>
                    <a:pt x="173" y="106"/>
                  </a:cubicBezTo>
                  <a:cubicBezTo>
                    <a:pt x="177" y="163"/>
                    <a:pt x="125" y="168"/>
                    <a:pt x="80" y="161"/>
                  </a:cubicBezTo>
                  <a:cubicBezTo>
                    <a:pt x="0" y="147"/>
                    <a:pt x="64" y="0"/>
                    <a:pt x="10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916" y="2182"/>
              <a:ext cx="100" cy="103"/>
            </a:xfrm>
            <a:custGeom>
              <a:avLst/>
              <a:gdLst>
                <a:gd name="T0" fmla="*/ 0 w 82"/>
                <a:gd name="T1" fmla="*/ 43 h 85"/>
                <a:gd name="T2" fmla="*/ 41 w 82"/>
                <a:gd name="T3" fmla="*/ 85 h 85"/>
                <a:gd name="T4" fmla="*/ 82 w 82"/>
                <a:gd name="T5" fmla="*/ 43 h 85"/>
                <a:gd name="T6" fmla="*/ 41 w 82"/>
                <a:gd name="T7" fmla="*/ 1 h 85"/>
                <a:gd name="T8" fmla="*/ 0 w 82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5">
                  <a:moveTo>
                    <a:pt x="0" y="43"/>
                  </a:moveTo>
                  <a:cubicBezTo>
                    <a:pt x="0" y="66"/>
                    <a:pt x="18" y="85"/>
                    <a:pt x="41" y="85"/>
                  </a:cubicBezTo>
                  <a:cubicBezTo>
                    <a:pt x="63" y="85"/>
                    <a:pt x="82" y="66"/>
                    <a:pt x="82" y="43"/>
                  </a:cubicBezTo>
                  <a:cubicBezTo>
                    <a:pt x="82" y="20"/>
                    <a:pt x="64" y="1"/>
                    <a:pt x="41" y="1"/>
                  </a:cubicBezTo>
                  <a:cubicBezTo>
                    <a:pt x="19" y="0"/>
                    <a:pt x="1" y="19"/>
                    <a:pt x="0" y="43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489" y="2180"/>
              <a:ext cx="100" cy="103"/>
            </a:xfrm>
            <a:custGeom>
              <a:avLst/>
              <a:gdLst>
                <a:gd name="T0" fmla="*/ 1 w 82"/>
                <a:gd name="T1" fmla="*/ 42 h 84"/>
                <a:gd name="T2" fmla="*/ 41 w 82"/>
                <a:gd name="T3" fmla="*/ 84 h 84"/>
                <a:gd name="T4" fmla="*/ 82 w 82"/>
                <a:gd name="T5" fmla="*/ 42 h 84"/>
                <a:gd name="T6" fmla="*/ 41 w 82"/>
                <a:gd name="T7" fmla="*/ 0 h 84"/>
                <a:gd name="T8" fmla="*/ 1 w 82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4">
                  <a:moveTo>
                    <a:pt x="1" y="42"/>
                  </a:moveTo>
                  <a:cubicBezTo>
                    <a:pt x="0" y="65"/>
                    <a:pt x="19" y="84"/>
                    <a:pt x="41" y="84"/>
                  </a:cubicBezTo>
                  <a:cubicBezTo>
                    <a:pt x="64" y="84"/>
                    <a:pt x="82" y="66"/>
                    <a:pt x="82" y="42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1" y="18"/>
                    <a:pt x="1" y="42"/>
                  </a:cubicBezTo>
                  <a:close/>
                </a:path>
              </a:pathLst>
            </a:custGeom>
            <a:solidFill>
              <a:srgbClr val="F7C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731" y="2287"/>
              <a:ext cx="29" cy="58"/>
            </a:xfrm>
            <a:custGeom>
              <a:avLst/>
              <a:gdLst>
                <a:gd name="T0" fmla="*/ 0 w 24"/>
                <a:gd name="T1" fmla="*/ 23 h 47"/>
                <a:gd name="T2" fmla="*/ 12 w 24"/>
                <a:gd name="T3" fmla="*/ 46 h 47"/>
                <a:gd name="T4" fmla="*/ 24 w 24"/>
                <a:gd name="T5" fmla="*/ 23 h 47"/>
                <a:gd name="T6" fmla="*/ 12 w 24"/>
                <a:gd name="T7" fmla="*/ 0 h 47"/>
                <a:gd name="T8" fmla="*/ 0 w 24"/>
                <a:gd name="T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7">
                  <a:moveTo>
                    <a:pt x="0" y="23"/>
                  </a:moveTo>
                  <a:cubicBezTo>
                    <a:pt x="0" y="36"/>
                    <a:pt x="5" y="46"/>
                    <a:pt x="12" y="46"/>
                  </a:cubicBezTo>
                  <a:cubicBezTo>
                    <a:pt x="19" y="47"/>
                    <a:pt x="24" y="36"/>
                    <a:pt x="24" y="23"/>
                  </a:cubicBezTo>
                  <a:cubicBezTo>
                    <a:pt x="24" y="10"/>
                    <a:pt x="19" y="0"/>
                    <a:pt x="12" y="0"/>
                  </a:cubicBezTo>
                  <a:cubicBezTo>
                    <a:pt x="6" y="0"/>
                    <a:pt x="0" y="10"/>
                    <a:pt x="0" y="2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859" y="2037"/>
              <a:ext cx="137" cy="136"/>
            </a:xfrm>
            <a:custGeom>
              <a:avLst/>
              <a:gdLst>
                <a:gd name="T0" fmla="*/ 15 w 112"/>
                <a:gd name="T1" fmla="*/ 83 h 112"/>
                <a:gd name="T2" fmla="*/ 83 w 112"/>
                <a:gd name="T3" fmla="*/ 97 h 112"/>
                <a:gd name="T4" fmla="*/ 97 w 112"/>
                <a:gd name="T5" fmla="*/ 29 h 112"/>
                <a:gd name="T6" fmla="*/ 29 w 112"/>
                <a:gd name="T7" fmla="*/ 15 h 112"/>
                <a:gd name="T8" fmla="*/ 15 w 112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15" y="83"/>
                  </a:moveTo>
                  <a:cubicBezTo>
                    <a:pt x="30" y="105"/>
                    <a:pt x="60" y="112"/>
                    <a:pt x="83" y="97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7"/>
                    <a:pt x="52" y="0"/>
                    <a:pt x="29" y="15"/>
                  </a:cubicBezTo>
                  <a:cubicBezTo>
                    <a:pt x="7" y="30"/>
                    <a:pt x="0" y="60"/>
                    <a:pt x="15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4" name="Freeform 58"/>
            <p:cNvSpPr/>
            <p:nvPr/>
          </p:nvSpPr>
          <p:spPr bwMode="auto">
            <a:xfrm>
              <a:off x="859" y="2048"/>
              <a:ext cx="110" cy="108"/>
            </a:xfrm>
            <a:custGeom>
              <a:avLst/>
              <a:gdLst>
                <a:gd name="T0" fmla="*/ 29 w 90"/>
                <a:gd name="T1" fmla="*/ 6 h 89"/>
                <a:gd name="T2" fmla="*/ 35 w 90"/>
                <a:gd name="T3" fmla="*/ 3 h 89"/>
                <a:gd name="T4" fmla="*/ 77 w 90"/>
                <a:gd name="T5" fmla="*/ 21 h 89"/>
                <a:gd name="T6" fmla="*/ 65 w 90"/>
                <a:gd name="T7" fmla="*/ 79 h 89"/>
                <a:gd name="T8" fmla="*/ 20 w 90"/>
                <a:gd name="T9" fmla="*/ 80 h 89"/>
                <a:gd name="T10" fmla="*/ 15 w 90"/>
                <a:gd name="T11" fmla="*/ 74 h 89"/>
                <a:gd name="T12" fmla="*/ 29 w 90"/>
                <a:gd name="T13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29" y="6"/>
                  </a:moveTo>
                  <a:cubicBezTo>
                    <a:pt x="31" y="5"/>
                    <a:pt x="33" y="4"/>
                    <a:pt x="35" y="3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1"/>
                    <a:pt x="84" y="67"/>
                    <a:pt x="65" y="79"/>
                  </a:cubicBezTo>
                  <a:cubicBezTo>
                    <a:pt x="51" y="89"/>
                    <a:pt x="33" y="88"/>
                    <a:pt x="20" y="80"/>
                  </a:cubicBezTo>
                  <a:cubicBezTo>
                    <a:pt x="18" y="78"/>
                    <a:pt x="17" y="76"/>
                    <a:pt x="15" y="74"/>
                  </a:cubicBezTo>
                  <a:cubicBezTo>
                    <a:pt x="0" y="51"/>
                    <a:pt x="7" y="21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5" name="Freeform 59"/>
            <p:cNvSpPr/>
            <p:nvPr/>
          </p:nvSpPr>
          <p:spPr bwMode="auto">
            <a:xfrm>
              <a:off x="859" y="2053"/>
              <a:ext cx="94" cy="94"/>
            </a:xfrm>
            <a:custGeom>
              <a:avLst/>
              <a:gdLst>
                <a:gd name="T0" fmla="*/ 29 w 77"/>
                <a:gd name="T1" fmla="*/ 2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1 h 78"/>
                <a:gd name="T10" fmla="*/ 15 w 77"/>
                <a:gd name="T11" fmla="*/ 70 h 78"/>
                <a:gd name="T12" fmla="*/ 29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2"/>
                  </a:moveTo>
                  <a:cubicBezTo>
                    <a:pt x="30" y="2"/>
                    <a:pt x="31" y="1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5"/>
                    <a:pt x="72" y="58"/>
                    <a:pt x="55" y="70"/>
                  </a:cubicBezTo>
                  <a:cubicBezTo>
                    <a:pt x="43" y="77"/>
                    <a:pt x="28" y="78"/>
                    <a:pt x="16" y="71"/>
                  </a:cubicBezTo>
                  <a:cubicBezTo>
                    <a:pt x="16" y="71"/>
                    <a:pt x="15" y="70"/>
                    <a:pt x="15" y="70"/>
                  </a:cubicBezTo>
                  <a:cubicBezTo>
                    <a:pt x="0" y="47"/>
                    <a:pt x="7" y="17"/>
                    <a:pt x="29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6" name="Freeform 60"/>
            <p:cNvSpPr/>
            <p:nvPr/>
          </p:nvSpPr>
          <p:spPr bwMode="auto">
            <a:xfrm>
              <a:off x="921" y="2053"/>
              <a:ext cx="28" cy="29"/>
            </a:xfrm>
            <a:custGeom>
              <a:avLst/>
              <a:gdLst>
                <a:gd name="T0" fmla="*/ 3 w 23"/>
                <a:gd name="T1" fmla="*/ 18 h 24"/>
                <a:gd name="T2" fmla="*/ 17 w 23"/>
                <a:gd name="T3" fmla="*/ 21 h 24"/>
                <a:gd name="T4" fmla="*/ 20 w 23"/>
                <a:gd name="T5" fmla="*/ 7 h 24"/>
                <a:gd name="T6" fmla="*/ 6 w 23"/>
                <a:gd name="T7" fmla="*/ 4 h 24"/>
                <a:gd name="T8" fmla="*/ 3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8"/>
                  </a:moveTo>
                  <a:cubicBezTo>
                    <a:pt x="6" y="23"/>
                    <a:pt x="12" y="24"/>
                    <a:pt x="17" y="21"/>
                  </a:cubicBezTo>
                  <a:cubicBezTo>
                    <a:pt x="22" y="18"/>
                    <a:pt x="23" y="11"/>
                    <a:pt x="20" y="7"/>
                  </a:cubicBezTo>
                  <a:cubicBezTo>
                    <a:pt x="17" y="2"/>
                    <a:pt x="11" y="0"/>
                    <a:pt x="6" y="4"/>
                  </a:cubicBezTo>
                  <a:cubicBezTo>
                    <a:pt x="1" y="7"/>
                    <a:pt x="0" y="13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7" name="Freeform 61"/>
            <p:cNvSpPr/>
            <p:nvPr/>
          </p:nvSpPr>
          <p:spPr bwMode="auto">
            <a:xfrm>
              <a:off x="517" y="2036"/>
              <a:ext cx="137" cy="135"/>
            </a:xfrm>
            <a:custGeom>
              <a:avLst/>
              <a:gdLst>
                <a:gd name="T0" fmla="*/ 15 w 112"/>
                <a:gd name="T1" fmla="*/ 82 h 111"/>
                <a:gd name="T2" fmla="*/ 83 w 112"/>
                <a:gd name="T3" fmla="*/ 96 h 111"/>
                <a:gd name="T4" fmla="*/ 97 w 112"/>
                <a:gd name="T5" fmla="*/ 29 h 111"/>
                <a:gd name="T6" fmla="*/ 29 w 112"/>
                <a:gd name="T7" fmla="*/ 15 h 111"/>
                <a:gd name="T8" fmla="*/ 15 w 112"/>
                <a:gd name="T9" fmla="*/ 8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0">
                  <a:moveTo>
                    <a:pt x="15" y="82"/>
                  </a:moveTo>
                  <a:cubicBezTo>
                    <a:pt x="30" y="105"/>
                    <a:pt x="60" y="111"/>
                    <a:pt x="83" y="96"/>
                  </a:cubicBezTo>
                  <a:cubicBezTo>
                    <a:pt x="105" y="82"/>
                    <a:pt x="112" y="52"/>
                    <a:pt x="97" y="29"/>
                  </a:cubicBezTo>
                  <a:cubicBezTo>
                    <a:pt x="82" y="6"/>
                    <a:pt x="52" y="0"/>
                    <a:pt x="29" y="15"/>
                  </a:cubicBezTo>
                  <a:cubicBezTo>
                    <a:pt x="7" y="29"/>
                    <a:pt x="0" y="60"/>
                    <a:pt x="15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8" name="Freeform 62"/>
            <p:cNvSpPr/>
            <p:nvPr/>
          </p:nvSpPr>
          <p:spPr bwMode="auto">
            <a:xfrm>
              <a:off x="517" y="2046"/>
              <a:ext cx="110" cy="108"/>
            </a:xfrm>
            <a:custGeom>
              <a:avLst/>
              <a:gdLst>
                <a:gd name="T0" fmla="*/ 29 w 90"/>
                <a:gd name="T1" fmla="*/ 6 h 88"/>
                <a:gd name="T2" fmla="*/ 35 w 90"/>
                <a:gd name="T3" fmla="*/ 2 h 88"/>
                <a:gd name="T4" fmla="*/ 77 w 90"/>
                <a:gd name="T5" fmla="*/ 21 h 88"/>
                <a:gd name="T6" fmla="*/ 65 w 90"/>
                <a:gd name="T7" fmla="*/ 79 h 88"/>
                <a:gd name="T8" fmla="*/ 20 w 90"/>
                <a:gd name="T9" fmla="*/ 79 h 88"/>
                <a:gd name="T10" fmla="*/ 15 w 90"/>
                <a:gd name="T11" fmla="*/ 73 h 88"/>
                <a:gd name="T12" fmla="*/ 29 w 90"/>
                <a:gd name="T13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8">
                  <a:moveTo>
                    <a:pt x="29" y="6"/>
                  </a:moveTo>
                  <a:cubicBezTo>
                    <a:pt x="31" y="4"/>
                    <a:pt x="33" y="3"/>
                    <a:pt x="35" y="2"/>
                  </a:cubicBezTo>
                  <a:cubicBezTo>
                    <a:pt x="51" y="0"/>
                    <a:pt x="68" y="7"/>
                    <a:pt x="77" y="21"/>
                  </a:cubicBezTo>
                  <a:cubicBezTo>
                    <a:pt x="90" y="40"/>
                    <a:pt x="84" y="66"/>
                    <a:pt x="65" y="79"/>
                  </a:cubicBezTo>
                  <a:cubicBezTo>
                    <a:pt x="51" y="88"/>
                    <a:pt x="33" y="88"/>
                    <a:pt x="20" y="79"/>
                  </a:cubicBezTo>
                  <a:cubicBezTo>
                    <a:pt x="18" y="78"/>
                    <a:pt x="17" y="75"/>
                    <a:pt x="15" y="73"/>
                  </a:cubicBezTo>
                  <a:cubicBezTo>
                    <a:pt x="0" y="51"/>
                    <a:pt x="7" y="20"/>
                    <a:pt x="29" y="6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09" name="Freeform 63"/>
            <p:cNvSpPr/>
            <p:nvPr/>
          </p:nvSpPr>
          <p:spPr bwMode="auto">
            <a:xfrm>
              <a:off x="517" y="2050"/>
              <a:ext cx="94" cy="95"/>
            </a:xfrm>
            <a:custGeom>
              <a:avLst/>
              <a:gdLst>
                <a:gd name="T0" fmla="*/ 29 w 77"/>
                <a:gd name="T1" fmla="*/ 3 h 78"/>
                <a:gd name="T2" fmla="*/ 32 w 77"/>
                <a:gd name="T3" fmla="*/ 1 h 78"/>
                <a:gd name="T4" fmla="*/ 66 w 77"/>
                <a:gd name="T5" fmla="*/ 18 h 78"/>
                <a:gd name="T6" fmla="*/ 55 w 77"/>
                <a:gd name="T7" fmla="*/ 70 h 78"/>
                <a:gd name="T8" fmla="*/ 16 w 77"/>
                <a:gd name="T9" fmla="*/ 72 h 78"/>
                <a:gd name="T10" fmla="*/ 15 w 77"/>
                <a:gd name="T11" fmla="*/ 70 h 78"/>
                <a:gd name="T12" fmla="*/ 29 w 77"/>
                <a:gd name="T13" fmla="*/ 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9" y="3"/>
                  </a:moveTo>
                  <a:cubicBezTo>
                    <a:pt x="30" y="2"/>
                    <a:pt x="31" y="2"/>
                    <a:pt x="32" y="1"/>
                  </a:cubicBezTo>
                  <a:cubicBezTo>
                    <a:pt x="45" y="0"/>
                    <a:pt x="58" y="6"/>
                    <a:pt x="66" y="18"/>
                  </a:cubicBezTo>
                  <a:cubicBezTo>
                    <a:pt x="77" y="36"/>
                    <a:pt x="72" y="59"/>
                    <a:pt x="55" y="70"/>
                  </a:cubicBezTo>
                  <a:cubicBezTo>
                    <a:pt x="43" y="78"/>
                    <a:pt x="28" y="78"/>
                    <a:pt x="16" y="72"/>
                  </a:cubicBezTo>
                  <a:cubicBezTo>
                    <a:pt x="16" y="71"/>
                    <a:pt x="15" y="71"/>
                    <a:pt x="15" y="70"/>
                  </a:cubicBezTo>
                  <a:cubicBezTo>
                    <a:pt x="0" y="48"/>
                    <a:pt x="7" y="17"/>
                    <a:pt x="29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0" name="Freeform 64"/>
            <p:cNvSpPr/>
            <p:nvPr/>
          </p:nvSpPr>
          <p:spPr bwMode="auto">
            <a:xfrm>
              <a:off x="580" y="2051"/>
              <a:ext cx="28" cy="30"/>
            </a:xfrm>
            <a:custGeom>
              <a:avLst/>
              <a:gdLst>
                <a:gd name="T0" fmla="*/ 3 w 23"/>
                <a:gd name="T1" fmla="*/ 17 h 24"/>
                <a:gd name="T2" fmla="*/ 17 w 23"/>
                <a:gd name="T3" fmla="*/ 20 h 24"/>
                <a:gd name="T4" fmla="*/ 20 w 23"/>
                <a:gd name="T5" fmla="*/ 6 h 24"/>
                <a:gd name="T6" fmla="*/ 6 w 23"/>
                <a:gd name="T7" fmla="*/ 3 h 24"/>
                <a:gd name="T8" fmla="*/ 3 w 23"/>
                <a:gd name="T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3" y="17"/>
                  </a:moveTo>
                  <a:cubicBezTo>
                    <a:pt x="6" y="22"/>
                    <a:pt x="12" y="24"/>
                    <a:pt x="17" y="20"/>
                  </a:cubicBezTo>
                  <a:cubicBezTo>
                    <a:pt x="22" y="17"/>
                    <a:pt x="23" y="11"/>
                    <a:pt x="20" y="6"/>
                  </a:cubicBezTo>
                  <a:cubicBezTo>
                    <a:pt x="17" y="1"/>
                    <a:pt x="11" y="0"/>
                    <a:pt x="6" y="3"/>
                  </a:cubicBezTo>
                  <a:cubicBezTo>
                    <a:pt x="1" y="6"/>
                    <a:pt x="0" y="13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12" name="Group 67"/>
          <p:cNvGrpSpPr>
            <a:grpSpLocks noChangeAspect="1"/>
          </p:cNvGrpSpPr>
          <p:nvPr/>
        </p:nvGrpSpPr>
        <p:grpSpPr>
          <a:xfrm>
            <a:off x="259609" y="4880047"/>
            <a:ext cx="2052999" cy="1447871"/>
            <a:chOff x="-91" y="1933"/>
            <a:chExt cx="1296" cy="91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14" name="Freeform 68"/>
            <p:cNvSpPr/>
            <p:nvPr/>
          </p:nvSpPr>
          <p:spPr bwMode="auto">
            <a:xfrm>
              <a:off x="-75" y="1940"/>
              <a:ext cx="1270" cy="907"/>
            </a:xfrm>
            <a:custGeom>
              <a:avLst/>
              <a:gdLst>
                <a:gd name="T0" fmla="*/ 999 w 1041"/>
                <a:gd name="T1" fmla="*/ 431 h 746"/>
                <a:gd name="T2" fmla="*/ 999 w 1041"/>
                <a:gd name="T3" fmla="*/ 431 h 746"/>
                <a:gd name="T4" fmla="*/ 927 w 1041"/>
                <a:gd name="T5" fmla="*/ 432 h 746"/>
                <a:gd name="T6" fmla="*/ 914 w 1041"/>
                <a:gd name="T7" fmla="*/ 318 h 746"/>
                <a:gd name="T8" fmla="*/ 1012 w 1041"/>
                <a:gd name="T9" fmla="*/ 130 h 746"/>
                <a:gd name="T10" fmla="*/ 771 w 1041"/>
                <a:gd name="T11" fmla="*/ 157 h 746"/>
                <a:gd name="T12" fmla="*/ 677 w 1041"/>
                <a:gd name="T13" fmla="*/ 126 h 746"/>
                <a:gd name="T14" fmla="*/ 707 w 1041"/>
                <a:gd name="T15" fmla="*/ 73 h 746"/>
                <a:gd name="T16" fmla="*/ 655 w 1041"/>
                <a:gd name="T17" fmla="*/ 77 h 746"/>
                <a:gd name="T18" fmla="*/ 654 w 1041"/>
                <a:gd name="T19" fmla="*/ 38 h 746"/>
                <a:gd name="T20" fmla="*/ 626 w 1041"/>
                <a:gd name="T21" fmla="*/ 58 h 746"/>
                <a:gd name="T22" fmla="*/ 585 w 1041"/>
                <a:gd name="T23" fmla="*/ 61 h 746"/>
                <a:gd name="T24" fmla="*/ 551 w 1041"/>
                <a:gd name="T25" fmla="*/ 94 h 746"/>
                <a:gd name="T26" fmla="*/ 536 w 1041"/>
                <a:gd name="T27" fmla="*/ 61 h 746"/>
                <a:gd name="T28" fmla="*/ 515 w 1041"/>
                <a:gd name="T29" fmla="*/ 96 h 746"/>
                <a:gd name="T30" fmla="*/ 481 w 1041"/>
                <a:gd name="T31" fmla="*/ 46 h 746"/>
                <a:gd name="T32" fmla="*/ 479 w 1041"/>
                <a:gd name="T33" fmla="*/ 85 h 746"/>
                <a:gd name="T34" fmla="*/ 417 w 1041"/>
                <a:gd name="T35" fmla="*/ 42 h 746"/>
                <a:gd name="T36" fmla="*/ 445 w 1041"/>
                <a:gd name="T37" fmla="*/ 107 h 746"/>
                <a:gd name="T38" fmla="*/ 294 w 1041"/>
                <a:gd name="T39" fmla="*/ 125 h 746"/>
                <a:gd name="T40" fmla="*/ 86 w 1041"/>
                <a:gd name="T41" fmla="*/ 35 h 746"/>
                <a:gd name="T42" fmla="*/ 133 w 1041"/>
                <a:gd name="T43" fmla="*/ 267 h 746"/>
                <a:gd name="T44" fmla="*/ 102 w 1041"/>
                <a:gd name="T45" fmla="*/ 335 h 746"/>
                <a:gd name="T46" fmla="*/ 81 w 1041"/>
                <a:gd name="T47" fmla="*/ 425 h 746"/>
                <a:gd name="T48" fmla="*/ 5 w 1041"/>
                <a:gd name="T49" fmla="*/ 421 h 746"/>
                <a:gd name="T50" fmla="*/ 0 w 1041"/>
                <a:gd name="T51" fmla="*/ 425 h 746"/>
                <a:gd name="T52" fmla="*/ 4 w 1041"/>
                <a:gd name="T53" fmla="*/ 430 h 746"/>
                <a:gd name="T54" fmla="*/ 80 w 1041"/>
                <a:gd name="T55" fmla="*/ 434 h 746"/>
                <a:gd name="T56" fmla="*/ 79 w 1041"/>
                <a:gd name="T57" fmla="*/ 467 h 746"/>
                <a:gd name="T58" fmla="*/ 6 w 1041"/>
                <a:gd name="T59" fmla="*/ 474 h 746"/>
                <a:gd name="T60" fmla="*/ 2 w 1041"/>
                <a:gd name="T61" fmla="*/ 479 h 746"/>
                <a:gd name="T62" fmla="*/ 7 w 1041"/>
                <a:gd name="T63" fmla="*/ 483 h 746"/>
                <a:gd name="T64" fmla="*/ 7 w 1041"/>
                <a:gd name="T65" fmla="*/ 483 h 746"/>
                <a:gd name="T66" fmla="*/ 79 w 1041"/>
                <a:gd name="T67" fmla="*/ 476 h 746"/>
                <a:gd name="T68" fmla="*/ 462 w 1041"/>
                <a:gd name="T69" fmla="*/ 726 h 746"/>
                <a:gd name="T70" fmla="*/ 912 w 1041"/>
                <a:gd name="T71" fmla="*/ 549 h 746"/>
                <a:gd name="T72" fmla="*/ 921 w 1041"/>
                <a:gd name="T73" fmla="*/ 505 h 746"/>
                <a:gd name="T74" fmla="*/ 980 w 1041"/>
                <a:gd name="T75" fmla="*/ 522 h 746"/>
                <a:gd name="T76" fmla="*/ 981 w 1041"/>
                <a:gd name="T77" fmla="*/ 522 h 746"/>
                <a:gd name="T78" fmla="*/ 985 w 1041"/>
                <a:gd name="T79" fmla="*/ 519 h 746"/>
                <a:gd name="T80" fmla="*/ 982 w 1041"/>
                <a:gd name="T81" fmla="*/ 513 h 746"/>
                <a:gd name="T82" fmla="*/ 922 w 1041"/>
                <a:gd name="T83" fmla="*/ 496 h 746"/>
                <a:gd name="T84" fmla="*/ 927 w 1041"/>
                <a:gd name="T85" fmla="*/ 441 h 746"/>
                <a:gd name="T86" fmla="*/ 999 w 1041"/>
                <a:gd name="T87" fmla="*/ 440 h 746"/>
                <a:gd name="T88" fmla="*/ 1003 w 1041"/>
                <a:gd name="T89" fmla="*/ 435 h 746"/>
                <a:gd name="T90" fmla="*/ 999 w 1041"/>
                <a:gd name="T91" fmla="*/ 431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1" h="746">
                  <a:moveTo>
                    <a:pt x="999" y="431"/>
                  </a:moveTo>
                  <a:cubicBezTo>
                    <a:pt x="999" y="431"/>
                    <a:pt x="999" y="431"/>
                    <a:pt x="999" y="431"/>
                  </a:cubicBezTo>
                  <a:cubicBezTo>
                    <a:pt x="927" y="432"/>
                    <a:pt x="927" y="432"/>
                    <a:pt x="927" y="432"/>
                  </a:cubicBezTo>
                  <a:cubicBezTo>
                    <a:pt x="928" y="389"/>
                    <a:pt x="924" y="351"/>
                    <a:pt x="914" y="318"/>
                  </a:cubicBezTo>
                  <a:cubicBezTo>
                    <a:pt x="964" y="266"/>
                    <a:pt x="1041" y="173"/>
                    <a:pt x="1012" y="130"/>
                  </a:cubicBezTo>
                  <a:cubicBezTo>
                    <a:pt x="978" y="78"/>
                    <a:pt x="838" y="132"/>
                    <a:pt x="771" y="157"/>
                  </a:cubicBezTo>
                  <a:cubicBezTo>
                    <a:pt x="742" y="143"/>
                    <a:pt x="711" y="133"/>
                    <a:pt x="677" y="126"/>
                  </a:cubicBezTo>
                  <a:cubicBezTo>
                    <a:pt x="701" y="107"/>
                    <a:pt x="713" y="83"/>
                    <a:pt x="707" y="73"/>
                  </a:cubicBezTo>
                  <a:cubicBezTo>
                    <a:pt x="697" y="58"/>
                    <a:pt x="671" y="70"/>
                    <a:pt x="655" y="77"/>
                  </a:cubicBezTo>
                  <a:cubicBezTo>
                    <a:pt x="656" y="64"/>
                    <a:pt x="653" y="50"/>
                    <a:pt x="654" y="38"/>
                  </a:cubicBezTo>
                  <a:cubicBezTo>
                    <a:pt x="654" y="28"/>
                    <a:pt x="641" y="43"/>
                    <a:pt x="626" y="58"/>
                  </a:cubicBezTo>
                  <a:cubicBezTo>
                    <a:pt x="607" y="78"/>
                    <a:pt x="585" y="98"/>
                    <a:pt x="585" y="61"/>
                  </a:cubicBezTo>
                  <a:cubicBezTo>
                    <a:pt x="579" y="53"/>
                    <a:pt x="564" y="85"/>
                    <a:pt x="551" y="94"/>
                  </a:cubicBezTo>
                  <a:cubicBezTo>
                    <a:pt x="549" y="85"/>
                    <a:pt x="544" y="58"/>
                    <a:pt x="536" y="61"/>
                  </a:cubicBezTo>
                  <a:cubicBezTo>
                    <a:pt x="525" y="70"/>
                    <a:pt x="518" y="83"/>
                    <a:pt x="515" y="96"/>
                  </a:cubicBezTo>
                  <a:cubicBezTo>
                    <a:pt x="496" y="82"/>
                    <a:pt x="503" y="51"/>
                    <a:pt x="481" y="46"/>
                  </a:cubicBezTo>
                  <a:cubicBezTo>
                    <a:pt x="475" y="45"/>
                    <a:pt x="487" y="69"/>
                    <a:pt x="479" y="85"/>
                  </a:cubicBezTo>
                  <a:cubicBezTo>
                    <a:pt x="456" y="73"/>
                    <a:pt x="426" y="27"/>
                    <a:pt x="417" y="42"/>
                  </a:cubicBezTo>
                  <a:cubicBezTo>
                    <a:pt x="413" y="67"/>
                    <a:pt x="428" y="89"/>
                    <a:pt x="445" y="107"/>
                  </a:cubicBezTo>
                  <a:cubicBezTo>
                    <a:pt x="389" y="107"/>
                    <a:pt x="339" y="111"/>
                    <a:pt x="294" y="125"/>
                  </a:cubicBezTo>
                  <a:cubicBezTo>
                    <a:pt x="234" y="78"/>
                    <a:pt x="131" y="0"/>
                    <a:pt x="86" y="35"/>
                  </a:cubicBezTo>
                  <a:cubicBezTo>
                    <a:pt x="40" y="72"/>
                    <a:pt x="103" y="209"/>
                    <a:pt x="133" y="267"/>
                  </a:cubicBezTo>
                  <a:cubicBezTo>
                    <a:pt x="122" y="287"/>
                    <a:pt x="112" y="310"/>
                    <a:pt x="102" y="335"/>
                  </a:cubicBezTo>
                  <a:cubicBezTo>
                    <a:pt x="91" y="367"/>
                    <a:pt x="84" y="397"/>
                    <a:pt x="81" y="425"/>
                  </a:cubicBezTo>
                  <a:cubicBezTo>
                    <a:pt x="5" y="421"/>
                    <a:pt x="5" y="421"/>
                    <a:pt x="5" y="421"/>
                  </a:cubicBezTo>
                  <a:cubicBezTo>
                    <a:pt x="2" y="421"/>
                    <a:pt x="0" y="423"/>
                    <a:pt x="0" y="425"/>
                  </a:cubicBezTo>
                  <a:cubicBezTo>
                    <a:pt x="0" y="428"/>
                    <a:pt x="2" y="430"/>
                    <a:pt x="4" y="430"/>
                  </a:cubicBezTo>
                  <a:cubicBezTo>
                    <a:pt x="80" y="434"/>
                    <a:pt x="80" y="434"/>
                    <a:pt x="80" y="434"/>
                  </a:cubicBezTo>
                  <a:cubicBezTo>
                    <a:pt x="79" y="445"/>
                    <a:pt x="78" y="456"/>
                    <a:pt x="79" y="467"/>
                  </a:cubicBezTo>
                  <a:cubicBezTo>
                    <a:pt x="6" y="474"/>
                    <a:pt x="6" y="474"/>
                    <a:pt x="6" y="474"/>
                  </a:cubicBezTo>
                  <a:cubicBezTo>
                    <a:pt x="4" y="474"/>
                    <a:pt x="2" y="477"/>
                    <a:pt x="2" y="479"/>
                  </a:cubicBezTo>
                  <a:cubicBezTo>
                    <a:pt x="2" y="481"/>
                    <a:pt x="4" y="483"/>
                    <a:pt x="7" y="483"/>
                  </a:cubicBezTo>
                  <a:cubicBezTo>
                    <a:pt x="7" y="483"/>
                    <a:pt x="7" y="483"/>
                    <a:pt x="7" y="483"/>
                  </a:cubicBezTo>
                  <a:cubicBezTo>
                    <a:pt x="79" y="476"/>
                    <a:pt x="79" y="476"/>
                    <a:pt x="79" y="476"/>
                  </a:cubicBezTo>
                  <a:cubicBezTo>
                    <a:pt x="88" y="623"/>
                    <a:pt x="224" y="711"/>
                    <a:pt x="462" y="726"/>
                  </a:cubicBezTo>
                  <a:cubicBezTo>
                    <a:pt x="767" y="746"/>
                    <a:pt x="884" y="686"/>
                    <a:pt x="912" y="549"/>
                  </a:cubicBezTo>
                  <a:cubicBezTo>
                    <a:pt x="916" y="534"/>
                    <a:pt x="918" y="519"/>
                    <a:pt x="921" y="505"/>
                  </a:cubicBezTo>
                  <a:cubicBezTo>
                    <a:pt x="980" y="522"/>
                    <a:pt x="980" y="522"/>
                    <a:pt x="980" y="522"/>
                  </a:cubicBezTo>
                  <a:cubicBezTo>
                    <a:pt x="980" y="522"/>
                    <a:pt x="981" y="522"/>
                    <a:pt x="981" y="522"/>
                  </a:cubicBezTo>
                  <a:cubicBezTo>
                    <a:pt x="983" y="522"/>
                    <a:pt x="985" y="521"/>
                    <a:pt x="985" y="519"/>
                  </a:cubicBezTo>
                  <a:cubicBezTo>
                    <a:pt x="986" y="516"/>
                    <a:pt x="985" y="514"/>
                    <a:pt x="982" y="513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5" y="477"/>
                    <a:pt x="926" y="458"/>
                    <a:pt x="927" y="441"/>
                  </a:cubicBezTo>
                  <a:cubicBezTo>
                    <a:pt x="999" y="440"/>
                    <a:pt x="999" y="440"/>
                    <a:pt x="999" y="440"/>
                  </a:cubicBezTo>
                  <a:cubicBezTo>
                    <a:pt x="1001" y="440"/>
                    <a:pt x="1003" y="438"/>
                    <a:pt x="1003" y="435"/>
                  </a:cubicBezTo>
                  <a:cubicBezTo>
                    <a:pt x="1003" y="433"/>
                    <a:pt x="1001" y="431"/>
                    <a:pt x="999" y="4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5" name="Freeform 69"/>
            <p:cNvSpPr/>
            <p:nvPr/>
          </p:nvSpPr>
          <p:spPr bwMode="auto">
            <a:xfrm>
              <a:off x="-91" y="1956"/>
              <a:ext cx="1274" cy="888"/>
            </a:xfrm>
            <a:custGeom>
              <a:avLst/>
              <a:gdLst>
                <a:gd name="T0" fmla="*/ 927 w 1044"/>
                <a:gd name="T1" fmla="*/ 305 h 730"/>
                <a:gd name="T2" fmla="*/ 970 w 1044"/>
                <a:gd name="T3" fmla="*/ 82 h 730"/>
                <a:gd name="T4" fmla="*/ 732 w 1044"/>
                <a:gd name="T5" fmla="*/ 80 h 730"/>
                <a:gd name="T6" fmla="*/ 681 w 1044"/>
                <a:gd name="T7" fmla="*/ 60 h 730"/>
                <a:gd name="T8" fmla="*/ 653 w 1044"/>
                <a:gd name="T9" fmla="*/ 13 h 730"/>
                <a:gd name="T10" fmla="*/ 607 w 1044"/>
                <a:gd name="T11" fmla="*/ 56 h 730"/>
                <a:gd name="T12" fmla="*/ 611 w 1044"/>
                <a:gd name="T13" fmla="*/ 57 h 730"/>
                <a:gd name="T14" fmla="*/ 608 w 1044"/>
                <a:gd name="T15" fmla="*/ 40 h 730"/>
                <a:gd name="T16" fmla="*/ 577 w 1044"/>
                <a:gd name="T17" fmla="*/ 77 h 730"/>
                <a:gd name="T18" fmla="*/ 528 w 1044"/>
                <a:gd name="T19" fmla="*/ 83 h 730"/>
                <a:gd name="T20" fmla="*/ 493 w 1044"/>
                <a:gd name="T21" fmla="*/ 20 h 730"/>
                <a:gd name="T22" fmla="*/ 498 w 1044"/>
                <a:gd name="T23" fmla="*/ 60 h 730"/>
                <a:gd name="T24" fmla="*/ 426 w 1044"/>
                <a:gd name="T25" fmla="*/ 75 h 730"/>
                <a:gd name="T26" fmla="*/ 128 w 1044"/>
                <a:gd name="T27" fmla="*/ 0 h 730"/>
                <a:gd name="T28" fmla="*/ 134 w 1044"/>
                <a:gd name="T29" fmla="*/ 247 h 730"/>
                <a:gd name="T30" fmla="*/ 0 w 1044"/>
                <a:gd name="T31" fmla="*/ 412 h 730"/>
                <a:gd name="T32" fmla="*/ 79 w 1044"/>
                <a:gd name="T33" fmla="*/ 454 h 730"/>
                <a:gd name="T34" fmla="*/ 20 w 1044"/>
                <a:gd name="T35" fmla="*/ 483 h 730"/>
                <a:gd name="T36" fmla="*/ 474 w 1044"/>
                <a:gd name="T37" fmla="*/ 727 h 730"/>
                <a:gd name="T38" fmla="*/ 930 w 1044"/>
                <a:gd name="T39" fmla="*/ 505 h 730"/>
                <a:gd name="T40" fmla="*/ 999 w 1044"/>
                <a:gd name="T41" fmla="*/ 487 h 730"/>
                <a:gd name="T42" fmla="*/ 1030 w 1044"/>
                <a:gd name="T43" fmla="*/ 422 h 730"/>
                <a:gd name="T44" fmla="*/ 1012 w 1044"/>
                <a:gd name="T45" fmla="*/ 422 h 730"/>
                <a:gd name="T46" fmla="*/ 1012 w 1044"/>
                <a:gd name="T47" fmla="*/ 422 h 730"/>
                <a:gd name="T48" fmla="*/ 1012 w 1044"/>
                <a:gd name="T49" fmla="*/ 414 h 730"/>
                <a:gd name="T50" fmla="*/ 994 w 1044"/>
                <a:gd name="T51" fmla="*/ 504 h 730"/>
                <a:gd name="T52" fmla="*/ 994 w 1044"/>
                <a:gd name="T53" fmla="*/ 504 h 730"/>
                <a:gd name="T54" fmla="*/ 994 w 1044"/>
                <a:gd name="T55" fmla="*/ 496 h 730"/>
                <a:gd name="T56" fmla="*/ 996 w 1044"/>
                <a:gd name="T57" fmla="*/ 496 h 730"/>
                <a:gd name="T58" fmla="*/ 475 w 1044"/>
                <a:gd name="T59" fmla="*/ 700 h 730"/>
                <a:gd name="T60" fmla="*/ 20 w 1044"/>
                <a:gd name="T61" fmla="*/ 470 h 730"/>
                <a:gd name="T62" fmla="*/ 20 w 1044"/>
                <a:gd name="T63" fmla="*/ 466 h 730"/>
                <a:gd name="T64" fmla="*/ 26 w 1044"/>
                <a:gd name="T65" fmla="*/ 471 h 730"/>
                <a:gd name="T66" fmla="*/ 93 w 1044"/>
                <a:gd name="T67" fmla="*/ 467 h 730"/>
                <a:gd name="T68" fmla="*/ 18 w 1044"/>
                <a:gd name="T69" fmla="*/ 404 h 730"/>
                <a:gd name="T70" fmla="*/ 26 w 1044"/>
                <a:gd name="T71" fmla="*/ 412 h 730"/>
                <a:gd name="T72" fmla="*/ 22 w 1044"/>
                <a:gd name="T73" fmla="*/ 420 h 730"/>
                <a:gd name="T74" fmla="*/ 17 w 1044"/>
                <a:gd name="T75" fmla="*/ 421 h 730"/>
                <a:gd name="T76" fmla="*/ 99 w 1044"/>
                <a:gd name="T77" fmla="*/ 45 h 730"/>
                <a:gd name="T78" fmla="*/ 458 w 1044"/>
                <a:gd name="T79" fmla="*/ 107 h 730"/>
                <a:gd name="T80" fmla="*/ 442 w 1044"/>
                <a:gd name="T81" fmla="*/ 36 h 730"/>
                <a:gd name="T82" fmla="*/ 435 w 1044"/>
                <a:gd name="T83" fmla="*/ 39 h 730"/>
                <a:gd name="T84" fmla="*/ 504 w 1044"/>
                <a:gd name="T85" fmla="*/ 77 h 730"/>
                <a:gd name="T86" fmla="*/ 504 w 1044"/>
                <a:gd name="T87" fmla="*/ 36 h 730"/>
                <a:gd name="T88" fmla="*/ 495 w 1044"/>
                <a:gd name="T89" fmla="*/ 35 h 730"/>
                <a:gd name="T90" fmla="*/ 493 w 1044"/>
                <a:gd name="T91" fmla="*/ 34 h 730"/>
                <a:gd name="T92" fmla="*/ 493 w 1044"/>
                <a:gd name="T93" fmla="*/ 35 h 730"/>
                <a:gd name="T94" fmla="*/ 541 w 1044"/>
                <a:gd name="T95" fmla="*/ 85 h 730"/>
                <a:gd name="T96" fmla="*/ 550 w 1044"/>
                <a:gd name="T97" fmla="*/ 51 h 730"/>
                <a:gd name="T98" fmla="*/ 544 w 1044"/>
                <a:gd name="T99" fmla="*/ 57 h 730"/>
                <a:gd name="T100" fmla="*/ 560 w 1044"/>
                <a:gd name="T101" fmla="*/ 93 h 730"/>
                <a:gd name="T102" fmla="*/ 599 w 1044"/>
                <a:gd name="T103" fmla="*/ 59 h 730"/>
                <a:gd name="T104" fmla="*/ 591 w 1044"/>
                <a:gd name="T105" fmla="*/ 58 h 730"/>
                <a:gd name="T106" fmla="*/ 591 w 1044"/>
                <a:gd name="T107" fmla="*/ 73 h 730"/>
                <a:gd name="T108" fmla="*/ 667 w 1044"/>
                <a:gd name="T109" fmla="*/ 30 h 730"/>
                <a:gd name="T110" fmla="*/ 665 w 1044"/>
                <a:gd name="T111" fmla="*/ 23 h 730"/>
                <a:gd name="T112" fmla="*/ 664 w 1044"/>
                <a:gd name="T113" fmla="*/ 24 h 730"/>
                <a:gd name="T114" fmla="*/ 667 w 1044"/>
                <a:gd name="T115" fmla="*/ 25 h 730"/>
                <a:gd name="T116" fmla="*/ 708 w 1044"/>
                <a:gd name="T117" fmla="*/ 66 h 730"/>
                <a:gd name="T118" fmla="*/ 708 w 1044"/>
                <a:gd name="T119" fmla="*/ 66 h 730"/>
                <a:gd name="T120" fmla="*/ 970 w 1044"/>
                <a:gd name="T121" fmla="*/ 108 h 730"/>
                <a:gd name="T122" fmla="*/ 914 w 1044"/>
                <a:gd name="T123" fmla="*/ 309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4" h="730">
                  <a:moveTo>
                    <a:pt x="1012" y="418"/>
                  </a:move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1012" y="405"/>
                    <a:pt x="1012" y="405"/>
                    <a:pt x="1012" y="405"/>
                  </a:cubicBezTo>
                  <a:cubicBezTo>
                    <a:pt x="940" y="406"/>
                    <a:pt x="940" y="406"/>
                    <a:pt x="940" y="406"/>
                  </a:cubicBezTo>
                  <a:cubicBezTo>
                    <a:pt x="940" y="419"/>
                    <a:pt x="940" y="419"/>
                    <a:pt x="940" y="419"/>
                  </a:cubicBezTo>
                  <a:cubicBezTo>
                    <a:pt x="954" y="419"/>
                    <a:pt x="954" y="419"/>
                    <a:pt x="954" y="419"/>
                  </a:cubicBezTo>
                  <a:cubicBezTo>
                    <a:pt x="954" y="415"/>
                    <a:pt x="954" y="411"/>
                    <a:pt x="954" y="408"/>
                  </a:cubicBezTo>
                  <a:cubicBezTo>
                    <a:pt x="954" y="368"/>
                    <a:pt x="949" y="333"/>
                    <a:pt x="939" y="301"/>
                  </a:cubicBezTo>
                  <a:cubicBezTo>
                    <a:pt x="927" y="305"/>
                    <a:pt x="927" y="305"/>
                    <a:pt x="927" y="305"/>
                  </a:cubicBezTo>
                  <a:cubicBezTo>
                    <a:pt x="936" y="314"/>
                    <a:pt x="936" y="314"/>
                    <a:pt x="936" y="314"/>
                  </a:cubicBezTo>
                  <a:cubicBezTo>
                    <a:pt x="958" y="292"/>
                    <a:pt x="984" y="262"/>
                    <a:pt x="1006" y="231"/>
                  </a:cubicBezTo>
                  <a:cubicBezTo>
                    <a:pt x="1016" y="216"/>
                    <a:pt x="1026" y="200"/>
                    <a:pt x="1033" y="185"/>
                  </a:cubicBezTo>
                  <a:cubicBezTo>
                    <a:pt x="1040" y="169"/>
                    <a:pt x="1044" y="154"/>
                    <a:pt x="1044" y="139"/>
                  </a:cubicBezTo>
                  <a:cubicBezTo>
                    <a:pt x="1044" y="134"/>
                    <a:pt x="1044" y="129"/>
                    <a:pt x="1042" y="124"/>
                  </a:cubicBezTo>
                  <a:cubicBezTo>
                    <a:pt x="1041" y="119"/>
                    <a:pt x="1039" y="114"/>
                    <a:pt x="1036" y="109"/>
                  </a:cubicBezTo>
                  <a:cubicBezTo>
                    <a:pt x="1036" y="109"/>
                    <a:pt x="1036" y="109"/>
                    <a:pt x="1036" y="109"/>
                  </a:cubicBezTo>
                  <a:cubicBezTo>
                    <a:pt x="1032" y="104"/>
                    <a:pt x="1028" y="100"/>
                    <a:pt x="1023" y="96"/>
                  </a:cubicBezTo>
                  <a:cubicBezTo>
                    <a:pt x="1016" y="91"/>
                    <a:pt x="1007" y="87"/>
                    <a:pt x="998" y="85"/>
                  </a:cubicBezTo>
                  <a:cubicBezTo>
                    <a:pt x="989" y="83"/>
                    <a:pt x="980" y="82"/>
                    <a:pt x="970" y="82"/>
                  </a:cubicBezTo>
                  <a:cubicBezTo>
                    <a:pt x="954" y="82"/>
                    <a:pt x="938" y="84"/>
                    <a:pt x="921" y="87"/>
                  </a:cubicBezTo>
                  <a:cubicBezTo>
                    <a:pt x="895" y="92"/>
                    <a:pt x="869" y="100"/>
                    <a:pt x="844" y="108"/>
                  </a:cubicBezTo>
                  <a:cubicBezTo>
                    <a:pt x="819" y="116"/>
                    <a:pt x="797" y="125"/>
                    <a:pt x="779" y="131"/>
                  </a:cubicBezTo>
                  <a:cubicBezTo>
                    <a:pt x="784" y="144"/>
                    <a:pt x="784" y="144"/>
                    <a:pt x="784" y="144"/>
                  </a:cubicBezTo>
                  <a:cubicBezTo>
                    <a:pt x="789" y="132"/>
                    <a:pt x="789" y="132"/>
                    <a:pt x="789" y="132"/>
                  </a:cubicBezTo>
                  <a:cubicBezTo>
                    <a:pt x="760" y="118"/>
                    <a:pt x="727" y="107"/>
                    <a:pt x="693" y="100"/>
                  </a:cubicBezTo>
                  <a:cubicBezTo>
                    <a:pt x="690" y="113"/>
                    <a:pt x="690" y="113"/>
                    <a:pt x="690" y="113"/>
                  </a:cubicBezTo>
                  <a:cubicBezTo>
                    <a:pt x="699" y="123"/>
                    <a:pt x="699" y="123"/>
                    <a:pt x="699" y="123"/>
                  </a:cubicBezTo>
                  <a:cubicBezTo>
                    <a:pt x="710" y="114"/>
                    <a:pt x="718" y="105"/>
                    <a:pt x="724" y="95"/>
                  </a:cubicBezTo>
                  <a:cubicBezTo>
                    <a:pt x="728" y="90"/>
                    <a:pt x="730" y="85"/>
                    <a:pt x="732" y="80"/>
                  </a:cubicBezTo>
                  <a:cubicBezTo>
                    <a:pt x="733" y="76"/>
                    <a:pt x="735" y="71"/>
                    <a:pt x="735" y="66"/>
                  </a:cubicBezTo>
                  <a:cubicBezTo>
                    <a:pt x="735" y="62"/>
                    <a:pt x="734" y="57"/>
                    <a:pt x="731" y="53"/>
                  </a:cubicBezTo>
                  <a:cubicBezTo>
                    <a:pt x="731" y="53"/>
                    <a:pt x="731" y="52"/>
                    <a:pt x="731" y="52"/>
                  </a:cubicBezTo>
                  <a:cubicBezTo>
                    <a:pt x="728" y="47"/>
                    <a:pt x="723" y="44"/>
                    <a:pt x="719" y="42"/>
                  </a:cubicBezTo>
                  <a:cubicBezTo>
                    <a:pt x="714" y="40"/>
                    <a:pt x="709" y="40"/>
                    <a:pt x="705" y="40"/>
                  </a:cubicBezTo>
                  <a:cubicBezTo>
                    <a:pt x="697" y="40"/>
                    <a:pt x="689" y="42"/>
                    <a:pt x="682" y="44"/>
                  </a:cubicBezTo>
                  <a:cubicBezTo>
                    <a:pt x="675" y="47"/>
                    <a:pt x="668" y="50"/>
                    <a:pt x="663" y="52"/>
                  </a:cubicBezTo>
                  <a:cubicBezTo>
                    <a:pt x="668" y="64"/>
                    <a:pt x="668" y="64"/>
                    <a:pt x="668" y="64"/>
                  </a:cubicBezTo>
                  <a:cubicBezTo>
                    <a:pt x="681" y="65"/>
                    <a:pt x="681" y="65"/>
                    <a:pt x="681" y="65"/>
                  </a:cubicBezTo>
                  <a:cubicBezTo>
                    <a:pt x="681" y="63"/>
                    <a:pt x="681" y="61"/>
                    <a:pt x="681" y="60"/>
                  </a:cubicBezTo>
                  <a:cubicBezTo>
                    <a:pt x="681" y="54"/>
                    <a:pt x="681" y="48"/>
                    <a:pt x="681" y="43"/>
                  </a:cubicBezTo>
                  <a:cubicBezTo>
                    <a:pt x="680" y="38"/>
                    <a:pt x="680" y="34"/>
                    <a:pt x="680" y="29"/>
                  </a:cubicBezTo>
                  <a:cubicBezTo>
                    <a:pt x="680" y="28"/>
                    <a:pt x="680" y="27"/>
                    <a:pt x="680" y="26"/>
                  </a:cubicBezTo>
                  <a:cubicBezTo>
                    <a:pt x="680" y="25"/>
                    <a:pt x="680" y="25"/>
                    <a:pt x="680" y="25"/>
                  </a:cubicBezTo>
                  <a:cubicBezTo>
                    <a:pt x="680" y="24"/>
                    <a:pt x="680" y="22"/>
                    <a:pt x="679" y="21"/>
                  </a:cubicBezTo>
                  <a:cubicBezTo>
                    <a:pt x="679" y="20"/>
                    <a:pt x="679" y="19"/>
                    <a:pt x="678" y="17"/>
                  </a:cubicBezTo>
                  <a:cubicBezTo>
                    <a:pt x="677" y="15"/>
                    <a:pt x="675" y="13"/>
                    <a:pt x="673" y="11"/>
                  </a:cubicBezTo>
                  <a:cubicBezTo>
                    <a:pt x="670" y="9"/>
                    <a:pt x="667" y="9"/>
                    <a:pt x="665" y="9"/>
                  </a:cubicBezTo>
                  <a:cubicBezTo>
                    <a:pt x="661" y="9"/>
                    <a:pt x="659" y="10"/>
                    <a:pt x="657" y="11"/>
                  </a:cubicBezTo>
                  <a:cubicBezTo>
                    <a:pt x="655" y="11"/>
                    <a:pt x="654" y="12"/>
                    <a:pt x="653" y="13"/>
                  </a:cubicBezTo>
                  <a:cubicBezTo>
                    <a:pt x="651" y="15"/>
                    <a:pt x="649" y="17"/>
                    <a:pt x="647" y="19"/>
                  </a:cubicBezTo>
                  <a:cubicBezTo>
                    <a:pt x="643" y="22"/>
                    <a:pt x="639" y="27"/>
                    <a:pt x="635" y="31"/>
                  </a:cubicBezTo>
                  <a:cubicBezTo>
                    <a:pt x="629" y="38"/>
                    <a:pt x="622" y="45"/>
                    <a:pt x="616" y="50"/>
                  </a:cubicBezTo>
                  <a:cubicBezTo>
                    <a:pt x="613" y="52"/>
                    <a:pt x="611" y="54"/>
                    <a:pt x="609" y="55"/>
                  </a:cubicBezTo>
                  <a:cubicBezTo>
                    <a:pt x="608" y="55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7" y="56"/>
                    <a:pt x="607" y="56"/>
                    <a:pt x="607" y="56"/>
                  </a:cubicBezTo>
                  <a:cubicBezTo>
                    <a:pt x="608" y="59"/>
                    <a:pt x="608" y="59"/>
                    <a:pt x="608" y="59"/>
                  </a:cubicBezTo>
                  <a:cubicBezTo>
                    <a:pt x="608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10" y="56"/>
                    <a:pt x="608" y="56"/>
                    <a:pt x="608" y="56"/>
                  </a:cubicBezTo>
                  <a:cubicBezTo>
                    <a:pt x="608" y="62"/>
                    <a:pt x="608" y="62"/>
                    <a:pt x="608" y="62"/>
                  </a:cubicBezTo>
                  <a:cubicBezTo>
                    <a:pt x="611" y="57"/>
                    <a:pt x="611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8"/>
                    <a:pt x="612" y="57"/>
                    <a:pt x="611" y="57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1" y="59"/>
                    <a:pt x="611" y="59"/>
                    <a:pt x="611" y="59"/>
                  </a:cubicBezTo>
                  <a:cubicBezTo>
                    <a:pt x="613" y="58"/>
                    <a:pt x="613" y="58"/>
                    <a:pt x="613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12" y="57"/>
                    <a:pt x="611" y="54"/>
                    <a:pt x="611" y="48"/>
                  </a:cubicBezTo>
                  <a:cubicBezTo>
                    <a:pt x="611" y="45"/>
                    <a:pt x="610" y="42"/>
                    <a:pt x="608" y="40"/>
                  </a:cubicBezTo>
                  <a:cubicBezTo>
                    <a:pt x="607" y="38"/>
                    <a:pt x="605" y="36"/>
                    <a:pt x="603" y="35"/>
                  </a:cubicBezTo>
                  <a:cubicBezTo>
                    <a:pt x="601" y="34"/>
                    <a:pt x="598" y="33"/>
                    <a:pt x="596" y="33"/>
                  </a:cubicBezTo>
                  <a:cubicBezTo>
                    <a:pt x="593" y="33"/>
                    <a:pt x="591" y="34"/>
                    <a:pt x="589" y="34"/>
                  </a:cubicBezTo>
                  <a:cubicBezTo>
                    <a:pt x="586" y="36"/>
                    <a:pt x="584" y="37"/>
                    <a:pt x="582" y="39"/>
                  </a:cubicBezTo>
                  <a:cubicBezTo>
                    <a:pt x="579" y="41"/>
                    <a:pt x="577" y="44"/>
                    <a:pt x="575" y="47"/>
                  </a:cubicBezTo>
                  <a:cubicBezTo>
                    <a:pt x="571" y="52"/>
                    <a:pt x="568" y="57"/>
                    <a:pt x="564" y="61"/>
                  </a:cubicBezTo>
                  <a:cubicBezTo>
                    <a:pt x="563" y="64"/>
                    <a:pt x="561" y="65"/>
                    <a:pt x="560" y="67"/>
                  </a:cubicBezTo>
                  <a:cubicBezTo>
                    <a:pt x="558" y="69"/>
                    <a:pt x="557" y="70"/>
                    <a:pt x="556" y="70"/>
                  </a:cubicBezTo>
                  <a:cubicBezTo>
                    <a:pt x="564" y="81"/>
                    <a:pt x="564" y="81"/>
                    <a:pt x="564" y="81"/>
                  </a:cubicBezTo>
                  <a:cubicBezTo>
                    <a:pt x="577" y="77"/>
                    <a:pt x="577" y="77"/>
                    <a:pt x="577" y="77"/>
                  </a:cubicBezTo>
                  <a:cubicBezTo>
                    <a:pt x="576" y="75"/>
                    <a:pt x="576" y="72"/>
                    <a:pt x="575" y="69"/>
                  </a:cubicBezTo>
                  <a:cubicBezTo>
                    <a:pt x="573" y="63"/>
                    <a:pt x="572" y="57"/>
                    <a:pt x="569" y="51"/>
                  </a:cubicBezTo>
                  <a:cubicBezTo>
                    <a:pt x="568" y="48"/>
                    <a:pt x="566" y="45"/>
                    <a:pt x="564" y="42"/>
                  </a:cubicBezTo>
                  <a:cubicBezTo>
                    <a:pt x="563" y="40"/>
                    <a:pt x="561" y="39"/>
                    <a:pt x="559" y="37"/>
                  </a:cubicBezTo>
                  <a:cubicBezTo>
                    <a:pt x="556" y="36"/>
                    <a:pt x="553" y="34"/>
                    <a:pt x="550" y="34"/>
                  </a:cubicBezTo>
                  <a:cubicBezTo>
                    <a:pt x="548" y="34"/>
                    <a:pt x="546" y="35"/>
                    <a:pt x="544" y="35"/>
                  </a:cubicBezTo>
                  <a:cubicBezTo>
                    <a:pt x="543" y="36"/>
                    <a:pt x="541" y="37"/>
                    <a:pt x="540" y="38"/>
                  </a:cubicBezTo>
                  <a:cubicBezTo>
                    <a:pt x="534" y="43"/>
                    <a:pt x="528" y="50"/>
                    <a:pt x="524" y="57"/>
                  </a:cubicBezTo>
                  <a:cubicBezTo>
                    <a:pt x="520" y="64"/>
                    <a:pt x="517" y="72"/>
                    <a:pt x="515" y="80"/>
                  </a:cubicBezTo>
                  <a:cubicBezTo>
                    <a:pt x="528" y="83"/>
                    <a:pt x="528" y="83"/>
                    <a:pt x="528" y="83"/>
                  </a:cubicBezTo>
                  <a:cubicBezTo>
                    <a:pt x="536" y="72"/>
                    <a:pt x="536" y="72"/>
                    <a:pt x="536" y="72"/>
                  </a:cubicBezTo>
                  <a:cubicBezTo>
                    <a:pt x="535" y="71"/>
                    <a:pt x="534" y="70"/>
                    <a:pt x="533" y="69"/>
                  </a:cubicBezTo>
                  <a:cubicBezTo>
                    <a:pt x="531" y="67"/>
                    <a:pt x="529" y="63"/>
                    <a:pt x="528" y="59"/>
                  </a:cubicBezTo>
                  <a:cubicBezTo>
                    <a:pt x="527" y="57"/>
                    <a:pt x="526" y="53"/>
                    <a:pt x="524" y="50"/>
                  </a:cubicBezTo>
                  <a:cubicBezTo>
                    <a:pt x="523" y="44"/>
                    <a:pt x="520" y="39"/>
                    <a:pt x="516" y="33"/>
                  </a:cubicBezTo>
                  <a:cubicBezTo>
                    <a:pt x="514" y="30"/>
                    <a:pt x="511" y="27"/>
                    <a:pt x="508" y="25"/>
                  </a:cubicBezTo>
                  <a:cubicBezTo>
                    <a:pt x="505" y="23"/>
                    <a:pt x="501" y="21"/>
                    <a:pt x="496" y="2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7" y="20"/>
                    <a:pt x="497" y="20"/>
                    <a:pt x="497" y="20"/>
                  </a:cubicBezTo>
                  <a:cubicBezTo>
                    <a:pt x="496" y="20"/>
                    <a:pt x="495" y="20"/>
                    <a:pt x="493" y="20"/>
                  </a:cubicBezTo>
                  <a:cubicBezTo>
                    <a:pt x="491" y="20"/>
                    <a:pt x="488" y="21"/>
                    <a:pt x="485" y="22"/>
                  </a:cubicBezTo>
                  <a:cubicBezTo>
                    <a:pt x="484" y="23"/>
                    <a:pt x="482" y="25"/>
                    <a:pt x="481" y="26"/>
                  </a:cubicBezTo>
                  <a:cubicBezTo>
                    <a:pt x="480" y="29"/>
                    <a:pt x="479" y="31"/>
                    <a:pt x="479" y="32"/>
                  </a:cubicBezTo>
                  <a:cubicBezTo>
                    <a:pt x="479" y="33"/>
                    <a:pt x="479" y="35"/>
                    <a:pt x="479" y="36"/>
                  </a:cubicBezTo>
                  <a:cubicBezTo>
                    <a:pt x="479" y="38"/>
                    <a:pt x="479" y="40"/>
                    <a:pt x="479" y="42"/>
                  </a:cubicBezTo>
                  <a:cubicBezTo>
                    <a:pt x="480" y="45"/>
                    <a:pt x="480" y="47"/>
                    <a:pt x="481" y="50"/>
                  </a:cubicBezTo>
                  <a:cubicBezTo>
                    <a:pt x="481" y="53"/>
                    <a:pt x="482" y="56"/>
                    <a:pt x="482" y="59"/>
                  </a:cubicBezTo>
                  <a:cubicBezTo>
                    <a:pt x="482" y="62"/>
                    <a:pt x="481" y="65"/>
                    <a:pt x="480" y="66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8" y="60"/>
                    <a:pt x="498" y="60"/>
                    <a:pt x="498" y="60"/>
                  </a:cubicBezTo>
                  <a:cubicBezTo>
                    <a:pt x="495" y="58"/>
                    <a:pt x="490" y="55"/>
                    <a:pt x="485" y="51"/>
                  </a:cubicBezTo>
                  <a:cubicBezTo>
                    <a:pt x="478" y="44"/>
                    <a:pt x="470" y="35"/>
                    <a:pt x="462" y="28"/>
                  </a:cubicBezTo>
                  <a:cubicBezTo>
                    <a:pt x="458" y="25"/>
                    <a:pt x="454" y="21"/>
                    <a:pt x="450" y="19"/>
                  </a:cubicBezTo>
                  <a:cubicBezTo>
                    <a:pt x="448" y="17"/>
                    <a:pt x="446" y="16"/>
                    <a:pt x="444" y="15"/>
                  </a:cubicBezTo>
                  <a:cubicBezTo>
                    <a:pt x="441" y="14"/>
                    <a:pt x="439" y="13"/>
                    <a:pt x="435" y="13"/>
                  </a:cubicBezTo>
                  <a:cubicBezTo>
                    <a:pt x="432" y="13"/>
                    <a:pt x="428" y="14"/>
                    <a:pt x="425" y="16"/>
                  </a:cubicBezTo>
                  <a:cubicBezTo>
                    <a:pt x="422" y="18"/>
                    <a:pt x="420" y="20"/>
                    <a:pt x="419" y="23"/>
                  </a:cubicBezTo>
                  <a:cubicBezTo>
                    <a:pt x="418" y="24"/>
                    <a:pt x="418" y="25"/>
                    <a:pt x="417" y="27"/>
                  </a:cubicBezTo>
                  <a:cubicBezTo>
                    <a:pt x="417" y="31"/>
                    <a:pt x="416" y="35"/>
                    <a:pt x="416" y="38"/>
                  </a:cubicBezTo>
                  <a:cubicBezTo>
                    <a:pt x="416" y="52"/>
                    <a:pt x="420" y="64"/>
                    <a:pt x="426" y="75"/>
                  </a:cubicBezTo>
                  <a:cubicBezTo>
                    <a:pt x="432" y="86"/>
                    <a:pt x="440" y="95"/>
                    <a:pt x="448" y="103"/>
                  </a:cubicBezTo>
                  <a:cubicBezTo>
                    <a:pt x="458" y="94"/>
                    <a:pt x="458" y="94"/>
                    <a:pt x="458" y="94"/>
                  </a:cubicBezTo>
                  <a:cubicBezTo>
                    <a:pt x="458" y="81"/>
                    <a:pt x="458" y="81"/>
                    <a:pt x="458" y="81"/>
                  </a:cubicBezTo>
                  <a:cubicBezTo>
                    <a:pt x="456" y="81"/>
                    <a:pt x="453" y="81"/>
                    <a:pt x="451" y="81"/>
                  </a:cubicBezTo>
                  <a:cubicBezTo>
                    <a:pt x="397" y="81"/>
                    <a:pt x="348" y="85"/>
                    <a:pt x="303" y="100"/>
                  </a:cubicBezTo>
                  <a:cubicBezTo>
                    <a:pt x="307" y="112"/>
                    <a:pt x="307" y="112"/>
                    <a:pt x="307" y="112"/>
                  </a:cubicBezTo>
                  <a:cubicBezTo>
                    <a:pt x="315" y="102"/>
                    <a:pt x="315" y="102"/>
                    <a:pt x="315" y="102"/>
                  </a:cubicBezTo>
                  <a:cubicBezTo>
                    <a:pt x="290" y="82"/>
                    <a:pt x="258" y="57"/>
                    <a:pt x="225" y="37"/>
                  </a:cubicBezTo>
                  <a:cubicBezTo>
                    <a:pt x="208" y="27"/>
                    <a:pt x="192" y="18"/>
                    <a:pt x="175" y="11"/>
                  </a:cubicBezTo>
                  <a:cubicBezTo>
                    <a:pt x="159" y="5"/>
                    <a:pt x="143" y="0"/>
                    <a:pt x="128" y="0"/>
                  </a:cubicBezTo>
                  <a:cubicBezTo>
                    <a:pt x="121" y="0"/>
                    <a:pt x="115" y="1"/>
                    <a:pt x="108" y="3"/>
                  </a:cubicBezTo>
                  <a:cubicBezTo>
                    <a:pt x="102" y="5"/>
                    <a:pt x="96" y="8"/>
                    <a:pt x="91" y="12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18"/>
                    <a:pt x="77" y="27"/>
                    <a:pt x="74" y="37"/>
                  </a:cubicBezTo>
                  <a:cubicBezTo>
                    <a:pt x="71" y="46"/>
                    <a:pt x="70" y="56"/>
                    <a:pt x="69" y="67"/>
                  </a:cubicBezTo>
                  <a:cubicBezTo>
                    <a:pt x="70" y="83"/>
                    <a:pt x="72" y="100"/>
                    <a:pt x="77" y="117"/>
                  </a:cubicBezTo>
                  <a:cubicBezTo>
                    <a:pt x="83" y="143"/>
                    <a:pt x="93" y="171"/>
                    <a:pt x="104" y="196"/>
                  </a:cubicBezTo>
                  <a:cubicBezTo>
                    <a:pt x="114" y="221"/>
                    <a:pt x="125" y="243"/>
                    <a:pt x="134" y="260"/>
                  </a:cubicBezTo>
                  <a:cubicBezTo>
                    <a:pt x="146" y="254"/>
                    <a:pt x="146" y="254"/>
                    <a:pt x="146" y="254"/>
                  </a:cubicBezTo>
                  <a:cubicBezTo>
                    <a:pt x="134" y="247"/>
                    <a:pt x="134" y="247"/>
                    <a:pt x="134" y="247"/>
                  </a:cubicBezTo>
                  <a:cubicBezTo>
                    <a:pt x="123" y="268"/>
                    <a:pt x="113" y="292"/>
                    <a:pt x="103" y="318"/>
                  </a:cubicBezTo>
                  <a:cubicBezTo>
                    <a:pt x="103" y="318"/>
                    <a:pt x="103" y="318"/>
                    <a:pt x="103" y="318"/>
                  </a:cubicBezTo>
                  <a:cubicBezTo>
                    <a:pt x="91" y="350"/>
                    <a:pt x="84" y="381"/>
                    <a:pt x="81" y="410"/>
                  </a:cubicBezTo>
                  <a:cubicBezTo>
                    <a:pt x="94" y="412"/>
                    <a:pt x="94" y="412"/>
                    <a:pt x="94" y="412"/>
                  </a:cubicBezTo>
                  <a:cubicBezTo>
                    <a:pt x="94" y="398"/>
                    <a:pt x="94" y="398"/>
                    <a:pt x="94" y="398"/>
                  </a:cubicBezTo>
                  <a:cubicBezTo>
                    <a:pt x="18" y="395"/>
                    <a:pt x="18" y="395"/>
                    <a:pt x="18" y="395"/>
                  </a:cubicBezTo>
                  <a:cubicBezTo>
                    <a:pt x="18" y="395"/>
                    <a:pt x="17" y="395"/>
                    <a:pt x="17" y="395"/>
                  </a:cubicBezTo>
                  <a:cubicBezTo>
                    <a:pt x="13" y="395"/>
                    <a:pt x="9" y="396"/>
                    <a:pt x="6" y="399"/>
                  </a:cubicBezTo>
                  <a:cubicBezTo>
                    <a:pt x="4" y="400"/>
                    <a:pt x="3" y="402"/>
                    <a:pt x="2" y="404"/>
                  </a:cubicBezTo>
                  <a:cubicBezTo>
                    <a:pt x="1" y="406"/>
                    <a:pt x="0" y="409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7"/>
                    <a:pt x="1" y="421"/>
                    <a:pt x="4" y="425"/>
                  </a:cubicBezTo>
                  <a:cubicBezTo>
                    <a:pt x="7" y="428"/>
                    <a:pt x="12" y="430"/>
                    <a:pt x="17" y="430"/>
                  </a:cubicBezTo>
                  <a:cubicBezTo>
                    <a:pt x="17" y="430"/>
                    <a:pt x="17" y="430"/>
                    <a:pt x="17" y="430"/>
                  </a:cubicBezTo>
                  <a:cubicBezTo>
                    <a:pt x="92" y="434"/>
                    <a:pt x="92" y="434"/>
                    <a:pt x="92" y="434"/>
                  </a:cubicBezTo>
                  <a:cubicBezTo>
                    <a:pt x="93" y="421"/>
                    <a:pt x="93" y="421"/>
                    <a:pt x="93" y="421"/>
                  </a:cubicBezTo>
                  <a:cubicBezTo>
                    <a:pt x="80" y="420"/>
                    <a:pt x="80" y="420"/>
                    <a:pt x="80" y="420"/>
                  </a:cubicBezTo>
                  <a:cubicBezTo>
                    <a:pt x="79" y="429"/>
                    <a:pt x="78" y="437"/>
                    <a:pt x="78" y="446"/>
                  </a:cubicBezTo>
                  <a:cubicBezTo>
                    <a:pt x="78" y="449"/>
                    <a:pt x="78" y="451"/>
                    <a:pt x="79" y="454"/>
                  </a:cubicBezTo>
                  <a:cubicBezTo>
                    <a:pt x="92" y="454"/>
                    <a:pt x="92" y="454"/>
                    <a:pt x="92" y="454"/>
                  </a:cubicBezTo>
                  <a:cubicBezTo>
                    <a:pt x="90" y="440"/>
                    <a:pt x="90" y="440"/>
                    <a:pt x="90" y="440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8" y="448"/>
                    <a:pt x="18" y="448"/>
                    <a:pt x="18" y="448"/>
                  </a:cubicBezTo>
                  <a:cubicBezTo>
                    <a:pt x="13" y="448"/>
                    <a:pt x="9" y="451"/>
                    <a:pt x="7" y="454"/>
                  </a:cubicBezTo>
                  <a:cubicBezTo>
                    <a:pt x="4" y="457"/>
                    <a:pt x="2" y="461"/>
                    <a:pt x="2" y="466"/>
                  </a:cubicBezTo>
                  <a:cubicBezTo>
                    <a:pt x="2" y="466"/>
                    <a:pt x="2" y="467"/>
                    <a:pt x="2" y="467"/>
                  </a:cubicBezTo>
                  <a:cubicBezTo>
                    <a:pt x="2" y="468"/>
                    <a:pt x="2" y="468"/>
                    <a:pt x="2" y="468"/>
                  </a:cubicBezTo>
                  <a:cubicBezTo>
                    <a:pt x="3" y="472"/>
                    <a:pt x="5" y="476"/>
                    <a:pt x="8" y="479"/>
                  </a:cubicBezTo>
                  <a:cubicBezTo>
                    <a:pt x="11" y="482"/>
                    <a:pt x="15" y="483"/>
                    <a:pt x="20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1" y="483"/>
                    <a:pt x="21" y="483"/>
                    <a:pt x="21" y="483"/>
                  </a:cubicBezTo>
                  <a:cubicBezTo>
                    <a:pt x="22" y="483"/>
                    <a:pt x="22" y="483"/>
                    <a:pt x="22" y="483"/>
                  </a:cubicBezTo>
                  <a:cubicBezTo>
                    <a:pt x="93" y="476"/>
                    <a:pt x="93" y="476"/>
                    <a:pt x="93" y="476"/>
                  </a:cubicBezTo>
                  <a:cubicBezTo>
                    <a:pt x="92" y="463"/>
                    <a:pt x="92" y="463"/>
                    <a:pt x="92" y="463"/>
                  </a:cubicBezTo>
                  <a:cubicBezTo>
                    <a:pt x="79" y="464"/>
                    <a:pt x="79" y="464"/>
                    <a:pt x="79" y="464"/>
                  </a:cubicBezTo>
                  <a:cubicBezTo>
                    <a:pt x="81" y="502"/>
                    <a:pt x="92" y="538"/>
                    <a:pt x="111" y="569"/>
                  </a:cubicBezTo>
                  <a:cubicBezTo>
                    <a:pt x="125" y="592"/>
                    <a:pt x="144" y="613"/>
                    <a:pt x="166" y="631"/>
                  </a:cubicBezTo>
                  <a:cubicBezTo>
                    <a:pt x="200" y="659"/>
                    <a:pt x="244" y="680"/>
                    <a:pt x="295" y="696"/>
                  </a:cubicBezTo>
                  <a:cubicBezTo>
                    <a:pt x="346" y="712"/>
                    <a:pt x="406" y="722"/>
                    <a:pt x="474" y="727"/>
                  </a:cubicBezTo>
                  <a:cubicBezTo>
                    <a:pt x="474" y="727"/>
                    <a:pt x="474" y="727"/>
                    <a:pt x="474" y="727"/>
                  </a:cubicBezTo>
                  <a:cubicBezTo>
                    <a:pt x="511" y="729"/>
                    <a:pt x="546" y="730"/>
                    <a:pt x="578" y="730"/>
                  </a:cubicBezTo>
                  <a:cubicBezTo>
                    <a:pt x="636" y="730"/>
                    <a:pt x="685" y="726"/>
                    <a:pt x="728" y="719"/>
                  </a:cubicBezTo>
                  <a:cubicBezTo>
                    <a:pt x="760" y="713"/>
                    <a:pt x="787" y="705"/>
                    <a:pt x="812" y="694"/>
                  </a:cubicBezTo>
                  <a:cubicBezTo>
                    <a:pt x="848" y="679"/>
                    <a:pt x="876" y="658"/>
                    <a:pt x="897" y="632"/>
                  </a:cubicBezTo>
                  <a:cubicBezTo>
                    <a:pt x="918" y="605"/>
                    <a:pt x="931" y="574"/>
                    <a:pt x="938" y="539"/>
                  </a:cubicBezTo>
                  <a:cubicBezTo>
                    <a:pt x="938" y="539"/>
                    <a:pt x="938" y="539"/>
                    <a:pt x="938" y="539"/>
                  </a:cubicBezTo>
                  <a:cubicBezTo>
                    <a:pt x="942" y="523"/>
                    <a:pt x="944" y="508"/>
                    <a:pt x="947" y="494"/>
                  </a:cubicBezTo>
                  <a:cubicBezTo>
                    <a:pt x="934" y="492"/>
                    <a:pt x="934" y="492"/>
                    <a:pt x="934" y="492"/>
                  </a:cubicBezTo>
                  <a:cubicBezTo>
                    <a:pt x="930" y="505"/>
                    <a:pt x="930" y="505"/>
                    <a:pt x="930" y="505"/>
                  </a:cubicBezTo>
                  <a:cubicBezTo>
                    <a:pt x="989" y="521"/>
                    <a:pt x="989" y="521"/>
                    <a:pt x="989" y="521"/>
                  </a:cubicBezTo>
                  <a:cubicBezTo>
                    <a:pt x="989" y="522"/>
                    <a:pt x="989" y="522"/>
                    <a:pt x="989" y="522"/>
                  </a:cubicBezTo>
                  <a:cubicBezTo>
                    <a:pt x="991" y="522"/>
                    <a:pt x="992" y="522"/>
                    <a:pt x="994" y="522"/>
                  </a:cubicBezTo>
                  <a:cubicBezTo>
                    <a:pt x="998" y="522"/>
                    <a:pt x="1002" y="521"/>
                    <a:pt x="1005" y="519"/>
                  </a:cubicBezTo>
                  <a:cubicBezTo>
                    <a:pt x="1008" y="516"/>
                    <a:pt x="1010" y="513"/>
                    <a:pt x="1011" y="509"/>
                  </a:cubicBezTo>
                  <a:cubicBezTo>
                    <a:pt x="1011" y="509"/>
                    <a:pt x="1011" y="509"/>
                    <a:pt x="1011" y="509"/>
                  </a:cubicBezTo>
                  <a:cubicBezTo>
                    <a:pt x="1012" y="508"/>
                    <a:pt x="1012" y="506"/>
                    <a:pt x="1012" y="504"/>
                  </a:cubicBezTo>
                  <a:cubicBezTo>
                    <a:pt x="1012" y="500"/>
                    <a:pt x="1011" y="497"/>
                    <a:pt x="1008" y="494"/>
                  </a:cubicBezTo>
                  <a:cubicBezTo>
                    <a:pt x="1006" y="491"/>
                    <a:pt x="1003" y="488"/>
                    <a:pt x="999" y="487"/>
                  </a:cubicBezTo>
                  <a:cubicBezTo>
                    <a:pt x="999" y="487"/>
                    <a:pt x="999" y="487"/>
                    <a:pt x="999" y="487"/>
                  </a:cubicBezTo>
                  <a:cubicBezTo>
                    <a:pt x="939" y="470"/>
                    <a:pt x="939" y="470"/>
                    <a:pt x="939" y="470"/>
                  </a:cubicBezTo>
                  <a:cubicBezTo>
                    <a:pt x="935" y="483"/>
                    <a:pt x="935" y="483"/>
                    <a:pt x="935" y="483"/>
                  </a:cubicBezTo>
                  <a:cubicBezTo>
                    <a:pt x="948" y="484"/>
                    <a:pt x="948" y="484"/>
                    <a:pt x="948" y="484"/>
                  </a:cubicBezTo>
                  <a:cubicBezTo>
                    <a:pt x="951" y="465"/>
                    <a:pt x="952" y="446"/>
                    <a:pt x="953" y="429"/>
                  </a:cubicBezTo>
                  <a:cubicBezTo>
                    <a:pt x="940" y="428"/>
                    <a:pt x="940" y="428"/>
                    <a:pt x="940" y="428"/>
                  </a:cubicBezTo>
                  <a:cubicBezTo>
                    <a:pt x="940" y="441"/>
                    <a:pt x="940" y="441"/>
                    <a:pt x="940" y="441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2" y="440"/>
                    <a:pt x="1012" y="440"/>
                    <a:pt x="1012" y="440"/>
                  </a:cubicBezTo>
                  <a:cubicBezTo>
                    <a:pt x="1017" y="440"/>
                    <a:pt x="1021" y="438"/>
                    <a:pt x="1024" y="435"/>
                  </a:cubicBezTo>
                  <a:cubicBezTo>
                    <a:pt x="1028" y="432"/>
                    <a:pt x="1030" y="427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22"/>
                    <a:pt x="1030" y="422"/>
                    <a:pt x="1030" y="422"/>
                  </a:cubicBezTo>
                  <a:cubicBezTo>
                    <a:pt x="1030" y="417"/>
                    <a:pt x="1028" y="413"/>
                    <a:pt x="1024" y="410"/>
                  </a:cubicBezTo>
                  <a:cubicBezTo>
                    <a:pt x="1021" y="407"/>
                    <a:pt x="1017" y="405"/>
                    <a:pt x="1012" y="405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07" y="430"/>
                    <a:pt x="1009" y="431"/>
                    <a:pt x="1012" y="431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29"/>
                    <a:pt x="1006" y="429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03" y="425"/>
                    <a:pt x="1004" y="427"/>
                    <a:pt x="1006" y="429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3" y="423"/>
                    <a:pt x="1003" y="423"/>
                    <a:pt x="1003" y="423"/>
                  </a:cubicBezTo>
                  <a:cubicBezTo>
                    <a:pt x="1016" y="422"/>
                    <a:pt x="1016" y="422"/>
                    <a:pt x="1016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03" y="422"/>
                    <a:pt x="1003" y="422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04" y="418"/>
                    <a:pt x="1003" y="420"/>
                    <a:pt x="1003" y="422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06" y="416"/>
                    <a:pt x="1006" y="416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09" y="414"/>
                    <a:pt x="1007" y="415"/>
                    <a:pt x="1006" y="416"/>
                  </a:cubicBezTo>
                  <a:cubicBezTo>
                    <a:pt x="1012" y="422"/>
                    <a:pt x="1012" y="422"/>
                    <a:pt x="1012" y="422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1012" y="414"/>
                    <a:pt x="1012" y="414"/>
                    <a:pt x="1012" y="414"/>
                  </a:cubicBezTo>
                  <a:cubicBezTo>
                    <a:pt x="940" y="415"/>
                    <a:pt x="940" y="415"/>
                    <a:pt x="940" y="415"/>
                  </a:cubicBezTo>
                  <a:cubicBezTo>
                    <a:pt x="933" y="415"/>
                    <a:pt x="927" y="420"/>
                    <a:pt x="927" y="427"/>
                  </a:cubicBezTo>
                  <a:cubicBezTo>
                    <a:pt x="926" y="444"/>
                    <a:pt x="924" y="462"/>
                    <a:pt x="922" y="481"/>
                  </a:cubicBezTo>
                  <a:cubicBezTo>
                    <a:pt x="921" y="487"/>
                    <a:pt x="925" y="493"/>
                    <a:pt x="931" y="495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2" y="513"/>
                    <a:pt x="992" y="513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88" y="511"/>
                    <a:pt x="990" y="512"/>
                    <a:pt x="992" y="513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7" y="509"/>
                    <a:pt x="987" y="509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85" y="506"/>
                    <a:pt x="986" y="508"/>
                    <a:pt x="987" y="509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5" y="504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86" y="503"/>
                    <a:pt x="985" y="504"/>
                    <a:pt x="985" y="504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8" y="506"/>
                    <a:pt x="998" y="506"/>
                    <a:pt x="998" y="506"/>
                  </a:cubicBezTo>
                  <a:cubicBezTo>
                    <a:pt x="986" y="502"/>
                    <a:pt x="986" y="502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87" y="499"/>
                    <a:pt x="986" y="500"/>
                    <a:pt x="986" y="502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89" y="497"/>
                    <a:pt x="989" y="497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2" y="496"/>
                    <a:pt x="990" y="496"/>
                    <a:pt x="989" y="497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4" y="496"/>
                    <a:pt x="994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6" y="496"/>
                    <a:pt x="995" y="496"/>
                    <a:pt x="994" y="496"/>
                  </a:cubicBezTo>
                  <a:cubicBezTo>
                    <a:pt x="994" y="504"/>
                    <a:pt x="994" y="504"/>
                    <a:pt x="994" y="504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93" y="509"/>
                    <a:pt x="993" y="509"/>
                    <a:pt x="993" y="509"/>
                  </a:cubicBezTo>
                  <a:cubicBezTo>
                    <a:pt x="996" y="496"/>
                    <a:pt x="996" y="496"/>
                    <a:pt x="996" y="496"/>
                  </a:cubicBezTo>
                  <a:cubicBezTo>
                    <a:pt x="937" y="479"/>
                    <a:pt x="937" y="479"/>
                    <a:pt x="937" y="479"/>
                  </a:cubicBezTo>
                  <a:cubicBezTo>
                    <a:pt x="934" y="478"/>
                    <a:pt x="930" y="479"/>
                    <a:pt x="926" y="481"/>
                  </a:cubicBezTo>
                  <a:cubicBezTo>
                    <a:pt x="923" y="483"/>
                    <a:pt x="921" y="486"/>
                    <a:pt x="921" y="490"/>
                  </a:cubicBezTo>
                  <a:cubicBezTo>
                    <a:pt x="918" y="504"/>
                    <a:pt x="916" y="519"/>
                    <a:pt x="912" y="534"/>
                  </a:cubicBezTo>
                  <a:cubicBezTo>
                    <a:pt x="912" y="534"/>
                    <a:pt x="912" y="534"/>
                    <a:pt x="912" y="534"/>
                  </a:cubicBezTo>
                  <a:cubicBezTo>
                    <a:pt x="906" y="562"/>
                    <a:pt x="897" y="587"/>
                    <a:pt x="882" y="607"/>
                  </a:cubicBezTo>
                  <a:cubicBezTo>
                    <a:pt x="871" y="623"/>
                    <a:pt x="857" y="637"/>
                    <a:pt x="840" y="649"/>
                  </a:cubicBezTo>
                  <a:cubicBezTo>
                    <a:pt x="814" y="666"/>
                    <a:pt x="781" y="680"/>
                    <a:pt x="738" y="690"/>
                  </a:cubicBezTo>
                  <a:cubicBezTo>
                    <a:pt x="695" y="699"/>
                    <a:pt x="642" y="704"/>
                    <a:pt x="578" y="704"/>
                  </a:cubicBezTo>
                  <a:cubicBezTo>
                    <a:pt x="546" y="704"/>
                    <a:pt x="512" y="703"/>
                    <a:pt x="475" y="700"/>
                  </a:cubicBezTo>
                  <a:cubicBezTo>
                    <a:pt x="475" y="700"/>
                    <a:pt x="475" y="700"/>
                    <a:pt x="475" y="700"/>
                  </a:cubicBezTo>
                  <a:cubicBezTo>
                    <a:pt x="417" y="697"/>
                    <a:pt x="365" y="688"/>
                    <a:pt x="319" y="676"/>
                  </a:cubicBezTo>
                  <a:cubicBezTo>
                    <a:pt x="251" y="657"/>
                    <a:pt x="199" y="629"/>
                    <a:pt x="164" y="594"/>
                  </a:cubicBezTo>
                  <a:cubicBezTo>
                    <a:pt x="146" y="576"/>
                    <a:pt x="132" y="556"/>
                    <a:pt x="122" y="534"/>
                  </a:cubicBezTo>
                  <a:cubicBezTo>
                    <a:pt x="113" y="512"/>
                    <a:pt x="107" y="488"/>
                    <a:pt x="105" y="462"/>
                  </a:cubicBezTo>
                  <a:cubicBezTo>
                    <a:pt x="105" y="458"/>
                    <a:pt x="103" y="455"/>
                    <a:pt x="101" y="453"/>
                  </a:cubicBezTo>
                  <a:cubicBezTo>
                    <a:pt x="98" y="450"/>
                    <a:pt x="94" y="449"/>
                    <a:pt x="91" y="45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20" y="470"/>
                    <a:pt x="20" y="470"/>
                    <a:pt x="20" y="470"/>
                  </a:cubicBezTo>
                  <a:cubicBezTo>
                    <a:pt x="20" y="457"/>
                    <a:pt x="20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4" y="458"/>
                    <a:pt x="22" y="457"/>
                    <a:pt x="20" y="457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59"/>
                    <a:pt x="26" y="459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8" y="463"/>
                    <a:pt x="27" y="461"/>
                    <a:pt x="26" y="459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15" y="466"/>
                    <a:pt x="15" y="466"/>
                    <a:pt x="15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8" y="465"/>
                    <a:pt x="28" y="465"/>
                    <a:pt x="28" y="465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8" y="466"/>
                    <a:pt x="28" y="466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8" y="470"/>
                    <a:pt x="28" y="468"/>
                    <a:pt x="28" y="466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6" y="471"/>
                    <a:pt x="26" y="471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3" y="474"/>
                    <a:pt x="25" y="473"/>
                    <a:pt x="26" y="471"/>
                  </a:cubicBezTo>
                  <a:cubicBezTo>
                    <a:pt x="20" y="466"/>
                    <a:pt x="20" y="466"/>
                    <a:pt x="20" y="466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21" y="474"/>
                    <a:pt x="21" y="474"/>
                    <a:pt x="21" y="474"/>
                  </a:cubicBezTo>
                  <a:cubicBezTo>
                    <a:pt x="93" y="467"/>
                    <a:pt x="93" y="467"/>
                    <a:pt x="93" y="467"/>
                  </a:cubicBezTo>
                  <a:cubicBezTo>
                    <a:pt x="100" y="466"/>
                    <a:pt x="105" y="460"/>
                    <a:pt x="105" y="453"/>
                  </a:cubicBezTo>
                  <a:cubicBezTo>
                    <a:pt x="105" y="451"/>
                    <a:pt x="105" y="448"/>
                    <a:pt x="105" y="446"/>
                  </a:cubicBezTo>
                  <a:cubicBezTo>
                    <a:pt x="105" y="438"/>
                    <a:pt x="105" y="430"/>
                    <a:pt x="106" y="422"/>
                  </a:cubicBezTo>
                  <a:cubicBezTo>
                    <a:pt x="106" y="418"/>
                    <a:pt x="105" y="415"/>
                    <a:pt x="103" y="412"/>
                  </a:cubicBezTo>
                  <a:cubicBezTo>
                    <a:pt x="100" y="409"/>
                    <a:pt x="97" y="408"/>
                    <a:pt x="93" y="408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8" y="404"/>
                    <a:pt x="18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22" y="405"/>
                    <a:pt x="20" y="404"/>
                    <a:pt x="18" y="404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4" y="406"/>
                    <a:pt x="24" y="406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26" y="410"/>
                    <a:pt x="25" y="408"/>
                    <a:pt x="24" y="406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2"/>
                    <a:pt x="26" y="412"/>
                    <a:pt x="26" y="412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25" y="416"/>
                    <a:pt x="26" y="414"/>
                    <a:pt x="26" y="413"/>
                  </a:cubicBezTo>
                  <a:cubicBezTo>
                    <a:pt x="17" y="412"/>
                    <a:pt x="17" y="412"/>
                    <a:pt x="17" y="412"/>
                  </a:cubicBezTo>
                  <a:cubicBezTo>
                    <a:pt x="25" y="417"/>
                    <a:pt x="25" y="417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23" y="419"/>
                    <a:pt x="24" y="418"/>
                    <a:pt x="25" y="417"/>
                  </a:cubicBezTo>
                  <a:cubicBezTo>
                    <a:pt x="18" y="413"/>
                    <a:pt x="18" y="413"/>
                    <a:pt x="18" y="413"/>
                  </a:cubicBezTo>
                  <a:cubicBezTo>
                    <a:pt x="22" y="420"/>
                    <a:pt x="22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20" y="421"/>
                    <a:pt x="21" y="420"/>
                    <a:pt x="22" y="420"/>
                  </a:cubicBezTo>
                  <a:cubicBezTo>
                    <a:pt x="18" y="414"/>
                    <a:pt x="18" y="414"/>
                    <a:pt x="18" y="414"/>
                  </a:cubicBezTo>
                  <a:cubicBezTo>
                    <a:pt x="19" y="421"/>
                    <a:pt x="19" y="421"/>
                    <a:pt x="19" y="421"/>
                  </a:cubicBezTo>
                  <a:cubicBezTo>
                    <a:pt x="18" y="408"/>
                    <a:pt x="18" y="408"/>
                    <a:pt x="18" y="408"/>
                  </a:cubicBezTo>
                  <a:cubicBezTo>
                    <a:pt x="17" y="421"/>
                    <a:pt x="17" y="421"/>
                    <a:pt x="17" y="421"/>
                  </a:cubicBezTo>
                  <a:cubicBezTo>
                    <a:pt x="93" y="425"/>
                    <a:pt x="93" y="425"/>
                    <a:pt x="93" y="425"/>
                  </a:cubicBezTo>
                  <a:cubicBezTo>
                    <a:pt x="100" y="425"/>
                    <a:pt x="106" y="420"/>
                    <a:pt x="107" y="413"/>
                  </a:cubicBezTo>
                  <a:cubicBezTo>
                    <a:pt x="110" y="386"/>
                    <a:pt x="117" y="357"/>
                    <a:pt x="128" y="327"/>
                  </a:cubicBezTo>
                  <a:cubicBezTo>
                    <a:pt x="128" y="327"/>
                    <a:pt x="128" y="327"/>
                    <a:pt x="128" y="327"/>
                  </a:cubicBezTo>
                  <a:cubicBezTo>
                    <a:pt x="137" y="302"/>
                    <a:pt x="147" y="280"/>
                    <a:pt x="157" y="260"/>
                  </a:cubicBezTo>
                  <a:cubicBezTo>
                    <a:pt x="159" y="256"/>
                    <a:pt x="159" y="251"/>
                    <a:pt x="157" y="248"/>
                  </a:cubicBezTo>
                  <a:cubicBezTo>
                    <a:pt x="146" y="226"/>
                    <a:pt x="131" y="194"/>
                    <a:pt x="118" y="161"/>
                  </a:cubicBezTo>
                  <a:cubicBezTo>
                    <a:pt x="112" y="144"/>
                    <a:pt x="106" y="127"/>
                    <a:pt x="102" y="111"/>
                  </a:cubicBezTo>
                  <a:cubicBezTo>
                    <a:pt x="98" y="95"/>
                    <a:pt x="96" y="80"/>
                    <a:pt x="96" y="67"/>
                  </a:cubicBezTo>
                  <a:cubicBezTo>
                    <a:pt x="96" y="58"/>
                    <a:pt x="97" y="51"/>
                    <a:pt x="99" y="45"/>
                  </a:cubicBezTo>
                  <a:cubicBezTo>
                    <a:pt x="101" y="40"/>
                    <a:pt x="104" y="36"/>
                    <a:pt x="107" y="33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10" y="31"/>
                    <a:pt x="113" y="29"/>
                    <a:pt x="116" y="28"/>
                  </a:cubicBezTo>
                  <a:cubicBezTo>
                    <a:pt x="119" y="27"/>
                    <a:pt x="123" y="27"/>
                    <a:pt x="128" y="27"/>
                  </a:cubicBezTo>
                  <a:cubicBezTo>
                    <a:pt x="138" y="27"/>
                    <a:pt x="151" y="30"/>
                    <a:pt x="165" y="36"/>
                  </a:cubicBezTo>
                  <a:cubicBezTo>
                    <a:pt x="187" y="44"/>
                    <a:pt x="211" y="59"/>
                    <a:pt x="235" y="75"/>
                  </a:cubicBezTo>
                  <a:cubicBezTo>
                    <a:pt x="258" y="91"/>
                    <a:pt x="281" y="108"/>
                    <a:pt x="299" y="123"/>
                  </a:cubicBezTo>
                  <a:cubicBezTo>
                    <a:pt x="302" y="125"/>
                    <a:pt x="307" y="126"/>
                    <a:pt x="311" y="125"/>
                  </a:cubicBezTo>
                  <a:cubicBezTo>
                    <a:pt x="352" y="112"/>
                    <a:pt x="399" y="107"/>
                    <a:pt x="451" y="107"/>
                  </a:cubicBezTo>
                  <a:cubicBezTo>
                    <a:pt x="453" y="107"/>
                    <a:pt x="455" y="107"/>
                    <a:pt x="458" y="107"/>
                  </a:cubicBezTo>
                  <a:cubicBezTo>
                    <a:pt x="463" y="107"/>
                    <a:pt x="468" y="104"/>
                    <a:pt x="470" y="99"/>
                  </a:cubicBezTo>
                  <a:cubicBezTo>
                    <a:pt x="472" y="94"/>
                    <a:pt x="471" y="89"/>
                    <a:pt x="467" y="85"/>
                  </a:cubicBezTo>
                  <a:cubicBezTo>
                    <a:pt x="460" y="78"/>
                    <a:pt x="454" y="70"/>
                    <a:pt x="449" y="62"/>
                  </a:cubicBezTo>
                  <a:cubicBezTo>
                    <a:pt x="445" y="54"/>
                    <a:pt x="443" y="46"/>
                    <a:pt x="443" y="38"/>
                  </a:cubicBezTo>
                  <a:cubicBezTo>
                    <a:pt x="443" y="36"/>
                    <a:pt x="443" y="34"/>
                    <a:pt x="443" y="32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42" y="36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41" y="37"/>
                    <a:pt x="442" y="36"/>
                    <a:pt x="442" y="36"/>
                  </a:cubicBezTo>
                  <a:cubicBezTo>
                    <a:pt x="436" y="32"/>
                    <a:pt x="436" y="32"/>
                    <a:pt x="436" y="32"/>
                  </a:cubicBezTo>
                  <a:cubicBezTo>
                    <a:pt x="439" y="38"/>
                    <a:pt x="439" y="38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6" y="39"/>
                    <a:pt x="438" y="39"/>
                    <a:pt x="439" y="38"/>
                  </a:cubicBezTo>
                  <a:cubicBezTo>
                    <a:pt x="435" y="31"/>
                    <a:pt x="435" y="31"/>
                    <a:pt x="435" y="31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4" y="39"/>
                    <a:pt x="435" y="39"/>
                  </a:cubicBezTo>
                  <a:cubicBezTo>
                    <a:pt x="435" y="34"/>
                    <a:pt x="435" y="34"/>
                    <a:pt x="435" y="34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4" y="39"/>
                    <a:pt x="435" y="40"/>
                    <a:pt x="436" y="41"/>
                  </a:cubicBezTo>
                  <a:cubicBezTo>
                    <a:pt x="439" y="43"/>
                    <a:pt x="442" y="46"/>
                    <a:pt x="446" y="49"/>
                  </a:cubicBezTo>
                  <a:cubicBezTo>
                    <a:pt x="451" y="54"/>
                    <a:pt x="458" y="61"/>
                    <a:pt x="465" y="67"/>
                  </a:cubicBezTo>
                  <a:cubicBezTo>
                    <a:pt x="468" y="70"/>
                    <a:pt x="471" y="73"/>
                    <a:pt x="475" y="76"/>
                  </a:cubicBezTo>
                  <a:cubicBezTo>
                    <a:pt x="479" y="79"/>
                    <a:pt x="482" y="82"/>
                    <a:pt x="486" y="84"/>
                  </a:cubicBezTo>
                  <a:cubicBezTo>
                    <a:pt x="490" y="85"/>
                    <a:pt x="493" y="85"/>
                    <a:pt x="497" y="84"/>
                  </a:cubicBezTo>
                  <a:cubicBezTo>
                    <a:pt x="500" y="83"/>
                    <a:pt x="503" y="81"/>
                    <a:pt x="504" y="77"/>
                  </a:cubicBezTo>
                  <a:cubicBezTo>
                    <a:pt x="507" y="71"/>
                    <a:pt x="508" y="65"/>
                    <a:pt x="508" y="59"/>
                  </a:cubicBezTo>
                  <a:cubicBezTo>
                    <a:pt x="508" y="53"/>
                    <a:pt x="507" y="48"/>
                    <a:pt x="506" y="43"/>
                  </a:cubicBezTo>
                  <a:cubicBezTo>
                    <a:pt x="506" y="41"/>
                    <a:pt x="506" y="39"/>
                    <a:pt x="505" y="38"/>
                  </a:cubicBezTo>
                  <a:cubicBezTo>
                    <a:pt x="505" y="37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5"/>
                    <a:pt x="505" y="35"/>
                    <a:pt x="505" y="35"/>
                  </a:cubicBezTo>
                  <a:cubicBezTo>
                    <a:pt x="504" y="36"/>
                    <a:pt x="504" y="36"/>
                    <a:pt x="504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9" y="36"/>
                    <a:pt x="499" y="36"/>
                    <a:pt x="499" y="36"/>
                  </a:cubicBezTo>
                  <a:cubicBezTo>
                    <a:pt x="505" y="36"/>
                    <a:pt x="505" y="36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505" y="38"/>
                    <a:pt x="505" y="37"/>
                    <a:pt x="505" y="36"/>
                  </a:cubicBezTo>
                  <a:cubicBezTo>
                    <a:pt x="495" y="35"/>
                    <a:pt x="495" y="35"/>
                    <a:pt x="495" y="35"/>
                  </a:cubicBezTo>
                  <a:cubicBezTo>
                    <a:pt x="505" y="39"/>
                    <a:pt x="505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504" y="40"/>
                    <a:pt x="504" y="39"/>
                    <a:pt x="505" y="39"/>
                  </a:cubicBezTo>
                  <a:cubicBezTo>
                    <a:pt x="494" y="34"/>
                    <a:pt x="494" y="34"/>
                    <a:pt x="494" y="34"/>
                  </a:cubicBezTo>
                  <a:cubicBezTo>
                    <a:pt x="503" y="41"/>
                    <a:pt x="503" y="41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501" y="44"/>
                    <a:pt x="502" y="42"/>
                    <a:pt x="503" y="41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9" y="45"/>
                    <a:pt x="499" y="45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5" y="46"/>
                    <a:pt x="497" y="46"/>
                    <a:pt x="499" y="45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2" y="46"/>
                    <a:pt x="493" y="46"/>
                  </a:cubicBezTo>
                  <a:cubicBezTo>
                    <a:pt x="493" y="35"/>
                    <a:pt x="493" y="35"/>
                    <a:pt x="493" y="35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1" y="46"/>
                    <a:pt x="491" y="46"/>
                    <a:pt x="491" y="46"/>
                  </a:cubicBezTo>
                  <a:cubicBezTo>
                    <a:pt x="492" y="46"/>
                    <a:pt x="493" y="47"/>
                    <a:pt x="493" y="47"/>
                  </a:cubicBezTo>
                  <a:cubicBezTo>
                    <a:pt x="494" y="47"/>
                    <a:pt x="494" y="48"/>
                    <a:pt x="495" y="48"/>
                  </a:cubicBezTo>
                  <a:cubicBezTo>
                    <a:pt x="496" y="50"/>
                    <a:pt x="497" y="52"/>
                    <a:pt x="498" y="55"/>
                  </a:cubicBezTo>
                  <a:cubicBezTo>
                    <a:pt x="500" y="59"/>
                    <a:pt x="502" y="66"/>
                    <a:pt x="505" y="73"/>
                  </a:cubicBezTo>
                  <a:cubicBezTo>
                    <a:pt x="506" y="76"/>
                    <a:pt x="508" y="80"/>
                    <a:pt x="511" y="83"/>
                  </a:cubicBezTo>
                  <a:cubicBezTo>
                    <a:pt x="513" y="87"/>
                    <a:pt x="516" y="90"/>
                    <a:pt x="520" y="93"/>
                  </a:cubicBezTo>
                  <a:cubicBezTo>
                    <a:pt x="524" y="96"/>
                    <a:pt x="529" y="97"/>
                    <a:pt x="533" y="95"/>
                  </a:cubicBezTo>
                  <a:cubicBezTo>
                    <a:pt x="537" y="93"/>
                    <a:pt x="540" y="90"/>
                    <a:pt x="541" y="85"/>
                  </a:cubicBezTo>
                  <a:cubicBezTo>
                    <a:pt x="542" y="81"/>
                    <a:pt x="544" y="75"/>
                    <a:pt x="547" y="70"/>
                  </a:cubicBezTo>
                  <a:cubicBezTo>
                    <a:pt x="550" y="66"/>
                    <a:pt x="553" y="61"/>
                    <a:pt x="557" y="58"/>
                  </a:cubicBezTo>
                  <a:cubicBezTo>
                    <a:pt x="549" y="48"/>
                    <a:pt x="549" y="48"/>
                    <a:pt x="549" y="48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1" y="61"/>
                    <a:pt x="552" y="61"/>
                    <a:pt x="553" y="60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50" y="61"/>
                    <a:pt x="550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7" y="61"/>
                    <a:pt x="548" y="61"/>
                    <a:pt x="550" y="61"/>
                  </a:cubicBezTo>
                  <a:cubicBezTo>
                    <a:pt x="550" y="51"/>
                    <a:pt x="550" y="51"/>
                    <a:pt x="550" y="51"/>
                  </a:cubicBezTo>
                  <a:cubicBezTo>
                    <a:pt x="546" y="60"/>
                    <a:pt x="546" y="60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4" y="59"/>
                    <a:pt x="546" y="60"/>
                  </a:cubicBezTo>
                  <a:cubicBezTo>
                    <a:pt x="549" y="54"/>
                    <a:pt x="549" y="54"/>
                    <a:pt x="549" y="54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7"/>
                    <a:pt x="544" y="57"/>
                    <a:pt x="544" y="57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3" y="58"/>
                    <a:pt x="543" y="58"/>
                    <a:pt x="543" y="58"/>
                  </a:cubicBezTo>
                  <a:cubicBezTo>
                    <a:pt x="544" y="59"/>
                    <a:pt x="544" y="60"/>
                    <a:pt x="545" y="62"/>
                  </a:cubicBezTo>
                  <a:cubicBezTo>
                    <a:pt x="546" y="65"/>
                    <a:pt x="548" y="70"/>
                    <a:pt x="549" y="74"/>
                  </a:cubicBezTo>
                  <a:cubicBezTo>
                    <a:pt x="549" y="76"/>
                    <a:pt x="550" y="78"/>
                    <a:pt x="550" y="79"/>
                  </a:cubicBezTo>
                  <a:cubicBezTo>
                    <a:pt x="551" y="81"/>
                    <a:pt x="551" y="83"/>
                    <a:pt x="552" y="85"/>
                  </a:cubicBezTo>
                  <a:cubicBezTo>
                    <a:pt x="553" y="89"/>
                    <a:pt x="556" y="92"/>
                    <a:pt x="560" y="93"/>
                  </a:cubicBezTo>
                  <a:cubicBezTo>
                    <a:pt x="564" y="95"/>
                    <a:pt x="569" y="94"/>
                    <a:pt x="572" y="91"/>
                  </a:cubicBezTo>
                  <a:cubicBezTo>
                    <a:pt x="577" y="88"/>
                    <a:pt x="580" y="84"/>
                    <a:pt x="583" y="80"/>
                  </a:cubicBezTo>
                  <a:cubicBezTo>
                    <a:pt x="588" y="74"/>
                    <a:pt x="592" y="68"/>
                    <a:pt x="596" y="63"/>
                  </a:cubicBezTo>
                  <a:cubicBezTo>
                    <a:pt x="597" y="61"/>
                    <a:pt x="599" y="59"/>
                    <a:pt x="600" y="59"/>
                  </a:cubicBezTo>
                  <a:cubicBezTo>
                    <a:pt x="600" y="58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600" y="59"/>
                    <a:pt x="600" y="58"/>
                    <a:pt x="600" y="58"/>
                  </a:cubicBezTo>
                  <a:cubicBezTo>
                    <a:pt x="597" y="55"/>
                    <a:pt x="597" y="55"/>
                    <a:pt x="597" y="55"/>
                  </a:cubicBezTo>
                  <a:cubicBezTo>
                    <a:pt x="599" y="59"/>
                    <a:pt x="599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7" y="60"/>
                    <a:pt x="598" y="59"/>
                    <a:pt x="599" y="59"/>
                  </a:cubicBezTo>
                  <a:cubicBezTo>
                    <a:pt x="596" y="51"/>
                    <a:pt x="596" y="51"/>
                    <a:pt x="596" y="51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2" y="59"/>
                    <a:pt x="594" y="60"/>
                    <a:pt x="596" y="60"/>
                  </a:cubicBezTo>
                  <a:cubicBezTo>
                    <a:pt x="596" y="49"/>
                    <a:pt x="596" y="49"/>
                    <a:pt x="596" y="49"/>
                  </a:cubicBezTo>
                  <a:cubicBezTo>
                    <a:pt x="591" y="58"/>
                    <a:pt x="591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88" y="57"/>
                    <a:pt x="589" y="58"/>
                    <a:pt x="591" y="58"/>
                  </a:cubicBezTo>
                  <a:cubicBezTo>
                    <a:pt x="595" y="50"/>
                    <a:pt x="595" y="50"/>
                    <a:pt x="595" y="50"/>
                  </a:cubicBezTo>
                  <a:cubicBezTo>
                    <a:pt x="588" y="56"/>
                    <a:pt x="588" y="56"/>
                    <a:pt x="588" y="56"/>
                  </a:cubicBezTo>
                  <a:cubicBezTo>
                    <a:pt x="598" y="48"/>
                    <a:pt x="598" y="48"/>
                    <a:pt x="598" y="48"/>
                  </a:cubicBezTo>
                  <a:cubicBezTo>
                    <a:pt x="585" y="48"/>
                    <a:pt x="585" y="48"/>
                    <a:pt x="585" y="48"/>
                  </a:cubicBezTo>
                  <a:cubicBezTo>
                    <a:pt x="585" y="52"/>
                    <a:pt x="585" y="56"/>
                    <a:pt x="586" y="60"/>
                  </a:cubicBezTo>
                  <a:cubicBezTo>
                    <a:pt x="586" y="63"/>
                    <a:pt x="587" y="65"/>
                    <a:pt x="588" y="68"/>
                  </a:cubicBezTo>
                  <a:cubicBezTo>
                    <a:pt x="589" y="69"/>
                    <a:pt x="589" y="71"/>
                    <a:pt x="591" y="73"/>
                  </a:cubicBezTo>
                  <a:cubicBezTo>
                    <a:pt x="592" y="76"/>
                    <a:pt x="595" y="78"/>
                    <a:pt x="598" y="80"/>
                  </a:cubicBezTo>
                  <a:cubicBezTo>
                    <a:pt x="601" y="81"/>
                    <a:pt x="605" y="82"/>
                    <a:pt x="608" y="82"/>
                  </a:cubicBezTo>
                  <a:cubicBezTo>
                    <a:pt x="610" y="82"/>
                    <a:pt x="613" y="82"/>
                    <a:pt x="615" y="81"/>
                  </a:cubicBezTo>
                  <a:cubicBezTo>
                    <a:pt x="619" y="80"/>
                    <a:pt x="622" y="78"/>
                    <a:pt x="625" y="76"/>
                  </a:cubicBezTo>
                  <a:cubicBezTo>
                    <a:pt x="631" y="72"/>
                    <a:pt x="636" y="68"/>
                    <a:pt x="641" y="63"/>
                  </a:cubicBezTo>
                  <a:cubicBezTo>
                    <a:pt x="648" y="56"/>
                    <a:pt x="655" y="48"/>
                    <a:pt x="661" y="42"/>
                  </a:cubicBezTo>
                  <a:cubicBezTo>
                    <a:pt x="664" y="39"/>
                    <a:pt x="666" y="36"/>
                    <a:pt x="668" y="35"/>
                  </a:cubicBezTo>
                  <a:cubicBezTo>
                    <a:pt x="668" y="35"/>
                    <a:pt x="669" y="34"/>
                    <a:pt x="669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9" y="34"/>
                    <a:pt x="669" y="34"/>
                    <a:pt x="669" y="34"/>
                  </a:cubicBezTo>
                  <a:cubicBezTo>
                    <a:pt x="667" y="30"/>
                    <a:pt x="667" y="30"/>
                    <a:pt x="667" y="30"/>
                  </a:cubicBezTo>
                  <a:cubicBezTo>
                    <a:pt x="668" y="34"/>
                    <a:pt x="668" y="34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7" y="35"/>
                    <a:pt x="668" y="35"/>
                    <a:pt x="668" y="34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5" y="35"/>
                    <a:pt x="665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1" y="35"/>
                    <a:pt x="663" y="35"/>
                    <a:pt x="665" y="35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9" y="34"/>
                    <a:pt x="659" y="34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57" y="32"/>
                    <a:pt x="658" y="33"/>
                    <a:pt x="659" y="34"/>
                  </a:cubicBezTo>
                  <a:cubicBezTo>
                    <a:pt x="665" y="23"/>
                    <a:pt x="665" y="23"/>
                    <a:pt x="665" y="23"/>
                  </a:cubicBezTo>
                  <a:cubicBezTo>
                    <a:pt x="656" y="31"/>
                    <a:pt x="656" y="31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54" y="28"/>
                    <a:pt x="654" y="29"/>
                    <a:pt x="656" y="31"/>
                  </a:cubicBezTo>
                  <a:cubicBezTo>
                    <a:pt x="664" y="24"/>
                    <a:pt x="664" y="24"/>
                    <a:pt x="664" y="24"/>
                  </a:cubicBezTo>
                  <a:cubicBezTo>
                    <a:pt x="654" y="27"/>
                    <a:pt x="654" y="27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54" y="25"/>
                    <a:pt x="654" y="26"/>
                    <a:pt x="654" y="27"/>
                  </a:cubicBezTo>
                  <a:cubicBezTo>
                    <a:pt x="660" y="25"/>
                    <a:pt x="660" y="25"/>
                    <a:pt x="660" y="25"/>
                  </a:cubicBezTo>
                  <a:cubicBezTo>
                    <a:pt x="654" y="25"/>
                    <a:pt x="654" y="25"/>
                    <a:pt x="654" y="25"/>
                  </a:cubicBezTo>
                  <a:cubicBezTo>
                    <a:pt x="667" y="25"/>
                    <a:pt x="667" y="25"/>
                    <a:pt x="667" y="25"/>
                  </a:cubicBezTo>
                  <a:cubicBezTo>
                    <a:pt x="654" y="24"/>
                    <a:pt x="654" y="24"/>
                    <a:pt x="654" y="24"/>
                  </a:cubicBezTo>
                  <a:cubicBezTo>
                    <a:pt x="653" y="26"/>
                    <a:pt x="653" y="28"/>
                    <a:pt x="653" y="29"/>
                  </a:cubicBezTo>
                  <a:cubicBezTo>
                    <a:pt x="653" y="35"/>
                    <a:pt x="654" y="40"/>
                    <a:pt x="654" y="46"/>
                  </a:cubicBezTo>
                  <a:cubicBezTo>
                    <a:pt x="655" y="51"/>
                    <a:pt x="655" y="55"/>
                    <a:pt x="655" y="60"/>
                  </a:cubicBezTo>
                  <a:cubicBezTo>
                    <a:pt x="655" y="61"/>
                    <a:pt x="655" y="62"/>
                    <a:pt x="655" y="63"/>
                  </a:cubicBezTo>
                  <a:cubicBezTo>
                    <a:pt x="655" y="68"/>
                    <a:pt x="657" y="72"/>
                    <a:pt x="661" y="75"/>
                  </a:cubicBezTo>
                  <a:cubicBezTo>
                    <a:pt x="664" y="77"/>
                    <a:pt x="669" y="78"/>
                    <a:pt x="673" y="76"/>
                  </a:cubicBezTo>
                  <a:cubicBezTo>
                    <a:pt x="679" y="74"/>
                    <a:pt x="685" y="71"/>
                    <a:pt x="690" y="69"/>
                  </a:cubicBezTo>
                  <a:cubicBezTo>
                    <a:pt x="696" y="67"/>
                    <a:pt x="701" y="66"/>
                    <a:pt x="705" y="66"/>
                  </a:cubicBezTo>
                  <a:cubicBezTo>
                    <a:pt x="707" y="66"/>
                    <a:pt x="708" y="66"/>
                    <a:pt x="708" y="66"/>
                  </a:cubicBezTo>
                  <a:cubicBezTo>
                    <a:pt x="709" y="67"/>
                    <a:pt x="709" y="67"/>
                    <a:pt x="709" y="67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6"/>
                    <a:pt x="708" y="66"/>
                  </a:cubicBezTo>
                  <a:cubicBezTo>
                    <a:pt x="711" y="65"/>
                    <a:pt x="711" y="65"/>
                    <a:pt x="711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5"/>
                    <a:pt x="708" y="65"/>
                    <a:pt x="708" y="65"/>
                  </a:cubicBezTo>
                  <a:cubicBezTo>
                    <a:pt x="708" y="66"/>
                    <a:pt x="708" y="66"/>
                    <a:pt x="708" y="66"/>
                  </a:cubicBezTo>
                  <a:cubicBezTo>
                    <a:pt x="708" y="67"/>
                    <a:pt x="708" y="69"/>
                    <a:pt x="707" y="71"/>
                  </a:cubicBezTo>
                  <a:cubicBezTo>
                    <a:pt x="706" y="75"/>
                    <a:pt x="703" y="81"/>
                    <a:pt x="698" y="86"/>
                  </a:cubicBezTo>
                  <a:cubicBezTo>
                    <a:pt x="694" y="92"/>
                    <a:pt x="689" y="97"/>
                    <a:pt x="682" y="103"/>
                  </a:cubicBezTo>
                  <a:cubicBezTo>
                    <a:pt x="678" y="106"/>
                    <a:pt x="676" y="111"/>
                    <a:pt x="678" y="116"/>
                  </a:cubicBezTo>
                  <a:cubicBezTo>
                    <a:pt x="679" y="121"/>
                    <a:pt x="683" y="125"/>
                    <a:pt x="688" y="126"/>
                  </a:cubicBezTo>
                  <a:cubicBezTo>
                    <a:pt x="720" y="133"/>
                    <a:pt x="751" y="143"/>
                    <a:pt x="778" y="156"/>
                  </a:cubicBezTo>
                  <a:cubicBezTo>
                    <a:pt x="781" y="157"/>
                    <a:pt x="785" y="157"/>
                    <a:pt x="788" y="156"/>
                  </a:cubicBezTo>
                  <a:cubicBezTo>
                    <a:pt x="812" y="147"/>
                    <a:pt x="844" y="135"/>
                    <a:pt x="877" y="126"/>
                  </a:cubicBezTo>
                  <a:cubicBezTo>
                    <a:pt x="893" y="121"/>
                    <a:pt x="910" y="116"/>
                    <a:pt x="926" y="113"/>
                  </a:cubicBezTo>
                  <a:cubicBezTo>
                    <a:pt x="942" y="110"/>
                    <a:pt x="957" y="108"/>
                    <a:pt x="970" y="108"/>
                  </a:cubicBezTo>
                  <a:cubicBezTo>
                    <a:pt x="981" y="108"/>
                    <a:pt x="991" y="110"/>
                    <a:pt x="998" y="112"/>
                  </a:cubicBezTo>
                  <a:cubicBezTo>
                    <a:pt x="1002" y="114"/>
                    <a:pt x="1005" y="115"/>
                    <a:pt x="1008" y="117"/>
                  </a:cubicBezTo>
                  <a:cubicBezTo>
                    <a:pt x="1010" y="119"/>
                    <a:pt x="1012" y="121"/>
                    <a:pt x="1014" y="124"/>
                  </a:cubicBezTo>
                  <a:cubicBezTo>
                    <a:pt x="1014" y="124"/>
                    <a:pt x="1014" y="124"/>
                    <a:pt x="1014" y="124"/>
                  </a:cubicBezTo>
                  <a:cubicBezTo>
                    <a:pt x="1015" y="126"/>
                    <a:pt x="1016" y="128"/>
                    <a:pt x="1017" y="131"/>
                  </a:cubicBezTo>
                  <a:cubicBezTo>
                    <a:pt x="1018" y="133"/>
                    <a:pt x="1018" y="136"/>
                    <a:pt x="1018" y="139"/>
                  </a:cubicBezTo>
                  <a:cubicBezTo>
                    <a:pt x="1018" y="149"/>
                    <a:pt x="1015" y="161"/>
                    <a:pt x="1009" y="174"/>
                  </a:cubicBezTo>
                  <a:cubicBezTo>
                    <a:pt x="1000" y="194"/>
                    <a:pt x="985" y="216"/>
                    <a:pt x="968" y="238"/>
                  </a:cubicBezTo>
                  <a:cubicBezTo>
                    <a:pt x="951" y="259"/>
                    <a:pt x="933" y="279"/>
                    <a:pt x="917" y="296"/>
                  </a:cubicBezTo>
                  <a:cubicBezTo>
                    <a:pt x="914" y="299"/>
                    <a:pt x="913" y="304"/>
                    <a:pt x="914" y="309"/>
                  </a:cubicBezTo>
                  <a:cubicBezTo>
                    <a:pt x="923" y="337"/>
                    <a:pt x="927" y="370"/>
                    <a:pt x="927" y="408"/>
                  </a:cubicBezTo>
                  <a:cubicBezTo>
                    <a:pt x="927" y="411"/>
                    <a:pt x="927" y="415"/>
                    <a:pt x="927" y="418"/>
                  </a:cubicBezTo>
                  <a:cubicBezTo>
                    <a:pt x="927" y="422"/>
                    <a:pt x="929" y="426"/>
                    <a:pt x="931" y="428"/>
                  </a:cubicBezTo>
                  <a:cubicBezTo>
                    <a:pt x="934" y="431"/>
                    <a:pt x="937" y="432"/>
                    <a:pt x="941" y="432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18"/>
                    <a:pt x="1012" y="418"/>
                    <a:pt x="1012" y="418"/>
                  </a:cubicBezTo>
                  <a:cubicBezTo>
                    <a:pt x="1012" y="431"/>
                    <a:pt x="1012" y="431"/>
                    <a:pt x="1012" y="431"/>
                  </a:cubicBezTo>
                  <a:cubicBezTo>
                    <a:pt x="1012" y="431"/>
                    <a:pt x="1012" y="431"/>
                    <a:pt x="1012" y="431"/>
                  </a:cubicBezTo>
                  <a:lnTo>
                    <a:pt x="1012" y="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6" name="Freeform 70"/>
            <p:cNvSpPr/>
            <p:nvPr/>
          </p:nvSpPr>
          <p:spPr bwMode="auto">
            <a:xfrm>
              <a:off x="421" y="1959"/>
              <a:ext cx="379" cy="171"/>
            </a:xfrm>
            <a:custGeom>
              <a:avLst/>
              <a:gdLst>
                <a:gd name="T0" fmla="*/ 300 w 310"/>
                <a:gd name="T1" fmla="*/ 58 h 141"/>
                <a:gd name="T2" fmla="*/ 248 w 310"/>
                <a:gd name="T3" fmla="*/ 62 h 141"/>
                <a:gd name="T4" fmla="*/ 247 w 310"/>
                <a:gd name="T5" fmla="*/ 23 h 141"/>
                <a:gd name="T6" fmla="*/ 178 w 310"/>
                <a:gd name="T7" fmla="*/ 46 h 141"/>
                <a:gd name="T8" fmla="*/ 144 w 310"/>
                <a:gd name="T9" fmla="*/ 79 h 141"/>
                <a:gd name="T10" fmla="*/ 129 w 310"/>
                <a:gd name="T11" fmla="*/ 46 h 141"/>
                <a:gd name="T12" fmla="*/ 108 w 310"/>
                <a:gd name="T13" fmla="*/ 81 h 141"/>
                <a:gd name="T14" fmla="*/ 74 w 310"/>
                <a:gd name="T15" fmla="*/ 31 h 141"/>
                <a:gd name="T16" fmla="*/ 72 w 310"/>
                <a:gd name="T17" fmla="*/ 70 h 141"/>
                <a:gd name="T18" fmla="*/ 10 w 310"/>
                <a:gd name="T19" fmla="*/ 27 h 141"/>
                <a:gd name="T20" fmla="*/ 81 w 310"/>
                <a:gd name="T21" fmla="*/ 126 h 141"/>
                <a:gd name="T22" fmla="*/ 200 w 310"/>
                <a:gd name="T23" fmla="*/ 138 h 141"/>
                <a:gd name="T24" fmla="*/ 300 w 310"/>
                <a:gd name="T25" fmla="*/ 5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0" h="141">
                  <a:moveTo>
                    <a:pt x="300" y="58"/>
                  </a:moveTo>
                  <a:cubicBezTo>
                    <a:pt x="290" y="43"/>
                    <a:pt x="264" y="55"/>
                    <a:pt x="248" y="62"/>
                  </a:cubicBezTo>
                  <a:cubicBezTo>
                    <a:pt x="249" y="49"/>
                    <a:pt x="246" y="35"/>
                    <a:pt x="247" y="23"/>
                  </a:cubicBezTo>
                  <a:cubicBezTo>
                    <a:pt x="246" y="0"/>
                    <a:pt x="178" y="112"/>
                    <a:pt x="178" y="46"/>
                  </a:cubicBezTo>
                  <a:cubicBezTo>
                    <a:pt x="172" y="38"/>
                    <a:pt x="157" y="70"/>
                    <a:pt x="144" y="79"/>
                  </a:cubicBezTo>
                  <a:cubicBezTo>
                    <a:pt x="142" y="70"/>
                    <a:pt x="137" y="43"/>
                    <a:pt x="129" y="46"/>
                  </a:cubicBezTo>
                  <a:cubicBezTo>
                    <a:pt x="118" y="55"/>
                    <a:pt x="111" y="68"/>
                    <a:pt x="108" y="81"/>
                  </a:cubicBezTo>
                  <a:cubicBezTo>
                    <a:pt x="89" y="67"/>
                    <a:pt x="96" y="36"/>
                    <a:pt x="74" y="31"/>
                  </a:cubicBezTo>
                  <a:cubicBezTo>
                    <a:pt x="68" y="30"/>
                    <a:pt x="80" y="54"/>
                    <a:pt x="72" y="70"/>
                  </a:cubicBezTo>
                  <a:cubicBezTo>
                    <a:pt x="49" y="58"/>
                    <a:pt x="19" y="12"/>
                    <a:pt x="10" y="27"/>
                  </a:cubicBezTo>
                  <a:cubicBezTo>
                    <a:pt x="0" y="80"/>
                    <a:pt x="81" y="126"/>
                    <a:pt x="81" y="126"/>
                  </a:cubicBezTo>
                  <a:cubicBezTo>
                    <a:pt x="96" y="141"/>
                    <a:pt x="176" y="139"/>
                    <a:pt x="200" y="138"/>
                  </a:cubicBezTo>
                  <a:cubicBezTo>
                    <a:pt x="270" y="134"/>
                    <a:pt x="310" y="75"/>
                    <a:pt x="300" y="58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7" name="Freeform 71"/>
            <p:cNvSpPr/>
            <p:nvPr/>
          </p:nvSpPr>
          <p:spPr bwMode="auto">
            <a:xfrm>
              <a:off x="845" y="2030"/>
              <a:ext cx="360" cy="371"/>
            </a:xfrm>
            <a:custGeom>
              <a:avLst/>
              <a:gdLst>
                <a:gd name="T0" fmla="*/ 0 w 295"/>
                <a:gd name="T1" fmla="*/ 89 h 305"/>
                <a:gd name="T2" fmla="*/ 258 w 295"/>
                <a:gd name="T3" fmla="*/ 56 h 305"/>
                <a:gd name="T4" fmla="*/ 127 w 295"/>
                <a:gd name="T5" fmla="*/ 276 h 305"/>
                <a:gd name="T6" fmla="*/ 0 w 295"/>
                <a:gd name="T7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305">
                  <a:moveTo>
                    <a:pt x="0" y="89"/>
                  </a:moveTo>
                  <a:cubicBezTo>
                    <a:pt x="58" y="68"/>
                    <a:pt x="220" y="0"/>
                    <a:pt x="258" y="56"/>
                  </a:cubicBezTo>
                  <a:cubicBezTo>
                    <a:pt x="295" y="111"/>
                    <a:pt x="159" y="247"/>
                    <a:pt x="127" y="276"/>
                  </a:cubicBezTo>
                  <a:cubicBezTo>
                    <a:pt x="96" y="305"/>
                    <a:pt x="0" y="89"/>
                    <a:pt x="0" y="89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8" name="Freeform 72"/>
            <p:cNvSpPr/>
            <p:nvPr/>
          </p:nvSpPr>
          <p:spPr bwMode="auto">
            <a:xfrm>
              <a:off x="909" y="2118"/>
              <a:ext cx="241" cy="193"/>
            </a:xfrm>
            <a:custGeom>
              <a:avLst/>
              <a:gdLst>
                <a:gd name="T0" fmla="*/ 0 w 197"/>
                <a:gd name="T1" fmla="*/ 52 h 159"/>
                <a:gd name="T2" fmla="*/ 167 w 197"/>
                <a:gd name="T3" fmla="*/ 20 h 159"/>
                <a:gd name="T4" fmla="*/ 65 w 197"/>
                <a:gd name="T5" fmla="*/ 154 h 159"/>
                <a:gd name="T6" fmla="*/ 0 w 197"/>
                <a:gd name="T7" fmla="*/ 5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9">
                  <a:moveTo>
                    <a:pt x="0" y="52"/>
                  </a:moveTo>
                  <a:cubicBezTo>
                    <a:pt x="38" y="39"/>
                    <a:pt x="119" y="0"/>
                    <a:pt x="167" y="20"/>
                  </a:cubicBezTo>
                  <a:cubicBezTo>
                    <a:pt x="197" y="32"/>
                    <a:pt x="116" y="147"/>
                    <a:pt x="65" y="154"/>
                  </a:cubicBezTo>
                  <a:cubicBezTo>
                    <a:pt x="37" y="159"/>
                    <a:pt x="0" y="52"/>
                    <a:pt x="0" y="52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19" name="Freeform 73"/>
            <p:cNvSpPr/>
            <p:nvPr/>
          </p:nvSpPr>
          <p:spPr bwMode="auto">
            <a:xfrm>
              <a:off x="-34" y="1933"/>
              <a:ext cx="350" cy="399"/>
            </a:xfrm>
            <a:custGeom>
              <a:avLst/>
              <a:gdLst>
                <a:gd name="T0" fmla="*/ 287 w 287"/>
                <a:gd name="T1" fmla="*/ 152 h 328"/>
                <a:gd name="T2" fmla="*/ 52 w 287"/>
                <a:gd name="T3" fmla="*/ 41 h 328"/>
                <a:gd name="T4" fmla="*/ 109 w 287"/>
                <a:gd name="T5" fmla="*/ 291 h 328"/>
                <a:gd name="T6" fmla="*/ 287 w 287"/>
                <a:gd name="T7" fmla="*/ 15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328">
                  <a:moveTo>
                    <a:pt x="287" y="152"/>
                  </a:moveTo>
                  <a:cubicBezTo>
                    <a:pt x="239" y="115"/>
                    <a:pt x="105" y="0"/>
                    <a:pt x="52" y="41"/>
                  </a:cubicBezTo>
                  <a:cubicBezTo>
                    <a:pt x="0" y="83"/>
                    <a:pt x="87" y="254"/>
                    <a:pt x="109" y="291"/>
                  </a:cubicBezTo>
                  <a:cubicBezTo>
                    <a:pt x="130" y="328"/>
                    <a:pt x="287" y="152"/>
                    <a:pt x="287" y="152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0" name="Freeform 74"/>
            <p:cNvSpPr/>
            <p:nvPr/>
          </p:nvSpPr>
          <p:spPr bwMode="auto">
            <a:xfrm>
              <a:off x="26" y="2034"/>
              <a:ext cx="216" cy="215"/>
            </a:xfrm>
            <a:custGeom>
              <a:avLst/>
              <a:gdLst>
                <a:gd name="T0" fmla="*/ 177 w 177"/>
                <a:gd name="T1" fmla="*/ 91 h 177"/>
                <a:gd name="T2" fmla="*/ 32 w 177"/>
                <a:gd name="T3" fmla="*/ 1 h 177"/>
                <a:gd name="T4" fmla="*/ 80 w 177"/>
                <a:gd name="T5" fmla="*/ 163 h 177"/>
                <a:gd name="T6" fmla="*/ 177 w 177"/>
                <a:gd name="T7" fmla="*/ 9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" h="177">
                  <a:moveTo>
                    <a:pt x="177" y="91"/>
                  </a:moveTo>
                  <a:cubicBezTo>
                    <a:pt x="146" y="66"/>
                    <a:pt x="85" y="0"/>
                    <a:pt x="32" y="1"/>
                  </a:cubicBezTo>
                  <a:cubicBezTo>
                    <a:pt x="0" y="2"/>
                    <a:pt x="34" y="138"/>
                    <a:pt x="80" y="163"/>
                  </a:cubicBezTo>
                  <a:cubicBezTo>
                    <a:pt x="104" y="177"/>
                    <a:pt x="177" y="91"/>
                    <a:pt x="177" y="91"/>
                  </a:cubicBezTo>
                  <a:close/>
                </a:path>
              </a:pathLst>
            </a:custGeom>
            <a:solidFill>
              <a:srgbClr val="8D57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1" name="Freeform 75"/>
            <p:cNvSpPr/>
            <p:nvPr/>
          </p:nvSpPr>
          <p:spPr bwMode="auto">
            <a:xfrm>
              <a:off x="-52" y="2060"/>
              <a:ext cx="1180" cy="787"/>
            </a:xfrm>
            <a:custGeom>
              <a:avLst/>
              <a:gdLst>
                <a:gd name="T0" fmla="*/ 522 w 967"/>
                <a:gd name="T1" fmla="*/ 13 h 648"/>
                <a:gd name="T2" fmla="*/ 893 w 967"/>
                <a:gd name="T3" fmla="*/ 451 h 648"/>
                <a:gd name="T4" fmla="*/ 443 w 967"/>
                <a:gd name="T5" fmla="*/ 628 h 648"/>
                <a:gd name="T6" fmla="*/ 83 w 967"/>
                <a:gd name="T7" fmla="*/ 237 h 648"/>
                <a:gd name="T8" fmla="*/ 522 w 967"/>
                <a:gd name="T9" fmla="*/ 13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648">
                  <a:moveTo>
                    <a:pt x="522" y="13"/>
                  </a:moveTo>
                  <a:cubicBezTo>
                    <a:pt x="761" y="18"/>
                    <a:pt x="967" y="113"/>
                    <a:pt x="893" y="451"/>
                  </a:cubicBezTo>
                  <a:cubicBezTo>
                    <a:pt x="865" y="588"/>
                    <a:pt x="748" y="648"/>
                    <a:pt x="443" y="628"/>
                  </a:cubicBezTo>
                  <a:cubicBezTo>
                    <a:pt x="137" y="609"/>
                    <a:pt x="0" y="469"/>
                    <a:pt x="83" y="237"/>
                  </a:cubicBezTo>
                  <a:cubicBezTo>
                    <a:pt x="167" y="6"/>
                    <a:pt x="317" y="0"/>
                    <a:pt x="522" y="13"/>
                  </a:cubicBezTo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2" name="Freeform 76"/>
            <p:cNvSpPr/>
            <p:nvPr/>
          </p:nvSpPr>
          <p:spPr bwMode="auto">
            <a:xfrm>
              <a:off x="451" y="2330"/>
              <a:ext cx="166" cy="80"/>
            </a:xfrm>
            <a:custGeom>
              <a:avLst/>
              <a:gdLst>
                <a:gd name="T0" fmla="*/ 29 w 136"/>
                <a:gd name="T1" fmla="*/ 4 h 66"/>
                <a:gd name="T2" fmla="*/ 118 w 136"/>
                <a:gd name="T3" fmla="*/ 11 h 66"/>
                <a:gd name="T4" fmla="*/ 68 w 136"/>
                <a:gd name="T5" fmla="*/ 65 h 66"/>
                <a:gd name="T6" fmla="*/ 29 w 136"/>
                <a:gd name="T7" fmla="*/ 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66">
                  <a:moveTo>
                    <a:pt x="29" y="4"/>
                  </a:moveTo>
                  <a:cubicBezTo>
                    <a:pt x="61" y="0"/>
                    <a:pt x="103" y="0"/>
                    <a:pt x="118" y="11"/>
                  </a:cubicBezTo>
                  <a:cubicBezTo>
                    <a:pt x="136" y="24"/>
                    <a:pt x="83" y="66"/>
                    <a:pt x="68" y="65"/>
                  </a:cubicBezTo>
                  <a:cubicBezTo>
                    <a:pt x="53" y="64"/>
                    <a:pt x="0" y="19"/>
                    <a:pt x="29" y="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3" name="Freeform 77"/>
            <p:cNvSpPr/>
            <p:nvPr/>
          </p:nvSpPr>
          <p:spPr bwMode="auto">
            <a:xfrm>
              <a:off x="341" y="2438"/>
              <a:ext cx="373" cy="239"/>
            </a:xfrm>
            <a:custGeom>
              <a:avLst/>
              <a:gdLst>
                <a:gd name="T0" fmla="*/ 38 w 306"/>
                <a:gd name="T1" fmla="*/ 10 h 197"/>
                <a:gd name="T2" fmla="*/ 269 w 306"/>
                <a:gd name="T3" fmla="*/ 5 h 197"/>
                <a:gd name="T4" fmla="*/ 162 w 306"/>
                <a:gd name="T5" fmla="*/ 191 h 197"/>
                <a:gd name="T6" fmla="*/ 38 w 306"/>
                <a:gd name="T7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197">
                  <a:moveTo>
                    <a:pt x="38" y="10"/>
                  </a:moveTo>
                  <a:cubicBezTo>
                    <a:pt x="90" y="5"/>
                    <a:pt x="242" y="0"/>
                    <a:pt x="269" y="5"/>
                  </a:cubicBezTo>
                  <a:cubicBezTo>
                    <a:pt x="306" y="12"/>
                    <a:pt x="264" y="187"/>
                    <a:pt x="162" y="191"/>
                  </a:cubicBezTo>
                  <a:cubicBezTo>
                    <a:pt x="55" y="197"/>
                    <a:pt x="0" y="17"/>
                    <a:pt x="38" y="10"/>
                  </a:cubicBezTo>
                  <a:close/>
                </a:path>
              </a:pathLst>
            </a:custGeom>
            <a:solidFill>
              <a:srgbClr val="A94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4" name="Freeform 78"/>
            <p:cNvSpPr/>
            <p:nvPr/>
          </p:nvSpPr>
          <p:spPr bwMode="auto">
            <a:xfrm>
              <a:off x="161" y="2405"/>
              <a:ext cx="164" cy="128"/>
            </a:xfrm>
            <a:custGeom>
              <a:avLst/>
              <a:gdLst>
                <a:gd name="T0" fmla="*/ 65 w 134"/>
                <a:gd name="T1" fmla="*/ 0 h 105"/>
                <a:gd name="T2" fmla="*/ 3 w 134"/>
                <a:gd name="T3" fmla="*/ 47 h 105"/>
                <a:gd name="T4" fmla="*/ 63 w 134"/>
                <a:gd name="T5" fmla="*/ 105 h 105"/>
                <a:gd name="T6" fmla="*/ 70 w 134"/>
                <a:gd name="T7" fmla="*/ 105 h 105"/>
                <a:gd name="T8" fmla="*/ 132 w 134"/>
                <a:gd name="T9" fmla="*/ 58 h 105"/>
                <a:gd name="T10" fmla="*/ 72 w 134"/>
                <a:gd name="T11" fmla="*/ 0 h 105"/>
                <a:gd name="T12" fmla="*/ 65 w 13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65" y="0"/>
                  </a:moveTo>
                  <a:cubicBezTo>
                    <a:pt x="33" y="0"/>
                    <a:pt x="6" y="20"/>
                    <a:pt x="3" y="47"/>
                  </a:cubicBezTo>
                  <a:cubicBezTo>
                    <a:pt x="0" y="75"/>
                    <a:pt x="27" y="102"/>
                    <a:pt x="63" y="105"/>
                  </a:cubicBezTo>
                  <a:cubicBezTo>
                    <a:pt x="65" y="105"/>
                    <a:pt x="68" y="105"/>
                    <a:pt x="70" y="105"/>
                  </a:cubicBezTo>
                  <a:cubicBezTo>
                    <a:pt x="102" y="105"/>
                    <a:pt x="129" y="85"/>
                    <a:pt x="132" y="58"/>
                  </a:cubicBezTo>
                  <a:cubicBezTo>
                    <a:pt x="134" y="29"/>
                    <a:pt x="108" y="3"/>
                    <a:pt x="72" y="0"/>
                  </a:cubicBezTo>
                  <a:cubicBezTo>
                    <a:pt x="70" y="0"/>
                    <a:pt x="67" y="0"/>
                    <a:pt x="65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5" name="Freeform 79"/>
            <p:cNvSpPr/>
            <p:nvPr/>
          </p:nvSpPr>
          <p:spPr bwMode="auto">
            <a:xfrm>
              <a:off x="735" y="2416"/>
              <a:ext cx="163" cy="129"/>
            </a:xfrm>
            <a:custGeom>
              <a:avLst/>
              <a:gdLst>
                <a:gd name="T0" fmla="*/ 70 w 134"/>
                <a:gd name="T1" fmla="*/ 0 h 106"/>
                <a:gd name="T2" fmla="*/ 63 w 134"/>
                <a:gd name="T3" fmla="*/ 1 h 106"/>
                <a:gd name="T4" fmla="*/ 3 w 134"/>
                <a:gd name="T5" fmla="*/ 59 h 106"/>
                <a:gd name="T6" fmla="*/ 65 w 134"/>
                <a:gd name="T7" fmla="*/ 106 h 106"/>
                <a:gd name="T8" fmla="*/ 72 w 134"/>
                <a:gd name="T9" fmla="*/ 105 h 106"/>
                <a:gd name="T10" fmla="*/ 132 w 134"/>
                <a:gd name="T11" fmla="*/ 47 h 106"/>
                <a:gd name="T12" fmla="*/ 70 w 1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05">
                  <a:moveTo>
                    <a:pt x="70" y="0"/>
                  </a:moveTo>
                  <a:cubicBezTo>
                    <a:pt x="67" y="0"/>
                    <a:pt x="65" y="0"/>
                    <a:pt x="63" y="1"/>
                  </a:cubicBezTo>
                  <a:cubicBezTo>
                    <a:pt x="27" y="4"/>
                    <a:pt x="0" y="30"/>
                    <a:pt x="3" y="59"/>
                  </a:cubicBezTo>
                  <a:cubicBezTo>
                    <a:pt x="5" y="86"/>
                    <a:pt x="32" y="106"/>
                    <a:pt x="65" y="106"/>
                  </a:cubicBezTo>
                  <a:cubicBezTo>
                    <a:pt x="67" y="106"/>
                    <a:pt x="70" y="106"/>
                    <a:pt x="72" y="105"/>
                  </a:cubicBezTo>
                  <a:cubicBezTo>
                    <a:pt x="108" y="102"/>
                    <a:pt x="134" y="76"/>
                    <a:pt x="132" y="47"/>
                  </a:cubicBezTo>
                  <a:cubicBezTo>
                    <a:pt x="129" y="20"/>
                    <a:pt x="102" y="0"/>
                    <a:pt x="70" y="0"/>
                  </a:cubicBezTo>
                </a:path>
              </a:pathLst>
            </a:custGeom>
            <a:solidFill>
              <a:srgbClr val="F4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6" name="Freeform 80"/>
            <p:cNvSpPr/>
            <p:nvPr/>
          </p:nvSpPr>
          <p:spPr bwMode="auto">
            <a:xfrm>
              <a:off x="464" y="2464"/>
              <a:ext cx="122" cy="106"/>
            </a:xfrm>
            <a:custGeom>
              <a:avLst/>
              <a:gdLst>
                <a:gd name="T0" fmla="*/ 47 w 100"/>
                <a:gd name="T1" fmla="*/ 37 h 87"/>
                <a:gd name="T2" fmla="*/ 38 w 100"/>
                <a:gd name="T3" fmla="*/ 76 h 87"/>
                <a:gd name="T4" fmla="*/ 65 w 100"/>
                <a:gd name="T5" fmla="*/ 87 h 87"/>
                <a:gd name="T6" fmla="*/ 47 w 100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7">
                  <a:moveTo>
                    <a:pt x="47" y="37"/>
                  </a:moveTo>
                  <a:cubicBezTo>
                    <a:pt x="39" y="19"/>
                    <a:pt x="0" y="25"/>
                    <a:pt x="38" y="76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95" y="64"/>
                    <a:pt x="100" y="0"/>
                    <a:pt x="47" y="3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7" name="Freeform 81"/>
            <p:cNvSpPr/>
            <p:nvPr/>
          </p:nvSpPr>
          <p:spPr bwMode="auto">
            <a:xfrm>
              <a:off x="408" y="2508"/>
              <a:ext cx="251" cy="164"/>
            </a:xfrm>
            <a:custGeom>
              <a:avLst/>
              <a:gdLst>
                <a:gd name="T0" fmla="*/ 206 w 206"/>
                <a:gd name="T1" fmla="*/ 56 h 135"/>
                <a:gd name="T2" fmla="*/ 0 w 206"/>
                <a:gd name="T3" fmla="*/ 64 h 135"/>
                <a:gd name="T4" fmla="*/ 107 w 206"/>
                <a:gd name="T5" fmla="*/ 133 h 135"/>
                <a:gd name="T6" fmla="*/ 206 w 206"/>
                <a:gd name="T7" fmla="*/ 5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135">
                  <a:moveTo>
                    <a:pt x="206" y="56"/>
                  </a:moveTo>
                  <a:cubicBezTo>
                    <a:pt x="114" y="0"/>
                    <a:pt x="30" y="38"/>
                    <a:pt x="0" y="64"/>
                  </a:cubicBezTo>
                  <a:cubicBezTo>
                    <a:pt x="23" y="102"/>
                    <a:pt x="60" y="135"/>
                    <a:pt x="107" y="133"/>
                  </a:cubicBezTo>
                  <a:cubicBezTo>
                    <a:pt x="153" y="131"/>
                    <a:pt x="186" y="95"/>
                    <a:pt x="206" y="56"/>
                  </a:cubicBezTo>
                  <a:close/>
                </a:path>
              </a:pathLst>
            </a:custGeom>
            <a:solidFill>
              <a:srgbClr val="EE8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8" name="Freeform 82"/>
            <p:cNvSpPr/>
            <p:nvPr/>
          </p:nvSpPr>
          <p:spPr bwMode="auto">
            <a:xfrm>
              <a:off x="393" y="2071"/>
              <a:ext cx="105" cy="122"/>
            </a:xfrm>
            <a:custGeom>
              <a:avLst/>
              <a:gdLst>
                <a:gd name="T0" fmla="*/ 19 w 86"/>
                <a:gd name="T1" fmla="*/ 91 h 101"/>
                <a:gd name="T2" fmla="*/ 86 w 86"/>
                <a:gd name="T3" fmla="*/ 1 h 101"/>
                <a:gd name="T4" fmla="*/ 17 w 86"/>
                <a:gd name="T5" fmla="*/ 1 h 101"/>
                <a:gd name="T6" fmla="*/ 19 w 86"/>
                <a:gd name="T7" fmla="*/ 9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0">
                  <a:moveTo>
                    <a:pt x="19" y="91"/>
                  </a:moveTo>
                  <a:cubicBezTo>
                    <a:pt x="41" y="101"/>
                    <a:pt x="81" y="56"/>
                    <a:pt x="86" y="1"/>
                  </a:cubicBezTo>
                  <a:cubicBezTo>
                    <a:pt x="62" y="0"/>
                    <a:pt x="39" y="0"/>
                    <a:pt x="17" y="1"/>
                  </a:cubicBezTo>
                  <a:cubicBezTo>
                    <a:pt x="8" y="44"/>
                    <a:pt x="0" y="83"/>
                    <a:pt x="19" y="9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29" name="Freeform 83"/>
            <p:cNvSpPr/>
            <p:nvPr/>
          </p:nvSpPr>
          <p:spPr bwMode="auto">
            <a:xfrm>
              <a:off x="517" y="2072"/>
              <a:ext cx="90" cy="131"/>
            </a:xfrm>
            <a:custGeom>
              <a:avLst/>
              <a:gdLst>
                <a:gd name="T0" fmla="*/ 25 w 74"/>
                <a:gd name="T1" fmla="*/ 101 h 108"/>
                <a:gd name="T2" fmla="*/ 74 w 74"/>
                <a:gd name="T3" fmla="*/ 4 h 108"/>
                <a:gd name="T4" fmla="*/ 56 w 74"/>
                <a:gd name="T5" fmla="*/ 3 h 108"/>
                <a:gd name="T6" fmla="*/ 4 w 74"/>
                <a:gd name="T7" fmla="*/ 0 h 108"/>
                <a:gd name="T8" fmla="*/ 25 w 74"/>
                <a:gd name="T9" fmla="*/ 10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08">
                  <a:moveTo>
                    <a:pt x="25" y="101"/>
                  </a:moveTo>
                  <a:cubicBezTo>
                    <a:pt x="66" y="108"/>
                    <a:pt x="70" y="50"/>
                    <a:pt x="74" y="4"/>
                  </a:cubicBezTo>
                  <a:cubicBezTo>
                    <a:pt x="68" y="3"/>
                    <a:pt x="62" y="3"/>
                    <a:pt x="56" y="3"/>
                  </a:cubicBezTo>
                  <a:cubicBezTo>
                    <a:pt x="38" y="2"/>
                    <a:pt x="21" y="1"/>
                    <a:pt x="4" y="0"/>
                  </a:cubicBezTo>
                  <a:cubicBezTo>
                    <a:pt x="0" y="50"/>
                    <a:pt x="0" y="96"/>
                    <a:pt x="25" y="101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0" name="Freeform 84"/>
            <p:cNvSpPr/>
            <p:nvPr/>
          </p:nvSpPr>
          <p:spPr bwMode="auto">
            <a:xfrm>
              <a:off x="631" y="2079"/>
              <a:ext cx="99" cy="136"/>
            </a:xfrm>
            <a:custGeom>
              <a:avLst/>
              <a:gdLst>
                <a:gd name="T0" fmla="*/ 13 w 81"/>
                <a:gd name="T1" fmla="*/ 92 h 112"/>
                <a:gd name="T2" fmla="*/ 77 w 81"/>
                <a:gd name="T3" fmla="*/ 8 h 112"/>
                <a:gd name="T4" fmla="*/ 11 w 81"/>
                <a:gd name="T5" fmla="*/ 0 h 112"/>
                <a:gd name="T6" fmla="*/ 13 w 81"/>
                <a:gd name="T7" fmla="*/ 9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2">
                  <a:moveTo>
                    <a:pt x="13" y="92"/>
                  </a:moveTo>
                  <a:cubicBezTo>
                    <a:pt x="27" y="112"/>
                    <a:pt x="81" y="96"/>
                    <a:pt x="77" y="8"/>
                  </a:cubicBezTo>
                  <a:cubicBezTo>
                    <a:pt x="55" y="4"/>
                    <a:pt x="34" y="1"/>
                    <a:pt x="11" y="0"/>
                  </a:cubicBezTo>
                  <a:cubicBezTo>
                    <a:pt x="10" y="35"/>
                    <a:pt x="0" y="73"/>
                    <a:pt x="13" y="92"/>
                  </a:cubicBezTo>
                  <a:close/>
                </a:path>
              </a:pathLst>
            </a:custGeom>
            <a:solidFill>
              <a:srgbClr val="EBA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1" name="Freeform 85"/>
            <p:cNvSpPr/>
            <p:nvPr/>
          </p:nvSpPr>
          <p:spPr bwMode="auto">
            <a:xfrm>
              <a:off x="698" y="2288"/>
              <a:ext cx="152" cy="84"/>
            </a:xfrm>
            <a:custGeom>
              <a:avLst/>
              <a:gdLst>
                <a:gd name="T0" fmla="*/ 124 w 124"/>
                <a:gd name="T1" fmla="*/ 67 h 69"/>
                <a:gd name="T2" fmla="*/ 124 w 124"/>
                <a:gd name="T3" fmla="*/ 65 h 69"/>
                <a:gd name="T4" fmla="*/ 103 w 124"/>
                <a:gd name="T5" fmla="*/ 17 h 69"/>
                <a:gd name="T6" fmla="*/ 58 w 124"/>
                <a:gd name="T7" fmla="*/ 0 h 69"/>
                <a:gd name="T8" fmla="*/ 19 w 124"/>
                <a:gd name="T9" fmla="*/ 15 h 69"/>
                <a:gd name="T10" fmla="*/ 0 w 124"/>
                <a:gd name="T11" fmla="*/ 63 h 69"/>
                <a:gd name="T12" fmla="*/ 3 w 124"/>
                <a:gd name="T13" fmla="*/ 66 h 69"/>
                <a:gd name="T14" fmla="*/ 6 w 124"/>
                <a:gd name="T15" fmla="*/ 63 h 69"/>
                <a:gd name="T16" fmla="*/ 23 w 124"/>
                <a:gd name="T17" fmla="*/ 19 h 69"/>
                <a:gd name="T18" fmla="*/ 58 w 124"/>
                <a:gd name="T19" fmla="*/ 6 h 69"/>
                <a:gd name="T20" fmla="*/ 99 w 124"/>
                <a:gd name="T21" fmla="*/ 22 h 69"/>
                <a:gd name="T22" fmla="*/ 118 w 124"/>
                <a:gd name="T23" fmla="*/ 65 h 69"/>
                <a:gd name="T24" fmla="*/ 118 w 124"/>
                <a:gd name="T25" fmla="*/ 66 h 69"/>
                <a:gd name="T26" fmla="*/ 121 w 124"/>
                <a:gd name="T27" fmla="*/ 69 h 69"/>
                <a:gd name="T28" fmla="*/ 124 w 124"/>
                <a:gd name="T2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69">
                  <a:moveTo>
                    <a:pt x="124" y="67"/>
                  </a:moveTo>
                  <a:cubicBezTo>
                    <a:pt x="124" y="66"/>
                    <a:pt x="124" y="65"/>
                    <a:pt x="124" y="65"/>
                  </a:cubicBezTo>
                  <a:cubicBezTo>
                    <a:pt x="124" y="45"/>
                    <a:pt x="116" y="29"/>
                    <a:pt x="103" y="17"/>
                  </a:cubicBezTo>
                  <a:cubicBezTo>
                    <a:pt x="90" y="6"/>
                    <a:pt x="74" y="0"/>
                    <a:pt x="58" y="0"/>
                  </a:cubicBezTo>
                  <a:cubicBezTo>
                    <a:pt x="44" y="0"/>
                    <a:pt x="30" y="5"/>
                    <a:pt x="19" y="15"/>
                  </a:cubicBezTo>
                  <a:cubicBezTo>
                    <a:pt x="8" y="25"/>
                    <a:pt x="1" y="41"/>
                    <a:pt x="0" y="63"/>
                  </a:cubicBezTo>
                  <a:cubicBezTo>
                    <a:pt x="0" y="65"/>
                    <a:pt x="1" y="66"/>
                    <a:pt x="3" y="66"/>
                  </a:cubicBezTo>
                  <a:cubicBezTo>
                    <a:pt x="4" y="66"/>
                    <a:pt x="6" y="65"/>
                    <a:pt x="6" y="63"/>
                  </a:cubicBezTo>
                  <a:cubicBezTo>
                    <a:pt x="7" y="43"/>
                    <a:pt x="14" y="28"/>
                    <a:pt x="23" y="19"/>
                  </a:cubicBezTo>
                  <a:cubicBezTo>
                    <a:pt x="33" y="10"/>
                    <a:pt x="45" y="6"/>
                    <a:pt x="58" y="6"/>
                  </a:cubicBezTo>
                  <a:cubicBezTo>
                    <a:pt x="72" y="6"/>
                    <a:pt x="88" y="11"/>
                    <a:pt x="99" y="22"/>
                  </a:cubicBezTo>
                  <a:cubicBezTo>
                    <a:pt x="111" y="32"/>
                    <a:pt x="118" y="47"/>
                    <a:pt x="118" y="65"/>
                  </a:cubicBezTo>
                  <a:cubicBezTo>
                    <a:pt x="118" y="65"/>
                    <a:pt x="118" y="66"/>
                    <a:pt x="118" y="66"/>
                  </a:cubicBezTo>
                  <a:cubicBezTo>
                    <a:pt x="118" y="68"/>
                    <a:pt x="120" y="69"/>
                    <a:pt x="121" y="69"/>
                  </a:cubicBezTo>
                  <a:cubicBezTo>
                    <a:pt x="123" y="69"/>
                    <a:pt x="124" y="68"/>
                    <a:pt x="124" y="6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2" name="Freeform 86"/>
            <p:cNvSpPr/>
            <p:nvPr/>
          </p:nvSpPr>
          <p:spPr bwMode="auto">
            <a:xfrm>
              <a:off x="835" y="2320"/>
              <a:ext cx="48" cy="22"/>
            </a:xfrm>
            <a:custGeom>
              <a:avLst/>
              <a:gdLst>
                <a:gd name="T0" fmla="*/ 2 w 39"/>
                <a:gd name="T1" fmla="*/ 18 h 18"/>
                <a:gd name="T2" fmla="*/ 38 w 39"/>
                <a:gd name="T3" fmla="*/ 2 h 18"/>
                <a:gd name="T4" fmla="*/ 39 w 39"/>
                <a:gd name="T5" fmla="*/ 0 h 18"/>
                <a:gd name="T6" fmla="*/ 37 w 39"/>
                <a:gd name="T7" fmla="*/ 0 h 18"/>
                <a:gd name="T8" fmla="*/ 1 w 39"/>
                <a:gd name="T9" fmla="*/ 16 h 18"/>
                <a:gd name="T10" fmla="*/ 0 w 39"/>
                <a:gd name="T11" fmla="*/ 17 h 18"/>
                <a:gd name="T12" fmla="*/ 2 w 3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8">
                  <a:moveTo>
                    <a:pt x="2" y="18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7"/>
                  </a:cubicBezTo>
                  <a:cubicBezTo>
                    <a:pt x="0" y="18"/>
                    <a:pt x="1" y="18"/>
                    <a:pt x="2" y="1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3" name="Freeform 87"/>
            <p:cNvSpPr/>
            <p:nvPr/>
          </p:nvSpPr>
          <p:spPr bwMode="auto">
            <a:xfrm>
              <a:off x="824" y="2288"/>
              <a:ext cx="42" cy="33"/>
            </a:xfrm>
            <a:custGeom>
              <a:avLst/>
              <a:gdLst>
                <a:gd name="T0" fmla="*/ 2 w 34"/>
                <a:gd name="T1" fmla="*/ 26 h 27"/>
                <a:gd name="T2" fmla="*/ 33 w 34"/>
                <a:gd name="T3" fmla="*/ 2 h 27"/>
                <a:gd name="T4" fmla="*/ 34 w 34"/>
                <a:gd name="T5" fmla="*/ 0 h 27"/>
                <a:gd name="T6" fmla="*/ 32 w 34"/>
                <a:gd name="T7" fmla="*/ 0 h 27"/>
                <a:gd name="T8" fmla="*/ 0 w 34"/>
                <a:gd name="T9" fmla="*/ 24 h 27"/>
                <a:gd name="T10" fmla="*/ 0 w 34"/>
                <a:gd name="T11" fmla="*/ 26 h 27"/>
                <a:gd name="T12" fmla="*/ 2 w 34"/>
                <a:gd name="T1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7">
                  <a:moveTo>
                    <a:pt x="2" y="26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4" y="2"/>
                    <a:pt x="34" y="1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1" y="27"/>
                    <a:pt x="1" y="27"/>
                    <a:pt x="2" y="26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4" name="Freeform 88"/>
            <p:cNvSpPr/>
            <p:nvPr/>
          </p:nvSpPr>
          <p:spPr bwMode="auto">
            <a:xfrm>
              <a:off x="221" y="2264"/>
              <a:ext cx="152" cy="87"/>
            </a:xfrm>
            <a:custGeom>
              <a:avLst/>
              <a:gdLst>
                <a:gd name="T0" fmla="*/ 6 w 124"/>
                <a:gd name="T1" fmla="*/ 61 h 72"/>
                <a:gd name="T2" fmla="*/ 26 w 124"/>
                <a:gd name="T3" fmla="*/ 21 h 72"/>
                <a:gd name="T4" fmla="*/ 66 w 124"/>
                <a:gd name="T5" fmla="*/ 6 h 72"/>
                <a:gd name="T6" fmla="*/ 102 w 124"/>
                <a:gd name="T7" fmla="*/ 20 h 72"/>
                <a:gd name="T8" fmla="*/ 118 w 124"/>
                <a:gd name="T9" fmla="*/ 64 h 72"/>
                <a:gd name="T10" fmla="*/ 118 w 124"/>
                <a:gd name="T11" fmla="*/ 69 h 72"/>
                <a:gd name="T12" fmla="*/ 121 w 124"/>
                <a:gd name="T13" fmla="*/ 72 h 72"/>
                <a:gd name="T14" fmla="*/ 124 w 124"/>
                <a:gd name="T15" fmla="*/ 69 h 72"/>
                <a:gd name="T16" fmla="*/ 124 w 124"/>
                <a:gd name="T17" fmla="*/ 64 h 72"/>
                <a:gd name="T18" fmla="*/ 106 w 124"/>
                <a:gd name="T19" fmla="*/ 16 h 72"/>
                <a:gd name="T20" fmla="*/ 66 w 124"/>
                <a:gd name="T21" fmla="*/ 0 h 72"/>
                <a:gd name="T22" fmla="*/ 23 w 124"/>
                <a:gd name="T23" fmla="*/ 16 h 72"/>
                <a:gd name="T24" fmla="*/ 0 w 124"/>
                <a:gd name="T25" fmla="*/ 61 h 72"/>
                <a:gd name="T26" fmla="*/ 3 w 124"/>
                <a:gd name="T27" fmla="*/ 64 h 72"/>
                <a:gd name="T28" fmla="*/ 6 w 124"/>
                <a:gd name="T29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72">
                  <a:moveTo>
                    <a:pt x="6" y="61"/>
                  </a:moveTo>
                  <a:cubicBezTo>
                    <a:pt x="7" y="44"/>
                    <a:pt x="15" y="30"/>
                    <a:pt x="26" y="21"/>
                  </a:cubicBezTo>
                  <a:cubicBezTo>
                    <a:pt x="38" y="11"/>
                    <a:pt x="52" y="6"/>
                    <a:pt x="66" y="6"/>
                  </a:cubicBezTo>
                  <a:cubicBezTo>
                    <a:pt x="80" y="6"/>
                    <a:pt x="93" y="11"/>
                    <a:pt x="102" y="20"/>
                  </a:cubicBezTo>
                  <a:cubicBezTo>
                    <a:pt x="112" y="29"/>
                    <a:pt x="118" y="44"/>
                    <a:pt x="118" y="64"/>
                  </a:cubicBezTo>
                  <a:cubicBezTo>
                    <a:pt x="118" y="66"/>
                    <a:pt x="118" y="68"/>
                    <a:pt x="118" y="69"/>
                  </a:cubicBezTo>
                  <a:cubicBezTo>
                    <a:pt x="118" y="71"/>
                    <a:pt x="119" y="72"/>
                    <a:pt x="121" y="72"/>
                  </a:cubicBezTo>
                  <a:cubicBezTo>
                    <a:pt x="122" y="72"/>
                    <a:pt x="124" y="71"/>
                    <a:pt x="124" y="69"/>
                  </a:cubicBezTo>
                  <a:cubicBezTo>
                    <a:pt x="124" y="68"/>
                    <a:pt x="124" y="66"/>
                    <a:pt x="124" y="64"/>
                  </a:cubicBezTo>
                  <a:cubicBezTo>
                    <a:pt x="124" y="43"/>
                    <a:pt x="117" y="26"/>
                    <a:pt x="106" y="16"/>
                  </a:cubicBezTo>
                  <a:cubicBezTo>
                    <a:pt x="95" y="5"/>
                    <a:pt x="81" y="0"/>
                    <a:pt x="66" y="0"/>
                  </a:cubicBezTo>
                  <a:cubicBezTo>
                    <a:pt x="51" y="0"/>
                    <a:pt x="35" y="6"/>
                    <a:pt x="23" y="16"/>
                  </a:cubicBezTo>
                  <a:cubicBezTo>
                    <a:pt x="10" y="26"/>
                    <a:pt x="1" y="42"/>
                    <a:pt x="0" y="61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4" y="64"/>
                    <a:pt x="6" y="63"/>
                    <a:pt x="6" y="6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5" name="Freeform 89"/>
            <p:cNvSpPr/>
            <p:nvPr/>
          </p:nvSpPr>
          <p:spPr bwMode="auto">
            <a:xfrm>
              <a:off x="193" y="2285"/>
              <a:ext cx="47" cy="26"/>
            </a:xfrm>
            <a:custGeom>
              <a:avLst/>
              <a:gdLst>
                <a:gd name="T0" fmla="*/ 37 w 38"/>
                <a:gd name="T1" fmla="*/ 20 h 22"/>
                <a:gd name="T2" fmla="*/ 2 w 38"/>
                <a:gd name="T3" fmla="*/ 0 h 22"/>
                <a:gd name="T4" fmla="*/ 0 w 38"/>
                <a:gd name="T5" fmla="*/ 1 h 22"/>
                <a:gd name="T6" fmla="*/ 1 w 38"/>
                <a:gd name="T7" fmla="*/ 3 h 22"/>
                <a:gd name="T8" fmla="*/ 36 w 38"/>
                <a:gd name="T9" fmla="*/ 22 h 22"/>
                <a:gd name="T10" fmla="*/ 37 w 38"/>
                <a:gd name="T11" fmla="*/ 21 h 22"/>
                <a:gd name="T12" fmla="*/ 37 w 38"/>
                <a:gd name="T13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2">
                  <a:moveTo>
                    <a:pt x="37" y="2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2"/>
                    <a:pt x="37" y="22"/>
                    <a:pt x="37" y="21"/>
                  </a:cubicBezTo>
                  <a:cubicBezTo>
                    <a:pt x="38" y="21"/>
                    <a:pt x="37" y="20"/>
                    <a:pt x="37" y="2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6" name="Freeform 90"/>
            <p:cNvSpPr/>
            <p:nvPr/>
          </p:nvSpPr>
          <p:spPr bwMode="auto">
            <a:xfrm>
              <a:off x="214" y="2255"/>
              <a:ext cx="38" cy="37"/>
            </a:xfrm>
            <a:custGeom>
              <a:avLst/>
              <a:gdLst>
                <a:gd name="T0" fmla="*/ 31 w 31"/>
                <a:gd name="T1" fmla="*/ 28 h 30"/>
                <a:gd name="T2" fmla="*/ 2 w 31"/>
                <a:gd name="T3" fmla="*/ 0 h 30"/>
                <a:gd name="T4" fmla="*/ 0 w 31"/>
                <a:gd name="T5" fmla="*/ 0 h 30"/>
                <a:gd name="T6" fmla="*/ 0 w 31"/>
                <a:gd name="T7" fmla="*/ 2 h 30"/>
                <a:gd name="T8" fmla="*/ 29 w 31"/>
                <a:gd name="T9" fmla="*/ 30 h 30"/>
                <a:gd name="T10" fmla="*/ 31 w 31"/>
                <a:gd name="T11" fmla="*/ 29 h 30"/>
                <a:gd name="T12" fmla="*/ 31 w 31"/>
                <a:gd name="T13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31" y="28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30"/>
                    <a:pt x="30" y="30"/>
                    <a:pt x="31" y="29"/>
                  </a:cubicBezTo>
                  <a:cubicBezTo>
                    <a:pt x="31" y="29"/>
                    <a:pt x="31" y="28"/>
                    <a:pt x="31" y="28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7" name="Freeform 91"/>
            <p:cNvSpPr/>
            <p:nvPr/>
          </p:nvSpPr>
          <p:spPr bwMode="auto">
            <a:xfrm>
              <a:off x="924" y="2468"/>
              <a:ext cx="221" cy="6"/>
            </a:xfrm>
            <a:custGeom>
              <a:avLst/>
              <a:gdLst>
                <a:gd name="T0" fmla="*/ 1 w 181"/>
                <a:gd name="T1" fmla="*/ 5 h 5"/>
                <a:gd name="T2" fmla="*/ 180 w 181"/>
                <a:gd name="T3" fmla="*/ 3 h 5"/>
                <a:gd name="T4" fmla="*/ 181 w 181"/>
                <a:gd name="T5" fmla="*/ 1 h 5"/>
                <a:gd name="T6" fmla="*/ 180 w 181"/>
                <a:gd name="T7" fmla="*/ 0 h 5"/>
                <a:gd name="T8" fmla="*/ 1 w 181"/>
                <a:gd name="T9" fmla="*/ 2 h 5"/>
                <a:gd name="T10" fmla="*/ 0 w 181"/>
                <a:gd name="T11" fmla="*/ 4 h 5"/>
                <a:gd name="T12" fmla="*/ 1 w 18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5">
                  <a:moveTo>
                    <a:pt x="1" y="5"/>
                  </a:moveTo>
                  <a:cubicBezTo>
                    <a:pt x="180" y="3"/>
                    <a:pt x="180" y="3"/>
                    <a:pt x="180" y="3"/>
                  </a:cubicBezTo>
                  <a:cubicBezTo>
                    <a:pt x="181" y="3"/>
                    <a:pt x="181" y="2"/>
                    <a:pt x="181" y="1"/>
                  </a:cubicBezTo>
                  <a:cubicBezTo>
                    <a:pt x="181" y="1"/>
                    <a:pt x="181" y="0"/>
                    <a:pt x="180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1" y="5"/>
                    <a:pt x="1" y="5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8" name="Freeform 92"/>
            <p:cNvSpPr/>
            <p:nvPr/>
          </p:nvSpPr>
          <p:spPr bwMode="auto">
            <a:xfrm>
              <a:off x="917" y="2509"/>
              <a:ext cx="207" cy="62"/>
            </a:xfrm>
            <a:custGeom>
              <a:avLst/>
              <a:gdLst>
                <a:gd name="T0" fmla="*/ 1 w 170"/>
                <a:gd name="T1" fmla="*/ 3 h 51"/>
                <a:gd name="T2" fmla="*/ 168 w 170"/>
                <a:gd name="T3" fmla="*/ 51 h 51"/>
                <a:gd name="T4" fmla="*/ 169 w 170"/>
                <a:gd name="T5" fmla="*/ 50 h 51"/>
                <a:gd name="T6" fmla="*/ 168 w 170"/>
                <a:gd name="T7" fmla="*/ 48 h 51"/>
                <a:gd name="T8" fmla="*/ 2 w 170"/>
                <a:gd name="T9" fmla="*/ 0 h 51"/>
                <a:gd name="T10" fmla="*/ 0 w 170"/>
                <a:gd name="T11" fmla="*/ 1 h 51"/>
                <a:gd name="T12" fmla="*/ 1 w 170"/>
                <a:gd name="T1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1">
                  <a:moveTo>
                    <a:pt x="1" y="3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8" y="51"/>
                    <a:pt x="169" y="50"/>
                    <a:pt x="169" y="50"/>
                  </a:cubicBezTo>
                  <a:cubicBezTo>
                    <a:pt x="170" y="49"/>
                    <a:pt x="169" y="48"/>
                    <a:pt x="168" y="4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39" name="Freeform 93"/>
            <p:cNvSpPr/>
            <p:nvPr/>
          </p:nvSpPr>
          <p:spPr bwMode="auto">
            <a:xfrm>
              <a:off x="-69" y="2499"/>
              <a:ext cx="215" cy="25"/>
            </a:xfrm>
            <a:custGeom>
              <a:avLst/>
              <a:gdLst>
                <a:gd name="T0" fmla="*/ 174 w 176"/>
                <a:gd name="T1" fmla="*/ 0 h 21"/>
                <a:gd name="T2" fmla="*/ 2 w 176"/>
                <a:gd name="T3" fmla="*/ 18 h 21"/>
                <a:gd name="T4" fmla="*/ 0 w 176"/>
                <a:gd name="T5" fmla="*/ 20 h 21"/>
                <a:gd name="T6" fmla="*/ 2 w 176"/>
                <a:gd name="T7" fmla="*/ 21 h 21"/>
                <a:gd name="T8" fmla="*/ 174 w 176"/>
                <a:gd name="T9" fmla="*/ 3 h 21"/>
                <a:gd name="T10" fmla="*/ 176 w 176"/>
                <a:gd name="T11" fmla="*/ 2 h 21"/>
                <a:gd name="T12" fmla="*/ 174 w 176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1">
                  <a:moveTo>
                    <a:pt x="174" y="0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0"/>
                  </a:cubicBezTo>
                  <a:cubicBezTo>
                    <a:pt x="1" y="20"/>
                    <a:pt x="1" y="21"/>
                    <a:pt x="2" y="2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5" y="3"/>
                    <a:pt x="176" y="2"/>
                    <a:pt x="176" y="2"/>
                  </a:cubicBezTo>
                  <a:cubicBezTo>
                    <a:pt x="175" y="1"/>
                    <a:pt x="175" y="0"/>
                    <a:pt x="174" y="0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40" name="Freeform 94"/>
            <p:cNvSpPr/>
            <p:nvPr/>
          </p:nvSpPr>
          <p:spPr bwMode="auto">
            <a:xfrm>
              <a:off x="-72" y="2456"/>
              <a:ext cx="214" cy="13"/>
            </a:xfrm>
            <a:custGeom>
              <a:avLst/>
              <a:gdLst>
                <a:gd name="T0" fmla="*/ 173 w 175"/>
                <a:gd name="T1" fmla="*/ 9 h 11"/>
                <a:gd name="T2" fmla="*/ 1 w 175"/>
                <a:gd name="T3" fmla="*/ 0 h 11"/>
                <a:gd name="T4" fmla="*/ 0 w 175"/>
                <a:gd name="T5" fmla="*/ 1 h 11"/>
                <a:gd name="T6" fmla="*/ 1 w 175"/>
                <a:gd name="T7" fmla="*/ 3 h 11"/>
                <a:gd name="T8" fmla="*/ 173 w 175"/>
                <a:gd name="T9" fmla="*/ 11 h 11"/>
                <a:gd name="T10" fmla="*/ 175 w 175"/>
                <a:gd name="T11" fmla="*/ 10 h 11"/>
                <a:gd name="T12" fmla="*/ 173 w 175"/>
                <a:gd name="T13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1">
                  <a:moveTo>
                    <a:pt x="173" y="9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1"/>
                    <a:pt x="175" y="11"/>
                    <a:pt x="175" y="10"/>
                  </a:cubicBezTo>
                  <a:cubicBezTo>
                    <a:pt x="175" y="9"/>
                    <a:pt x="174" y="9"/>
                    <a:pt x="173" y="9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5" name="Group 4"/>
          <p:cNvGrpSpPr>
            <a:grpSpLocks noChangeAspect="1"/>
          </p:cNvGrpSpPr>
          <p:nvPr/>
        </p:nvGrpSpPr>
        <p:grpSpPr>
          <a:xfrm>
            <a:off x="7354377" y="5218653"/>
            <a:ext cx="1576919" cy="1491180"/>
            <a:chOff x="-89" y="2342"/>
            <a:chExt cx="938" cy="8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6" name="Freeform 5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7" name="Freeform 6"/>
            <p:cNvSpPr/>
            <p:nvPr/>
          </p:nvSpPr>
          <p:spPr bwMode="auto">
            <a:xfrm>
              <a:off x="-89" y="2350"/>
              <a:ext cx="938" cy="879"/>
            </a:xfrm>
            <a:custGeom>
              <a:avLst/>
              <a:gdLst>
                <a:gd name="T0" fmla="*/ 729 w 768"/>
                <a:gd name="T1" fmla="*/ 211 h 722"/>
                <a:gd name="T2" fmla="*/ 732 w 768"/>
                <a:gd name="T3" fmla="*/ 137 h 722"/>
                <a:gd name="T4" fmla="*/ 626 w 768"/>
                <a:gd name="T5" fmla="*/ 166 h 722"/>
                <a:gd name="T6" fmla="*/ 635 w 768"/>
                <a:gd name="T7" fmla="*/ 93 h 722"/>
                <a:gd name="T8" fmla="*/ 567 w 768"/>
                <a:gd name="T9" fmla="*/ 98 h 722"/>
                <a:gd name="T10" fmla="*/ 544 w 768"/>
                <a:gd name="T11" fmla="*/ 91 h 722"/>
                <a:gd name="T12" fmla="*/ 544 w 768"/>
                <a:gd name="T13" fmla="*/ 91 h 722"/>
                <a:gd name="T14" fmla="*/ 439 w 768"/>
                <a:gd name="T15" fmla="*/ 103 h 722"/>
                <a:gd name="T16" fmla="*/ 377 w 768"/>
                <a:gd name="T17" fmla="*/ 102 h 722"/>
                <a:gd name="T18" fmla="*/ 130 w 768"/>
                <a:gd name="T19" fmla="*/ 204 h 722"/>
                <a:gd name="T20" fmla="*/ 32 w 768"/>
                <a:gd name="T21" fmla="*/ 181 h 722"/>
                <a:gd name="T22" fmla="*/ 37 w 768"/>
                <a:gd name="T23" fmla="*/ 250 h 722"/>
                <a:gd name="T24" fmla="*/ 103 w 768"/>
                <a:gd name="T25" fmla="*/ 249 h 722"/>
                <a:gd name="T26" fmla="*/ 79 w 768"/>
                <a:gd name="T27" fmla="*/ 408 h 722"/>
                <a:gd name="T28" fmla="*/ 83 w 768"/>
                <a:gd name="T29" fmla="*/ 445 h 722"/>
                <a:gd name="T30" fmla="*/ 54 w 768"/>
                <a:gd name="T31" fmla="*/ 532 h 722"/>
                <a:gd name="T32" fmla="*/ 420 w 768"/>
                <a:gd name="T33" fmla="*/ 714 h 722"/>
                <a:gd name="T34" fmla="*/ 742 w 768"/>
                <a:gd name="T35" fmla="*/ 499 h 722"/>
                <a:gd name="T36" fmla="*/ 701 w 768"/>
                <a:gd name="T37" fmla="*/ 413 h 722"/>
                <a:gd name="T38" fmla="*/ 702 w 768"/>
                <a:gd name="T39" fmla="*/ 378 h 722"/>
                <a:gd name="T40" fmla="*/ 657 w 768"/>
                <a:gd name="T41" fmla="*/ 213 h 722"/>
                <a:gd name="T42" fmla="*/ 729 w 768"/>
                <a:gd name="T43" fmla="*/ 21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8" h="722">
                  <a:moveTo>
                    <a:pt x="729" y="211"/>
                  </a:moveTo>
                  <a:cubicBezTo>
                    <a:pt x="761" y="212"/>
                    <a:pt x="768" y="166"/>
                    <a:pt x="732" y="137"/>
                  </a:cubicBezTo>
                  <a:cubicBezTo>
                    <a:pt x="700" y="111"/>
                    <a:pt x="661" y="139"/>
                    <a:pt x="626" y="166"/>
                  </a:cubicBezTo>
                  <a:cubicBezTo>
                    <a:pt x="655" y="132"/>
                    <a:pt x="672" y="87"/>
                    <a:pt x="635" y="93"/>
                  </a:cubicBezTo>
                  <a:cubicBezTo>
                    <a:pt x="610" y="98"/>
                    <a:pt x="583" y="98"/>
                    <a:pt x="567" y="98"/>
                  </a:cubicBezTo>
                  <a:cubicBezTo>
                    <a:pt x="568" y="94"/>
                    <a:pt x="554" y="89"/>
                    <a:pt x="544" y="91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488" y="47"/>
                    <a:pt x="462" y="0"/>
                    <a:pt x="439" y="103"/>
                  </a:cubicBezTo>
                  <a:cubicBezTo>
                    <a:pt x="420" y="101"/>
                    <a:pt x="399" y="101"/>
                    <a:pt x="377" y="102"/>
                  </a:cubicBezTo>
                  <a:cubicBezTo>
                    <a:pt x="251" y="108"/>
                    <a:pt x="174" y="146"/>
                    <a:pt x="130" y="204"/>
                  </a:cubicBezTo>
                  <a:cubicBezTo>
                    <a:pt x="97" y="180"/>
                    <a:pt x="61" y="156"/>
                    <a:pt x="32" y="181"/>
                  </a:cubicBezTo>
                  <a:cubicBezTo>
                    <a:pt x="0" y="209"/>
                    <a:pt x="7" y="251"/>
                    <a:pt x="37" y="250"/>
                  </a:cubicBezTo>
                  <a:cubicBezTo>
                    <a:pt x="58" y="249"/>
                    <a:pt x="85" y="248"/>
                    <a:pt x="103" y="249"/>
                  </a:cubicBezTo>
                  <a:cubicBezTo>
                    <a:pt x="82" y="296"/>
                    <a:pt x="76" y="350"/>
                    <a:pt x="79" y="408"/>
                  </a:cubicBezTo>
                  <a:cubicBezTo>
                    <a:pt x="80" y="421"/>
                    <a:pt x="81" y="433"/>
                    <a:pt x="83" y="445"/>
                  </a:cubicBezTo>
                  <a:cubicBezTo>
                    <a:pt x="63" y="472"/>
                    <a:pt x="52" y="502"/>
                    <a:pt x="54" y="532"/>
                  </a:cubicBezTo>
                  <a:cubicBezTo>
                    <a:pt x="59" y="641"/>
                    <a:pt x="262" y="722"/>
                    <a:pt x="420" y="714"/>
                  </a:cubicBezTo>
                  <a:cubicBezTo>
                    <a:pt x="579" y="707"/>
                    <a:pt x="747" y="608"/>
                    <a:pt x="742" y="499"/>
                  </a:cubicBezTo>
                  <a:cubicBezTo>
                    <a:pt x="740" y="467"/>
                    <a:pt x="726" y="438"/>
                    <a:pt x="701" y="413"/>
                  </a:cubicBezTo>
                  <a:cubicBezTo>
                    <a:pt x="702" y="401"/>
                    <a:pt x="703" y="390"/>
                    <a:pt x="702" y="378"/>
                  </a:cubicBezTo>
                  <a:cubicBezTo>
                    <a:pt x="699" y="316"/>
                    <a:pt x="686" y="259"/>
                    <a:pt x="657" y="213"/>
                  </a:cubicBezTo>
                  <a:cubicBezTo>
                    <a:pt x="677" y="211"/>
                    <a:pt x="707" y="211"/>
                    <a:pt x="729" y="211"/>
                  </a:cubicBezTo>
                  <a:close/>
                </a:path>
              </a:pathLst>
            </a:custGeom>
            <a:noFill/>
            <a:ln w="6191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8" name="Freeform 7"/>
            <p:cNvSpPr/>
            <p:nvPr/>
          </p:nvSpPr>
          <p:spPr bwMode="auto">
            <a:xfrm>
              <a:off x="664" y="2482"/>
              <a:ext cx="185" cy="131"/>
            </a:xfrm>
            <a:custGeom>
              <a:avLst/>
              <a:gdLst>
                <a:gd name="T0" fmla="*/ 0 w 152"/>
                <a:gd name="T1" fmla="*/ 66 h 108"/>
                <a:gd name="T2" fmla="*/ 116 w 152"/>
                <a:gd name="T3" fmla="*/ 29 h 108"/>
                <a:gd name="T4" fmla="*/ 113 w 152"/>
                <a:gd name="T5" fmla="*/ 103 h 108"/>
                <a:gd name="T6" fmla="*/ 23 w 152"/>
                <a:gd name="T7" fmla="*/ 108 h 108"/>
                <a:gd name="T8" fmla="*/ 0 w 152"/>
                <a:gd name="T9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08">
                  <a:moveTo>
                    <a:pt x="0" y="66"/>
                  </a:moveTo>
                  <a:cubicBezTo>
                    <a:pt x="37" y="38"/>
                    <a:pt x="80" y="0"/>
                    <a:pt x="116" y="29"/>
                  </a:cubicBezTo>
                  <a:cubicBezTo>
                    <a:pt x="152" y="58"/>
                    <a:pt x="145" y="104"/>
                    <a:pt x="113" y="103"/>
                  </a:cubicBezTo>
                  <a:cubicBezTo>
                    <a:pt x="81" y="103"/>
                    <a:pt x="35" y="103"/>
                    <a:pt x="23" y="108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9" name="Freeform 8"/>
            <p:cNvSpPr/>
            <p:nvPr/>
          </p:nvSpPr>
          <p:spPr bwMode="auto">
            <a:xfrm>
              <a:off x="-89" y="2537"/>
              <a:ext cx="174" cy="120"/>
            </a:xfrm>
            <a:custGeom>
              <a:avLst/>
              <a:gdLst>
                <a:gd name="T0" fmla="*/ 142 w 142"/>
                <a:gd name="T1" fmla="*/ 59 h 99"/>
                <a:gd name="T2" fmla="*/ 32 w 142"/>
                <a:gd name="T3" fmla="*/ 28 h 99"/>
                <a:gd name="T4" fmla="*/ 37 w 142"/>
                <a:gd name="T5" fmla="*/ 97 h 99"/>
                <a:gd name="T6" fmla="*/ 121 w 142"/>
                <a:gd name="T7" fmla="*/ 99 h 99"/>
                <a:gd name="T8" fmla="*/ 142 w 142"/>
                <a:gd name="T9" fmla="*/ 5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9">
                  <a:moveTo>
                    <a:pt x="142" y="59"/>
                  </a:moveTo>
                  <a:cubicBezTo>
                    <a:pt x="106" y="34"/>
                    <a:pt x="65" y="0"/>
                    <a:pt x="32" y="28"/>
                  </a:cubicBezTo>
                  <a:cubicBezTo>
                    <a:pt x="0" y="56"/>
                    <a:pt x="7" y="98"/>
                    <a:pt x="37" y="97"/>
                  </a:cubicBezTo>
                  <a:cubicBezTo>
                    <a:pt x="67" y="96"/>
                    <a:pt x="110" y="94"/>
                    <a:pt x="121" y="99"/>
                  </a:cubicBezTo>
                  <a:lnTo>
                    <a:pt x="142" y="59"/>
                  </a:ln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0" name="Freeform 9"/>
            <p:cNvSpPr/>
            <p:nvPr/>
          </p:nvSpPr>
          <p:spPr bwMode="auto">
            <a:xfrm>
              <a:off x="-2" y="2461"/>
              <a:ext cx="780" cy="732"/>
            </a:xfrm>
            <a:custGeom>
              <a:avLst/>
              <a:gdLst>
                <a:gd name="T0" fmla="*/ 631 w 639"/>
                <a:gd name="T1" fmla="*/ 287 h 601"/>
                <a:gd name="T2" fmla="*/ 334 w 639"/>
                <a:gd name="T3" fmla="*/ 593 h 601"/>
                <a:gd name="T4" fmla="*/ 8 w 639"/>
                <a:gd name="T5" fmla="*/ 317 h 601"/>
                <a:gd name="T6" fmla="*/ 306 w 639"/>
                <a:gd name="T7" fmla="*/ 11 h 601"/>
                <a:gd name="T8" fmla="*/ 631 w 639"/>
                <a:gd name="T9" fmla="*/ 287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01">
                  <a:moveTo>
                    <a:pt x="631" y="287"/>
                  </a:moveTo>
                  <a:cubicBezTo>
                    <a:pt x="639" y="448"/>
                    <a:pt x="506" y="584"/>
                    <a:pt x="334" y="593"/>
                  </a:cubicBezTo>
                  <a:cubicBezTo>
                    <a:pt x="161" y="601"/>
                    <a:pt x="16" y="478"/>
                    <a:pt x="8" y="317"/>
                  </a:cubicBezTo>
                  <a:cubicBezTo>
                    <a:pt x="0" y="157"/>
                    <a:pt x="61" y="23"/>
                    <a:pt x="306" y="11"/>
                  </a:cubicBezTo>
                  <a:cubicBezTo>
                    <a:pt x="550" y="0"/>
                    <a:pt x="623" y="126"/>
                    <a:pt x="631" y="287"/>
                  </a:cubicBezTo>
                  <a:close/>
                </a:path>
              </a:pathLst>
            </a:custGeom>
            <a:solidFill>
              <a:srgbClr val="48B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1" name="Freeform 10"/>
            <p:cNvSpPr/>
            <p:nvPr/>
          </p:nvSpPr>
          <p:spPr bwMode="auto">
            <a:xfrm>
              <a:off x="-27" y="2730"/>
              <a:ext cx="851" cy="499"/>
            </a:xfrm>
            <a:custGeom>
              <a:avLst/>
              <a:gdLst>
                <a:gd name="T0" fmla="*/ 603 w 696"/>
                <a:gd name="T1" fmla="*/ 64 h 410"/>
                <a:gd name="T2" fmla="*/ 604 w 696"/>
                <a:gd name="T3" fmla="*/ 57 h 410"/>
                <a:gd name="T4" fmla="*/ 543 w 696"/>
                <a:gd name="T5" fmla="*/ 2 h 410"/>
                <a:gd name="T6" fmla="*/ 502 w 696"/>
                <a:gd name="T7" fmla="*/ 22 h 410"/>
                <a:gd name="T8" fmla="*/ 337 w 696"/>
                <a:gd name="T9" fmla="*/ 7 h 410"/>
                <a:gd name="T10" fmla="*/ 174 w 696"/>
                <a:gd name="T11" fmla="*/ 38 h 410"/>
                <a:gd name="T12" fmla="*/ 131 w 696"/>
                <a:gd name="T13" fmla="*/ 22 h 410"/>
                <a:gd name="T14" fmla="*/ 77 w 696"/>
                <a:gd name="T15" fmla="*/ 82 h 410"/>
                <a:gd name="T16" fmla="*/ 78 w 696"/>
                <a:gd name="T17" fmla="*/ 89 h 410"/>
                <a:gd name="T18" fmla="*/ 3 w 696"/>
                <a:gd name="T19" fmla="*/ 220 h 410"/>
                <a:gd name="T20" fmla="*/ 369 w 696"/>
                <a:gd name="T21" fmla="*/ 402 h 410"/>
                <a:gd name="T22" fmla="*/ 691 w 696"/>
                <a:gd name="T23" fmla="*/ 187 h 410"/>
                <a:gd name="T24" fmla="*/ 603 w 696"/>
                <a:gd name="T25" fmla="*/ 6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6" h="410">
                  <a:moveTo>
                    <a:pt x="603" y="64"/>
                  </a:moveTo>
                  <a:cubicBezTo>
                    <a:pt x="604" y="61"/>
                    <a:pt x="604" y="59"/>
                    <a:pt x="604" y="57"/>
                  </a:cubicBezTo>
                  <a:cubicBezTo>
                    <a:pt x="602" y="25"/>
                    <a:pt x="575" y="0"/>
                    <a:pt x="543" y="2"/>
                  </a:cubicBezTo>
                  <a:cubicBezTo>
                    <a:pt x="527" y="3"/>
                    <a:pt x="512" y="11"/>
                    <a:pt x="502" y="22"/>
                  </a:cubicBezTo>
                  <a:cubicBezTo>
                    <a:pt x="453" y="10"/>
                    <a:pt x="397" y="4"/>
                    <a:pt x="337" y="7"/>
                  </a:cubicBezTo>
                  <a:cubicBezTo>
                    <a:pt x="278" y="10"/>
                    <a:pt x="223" y="21"/>
                    <a:pt x="174" y="38"/>
                  </a:cubicBezTo>
                  <a:cubicBezTo>
                    <a:pt x="163" y="27"/>
                    <a:pt x="148" y="21"/>
                    <a:pt x="131" y="22"/>
                  </a:cubicBezTo>
                  <a:cubicBezTo>
                    <a:pt x="100" y="23"/>
                    <a:pt x="75" y="50"/>
                    <a:pt x="77" y="82"/>
                  </a:cubicBezTo>
                  <a:cubicBezTo>
                    <a:pt x="77" y="84"/>
                    <a:pt x="77" y="87"/>
                    <a:pt x="78" y="89"/>
                  </a:cubicBezTo>
                  <a:cubicBezTo>
                    <a:pt x="29" y="126"/>
                    <a:pt x="0" y="172"/>
                    <a:pt x="3" y="220"/>
                  </a:cubicBezTo>
                  <a:cubicBezTo>
                    <a:pt x="8" y="329"/>
                    <a:pt x="211" y="410"/>
                    <a:pt x="369" y="402"/>
                  </a:cubicBezTo>
                  <a:cubicBezTo>
                    <a:pt x="528" y="395"/>
                    <a:pt x="696" y="296"/>
                    <a:pt x="691" y="187"/>
                  </a:cubicBezTo>
                  <a:cubicBezTo>
                    <a:pt x="689" y="139"/>
                    <a:pt x="656" y="96"/>
                    <a:pt x="603" y="64"/>
                  </a:cubicBezTo>
                  <a:close/>
                </a:path>
              </a:pathLst>
            </a:custGeom>
            <a:solidFill>
              <a:srgbClr val="A9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2" name="Freeform 11"/>
            <p:cNvSpPr/>
            <p:nvPr/>
          </p:nvSpPr>
          <p:spPr bwMode="auto">
            <a:xfrm>
              <a:off x="110" y="2791"/>
              <a:ext cx="34" cy="35"/>
            </a:xfrm>
            <a:custGeom>
              <a:avLst/>
              <a:gdLst>
                <a:gd name="T0" fmla="*/ 28 w 28"/>
                <a:gd name="T1" fmla="*/ 14 h 29"/>
                <a:gd name="T2" fmla="*/ 15 w 28"/>
                <a:gd name="T3" fmla="*/ 29 h 29"/>
                <a:gd name="T4" fmla="*/ 0 w 28"/>
                <a:gd name="T5" fmla="*/ 15 h 29"/>
                <a:gd name="T6" fmla="*/ 13 w 28"/>
                <a:gd name="T7" fmla="*/ 1 h 29"/>
                <a:gd name="T8" fmla="*/ 28 w 2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cubicBezTo>
                    <a:pt x="28" y="22"/>
                    <a:pt x="22" y="28"/>
                    <a:pt x="15" y="29"/>
                  </a:cubicBezTo>
                  <a:cubicBezTo>
                    <a:pt x="7" y="29"/>
                    <a:pt x="0" y="23"/>
                    <a:pt x="0" y="15"/>
                  </a:cubicBezTo>
                  <a:cubicBezTo>
                    <a:pt x="0" y="8"/>
                    <a:pt x="6" y="1"/>
                    <a:pt x="13" y="1"/>
                  </a:cubicBezTo>
                  <a:cubicBezTo>
                    <a:pt x="21" y="0"/>
                    <a:pt x="28" y="6"/>
                    <a:pt x="28" y="14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3" name="Freeform 12"/>
            <p:cNvSpPr/>
            <p:nvPr/>
          </p:nvSpPr>
          <p:spPr bwMode="auto">
            <a:xfrm>
              <a:off x="632" y="2768"/>
              <a:ext cx="34" cy="34"/>
            </a:xfrm>
            <a:custGeom>
              <a:avLst/>
              <a:gdLst>
                <a:gd name="T0" fmla="*/ 28 w 28"/>
                <a:gd name="T1" fmla="*/ 13 h 28"/>
                <a:gd name="T2" fmla="*/ 15 w 28"/>
                <a:gd name="T3" fmla="*/ 28 h 28"/>
                <a:gd name="T4" fmla="*/ 0 w 28"/>
                <a:gd name="T5" fmla="*/ 15 h 28"/>
                <a:gd name="T6" fmla="*/ 13 w 28"/>
                <a:gd name="T7" fmla="*/ 0 h 28"/>
                <a:gd name="T8" fmla="*/ 28 w 2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3"/>
                  </a:moveTo>
                  <a:cubicBezTo>
                    <a:pt x="28" y="21"/>
                    <a:pt x="22" y="28"/>
                    <a:pt x="15" y="28"/>
                  </a:cubicBezTo>
                  <a:cubicBezTo>
                    <a:pt x="7" y="28"/>
                    <a:pt x="1" y="22"/>
                    <a:pt x="0" y="15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lose/>
                </a:path>
              </a:pathLst>
            </a:custGeom>
            <a:solidFill>
              <a:srgbClr val="45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4" name="Freeform 13"/>
            <p:cNvSpPr/>
            <p:nvPr/>
          </p:nvSpPr>
          <p:spPr bwMode="auto">
            <a:xfrm>
              <a:off x="144" y="2601"/>
              <a:ext cx="132" cy="132"/>
            </a:xfrm>
            <a:custGeom>
              <a:avLst/>
              <a:gdLst>
                <a:gd name="T0" fmla="*/ 106 w 108"/>
                <a:gd name="T1" fmla="*/ 52 h 108"/>
                <a:gd name="T2" fmla="*/ 57 w 108"/>
                <a:gd name="T3" fmla="*/ 107 h 108"/>
                <a:gd name="T4" fmla="*/ 2 w 108"/>
                <a:gd name="T5" fmla="*/ 57 h 108"/>
                <a:gd name="T6" fmla="*/ 51 w 108"/>
                <a:gd name="T7" fmla="*/ 2 h 108"/>
                <a:gd name="T8" fmla="*/ 106 w 108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2"/>
                  </a:moveTo>
                  <a:cubicBezTo>
                    <a:pt x="108" y="81"/>
                    <a:pt x="85" y="105"/>
                    <a:pt x="57" y="107"/>
                  </a:cubicBezTo>
                  <a:cubicBezTo>
                    <a:pt x="28" y="108"/>
                    <a:pt x="3" y="86"/>
                    <a:pt x="2" y="57"/>
                  </a:cubicBezTo>
                  <a:cubicBezTo>
                    <a:pt x="0" y="28"/>
                    <a:pt x="23" y="3"/>
                    <a:pt x="51" y="2"/>
                  </a:cubicBezTo>
                  <a:cubicBezTo>
                    <a:pt x="80" y="0"/>
                    <a:pt x="105" y="23"/>
                    <a:pt x="10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5" name="Freeform 14"/>
            <p:cNvSpPr/>
            <p:nvPr/>
          </p:nvSpPr>
          <p:spPr bwMode="auto">
            <a:xfrm>
              <a:off x="166" y="2601"/>
              <a:ext cx="109" cy="108"/>
            </a:xfrm>
            <a:custGeom>
              <a:avLst/>
              <a:gdLst>
                <a:gd name="T0" fmla="*/ 33 w 89"/>
                <a:gd name="T1" fmla="*/ 2 h 89"/>
                <a:gd name="T2" fmla="*/ 26 w 89"/>
                <a:gd name="T3" fmla="*/ 3 h 89"/>
                <a:gd name="T4" fmla="*/ 1 w 89"/>
                <a:gd name="T5" fmla="*/ 45 h 89"/>
                <a:gd name="T6" fmla="*/ 49 w 89"/>
                <a:gd name="T7" fmla="*/ 88 h 89"/>
                <a:gd name="T8" fmla="*/ 88 w 89"/>
                <a:gd name="T9" fmla="*/ 60 h 89"/>
                <a:gd name="T10" fmla="*/ 88 w 89"/>
                <a:gd name="T11" fmla="*/ 52 h 89"/>
                <a:gd name="T12" fmla="*/ 33 w 89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89">
                  <a:moveTo>
                    <a:pt x="33" y="2"/>
                  </a:moveTo>
                  <a:cubicBezTo>
                    <a:pt x="31" y="2"/>
                    <a:pt x="29" y="2"/>
                    <a:pt x="26" y="3"/>
                  </a:cubicBezTo>
                  <a:cubicBezTo>
                    <a:pt x="11" y="10"/>
                    <a:pt x="0" y="27"/>
                    <a:pt x="1" y="45"/>
                  </a:cubicBezTo>
                  <a:cubicBezTo>
                    <a:pt x="2" y="70"/>
                    <a:pt x="24" y="89"/>
                    <a:pt x="49" y="88"/>
                  </a:cubicBezTo>
                  <a:cubicBezTo>
                    <a:pt x="67" y="87"/>
                    <a:pt x="82" y="76"/>
                    <a:pt x="88" y="60"/>
                  </a:cubicBezTo>
                  <a:cubicBezTo>
                    <a:pt x="88" y="57"/>
                    <a:pt x="89" y="55"/>
                    <a:pt x="88" y="52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6" name="Freeform 15"/>
            <p:cNvSpPr/>
            <p:nvPr/>
          </p:nvSpPr>
          <p:spPr bwMode="auto">
            <a:xfrm>
              <a:off x="180" y="2601"/>
              <a:ext cx="94" cy="95"/>
            </a:xfrm>
            <a:custGeom>
              <a:avLst/>
              <a:gdLst>
                <a:gd name="T0" fmla="*/ 22 w 77"/>
                <a:gd name="T1" fmla="*/ 2 h 78"/>
                <a:gd name="T2" fmla="*/ 19 w 77"/>
                <a:gd name="T3" fmla="*/ 2 h 78"/>
                <a:gd name="T4" fmla="*/ 0 w 77"/>
                <a:gd name="T5" fmla="*/ 38 h 78"/>
                <a:gd name="T6" fmla="*/ 43 w 77"/>
                <a:gd name="T7" fmla="*/ 77 h 78"/>
                <a:gd name="T8" fmla="*/ 77 w 77"/>
                <a:gd name="T9" fmla="*/ 54 h 78"/>
                <a:gd name="T10" fmla="*/ 77 w 77"/>
                <a:gd name="T11" fmla="*/ 52 h 78"/>
                <a:gd name="T12" fmla="*/ 22 w 77"/>
                <a:gd name="T13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78">
                  <a:moveTo>
                    <a:pt x="22" y="2"/>
                  </a:moveTo>
                  <a:cubicBezTo>
                    <a:pt x="21" y="2"/>
                    <a:pt x="20" y="2"/>
                    <a:pt x="19" y="2"/>
                  </a:cubicBezTo>
                  <a:cubicBezTo>
                    <a:pt x="7" y="10"/>
                    <a:pt x="0" y="23"/>
                    <a:pt x="0" y="38"/>
                  </a:cubicBezTo>
                  <a:cubicBezTo>
                    <a:pt x="2" y="60"/>
                    <a:pt x="21" y="78"/>
                    <a:pt x="43" y="77"/>
                  </a:cubicBezTo>
                  <a:cubicBezTo>
                    <a:pt x="58" y="76"/>
                    <a:pt x="71" y="67"/>
                    <a:pt x="77" y="54"/>
                  </a:cubicBezTo>
                  <a:cubicBezTo>
                    <a:pt x="77" y="53"/>
                    <a:pt x="77" y="52"/>
                    <a:pt x="77" y="52"/>
                  </a:cubicBezTo>
                  <a:cubicBezTo>
                    <a:pt x="76" y="23"/>
                    <a:pt x="51" y="0"/>
                    <a:pt x="22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7" name="Freeform 16"/>
            <p:cNvSpPr/>
            <p:nvPr/>
          </p:nvSpPr>
          <p:spPr bwMode="auto">
            <a:xfrm>
              <a:off x="166" y="2625"/>
              <a:ext cx="27" cy="28"/>
            </a:xfrm>
            <a:custGeom>
              <a:avLst/>
              <a:gdLst>
                <a:gd name="T0" fmla="*/ 22 w 22"/>
                <a:gd name="T1" fmla="*/ 11 h 23"/>
                <a:gd name="T2" fmla="*/ 11 w 22"/>
                <a:gd name="T3" fmla="*/ 22 h 23"/>
                <a:gd name="T4" fmla="*/ 0 w 22"/>
                <a:gd name="T5" fmla="*/ 12 h 23"/>
                <a:gd name="T6" fmla="*/ 10 w 22"/>
                <a:gd name="T7" fmla="*/ 0 h 23"/>
                <a:gd name="T8" fmla="*/ 22 w 22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2" y="11"/>
                  </a:moveTo>
                  <a:cubicBezTo>
                    <a:pt x="22" y="17"/>
                    <a:pt x="18" y="22"/>
                    <a:pt x="11" y="22"/>
                  </a:cubicBezTo>
                  <a:cubicBezTo>
                    <a:pt x="5" y="23"/>
                    <a:pt x="0" y="18"/>
                    <a:pt x="0" y="12"/>
                  </a:cubicBezTo>
                  <a:cubicBezTo>
                    <a:pt x="0" y="6"/>
                    <a:pt x="4" y="0"/>
                    <a:pt x="10" y="0"/>
                  </a:cubicBezTo>
                  <a:cubicBezTo>
                    <a:pt x="17" y="0"/>
                    <a:pt x="22" y="5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8" name="Freeform 17"/>
            <p:cNvSpPr/>
            <p:nvPr/>
          </p:nvSpPr>
          <p:spPr bwMode="auto">
            <a:xfrm>
              <a:off x="477" y="2585"/>
              <a:ext cx="132" cy="132"/>
            </a:xfrm>
            <a:custGeom>
              <a:avLst/>
              <a:gdLst>
                <a:gd name="T0" fmla="*/ 106 w 108"/>
                <a:gd name="T1" fmla="*/ 51 h 108"/>
                <a:gd name="T2" fmla="*/ 56 w 108"/>
                <a:gd name="T3" fmla="*/ 106 h 108"/>
                <a:gd name="T4" fmla="*/ 1 w 108"/>
                <a:gd name="T5" fmla="*/ 57 h 108"/>
                <a:gd name="T6" fmla="*/ 51 w 108"/>
                <a:gd name="T7" fmla="*/ 2 h 108"/>
                <a:gd name="T8" fmla="*/ 106 w 108"/>
                <a:gd name="T9" fmla="*/ 5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106" y="51"/>
                  </a:moveTo>
                  <a:cubicBezTo>
                    <a:pt x="108" y="80"/>
                    <a:pt x="85" y="105"/>
                    <a:pt x="56" y="106"/>
                  </a:cubicBezTo>
                  <a:cubicBezTo>
                    <a:pt x="27" y="108"/>
                    <a:pt x="3" y="86"/>
                    <a:pt x="1" y="57"/>
                  </a:cubicBezTo>
                  <a:cubicBezTo>
                    <a:pt x="0" y="28"/>
                    <a:pt x="22" y="3"/>
                    <a:pt x="51" y="2"/>
                  </a:cubicBezTo>
                  <a:cubicBezTo>
                    <a:pt x="80" y="0"/>
                    <a:pt x="105" y="23"/>
                    <a:pt x="10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9" name="Freeform 18"/>
            <p:cNvSpPr/>
            <p:nvPr/>
          </p:nvSpPr>
          <p:spPr bwMode="auto">
            <a:xfrm>
              <a:off x="499" y="2585"/>
              <a:ext cx="107" cy="109"/>
            </a:xfrm>
            <a:custGeom>
              <a:avLst/>
              <a:gdLst>
                <a:gd name="T0" fmla="*/ 33 w 88"/>
                <a:gd name="T1" fmla="*/ 2 h 89"/>
                <a:gd name="T2" fmla="*/ 26 w 88"/>
                <a:gd name="T3" fmla="*/ 2 h 89"/>
                <a:gd name="T4" fmla="*/ 1 w 88"/>
                <a:gd name="T5" fmla="*/ 45 h 89"/>
                <a:gd name="T6" fmla="*/ 48 w 88"/>
                <a:gd name="T7" fmla="*/ 88 h 89"/>
                <a:gd name="T8" fmla="*/ 88 w 88"/>
                <a:gd name="T9" fmla="*/ 60 h 89"/>
                <a:gd name="T10" fmla="*/ 88 w 88"/>
                <a:gd name="T11" fmla="*/ 51 h 89"/>
                <a:gd name="T12" fmla="*/ 33 w 88"/>
                <a:gd name="T13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9">
                  <a:moveTo>
                    <a:pt x="33" y="2"/>
                  </a:moveTo>
                  <a:cubicBezTo>
                    <a:pt x="31" y="2"/>
                    <a:pt x="28" y="2"/>
                    <a:pt x="26" y="2"/>
                  </a:cubicBezTo>
                  <a:cubicBezTo>
                    <a:pt x="10" y="10"/>
                    <a:pt x="0" y="27"/>
                    <a:pt x="1" y="45"/>
                  </a:cubicBezTo>
                  <a:cubicBezTo>
                    <a:pt x="2" y="70"/>
                    <a:pt x="23" y="89"/>
                    <a:pt x="48" y="88"/>
                  </a:cubicBezTo>
                  <a:cubicBezTo>
                    <a:pt x="66" y="87"/>
                    <a:pt x="81" y="76"/>
                    <a:pt x="88" y="60"/>
                  </a:cubicBezTo>
                  <a:cubicBezTo>
                    <a:pt x="88" y="57"/>
                    <a:pt x="88" y="54"/>
                    <a:pt x="88" y="51"/>
                  </a:cubicBezTo>
                  <a:cubicBezTo>
                    <a:pt x="87" y="23"/>
                    <a:pt x="62" y="0"/>
                    <a:pt x="33" y="2"/>
                  </a:cubicBezTo>
                  <a:close/>
                </a:path>
              </a:pathLst>
            </a:custGeom>
            <a:solidFill>
              <a:srgbClr val="E6B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0" name="Freeform 19"/>
            <p:cNvSpPr/>
            <p:nvPr/>
          </p:nvSpPr>
          <p:spPr bwMode="auto">
            <a:xfrm>
              <a:off x="511" y="2585"/>
              <a:ext cx="95" cy="94"/>
            </a:xfrm>
            <a:custGeom>
              <a:avLst/>
              <a:gdLst>
                <a:gd name="T0" fmla="*/ 23 w 78"/>
                <a:gd name="T1" fmla="*/ 2 h 77"/>
                <a:gd name="T2" fmla="*/ 20 w 78"/>
                <a:gd name="T3" fmla="*/ 2 h 77"/>
                <a:gd name="T4" fmla="*/ 1 w 78"/>
                <a:gd name="T5" fmla="*/ 38 h 77"/>
                <a:gd name="T6" fmla="*/ 44 w 78"/>
                <a:gd name="T7" fmla="*/ 76 h 77"/>
                <a:gd name="T8" fmla="*/ 78 w 78"/>
                <a:gd name="T9" fmla="*/ 53 h 77"/>
                <a:gd name="T10" fmla="*/ 78 w 78"/>
                <a:gd name="T11" fmla="*/ 51 h 77"/>
                <a:gd name="T12" fmla="*/ 23 w 78"/>
                <a:gd name="T13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7">
                  <a:moveTo>
                    <a:pt x="23" y="2"/>
                  </a:moveTo>
                  <a:cubicBezTo>
                    <a:pt x="22" y="2"/>
                    <a:pt x="21" y="2"/>
                    <a:pt x="20" y="2"/>
                  </a:cubicBezTo>
                  <a:cubicBezTo>
                    <a:pt x="8" y="10"/>
                    <a:pt x="0" y="23"/>
                    <a:pt x="1" y="38"/>
                  </a:cubicBezTo>
                  <a:cubicBezTo>
                    <a:pt x="2" y="60"/>
                    <a:pt x="21" y="77"/>
                    <a:pt x="44" y="76"/>
                  </a:cubicBezTo>
                  <a:cubicBezTo>
                    <a:pt x="59" y="76"/>
                    <a:pt x="72" y="66"/>
                    <a:pt x="78" y="53"/>
                  </a:cubicBezTo>
                  <a:cubicBezTo>
                    <a:pt x="78" y="53"/>
                    <a:pt x="78" y="52"/>
                    <a:pt x="78" y="51"/>
                  </a:cubicBezTo>
                  <a:cubicBezTo>
                    <a:pt x="77" y="23"/>
                    <a:pt x="52" y="0"/>
                    <a:pt x="23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1" name="Freeform 20"/>
            <p:cNvSpPr/>
            <p:nvPr/>
          </p:nvSpPr>
          <p:spPr bwMode="auto">
            <a:xfrm>
              <a:off x="497" y="2610"/>
              <a:ext cx="29" cy="28"/>
            </a:xfrm>
            <a:custGeom>
              <a:avLst/>
              <a:gdLst>
                <a:gd name="T0" fmla="*/ 23 w 23"/>
                <a:gd name="T1" fmla="*/ 11 h 23"/>
                <a:gd name="T2" fmla="*/ 12 w 23"/>
                <a:gd name="T3" fmla="*/ 22 h 23"/>
                <a:gd name="T4" fmla="*/ 0 w 23"/>
                <a:gd name="T5" fmla="*/ 12 h 23"/>
                <a:gd name="T6" fmla="*/ 11 w 23"/>
                <a:gd name="T7" fmla="*/ 0 h 23"/>
                <a:gd name="T8" fmla="*/ 23 w 23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11"/>
                  </a:moveTo>
                  <a:cubicBezTo>
                    <a:pt x="23" y="17"/>
                    <a:pt x="18" y="22"/>
                    <a:pt x="12" y="22"/>
                  </a:cubicBezTo>
                  <a:cubicBezTo>
                    <a:pt x="6" y="23"/>
                    <a:pt x="1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cubicBezTo>
                    <a:pt x="17" y="0"/>
                    <a:pt x="22" y="5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2" name="Freeform 21"/>
            <p:cNvSpPr/>
            <p:nvPr/>
          </p:nvSpPr>
          <p:spPr bwMode="auto">
            <a:xfrm>
              <a:off x="43" y="2888"/>
              <a:ext cx="126" cy="126"/>
            </a:xfrm>
            <a:custGeom>
              <a:avLst/>
              <a:gdLst>
                <a:gd name="T0" fmla="*/ 102 w 103"/>
                <a:gd name="T1" fmla="*/ 49 h 103"/>
                <a:gd name="T2" fmla="*/ 54 w 103"/>
                <a:gd name="T3" fmla="*/ 102 h 103"/>
                <a:gd name="T4" fmla="*/ 2 w 103"/>
                <a:gd name="T5" fmla="*/ 54 h 103"/>
                <a:gd name="T6" fmla="*/ 49 w 103"/>
                <a:gd name="T7" fmla="*/ 2 h 103"/>
                <a:gd name="T8" fmla="*/ 102 w 103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2" y="49"/>
                  </a:moveTo>
                  <a:cubicBezTo>
                    <a:pt x="103" y="77"/>
                    <a:pt x="82" y="100"/>
                    <a:pt x="54" y="102"/>
                  </a:cubicBezTo>
                  <a:cubicBezTo>
                    <a:pt x="26" y="103"/>
                    <a:pt x="3" y="82"/>
                    <a:pt x="2" y="54"/>
                  </a:cubicBezTo>
                  <a:cubicBezTo>
                    <a:pt x="0" y="27"/>
                    <a:pt x="22" y="3"/>
                    <a:pt x="49" y="2"/>
                  </a:cubicBezTo>
                  <a:cubicBezTo>
                    <a:pt x="77" y="0"/>
                    <a:pt x="100" y="22"/>
                    <a:pt x="102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3" name="Freeform 22"/>
            <p:cNvSpPr/>
            <p:nvPr/>
          </p:nvSpPr>
          <p:spPr bwMode="auto">
            <a:xfrm>
              <a:off x="622" y="2851"/>
              <a:ext cx="125" cy="125"/>
            </a:xfrm>
            <a:custGeom>
              <a:avLst/>
              <a:gdLst>
                <a:gd name="T0" fmla="*/ 101 w 102"/>
                <a:gd name="T1" fmla="*/ 49 h 103"/>
                <a:gd name="T2" fmla="*/ 53 w 102"/>
                <a:gd name="T3" fmla="*/ 101 h 103"/>
                <a:gd name="T4" fmla="*/ 1 w 102"/>
                <a:gd name="T5" fmla="*/ 54 h 103"/>
                <a:gd name="T6" fmla="*/ 49 w 102"/>
                <a:gd name="T7" fmla="*/ 1 h 103"/>
                <a:gd name="T8" fmla="*/ 101 w 102"/>
                <a:gd name="T9" fmla="*/ 4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">
                  <a:moveTo>
                    <a:pt x="101" y="49"/>
                  </a:moveTo>
                  <a:cubicBezTo>
                    <a:pt x="102" y="77"/>
                    <a:pt x="81" y="100"/>
                    <a:pt x="53" y="101"/>
                  </a:cubicBezTo>
                  <a:cubicBezTo>
                    <a:pt x="26" y="103"/>
                    <a:pt x="2" y="81"/>
                    <a:pt x="1" y="54"/>
                  </a:cubicBezTo>
                  <a:cubicBezTo>
                    <a:pt x="0" y="26"/>
                    <a:pt x="21" y="3"/>
                    <a:pt x="49" y="1"/>
                  </a:cubicBezTo>
                  <a:cubicBezTo>
                    <a:pt x="76" y="0"/>
                    <a:pt x="100" y="21"/>
                    <a:pt x="101" y="49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4" name="Freeform 23"/>
            <p:cNvSpPr/>
            <p:nvPr/>
          </p:nvSpPr>
          <p:spPr bwMode="auto">
            <a:xfrm>
              <a:off x="219" y="2819"/>
              <a:ext cx="350" cy="184"/>
            </a:xfrm>
            <a:custGeom>
              <a:avLst/>
              <a:gdLst>
                <a:gd name="T0" fmla="*/ 25 w 287"/>
                <a:gd name="T1" fmla="*/ 42 h 151"/>
                <a:gd name="T2" fmla="*/ 273 w 287"/>
                <a:gd name="T3" fmla="*/ 28 h 151"/>
                <a:gd name="T4" fmla="*/ 164 w 287"/>
                <a:gd name="T5" fmla="*/ 140 h 151"/>
                <a:gd name="T6" fmla="*/ 25 w 287"/>
                <a:gd name="T7" fmla="*/ 4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51">
                  <a:moveTo>
                    <a:pt x="25" y="42"/>
                  </a:moveTo>
                  <a:cubicBezTo>
                    <a:pt x="59" y="26"/>
                    <a:pt x="221" y="0"/>
                    <a:pt x="273" y="28"/>
                  </a:cubicBezTo>
                  <a:cubicBezTo>
                    <a:pt x="287" y="33"/>
                    <a:pt x="269" y="129"/>
                    <a:pt x="164" y="140"/>
                  </a:cubicBezTo>
                  <a:cubicBezTo>
                    <a:pt x="52" y="151"/>
                    <a:pt x="0" y="54"/>
                    <a:pt x="25" y="4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5" name="Freeform 24"/>
            <p:cNvSpPr/>
            <p:nvPr/>
          </p:nvSpPr>
          <p:spPr bwMode="auto">
            <a:xfrm>
              <a:off x="280" y="2843"/>
              <a:ext cx="104" cy="66"/>
            </a:xfrm>
            <a:custGeom>
              <a:avLst/>
              <a:gdLst>
                <a:gd name="T0" fmla="*/ 19 w 85"/>
                <a:gd name="T1" fmla="*/ 53 h 54"/>
                <a:gd name="T2" fmla="*/ 72 w 85"/>
                <a:gd name="T3" fmla="*/ 47 h 54"/>
                <a:gd name="T4" fmla="*/ 84 w 85"/>
                <a:gd name="T5" fmla="*/ 32 h 54"/>
                <a:gd name="T6" fmla="*/ 80 w 85"/>
                <a:gd name="T7" fmla="*/ 0 h 54"/>
                <a:gd name="T8" fmla="*/ 0 w 85"/>
                <a:gd name="T9" fmla="*/ 14 h 54"/>
                <a:gd name="T10" fmla="*/ 4 w 85"/>
                <a:gd name="T11" fmla="*/ 41 h 54"/>
                <a:gd name="T12" fmla="*/ 19 w 85"/>
                <a:gd name="T13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4">
                  <a:moveTo>
                    <a:pt x="19" y="53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80" y="46"/>
                    <a:pt x="85" y="39"/>
                    <a:pt x="84" y="3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0" y="3"/>
                    <a:pt x="21" y="8"/>
                    <a:pt x="0" y="14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9"/>
                    <a:pt x="11" y="54"/>
                    <a:pt x="19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6" name="Freeform 25"/>
            <p:cNvSpPr/>
            <p:nvPr/>
          </p:nvSpPr>
          <p:spPr bwMode="auto">
            <a:xfrm>
              <a:off x="420" y="2837"/>
              <a:ext cx="101" cy="60"/>
            </a:xfrm>
            <a:custGeom>
              <a:avLst/>
              <a:gdLst>
                <a:gd name="T0" fmla="*/ 14 w 82"/>
                <a:gd name="T1" fmla="*/ 47 h 49"/>
                <a:gd name="T2" fmla="*/ 67 w 82"/>
                <a:gd name="T3" fmla="*/ 49 h 49"/>
                <a:gd name="T4" fmla="*/ 81 w 82"/>
                <a:gd name="T5" fmla="*/ 35 h 49"/>
                <a:gd name="T6" fmla="*/ 82 w 82"/>
                <a:gd name="T7" fmla="*/ 4 h 49"/>
                <a:gd name="T8" fmla="*/ 1 w 82"/>
                <a:gd name="T9" fmla="*/ 1 h 49"/>
                <a:gd name="T10" fmla="*/ 0 w 82"/>
                <a:gd name="T11" fmla="*/ 33 h 49"/>
                <a:gd name="T12" fmla="*/ 14 w 82"/>
                <a:gd name="T13" fmla="*/ 4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14" y="4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75" y="49"/>
                    <a:pt x="81" y="43"/>
                    <a:pt x="81" y="3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60" y="0"/>
                    <a:pt x="31" y="0"/>
                    <a:pt x="1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1"/>
                    <a:pt x="6" y="47"/>
                    <a:pt x="1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7" name="Freeform 26"/>
            <p:cNvSpPr/>
            <p:nvPr/>
          </p:nvSpPr>
          <p:spPr bwMode="auto">
            <a:xfrm>
              <a:off x="431" y="2342"/>
              <a:ext cx="306" cy="285"/>
            </a:xfrm>
            <a:custGeom>
              <a:avLst/>
              <a:gdLst>
                <a:gd name="T0" fmla="*/ 127 w 250"/>
                <a:gd name="T1" fmla="*/ 105 h 234"/>
                <a:gd name="T2" fmla="*/ 12 w 250"/>
                <a:gd name="T3" fmla="*/ 114 h 234"/>
                <a:gd name="T4" fmla="*/ 118 w 250"/>
                <a:gd name="T5" fmla="*/ 142 h 234"/>
                <a:gd name="T6" fmla="*/ 189 w 250"/>
                <a:gd name="T7" fmla="*/ 184 h 234"/>
                <a:gd name="T8" fmla="*/ 209 w 250"/>
                <a:gd name="T9" fmla="*/ 100 h 234"/>
                <a:gd name="T10" fmla="*/ 127 w 250"/>
                <a:gd name="T11" fmla="*/ 1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234">
                  <a:moveTo>
                    <a:pt x="127" y="105"/>
                  </a:moveTo>
                  <a:cubicBezTo>
                    <a:pt x="64" y="59"/>
                    <a:pt x="37" y="0"/>
                    <a:pt x="12" y="114"/>
                  </a:cubicBezTo>
                  <a:cubicBezTo>
                    <a:pt x="0" y="159"/>
                    <a:pt x="4" y="162"/>
                    <a:pt x="118" y="142"/>
                  </a:cubicBezTo>
                  <a:cubicBezTo>
                    <a:pt x="164" y="234"/>
                    <a:pt x="154" y="219"/>
                    <a:pt x="189" y="184"/>
                  </a:cubicBezTo>
                  <a:cubicBezTo>
                    <a:pt x="225" y="150"/>
                    <a:pt x="250" y="93"/>
                    <a:pt x="209" y="100"/>
                  </a:cubicBezTo>
                  <a:cubicBezTo>
                    <a:pt x="169" y="107"/>
                    <a:pt x="127" y="105"/>
                    <a:pt x="127" y="105"/>
                  </a:cubicBezTo>
                  <a:close/>
                </a:path>
              </a:pathLst>
            </a:custGeom>
            <a:solidFill>
              <a:srgbClr val="EC6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8" name="Freeform 27"/>
            <p:cNvSpPr/>
            <p:nvPr/>
          </p:nvSpPr>
          <p:spPr bwMode="auto">
            <a:xfrm>
              <a:off x="552" y="2459"/>
              <a:ext cx="57" cy="70"/>
            </a:xfrm>
            <a:custGeom>
              <a:avLst/>
              <a:gdLst>
                <a:gd name="T0" fmla="*/ 19 w 46"/>
                <a:gd name="T1" fmla="*/ 2 h 58"/>
                <a:gd name="T2" fmla="*/ 42 w 46"/>
                <a:gd name="T3" fmla="*/ 10 h 58"/>
                <a:gd name="T4" fmla="*/ 24 w 46"/>
                <a:gd name="T5" fmla="*/ 56 h 58"/>
                <a:gd name="T6" fmla="*/ 4 w 46"/>
                <a:gd name="T7" fmla="*/ 48 h 58"/>
                <a:gd name="T8" fmla="*/ 19 w 46"/>
                <a:gd name="T9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7">
                  <a:moveTo>
                    <a:pt x="19" y="2"/>
                  </a:moveTo>
                  <a:cubicBezTo>
                    <a:pt x="29" y="0"/>
                    <a:pt x="46" y="6"/>
                    <a:pt x="42" y="10"/>
                  </a:cubicBezTo>
                  <a:cubicBezTo>
                    <a:pt x="34" y="17"/>
                    <a:pt x="28" y="58"/>
                    <a:pt x="24" y="56"/>
                  </a:cubicBezTo>
                  <a:cubicBezTo>
                    <a:pt x="19" y="54"/>
                    <a:pt x="7" y="52"/>
                    <a:pt x="4" y="48"/>
                  </a:cubicBezTo>
                  <a:cubicBezTo>
                    <a:pt x="0" y="44"/>
                    <a:pt x="8" y="6"/>
                    <a:pt x="19" y="2"/>
                  </a:cubicBezTo>
                  <a:close/>
                </a:path>
              </a:pathLst>
            </a:custGeom>
            <a:solidFill>
              <a:srgbClr val="F2A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9" name="Group 99"/>
          <p:cNvGrpSpPr>
            <a:grpSpLocks noChangeAspect="1"/>
          </p:cNvGrpSpPr>
          <p:nvPr/>
        </p:nvGrpSpPr>
        <p:grpSpPr>
          <a:xfrm>
            <a:off x="3013393" y="274943"/>
            <a:ext cx="1407583" cy="1401233"/>
            <a:chOff x="3197" y="372"/>
            <a:chExt cx="665" cy="6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0" name="Oval 100"/>
            <p:cNvSpPr>
              <a:spLocks noChangeArrowheads="1"/>
            </p:cNvSpPr>
            <p:nvPr/>
          </p:nvSpPr>
          <p:spPr bwMode="auto">
            <a:xfrm>
              <a:off x="3217" y="392"/>
              <a:ext cx="627" cy="622"/>
            </a:xfrm>
            <a:prstGeom prst="ellipse">
              <a:avLst/>
            </a:pr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1" name="Freeform 101"/>
            <p:cNvSpPr>
              <a:spLocks noEditPoints="1"/>
            </p:cNvSpPr>
            <p:nvPr/>
          </p:nvSpPr>
          <p:spPr bwMode="auto">
            <a:xfrm>
              <a:off x="3197" y="372"/>
              <a:ext cx="665" cy="662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4" y="309"/>
                    <a:pt x="20" y="244"/>
                    <a:pt x="20" y="164"/>
                  </a:cubicBezTo>
                  <a:cubicBezTo>
                    <a:pt x="20" y="84"/>
                    <a:pt x="84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2" name="Freeform 102"/>
            <p:cNvSpPr/>
            <p:nvPr/>
          </p:nvSpPr>
          <p:spPr bwMode="auto">
            <a:xfrm>
              <a:off x="3298" y="461"/>
              <a:ext cx="509" cy="480"/>
            </a:xfrm>
            <a:custGeom>
              <a:avLst/>
              <a:gdLst>
                <a:gd name="T0" fmla="*/ 219 w 251"/>
                <a:gd name="T1" fmla="*/ 80 h 238"/>
                <a:gd name="T2" fmla="*/ 93 w 251"/>
                <a:gd name="T3" fmla="*/ 31 h 238"/>
                <a:gd name="T4" fmla="*/ 79 w 251"/>
                <a:gd name="T5" fmla="*/ 32 h 238"/>
                <a:gd name="T6" fmla="*/ 71 w 251"/>
                <a:gd name="T7" fmla="*/ 32 h 238"/>
                <a:gd name="T8" fmla="*/ 67 w 251"/>
                <a:gd name="T9" fmla="*/ 42 h 238"/>
                <a:gd name="T10" fmla="*/ 62 w 251"/>
                <a:gd name="T11" fmla="*/ 45 h 238"/>
                <a:gd name="T12" fmla="*/ 11 w 251"/>
                <a:gd name="T13" fmla="*/ 171 h 238"/>
                <a:gd name="T14" fmla="*/ 164 w 251"/>
                <a:gd name="T15" fmla="*/ 208 h 238"/>
                <a:gd name="T16" fmla="*/ 219 w 251"/>
                <a:gd name="T17" fmla="*/ 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238">
                  <a:moveTo>
                    <a:pt x="219" y="80"/>
                  </a:moveTo>
                  <a:cubicBezTo>
                    <a:pt x="190" y="12"/>
                    <a:pt x="132" y="18"/>
                    <a:pt x="93" y="31"/>
                  </a:cubicBezTo>
                  <a:cubicBezTo>
                    <a:pt x="103" y="9"/>
                    <a:pt x="88" y="0"/>
                    <a:pt x="79" y="32"/>
                  </a:cubicBezTo>
                  <a:cubicBezTo>
                    <a:pt x="85" y="5"/>
                    <a:pt x="64" y="10"/>
                    <a:pt x="71" y="32"/>
                  </a:cubicBezTo>
                  <a:cubicBezTo>
                    <a:pt x="58" y="13"/>
                    <a:pt x="49" y="34"/>
                    <a:pt x="67" y="42"/>
                  </a:cubicBezTo>
                  <a:cubicBezTo>
                    <a:pt x="65" y="43"/>
                    <a:pt x="64" y="44"/>
                    <a:pt x="62" y="45"/>
                  </a:cubicBezTo>
                  <a:cubicBezTo>
                    <a:pt x="13" y="72"/>
                    <a:pt x="0" y="118"/>
                    <a:pt x="11" y="171"/>
                  </a:cubicBezTo>
                  <a:cubicBezTo>
                    <a:pt x="29" y="238"/>
                    <a:pt x="126" y="227"/>
                    <a:pt x="164" y="208"/>
                  </a:cubicBezTo>
                  <a:cubicBezTo>
                    <a:pt x="203" y="190"/>
                    <a:pt x="251" y="156"/>
                    <a:pt x="219" y="80"/>
                  </a:cubicBezTo>
                </a:path>
              </a:pathLst>
            </a:custGeom>
            <a:solidFill>
              <a:srgbClr val="A07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3" name="Freeform 103"/>
            <p:cNvSpPr/>
            <p:nvPr/>
          </p:nvSpPr>
          <p:spPr bwMode="auto">
            <a:xfrm>
              <a:off x="3357" y="584"/>
              <a:ext cx="389" cy="355"/>
            </a:xfrm>
            <a:custGeom>
              <a:avLst/>
              <a:gdLst>
                <a:gd name="T0" fmla="*/ 0 w 192"/>
                <a:gd name="T1" fmla="*/ 63 h 176"/>
                <a:gd name="T2" fmla="*/ 129 w 192"/>
                <a:gd name="T3" fmla="*/ 128 h 176"/>
                <a:gd name="T4" fmla="*/ 155 w 192"/>
                <a:gd name="T5" fmla="*/ 0 h 176"/>
                <a:gd name="T6" fmla="*/ 111 w 192"/>
                <a:gd name="T7" fmla="*/ 11 h 176"/>
                <a:gd name="T8" fmla="*/ 99 w 192"/>
                <a:gd name="T9" fmla="*/ 21 h 176"/>
                <a:gd name="T10" fmla="*/ 75 w 192"/>
                <a:gd name="T11" fmla="*/ 31 h 176"/>
                <a:gd name="T12" fmla="*/ 53 w 192"/>
                <a:gd name="T13" fmla="*/ 33 h 176"/>
                <a:gd name="T14" fmla="*/ 0 w 192"/>
                <a:gd name="T15" fmla="*/ 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76">
                  <a:moveTo>
                    <a:pt x="0" y="63"/>
                  </a:moveTo>
                  <a:cubicBezTo>
                    <a:pt x="4" y="88"/>
                    <a:pt x="9" y="176"/>
                    <a:pt x="129" y="128"/>
                  </a:cubicBezTo>
                  <a:cubicBezTo>
                    <a:pt x="190" y="100"/>
                    <a:pt x="192" y="58"/>
                    <a:pt x="155" y="0"/>
                  </a:cubicBezTo>
                  <a:cubicBezTo>
                    <a:pt x="155" y="0"/>
                    <a:pt x="117" y="11"/>
                    <a:pt x="111" y="11"/>
                  </a:cubicBezTo>
                  <a:cubicBezTo>
                    <a:pt x="123" y="19"/>
                    <a:pt x="110" y="30"/>
                    <a:pt x="99" y="21"/>
                  </a:cubicBezTo>
                  <a:cubicBezTo>
                    <a:pt x="101" y="37"/>
                    <a:pt x="82" y="50"/>
                    <a:pt x="75" y="31"/>
                  </a:cubicBezTo>
                  <a:cubicBezTo>
                    <a:pt x="77" y="49"/>
                    <a:pt x="44" y="59"/>
                    <a:pt x="53" y="33"/>
                  </a:cubicBezTo>
                  <a:cubicBezTo>
                    <a:pt x="39" y="46"/>
                    <a:pt x="11" y="63"/>
                    <a:pt x="0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4" name="Freeform 104"/>
            <p:cNvSpPr/>
            <p:nvPr/>
          </p:nvSpPr>
          <p:spPr bwMode="auto">
            <a:xfrm>
              <a:off x="3373" y="650"/>
              <a:ext cx="211" cy="218"/>
            </a:xfrm>
            <a:custGeom>
              <a:avLst/>
              <a:gdLst>
                <a:gd name="T0" fmla="*/ 45 w 104"/>
                <a:gd name="T1" fmla="*/ 108 h 108"/>
                <a:gd name="T2" fmla="*/ 0 w 104"/>
                <a:gd name="T3" fmla="*/ 67 h 108"/>
                <a:gd name="T4" fmla="*/ 45 w 10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08">
                  <a:moveTo>
                    <a:pt x="45" y="108"/>
                  </a:moveTo>
                  <a:cubicBezTo>
                    <a:pt x="104" y="62"/>
                    <a:pt x="81" y="0"/>
                    <a:pt x="0" y="67"/>
                  </a:cubicBezTo>
                  <a:cubicBezTo>
                    <a:pt x="7" y="85"/>
                    <a:pt x="19" y="103"/>
                    <a:pt x="45" y="108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5" name="Freeform 105"/>
            <p:cNvSpPr/>
            <p:nvPr/>
          </p:nvSpPr>
          <p:spPr bwMode="auto">
            <a:xfrm>
              <a:off x="3576" y="644"/>
              <a:ext cx="146" cy="113"/>
            </a:xfrm>
            <a:custGeom>
              <a:avLst/>
              <a:gdLst>
                <a:gd name="T0" fmla="*/ 63 w 72"/>
                <a:gd name="T1" fmla="*/ 0 h 56"/>
                <a:gd name="T2" fmla="*/ 71 w 72"/>
                <a:gd name="T3" fmla="*/ 42 h 56"/>
                <a:gd name="T4" fmla="*/ 63 w 72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56">
                  <a:moveTo>
                    <a:pt x="63" y="0"/>
                  </a:moveTo>
                  <a:cubicBezTo>
                    <a:pt x="0" y="3"/>
                    <a:pt x="0" y="56"/>
                    <a:pt x="71" y="42"/>
                  </a:cubicBezTo>
                  <a:cubicBezTo>
                    <a:pt x="72" y="30"/>
                    <a:pt x="69" y="16"/>
                    <a:pt x="63" y="0"/>
                  </a:cubicBezTo>
                </a:path>
              </a:pathLst>
            </a:custGeom>
            <a:solidFill>
              <a:srgbClr val="FAC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6" name="Freeform 106"/>
            <p:cNvSpPr/>
            <p:nvPr/>
          </p:nvSpPr>
          <p:spPr bwMode="auto">
            <a:xfrm>
              <a:off x="3509" y="640"/>
              <a:ext cx="102" cy="121"/>
            </a:xfrm>
            <a:custGeom>
              <a:avLst/>
              <a:gdLst>
                <a:gd name="T0" fmla="*/ 22 w 50"/>
                <a:gd name="T1" fmla="*/ 60 h 60"/>
                <a:gd name="T2" fmla="*/ 50 w 50"/>
                <a:gd name="T3" fmla="*/ 48 h 60"/>
                <a:gd name="T4" fmla="*/ 23 w 50"/>
                <a:gd name="T5" fmla="*/ 0 h 60"/>
                <a:gd name="T6" fmla="*/ 0 w 50"/>
                <a:gd name="T7" fmla="*/ 3 h 60"/>
                <a:gd name="T8" fmla="*/ 22 w 5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0">
                  <a:moveTo>
                    <a:pt x="22" y="60"/>
                  </a:moveTo>
                  <a:cubicBezTo>
                    <a:pt x="50" y="48"/>
                    <a:pt x="50" y="48"/>
                    <a:pt x="50" y="48"/>
                  </a:cubicBezTo>
                  <a:cubicBezTo>
                    <a:pt x="50" y="48"/>
                    <a:pt x="28" y="19"/>
                    <a:pt x="23" y="0"/>
                  </a:cubicBezTo>
                  <a:cubicBezTo>
                    <a:pt x="20" y="12"/>
                    <a:pt x="6" y="19"/>
                    <a:pt x="0" y="3"/>
                  </a:cubicBezTo>
                  <a:cubicBezTo>
                    <a:pt x="8" y="23"/>
                    <a:pt x="22" y="49"/>
                    <a:pt x="22" y="60"/>
                  </a:cubicBez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7" name="Freeform 107"/>
            <p:cNvSpPr/>
            <p:nvPr/>
          </p:nvSpPr>
          <p:spPr bwMode="auto">
            <a:xfrm>
              <a:off x="3540" y="711"/>
              <a:ext cx="87" cy="81"/>
            </a:xfrm>
            <a:custGeom>
              <a:avLst/>
              <a:gdLst>
                <a:gd name="T0" fmla="*/ 5 w 43"/>
                <a:gd name="T1" fmla="*/ 28 h 40"/>
                <a:gd name="T2" fmla="*/ 36 w 43"/>
                <a:gd name="T3" fmla="*/ 10 h 40"/>
                <a:gd name="T4" fmla="*/ 29 w 43"/>
                <a:gd name="T5" fmla="*/ 29 h 40"/>
                <a:gd name="T6" fmla="*/ 5 w 43"/>
                <a:gd name="T7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0">
                  <a:moveTo>
                    <a:pt x="5" y="28"/>
                  </a:moveTo>
                  <a:cubicBezTo>
                    <a:pt x="0" y="17"/>
                    <a:pt x="19" y="0"/>
                    <a:pt x="36" y="10"/>
                  </a:cubicBezTo>
                  <a:cubicBezTo>
                    <a:pt x="43" y="16"/>
                    <a:pt x="41" y="24"/>
                    <a:pt x="29" y="29"/>
                  </a:cubicBezTo>
                  <a:cubicBezTo>
                    <a:pt x="22" y="31"/>
                    <a:pt x="8" y="40"/>
                    <a:pt x="5" y="28"/>
                  </a:cubicBezTo>
                  <a:close/>
                </a:path>
              </a:pathLst>
            </a:custGeom>
            <a:solidFill>
              <a:srgbClr val="685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8" name="Freeform 108"/>
            <p:cNvSpPr/>
            <p:nvPr/>
          </p:nvSpPr>
          <p:spPr bwMode="auto">
            <a:xfrm>
              <a:off x="3564" y="751"/>
              <a:ext cx="14" cy="15"/>
            </a:xfrm>
            <a:custGeom>
              <a:avLst/>
              <a:gdLst>
                <a:gd name="T0" fmla="*/ 6 w 7"/>
                <a:gd name="T1" fmla="*/ 3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1 h 7"/>
                <a:gd name="T8" fmla="*/ 6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3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6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9" name="Freeform 109"/>
            <p:cNvSpPr/>
            <p:nvPr/>
          </p:nvSpPr>
          <p:spPr bwMode="auto">
            <a:xfrm>
              <a:off x="3592" y="739"/>
              <a:ext cx="15" cy="14"/>
            </a:xfrm>
            <a:custGeom>
              <a:avLst/>
              <a:gdLst>
                <a:gd name="T0" fmla="*/ 6 w 7"/>
                <a:gd name="T1" fmla="*/ 2 h 7"/>
                <a:gd name="T2" fmla="*/ 4 w 7"/>
                <a:gd name="T3" fmla="*/ 6 h 7"/>
                <a:gd name="T4" fmla="*/ 0 w 7"/>
                <a:gd name="T5" fmla="*/ 4 h 7"/>
                <a:gd name="T6" fmla="*/ 2 w 7"/>
                <a:gd name="T7" fmla="*/ 0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4"/>
                    <a:pt x="6" y="6"/>
                    <a:pt x="4" y="6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0" name="Freeform 110"/>
            <p:cNvSpPr/>
            <p:nvPr/>
          </p:nvSpPr>
          <p:spPr bwMode="auto">
            <a:xfrm>
              <a:off x="3566" y="790"/>
              <a:ext cx="28" cy="26"/>
            </a:xfrm>
            <a:custGeom>
              <a:avLst/>
              <a:gdLst>
                <a:gd name="T0" fmla="*/ 14 w 14"/>
                <a:gd name="T1" fmla="*/ 3 h 13"/>
                <a:gd name="T2" fmla="*/ 8 w 14"/>
                <a:gd name="T3" fmla="*/ 12 h 13"/>
                <a:gd name="T4" fmla="*/ 0 w 14"/>
                <a:gd name="T5" fmla="*/ 9 h 13"/>
                <a:gd name="T6" fmla="*/ 5 w 14"/>
                <a:gd name="T7" fmla="*/ 2 h 13"/>
                <a:gd name="T8" fmla="*/ 14 w 14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3"/>
                  </a:moveTo>
                  <a:cubicBezTo>
                    <a:pt x="14" y="6"/>
                    <a:pt x="12" y="11"/>
                    <a:pt x="8" y="12"/>
                  </a:cubicBezTo>
                  <a:cubicBezTo>
                    <a:pt x="5" y="13"/>
                    <a:pt x="1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ubicBezTo>
                    <a:pt x="9" y="1"/>
                    <a:pt x="13" y="0"/>
                    <a:pt x="14" y="3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1" name="Freeform 111"/>
            <p:cNvSpPr/>
            <p:nvPr/>
          </p:nvSpPr>
          <p:spPr bwMode="auto">
            <a:xfrm>
              <a:off x="3434" y="739"/>
              <a:ext cx="98" cy="91"/>
            </a:xfrm>
            <a:custGeom>
              <a:avLst/>
              <a:gdLst>
                <a:gd name="T0" fmla="*/ 30 w 48"/>
                <a:gd name="T1" fmla="*/ 0 h 45"/>
                <a:gd name="T2" fmla="*/ 1 w 48"/>
                <a:gd name="T3" fmla="*/ 16 h 45"/>
                <a:gd name="T4" fmla="*/ 29 w 48"/>
                <a:gd name="T5" fmla="*/ 31 h 45"/>
                <a:gd name="T6" fmla="*/ 3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30" y="0"/>
                  </a:moveTo>
                  <a:cubicBezTo>
                    <a:pt x="47" y="18"/>
                    <a:pt x="16" y="43"/>
                    <a:pt x="1" y="16"/>
                  </a:cubicBezTo>
                  <a:cubicBezTo>
                    <a:pt x="0" y="14"/>
                    <a:pt x="3" y="45"/>
                    <a:pt x="29" y="31"/>
                  </a:cubicBezTo>
                  <a:cubicBezTo>
                    <a:pt x="48" y="21"/>
                    <a:pt x="38" y="1"/>
                    <a:pt x="30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2" name="Freeform 112"/>
            <p:cNvSpPr/>
            <p:nvPr/>
          </p:nvSpPr>
          <p:spPr bwMode="auto">
            <a:xfrm>
              <a:off x="3629" y="661"/>
              <a:ext cx="85" cy="76"/>
            </a:xfrm>
            <a:custGeom>
              <a:avLst/>
              <a:gdLst>
                <a:gd name="T0" fmla="*/ 27 w 42"/>
                <a:gd name="T1" fmla="*/ 0 h 38"/>
                <a:gd name="T2" fmla="*/ 1 w 42"/>
                <a:gd name="T3" fmla="*/ 12 h 38"/>
                <a:gd name="T4" fmla="*/ 24 w 42"/>
                <a:gd name="T5" fmla="*/ 28 h 38"/>
                <a:gd name="T6" fmla="*/ 27 w 42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8">
                  <a:moveTo>
                    <a:pt x="27" y="0"/>
                  </a:moveTo>
                  <a:cubicBezTo>
                    <a:pt x="41" y="18"/>
                    <a:pt x="12" y="37"/>
                    <a:pt x="1" y="12"/>
                  </a:cubicBezTo>
                  <a:cubicBezTo>
                    <a:pt x="0" y="10"/>
                    <a:pt x="1" y="38"/>
                    <a:pt x="24" y="28"/>
                  </a:cubicBezTo>
                  <a:cubicBezTo>
                    <a:pt x="42" y="21"/>
                    <a:pt x="34" y="2"/>
                    <a:pt x="27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3" name="Freeform 113"/>
            <p:cNvSpPr/>
            <p:nvPr/>
          </p:nvSpPr>
          <p:spPr bwMode="auto">
            <a:xfrm>
              <a:off x="3653" y="733"/>
              <a:ext cx="57" cy="37"/>
            </a:xfrm>
            <a:custGeom>
              <a:avLst/>
              <a:gdLst>
                <a:gd name="T0" fmla="*/ 23 w 28"/>
                <a:gd name="T1" fmla="*/ 0 h 18"/>
                <a:gd name="T2" fmla="*/ 11 w 28"/>
                <a:gd name="T3" fmla="*/ 1 h 18"/>
                <a:gd name="T4" fmla="*/ 5 w 28"/>
                <a:gd name="T5" fmla="*/ 0 h 18"/>
                <a:gd name="T6" fmla="*/ 1 w 28"/>
                <a:gd name="T7" fmla="*/ 12 h 18"/>
                <a:gd name="T8" fmla="*/ 12 w 28"/>
                <a:gd name="T9" fmla="*/ 18 h 18"/>
                <a:gd name="T10" fmla="*/ 16 w 28"/>
                <a:gd name="T11" fmla="*/ 18 h 18"/>
                <a:gd name="T12" fmla="*/ 26 w 28"/>
                <a:gd name="T13" fmla="*/ 4 h 18"/>
                <a:gd name="T14" fmla="*/ 23 w 28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8">
                  <a:moveTo>
                    <a:pt x="23" y="0"/>
                  </a:moveTo>
                  <a:cubicBezTo>
                    <a:pt x="19" y="0"/>
                    <a:pt x="15" y="1"/>
                    <a:pt x="11" y="1"/>
                  </a:cubicBezTo>
                  <a:cubicBezTo>
                    <a:pt x="9" y="1"/>
                    <a:pt x="7" y="1"/>
                    <a:pt x="5" y="0"/>
                  </a:cubicBezTo>
                  <a:cubicBezTo>
                    <a:pt x="1" y="3"/>
                    <a:pt x="0" y="8"/>
                    <a:pt x="1" y="12"/>
                  </a:cubicBezTo>
                  <a:cubicBezTo>
                    <a:pt x="2" y="16"/>
                    <a:pt x="6" y="18"/>
                    <a:pt x="12" y="18"/>
                  </a:cubicBezTo>
                  <a:cubicBezTo>
                    <a:pt x="13" y="18"/>
                    <a:pt x="15" y="18"/>
                    <a:pt x="16" y="18"/>
                  </a:cubicBezTo>
                  <a:cubicBezTo>
                    <a:pt x="23" y="16"/>
                    <a:pt x="28" y="10"/>
                    <a:pt x="26" y="4"/>
                  </a:cubicBezTo>
                  <a:cubicBezTo>
                    <a:pt x="26" y="2"/>
                    <a:pt x="25" y="1"/>
                    <a:pt x="2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4" name="Freeform 114"/>
            <p:cNvSpPr/>
            <p:nvPr/>
          </p:nvSpPr>
          <p:spPr bwMode="auto">
            <a:xfrm>
              <a:off x="3663" y="727"/>
              <a:ext cx="37" cy="8"/>
            </a:xfrm>
            <a:custGeom>
              <a:avLst/>
              <a:gdLst>
                <a:gd name="T0" fmla="*/ 10 w 18"/>
                <a:gd name="T1" fmla="*/ 0 h 4"/>
                <a:gd name="T2" fmla="*/ 5 w 18"/>
                <a:gd name="T3" fmla="*/ 1 h 4"/>
                <a:gd name="T4" fmla="*/ 0 w 18"/>
                <a:gd name="T5" fmla="*/ 3 h 4"/>
                <a:gd name="T6" fmla="*/ 6 w 18"/>
                <a:gd name="T7" fmla="*/ 4 h 4"/>
                <a:gd name="T8" fmla="*/ 18 w 18"/>
                <a:gd name="T9" fmla="*/ 3 h 4"/>
                <a:gd name="T10" fmla="*/ 10 w 1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">
                  <a:moveTo>
                    <a:pt x="10" y="0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4" y="1"/>
                    <a:pt x="2" y="2"/>
                    <a:pt x="0" y="3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10" y="4"/>
                    <a:pt x="14" y="3"/>
                    <a:pt x="18" y="3"/>
                  </a:cubicBezTo>
                  <a:cubicBezTo>
                    <a:pt x="16" y="1"/>
                    <a:pt x="13" y="0"/>
                    <a:pt x="10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5" name="Freeform 115"/>
            <p:cNvSpPr/>
            <p:nvPr/>
          </p:nvSpPr>
          <p:spPr bwMode="auto">
            <a:xfrm>
              <a:off x="3495" y="804"/>
              <a:ext cx="51" cy="44"/>
            </a:xfrm>
            <a:custGeom>
              <a:avLst/>
              <a:gdLst>
                <a:gd name="T0" fmla="*/ 13 w 25"/>
                <a:gd name="T1" fmla="*/ 0 h 22"/>
                <a:gd name="T2" fmla="*/ 13 w 25"/>
                <a:gd name="T3" fmla="*/ 1 h 22"/>
                <a:gd name="T4" fmla="*/ 0 w 25"/>
                <a:gd name="T5" fmla="*/ 18 h 22"/>
                <a:gd name="T6" fmla="*/ 9 w 25"/>
                <a:gd name="T7" fmla="*/ 22 h 22"/>
                <a:gd name="T8" fmla="*/ 14 w 25"/>
                <a:gd name="T9" fmla="*/ 21 h 22"/>
                <a:gd name="T10" fmla="*/ 24 w 25"/>
                <a:gd name="T11" fmla="*/ 7 h 22"/>
                <a:gd name="T12" fmla="*/ 13 w 2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2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0" y="6"/>
                    <a:pt x="6" y="12"/>
                    <a:pt x="0" y="18"/>
                  </a:cubicBezTo>
                  <a:cubicBezTo>
                    <a:pt x="2" y="20"/>
                    <a:pt x="6" y="22"/>
                    <a:pt x="9" y="22"/>
                  </a:cubicBezTo>
                  <a:cubicBezTo>
                    <a:pt x="11" y="22"/>
                    <a:pt x="13" y="22"/>
                    <a:pt x="14" y="21"/>
                  </a:cubicBezTo>
                  <a:cubicBezTo>
                    <a:pt x="21" y="19"/>
                    <a:pt x="25" y="13"/>
                    <a:pt x="24" y="7"/>
                  </a:cubicBezTo>
                  <a:cubicBezTo>
                    <a:pt x="23" y="3"/>
                    <a:pt x="18" y="0"/>
                    <a:pt x="13" y="0"/>
                  </a:cubicBezTo>
                </a:path>
              </a:pathLst>
            </a:custGeom>
            <a:solidFill>
              <a:srgbClr val="F6C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6" name="Freeform 116"/>
            <p:cNvSpPr/>
            <p:nvPr/>
          </p:nvSpPr>
          <p:spPr bwMode="auto">
            <a:xfrm>
              <a:off x="3489" y="806"/>
              <a:ext cx="32" cy="34"/>
            </a:xfrm>
            <a:custGeom>
              <a:avLst/>
              <a:gdLst>
                <a:gd name="T0" fmla="*/ 16 w 16"/>
                <a:gd name="T1" fmla="*/ 0 h 17"/>
                <a:gd name="T2" fmla="*/ 11 w 16"/>
                <a:gd name="T3" fmla="*/ 0 h 17"/>
                <a:gd name="T4" fmla="*/ 2 w 16"/>
                <a:gd name="T5" fmla="*/ 14 h 17"/>
                <a:gd name="T6" fmla="*/ 3 w 16"/>
                <a:gd name="T7" fmla="*/ 17 h 17"/>
                <a:gd name="T8" fmla="*/ 16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4" y="0"/>
                    <a:pt x="13" y="0"/>
                    <a:pt x="11" y="0"/>
                  </a:cubicBezTo>
                  <a:cubicBezTo>
                    <a:pt x="4" y="2"/>
                    <a:pt x="0" y="8"/>
                    <a:pt x="2" y="14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9" y="11"/>
                    <a:pt x="13" y="5"/>
                    <a:pt x="16" y="0"/>
                  </a:cubicBezTo>
                </a:path>
              </a:pathLst>
            </a:custGeom>
            <a:solidFill>
              <a:srgbClr val="F29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7" name="Group 59"/>
          <p:cNvGrpSpPr>
            <a:grpSpLocks noChangeAspect="1"/>
          </p:cNvGrpSpPr>
          <p:nvPr/>
        </p:nvGrpSpPr>
        <p:grpSpPr>
          <a:xfrm>
            <a:off x="3517436" y="5326763"/>
            <a:ext cx="1377913" cy="1370841"/>
            <a:chOff x="695" y="1752"/>
            <a:chExt cx="974" cy="96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8" name="Oval 60"/>
            <p:cNvSpPr>
              <a:spLocks noChangeArrowheads="1"/>
            </p:cNvSpPr>
            <p:nvPr/>
          </p:nvSpPr>
          <p:spPr bwMode="auto">
            <a:xfrm>
              <a:off x="725" y="1782"/>
              <a:ext cx="917" cy="909"/>
            </a:xfrm>
            <a:prstGeom prst="ellipse">
              <a:avLst/>
            </a:prstGeom>
            <a:solidFill>
              <a:srgbClr val="BBD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9" name="Freeform 61"/>
            <p:cNvSpPr>
              <a:spLocks noEditPoints="1"/>
            </p:cNvSpPr>
            <p:nvPr/>
          </p:nvSpPr>
          <p:spPr bwMode="auto">
            <a:xfrm>
              <a:off x="695" y="1752"/>
              <a:ext cx="974" cy="969"/>
            </a:xfrm>
            <a:custGeom>
              <a:avLst/>
              <a:gdLst>
                <a:gd name="T0" fmla="*/ 164 w 328"/>
                <a:gd name="T1" fmla="*/ 20 h 328"/>
                <a:gd name="T2" fmla="*/ 309 w 328"/>
                <a:gd name="T3" fmla="*/ 164 h 328"/>
                <a:gd name="T4" fmla="*/ 164 w 328"/>
                <a:gd name="T5" fmla="*/ 309 h 328"/>
                <a:gd name="T6" fmla="*/ 20 w 328"/>
                <a:gd name="T7" fmla="*/ 164 h 328"/>
                <a:gd name="T8" fmla="*/ 164 w 328"/>
                <a:gd name="T9" fmla="*/ 20 h 328"/>
                <a:gd name="T10" fmla="*/ 164 w 328"/>
                <a:gd name="T11" fmla="*/ 0 h 328"/>
                <a:gd name="T12" fmla="*/ 0 w 328"/>
                <a:gd name="T13" fmla="*/ 164 h 328"/>
                <a:gd name="T14" fmla="*/ 164 w 328"/>
                <a:gd name="T15" fmla="*/ 328 h 328"/>
                <a:gd name="T16" fmla="*/ 328 w 328"/>
                <a:gd name="T17" fmla="*/ 164 h 328"/>
                <a:gd name="T18" fmla="*/ 164 w 328"/>
                <a:gd name="T19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328">
                  <a:moveTo>
                    <a:pt x="164" y="20"/>
                  </a:moveTo>
                  <a:cubicBezTo>
                    <a:pt x="244" y="20"/>
                    <a:pt x="309" y="84"/>
                    <a:pt x="309" y="164"/>
                  </a:cubicBezTo>
                  <a:cubicBezTo>
                    <a:pt x="309" y="244"/>
                    <a:pt x="244" y="309"/>
                    <a:pt x="164" y="309"/>
                  </a:cubicBezTo>
                  <a:cubicBezTo>
                    <a:pt x="85" y="309"/>
                    <a:pt x="20" y="244"/>
                    <a:pt x="20" y="164"/>
                  </a:cubicBezTo>
                  <a:cubicBezTo>
                    <a:pt x="20" y="84"/>
                    <a:pt x="85" y="20"/>
                    <a:pt x="164" y="20"/>
                  </a:cubicBezTo>
                  <a:moveTo>
                    <a:pt x="164" y="0"/>
                  </a:moveTo>
                  <a:cubicBezTo>
                    <a:pt x="74" y="0"/>
                    <a:pt x="0" y="74"/>
                    <a:pt x="0" y="164"/>
                  </a:cubicBezTo>
                  <a:cubicBezTo>
                    <a:pt x="0" y="255"/>
                    <a:pt x="74" y="328"/>
                    <a:pt x="164" y="328"/>
                  </a:cubicBezTo>
                  <a:cubicBezTo>
                    <a:pt x="255" y="328"/>
                    <a:pt x="328" y="255"/>
                    <a:pt x="328" y="164"/>
                  </a:cubicBezTo>
                  <a:cubicBezTo>
                    <a:pt x="328" y="74"/>
                    <a:pt x="255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0" name="Freeform 62"/>
            <p:cNvSpPr/>
            <p:nvPr/>
          </p:nvSpPr>
          <p:spPr bwMode="auto">
            <a:xfrm>
              <a:off x="959" y="1785"/>
              <a:ext cx="576" cy="711"/>
            </a:xfrm>
            <a:custGeom>
              <a:avLst/>
              <a:gdLst>
                <a:gd name="T0" fmla="*/ 53 w 194"/>
                <a:gd name="T1" fmla="*/ 81 h 241"/>
                <a:gd name="T2" fmla="*/ 14 w 194"/>
                <a:gd name="T3" fmla="*/ 7 h 241"/>
                <a:gd name="T4" fmla="*/ 97 w 194"/>
                <a:gd name="T5" fmla="*/ 2 h 241"/>
                <a:gd name="T6" fmla="*/ 183 w 194"/>
                <a:gd name="T7" fmla="*/ 67 h 241"/>
                <a:gd name="T8" fmla="*/ 179 w 194"/>
                <a:gd name="T9" fmla="*/ 213 h 241"/>
                <a:gd name="T10" fmla="*/ 119 w 194"/>
                <a:gd name="T11" fmla="*/ 241 h 241"/>
                <a:gd name="T12" fmla="*/ 141 w 194"/>
                <a:gd name="T13" fmla="*/ 93 h 241"/>
                <a:gd name="T14" fmla="*/ 53 w 194"/>
                <a:gd name="T15" fmla="*/ 8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" h="241">
                  <a:moveTo>
                    <a:pt x="53" y="81"/>
                  </a:moveTo>
                  <a:cubicBezTo>
                    <a:pt x="36" y="79"/>
                    <a:pt x="0" y="37"/>
                    <a:pt x="14" y="7"/>
                  </a:cubicBezTo>
                  <a:cubicBezTo>
                    <a:pt x="41" y="27"/>
                    <a:pt x="37" y="11"/>
                    <a:pt x="97" y="2"/>
                  </a:cubicBezTo>
                  <a:cubicBezTo>
                    <a:pt x="111" y="0"/>
                    <a:pt x="169" y="48"/>
                    <a:pt x="183" y="67"/>
                  </a:cubicBezTo>
                  <a:cubicBezTo>
                    <a:pt x="194" y="81"/>
                    <a:pt x="165" y="164"/>
                    <a:pt x="179" y="213"/>
                  </a:cubicBezTo>
                  <a:cubicBezTo>
                    <a:pt x="182" y="225"/>
                    <a:pt x="128" y="234"/>
                    <a:pt x="119" y="241"/>
                  </a:cubicBezTo>
                  <a:cubicBezTo>
                    <a:pt x="119" y="241"/>
                    <a:pt x="143" y="94"/>
                    <a:pt x="141" y="93"/>
                  </a:cubicBezTo>
                  <a:cubicBezTo>
                    <a:pt x="140" y="93"/>
                    <a:pt x="53" y="81"/>
                    <a:pt x="53" y="81"/>
                  </a:cubicBezTo>
                  <a:close/>
                </a:path>
              </a:pathLst>
            </a:custGeom>
            <a:solidFill>
              <a:srgbClr val="EA5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1" name="Freeform 63"/>
            <p:cNvSpPr/>
            <p:nvPr/>
          </p:nvSpPr>
          <p:spPr bwMode="auto">
            <a:xfrm>
              <a:off x="1072" y="1805"/>
              <a:ext cx="104" cy="198"/>
            </a:xfrm>
            <a:custGeom>
              <a:avLst/>
              <a:gdLst>
                <a:gd name="T0" fmla="*/ 21 w 35"/>
                <a:gd name="T1" fmla="*/ 67 h 67"/>
                <a:gd name="T2" fmla="*/ 35 w 35"/>
                <a:gd name="T3" fmla="*/ 67 h 67"/>
                <a:gd name="T4" fmla="*/ 32 w 35"/>
                <a:gd name="T5" fmla="*/ 0 h 67"/>
                <a:gd name="T6" fmla="*/ 6 w 35"/>
                <a:gd name="T7" fmla="*/ 8 h 67"/>
                <a:gd name="T8" fmla="*/ 21 w 35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7">
                  <a:moveTo>
                    <a:pt x="21" y="67"/>
                  </a:moveTo>
                  <a:cubicBezTo>
                    <a:pt x="35" y="67"/>
                    <a:pt x="35" y="67"/>
                    <a:pt x="35" y="67"/>
                  </a:cubicBezTo>
                  <a:cubicBezTo>
                    <a:pt x="23" y="50"/>
                    <a:pt x="28" y="17"/>
                    <a:pt x="32" y="0"/>
                  </a:cubicBezTo>
                  <a:cubicBezTo>
                    <a:pt x="20" y="3"/>
                    <a:pt x="12" y="6"/>
                    <a:pt x="6" y="8"/>
                  </a:cubicBezTo>
                  <a:cubicBezTo>
                    <a:pt x="0" y="30"/>
                    <a:pt x="20" y="63"/>
                    <a:pt x="21" y="67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2" name="Freeform 64"/>
            <p:cNvSpPr/>
            <p:nvPr/>
          </p:nvSpPr>
          <p:spPr bwMode="auto">
            <a:xfrm>
              <a:off x="1236" y="1796"/>
              <a:ext cx="124" cy="222"/>
            </a:xfrm>
            <a:custGeom>
              <a:avLst/>
              <a:gdLst>
                <a:gd name="T0" fmla="*/ 0 w 42"/>
                <a:gd name="T1" fmla="*/ 68 h 75"/>
                <a:gd name="T2" fmla="*/ 18 w 42"/>
                <a:gd name="T3" fmla="*/ 75 h 75"/>
                <a:gd name="T4" fmla="*/ 42 w 42"/>
                <a:gd name="T5" fmla="*/ 19 h 75"/>
                <a:gd name="T6" fmla="*/ 14 w 42"/>
                <a:gd name="T7" fmla="*/ 0 h 75"/>
                <a:gd name="T8" fmla="*/ 0 w 42"/>
                <a:gd name="T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0" y="68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21" y="61"/>
                    <a:pt x="35" y="33"/>
                    <a:pt x="42" y="19"/>
                  </a:cubicBezTo>
                  <a:cubicBezTo>
                    <a:pt x="32" y="11"/>
                    <a:pt x="21" y="4"/>
                    <a:pt x="14" y="0"/>
                  </a:cubicBezTo>
                  <a:cubicBezTo>
                    <a:pt x="2" y="23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3" name="Freeform 65"/>
            <p:cNvSpPr/>
            <p:nvPr/>
          </p:nvSpPr>
          <p:spPr bwMode="auto">
            <a:xfrm>
              <a:off x="1345" y="1903"/>
              <a:ext cx="140" cy="156"/>
            </a:xfrm>
            <a:custGeom>
              <a:avLst/>
              <a:gdLst>
                <a:gd name="T0" fmla="*/ 47 w 47"/>
                <a:gd name="T1" fmla="*/ 19 h 53"/>
                <a:gd name="T2" fmla="*/ 27 w 47"/>
                <a:gd name="T3" fmla="*/ 0 h 53"/>
                <a:gd name="T4" fmla="*/ 0 w 47"/>
                <a:gd name="T5" fmla="*/ 44 h 53"/>
                <a:gd name="T6" fmla="*/ 11 w 47"/>
                <a:gd name="T7" fmla="*/ 53 h 53"/>
                <a:gd name="T8" fmla="*/ 47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2">
                  <a:moveTo>
                    <a:pt x="47" y="19"/>
                  </a:moveTo>
                  <a:cubicBezTo>
                    <a:pt x="42" y="14"/>
                    <a:pt x="35" y="7"/>
                    <a:pt x="27" y="0"/>
                  </a:cubicBezTo>
                  <a:cubicBezTo>
                    <a:pt x="10" y="18"/>
                    <a:pt x="4" y="37"/>
                    <a:pt x="0" y="44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4" y="43"/>
                    <a:pt x="36" y="27"/>
                    <a:pt x="47" y="19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4" name="Freeform 66"/>
            <p:cNvSpPr/>
            <p:nvPr/>
          </p:nvSpPr>
          <p:spPr bwMode="auto">
            <a:xfrm>
              <a:off x="1402" y="2192"/>
              <a:ext cx="86" cy="83"/>
            </a:xfrm>
            <a:custGeom>
              <a:avLst/>
              <a:gdLst>
                <a:gd name="T0" fmla="*/ 0 w 29"/>
                <a:gd name="T1" fmla="*/ 28 h 28"/>
                <a:gd name="T2" fmla="*/ 27 w 29"/>
                <a:gd name="T3" fmla="*/ 24 h 28"/>
                <a:gd name="T4" fmla="*/ 29 w 29"/>
                <a:gd name="T5" fmla="*/ 0 h 28"/>
                <a:gd name="T6" fmla="*/ 0 w 29"/>
                <a:gd name="T7" fmla="*/ 8 h 28"/>
                <a:gd name="T8" fmla="*/ 0 w 2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27" y="24"/>
                    <a:pt x="27" y="24"/>
                    <a:pt x="27" y="24"/>
                  </a:cubicBezTo>
                  <a:cubicBezTo>
                    <a:pt x="28" y="16"/>
                    <a:pt x="28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5" name="Freeform 67"/>
            <p:cNvSpPr/>
            <p:nvPr/>
          </p:nvSpPr>
          <p:spPr bwMode="auto">
            <a:xfrm>
              <a:off x="1393" y="2310"/>
              <a:ext cx="89" cy="80"/>
            </a:xfrm>
            <a:custGeom>
              <a:avLst/>
              <a:gdLst>
                <a:gd name="T0" fmla="*/ 0 w 30"/>
                <a:gd name="T1" fmla="*/ 8 h 27"/>
                <a:gd name="T2" fmla="*/ 0 w 30"/>
                <a:gd name="T3" fmla="*/ 27 h 27"/>
                <a:gd name="T4" fmla="*/ 30 w 30"/>
                <a:gd name="T5" fmla="*/ 23 h 27"/>
                <a:gd name="T6" fmla="*/ 29 w 30"/>
                <a:gd name="T7" fmla="*/ 0 h 27"/>
                <a:gd name="T8" fmla="*/ 0 w 30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7">
                  <a:moveTo>
                    <a:pt x="0" y="8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9" y="15"/>
                    <a:pt x="29" y="8"/>
                    <a:pt x="29" y="0"/>
                  </a:cubicBezTo>
                  <a:cubicBezTo>
                    <a:pt x="16" y="3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350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6" name="Freeform 68"/>
            <p:cNvSpPr/>
            <p:nvPr/>
          </p:nvSpPr>
          <p:spPr bwMode="auto">
            <a:xfrm>
              <a:off x="864" y="1959"/>
              <a:ext cx="202" cy="186"/>
            </a:xfrm>
            <a:custGeom>
              <a:avLst/>
              <a:gdLst>
                <a:gd name="T0" fmla="*/ 68 w 68"/>
                <a:gd name="T1" fmla="*/ 32 h 63"/>
                <a:gd name="T2" fmla="*/ 7 w 68"/>
                <a:gd name="T3" fmla="*/ 15 h 63"/>
                <a:gd name="T4" fmla="*/ 59 w 68"/>
                <a:gd name="T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2">
                  <a:moveTo>
                    <a:pt x="68" y="32"/>
                  </a:moveTo>
                  <a:cubicBezTo>
                    <a:pt x="64" y="20"/>
                    <a:pt x="34" y="0"/>
                    <a:pt x="7" y="15"/>
                  </a:cubicBezTo>
                  <a:cubicBezTo>
                    <a:pt x="0" y="21"/>
                    <a:pt x="33" y="63"/>
                    <a:pt x="59" y="52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7" name="Freeform 69"/>
            <p:cNvSpPr/>
            <p:nvPr/>
          </p:nvSpPr>
          <p:spPr bwMode="auto">
            <a:xfrm>
              <a:off x="870" y="1994"/>
              <a:ext cx="176" cy="148"/>
            </a:xfrm>
            <a:custGeom>
              <a:avLst/>
              <a:gdLst>
                <a:gd name="T0" fmla="*/ 57 w 59"/>
                <a:gd name="T1" fmla="*/ 40 h 50"/>
                <a:gd name="T2" fmla="*/ 59 w 59"/>
                <a:gd name="T3" fmla="*/ 36 h 50"/>
                <a:gd name="T4" fmla="*/ 4 w 59"/>
                <a:gd name="T5" fmla="*/ 4 h 50"/>
                <a:gd name="T6" fmla="*/ 57 w 59"/>
                <a:gd name="T7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50">
                  <a:moveTo>
                    <a:pt x="57" y="40"/>
                  </a:moveTo>
                  <a:cubicBezTo>
                    <a:pt x="59" y="36"/>
                    <a:pt x="59" y="36"/>
                    <a:pt x="59" y="36"/>
                  </a:cubicBezTo>
                  <a:cubicBezTo>
                    <a:pt x="53" y="22"/>
                    <a:pt x="35" y="0"/>
                    <a:pt x="4" y="4"/>
                  </a:cubicBezTo>
                  <a:cubicBezTo>
                    <a:pt x="0" y="12"/>
                    <a:pt x="32" y="50"/>
                    <a:pt x="57" y="40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8" name="Freeform 70"/>
            <p:cNvSpPr/>
            <p:nvPr/>
          </p:nvSpPr>
          <p:spPr bwMode="auto">
            <a:xfrm>
              <a:off x="1372" y="2006"/>
              <a:ext cx="202" cy="180"/>
            </a:xfrm>
            <a:custGeom>
              <a:avLst/>
              <a:gdLst>
                <a:gd name="T0" fmla="*/ 0 w 68"/>
                <a:gd name="T1" fmla="*/ 27 h 61"/>
                <a:gd name="T2" fmla="*/ 62 w 68"/>
                <a:gd name="T3" fmla="*/ 19 h 61"/>
                <a:gd name="T4" fmla="*/ 6 w 68"/>
                <a:gd name="T5" fmla="*/ 4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61">
                  <a:moveTo>
                    <a:pt x="0" y="27"/>
                  </a:moveTo>
                  <a:cubicBezTo>
                    <a:pt x="5" y="15"/>
                    <a:pt x="38" y="0"/>
                    <a:pt x="62" y="19"/>
                  </a:cubicBezTo>
                  <a:cubicBezTo>
                    <a:pt x="68" y="25"/>
                    <a:pt x="30" y="61"/>
                    <a:pt x="6" y="47"/>
                  </a:cubicBezTo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9" name="Freeform 71"/>
            <p:cNvSpPr/>
            <p:nvPr/>
          </p:nvSpPr>
          <p:spPr bwMode="auto">
            <a:xfrm>
              <a:off x="1384" y="2045"/>
              <a:ext cx="184" cy="141"/>
            </a:xfrm>
            <a:custGeom>
              <a:avLst/>
              <a:gdLst>
                <a:gd name="T0" fmla="*/ 2 w 62"/>
                <a:gd name="T1" fmla="*/ 34 h 48"/>
                <a:gd name="T2" fmla="*/ 0 w 62"/>
                <a:gd name="T3" fmla="*/ 29 h 48"/>
                <a:gd name="T4" fmla="*/ 59 w 62"/>
                <a:gd name="T5" fmla="*/ 6 h 48"/>
                <a:gd name="T6" fmla="*/ 2 w 62"/>
                <a:gd name="T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8">
                  <a:moveTo>
                    <a:pt x="2" y="34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8" y="17"/>
                    <a:pt x="28" y="0"/>
                    <a:pt x="59" y="6"/>
                  </a:cubicBezTo>
                  <a:cubicBezTo>
                    <a:pt x="62" y="14"/>
                    <a:pt x="25" y="48"/>
                    <a:pt x="2" y="34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0" name="Freeform 72"/>
            <p:cNvSpPr/>
            <p:nvPr/>
          </p:nvSpPr>
          <p:spPr bwMode="auto">
            <a:xfrm>
              <a:off x="808" y="1950"/>
              <a:ext cx="650" cy="676"/>
            </a:xfrm>
            <a:custGeom>
              <a:avLst/>
              <a:gdLst>
                <a:gd name="T0" fmla="*/ 67 w 219"/>
                <a:gd name="T1" fmla="*/ 80 h 229"/>
                <a:gd name="T2" fmla="*/ 150 w 219"/>
                <a:gd name="T3" fmla="*/ 7 h 229"/>
                <a:gd name="T4" fmla="*/ 206 w 219"/>
                <a:gd name="T5" fmla="*/ 131 h 229"/>
                <a:gd name="T6" fmla="*/ 100 w 219"/>
                <a:gd name="T7" fmla="*/ 217 h 229"/>
                <a:gd name="T8" fmla="*/ 48 w 219"/>
                <a:gd name="T9" fmla="*/ 115 h 229"/>
                <a:gd name="T10" fmla="*/ 67 w 219"/>
                <a:gd name="T11" fmla="*/ 8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29">
                  <a:moveTo>
                    <a:pt x="67" y="80"/>
                  </a:moveTo>
                  <a:cubicBezTo>
                    <a:pt x="69" y="54"/>
                    <a:pt x="81" y="0"/>
                    <a:pt x="150" y="7"/>
                  </a:cubicBezTo>
                  <a:cubicBezTo>
                    <a:pt x="219" y="14"/>
                    <a:pt x="212" y="93"/>
                    <a:pt x="206" y="131"/>
                  </a:cubicBezTo>
                  <a:cubicBezTo>
                    <a:pt x="200" y="169"/>
                    <a:pt x="175" y="229"/>
                    <a:pt x="100" y="217"/>
                  </a:cubicBezTo>
                  <a:cubicBezTo>
                    <a:pt x="60" y="214"/>
                    <a:pt x="0" y="163"/>
                    <a:pt x="48" y="115"/>
                  </a:cubicBezTo>
                  <a:cubicBezTo>
                    <a:pt x="61" y="103"/>
                    <a:pt x="66" y="87"/>
                    <a:pt x="67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1" name="Freeform 73"/>
            <p:cNvSpPr/>
            <p:nvPr/>
          </p:nvSpPr>
          <p:spPr bwMode="auto">
            <a:xfrm>
              <a:off x="832" y="2219"/>
              <a:ext cx="567" cy="399"/>
            </a:xfrm>
            <a:custGeom>
              <a:avLst/>
              <a:gdLst>
                <a:gd name="T0" fmla="*/ 191 w 191"/>
                <a:gd name="T1" fmla="*/ 67 h 135"/>
                <a:gd name="T2" fmla="*/ 32 w 191"/>
                <a:gd name="T3" fmla="*/ 33 h 135"/>
                <a:gd name="T4" fmla="*/ 92 w 191"/>
                <a:gd name="T5" fmla="*/ 126 h 135"/>
                <a:gd name="T6" fmla="*/ 191 w 191"/>
                <a:gd name="T7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35">
                  <a:moveTo>
                    <a:pt x="191" y="67"/>
                  </a:moveTo>
                  <a:cubicBezTo>
                    <a:pt x="176" y="19"/>
                    <a:pt x="54" y="0"/>
                    <a:pt x="32" y="33"/>
                  </a:cubicBezTo>
                  <a:cubicBezTo>
                    <a:pt x="0" y="79"/>
                    <a:pt x="55" y="123"/>
                    <a:pt x="92" y="126"/>
                  </a:cubicBezTo>
                  <a:cubicBezTo>
                    <a:pt x="151" y="135"/>
                    <a:pt x="179" y="100"/>
                    <a:pt x="191" y="67"/>
                  </a:cubicBez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2" name="Freeform 74"/>
            <p:cNvSpPr/>
            <p:nvPr/>
          </p:nvSpPr>
          <p:spPr bwMode="auto">
            <a:xfrm>
              <a:off x="921" y="2316"/>
              <a:ext cx="104" cy="104"/>
            </a:xfrm>
            <a:custGeom>
              <a:avLst/>
              <a:gdLst>
                <a:gd name="T0" fmla="*/ 34 w 35"/>
                <a:gd name="T1" fmla="*/ 19 h 35"/>
                <a:gd name="T2" fmla="*/ 16 w 35"/>
                <a:gd name="T3" fmla="*/ 34 h 35"/>
                <a:gd name="T4" fmla="*/ 0 w 35"/>
                <a:gd name="T5" fmla="*/ 16 h 35"/>
                <a:gd name="T6" fmla="*/ 18 w 35"/>
                <a:gd name="T7" fmla="*/ 0 h 35"/>
                <a:gd name="T8" fmla="*/ 34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4" y="19"/>
                  </a:moveTo>
                  <a:cubicBezTo>
                    <a:pt x="34" y="28"/>
                    <a:pt x="25" y="35"/>
                    <a:pt x="16" y="34"/>
                  </a:cubicBezTo>
                  <a:cubicBezTo>
                    <a:pt x="7" y="34"/>
                    <a:pt x="0" y="26"/>
                    <a:pt x="0" y="16"/>
                  </a:cubicBezTo>
                  <a:cubicBezTo>
                    <a:pt x="1" y="7"/>
                    <a:pt x="9" y="0"/>
                    <a:pt x="18" y="0"/>
                  </a:cubicBezTo>
                  <a:cubicBezTo>
                    <a:pt x="28" y="1"/>
                    <a:pt x="35" y="9"/>
                    <a:pt x="34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3" name="Freeform 75"/>
            <p:cNvSpPr/>
            <p:nvPr/>
          </p:nvSpPr>
          <p:spPr bwMode="auto">
            <a:xfrm>
              <a:off x="1262" y="2364"/>
              <a:ext cx="104" cy="103"/>
            </a:xfrm>
            <a:custGeom>
              <a:avLst/>
              <a:gdLst>
                <a:gd name="T0" fmla="*/ 35 w 35"/>
                <a:gd name="T1" fmla="*/ 19 h 35"/>
                <a:gd name="T2" fmla="*/ 17 w 35"/>
                <a:gd name="T3" fmla="*/ 35 h 35"/>
                <a:gd name="T4" fmla="*/ 1 w 35"/>
                <a:gd name="T5" fmla="*/ 17 h 35"/>
                <a:gd name="T6" fmla="*/ 19 w 35"/>
                <a:gd name="T7" fmla="*/ 1 h 35"/>
                <a:gd name="T8" fmla="*/ 35 w 35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35" y="19"/>
                  </a:moveTo>
                  <a:cubicBezTo>
                    <a:pt x="34" y="28"/>
                    <a:pt x="26" y="35"/>
                    <a:pt x="17" y="35"/>
                  </a:cubicBezTo>
                  <a:cubicBezTo>
                    <a:pt x="7" y="34"/>
                    <a:pt x="0" y="26"/>
                    <a:pt x="1" y="17"/>
                  </a:cubicBezTo>
                  <a:cubicBezTo>
                    <a:pt x="1" y="7"/>
                    <a:pt x="10" y="0"/>
                    <a:pt x="19" y="1"/>
                  </a:cubicBezTo>
                  <a:cubicBezTo>
                    <a:pt x="28" y="1"/>
                    <a:pt x="35" y="10"/>
                    <a:pt x="35" y="19"/>
                  </a:cubicBezTo>
                  <a:close/>
                </a:path>
              </a:pathLst>
            </a:custGeom>
            <a:solidFill>
              <a:srgbClr val="F9D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4" name="Freeform 76"/>
            <p:cNvSpPr/>
            <p:nvPr/>
          </p:nvSpPr>
          <p:spPr bwMode="auto">
            <a:xfrm>
              <a:off x="1075" y="2307"/>
              <a:ext cx="33" cy="30"/>
            </a:xfrm>
            <a:custGeom>
              <a:avLst/>
              <a:gdLst>
                <a:gd name="T0" fmla="*/ 10 w 11"/>
                <a:gd name="T1" fmla="*/ 5 h 10"/>
                <a:gd name="T2" fmla="*/ 5 w 11"/>
                <a:gd name="T3" fmla="*/ 10 h 10"/>
                <a:gd name="T4" fmla="*/ 0 w 11"/>
                <a:gd name="T5" fmla="*/ 5 h 10"/>
                <a:gd name="T6" fmla="*/ 5 w 11"/>
                <a:gd name="T7" fmla="*/ 0 h 10"/>
                <a:gd name="T8" fmla="*/ 10 w 11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5"/>
                  </a:moveTo>
                  <a:cubicBezTo>
                    <a:pt x="10" y="8"/>
                    <a:pt x="8" y="10"/>
                    <a:pt x="5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1" y="2"/>
                    <a:pt x="10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5" name="Freeform 77"/>
            <p:cNvSpPr/>
            <p:nvPr/>
          </p:nvSpPr>
          <p:spPr bwMode="auto">
            <a:xfrm>
              <a:off x="1200" y="2316"/>
              <a:ext cx="33" cy="33"/>
            </a:xfrm>
            <a:custGeom>
              <a:avLst/>
              <a:gdLst>
                <a:gd name="T0" fmla="*/ 11 w 11"/>
                <a:gd name="T1" fmla="*/ 6 h 11"/>
                <a:gd name="T2" fmla="*/ 5 w 11"/>
                <a:gd name="T3" fmla="*/ 10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cubicBezTo>
                    <a:pt x="10" y="8"/>
                    <a:pt x="8" y="11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6" name="Freeform 78"/>
            <p:cNvSpPr/>
            <p:nvPr/>
          </p:nvSpPr>
          <p:spPr bwMode="auto">
            <a:xfrm>
              <a:off x="1099" y="2411"/>
              <a:ext cx="125" cy="94"/>
            </a:xfrm>
            <a:custGeom>
              <a:avLst/>
              <a:gdLst>
                <a:gd name="T0" fmla="*/ 0 w 42"/>
                <a:gd name="T1" fmla="*/ 9 h 32"/>
                <a:gd name="T2" fmla="*/ 36 w 42"/>
                <a:gd name="T3" fmla="*/ 0 h 32"/>
                <a:gd name="T4" fmla="*/ 24 w 42"/>
                <a:gd name="T5" fmla="*/ 30 h 32"/>
                <a:gd name="T6" fmla="*/ 0 w 42"/>
                <a:gd name="T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9"/>
                  </a:moveTo>
                  <a:cubicBezTo>
                    <a:pt x="8" y="10"/>
                    <a:pt x="28" y="13"/>
                    <a:pt x="36" y="0"/>
                  </a:cubicBezTo>
                  <a:cubicBezTo>
                    <a:pt x="42" y="14"/>
                    <a:pt x="38" y="28"/>
                    <a:pt x="24" y="30"/>
                  </a:cubicBezTo>
                  <a:cubicBezTo>
                    <a:pt x="6" y="32"/>
                    <a:pt x="7" y="14"/>
                    <a:pt x="0" y="9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7" name="Freeform 79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8" name="Freeform 80"/>
            <p:cNvSpPr/>
            <p:nvPr/>
          </p:nvSpPr>
          <p:spPr bwMode="auto">
            <a:xfrm>
              <a:off x="1063" y="2110"/>
              <a:ext cx="80" cy="88"/>
            </a:xfrm>
            <a:custGeom>
              <a:avLst/>
              <a:gdLst>
                <a:gd name="T0" fmla="*/ 3 w 27"/>
                <a:gd name="T1" fmla="*/ 23 h 30"/>
                <a:gd name="T2" fmla="*/ 3 w 27"/>
                <a:gd name="T3" fmla="*/ 25 h 30"/>
                <a:gd name="T4" fmla="*/ 17 w 27"/>
                <a:gd name="T5" fmla="*/ 28 h 30"/>
                <a:gd name="T6" fmla="*/ 25 w 27"/>
                <a:gd name="T7" fmla="*/ 10 h 30"/>
                <a:gd name="T8" fmla="*/ 14 w 27"/>
                <a:gd name="T9" fmla="*/ 0 h 30"/>
                <a:gd name="T10" fmla="*/ 11 w 27"/>
                <a:gd name="T11" fmla="*/ 1 h 30"/>
                <a:gd name="T12" fmla="*/ 3 w 27"/>
                <a:gd name="T13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3" y="23"/>
                  </a:moveTo>
                  <a:cubicBezTo>
                    <a:pt x="3" y="23"/>
                    <a:pt x="3" y="24"/>
                    <a:pt x="3" y="25"/>
                  </a:cubicBezTo>
                  <a:cubicBezTo>
                    <a:pt x="7" y="29"/>
                    <a:pt x="12" y="30"/>
                    <a:pt x="17" y="28"/>
                  </a:cubicBezTo>
                  <a:cubicBezTo>
                    <a:pt x="24" y="25"/>
                    <a:pt x="27" y="17"/>
                    <a:pt x="25" y="10"/>
                  </a:cubicBezTo>
                  <a:cubicBezTo>
                    <a:pt x="23" y="4"/>
                    <a:pt x="19" y="1"/>
                    <a:pt x="14" y="0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4" y="4"/>
                    <a:pt x="0" y="14"/>
                    <a:pt x="3" y="23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9" name="Freeform 81"/>
            <p:cNvSpPr/>
            <p:nvPr/>
          </p:nvSpPr>
          <p:spPr bwMode="auto">
            <a:xfrm>
              <a:off x="1063" y="2113"/>
              <a:ext cx="69" cy="76"/>
            </a:xfrm>
            <a:custGeom>
              <a:avLst/>
              <a:gdLst>
                <a:gd name="T0" fmla="*/ 3 w 23"/>
                <a:gd name="T1" fmla="*/ 22 h 26"/>
                <a:gd name="T2" fmla="*/ 3 w 23"/>
                <a:gd name="T3" fmla="*/ 23 h 26"/>
                <a:gd name="T4" fmla="*/ 14 w 23"/>
                <a:gd name="T5" fmla="*/ 25 h 26"/>
                <a:gd name="T6" fmla="*/ 21 w 23"/>
                <a:gd name="T7" fmla="*/ 8 h 26"/>
                <a:gd name="T8" fmla="*/ 12 w 23"/>
                <a:gd name="T9" fmla="*/ 0 h 26"/>
                <a:gd name="T10" fmla="*/ 11 w 23"/>
                <a:gd name="T11" fmla="*/ 0 h 26"/>
                <a:gd name="T12" fmla="*/ 3 w 23"/>
                <a:gd name="T1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6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6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3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0" name="Freeform 82"/>
            <p:cNvSpPr/>
            <p:nvPr/>
          </p:nvSpPr>
          <p:spPr bwMode="auto">
            <a:xfrm>
              <a:off x="1120" y="2136"/>
              <a:ext cx="26" cy="27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1" name="Freeform 83"/>
            <p:cNvSpPr/>
            <p:nvPr/>
          </p:nvSpPr>
          <p:spPr bwMode="auto">
            <a:xfrm>
              <a:off x="1063" y="2104"/>
              <a:ext cx="101" cy="112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6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2" name="Freeform 84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3" name="Freeform 85"/>
            <p:cNvSpPr/>
            <p:nvPr/>
          </p:nvSpPr>
          <p:spPr bwMode="auto">
            <a:xfrm>
              <a:off x="1215" y="2133"/>
              <a:ext cx="80" cy="86"/>
            </a:xfrm>
            <a:custGeom>
              <a:avLst/>
              <a:gdLst>
                <a:gd name="T0" fmla="*/ 3 w 27"/>
                <a:gd name="T1" fmla="*/ 22 h 29"/>
                <a:gd name="T2" fmla="*/ 3 w 27"/>
                <a:gd name="T3" fmla="*/ 24 h 29"/>
                <a:gd name="T4" fmla="*/ 17 w 27"/>
                <a:gd name="T5" fmla="*/ 27 h 29"/>
                <a:gd name="T6" fmla="*/ 25 w 27"/>
                <a:gd name="T7" fmla="*/ 9 h 29"/>
                <a:gd name="T8" fmla="*/ 14 w 27"/>
                <a:gd name="T9" fmla="*/ 0 h 29"/>
                <a:gd name="T10" fmla="*/ 11 w 27"/>
                <a:gd name="T11" fmla="*/ 0 h 29"/>
                <a:gd name="T12" fmla="*/ 3 w 2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8">
                  <a:moveTo>
                    <a:pt x="3" y="22"/>
                  </a:moveTo>
                  <a:cubicBezTo>
                    <a:pt x="3" y="23"/>
                    <a:pt x="3" y="23"/>
                    <a:pt x="3" y="24"/>
                  </a:cubicBezTo>
                  <a:cubicBezTo>
                    <a:pt x="7" y="28"/>
                    <a:pt x="12" y="29"/>
                    <a:pt x="17" y="27"/>
                  </a:cubicBezTo>
                  <a:cubicBezTo>
                    <a:pt x="24" y="24"/>
                    <a:pt x="27" y="16"/>
                    <a:pt x="25" y="9"/>
                  </a:cubicBezTo>
                  <a:cubicBezTo>
                    <a:pt x="23" y="3"/>
                    <a:pt x="19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93D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4" name="Freeform 86"/>
            <p:cNvSpPr/>
            <p:nvPr/>
          </p:nvSpPr>
          <p:spPr bwMode="auto">
            <a:xfrm>
              <a:off x="1215" y="2133"/>
              <a:ext cx="68" cy="80"/>
            </a:xfrm>
            <a:custGeom>
              <a:avLst/>
              <a:gdLst>
                <a:gd name="T0" fmla="*/ 3 w 23"/>
                <a:gd name="T1" fmla="*/ 22 h 27"/>
                <a:gd name="T2" fmla="*/ 3 w 23"/>
                <a:gd name="T3" fmla="*/ 23 h 27"/>
                <a:gd name="T4" fmla="*/ 14 w 23"/>
                <a:gd name="T5" fmla="*/ 25 h 27"/>
                <a:gd name="T6" fmla="*/ 21 w 23"/>
                <a:gd name="T7" fmla="*/ 8 h 27"/>
                <a:gd name="T8" fmla="*/ 12 w 23"/>
                <a:gd name="T9" fmla="*/ 0 h 27"/>
                <a:gd name="T10" fmla="*/ 11 w 23"/>
                <a:gd name="T11" fmla="*/ 0 h 27"/>
                <a:gd name="T12" fmla="*/ 3 w 23"/>
                <a:gd name="T13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7">
                  <a:moveTo>
                    <a:pt x="3" y="22"/>
                  </a:moveTo>
                  <a:cubicBezTo>
                    <a:pt x="3" y="22"/>
                    <a:pt x="3" y="22"/>
                    <a:pt x="3" y="23"/>
                  </a:cubicBezTo>
                  <a:cubicBezTo>
                    <a:pt x="6" y="26"/>
                    <a:pt x="10" y="27"/>
                    <a:pt x="14" y="25"/>
                  </a:cubicBezTo>
                  <a:cubicBezTo>
                    <a:pt x="20" y="22"/>
                    <a:pt x="23" y="15"/>
                    <a:pt x="21" y="8"/>
                  </a:cubicBezTo>
                  <a:cubicBezTo>
                    <a:pt x="20" y="4"/>
                    <a:pt x="16" y="1"/>
                    <a:pt x="12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4" y="4"/>
                    <a:pt x="0" y="13"/>
                    <a:pt x="3" y="22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5" name="Freeform 87"/>
            <p:cNvSpPr/>
            <p:nvPr/>
          </p:nvSpPr>
          <p:spPr bwMode="auto">
            <a:xfrm>
              <a:off x="1271" y="2157"/>
              <a:ext cx="27" cy="26"/>
            </a:xfrm>
            <a:custGeom>
              <a:avLst/>
              <a:gdLst>
                <a:gd name="T0" fmla="*/ 3 w 9"/>
                <a:gd name="T1" fmla="*/ 1 h 9"/>
                <a:gd name="T2" fmla="*/ 9 w 9"/>
                <a:gd name="T3" fmla="*/ 3 h 9"/>
                <a:gd name="T4" fmla="*/ 6 w 9"/>
                <a:gd name="T5" fmla="*/ 8 h 9"/>
                <a:gd name="T6" fmla="*/ 1 w 9"/>
                <a:gd name="T7" fmla="*/ 6 h 9"/>
                <a:gd name="T8" fmla="*/ 3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8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6" name="Freeform 88"/>
            <p:cNvSpPr/>
            <p:nvPr/>
          </p:nvSpPr>
          <p:spPr bwMode="auto">
            <a:xfrm>
              <a:off x="1215" y="2124"/>
              <a:ext cx="101" cy="113"/>
            </a:xfrm>
            <a:custGeom>
              <a:avLst/>
              <a:gdLst>
                <a:gd name="T0" fmla="*/ 11 w 34"/>
                <a:gd name="T1" fmla="*/ 3 h 38"/>
                <a:gd name="T2" fmla="*/ 31 w 34"/>
                <a:gd name="T3" fmla="*/ 13 h 38"/>
                <a:gd name="T4" fmla="*/ 22 w 34"/>
                <a:gd name="T5" fmla="*/ 34 h 38"/>
                <a:gd name="T6" fmla="*/ 3 w 34"/>
                <a:gd name="T7" fmla="*/ 25 h 38"/>
                <a:gd name="T8" fmla="*/ 11 w 34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11" y="3"/>
                  </a:moveTo>
                  <a:cubicBezTo>
                    <a:pt x="19" y="0"/>
                    <a:pt x="28" y="4"/>
                    <a:pt x="31" y="13"/>
                  </a:cubicBezTo>
                  <a:cubicBezTo>
                    <a:pt x="34" y="21"/>
                    <a:pt x="30" y="31"/>
                    <a:pt x="22" y="34"/>
                  </a:cubicBezTo>
                  <a:cubicBezTo>
                    <a:pt x="14" y="38"/>
                    <a:pt x="5" y="33"/>
                    <a:pt x="3" y="25"/>
                  </a:cubicBezTo>
                  <a:cubicBezTo>
                    <a:pt x="0" y="16"/>
                    <a:pt x="4" y="7"/>
                    <a:pt x="11" y="3"/>
                  </a:cubicBezTo>
                  <a:close/>
                </a:path>
              </a:pathLst>
            </a:custGeom>
            <a:noFill/>
            <a:ln w="9525" cap="flat">
              <a:solidFill>
                <a:srgbClr val="403628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7" name="Freeform 89"/>
            <p:cNvSpPr/>
            <p:nvPr/>
          </p:nvSpPr>
          <p:spPr bwMode="auto">
            <a:xfrm>
              <a:off x="1197" y="1968"/>
              <a:ext cx="62" cy="147"/>
            </a:xfrm>
            <a:custGeom>
              <a:avLst/>
              <a:gdLst>
                <a:gd name="T0" fmla="*/ 0 w 21"/>
                <a:gd name="T1" fmla="*/ 44 h 50"/>
                <a:gd name="T2" fmla="*/ 21 w 21"/>
                <a:gd name="T3" fmla="*/ 1 h 50"/>
                <a:gd name="T4" fmla="*/ 19 w 21"/>
                <a:gd name="T5" fmla="*/ 1 h 50"/>
                <a:gd name="T6" fmla="*/ 2 w 21"/>
                <a:gd name="T7" fmla="*/ 1 h 50"/>
                <a:gd name="T8" fmla="*/ 0 w 21"/>
                <a:gd name="T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0">
                  <a:moveTo>
                    <a:pt x="0" y="44"/>
                  </a:moveTo>
                  <a:cubicBezTo>
                    <a:pt x="4" y="50"/>
                    <a:pt x="12" y="19"/>
                    <a:pt x="21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3" y="1"/>
                    <a:pt x="7" y="0"/>
                    <a:pt x="2" y="1"/>
                  </a:cubicBezTo>
                  <a:cubicBezTo>
                    <a:pt x="0" y="14"/>
                    <a:pt x="1" y="34"/>
                    <a:pt x="0" y="4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8" name="Freeform 90"/>
            <p:cNvSpPr/>
            <p:nvPr/>
          </p:nvSpPr>
          <p:spPr bwMode="auto">
            <a:xfrm>
              <a:off x="1262" y="1977"/>
              <a:ext cx="71" cy="133"/>
            </a:xfrm>
            <a:custGeom>
              <a:avLst/>
              <a:gdLst>
                <a:gd name="T0" fmla="*/ 24 w 24"/>
                <a:gd name="T1" fmla="*/ 7 h 45"/>
                <a:gd name="T2" fmla="*/ 8 w 24"/>
                <a:gd name="T3" fmla="*/ 0 h 45"/>
                <a:gd name="T4" fmla="*/ 0 w 24"/>
                <a:gd name="T5" fmla="*/ 39 h 45"/>
                <a:gd name="T6" fmla="*/ 24 w 24"/>
                <a:gd name="T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5">
                  <a:moveTo>
                    <a:pt x="24" y="7"/>
                  </a:moveTo>
                  <a:cubicBezTo>
                    <a:pt x="20" y="4"/>
                    <a:pt x="14" y="2"/>
                    <a:pt x="8" y="0"/>
                  </a:cubicBezTo>
                  <a:cubicBezTo>
                    <a:pt x="4" y="12"/>
                    <a:pt x="1" y="29"/>
                    <a:pt x="0" y="39"/>
                  </a:cubicBezTo>
                  <a:cubicBezTo>
                    <a:pt x="3" y="45"/>
                    <a:pt x="13" y="22"/>
                    <a:pt x="24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9" name="Freeform 91"/>
            <p:cNvSpPr/>
            <p:nvPr/>
          </p:nvSpPr>
          <p:spPr bwMode="auto">
            <a:xfrm>
              <a:off x="1105" y="1977"/>
              <a:ext cx="47" cy="121"/>
            </a:xfrm>
            <a:custGeom>
              <a:avLst/>
              <a:gdLst>
                <a:gd name="T0" fmla="*/ 16 w 16"/>
                <a:gd name="T1" fmla="*/ 0 h 41"/>
                <a:gd name="T2" fmla="*/ 0 w 16"/>
                <a:gd name="T3" fmla="*/ 7 h 41"/>
                <a:gd name="T4" fmla="*/ 10 w 16"/>
                <a:gd name="T5" fmla="*/ 37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16" y="0"/>
                  </a:moveTo>
                  <a:cubicBezTo>
                    <a:pt x="10" y="2"/>
                    <a:pt x="5" y="4"/>
                    <a:pt x="0" y="7"/>
                  </a:cubicBezTo>
                  <a:cubicBezTo>
                    <a:pt x="2" y="18"/>
                    <a:pt x="6" y="30"/>
                    <a:pt x="10" y="37"/>
                  </a:cubicBezTo>
                  <a:cubicBezTo>
                    <a:pt x="16" y="41"/>
                    <a:pt x="14" y="19"/>
                    <a:pt x="16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0" name="Freeform 92"/>
            <p:cNvSpPr/>
            <p:nvPr/>
          </p:nvSpPr>
          <p:spPr bwMode="auto">
            <a:xfrm>
              <a:off x="1004" y="2163"/>
              <a:ext cx="56" cy="35"/>
            </a:xfrm>
            <a:custGeom>
              <a:avLst/>
              <a:gdLst>
                <a:gd name="T0" fmla="*/ 18 w 19"/>
                <a:gd name="T1" fmla="*/ 0 h 12"/>
                <a:gd name="T2" fmla="*/ 2 w 19"/>
                <a:gd name="T3" fmla="*/ 1 h 12"/>
                <a:gd name="T4" fmla="*/ 1 w 19"/>
                <a:gd name="T5" fmla="*/ 8 h 12"/>
                <a:gd name="T6" fmla="*/ 0 w 19"/>
                <a:gd name="T7" fmla="*/ 1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12" y="0"/>
                    <a:pt x="5" y="1"/>
                    <a:pt x="2" y="1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13" y="8"/>
                    <a:pt x="19" y="1"/>
                    <a:pt x="18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1" name="Freeform 93"/>
            <p:cNvSpPr/>
            <p:nvPr/>
          </p:nvSpPr>
          <p:spPr bwMode="auto">
            <a:xfrm>
              <a:off x="968" y="2216"/>
              <a:ext cx="113" cy="53"/>
            </a:xfrm>
            <a:custGeom>
              <a:avLst/>
              <a:gdLst>
                <a:gd name="T0" fmla="*/ 34 w 38"/>
                <a:gd name="T1" fmla="*/ 1 h 18"/>
                <a:gd name="T2" fmla="*/ 10 w 38"/>
                <a:gd name="T3" fmla="*/ 2 h 18"/>
                <a:gd name="T4" fmla="*/ 0 w 38"/>
                <a:gd name="T5" fmla="*/ 18 h 18"/>
                <a:gd name="T6" fmla="*/ 34 w 38"/>
                <a:gd name="T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8">
                  <a:moveTo>
                    <a:pt x="34" y="1"/>
                  </a:moveTo>
                  <a:cubicBezTo>
                    <a:pt x="27" y="0"/>
                    <a:pt x="18" y="0"/>
                    <a:pt x="10" y="2"/>
                  </a:cubicBezTo>
                  <a:cubicBezTo>
                    <a:pt x="8" y="7"/>
                    <a:pt x="5" y="13"/>
                    <a:pt x="0" y="18"/>
                  </a:cubicBezTo>
                  <a:cubicBezTo>
                    <a:pt x="21" y="11"/>
                    <a:pt x="38" y="2"/>
                    <a:pt x="34" y="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2" name="Freeform 94"/>
            <p:cNvSpPr/>
            <p:nvPr/>
          </p:nvSpPr>
          <p:spPr bwMode="auto">
            <a:xfrm>
              <a:off x="1325" y="2154"/>
              <a:ext cx="106" cy="80"/>
            </a:xfrm>
            <a:custGeom>
              <a:avLst/>
              <a:gdLst>
                <a:gd name="T0" fmla="*/ 4 w 36"/>
                <a:gd name="T1" fmla="*/ 5 h 27"/>
                <a:gd name="T2" fmla="*/ 35 w 36"/>
                <a:gd name="T3" fmla="*/ 27 h 27"/>
                <a:gd name="T4" fmla="*/ 35 w 36"/>
                <a:gd name="T5" fmla="*/ 13 h 27"/>
                <a:gd name="T6" fmla="*/ 5 w 36"/>
                <a:gd name="T7" fmla="*/ 0 h 27"/>
                <a:gd name="T8" fmla="*/ 4 w 36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7">
                  <a:moveTo>
                    <a:pt x="4" y="5"/>
                  </a:moveTo>
                  <a:cubicBezTo>
                    <a:pt x="7" y="8"/>
                    <a:pt x="26" y="19"/>
                    <a:pt x="35" y="27"/>
                  </a:cubicBezTo>
                  <a:cubicBezTo>
                    <a:pt x="36" y="23"/>
                    <a:pt x="36" y="18"/>
                    <a:pt x="35" y="13"/>
                  </a:cubicBezTo>
                  <a:cubicBezTo>
                    <a:pt x="27" y="7"/>
                    <a:pt x="12" y="2"/>
                    <a:pt x="5" y="0"/>
                  </a:cubicBezTo>
                  <a:cubicBezTo>
                    <a:pt x="2" y="0"/>
                    <a:pt x="0" y="2"/>
                    <a:pt x="4" y="5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3" name="Freeform 95"/>
            <p:cNvSpPr/>
            <p:nvPr/>
          </p:nvSpPr>
          <p:spPr bwMode="auto">
            <a:xfrm>
              <a:off x="1298" y="2219"/>
              <a:ext cx="130" cy="91"/>
            </a:xfrm>
            <a:custGeom>
              <a:avLst/>
              <a:gdLst>
                <a:gd name="T0" fmla="*/ 16 w 44"/>
                <a:gd name="T1" fmla="*/ 11 h 31"/>
                <a:gd name="T2" fmla="*/ 42 w 44"/>
                <a:gd name="T3" fmla="*/ 31 h 31"/>
                <a:gd name="T4" fmla="*/ 44 w 44"/>
                <a:gd name="T5" fmla="*/ 14 h 31"/>
                <a:gd name="T6" fmla="*/ 4 w 44"/>
                <a:gd name="T7" fmla="*/ 1 h 31"/>
                <a:gd name="T8" fmla="*/ 16 w 44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16" y="11"/>
                  </a:moveTo>
                  <a:cubicBezTo>
                    <a:pt x="19" y="13"/>
                    <a:pt x="34" y="24"/>
                    <a:pt x="42" y="31"/>
                  </a:cubicBezTo>
                  <a:cubicBezTo>
                    <a:pt x="43" y="26"/>
                    <a:pt x="44" y="20"/>
                    <a:pt x="44" y="14"/>
                  </a:cubicBezTo>
                  <a:cubicBezTo>
                    <a:pt x="32" y="8"/>
                    <a:pt x="10" y="2"/>
                    <a:pt x="4" y="1"/>
                  </a:cubicBezTo>
                  <a:cubicBezTo>
                    <a:pt x="0" y="0"/>
                    <a:pt x="10" y="7"/>
                    <a:pt x="16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4" name="Freeform 96"/>
            <p:cNvSpPr/>
            <p:nvPr/>
          </p:nvSpPr>
          <p:spPr bwMode="auto">
            <a:xfrm>
              <a:off x="1307" y="2275"/>
              <a:ext cx="113" cy="115"/>
            </a:xfrm>
            <a:custGeom>
              <a:avLst/>
              <a:gdLst>
                <a:gd name="T0" fmla="*/ 3 w 38"/>
                <a:gd name="T1" fmla="*/ 0 h 39"/>
                <a:gd name="T2" fmla="*/ 12 w 38"/>
                <a:gd name="T3" fmla="*/ 13 h 39"/>
                <a:gd name="T4" fmla="*/ 34 w 38"/>
                <a:gd name="T5" fmla="*/ 39 h 39"/>
                <a:gd name="T6" fmla="*/ 38 w 38"/>
                <a:gd name="T7" fmla="*/ 22 h 39"/>
                <a:gd name="T8" fmla="*/ 3 w 3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9">
                  <a:moveTo>
                    <a:pt x="3" y="0"/>
                  </a:moveTo>
                  <a:cubicBezTo>
                    <a:pt x="0" y="0"/>
                    <a:pt x="8" y="8"/>
                    <a:pt x="12" y="13"/>
                  </a:cubicBezTo>
                  <a:cubicBezTo>
                    <a:pt x="15" y="16"/>
                    <a:pt x="27" y="30"/>
                    <a:pt x="34" y="39"/>
                  </a:cubicBezTo>
                  <a:cubicBezTo>
                    <a:pt x="36" y="33"/>
                    <a:pt x="37" y="27"/>
                    <a:pt x="38" y="22"/>
                  </a:cubicBezTo>
                  <a:cubicBezTo>
                    <a:pt x="27" y="13"/>
                    <a:pt x="9" y="3"/>
                    <a:pt x="3" y="0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35" name="Group 119"/>
          <p:cNvGrpSpPr>
            <a:grpSpLocks noChangeAspect="1"/>
          </p:cNvGrpSpPr>
          <p:nvPr/>
        </p:nvGrpSpPr>
        <p:grpSpPr>
          <a:xfrm>
            <a:off x="6066207" y="157055"/>
            <a:ext cx="2118784" cy="1589617"/>
            <a:chOff x="1377" y="423"/>
            <a:chExt cx="1001" cy="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6" name="Freeform 120"/>
            <p:cNvSpPr/>
            <p:nvPr/>
          </p:nvSpPr>
          <p:spPr bwMode="auto">
            <a:xfrm>
              <a:off x="1377" y="496"/>
              <a:ext cx="1001" cy="678"/>
            </a:xfrm>
            <a:custGeom>
              <a:avLst/>
              <a:gdLst>
                <a:gd name="T0" fmla="*/ 362 w 385"/>
                <a:gd name="T1" fmla="*/ 23 h 261"/>
                <a:gd name="T2" fmla="*/ 305 w 385"/>
                <a:gd name="T3" fmla="*/ 1 h 261"/>
                <a:gd name="T4" fmla="*/ 239 w 385"/>
                <a:gd name="T5" fmla="*/ 21 h 261"/>
                <a:gd name="T6" fmla="*/ 218 w 385"/>
                <a:gd name="T7" fmla="*/ 10 h 261"/>
                <a:gd name="T8" fmla="*/ 190 w 385"/>
                <a:gd name="T9" fmla="*/ 40 h 261"/>
                <a:gd name="T10" fmla="*/ 176 w 385"/>
                <a:gd name="T11" fmla="*/ 43 h 261"/>
                <a:gd name="T12" fmla="*/ 176 w 385"/>
                <a:gd name="T13" fmla="*/ 43 h 261"/>
                <a:gd name="T14" fmla="*/ 176 w 385"/>
                <a:gd name="T15" fmla="*/ 40 h 261"/>
                <a:gd name="T16" fmla="*/ 147 w 385"/>
                <a:gd name="T17" fmla="*/ 0 h 261"/>
                <a:gd name="T18" fmla="*/ 129 w 385"/>
                <a:gd name="T19" fmla="*/ 12 h 261"/>
                <a:gd name="T20" fmla="*/ 127 w 385"/>
                <a:gd name="T21" fmla="*/ 16 h 261"/>
                <a:gd name="T22" fmla="*/ 94 w 385"/>
                <a:gd name="T23" fmla="*/ 11 h 261"/>
                <a:gd name="T24" fmla="*/ 23 w 385"/>
                <a:gd name="T25" fmla="*/ 40 h 261"/>
                <a:gd name="T26" fmla="*/ 7 w 385"/>
                <a:gd name="T27" fmla="*/ 117 h 261"/>
                <a:gd name="T28" fmla="*/ 7 w 385"/>
                <a:gd name="T29" fmla="*/ 118 h 261"/>
                <a:gd name="T30" fmla="*/ 82 w 385"/>
                <a:gd name="T31" fmla="*/ 196 h 261"/>
                <a:gd name="T32" fmla="*/ 112 w 385"/>
                <a:gd name="T33" fmla="*/ 187 h 261"/>
                <a:gd name="T34" fmla="*/ 196 w 385"/>
                <a:gd name="T35" fmla="*/ 261 h 261"/>
                <a:gd name="T36" fmla="*/ 208 w 385"/>
                <a:gd name="T37" fmla="*/ 261 h 261"/>
                <a:gd name="T38" fmla="*/ 296 w 385"/>
                <a:gd name="T39" fmla="*/ 168 h 261"/>
                <a:gd name="T40" fmla="*/ 318 w 385"/>
                <a:gd name="T41" fmla="*/ 174 h 261"/>
                <a:gd name="T42" fmla="*/ 318 w 385"/>
                <a:gd name="T43" fmla="*/ 174 h 261"/>
                <a:gd name="T44" fmla="*/ 385 w 385"/>
                <a:gd name="T45" fmla="*/ 90 h 261"/>
                <a:gd name="T46" fmla="*/ 385 w 385"/>
                <a:gd name="T47" fmla="*/ 89 h 261"/>
                <a:gd name="T48" fmla="*/ 362 w 385"/>
                <a:gd name="T49" fmla="*/ 2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5" h="261">
                  <a:moveTo>
                    <a:pt x="362" y="23"/>
                  </a:moveTo>
                  <a:cubicBezTo>
                    <a:pt x="348" y="8"/>
                    <a:pt x="328" y="1"/>
                    <a:pt x="305" y="1"/>
                  </a:cubicBezTo>
                  <a:cubicBezTo>
                    <a:pt x="282" y="1"/>
                    <a:pt x="258" y="8"/>
                    <a:pt x="239" y="21"/>
                  </a:cubicBezTo>
                  <a:cubicBezTo>
                    <a:pt x="233" y="15"/>
                    <a:pt x="227" y="10"/>
                    <a:pt x="218" y="10"/>
                  </a:cubicBezTo>
                  <a:cubicBezTo>
                    <a:pt x="201" y="10"/>
                    <a:pt x="194" y="29"/>
                    <a:pt x="190" y="40"/>
                  </a:cubicBezTo>
                  <a:cubicBezTo>
                    <a:pt x="186" y="41"/>
                    <a:pt x="181" y="42"/>
                    <a:pt x="176" y="43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2"/>
                    <a:pt x="176" y="41"/>
                    <a:pt x="176" y="40"/>
                  </a:cubicBezTo>
                  <a:cubicBezTo>
                    <a:pt x="174" y="25"/>
                    <a:pt x="166" y="0"/>
                    <a:pt x="147" y="0"/>
                  </a:cubicBezTo>
                  <a:cubicBezTo>
                    <a:pt x="143" y="0"/>
                    <a:pt x="135" y="1"/>
                    <a:pt x="129" y="12"/>
                  </a:cubicBezTo>
                  <a:cubicBezTo>
                    <a:pt x="128" y="13"/>
                    <a:pt x="128" y="14"/>
                    <a:pt x="127" y="16"/>
                  </a:cubicBezTo>
                  <a:cubicBezTo>
                    <a:pt x="116" y="13"/>
                    <a:pt x="105" y="11"/>
                    <a:pt x="94" y="11"/>
                  </a:cubicBezTo>
                  <a:cubicBezTo>
                    <a:pt x="64" y="11"/>
                    <a:pt x="39" y="22"/>
                    <a:pt x="23" y="40"/>
                  </a:cubicBezTo>
                  <a:cubicBezTo>
                    <a:pt x="12" y="53"/>
                    <a:pt x="0" y="77"/>
                    <a:pt x="7" y="117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72"/>
                    <a:pt x="54" y="196"/>
                    <a:pt x="82" y="196"/>
                  </a:cubicBezTo>
                  <a:cubicBezTo>
                    <a:pt x="93" y="196"/>
                    <a:pt x="103" y="193"/>
                    <a:pt x="112" y="187"/>
                  </a:cubicBezTo>
                  <a:cubicBezTo>
                    <a:pt x="123" y="235"/>
                    <a:pt x="142" y="261"/>
                    <a:pt x="196" y="261"/>
                  </a:cubicBezTo>
                  <a:cubicBezTo>
                    <a:pt x="200" y="261"/>
                    <a:pt x="204" y="261"/>
                    <a:pt x="208" y="261"/>
                  </a:cubicBezTo>
                  <a:cubicBezTo>
                    <a:pt x="262" y="258"/>
                    <a:pt x="288" y="231"/>
                    <a:pt x="296" y="168"/>
                  </a:cubicBezTo>
                  <a:cubicBezTo>
                    <a:pt x="303" y="172"/>
                    <a:pt x="310" y="174"/>
                    <a:pt x="318" y="174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57" y="174"/>
                    <a:pt x="381" y="131"/>
                    <a:pt x="385" y="90"/>
                  </a:cubicBezTo>
                  <a:cubicBezTo>
                    <a:pt x="385" y="90"/>
                    <a:pt x="385" y="89"/>
                    <a:pt x="385" y="89"/>
                  </a:cubicBezTo>
                  <a:cubicBezTo>
                    <a:pt x="385" y="61"/>
                    <a:pt x="378" y="39"/>
                    <a:pt x="36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7" name="Freeform 121"/>
            <p:cNvSpPr/>
            <p:nvPr/>
          </p:nvSpPr>
          <p:spPr bwMode="auto">
            <a:xfrm>
              <a:off x="1588" y="727"/>
              <a:ext cx="130" cy="81"/>
            </a:xfrm>
            <a:custGeom>
              <a:avLst/>
              <a:gdLst>
                <a:gd name="T0" fmla="*/ 44 w 50"/>
                <a:gd name="T1" fmla="*/ 12 h 31"/>
                <a:gd name="T2" fmla="*/ 12 w 50"/>
                <a:gd name="T3" fmla="*/ 9 h 31"/>
                <a:gd name="T4" fmla="*/ 50 w 50"/>
                <a:gd name="T5" fmla="*/ 23 h 31"/>
                <a:gd name="T6" fmla="*/ 44 w 50"/>
                <a:gd name="T7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1">
                  <a:moveTo>
                    <a:pt x="44" y="12"/>
                  </a:moveTo>
                  <a:cubicBezTo>
                    <a:pt x="30" y="8"/>
                    <a:pt x="19" y="0"/>
                    <a:pt x="12" y="9"/>
                  </a:cubicBezTo>
                  <a:cubicBezTo>
                    <a:pt x="0" y="24"/>
                    <a:pt x="25" y="31"/>
                    <a:pt x="50" y="23"/>
                  </a:cubicBezTo>
                  <a:lnTo>
                    <a:pt x="44" y="12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8" name="Freeform 122"/>
            <p:cNvSpPr/>
            <p:nvPr/>
          </p:nvSpPr>
          <p:spPr bwMode="auto">
            <a:xfrm>
              <a:off x="1382" y="473"/>
              <a:ext cx="455" cy="540"/>
            </a:xfrm>
            <a:custGeom>
              <a:avLst/>
              <a:gdLst>
                <a:gd name="T0" fmla="*/ 175 w 175"/>
                <a:gd name="T1" fmla="*/ 89 h 208"/>
                <a:gd name="T2" fmla="*/ 20 w 175"/>
                <a:gd name="T3" fmla="*/ 124 h 208"/>
                <a:gd name="T4" fmla="*/ 114 w 175"/>
                <a:gd name="T5" fmla="*/ 167 h 208"/>
                <a:gd name="T6" fmla="*/ 80 w 175"/>
                <a:gd name="T7" fmla="*/ 134 h 208"/>
                <a:gd name="T8" fmla="*/ 91 w 175"/>
                <a:gd name="T9" fmla="*/ 149 h 208"/>
                <a:gd name="T10" fmla="*/ 53 w 175"/>
                <a:gd name="T11" fmla="*/ 118 h 208"/>
                <a:gd name="T12" fmla="*/ 131 w 175"/>
                <a:gd name="T13" fmla="*/ 104 h 208"/>
                <a:gd name="T14" fmla="*/ 175 w 175"/>
                <a:gd name="T15" fmla="*/ 8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208">
                  <a:moveTo>
                    <a:pt x="175" y="89"/>
                  </a:moveTo>
                  <a:cubicBezTo>
                    <a:pt x="170" y="24"/>
                    <a:pt x="0" y="0"/>
                    <a:pt x="20" y="124"/>
                  </a:cubicBezTo>
                  <a:cubicBezTo>
                    <a:pt x="36" y="195"/>
                    <a:pt x="95" y="208"/>
                    <a:pt x="114" y="167"/>
                  </a:cubicBezTo>
                  <a:cubicBezTo>
                    <a:pt x="120" y="144"/>
                    <a:pt x="98" y="119"/>
                    <a:pt x="80" y="134"/>
                  </a:cubicBezTo>
                  <a:cubicBezTo>
                    <a:pt x="74" y="140"/>
                    <a:pt x="84" y="132"/>
                    <a:pt x="91" y="149"/>
                  </a:cubicBezTo>
                  <a:cubicBezTo>
                    <a:pt x="101" y="172"/>
                    <a:pt x="50" y="178"/>
                    <a:pt x="53" y="118"/>
                  </a:cubicBezTo>
                  <a:cubicBezTo>
                    <a:pt x="55" y="87"/>
                    <a:pt x="101" y="67"/>
                    <a:pt x="131" y="104"/>
                  </a:cubicBezTo>
                  <a:lnTo>
                    <a:pt x="175" y="89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9" name="Freeform 123"/>
            <p:cNvSpPr/>
            <p:nvPr/>
          </p:nvSpPr>
          <p:spPr bwMode="auto">
            <a:xfrm>
              <a:off x="1944" y="423"/>
              <a:ext cx="398" cy="530"/>
            </a:xfrm>
            <a:custGeom>
              <a:avLst/>
              <a:gdLst>
                <a:gd name="T0" fmla="*/ 4 w 153"/>
                <a:gd name="T1" fmla="*/ 105 h 204"/>
                <a:gd name="T2" fmla="*/ 151 w 153"/>
                <a:gd name="T3" fmla="*/ 117 h 204"/>
                <a:gd name="T4" fmla="*/ 71 w 153"/>
                <a:gd name="T5" fmla="*/ 169 h 204"/>
                <a:gd name="T6" fmla="*/ 98 w 153"/>
                <a:gd name="T7" fmla="*/ 135 h 204"/>
                <a:gd name="T8" fmla="*/ 90 w 153"/>
                <a:gd name="T9" fmla="*/ 150 h 204"/>
                <a:gd name="T10" fmla="*/ 120 w 153"/>
                <a:gd name="T11" fmla="*/ 116 h 204"/>
                <a:gd name="T12" fmla="*/ 47 w 153"/>
                <a:gd name="T13" fmla="*/ 114 h 204"/>
                <a:gd name="T14" fmla="*/ 4 w 153"/>
                <a:gd name="T15" fmla="*/ 10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204">
                  <a:moveTo>
                    <a:pt x="4" y="105"/>
                  </a:moveTo>
                  <a:cubicBezTo>
                    <a:pt x="0" y="45"/>
                    <a:pt x="153" y="0"/>
                    <a:pt x="151" y="117"/>
                  </a:cubicBezTo>
                  <a:cubicBezTo>
                    <a:pt x="146" y="185"/>
                    <a:pt x="93" y="204"/>
                    <a:pt x="71" y="169"/>
                  </a:cubicBezTo>
                  <a:cubicBezTo>
                    <a:pt x="63" y="149"/>
                    <a:pt x="79" y="123"/>
                    <a:pt x="98" y="135"/>
                  </a:cubicBezTo>
                  <a:cubicBezTo>
                    <a:pt x="104" y="139"/>
                    <a:pt x="94" y="133"/>
                    <a:pt x="90" y="150"/>
                  </a:cubicBezTo>
                  <a:cubicBezTo>
                    <a:pt x="84" y="172"/>
                    <a:pt x="131" y="171"/>
                    <a:pt x="120" y="116"/>
                  </a:cubicBezTo>
                  <a:cubicBezTo>
                    <a:pt x="115" y="87"/>
                    <a:pt x="69" y="76"/>
                    <a:pt x="47" y="114"/>
                  </a:cubicBezTo>
                  <a:lnTo>
                    <a:pt x="4" y="105"/>
                  </a:lnTo>
                  <a:close/>
                </a:path>
              </a:pathLst>
            </a:custGeom>
            <a:solidFill>
              <a:srgbClr val="6354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0" name="Freeform 124"/>
            <p:cNvSpPr/>
            <p:nvPr/>
          </p:nvSpPr>
          <p:spPr bwMode="auto">
            <a:xfrm>
              <a:off x="2066" y="691"/>
              <a:ext cx="133" cy="80"/>
            </a:xfrm>
            <a:custGeom>
              <a:avLst/>
              <a:gdLst>
                <a:gd name="T0" fmla="*/ 5 w 51"/>
                <a:gd name="T1" fmla="*/ 15 h 31"/>
                <a:gd name="T2" fmla="*/ 36 w 51"/>
                <a:gd name="T3" fmla="*/ 8 h 31"/>
                <a:gd name="T4" fmla="*/ 0 w 51"/>
                <a:gd name="T5" fmla="*/ 27 h 31"/>
                <a:gd name="T6" fmla="*/ 5 w 51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1">
                  <a:moveTo>
                    <a:pt x="5" y="15"/>
                  </a:moveTo>
                  <a:cubicBezTo>
                    <a:pt x="18" y="10"/>
                    <a:pt x="28" y="0"/>
                    <a:pt x="36" y="8"/>
                  </a:cubicBezTo>
                  <a:cubicBezTo>
                    <a:pt x="51" y="21"/>
                    <a:pt x="26" y="31"/>
                    <a:pt x="0" y="2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CB8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1" name="Freeform 125"/>
            <p:cNvSpPr/>
            <p:nvPr/>
          </p:nvSpPr>
          <p:spPr bwMode="auto">
            <a:xfrm>
              <a:off x="1650" y="525"/>
              <a:ext cx="463" cy="618"/>
            </a:xfrm>
            <a:custGeom>
              <a:avLst/>
              <a:gdLst>
                <a:gd name="T0" fmla="*/ 12 w 178"/>
                <a:gd name="T1" fmla="*/ 121 h 238"/>
                <a:gd name="T2" fmla="*/ 178 w 178"/>
                <a:gd name="T3" fmla="*/ 118 h 238"/>
                <a:gd name="T4" fmla="*/ 102 w 178"/>
                <a:gd name="T5" fmla="*/ 235 h 238"/>
                <a:gd name="T6" fmla="*/ 12 w 178"/>
                <a:gd name="T7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238">
                  <a:moveTo>
                    <a:pt x="12" y="121"/>
                  </a:moveTo>
                  <a:cubicBezTo>
                    <a:pt x="0" y="38"/>
                    <a:pt x="176" y="0"/>
                    <a:pt x="178" y="118"/>
                  </a:cubicBezTo>
                  <a:cubicBezTo>
                    <a:pt x="176" y="215"/>
                    <a:pt x="146" y="232"/>
                    <a:pt x="102" y="235"/>
                  </a:cubicBezTo>
                  <a:cubicBezTo>
                    <a:pt x="36" y="238"/>
                    <a:pt x="26" y="213"/>
                    <a:pt x="12" y="121"/>
                  </a:cubicBezTo>
                  <a:close/>
                </a:path>
              </a:pathLst>
            </a:custGeom>
            <a:solidFill>
              <a:srgbClr val="FAC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2" name="Freeform 126"/>
            <p:cNvSpPr/>
            <p:nvPr/>
          </p:nvSpPr>
          <p:spPr bwMode="auto">
            <a:xfrm>
              <a:off x="1762" y="623"/>
              <a:ext cx="244" cy="348"/>
            </a:xfrm>
            <a:custGeom>
              <a:avLst/>
              <a:gdLst>
                <a:gd name="T0" fmla="*/ 94 w 94"/>
                <a:gd name="T1" fmla="*/ 12 h 134"/>
                <a:gd name="T2" fmla="*/ 0 w 94"/>
                <a:gd name="T3" fmla="*/ 23 h 134"/>
                <a:gd name="T4" fmla="*/ 41 w 94"/>
                <a:gd name="T5" fmla="*/ 133 h 134"/>
                <a:gd name="T6" fmla="*/ 64 w 94"/>
                <a:gd name="T7" fmla="*/ 134 h 134"/>
                <a:gd name="T8" fmla="*/ 94 w 94"/>
                <a:gd name="T9" fmla="*/ 1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34">
                  <a:moveTo>
                    <a:pt x="94" y="12"/>
                  </a:moveTo>
                  <a:cubicBezTo>
                    <a:pt x="65" y="0"/>
                    <a:pt x="26" y="5"/>
                    <a:pt x="0" y="23"/>
                  </a:cubicBezTo>
                  <a:cubicBezTo>
                    <a:pt x="30" y="40"/>
                    <a:pt x="42" y="87"/>
                    <a:pt x="41" y="133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4"/>
                    <a:pt x="49" y="50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3" name="Freeform 127"/>
            <p:cNvSpPr/>
            <p:nvPr/>
          </p:nvSpPr>
          <p:spPr bwMode="auto">
            <a:xfrm>
              <a:off x="1895" y="519"/>
              <a:ext cx="223" cy="213"/>
            </a:xfrm>
            <a:custGeom>
              <a:avLst/>
              <a:gdLst>
                <a:gd name="T0" fmla="*/ 44 w 86"/>
                <a:gd name="T1" fmla="*/ 38 h 82"/>
                <a:gd name="T2" fmla="*/ 6 w 86"/>
                <a:gd name="T3" fmla="*/ 37 h 82"/>
                <a:gd name="T4" fmla="*/ 40 w 86"/>
                <a:gd name="T5" fmla="*/ 50 h 82"/>
                <a:gd name="T6" fmla="*/ 63 w 86"/>
                <a:gd name="T7" fmla="*/ 66 h 82"/>
                <a:gd name="T8" fmla="*/ 72 w 86"/>
                <a:gd name="T9" fmla="*/ 39 h 82"/>
                <a:gd name="T10" fmla="*/ 44 w 86"/>
                <a:gd name="T11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82">
                  <a:moveTo>
                    <a:pt x="44" y="38"/>
                  </a:moveTo>
                  <a:cubicBezTo>
                    <a:pt x="24" y="20"/>
                    <a:pt x="17" y="0"/>
                    <a:pt x="6" y="37"/>
                  </a:cubicBezTo>
                  <a:cubicBezTo>
                    <a:pt x="0" y="52"/>
                    <a:pt x="1" y="53"/>
                    <a:pt x="40" y="50"/>
                  </a:cubicBezTo>
                  <a:cubicBezTo>
                    <a:pt x="53" y="82"/>
                    <a:pt x="50" y="77"/>
                    <a:pt x="63" y="66"/>
                  </a:cubicBezTo>
                  <a:cubicBezTo>
                    <a:pt x="76" y="55"/>
                    <a:pt x="86" y="37"/>
                    <a:pt x="72" y="39"/>
                  </a:cubicBezTo>
                  <a:cubicBezTo>
                    <a:pt x="58" y="40"/>
                    <a:pt x="44" y="38"/>
                    <a:pt x="44" y="38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4" name="Freeform 128"/>
            <p:cNvSpPr/>
            <p:nvPr/>
          </p:nvSpPr>
          <p:spPr bwMode="auto">
            <a:xfrm>
              <a:off x="1983" y="610"/>
              <a:ext cx="42" cy="50"/>
            </a:xfrm>
            <a:custGeom>
              <a:avLst/>
              <a:gdLst>
                <a:gd name="T0" fmla="*/ 8 w 16"/>
                <a:gd name="T1" fmla="*/ 0 h 19"/>
                <a:gd name="T2" fmla="*/ 15 w 16"/>
                <a:gd name="T3" fmla="*/ 3 h 19"/>
                <a:gd name="T4" fmla="*/ 7 w 16"/>
                <a:gd name="T5" fmla="*/ 18 h 19"/>
                <a:gd name="T6" fmla="*/ 1 w 16"/>
                <a:gd name="T7" fmla="*/ 15 h 19"/>
                <a:gd name="T8" fmla="*/ 8 w 16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cubicBezTo>
                    <a:pt x="11" y="0"/>
                    <a:pt x="16" y="2"/>
                    <a:pt x="15" y="3"/>
                  </a:cubicBezTo>
                  <a:cubicBezTo>
                    <a:pt x="12" y="6"/>
                    <a:pt x="9" y="19"/>
                    <a:pt x="7" y="18"/>
                  </a:cubicBezTo>
                  <a:cubicBezTo>
                    <a:pt x="6" y="17"/>
                    <a:pt x="2" y="16"/>
                    <a:pt x="1" y="15"/>
                  </a:cubicBezTo>
                  <a:cubicBezTo>
                    <a:pt x="0" y="13"/>
                    <a:pt x="4" y="1"/>
                    <a:pt x="8" y="0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5" name="Freeform 129"/>
            <p:cNvSpPr/>
            <p:nvPr/>
          </p:nvSpPr>
          <p:spPr bwMode="auto">
            <a:xfrm>
              <a:off x="1585" y="514"/>
              <a:ext cx="232" cy="208"/>
            </a:xfrm>
            <a:custGeom>
              <a:avLst/>
              <a:gdLst>
                <a:gd name="T0" fmla="*/ 46 w 89"/>
                <a:gd name="T1" fmla="*/ 35 h 80"/>
                <a:gd name="T2" fmla="*/ 25 w 89"/>
                <a:gd name="T3" fmla="*/ 68 h 80"/>
                <a:gd name="T4" fmla="*/ 55 w 89"/>
                <a:gd name="T5" fmla="*/ 45 h 80"/>
                <a:gd name="T6" fmla="*/ 80 w 89"/>
                <a:gd name="T7" fmla="*/ 35 h 80"/>
                <a:gd name="T8" fmla="*/ 62 w 89"/>
                <a:gd name="T9" fmla="*/ 12 h 80"/>
                <a:gd name="T10" fmla="*/ 46 w 89"/>
                <a:gd name="T11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0">
                  <a:moveTo>
                    <a:pt x="46" y="35"/>
                  </a:moveTo>
                  <a:cubicBezTo>
                    <a:pt x="21" y="43"/>
                    <a:pt x="0" y="38"/>
                    <a:pt x="25" y="68"/>
                  </a:cubicBezTo>
                  <a:cubicBezTo>
                    <a:pt x="35" y="80"/>
                    <a:pt x="36" y="80"/>
                    <a:pt x="55" y="45"/>
                  </a:cubicBezTo>
                  <a:cubicBezTo>
                    <a:pt x="89" y="52"/>
                    <a:pt x="82" y="51"/>
                    <a:pt x="80" y="35"/>
                  </a:cubicBezTo>
                  <a:cubicBezTo>
                    <a:pt x="79" y="19"/>
                    <a:pt x="69" y="0"/>
                    <a:pt x="62" y="12"/>
                  </a:cubicBezTo>
                  <a:cubicBezTo>
                    <a:pt x="56" y="25"/>
                    <a:pt x="46" y="35"/>
                    <a:pt x="46" y="35"/>
                  </a:cubicBezTo>
                  <a:close/>
                </a:path>
              </a:pathLst>
            </a:custGeom>
            <a:solidFill>
              <a:srgbClr val="EC7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6" name="Freeform 130"/>
            <p:cNvSpPr/>
            <p:nvPr/>
          </p:nvSpPr>
          <p:spPr bwMode="auto">
            <a:xfrm>
              <a:off x="1694" y="592"/>
              <a:ext cx="47" cy="52"/>
            </a:xfrm>
            <a:custGeom>
              <a:avLst/>
              <a:gdLst>
                <a:gd name="T0" fmla="*/ 1 w 18"/>
                <a:gd name="T1" fmla="*/ 6 h 20"/>
                <a:gd name="T2" fmla="*/ 8 w 18"/>
                <a:gd name="T3" fmla="*/ 2 h 20"/>
                <a:gd name="T4" fmla="*/ 16 w 18"/>
                <a:gd name="T5" fmla="*/ 16 h 20"/>
                <a:gd name="T6" fmla="*/ 10 w 18"/>
                <a:gd name="T7" fmla="*/ 20 h 20"/>
                <a:gd name="T8" fmla="*/ 1 w 18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" y="6"/>
                  </a:moveTo>
                  <a:cubicBezTo>
                    <a:pt x="2" y="3"/>
                    <a:pt x="8" y="0"/>
                    <a:pt x="8" y="2"/>
                  </a:cubicBezTo>
                  <a:cubicBezTo>
                    <a:pt x="8" y="5"/>
                    <a:pt x="18" y="15"/>
                    <a:pt x="16" y="16"/>
                  </a:cubicBezTo>
                  <a:cubicBezTo>
                    <a:pt x="15" y="17"/>
                    <a:pt x="12" y="20"/>
                    <a:pt x="10" y="20"/>
                  </a:cubicBezTo>
                  <a:cubicBezTo>
                    <a:pt x="8" y="20"/>
                    <a:pt x="0" y="10"/>
                    <a:pt x="1" y="6"/>
                  </a:cubicBezTo>
                  <a:close/>
                </a:path>
              </a:pathLst>
            </a:custGeom>
            <a:solidFill>
              <a:srgbClr val="E73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7" name="Freeform 131"/>
            <p:cNvSpPr/>
            <p:nvPr/>
          </p:nvSpPr>
          <p:spPr bwMode="auto">
            <a:xfrm>
              <a:off x="1814" y="896"/>
              <a:ext cx="143" cy="112"/>
            </a:xfrm>
            <a:custGeom>
              <a:avLst/>
              <a:gdLst>
                <a:gd name="T0" fmla="*/ 32 w 55"/>
                <a:gd name="T1" fmla="*/ 14 h 43"/>
                <a:gd name="T2" fmla="*/ 28 w 55"/>
                <a:gd name="T3" fmla="*/ 37 h 43"/>
                <a:gd name="T4" fmla="*/ 51 w 55"/>
                <a:gd name="T5" fmla="*/ 21 h 43"/>
                <a:gd name="T6" fmla="*/ 32 w 55"/>
                <a:gd name="T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3">
                  <a:moveTo>
                    <a:pt x="32" y="14"/>
                  </a:moveTo>
                  <a:cubicBezTo>
                    <a:pt x="16" y="5"/>
                    <a:pt x="0" y="19"/>
                    <a:pt x="28" y="37"/>
                  </a:cubicBezTo>
                  <a:cubicBezTo>
                    <a:pt x="36" y="43"/>
                    <a:pt x="48" y="29"/>
                    <a:pt x="51" y="21"/>
                  </a:cubicBezTo>
                  <a:cubicBezTo>
                    <a:pt x="55" y="13"/>
                    <a:pt x="42" y="0"/>
                    <a:pt x="32" y="14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8" name="Freeform 132"/>
            <p:cNvSpPr/>
            <p:nvPr/>
          </p:nvSpPr>
          <p:spPr bwMode="auto">
            <a:xfrm>
              <a:off x="1978" y="927"/>
              <a:ext cx="91" cy="76"/>
            </a:xfrm>
            <a:custGeom>
              <a:avLst/>
              <a:gdLst>
                <a:gd name="T0" fmla="*/ 34 w 35"/>
                <a:gd name="T1" fmla="*/ 13 h 29"/>
                <a:gd name="T2" fmla="*/ 18 w 35"/>
                <a:gd name="T3" fmla="*/ 28 h 29"/>
                <a:gd name="T4" fmla="*/ 0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0"/>
                    <a:pt x="28" y="27"/>
                    <a:pt x="18" y="28"/>
                  </a:cubicBezTo>
                  <a:cubicBezTo>
                    <a:pt x="9" y="29"/>
                    <a:pt x="1" y="23"/>
                    <a:pt x="0" y="16"/>
                  </a:cubicBezTo>
                  <a:cubicBezTo>
                    <a:pt x="0" y="8"/>
                    <a:pt x="7" y="1"/>
                    <a:pt x="16" y="1"/>
                  </a:cubicBezTo>
                  <a:cubicBezTo>
                    <a:pt x="25" y="0"/>
                    <a:pt x="33" y="5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9" name="Freeform 133"/>
            <p:cNvSpPr/>
            <p:nvPr/>
          </p:nvSpPr>
          <p:spPr bwMode="auto">
            <a:xfrm>
              <a:off x="1728" y="935"/>
              <a:ext cx="91" cy="75"/>
            </a:xfrm>
            <a:custGeom>
              <a:avLst/>
              <a:gdLst>
                <a:gd name="T0" fmla="*/ 34 w 35"/>
                <a:gd name="T1" fmla="*/ 13 h 29"/>
                <a:gd name="T2" fmla="*/ 19 w 35"/>
                <a:gd name="T3" fmla="*/ 29 h 29"/>
                <a:gd name="T4" fmla="*/ 1 w 35"/>
                <a:gd name="T5" fmla="*/ 16 h 29"/>
                <a:gd name="T6" fmla="*/ 16 w 35"/>
                <a:gd name="T7" fmla="*/ 1 h 29"/>
                <a:gd name="T8" fmla="*/ 34 w 35"/>
                <a:gd name="T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34" y="13"/>
                  </a:moveTo>
                  <a:cubicBezTo>
                    <a:pt x="35" y="21"/>
                    <a:pt x="28" y="28"/>
                    <a:pt x="19" y="29"/>
                  </a:cubicBezTo>
                  <a:cubicBezTo>
                    <a:pt x="10" y="29"/>
                    <a:pt x="2" y="24"/>
                    <a:pt x="1" y="16"/>
                  </a:cubicBezTo>
                  <a:cubicBezTo>
                    <a:pt x="0" y="9"/>
                    <a:pt x="7" y="2"/>
                    <a:pt x="16" y="1"/>
                  </a:cubicBezTo>
                  <a:cubicBezTo>
                    <a:pt x="26" y="0"/>
                    <a:pt x="34" y="6"/>
                    <a:pt x="34" y="13"/>
                  </a:cubicBezTo>
                  <a:close/>
                </a:path>
              </a:pathLst>
            </a:custGeom>
            <a:solidFill>
              <a:srgbClr val="F1A0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0" name="Freeform 134"/>
            <p:cNvSpPr/>
            <p:nvPr/>
          </p:nvSpPr>
          <p:spPr bwMode="auto">
            <a:xfrm>
              <a:off x="1749" y="839"/>
              <a:ext cx="16" cy="23"/>
            </a:xfrm>
            <a:custGeom>
              <a:avLst/>
              <a:gdLst>
                <a:gd name="T0" fmla="*/ 2 w 6"/>
                <a:gd name="T1" fmla="*/ 0 h 9"/>
                <a:gd name="T2" fmla="*/ 6 w 6"/>
                <a:gd name="T3" fmla="*/ 9 h 9"/>
                <a:gd name="T4" fmla="*/ 4 w 6"/>
                <a:gd name="T5" fmla="*/ 9 h 9"/>
                <a:gd name="T6" fmla="*/ 2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2" y="0"/>
                  </a:moveTo>
                  <a:cubicBezTo>
                    <a:pt x="1" y="5"/>
                    <a:pt x="6" y="9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8"/>
                    <a:pt x="0" y="3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1" name="Freeform 135"/>
            <p:cNvSpPr/>
            <p:nvPr/>
          </p:nvSpPr>
          <p:spPr bwMode="auto">
            <a:xfrm>
              <a:off x="1736" y="849"/>
              <a:ext cx="21" cy="21"/>
            </a:xfrm>
            <a:custGeom>
              <a:avLst/>
              <a:gdLst>
                <a:gd name="T0" fmla="*/ 1 w 8"/>
                <a:gd name="T1" fmla="*/ 0 h 8"/>
                <a:gd name="T2" fmla="*/ 8 w 8"/>
                <a:gd name="T3" fmla="*/ 6 h 8"/>
                <a:gd name="T4" fmla="*/ 6 w 8"/>
                <a:gd name="T5" fmla="*/ 8 h 8"/>
                <a:gd name="T6" fmla="*/ 1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5"/>
                    <a:pt x="8" y="6"/>
                    <a:pt x="8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2" y="8"/>
                    <a:pt x="0" y="3"/>
                    <a:pt x="1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2" name="Freeform 136"/>
            <p:cNvSpPr/>
            <p:nvPr/>
          </p:nvSpPr>
          <p:spPr bwMode="auto">
            <a:xfrm>
              <a:off x="1731" y="862"/>
              <a:ext cx="21" cy="18"/>
            </a:xfrm>
            <a:custGeom>
              <a:avLst/>
              <a:gdLst>
                <a:gd name="T0" fmla="*/ 8 w 8"/>
                <a:gd name="T1" fmla="*/ 4 h 7"/>
                <a:gd name="T2" fmla="*/ 8 w 8"/>
                <a:gd name="T3" fmla="*/ 6 h 7"/>
                <a:gd name="T4" fmla="*/ 0 w 8"/>
                <a:gd name="T5" fmla="*/ 0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4" y="7"/>
                    <a:pt x="0" y="4"/>
                    <a:pt x="0" y="0"/>
                  </a:cubicBezTo>
                  <a:cubicBezTo>
                    <a:pt x="2" y="5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3" name="Freeform 137"/>
            <p:cNvSpPr/>
            <p:nvPr/>
          </p:nvSpPr>
          <p:spPr bwMode="auto">
            <a:xfrm>
              <a:off x="1736" y="854"/>
              <a:ext cx="83" cy="99"/>
            </a:xfrm>
            <a:custGeom>
              <a:avLst/>
              <a:gdLst>
                <a:gd name="T0" fmla="*/ 1 w 32"/>
                <a:gd name="T1" fmla="*/ 19 h 38"/>
                <a:gd name="T2" fmla="*/ 16 w 32"/>
                <a:gd name="T3" fmla="*/ 37 h 38"/>
                <a:gd name="T4" fmla="*/ 31 w 32"/>
                <a:gd name="T5" fmla="*/ 18 h 38"/>
                <a:gd name="T6" fmla="*/ 15 w 32"/>
                <a:gd name="T7" fmla="*/ 0 h 38"/>
                <a:gd name="T8" fmla="*/ 1 w 32"/>
                <a:gd name="T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8">
                  <a:moveTo>
                    <a:pt x="1" y="19"/>
                  </a:moveTo>
                  <a:cubicBezTo>
                    <a:pt x="1" y="30"/>
                    <a:pt x="8" y="38"/>
                    <a:pt x="16" y="37"/>
                  </a:cubicBezTo>
                  <a:cubicBezTo>
                    <a:pt x="25" y="37"/>
                    <a:pt x="32" y="29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1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4" name="Freeform 138"/>
            <p:cNvSpPr/>
            <p:nvPr/>
          </p:nvSpPr>
          <p:spPr bwMode="auto">
            <a:xfrm>
              <a:off x="1739" y="867"/>
              <a:ext cx="65" cy="76"/>
            </a:xfrm>
            <a:custGeom>
              <a:avLst/>
              <a:gdLst>
                <a:gd name="T0" fmla="*/ 0 w 25"/>
                <a:gd name="T1" fmla="*/ 15 h 29"/>
                <a:gd name="T2" fmla="*/ 13 w 25"/>
                <a:gd name="T3" fmla="*/ 29 h 29"/>
                <a:gd name="T4" fmla="*/ 25 w 25"/>
                <a:gd name="T5" fmla="*/ 14 h 29"/>
                <a:gd name="T6" fmla="*/ 12 w 25"/>
                <a:gd name="T7" fmla="*/ 1 h 29"/>
                <a:gd name="T8" fmla="*/ 0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15"/>
                  </a:moveTo>
                  <a:cubicBezTo>
                    <a:pt x="0" y="23"/>
                    <a:pt x="6" y="29"/>
                    <a:pt x="13" y="29"/>
                  </a:cubicBezTo>
                  <a:cubicBezTo>
                    <a:pt x="20" y="29"/>
                    <a:pt x="25" y="22"/>
                    <a:pt x="25" y="14"/>
                  </a:cubicBezTo>
                  <a:cubicBezTo>
                    <a:pt x="25" y="7"/>
                    <a:pt x="19" y="0"/>
                    <a:pt x="12" y="1"/>
                  </a:cubicBezTo>
                  <a:cubicBezTo>
                    <a:pt x="5" y="1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5" name="Freeform 139"/>
            <p:cNvSpPr/>
            <p:nvPr/>
          </p:nvSpPr>
          <p:spPr bwMode="auto">
            <a:xfrm>
              <a:off x="1739" y="880"/>
              <a:ext cx="52" cy="60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2 h 23"/>
                <a:gd name="T4" fmla="*/ 20 w 20"/>
                <a:gd name="T5" fmla="*/ 12 h 23"/>
                <a:gd name="T6" fmla="*/ 11 w 20"/>
                <a:gd name="T7" fmla="*/ 0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2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0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6" name="Freeform 140"/>
            <p:cNvSpPr/>
            <p:nvPr/>
          </p:nvSpPr>
          <p:spPr bwMode="auto">
            <a:xfrm>
              <a:off x="1770" y="873"/>
              <a:ext cx="34" cy="33"/>
            </a:xfrm>
            <a:custGeom>
              <a:avLst/>
              <a:gdLst>
                <a:gd name="T0" fmla="*/ 1 w 13"/>
                <a:gd name="T1" fmla="*/ 6 h 13"/>
                <a:gd name="T2" fmla="*/ 6 w 13"/>
                <a:gd name="T3" fmla="*/ 12 h 13"/>
                <a:gd name="T4" fmla="*/ 13 w 13"/>
                <a:gd name="T5" fmla="*/ 7 h 13"/>
                <a:gd name="T6" fmla="*/ 8 w 13"/>
                <a:gd name="T7" fmla="*/ 1 h 13"/>
                <a:gd name="T8" fmla="*/ 1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9" y="13"/>
                    <a:pt x="12" y="11"/>
                    <a:pt x="13" y="7"/>
                  </a:cubicBezTo>
                  <a:cubicBezTo>
                    <a:pt x="13" y="4"/>
                    <a:pt x="11" y="1"/>
                    <a:pt x="8" y="1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7" name="Freeform 141"/>
            <p:cNvSpPr/>
            <p:nvPr/>
          </p:nvSpPr>
          <p:spPr bwMode="auto">
            <a:xfrm>
              <a:off x="2022" y="818"/>
              <a:ext cx="13" cy="23"/>
            </a:xfrm>
            <a:custGeom>
              <a:avLst/>
              <a:gdLst>
                <a:gd name="T0" fmla="*/ 2 w 5"/>
                <a:gd name="T1" fmla="*/ 0 h 9"/>
                <a:gd name="T2" fmla="*/ 0 w 5"/>
                <a:gd name="T3" fmla="*/ 8 h 9"/>
                <a:gd name="T4" fmla="*/ 2 w 5"/>
                <a:gd name="T5" fmla="*/ 9 h 9"/>
                <a:gd name="T6" fmla="*/ 2 w 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cubicBezTo>
                    <a:pt x="4" y="4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7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8" name="Freeform 142"/>
            <p:cNvSpPr/>
            <p:nvPr/>
          </p:nvSpPr>
          <p:spPr bwMode="auto">
            <a:xfrm>
              <a:off x="2030" y="823"/>
              <a:ext cx="18" cy="24"/>
            </a:xfrm>
            <a:custGeom>
              <a:avLst/>
              <a:gdLst>
                <a:gd name="T0" fmla="*/ 5 w 7"/>
                <a:gd name="T1" fmla="*/ 0 h 9"/>
                <a:gd name="T2" fmla="*/ 0 w 7"/>
                <a:gd name="T3" fmla="*/ 8 h 9"/>
                <a:gd name="T4" fmla="*/ 2 w 7"/>
                <a:gd name="T5" fmla="*/ 9 h 9"/>
                <a:gd name="T6" fmla="*/ 5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6" y="5"/>
                    <a:pt x="0" y="8"/>
                    <a:pt x="0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9" name="Freeform 143"/>
            <p:cNvSpPr/>
            <p:nvPr/>
          </p:nvSpPr>
          <p:spPr bwMode="auto">
            <a:xfrm>
              <a:off x="2035" y="836"/>
              <a:ext cx="21" cy="21"/>
            </a:xfrm>
            <a:custGeom>
              <a:avLst/>
              <a:gdLst>
                <a:gd name="T0" fmla="*/ 0 w 8"/>
                <a:gd name="T1" fmla="*/ 5 h 8"/>
                <a:gd name="T2" fmla="*/ 1 w 8"/>
                <a:gd name="T3" fmla="*/ 7 h 8"/>
                <a:gd name="T4" fmla="*/ 8 w 8"/>
                <a:gd name="T5" fmla="*/ 0 h 8"/>
                <a:gd name="T6" fmla="*/ 0 w 8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5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4" y="8"/>
                    <a:pt x="8" y="4"/>
                    <a:pt x="8" y="0"/>
                  </a:cubicBezTo>
                  <a:cubicBezTo>
                    <a:pt x="6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403628"/>
            </a:solidFill>
            <a:ln w="4763" cap="rnd">
              <a:solidFill>
                <a:srgbClr val="403628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0" name="Freeform 144"/>
            <p:cNvSpPr/>
            <p:nvPr/>
          </p:nvSpPr>
          <p:spPr bwMode="auto">
            <a:xfrm>
              <a:off x="1973" y="836"/>
              <a:ext cx="83" cy="96"/>
            </a:xfrm>
            <a:custGeom>
              <a:avLst/>
              <a:gdLst>
                <a:gd name="T0" fmla="*/ 1 w 32"/>
                <a:gd name="T1" fmla="*/ 19 h 37"/>
                <a:gd name="T2" fmla="*/ 17 w 32"/>
                <a:gd name="T3" fmla="*/ 37 h 37"/>
                <a:gd name="T4" fmla="*/ 31 w 32"/>
                <a:gd name="T5" fmla="*/ 18 h 37"/>
                <a:gd name="T6" fmla="*/ 15 w 32"/>
                <a:gd name="T7" fmla="*/ 0 h 37"/>
                <a:gd name="T8" fmla="*/ 1 w 32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" y="19"/>
                  </a:moveTo>
                  <a:cubicBezTo>
                    <a:pt x="1" y="29"/>
                    <a:pt x="8" y="37"/>
                    <a:pt x="17" y="37"/>
                  </a:cubicBezTo>
                  <a:cubicBezTo>
                    <a:pt x="25" y="37"/>
                    <a:pt x="32" y="28"/>
                    <a:pt x="31" y="18"/>
                  </a:cubicBezTo>
                  <a:cubicBezTo>
                    <a:pt x="31" y="8"/>
                    <a:pt x="24" y="0"/>
                    <a:pt x="15" y="0"/>
                  </a:cubicBezTo>
                  <a:cubicBezTo>
                    <a:pt x="7" y="0"/>
                    <a:pt x="0" y="9"/>
                    <a:pt x="1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1" name="Freeform 145"/>
            <p:cNvSpPr/>
            <p:nvPr/>
          </p:nvSpPr>
          <p:spPr bwMode="auto">
            <a:xfrm>
              <a:off x="1975" y="849"/>
              <a:ext cx="68" cy="76"/>
            </a:xfrm>
            <a:custGeom>
              <a:avLst/>
              <a:gdLst>
                <a:gd name="T0" fmla="*/ 0 w 26"/>
                <a:gd name="T1" fmla="*/ 15 h 29"/>
                <a:gd name="T2" fmla="*/ 13 w 26"/>
                <a:gd name="T3" fmla="*/ 28 h 29"/>
                <a:gd name="T4" fmla="*/ 25 w 26"/>
                <a:gd name="T5" fmla="*/ 14 h 29"/>
                <a:gd name="T6" fmla="*/ 12 w 26"/>
                <a:gd name="T7" fmla="*/ 0 h 29"/>
                <a:gd name="T8" fmla="*/ 0 w 26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0" y="15"/>
                  </a:moveTo>
                  <a:cubicBezTo>
                    <a:pt x="0" y="22"/>
                    <a:pt x="6" y="29"/>
                    <a:pt x="13" y="28"/>
                  </a:cubicBezTo>
                  <a:cubicBezTo>
                    <a:pt x="20" y="28"/>
                    <a:pt x="26" y="22"/>
                    <a:pt x="25" y="14"/>
                  </a:cubicBezTo>
                  <a:cubicBezTo>
                    <a:pt x="25" y="6"/>
                    <a:pt x="19" y="0"/>
                    <a:pt x="12" y="0"/>
                  </a:cubicBezTo>
                  <a:cubicBezTo>
                    <a:pt x="5" y="0"/>
                    <a:pt x="0" y="7"/>
                    <a:pt x="0" y="15"/>
                  </a:cubicBezTo>
                  <a:close/>
                </a:path>
              </a:pathLst>
            </a:custGeom>
            <a:solidFill>
              <a:srgbClr val="D5C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2" name="Freeform 146"/>
            <p:cNvSpPr/>
            <p:nvPr/>
          </p:nvSpPr>
          <p:spPr bwMode="auto">
            <a:xfrm>
              <a:off x="1975" y="860"/>
              <a:ext cx="52" cy="59"/>
            </a:xfrm>
            <a:custGeom>
              <a:avLst/>
              <a:gdLst>
                <a:gd name="T0" fmla="*/ 0 w 20"/>
                <a:gd name="T1" fmla="*/ 11 h 23"/>
                <a:gd name="T2" fmla="*/ 9 w 20"/>
                <a:gd name="T3" fmla="*/ 23 h 23"/>
                <a:gd name="T4" fmla="*/ 20 w 20"/>
                <a:gd name="T5" fmla="*/ 12 h 23"/>
                <a:gd name="T6" fmla="*/ 11 w 20"/>
                <a:gd name="T7" fmla="*/ 1 h 23"/>
                <a:gd name="T8" fmla="*/ 0 w 20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0" y="11"/>
                  </a:moveTo>
                  <a:cubicBezTo>
                    <a:pt x="0" y="17"/>
                    <a:pt x="4" y="22"/>
                    <a:pt x="9" y="23"/>
                  </a:cubicBezTo>
                  <a:cubicBezTo>
                    <a:pt x="15" y="23"/>
                    <a:pt x="19" y="18"/>
                    <a:pt x="20" y="12"/>
                  </a:cubicBezTo>
                  <a:cubicBezTo>
                    <a:pt x="20" y="6"/>
                    <a:pt x="16" y="1"/>
                    <a:pt x="11" y="1"/>
                  </a:cubicBezTo>
                  <a:cubicBezTo>
                    <a:pt x="5" y="0"/>
                    <a:pt x="1" y="5"/>
                    <a:pt x="0" y="11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3" name="Freeform 147"/>
            <p:cNvSpPr/>
            <p:nvPr/>
          </p:nvSpPr>
          <p:spPr bwMode="auto">
            <a:xfrm>
              <a:off x="2009" y="854"/>
              <a:ext cx="31" cy="32"/>
            </a:xfrm>
            <a:custGeom>
              <a:avLst/>
              <a:gdLst>
                <a:gd name="T0" fmla="*/ 0 w 12"/>
                <a:gd name="T1" fmla="*/ 5 h 12"/>
                <a:gd name="T2" fmla="*/ 5 w 12"/>
                <a:gd name="T3" fmla="*/ 12 h 12"/>
                <a:gd name="T4" fmla="*/ 12 w 12"/>
                <a:gd name="T5" fmla="*/ 7 h 12"/>
                <a:gd name="T6" fmla="*/ 7 w 12"/>
                <a:gd name="T7" fmla="*/ 0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0" y="8"/>
                    <a:pt x="2" y="12"/>
                    <a:pt x="5" y="12"/>
                  </a:cubicBezTo>
                  <a:cubicBezTo>
                    <a:pt x="8" y="12"/>
                    <a:pt x="11" y="10"/>
                    <a:pt x="12" y="7"/>
                  </a:cubicBezTo>
                  <a:cubicBezTo>
                    <a:pt x="12" y="4"/>
                    <a:pt x="10" y="1"/>
                    <a:pt x="7" y="0"/>
                  </a:cubicBezTo>
                  <a:cubicBezTo>
                    <a:pt x="4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4" name="Freeform 148"/>
            <p:cNvSpPr/>
            <p:nvPr/>
          </p:nvSpPr>
          <p:spPr bwMode="auto">
            <a:xfrm>
              <a:off x="1871" y="990"/>
              <a:ext cx="89" cy="39"/>
            </a:xfrm>
            <a:custGeom>
              <a:avLst/>
              <a:gdLst>
                <a:gd name="T0" fmla="*/ 0 w 34"/>
                <a:gd name="T1" fmla="*/ 9 h 15"/>
                <a:gd name="T2" fmla="*/ 34 w 34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15">
                  <a:moveTo>
                    <a:pt x="0" y="9"/>
                  </a:moveTo>
                  <a:cubicBezTo>
                    <a:pt x="9" y="15"/>
                    <a:pt x="25" y="15"/>
                    <a:pt x="34" y="0"/>
                  </a:cubicBezTo>
                </a:path>
              </a:pathLst>
            </a:custGeom>
            <a:noFill/>
            <a:ln w="12700" cap="rnd">
              <a:solidFill>
                <a:srgbClr val="403628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5" name="Freeform 149"/>
            <p:cNvSpPr/>
            <p:nvPr/>
          </p:nvSpPr>
          <p:spPr bwMode="auto">
            <a:xfrm>
              <a:off x="1887" y="1003"/>
              <a:ext cx="65" cy="38"/>
            </a:xfrm>
            <a:custGeom>
              <a:avLst/>
              <a:gdLst>
                <a:gd name="T0" fmla="*/ 0 w 25"/>
                <a:gd name="T1" fmla="*/ 7 h 15"/>
                <a:gd name="T2" fmla="*/ 25 w 25"/>
                <a:gd name="T3" fmla="*/ 0 h 15"/>
                <a:gd name="T4" fmla="*/ 0 w 25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5">
                  <a:moveTo>
                    <a:pt x="0" y="7"/>
                  </a:moveTo>
                  <a:cubicBezTo>
                    <a:pt x="11" y="15"/>
                    <a:pt x="19" y="15"/>
                    <a:pt x="25" y="0"/>
                  </a:cubicBezTo>
                  <a:cubicBezTo>
                    <a:pt x="25" y="0"/>
                    <a:pt x="12" y="12"/>
                    <a:pt x="0" y="7"/>
                  </a:cubicBezTo>
                  <a:close/>
                </a:path>
              </a:pathLst>
            </a:custGeom>
            <a:solidFill>
              <a:srgbClr val="403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" name="PA-文本框 6"/>
          <p:cNvSpPr txBox="1"/>
          <p:nvPr>
            <p:custDataLst>
              <p:tags r:id="rId1"/>
            </p:custDataLst>
          </p:nvPr>
        </p:nvSpPr>
        <p:spPr>
          <a:xfrm>
            <a:off x="1882775" y="3064510"/>
            <a:ext cx="87483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ln>
                  <a:solidFill>
                    <a:schemeClr val="bg1"/>
                  </a:solidFill>
                </a:ln>
                <a:solidFill>
                  <a:srgbClr val="D43A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校园不文明行为</a:t>
            </a:r>
          </a:p>
        </p:txBody>
      </p:sp>
      <p:sp>
        <p:nvSpPr>
          <p:cNvPr id="61" name="PA-椭圆 15"/>
          <p:cNvSpPr/>
          <p:nvPr>
            <p:custDataLst>
              <p:tags r:id="rId2"/>
            </p:custDataLst>
          </p:nvPr>
        </p:nvSpPr>
        <p:spPr>
          <a:xfrm>
            <a:off x="5374297" y="1491465"/>
            <a:ext cx="1477099" cy="1476000"/>
          </a:xfrm>
          <a:prstGeom prst="ellipse">
            <a:avLst/>
          </a:prstGeom>
          <a:solidFill>
            <a:srgbClr val="D43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02</a:t>
            </a:r>
          </a:p>
        </p:txBody>
      </p:sp>
    </p:spTree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模板网-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1906</Words>
  <Application>Microsoft Office PowerPoint</Application>
  <PresentationFormat>宽屏</PresentationFormat>
  <Paragraphs>201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Meiryo</vt:lpstr>
      <vt:lpstr>阿里巴巴普惠体 B</vt:lpstr>
      <vt:lpstr>阿里巴巴普惠体 M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2021-01-15T20:57:10Z</cp:lastPrinted>
  <dcterms:created xsi:type="dcterms:W3CDTF">2021-01-15T20:57:10Z</dcterms:created>
  <dcterms:modified xsi:type="dcterms:W3CDTF">2023-04-10T01:48:28Z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