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2"/>
  </p:notesMasterIdLst>
  <p:sldIdLst>
    <p:sldId id="256" r:id="rId3"/>
    <p:sldId id="278" r:id="rId4"/>
    <p:sldId id="277" r:id="rId5"/>
    <p:sldId id="268" r:id="rId6"/>
    <p:sldId id="258" r:id="rId7"/>
    <p:sldId id="259" r:id="rId8"/>
    <p:sldId id="260" r:id="rId9"/>
    <p:sldId id="274" r:id="rId10"/>
    <p:sldId id="279" r:id="rId11"/>
    <p:sldId id="261" r:id="rId12"/>
    <p:sldId id="267" r:id="rId13"/>
    <p:sldId id="265" r:id="rId14"/>
    <p:sldId id="271" r:id="rId15"/>
    <p:sldId id="262" r:id="rId16"/>
    <p:sldId id="266" r:id="rId17"/>
    <p:sldId id="280" r:id="rId18"/>
    <p:sldId id="263" r:id="rId19"/>
    <p:sldId id="269" r:id="rId20"/>
    <p:sldId id="264" r:id="rId21"/>
    <p:sldId id="272" r:id="rId22"/>
    <p:sldId id="275" r:id="rId23"/>
    <p:sldId id="281" r:id="rId24"/>
    <p:sldId id="273" r:id="rId25"/>
    <p:sldId id="276" r:id="rId26"/>
    <p:sldId id="282" r:id="rId27"/>
    <p:sldId id="285" r:id="rId28"/>
    <p:sldId id="286" r:id="rId29"/>
    <p:sldId id="287" r:id="rId30"/>
    <p:sldId id="288"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83C"/>
    <a:srgbClr val="C292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65" autoAdjust="0"/>
    <p:restoredTop sz="94660"/>
  </p:normalViewPr>
  <p:slideViewPr>
    <p:cSldViewPr snapToGrid="0" showGuides="1">
      <p:cViewPr varScale="1">
        <p:scale>
          <a:sx n="86" d="100"/>
          <a:sy n="86" d="100"/>
        </p:scale>
        <p:origin x="28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629BDD"/>
            </a:solidFill>
            <a:ln w="12700">
              <a:noFill/>
            </a:ln>
          </c:spPr>
          <c:dPt>
            <c:idx val="0"/>
            <c:bubble3D val="0"/>
            <c:spPr>
              <a:solidFill>
                <a:srgbClr val="C29230"/>
              </a:solidFill>
              <a:ln w="12700">
                <a:noFill/>
              </a:ln>
            </c:spPr>
            <c:extLst xmlns:c16r2="http://schemas.microsoft.com/office/drawing/2015/06/chart">
              <c:ext xmlns:c16="http://schemas.microsoft.com/office/drawing/2014/chart" uri="{C3380CC4-5D6E-409C-BE32-E72D297353CC}">
                <c16:uniqueId val="{00000001-59E0-40DA-A950-FBB7F83B53F7}"/>
              </c:ext>
            </c:extLst>
          </c:dPt>
          <c:dPt>
            <c:idx val="1"/>
            <c:bubble3D val="0"/>
            <c:spPr>
              <a:solidFill>
                <a:srgbClr val="00183C"/>
              </a:solidFill>
              <a:ln w="12700">
                <a:noFill/>
              </a:ln>
            </c:spPr>
            <c:extLst xmlns:c16r2="http://schemas.microsoft.com/office/drawing/2015/06/chart">
              <c:ext xmlns:c16="http://schemas.microsoft.com/office/drawing/2014/chart" uri="{C3380CC4-5D6E-409C-BE32-E72D297353CC}">
                <c16:uniqueId val="{00000003-59E0-40DA-A950-FBB7F83B53F7}"/>
              </c:ext>
            </c:extLst>
          </c:dPt>
          <c:cat>
            <c:strRef>
              <c:f>Sheet1!$A$2:$A$3</c:f>
              <c:strCache>
                <c:ptCount val="2"/>
                <c:pt idx="0">
                  <c:v>第一季度</c:v>
                </c:pt>
                <c:pt idx="1">
                  <c:v>第二季度</c:v>
                </c:pt>
              </c:strCache>
            </c:strRef>
          </c:cat>
          <c:val>
            <c:numRef>
              <c:f>Sheet1!$B$2:$B$3</c:f>
              <c:numCache>
                <c:formatCode>General</c:formatCode>
                <c:ptCount val="2"/>
                <c:pt idx="0">
                  <c:v>83</c:v>
                </c:pt>
                <c:pt idx="1">
                  <c:v>17</c:v>
                </c:pt>
              </c:numCache>
            </c:numRef>
          </c:val>
          <c:extLst xmlns:c16r2="http://schemas.microsoft.com/office/drawing/2015/06/chart">
            <c:ext xmlns:c16="http://schemas.microsoft.com/office/drawing/2014/chart" uri="{C3380CC4-5D6E-409C-BE32-E72D297353CC}">
              <c16:uniqueId val="{00000004-59E0-40DA-A950-FBB7F83B53F7}"/>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7476B"/>
            </a:solidFill>
            <a:ln w="12700">
              <a:noFill/>
            </a:ln>
          </c:spPr>
          <c:dPt>
            <c:idx val="0"/>
            <c:bubble3D val="0"/>
            <c:spPr>
              <a:solidFill>
                <a:srgbClr val="C29230"/>
              </a:solidFill>
              <a:ln w="12700">
                <a:noFill/>
              </a:ln>
            </c:spPr>
            <c:extLst xmlns:c16r2="http://schemas.microsoft.com/office/drawing/2015/06/chart">
              <c:ext xmlns:c16="http://schemas.microsoft.com/office/drawing/2014/chart" uri="{C3380CC4-5D6E-409C-BE32-E72D297353CC}">
                <c16:uniqueId val="{00000001-F247-4056-943D-D4C2AA7AEC6C}"/>
              </c:ext>
            </c:extLst>
          </c:dPt>
          <c:dPt>
            <c:idx val="1"/>
            <c:bubble3D val="0"/>
            <c:spPr>
              <a:solidFill>
                <a:srgbClr val="00183C"/>
              </a:solidFill>
              <a:ln w="12700">
                <a:noFill/>
              </a:ln>
            </c:spPr>
            <c:extLst xmlns:c16r2="http://schemas.microsoft.com/office/drawing/2015/06/chart">
              <c:ext xmlns:c16="http://schemas.microsoft.com/office/drawing/2014/chart" uri="{C3380CC4-5D6E-409C-BE32-E72D297353CC}">
                <c16:uniqueId val="{00000003-F247-4056-943D-D4C2AA7AEC6C}"/>
              </c:ext>
            </c:extLst>
          </c:dPt>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4-F247-4056-943D-D4C2AA7AEC6C}"/>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8220D"/>
            </a:solidFill>
            <a:ln>
              <a:noFill/>
            </a:ln>
          </c:spPr>
          <c:dPt>
            <c:idx val="0"/>
            <c:bubble3D val="0"/>
            <c:spPr>
              <a:solidFill>
                <a:srgbClr val="C29230"/>
              </a:solidFill>
              <a:ln w="12700">
                <a:noFill/>
              </a:ln>
            </c:spPr>
            <c:extLst xmlns:c16r2="http://schemas.microsoft.com/office/drawing/2015/06/chart">
              <c:ext xmlns:c16="http://schemas.microsoft.com/office/drawing/2014/chart" uri="{C3380CC4-5D6E-409C-BE32-E72D297353CC}">
                <c16:uniqueId val="{00000001-00DE-4C81-9A10-F427B304687C}"/>
              </c:ext>
            </c:extLst>
          </c:dPt>
          <c:dPt>
            <c:idx val="1"/>
            <c:bubble3D val="0"/>
            <c:spPr>
              <a:solidFill>
                <a:srgbClr val="00183C"/>
              </a:solidFill>
              <a:ln w="12700">
                <a:noFill/>
              </a:ln>
            </c:spPr>
            <c:extLst xmlns:c16r2="http://schemas.microsoft.com/office/drawing/2015/06/chart">
              <c:ext xmlns:c16="http://schemas.microsoft.com/office/drawing/2014/chart" uri="{C3380CC4-5D6E-409C-BE32-E72D297353CC}">
                <c16:uniqueId val="{00000003-00DE-4C81-9A10-F427B304687C}"/>
              </c:ext>
            </c:extLst>
          </c:dPt>
          <c:cat>
            <c:strRef>
              <c:f>Sheet1!$A$2:$A$3</c:f>
              <c:strCache>
                <c:ptCount val="2"/>
                <c:pt idx="0">
                  <c:v>第一季度</c:v>
                </c:pt>
                <c:pt idx="1">
                  <c:v>第二季度</c:v>
                </c:pt>
              </c:strCache>
            </c:strRef>
          </c:cat>
          <c:val>
            <c:numRef>
              <c:f>Sheet1!$B$2:$B$3</c:f>
              <c:numCache>
                <c:formatCode>General</c:formatCode>
                <c:ptCount val="2"/>
                <c:pt idx="0">
                  <c:v>55</c:v>
                </c:pt>
                <c:pt idx="1">
                  <c:v>45</c:v>
                </c:pt>
              </c:numCache>
            </c:numRef>
          </c:val>
          <c:extLst xmlns:c16r2="http://schemas.microsoft.com/office/drawing/2015/06/chart">
            <c:ext xmlns:c16="http://schemas.microsoft.com/office/drawing/2014/chart" uri="{C3380CC4-5D6E-409C-BE32-E72D297353CC}">
              <c16:uniqueId val="{00000004-00DE-4C81-9A10-F427B304687C}"/>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29230"/>
            </a:solidFill>
            <a:ln>
              <a:noFill/>
            </a:ln>
            <a:effectLst>
              <a:outerShdw blurRad="635000" dist="254000" dir="2700000" algn="tl" rotWithShape="0">
                <a:prstClr val="black">
                  <a:alpha val="20000"/>
                </a:prstClr>
              </a:outerShdw>
            </a:effectLst>
          </c:spPr>
          <c:invertIfNegative val="0"/>
          <c:dPt>
            <c:idx val="0"/>
            <c:invertIfNegative val="0"/>
            <c:bubble3D val="0"/>
            <c:spPr>
              <a:solidFill>
                <a:srgbClr val="C29230"/>
              </a:solidFill>
              <a:ln>
                <a:noFill/>
              </a:ln>
              <a:effectLst>
                <a:outerShdw blurRad="635000" dist="254000" dir="2700000" algn="tl" rotWithShape="0">
                  <a:prstClr val="black">
                    <a:alpha val="20000"/>
                  </a:prstClr>
                </a:outerShdw>
              </a:effectLst>
            </c:spPr>
            <c:extLst xmlns:c16r2="http://schemas.microsoft.com/office/drawing/2015/06/chart">
              <c:ext xmlns:c16="http://schemas.microsoft.com/office/drawing/2014/chart" uri="{C3380CC4-5D6E-409C-BE32-E72D297353CC}">
                <c16:uniqueId val="{00000001-F561-47C1-9B2C-D731B6045A8A}"/>
              </c:ext>
            </c:extLst>
          </c:dPt>
          <c:dPt>
            <c:idx val="2"/>
            <c:invertIfNegative val="0"/>
            <c:bubble3D val="0"/>
            <c:spPr>
              <a:solidFill>
                <a:srgbClr val="C29230"/>
              </a:solidFill>
              <a:ln>
                <a:noFill/>
              </a:ln>
              <a:effectLst>
                <a:outerShdw blurRad="635000" dist="254000" dir="2700000" algn="tl" rotWithShape="0">
                  <a:prstClr val="black">
                    <a:alpha val="20000"/>
                  </a:prstClr>
                </a:outerShdw>
              </a:effectLst>
            </c:spPr>
            <c:extLst xmlns:c16r2="http://schemas.microsoft.com/office/drawing/2015/06/chart">
              <c:ext xmlns:c16="http://schemas.microsoft.com/office/drawing/2014/chart" uri="{C3380CC4-5D6E-409C-BE32-E72D297353CC}">
                <c16:uniqueId val="{00000003-F561-47C1-9B2C-D731B6045A8A}"/>
              </c:ext>
            </c:extLst>
          </c:dPt>
          <c:dPt>
            <c:idx val="4"/>
            <c:invertIfNegative val="0"/>
            <c:bubble3D val="0"/>
            <c:spPr>
              <a:solidFill>
                <a:srgbClr val="C29230"/>
              </a:solidFill>
              <a:ln>
                <a:noFill/>
              </a:ln>
              <a:effectLst>
                <a:outerShdw blurRad="635000" dist="254000" dir="2700000" algn="tl" rotWithShape="0">
                  <a:prstClr val="black">
                    <a:alpha val="20000"/>
                  </a:prstClr>
                </a:outerShdw>
              </a:effectLst>
            </c:spPr>
            <c:extLst xmlns:c16r2="http://schemas.microsoft.com/office/drawing/2015/06/chart">
              <c:ext xmlns:c16="http://schemas.microsoft.com/office/drawing/2014/chart" uri="{C3380CC4-5D6E-409C-BE32-E72D297353CC}">
                <c16:uniqueId val="{00000005-F561-47C1-9B2C-D731B6045A8A}"/>
              </c:ext>
            </c:extLst>
          </c:dPt>
          <c:dPt>
            <c:idx val="6"/>
            <c:invertIfNegative val="0"/>
            <c:bubble3D val="0"/>
            <c:spPr>
              <a:solidFill>
                <a:srgbClr val="C29230"/>
              </a:solidFill>
              <a:ln>
                <a:noFill/>
              </a:ln>
              <a:effectLst>
                <a:outerShdw blurRad="635000" dist="254000" dir="2700000" algn="tl" rotWithShape="0">
                  <a:prstClr val="black">
                    <a:alpha val="20000"/>
                  </a:prstClr>
                </a:outerShdw>
              </a:effectLst>
            </c:spPr>
            <c:extLst xmlns:c16r2="http://schemas.microsoft.com/office/drawing/2015/06/chart">
              <c:ext xmlns:c16="http://schemas.microsoft.com/office/drawing/2014/chart" uri="{C3380CC4-5D6E-409C-BE32-E72D297353CC}">
                <c16:uniqueId val="{00000007-F561-47C1-9B2C-D731B6045A8A}"/>
              </c:ext>
            </c:extLst>
          </c:dPt>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Sheet1!$B$2:$B$8</c:f>
              <c:numCache>
                <c:formatCode>General</c:formatCode>
                <c:ptCount val="7"/>
                <c:pt idx="0">
                  <c:v>1.3</c:v>
                </c:pt>
                <c:pt idx="1">
                  <c:v>2.5</c:v>
                </c:pt>
                <c:pt idx="2">
                  <c:v>3.5</c:v>
                </c:pt>
                <c:pt idx="3">
                  <c:v>4.5</c:v>
                </c:pt>
                <c:pt idx="4">
                  <c:v>5</c:v>
                </c:pt>
                <c:pt idx="5">
                  <c:v>6.9</c:v>
                </c:pt>
                <c:pt idx="6">
                  <c:v>7.2</c:v>
                </c:pt>
              </c:numCache>
            </c:numRef>
          </c:val>
          <c:extLst xmlns:c16r2="http://schemas.microsoft.com/office/drawing/2015/06/chart">
            <c:ext xmlns:c16="http://schemas.microsoft.com/office/drawing/2014/chart" uri="{C3380CC4-5D6E-409C-BE32-E72D297353CC}">
              <c16:uniqueId val="{00000008-F561-47C1-9B2C-D731B6045A8A}"/>
            </c:ext>
          </c:extLst>
        </c:ser>
        <c:dLbls>
          <c:showLegendKey val="0"/>
          <c:showVal val="0"/>
          <c:showCatName val="0"/>
          <c:showSerName val="0"/>
          <c:showPercent val="0"/>
          <c:showBubbleSize val="0"/>
        </c:dLbls>
        <c:gapWidth val="120"/>
        <c:overlap val="-22"/>
        <c:axId val="306005360"/>
        <c:axId val="306005920"/>
      </c:barChart>
      <c:catAx>
        <c:axId val="306005360"/>
        <c:scaling>
          <c:orientation val="minMax"/>
        </c:scaling>
        <c:delete val="0"/>
        <c:axPos val="b"/>
        <c:numFmt formatCode="General" sourceLinked="1"/>
        <c:majorTickMark val="none"/>
        <c:minorTickMark val="none"/>
        <c:tickLblPos val="nextTo"/>
        <c:spPr>
          <a:noFill/>
          <a:ln w="9525" cap="flat" cmpd="sng" algn="ctr">
            <a:solidFill>
              <a:srgbClr val="C29230"/>
            </a:solidFill>
            <a:round/>
          </a:ln>
          <a:effectLst/>
        </c:spPr>
        <c:txPr>
          <a:bodyPr rot="-60000000" spcFirstLastPara="1" vertOverflow="ellipsis" vert="horz" wrap="square" anchor="ctr" anchorCtr="1"/>
          <a:lstStyle/>
          <a:p>
            <a:pPr>
              <a:defRPr lang="zh-CN" sz="1195" b="0" i="0" u="none" strike="noStrike" kern="1200" baseline="0">
                <a:solidFill>
                  <a:srgbClr val="C29230"/>
                </a:solidFill>
                <a:latin typeface="微软雅黑" panose="020B0503020204020204" pitchFamily="34" charset="-122"/>
                <a:ea typeface="微软雅黑" panose="020B0503020204020204" pitchFamily="34" charset="-122"/>
                <a:cs typeface="+mn-cs"/>
              </a:defRPr>
            </a:pPr>
            <a:endParaRPr lang="zh-CN"/>
          </a:p>
        </c:txPr>
        <c:crossAx val="306005920"/>
        <c:crosses val="autoZero"/>
        <c:auto val="1"/>
        <c:lblAlgn val="ctr"/>
        <c:lblOffset val="100"/>
        <c:noMultiLvlLbl val="0"/>
      </c:catAx>
      <c:valAx>
        <c:axId val="306005920"/>
        <c:scaling>
          <c:orientation val="minMax"/>
        </c:scaling>
        <c:delete val="0"/>
        <c:axPos val="l"/>
        <c:majorGridlines>
          <c:spPr>
            <a:ln w="9525" cap="flat" cmpd="sng" algn="ctr">
              <a:solidFill>
                <a:srgbClr val="C29230">
                  <a:alpha val="20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400" b="0" i="0" u="none" strike="noStrike" kern="1200" baseline="0">
                <a:solidFill>
                  <a:srgbClr val="C29230"/>
                </a:solidFill>
                <a:latin typeface="微软雅黑" panose="020B0503020204020204" pitchFamily="34" charset="-122"/>
                <a:ea typeface="微软雅黑" panose="020B0503020204020204" pitchFamily="34" charset="-122"/>
                <a:cs typeface="Open Sans" panose="020B0606030504020204" pitchFamily="34" charset="0"/>
              </a:defRPr>
            </a:pPr>
            <a:endParaRPr lang="zh-CN"/>
          </a:p>
        </c:txPr>
        <c:crossAx val="306005360"/>
        <c:crosses val="autoZero"/>
        <c:crossBetween val="between"/>
      </c:valAx>
      <c:spPr>
        <a:noFill/>
        <a:ln>
          <a:solidFill>
            <a:srgbClr val="C29230">
              <a:alpha val="20000"/>
            </a:srgbClr>
          </a:solid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B447B4-2229-4AE0-B778-C107D9B40812}" type="datetimeFigureOut">
              <a:rPr lang="zh-CN" altLang="en-US" smtClean="0"/>
              <a:t>2017/4/17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93F911-C93C-4850-B724-BB92B6D74698}" type="slidenum">
              <a:rPr lang="zh-CN" altLang="en-US" smtClean="0"/>
              <a:t>‹#›</a:t>
            </a:fld>
            <a:endParaRPr lang="zh-CN" altLang="en-US"/>
          </a:p>
        </p:txBody>
      </p:sp>
    </p:spTree>
    <p:extLst>
      <p:ext uri="{BB962C8B-B14F-4D97-AF65-F5344CB8AC3E}">
        <p14:creationId xmlns:p14="http://schemas.microsoft.com/office/powerpoint/2010/main" val="3342645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37964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7037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810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7108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52683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0602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04691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25126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0654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07999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3187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0248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3F9908-BE3B-4A7E-A0E6-B76B54F1122A}" type="datetimeFigureOut">
              <a:rPr lang="zh-CN" altLang="en-US" smtClean="0"/>
              <a:t>2017/4/17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ABEA19-0603-4A54-A153-54F53C774D4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3F9908-BE3B-4A7E-A0E6-B76B54F1122A}" type="datetimeFigureOut">
              <a:rPr lang="zh-CN" altLang="en-US" smtClean="0"/>
              <a:t>2017/4/17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ABEA19-0603-4A54-A153-54F53C774D4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2017/4/17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75400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15683"/>
          <a:stretch>
            <a:fillRect/>
          </a:stretch>
        </p:blipFill>
        <p:spPr>
          <a:xfrm>
            <a:off x="0" y="0"/>
            <a:ext cx="12192000" cy="6858000"/>
          </a:xfrm>
          <a:prstGeom prst="rect">
            <a:avLst/>
          </a:prstGeom>
        </p:spPr>
      </p:pic>
      <p:sp>
        <p:nvSpPr>
          <p:cNvPr id="8" name="矩形 7"/>
          <p:cNvSpPr/>
          <p:nvPr/>
        </p:nvSpPr>
        <p:spPr>
          <a:xfrm>
            <a:off x="0" y="1429667"/>
            <a:ext cx="12192000" cy="3855563"/>
          </a:xfrm>
          <a:prstGeom prst="rect">
            <a:avLst/>
          </a:prstGeom>
          <a:solidFill>
            <a:srgbClr val="0018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468437" y="4346490"/>
            <a:ext cx="7255123" cy="430887"/>
          </a:xfrm>
          <a:prstGeom prst="rect">
            <a:avLst/>
          </a:prstGeom>
          <a:noFill/>
        </p:spPr>
        <p:txBody>
          <a:bodyPr wrap="square" rtlCol="0">
            <a:spAutoFit/>
          </a:bodyPr>
          <a:lstStyle/>
          <a:p>
            <a:pPr algn="ctr"/>
            <a:r>
              <a:rPr lang="en-US" altLang="zh-CN" sz="1050" dirty="0">
                <a:solidFill>
                  <a:srgbClr val="C29230"/>
                </a:solidFill>
                <a:latin typeface="微软雅黑" panose="020B0503020204020204" pitchFamily="34" charset="-122"/>
                <a:ea typeface="微软雅黑" panose="020B0503020204020204" pitchFamily="34" charset="-122"/>
              </a:rPr>
              <a:t>Fresh business general template</a:t>
            </a:r>
          </a:p>
          <a:p>
            <a:pPr algn="ctr"/>
            <a:r>
              <a:rPr lang="en-US" altLang="zh-CN" sz="1050" dirty="0">
                <a:solidFill>
                  <a:srgbClr val="C29230"/>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rgbClr val="C2923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791213" y="1910877"/>
            <a:ext cx="609569" cy="584775"/>
          </a:xfrm>
          <a:prstGeom prst="rect">
            <a:avLst/>
          </a:prstGeom>
          <a:solidFill>
            <a:srgbClr val="C29230"/>
          </a:solidFill>
        </p:spPr>
        <p:txBody>
          <a:bodyPr wrap="square" rtlCol="0">
            <a:spAutoFit/>
          </a:bodyPr>
          <a:lstStyle/>
          <a:p>
            <a:pPr algn="ctr"/>
            <a:r>
              <a:rPr lang="zh-CN" altLang="en-US" sz="3200" dirty="0" smtClean="0">
                <a:solidFill>
                  <a:srgbClr val="00183C"/>
                </a:solidFill>
                <a:latin typeface="微软雅黑" panose="020B0503020204020204" pitchFamily="34" charset="-122"/>
                <a:ea typeface="微软雅黑" panose="020B0503020204020204" pitchFamily="34" charset="-122"/>
              </a:rPr>
              <a:t>＆</a:t>
            </a:r>
            <a:endParaRPr lang="zh-CN" altLang="en-US" sz="3200" dirty="0">
              <a:solidFill>
                <a:srgbClr val="00183C"/>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817662" y="2592164"/>
            <a:ext cx="6556675" cy="1754326"/>
          </a:xfrm>
          <a:prstGeom prst="rect">
            <a:avLst/>
          </a:prstGeom>
          <a:noFill/>
        </p:spPr>
        <p:txBody>
          <a:bodyPr wrap="square" rtlCol="0">
            <a:spAutoFit/>
          </a:bodyPr>
          <a:lstStyle/>
          <a:p>
            <a:pPr algn="ctr"/>
            <a:r>
              <a:rPr lang="en-US" altLang="zh-CN" sz="4800" b="1" dirty="0" smtClean="0">
                <a:solidFill>
                  <a:srgbClr val="C29230"/>
                </a:solidFill>
                <a:latin typeface="微软雅黑" panose="020B0503020204020204" pitchFamily="34" charset="-122"/>
                <a:ea typeface="微软雅黑" panose="020B0503020204020204" pitchFamily="34" charset="-122"/>
              </a:rPr>
              <a:t>EUROPE BUSINESS</a:t>
            </a:r>
          </a:p>
          <a:p>
            <a:pPr algn="ctr"/>
            <a:r>
              <a:rPr lang="en-US" altLang="zh-CN" sz="6000" b="1" dirty="0" smtClean="0">
                <a:solidFill>
                  <a:srgbClr val="C29230"/>
                </a:solidFill>
                <a:latin typeface="微软雅黑" panose="020B0503020204020204" pitchFamily="34" charset="-122"/>
                <a:ea typeface="微软雅黑" panose="020B0503020204020204" pitchFamily="34" charset="-122"/>
              </a:rPr>
              <a:t>TEMPLATES</a:t>
            </a:r>
            <a:endParaRPr lang="zh-CN" altLang="en-US" sz="4800" b="1" dirty="0">
              <a:solidFill>
                <a:srgbClr val="C2923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463304" y="3357770"/>
            <a:ext cx="5157181" cy="1212640"/>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p:txBody>
      </p:sp>
      <p:sp>
        <p:nvSpPr>
          <p:cNvPr id="6" name="TextBox 76"/>
          <p:cNvSpPr txBox="1"/>
          <p:nvPr/>
        </p:nvSpPr>
        <p:spPr>
          <a:xfrm>
            <a:off x="6463304" y="2957660"/>
            <a:ext cx="2791649" cy="400110"/>
          </a:xfrm>
          <a:prstGeom prst="rect">
            <a:avLst/>
          </a:prstGeom>
          <a:noFill/>
        </p:spPr>
        <p:txBody>
          <a:bodyPr wrap="square" rtlCol="0">
            <a:spAutoFit/>
          </a:bodyPr>
          <a:lstStyle/>
          <a:p>
            <a:pPr marL="342900" indent="-342900">
              <a:buFont typeface="Arial" panose="020B0604020202020204" pitchFamily="34" charset="0"/>
              <a:buChar char="•"/>
            </a:pPr>
            <a:r>
              <a:rPr lang="en-US" altLang="zh-CN" sz="20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7" name="文本框 6"/>
          <p:cNvSpPr txBox="1"/>
          <p:nvPr/>
        </p:nvSpPr>
        <p:spPr>
          <a:xfrm>
            <a:off x="590405" y="3357770"/>
            <a:ext cx="5157181" cy="1212640"/>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p:txBody>
      </p:sp>
      <p:sp>
        <p:nvSpPr>
          <p:cNvPr id="8" name="TextBox 76"/>
          <p:cNvSpPr txBox="1"/>
          <p:nvPr/>
        </p:nvSpPr>
        <p:spPr>
          <a:xfrm>
            <a:off x="590405" y="2957660"/>
            <a:ext cx="2791649" cy="400110"/>
          </a:xfrm>
          <a:prstGeom prst="rect">
            <a:avLst/>
          </a:prstGeom>
          <a:noFill/>
        </p:spPr>
        <p:txBody>
          <a:bodyPr wrap="square" rtlCol="0">
            <a:spAutoFit/>
          </a:bodyPr>
          <a:lstStyle/>
          <a:p>
            <a:pPr marL="342900" indent="-342900">
              <a:buFont typeface="Arial" panose="020B0604020202020204" pitchFamily="34" charset="0"/>
              <a:buChar char="•"/>
            </a:pPr>
            <a:r>
              <a:rPr lang="en-US" altLang="zh-CN" sz="2000" dirty="0" smtClean="0">
                <a:solidFill>
                  <a:srgbClr val="C29230"/>
                </a:solidFill>
                <a:latin typeface="微软雅黑" panose="020B0503020204020204" pitchFamily="34" charset="-122"/>
                <a:ea typeface="微软雅黑" panose="020B0503020204020204" pitchFamily="34" charset="-122"/>
              </a:rPr>
              <a:t>Add title here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62706" y="4360266"/>
            <a:ext cx="1500235" cy="1154355"/>
          </a:xfrm>
          <a:prstGeom prst="rect">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1269" y="1886950"/>
            <a:ext cx="4681671" cy="3627670"/>
          </a:xfrm>
          <a:custGeom>
            <a:avLst/>
            <a:gdLst>
              <a:gd name="connsiteX0" fmla="*/ 0 w 4618355"/>
              <a:gd name="connsiteY0" fmla="*/ 3594857 h 5141324"/>
              <a:gd name="connsiteX1" fmla="*/ 1467191 w 4618355"/>
              <a:gd name="connsiteY1" fmla="*/ 3594857 h 5141324"/>
              <a:gd name="connsiteX2" fmla="*/ 1467191 w 4618355"/>
              <a:gd name="connsiteY2" fmla="*/ 5141324 h 5141324"/>
              <a:gd name="connsiteX3" fmla="*/ 0 w 4618355"/>
              <a:gd name="connsiteY3" fmla="*/ 5141324 h 5141324"/>
              <a:gd name="connsiteX4" fmla="*/ 1575582 w 4618355"/>
              <a:gd name="connsiteY4" fmla="*/ 1424377 h 5141324"/>
              <a:gd name="connsiteX5" fmla="*/ 3042773 w 4618355"/>
              <a:gd name="connsiteY5" fmla="*/ 1424377 h 5141324"/>
              <a:gd name="connsiteX6" fmla="*/ 3042773 w 4618355"/>
              <a:gd name="connsiteY6" fmla="*/ 5141324 h 5141324"/>
              <a:gd name="connsiteX7" fmla="*/ 1575582 w 4618355"/>
              <a:gd name="connsiteY7" fmla="*/ 5141324 h 5141324"/>
              <a:gd name="connsiteX8" fmla="*/ 3151164 w 4618355"/>
              <a:gd name="connsiteY8" fmla="*/ 0 h 5141324"/>
              <a:gd name="connsiteX9" fmla="*/ 4618355 w 4618355"/>
              <a:gd name="connsiteY9" fmla="*/ 0 h 5141324"/>
              <a:gd name="connsiteX10" fmla="*/ 4618355 w 4618355"/>
              <a:gd name="connsiteY10" fmla="*/ 3486333 h 5141324"/>
              <a:gd name="connsiteX11" fmla="*/ 3151164 w 4618355"/>
              <a:gd name="connsiteY11" fmla="*/ 3486333 h 5141324"/>
              <a:gd name="connsiteX12" fmla="*/ 1575582 w 4618355"/>
              <a:gd name="connsiteY12" fmla="*/ 0 h 5141324"/>
              <a:gd name="connsiteX13" fmla="*/ 3042773 w 4618355"/>
              <a:gd name="connsiteY13" fmla="*/ 0 h 5141324"/>
              <a:gd name="connsiteX14" fmla="*/ 3042773 w 4618355"/>
              <a:gd name="connsiteY14" fmla="*/ 1302288 h 5141324"/>
              <a:gd name="connsiteX15" fmla="*/ 1575582 w 4618355"/>
              <a:gd name="connsiteY15" fmla="*/ 1302288 h 5141324"/>
              <a:gd name="connsiteX16" fmla="*/ 0 w 4618355"/>
              <a:gd name="connsiteY16" fmla="*/ 0 h 5141324"/>
              <a:gd name="connsiteX17" fmla="*/ 1467191 w 4618355"/>
              <a:gd name="connsiteY17" fmla="*/ 0 h 5141324"/>
              <a:gd name="connsiteX18" fmla="*/ 1467191 w 4618355"/>
              <a:gd name="connsiteY18" fmla="*/ 3486333 h 5141324"/>
              <a:gd name="connsiteX19" fmla="*/ 0 w 4618355"/>
              <a:gd name="connsiteY19" fmla="*/ 3486333 h 514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18355" h="5141324">
                <a:moveTo>
                  <a:pt x="0" y="3594857"/>
                </a:moveTo>
                <a:lnTo>
                  <a:pt x="1467191" y="3594857"/>
                </a:lnTo>
                <a:lnTo>
                  <a:pt x="1467191" y="5141324"/>
                </a:lnTo>
                <a:lnTo>
                  <a:pt x="0" y="5141324"/>
                </a:lnTo>
                <a:close/>
                <a:moveTo>
                  <a:pt x="1575582" y="1424377"/>
                </a:moveTo>
                <a:lnTo>
                  <a:pt x="3042773" y="1424377"/>
                </a:lnTo>
                <a:lnTo>
                  <a:pt x="3042773" y="5141324"/>
                </a:lnTo>
                <a:lnTo>
                  <a:pt x="1575582" y="5141324"/>
                </a:lnTo>
                <a:close/>
                <a:moveTo>
                  <a:pt x="3151164" y="0"/>
                </a:moveTo>
                <a:lnTo>
                  <a:pt x="4618355" y="0"/>
                </a:lnTo>
                <a:lnTo>
                  <a:pt x="4618355" y="3486333"/>
                </a:lnTo>
                <a:lnTo>
                  <a:pt x="3151164" y="3486333"/>
                </a:lnTo>
                <a:close/>
                <a:moveTo>
                  <a:pt x="1575582" y="0"/>
                </a:moveTo>
                <a:lnTo>
                  <a:pt x="3042773" y="0"/>
                </a:lnTo>
                <a:lnTo>
                  <a:pt x="3042773" y="1302288"/>
                </a:lnTo>
                <a:lnTo>
                  <a:pt x="1575582" y="1302288"/>
                </a:lnTo>
                <a:close/>
                <a:moveTo>
                  <a:pt x="0" y="0"/>
                </a:moveTo>
                <a:lnTo>
                  <a:pt x="1467191" y="0"/>
                </a:lnTo>
                <a:lnTo>
                  <a:pt x="1467191" y="3486333"/>
                </a:lnTo>
                <a:lnTo>
                  <a:pt x="0" y="3486333"/>
                </a:lnTo>
                <a:close/>
              </a:path>
            </a:pathLst>
          </a:custGeom>
        </p:spPr>
      </p:pic>
      <p:grpSp>
        <p:nvGrpSpPr>
          <p:cNvPr id="7" name="Group 33"/>
          <p:cNvGrpSpPr/>
          <p:nvPr/>
        </p:nvGrpSpPr>
        <p:grpSpPr>
          <a:xfrm>
            <a:off x="4459352" y="4568888"/>
            <a:ext cx="653430" cy="669674"/>
            <a:chOff x="5368132" y="3540125"/>
            <a:chExt cx="465138" cy="435769"/>
          </a:xfrm>
          <a:solidFill>
            <a:srgbClr val="00183C"/>
          </a:solidFill>
        </p:grpSpPr>
        <p:sp>
          <p:nvSpPr>
            <p:cNvPr id="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Gill Sans" charset="0"/>
                <a:sym typeface="Gill Sans" charset="0"/>
              </a:endParaRPr>
            </a:p>
          </p:txBody>
        </p:sp>
        <p:sp>
          <p:nvSpPr>
            <p:cNvPr id="11"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Gill Sans" charset="0"/>
                <a:sym typeface="Gill Sans" charset="0"/>
              </a:endParaRPr>
            </a:p>
          </p:txBody>
        </p:sp>
      </p:grpSp>
      <p:sp>
        <p:nvSpPr>
          <p:cNvPr id="12" name="圆角矩形 11"/>
          <p:cNvSpPr/>
          <p:nvPr/>
        </p:nvSpPr>
        <p:spPr>
          <a:xfrm flipH="1">
            <a:off x="6967797" y="3173583"/>
            <a:ext cx="1054407" cy="1054406"/>
          </a:xfrm>
          <a:prstGeom prst="roundRect">
            <a:avLst/>
          </a:prstGeom>
          <a:solidFill>
            <a:srgbClr val="C29230"/>
          </a:solidFill>
          <a:ln w="25400" cap="flat" cmpd="sng" algn="ctr">
            <a:noFill/>
            <a:prstDash val="solid"/>
          </a:ln>
          <a:effectLst/>
        </p:spPr>
        <p:txBody>
          <a:bodyPr rtlCol="0" anchor="ctr"/>
          <a:lstStyle/>
          <a:p>
            <a:pPr algn="ctr">
              <a:defRPr/>
            </a:pPr>
            <a:endParaRPr lang="zh-CN" altLang="en-US" sz="1600" kern="0" smtClean="0">
              <a:solidFill>
                <a:srgbClr val="C29230"/>
              </a:solidFill>
            </a:endParaRPr>
          </a:p>
        </p:txBody>
      </p:sp>
      <p:sp>
        <p:nvSpPr>
          <p:cNvPr id="13" name="圆角矩形 12"/>
          <p:cNvSpPr/>
          <p:nvPr/>
        </p:nvSpPr>
        <p:spPr>
          <a:xfrm flipH="1">
            <a:off x="6967797" y="1804557"/>
            <a:ext cx="1054407" cy="1054406"/>
          </a:xfrm>
          <a:prstGeom prst="roundRect">
            <a:avLst/>
          </a:prstGeom>
          <a:solidFill>
            <a:srgbClr val="C29230"/>
          </a:solidFill>
          <a:ln w="25400" cap="flat" cmpd="sng" algn="ctr">
            <a:noFill/>
            <a:prstDash val="solid"/>
          </a:ln>
          <a:effectLst/>
        </p:spPr>
        <p:txBody>
          <a:bodyPr rtlCol="0" anchor="ctr"/>
          <a:lstStyle/>
          <a:p>
            <a:pPr algn="ctr">
              <a:defRPr/>
            </a:pPr>
            <a:endParaRPr lang="zh-CN" altLang="en-US" sz="1600" kern="0" smtClean="0">
              <a:solidFill>
                <a:srgbClr val="C29230"/>
              </a:solidFill>
            </a:endParaRPr>
          </a:p>
        </p:txBody>
      </p:sp>
      <p:sp>
        <p:nvSpPr>
          <p:cNvPr id="14" name="圆角矩形 13"/>
          <p:cNvSpPr/>
          <p:nvPr/>
        </p:nvSpPr>
        <p:spPr>
          <a:xfrm flipH="1">
            <a:off x="6967797" y="4545591"/>
            <a:ext cx="1054407" cy="1054406"/>
          </a:xfrm>
          <a:prstGeom prst="roundRect">
            <a:avLst/>
          </a:prstGeom>
          <a:solidFill>
            <a:srgbClr val="C29230"/>
          </a:solidFill>
          <a:ln w="25400" cap="flat" cmpd="sng" algn="ctr">
            <a:noFill/>
            <a:prstDash val="solid"/>
          </a:ln>
          <a:effectLst/>
        </p:spPr>
        <p:txBody>
          <a:bodyPr rtlCol="0" anchor="ctr"/>
          <a:lstStyle/>
          <a:p>
            <a:pPr algn="ctr">
              <a:defRPr/>
            </a:pPr>
            <a:endParaRPr lang="zh-CN" altLang="en-US" sz="1600" kern="0" smtClean="0">
              <a:solidFill>
                <a:srgbClr val="C29230"/>
              </a:solidFill>
            </a:endParaRPr>
          </a:p>
        </p:txBody>
      </p:sp>
      <p:sp>
        <p:nvSpPr>
          <p:cNvPr id="15" name="Freeform 25"/>
          <p:cNvSpPr>
            <a:spLocks noEditPoints="1"/>
          </p:cNvSpPr>
          <p:nvPr/>
        </p:nvSpPr>
        <p:spPr bwMode="auto">
          <a:xfrm>
            <a:off x="7273550" y="2029074"/>
            <a:ext cx="442900" cy="605373"/>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183C"/>
          </a:solidFill>
          <a:ln>
            <a:noFill/>
          </a:ln>
        </p:spPr>
        <p:txBody>
          <a:bodyPr vert="horz" wrap="square" lIns="68571" tIns="34285" rIns="68571" bIns="34285" numCol="1" anchor="t" anchorCtr="0" compatLnSpc="1"/>
          <a:lstStyle/>
          <a:p>
            <a:endParaRPr lang="zh-CN" altLang="en-US" sz="1600">
              <a:solidFill>
                <a:srgbClr val="C29230"/>
              </a:solidFill>
            </a:endParaRPr>
          </a:p>
        </p:txBody>
      </p:sp>
      <p:sp>
        <p:nvSpPr>
          <p:cNvPr id="16" name="Freeform 11"/>
          <p:cNvSpPr>
            <a:spLocks noEditPoints="1"/>
          </p:cNvSpPr>
          <p:nvPr/>
        </p:nvSpPr>
        <p:spPr bwMode="auto">
          <a:xfrm>
            <a:off x="7239100" y="3337014"/>
            <a:ext cx="511800" cy="698530"/>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183C"/>
          </a:solidFill>
          <a:ln>
            <a:noFill/>
          </a:ln>
        </p:spPr>
        <p:txBody>
          <a:bodyPr vert="horz" wrap="square" lIns="68571" tIns="34285" rIns="68571" bIns="34285" numCol="1" anchor="t" anchorCtr="0" compatLnSpc="1"/>
          <a:lstStyle/>
          <a:p>
            <a:endParaRPr lang="zh-CN" altLang="en-US" sz="1600">
              <a:solidFill>
                <a:srgbClr val="C29230"/>
              </a:solidFill>
            </a:endParaRPr>
          </a:p>
        </p:txBody>
      </p:sp>
      <p:sp>
        <p:nvSpPr>
          <p:cNvPr id="17" name="Freeform 19"/>
          <p:cNvSpPr>
            <a:spLocks noEditPoints="1"/>
          </p:cNvSpPr>
          <p:nvPr/>
        </p:nvSpPr>
        <p:spPr bwMode="auto">
          <a:xfrm>
            <a:off x="7187731" y="4777439"/>
            <a:ext cx="563169" cy="53358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183C"/>
          </a:solidFill>
          <a:ln>
            <a:noFill/>
          </a:ln>
        </p:spPr>
        <p:txBody>
          <a:bodyPr vert="horz" wrap="square" lIns="68571" tIns="34285" rIns="68571" bIns="34285" numCol="1" anchor="t" anchorCtr="0" compatLnSpc="1"/>
          <a:lstStyle/>
          <a:p>
            <a:endParaRPr lang="zh-CN" altLang="en-US" sz="1600">
              <a:solidFill>
                <a:srgbClr val="C29230"/>
              </a:solidFill>
            </a:endParaRPr>
          </a:p>
        </p:txBody>
      </p:sp>
      <p:sp>
        <p:nvSpPr>
          <p:cNvPr id="18" name="TextBox 76"/>
          <p:cNvSpPr txBox="1"/>
          <p:nvPr/>
        </p:nvSpPr>
        <p:spPr>
          <a:xfrm flipH="1">
            <a:off x="8233366" y="1804557"/>
            <a:ext cx="1589363" cy="338554"/>
          </a:xfrm>
          <a:prstGeom prst="rect">
            <a:avLst/>
          </a:prstGeom>
          <a:noFill/>
        </p:spPr>
        <p:txBody>
          <a:bodyPr wrap="square" rtlCol="0">
            <a:spAutoFit/>
          </a:bodyPr>
          <a:lstStyle/>
          <a:p>
            <a:r>
              <a:rPr lang="en-US" altLang="zh-CN" sz="16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19" name="文本框 18"/>
          <p:cNvSpPr txBox="1"/>
          <p:nvPr/>
        </p:nvSpPr>
        <p:spPr>
          <a:xfrm flipH="1">
            <a:off x="8233366" y="2122680"/>
            <a:ext cx="3190426" cy="731098"/>
          </a:xfrm>
          <a:prstGeom prst="rect">
            <a:avLst/>
          </a:prstGeom>
          <a:noFill/>
        </p:spPr>
        <p:txBody>
          <a:bodyPr wrap="square" rtlCol="0">
            <a:spAutoFit/>
          </a:bodyPr>
          <a:lstStyle/>
          <a:p>
            <a:pP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a:t>
            </a:r>
          </a:p>
        </p:txBody>
      </p:sp>
      <p:sp>
        <p:nvSpPr>
          <p:cNvPr id="20" name="TextBox 76"/>
          <p:cNvSpPr txBox="1"/>
          <p:nvPr/>
        </p:nvSpPr>
        <p:spPr>
          <a:xfrm flipH="1">
            <a:off x="8233366" y="3170546"/>
            <a:ext cx="1589363" cy="338554"/>
          </a:xfrm>
          <a:prstGeom prst="rect">
            <a:avLst/>
          </a:prstGeom>
          <a:noFill/>
        </p:spPr>
        <p:txBody>
          <a:bodyPr wrap="square" rtlCol="0">
            <a:spAutoFit/>
          </a:bodyPr>
          <a:lstStyle/>
          <a:p>
            <a:r>
              <a:rPr lang="en-US" altLang="zh-CN" sz="16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1" name="文本框 20"/>
          <p:cNvSpPr txBox="1"/>
          <p:nvPr/>
        </p:nvSpPr>
        <p:spPr>
          <a:xfrm flipH="1">
            <a:off x="8233366" y="3488669"/>
            <a:ext cx="3190426" cy="722505"/>
          </a:xfrm>
          <a:prstGeom prst="rect">
            <a:avLst/>
          </a:prstGeom>
          <a:noFill/>
        </p:spPr>
        <p:txBody>
          <a:bodyPr wrap="square" rtlCol="0">
            <a:spAutoFit/>
          </a:bodyPr>
          <a:lstStyle/>
          <a:p>
            <a:pP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a:t>
            </a:r>
          </a:p>
        </p:txBody>
      </p:sp>
      <p:sp>
        <p:nvSpPr>
          <p:cNvPr id="22" name="TextBox 76"/>
          <p:cNvSpPr txBox="1"/>
          <p:nvPr/>
        </p:nvSpPr>
        <p:spPr>
          <a:xfrm flipH="1">
            <a:off x="8233366" y="4542552"/>
            <a:ext cx="1589363" cy="338554"/>
          </a:xfrm>
          <a:prstGeom prst="rect">
            <a:avLst/>
          </a:prstGeom>
          <a:noFill/>
        </p:spPr>
        <p:txBody>
          <a:bodyPr wrap="square" rtlCol="0">
            <a:spAutoFit/>
          </a:bodyPr>
          <a:lstStyle/>
          <a:p>
            <a:r>
              <a:rPr lang="en-US" altLang="zh-CN" sz="16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3" name="文本框 22"/>
          <p:cNvSpPr txBox="1"/>
          <p:nvPr/>
        </p:nvSpPr>
        <p:spPr>
          <a:xfrm flipH="1">
            <a:off x="8233366" y="4860675"/>
            <a:ext cx="3190426" cy="722505"/>
          </a:xfrm>
          <a:prstGeom prst="rect">
            <a:avLst/>
          </a:prstGeom>
          <a:noFill/>
        </p:spPr>
        <p:txBody>
          <a:bodyPr wrap="square" rtlCol="0">
            <a:spAutoFit/>
          </a:bodyPr>
          <a:lstStyle/>
          <a:p>
            <a:pP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准备 4"/>
          <p:cNvSpPr/>
          <p:nvPr/>
        </p:nvSpPr>
        <p:spPr>
          <a:xfrm rot="16200000">
            <a:off x="6854491" y="3083806"/>
            <a:ext cx="1551808" cy="1337766"/>
          </a:xfrm>
          <a:prstGeom prst="flowChartPreparation">
            <a:avLst/>
          </a:prstGeom>
          <a:solidFill>
            <a:srgbClr val="C29230"/>
          </a:solidFill>
          <a:ln>
            <a:noFill/>
          </a:ln>
          <a:effectLst/>
        </p:spPr>
        <p:txBody>
          <a:bodyPr vert="horz" wrap="square" lIns="91440" tIns="45720" rIns="91440" bIns="45720" numCol="1" anchor="t" anchorCtr="0" compatLnSpc="1"/>
          <a:lstStyle/>
          <a:p>
            <a:endParaRPr lang="zh-CN" altLang="en-US">
              <a:solidFill>
                <a:srgbClr val="C29230"/>
              </a:solidFill>
            </a:endParaRPr>
          </a:p>
        </p:txBody>
      </p:sp>
      <p:sp>
        <p:nvSpPr>
          <p:cNvPr id="6" name="流程图: 准备 5"/>
          <p:cNvSpPr/>
          <p:nvPr/>
        </p:nvSpPr>
        <p:spPr>
          <a:xfrm rot="16200000">
            <a:off x="3785700" y="3083807"/>
            <a:ext cx="1551809" cy="1337767"/>
          </a:xfrm>
          <a:prstGeom prst="flowChartPreparation">
            <a:avLst/>
          </a:prstGeom>
          <a:solidFill>
            <a:srgbClr val="C29230"/>
          </a:solidFill>
          <a:ln>
            <a:noFill/>
          </a:ln>
          <a:effectLst/>
        </p:spPr>
        <p:txBody>
          <a:bodyPr vert="horz" wrap="square" lIns="91440" tIns="45720" rIns="91440" bIns="45720" numCol="1" anchor="t" anchorCtr="0" compatLnSpc="1"/>
          <a:lstStyle/>
          <a:p>
            <a:endParaRPr lang="zh-CN" altLang="en-US">
              <a:solidFill>
                <a:srgbClr val="C29230"/>
              </a:solidFill>
            </a:endParaRPr>
          </a:p>
        </p:txBody>
      </p:sp>
      <p:sp>
        <p:nvSpPr>
          <p:cNvPr id="7" name="流程图: 准备 6"/>
          <p:cNvSpPr/>
          <p:nvPr/>
        </p:nvSpPr>
        <p:spPr>
          <a:xfrm rot="16200000">
            <a:off x="5320096" y="1780908"/>
            <a:ext cx="1551808" cy="1337766"/>
          </a:xfrm>
          <a:prstGeom prst="flowChartPreparation">
            <a:avLst/>
          </a:prstGeom>
          <a:solidFill>
            <a:srgbClr val="C29230"/>
          </a:solidFill>
          <a:ln>
            <a:noFill/>
          </a:ln>
          <a:effectLst/>
        </p:spPr>
        <p:txBody>
          <a:bodyPr vert="horz" wrap="square" lIns="91440" tIns="45720" rIns="91440" bIns="45720" numCol="1" anchor="t" anchorCtr="0" compatLnSpc="1"/>
          <a:lstStyle/>
          <a:p>
            <a:endParaRPr lang="zh-CN" altLang="en-US">
              <a:solidFill>
                <a:srgbClr val="C29230"/>
              </a:solidFill>
            </a:endParaRPr>
          </a:p>
        </p:txBody>
      </p:sp>
      <p:grpSp>
        <p:nvGrpSpPr>
          <p:cNvPr id="8" name="组合 7"/>
          <p:cNvGrpSpPr/>
          <p:nvPr/>
        </p:nvGrpSpPr>
        <p:grpSpPr>
          <a:xfrm>
            <a:off x="4250251" y="3475364"/>
            <a:ext cx="622708" cy="554653"/>
            <a:chOff x="10034270" y="674688"/>
            <a:chExt cx="290513" cy="258763"/>
          </a:xfrm>
          <a:solidFill>
            <a:srgbClr val="00183C"/>
          </a:solidFill>
          <a:effectLst/>
        </p:grpSpPr>
        <p:sp>
          <p:nvSpPr>
            <p:cNvPr id="11" name="Freeform 75"/>
            <p:cNvSpPr/>
            <p:nvPr/>
          </p:nvSpPr>
          <p:spPr bwMode="auto">
            <a:xfrm>
              <a:off x="10061258" y="722313"/>
              <a:ext cx="239713" cy="211138"/>
            </a:xfrm>
            <a:custGeom>
              <a:avLst/>
              <a:gdLst>
                <a:gd name="T0" fmla="*/ 34 w 64"/>
                <a:gd name="T1" fmla="*/ 1 h 56"/>
                <a:gd name="T2" fmla="*/ 28 w 64"/>
                <a:gd name="T3" fmla="*/ 1 h 56"/>
                <a:gd name="T4" fmla="*/ 3 w 64"/>
                <a:gd name="T5" fmla="*/ 16 h 56"/>
                <a:gd name="T6" fmla="*/ 0 w 64"/>
                <a:gd name="T7" fmla="*/ 21 h 56"/>
                <a:gd name="T8" fmla="*/ 0 w 64"/>
                <a:gd name="T9" fmla="*/ 53 h 56"/>
                <a:gd name="T10" fmla="*/ 4 w 64"/>
                <a:gd name="T11" fmla="*/ 56 h 56"/>
                <a:gd name="T12" fmla="*/ 19 w 64"/>
                <a:gd name="T13" fmla="*/ 56 h 56"/>
                <a:gd name="T14" fmla="*/ 22 w 64"/>
                <a:gd name="T15" fmla="*/ 53 h 56"/>
                <a:gd name="T16" fmla="*/ 22 w 64"/>
                <a:gd name="T17" fmla="*/ 38 h 56"/>
                <a:gd name="T18" fmla="*/ 26 w 64"/>
                <a:gd name="T19" fmla="*/ 35 h 56"/>
                <a:gd name="T20" fmla="*/ 39 w 64"/>
                <a:gd name="T21" fmla="*/ 35 h 56"/>
                <a:gd name="T22" fmla="*/ 42 w 64"/>
                <a:gd name="T23" fmla="*/ 38 h 56"/>
                <a:gd name="T24" fmla="*/ 42 w 64"/>
                <a:gd name="T25" fmla="*/ 53 h 56"/>
                <a:gd name="T26" fmla="*/ 46 w 64"/>
                <a:gd name="T27" fmla="*/ 56 h 56"/>
                <a:gd name="T28" fmla="*/ 60 w 64"/>
                <a:gd name="T29" fmla="*/ 56 h 56"/>
                <a:gd name="T30" fmla="*/ 64 w 64"/>
                <a:gd name="T31" fmla="*/ 53 h 56"/>
                <a:gd name="T32" fmla="*/ 64 w 64"/>
                <a:gd name="T33" fmla="*/ 21 h 56"/>
                <a:gd name="T34" fmla="*/ 61 w 64"/>
                <a:gd name="T35" fmla="*/ 16 h 56"/>
                <a:gd name="T36" fmla="*/ 34 w 64"/>
                <a:gd name="T3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56">
                  <a:moveTo>
                    <a:pt x="34" y="1"/>
                  </a:moveTo>
                  <a:cubicBezTo>
                    <a:pt x="33" y="0"/>
                    <a:pt x="30" y="0"/>
                    <a:pt x="28" y="1"/>
                  </a:cubicBezTo>
                  <a:cubicBezTo>
                    <a:pt x="3" y="16"/>
                    <a:pt x="3" y="16"/>
                    <a:pt x="3" y="16"/>
                  </a:cubicBezTo>
                  <a:cubicBezTo>
                    <a:pt x="2" y="17"/>
                    <a:pt x="0" y="19"/>
                    <a:pt x="0" y="21"/>
                  </a:cubicBezTo>
                  <a:cubicBezTo>
                    <a:pt x="0" y="53"/>
                    <a:pt x="0" y="53"/>
                    <a:pt x="0" y="53"/>
                  </a:cubicBezTo>
                  <a:cubicBezTo>
                    <a:pt x="0" y="54"/>
                    <a:pt x="2" y="56"/>
                    <a:pt x="4" y="56"/>
                  </a:cubicBezTo>
                  <a:cubicBezTo>
                    <a:pt x="19" y="56"/>
                    <a:pt x="19" y="56"/>
                    <a:pt x="19" y="56"/>
                  </a:cubicBezTo>
                  <a:cubicBezTo>
                    <a:pt x="21" y="56"/>
                    <a:pt x="22" y="54"/>
                    <a:pt x="22" y="53"/>
                  </a:cubicBezTo>
                  <a:cubicBezTo>
                    <a:pt x="22" y="38"/>
                    <a:pt x="22" y="38"/>
                    <a:pt x="22" y="38"/>
                  </a:cubicBezTo>
                  <a:cubicBezTo>
                    <a:pt x="22" y="36"/>
                    <a:pt x="24" y="35"/>
                    <a:pt x="26" y="35"/>
                  </a:cubicBezTo>
                  <a:cubicBezTo>
                    <a:pt x="39" y="35"/>
                    <a:pt x="39" y="35"/>
                    <a:pt x="39" y="35"/>
                  </a:cubicBezTo>
                  <a:cubicBezTo>
                    <a:pt x="40" y="35"/>
                    <a:pt x="42" y="36"/>
                    <a:pt x="42" y="38"/>
                  </a:cubicBezTo>
                  <a:cubicBezTo>
                    <a:pt x="42" y="53"/>
                    <a:pt x="42" y="53"/>
                    <a:pt x="42" y="53"/>
                  </a:cubicBezTo>
                  <a:cubicBezTo>
                    <a:pt x="42" y="54"/>
                    <a:pt x="44" y="56"/>
                    <a:pt x="46" y="56"/>
                  </a:cubicBezTo>
                  <a:cubicBezTo>
                    <a:pt x="60" y="56"/>
                    <a:pt x="60" y="56"/>
                    <a:pt x="60" y="56"/>
                  </a:cubicBezTo>
                  <a:cubicBezTo>
                    <a:pt x="62" y="56"/>
                    <a:pt x="64" y="54"/>
                    <a:pt x="64" y="53"/>
                  </a:cubicBezTo>
                  <a:cubicBezTo>
                    <a:pt x="64" y="21"/>
                    <a:pt x="64" y="21"/>
                    <a:pt x="64" y="21"/>
                  </a:cubicBezTo>
                  <a:cubicBezTo>
                    <a:pt x="64" y="19"/>
                    <a:pt x="62" y="17"/>
                    <a:pt x="61" y="16"/>
                  </a:cubicBezTo>
                  <a:lnTo>
                    <a:pt x="3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2" name="Freeform 76"/>
            <p:cNvSpPr/>
            <p:nvPr/>
          </p:nvSpPr>
          <p:spPr bwMode="auto">
            <a:xfrm>
              <a:off x="10034270" y="674688"/>
              <a:ext cx="290513" cy="96838"/>
            </a:xfrm>
            <a:custGeom>
              <a:avLst/>
              <a:gdLst>
                <a:gd name="T0" fmla="*/ 76 w 77"/>
                <a:gd name="T1" fmla="*/ 25 h 26"/>
                <a:gd name="T2" fmla="*/ 72 w 77"/>
                <a:gd name="T3" fmla="*/ 25 h 26"/>
                <a:gd name="T4" fmla="*/ 41 w 77"/>
                <a:gd name="T5" fmla="*/ 7 h 26"/>
                <a:gd name="T6" fmla="*/ 35 w 77"/>
                <a:gd name="T7" fmla="*/ 7 h 26"/>
                <a:gd name="T8" fmla="*/ 5 w 77"/>
                <a:gd name="T9" fmla="*/ 25 h 26"/>
                <a:gd name="T10" fmla="*/ 1 w 77"/>
                <a:gd name="T11" fmla="*/ 25 h 26"/>
                <a:gd name="T12" fmla="*/ 3 w 77"/>
                <a:gd name="T13" fmla="*/ 21 h 26"/>
                <a:gd name="T14" fmla="*/ 35 w 77"/>
                <a:gd name="T15" fmla="*/ 2 h 26"/>
                <a:gd name="T16" fmla="*/ 41 w 77"/>
                <a:gd name="T17" fmla="*/ 1 h 26"/>
                <a:gd name="T18" fmla="*/ 75 w 77"/>
                <a:gd name="T19" fmla="*/ 21 h 26"/>
                <a:gd name="T20" fmla="*/ 76 w 77"/>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26">
                  <a:moveTo>
                    <a:pt x="76" y="25"/>
                  </a:moveTo>
                  <a:cubicBezTo>
                    <a:pt x="76" y="26"/>
                    <a:pt x="74" y="26"/>
                    <a:pt x="72" y="25"/>
                  </a:cubicBezTo>
                  <a:cubicBezTo>
                    <a:pt x="41" y="7"/>
                    <a:pt x="41" y="7"/>
                    <a:pt x="41" y="7"/>
                  </a:cubicBezTo>
                  <a:cubicBezTo>
                    <a:pt x="39" y="6"/>
                    <a:pt x="37" y="6"/>
                    <a:pt x="35" y="7"/>
                  </a:cubicBezTo>
                  <a:cubicBezTo>
                    <a:pt x="5" y="25"/>
                    <a:pt x="5" y="25"/>
                    <a:pt x="5" y="25"/>
                  </a:cubicBezTo>
                  <a:cubicBezTo>
                    <a:pt x="4" y="26"/>
                    <a:pt x="2" y="26"/>
                    <a:pt x="1" y="25"/>
                  </a:cubicBezTo>
                  <a:cubicBezTo>
                    <a:pt x="0" y="24"/>
                    <a:pt x="1" y="22"/>
                    <a:pt x="3" y="21"/>
                  </a:cubicBezTo>
                  <a:cubicBezTo>
                    <a:pt x="35" y="2"/>
                    <a:pt x="35" y="2"/>
                    <a:pt x="35" y="2"/>
                  </a:cubicBezTo>
                  <a:cubicBezTo>
                    <a:pt x="37" y="1"/>
                    <a:pt x="39" y="0"/>
                    <a:pt x="41" y="1"/>
                  </a:cubicBezTo>
                  <a:cubicBezTo>
                    <a:pt x="75" y="21"/>
                    <a:pt x="75" y="21"/>
                    <a:pt x="75" y="21"/>
                  </a:cubicBezTo>
                  <a:cubicBezTo>
                    <a:pt x="76" y="22"/>
                    <a:pt x="77" y="24"/>
                    <a:pt x="7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grpSp>
      <p:grpSp>
        <p:nvGrpSpPr>
          <p:cNvPr id="13" name="组合 12"/>
          <p:cNvGrpSpPr/>
          <p:nvPr/>
        </p:nvGrpSpPr>
        <p:grpSpPr>
          <a:xfrm>
            <a:off x="5742228" y="2080018"/>
            <a:ext cx="707544" cy="739545"/>
            <a:chOff x="9734233" y="5894388"/>
            <a:chExt cx="315912" cy="330200"/>
          </a:xfrm>
          <a:solidFill>
            <a:srgbClr val="00183C"/>
          </a:solidFill>
          <a:effectLst/>
        </p:grpSpPr>
        <p:sp>
          <p:nvSpPr>
            <p:cNvPr id="14" name="Freeform 78"/>
            <p:cNvSpPr/>
            <p:nvPr/>
          </p:nvSpPr>
          <p:spPr bwMode="auto">
            <a:xfrm>
              <a:off x="9734233" y="5916613"/>
              <a:ext cx="282575" cy="307975"/>
            </a:xfrm>
            <a:custGeom>
              <a:avLst/>
              <a:gdLst>
                <a:gd name="T0" fmla="*/ 59 w 75"/>
                <a:gd name="T1" fmla="*/ 44 h 82"/>
                <a:gd name="T2" fmla="*/ 38 w 75"/>
                <a:gd name="T3" fmla="*/ 40 h 82"/>
                <a:gd name="T4" fmla="*/ 35 w 75"/>
                <a:gd name="T5" fmla="*/ 18 h 82"/>
                <a:gd name="T6" fmla="*/ 20 w 75"/>
                <a:gd name="T7" fmla="*/ 0 h 82"/>
                <a:gd name="T8" fmla="*/ 28 w 75"/>
                <a:gd name="T9" fmla="*/ 49 h 82"/>
                <a:gd name="T10" fmla="*/ 75 w 75"/>
                <a:gd name="T11" fmla="*/ 63 h 82"/>
                <a:gd name="T12" fmla="*/ 59 w 75"/>
                <a:gd name="T13" fmla="*/ 44 h 82"/>
              </a:gdLst>
              <a:ahLst/>
              <a:cxnLst>
                <a:cxn ang="0">
                  <a:pos x="T0" y="T1"/>
                </a:cxn>
                <a:cxn ang="0">
                  <a:pos x="T2" y="T3"/>
                </a:cxn>
                <a:cxn ang="0">
                  <a:pos x="T4" y="T5"/>
                </a:cxn>
                <a:cxn ang="0">
                  <a:pos x="T6" y="T7"/>
                </a:cxn>
                <a:cxn ang="0">
                  <a:pos x="T8" y="T9"/>
                </a:cxn>
                <a:cxn ang="0">
                  <a:pos x="T10" y="T11"/>
                </a:cxn>
                <a:cxn ang="0">
                  <a:pos x="T12" y="T13"/>
                </a:cxn>
              </a:cxnLst>
              <a:rect l="0" t="0" r="r" b="b"/>
              <a:pathLst>
                <a:path w="75" h="82">
                  <a:moveTo>
                    <a:pt x="59" y="44"/>
                  </a:moveTo>
                  <a:cubicBezTo>
                    <a:pt x="59" y="44"/>
                    <a:pt x="53" y="55"/>
                    <a:pt x="38" y="40"/>
                  </a:cubicBezTo>
                  <a:cubicBezTo>
                    <a:pt x="23" y="23"/>
                    <a:pt x="35" y="18"/>
                    <a:pt x="35" y="18"/>
                  </a:cubicBezTo>
                  <a:cubicBezTo>
                    <a:pt x="20" y="0"/>
                    <a:pt x="20" y="0"/>
                    <a:pt x="20" y="0"/>
                  </a:cubicBezTo>
                  <a:cubicBezTo>
                    <a:pt x="20" y="0"/>
                    <a:pt x="0" y="18"/>
                    <a:pt x="28" y="49"/>
                  </a:cubicBezTo>
                  <a:cubicBezTo>
                    <a:pt x="58" y="82"/>
                    <a:pt x="75" y="63"/>
                    <a:pt x="75" y="63"/>
                  </a:cubicBezTo>
                  <a:lnTo>
                    <a:pt x="59"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5" name="Freeform 79"/>
            <p:cNvSpPr/>
            <p:nvPr/>
          </p:nvSpPr>
          <p:spPr bwMode="auto">
            <a:xfrm>
              <a:off x="9970770" y="6059488"/>
              <a:ext cx="79375" cy="87313"/>
            </a:xfrm>
            <a:custGeom>
              <a:avLst/>
              <a:gdLst>
                <a:gd name="T0" fmla="*/ 50 w 50"/>
                <a:gd name="T1" fmla="*/ 45 h 55"/>
                <a:gd name="T2" fmla="*/ 38 w 50"/>
                <a:gd name="T3" fmla="*/ 55 h 55"/>
                <a:gd name="T4" fmla="*/ 0 w 50"/>
                <a:gd name="T5" fmla="*/ 10 h 55"/>
                <a:gd name="T6" fmla="*/ 10 w 50"/>
                <a:gd name="T7" fmla="*/ 0 h 55"/>
                <a:gd name="T8" fmla="*/ 50 w 50"/>
                <a:gd name="T9" fmla="*/ 45 h 55"/>
              </a:gdLst>
              <a:ahLst/>
              <a:cxnLst>
                <a:cxn ang="0">
                  <a:pos x="T0" y="T1"/>
                </a:cxn>
                <a:cxn ang="0">
                  <a:pos x="T2" y="T3"/>
                </a:cxn>
                <a:cxn ang="0">
                  <a:pos x="T4" y="T5"/>
                </a:cxn>
                <a:cxn ang="0">
                  <a:pos x="T6" y="T7"/>
                </a:cxn>
                <a:cxn ang="0">
                  <a:pos x="T8" y="T9"/>
                </a:cxn>
              </a:cxnLst>
              <a:rect l="0" t="0" r="r" b="b"/>
              <a:pathLst>
                <a:path w="50" h="55">
                  <a:moveTo>
                    <a:pt x="50" y="45"/>
                  </a:moveTo>
                  <a:lnTo>
                    <a:pt x="38" y="55"/>
                  </a:lnTo>
                  <a:lnTo>
                    <a:pt x="0" y="10"/>
                  </a:lnTo>
                  <a:lnTo>
                    <a:pt x="10" y="0"/>
                  </a:lnTo>
                  <a:lnTo>
                    <a:pt x="5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6" name="Freeform 80"/>
            <p:cNvSpPr/>
            <p:nvPr/>
          </p:nvSpPr>
          <p:spPr bwMode="auto">
            <a:xfrm>
              <a:off x="9819958" y="5894388"/>
              <a:ext cx="76200" cy="82550"/>
            </a:xfrm>
            <a:custGeom>
              <a:avLst/>
              <a:gdLst>
                <a:gd name="T0" fmla="*/ 48 w 48"/>
                <a:gd name="T1" fmla="*/ 43 h 52"/>
                <a:gd name="T2" fmla="*/ 38 w 48"/>
                <a:gd name="T3" fmla="*/ 52 h 52"/>
                <a:gd name="T4" fmla="*/ 0 w 48"/>
                <a:gd name="T5" fmla="*/ 9 h 52"/>
                <a:gd name="T6" fmla="*/ 10 w 48"/>
                <a:gd name="T7" fmla="*/ 0 h 52"/>
                <a:gd name="T8" fmla="*/ 48 w 48"/>
                <a:gd name="T9" fmla="*/ 43 h 52"/>
              </a:gdLst>
              <a:ahLst/>
              <a:cxnLst>
                <a:cxn ang="0">
                  <a:pos x="T0" y="T1"/>
                </a:cxn>
                <a:cxn ang="0">
                  <a:pos x="T2" y="T3"/>
                </a:cxn>
                <a:cxn ang="0">
                  <a:pos x="T4" y="T5"/>
                </a:cxn>
                <a:cxn ang="0">
                  <a:pos x="T6" y="T7"/>
                </a:cxn>
                <a:cxn ang="0">
                  <a:pos x="T8" y="T9"/>
                </a:cxn>
              </a:cxnLst>
              <a:rect l="0" t="0" r="r" b="b"/>
              <a:pathLst>
                <a:path w="48" h="52">
                  <a:moveTo>
                    <a:pt x="48" y="43"/>
                  </a:moveTo>
                  <a:lnTo>
                    <a:pt x="38" y="52"/>
                  </a:lnTo>
                  <a:lnTo>
                    <a:pt x="0" y="9"/>
                  </a:lnTo>
                  <a:lnTo>
                    <a:pt x="10" y="0"/>
                  </a:lnTo>
                  <a:lnTo>
                    <a:pt x="48"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grpSp>
      <p:grpSp>
        <p:nvGrpSpPr>
          <p:cNvPr id="17" name="组合 16"/>
          <p:cNvGrpSpPr/>
          <p:nvPr/>
        </p:nvGrpSpPr>
        <p:grpSpPr>
          <a:xfrm>
            <a:off x="7324145" y="3563834"/>
            <a:ext cx="612499" cy="377709"/>
            <a:chOff x="6213158" y="2928938"/>
            <a:chExt cx="285750" cy="176213"/>
          </a:xfrm>
          <a:solidFill>
            <a:srgbClr val="00183C"/>
          </a:solidFill>
          <a:effectLst/>
        </p:grpSpPr>
        <p:sp>
          <p:nvSpPr>
            <p:cNvPr id="18" name="Freeform 82"/>
            <p:cNvSpPr/>
            <p:nvPr/>
          </p:nvSpPr>
          <p:spPr bwMode="auto">
            <a:xfrm>
              <a:off x="6227445" y="2928938"/>
              <a:ext cx="255588" cy="71438"/>
            </a:xfrm>
            <a:custGeom>
              <a:avLst/>
              <a:gdLst>
                <a:gd name="T0" fmla="*/ 39 w 68"/>
                <a:gd name="T1" fmla="*/ 18 h 19"/>
                <a:gd name="T2" fmla="*/ 68 w 68"/>
                <a:gd name="T3" fmla="*/ 1 h 19"/>
                <a:gd name="T4" fmla="*/ 66 w 68"/>
                <a:gd name="T5" fmla="*/ 0 h 19"/>
                <a:gd name="T6" fmla="*/ 3 w 68"/>
                <a:gd name="T7" fmla="*/ 0 h 19"/>
                <a:gd name="T8" fmla="*/ 0 w 68"/>
                <a:gd name="T9" fmla="*/ 1 h 19"/>
                <a:gd name="T10" fmla="*/ 30 w 68"/>
                <a:gd name="T11" fmla="*/ 18 h 19"/>
                <a:gd name="T12" fmla="*/ 39 w 68"/>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68" h="19">
                  <a:moveTo>
                    <a:pt x="39" y="18"/>
                  </a:moveTo>
                  <a:cubicBezTo>
                    <a:pt x="68" y="1"/>
                    <a:pt x="68" y="1"/>
                    <a:pt x="68" y="1"/>
                  </a:cubicBezTo>
                  <a:cubicBezTo>
                    <a:pt x="68" y="0"/>
                    <a:pt x="67" y="0"/>
                    <a:pt x="66" y="0"/>
                  </a:cubicBezTo>
                  <a:cubicBezTo>
                    <a:pt x="3" y="0"/>
                    <a:pt x="3" y="0"/>
                    <a:pt x="3" y="0"/>
                  </a:cubicBezTo>
                  <a:cubicBezTo>
                    <a:pt x="2" y="0"/>
                    <a:pt x="1" y="0"/>
                    <a:pt x="0" y="1"/>
                  </a:cubicBezTo>
                  <a:cubicBezTo>
                    <a:pt x="30" y="18"/>
                    <a:pt x="30" y="18"/>
                    <a:pt x="30" y="18"/>
                  </a:cubicBezTo>
                  <a:cubicBezTo>
                    <a:pt x="32" y="19"/>
                    <a:pt x="36" y="19"/>
                    <a:pt x="3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9" name="Freeform 83"/>
            <p:cNvSpPr/>
            <p:nvPr/>
          </p:nvSpPr>
          <p:spPr bwMode="auto">
            <a:xfrm>
              <a:off x="6213158" y="2947988"/>
              <a:ext cx="285750" cy="157163"/>
            </a:xfrm>
            <a:custGeom>
              <a:avLst/>
              <a:gdLst>
                <a:gd name="T0" fmla="*/ 45 w 76"/>
                <a:gd name="T1" fmla="*/ 18 h 42"/>
                <a:gd name="T2" fmla="*/ 38 w 76"/>
                <a:gd name="T3" fmla="*/ 20 h 42"/>
                <a:gd name="T4" fmla="*/ 32 w 76"/>
                <a:gd name="T5" fmla="*/ 18 h 42"/>
                <a:gd name="T6" fmla="*/ 1 w 76"/>
                <a:gd name="T7" fmla="*/ 0 h 42"/>
                <a:gd name="T8" fmla="*/ 0 w 76"/>
                <a:gd name="T9" fmla="*/ 1 h 42"/>
                <a:gd name="T10" fmla="*/ 0 w 76"/>
                <a:gd name="T11" fmla="*/ 38 h 42"/>
                <a:gd name="T12" fmla="*/ 7 w 76"/>
                <a:gd name="T13" fmla="*/ 42 h 42"/>
                <a:gd name="T14" fmla="*/ 70 w 76"/>
                <a:gd name="T15" fmla="*/ 42 h 42"/>
                <a:gd name="T16" fmla="*/ 76 w 76"/>
                <a:gd name="T17" fmla="*/ 38 h 42"/>
                <a:gd name="T18" fmla="*/ 76 w 76"/>
                <a:gd name="T19" fmla="*/ 1 h 42"/>
                <a:gd name="T20" fmla="*/ 76 w 76"/>
                <a:gd name="T21" fmla="*/ 0 h 42"/>
                <a:gd name="T22" fmla="*/ 45 w 76"/>
                <a:gd name="T2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42">
                  <a:moveTo>
                    <a:pt x="45" y="18"/>
                  </a:moveTo>
                  <a:cubicBezTo>
                    <a:pt x="43" y="19"/>
                    <a:pt x="41" y="20"/>
                    <a:pt x="38" y="20"/>
                  </a:cubicBezTo>
                  <a:cubicBezTo>
                    <a:pt x="36" y="20"/>
                    <a:pt x="34" y="19"/>
                    <a:pt x="32" y="18"/>
                  </a:cubicBezTo>
                  <a:cubicBezTo>
                    <a:pt x="1" y="0"/>
                    <a:pt x="1" y="0"/>
                    <a:pt x="1" y="0"/>
                  </a:cubicBezTo>
                  <a:cubicBezTo>
                    <a:pt x="0" y="1"/>
                    <a:pt x="0" y="1"/>
                    <a:pt x="0" y="1"/>
                  </a:cubicBezTo>
                  <a:cubicBezTo>
                    <a:pt x="0" y="38"/>
                    <a:pt x="0" y="38"/>
                    <a:pt x="0" y="38"/>
                  </a:cubicBezTo>
                  <a:cubicBezTo>
                    <a:pt x="0" y="40"/>
                    <a:pt x="3" y="42"/>
                    <a:pt x="7" y="42"/>
                  </a:cubicBezTo>
                  <a:cubicBezTo>
                    <a:pt x="70" y="42"/>
                    <a:pt x="70" y="42"/>
                    <a:pt x="70" y="42"/>
                  </a:cubicBezTo>
                  <a:cubicBezTo>
                    <a:pt x="73" y="42"/>
                    <a:pt x="76" y="40"/>
                    <a:pt x="76" y="38"/>
                  </a:cubicBezTo>
                  <a:cubicBezTo>
                    <a:pt x="76" y="1"/>
                    <a:pt x="76" y="1"/>
                    <a:pt x="76" y="1"/>
                  </a:cubicBezTo>
                  <a:cubicBezTo>
                    <a:pt x="76" y="1"/>
                    <a:pt x="76" y="0"/>
                    <a:pt x="76" y="0"/>
                  </a:cubicBezTo>
                  <a:lnTo>
                    <a:pt x="4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grpSp>
      <p:sp>
        <p:nvSpPr>
          <p:cNvPr id="20" name="流程图: 准备 19"/>
          <p:cNvSpPr/>
          <p:nvPr/>
        </p:nvSpPr>
        <p:spPr>
          <a:xfrm rot="16200000">
            <a:off x="5320096" y="4377005"/>
            <a:ext cx="1551808" cy="1337766"/>
          </a:xfrm>
          <a:prstGeom prst="flowChartPreparation">
            <a:avLst/>
          </a:prstGeom>
          <a:solidFill>
            <a:srgbClr val="C29230"/>
          </a:solidFill>
          <a:ln>
            <a:noFill/>
          </a:ln>
          <a:effectLst/>
        </p:spPr>
        <p:txBody>
          <a:bodyPr vert="horz" wrap="square" lIns="91440" tIns="45720" rIns="91440" bIns="45720" numCol="1" anchor="t" anchorCtr="0" compatLnSpc="1"/>
          <a:lstStyle/>
          <a:p>
            <a:endParaRPr lang="zh-CN" altLang="en-US">
              <a:solidFill>
                <a:srgbClr val="C29230"/>
              </a:solidFill>
            </a:endParaRPr>
          </a:p>
        </p:txBody>
      </p:sp>
      <p:sp>
        <p:nvSpPr>
          <p:cNvPr id="21" name="Freeform 135"/>
          <p:cNvSpPr>
            <a:spLocks noEditPoints="1"/>
          </p:cNvSpPr>
          <p:nvPr/>
        </p:nvSpPr>
        <p:spPr bwMode="auto">
          <a:xfrm>
            <a:off x="5734539" y="4685814"/>
            <a:ext cx="715233" cy="670794"/>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00183C"/>
          </a:solidFill>
          <a:ln>
            <a:noFill/>
          </a:ln>
          <a:effectLst/>
        </p:spPr>
        <p:txBody>
          <a:bodyPr lIns="121682" tIns="60841" rIns="121682" bIns="60841"/>
          <a:lstStyle/>
          <a:p>
            <a:endParaRPr lang="zh-CN" altLang="en-US">
              <a:solidFill>
                <a:srgbClr val="C29230"/>
              </a:solidFill>
            </a:endParaRPr>
          </a:p>
        </p:txBody>
      </p:sp>
      <p:sp>
        <p:nvSpPr>
          <p:cNvPr id="22" name="TextBox 76"/>
          <p:cNvSpPr txBox="1"/>
          <p:nvPr/>
        </p:nvSpPr>
        <p:spPr>
          <a:xfrm>
            <a:off x="8179327" y="1505510"/>
            <a:ext cx="1963914" cy="369332"/>
          </a:xfrm>
          <a:prstGeom prst="rect">
            <a:avLst/>
          </a:prstGeom>
          <a:noFill/>
          <a:effectLst/>
        </p:spPr>
        <p:txBody>
          <a:bodyPr wrap="square" rtlCol="0">
            <a:spAutoFit/>
          </a:bodyPr>
          <a:lstStyle/>
          <a:p>
            <a:r>
              <a:rPr lang="en-US" altLang="zh-CN" b="1"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3" name="文本框 22"/>
          <p:cNvSpPr txBox="1"/>
          <p:nvPr/>
        </p:nvSpPr>
        <p:spPr>
          <a:xfrm>
            <a:off x="8179327" y="1874842"/>
            <a:ext cx="2791385" cy="932563"/>
          </a:xfrm>
          <a:prstGeom prst="rect">
            <a:avLst/>
          </a:prstGeom>
          <a:noFill/>
          <a:effectLst/>
        </p:spPr>
        <p:txBody>
          <a:bodyPr wrap="square" rtlCol="0">
            <a:spAutoFit/>
          </a:bodyPr>
          <a:lstStyle/>
          <a:p>
            <a:pP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24" name="TextBox 76"/>
          <p:cNvSpPr txBox="1"/>
          <p:nvPr/>
        </p:nvSpPr>
        <p:spPr>
          <a:xfrm>
            <a:off x="8179327" y="4714925"/>
            <a:ext cx="1963914" cy="369332"/>
          </a:xfrm>
          <a:prstGeom prst="rect">
            <a:avLst/>
          </a:prstGeom>
          <a:noFill/>
          <a:effectLst/>
        </p:spPr>
        <p:txBody>
          <a:bodyPr wrap="square" rtlCol="0">
            <a:spAutoFit/>
          </a:bodyPr>
          <a:lstStyle/>
          <a:p>
            <a:r>
              <a:rPr lang="en-US" altLang="zh-CN" b="1"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5" name="文本框 24"/>
          <p:cNvSpPr txBox="1"/>
          <p:nvPr/>
        </p:nvSpPr>
        <p:spPr>
          <a:xfrm>
            <a:off x="8179327" y="5084257"/>
            <a:ext cx="2791385" cy="932563"/>
          </a:xfrm>
          <a:prstGeom prst="rect">
            <a:avLst/>
          </a:prstGeom>
          <a:noFill/>
          <a:effectLst/>
        </p:spPr>
        <p:txBody>
          <a:bodyPr wrap="square" rtlCol="0">
            <a:spAutoFit/>
          </a:bodyPr>
          <a:lstStyle/>
          <a:p>
            <a:pP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26" name="TextBox 76"/>
          <p:cNvSpPr txBox="1"/>
          <p:nvPr/>
        </p:nvSpPr>
        <p:spPr>
          <a:xfrm>
            <a:off x="2045617" y="1505510"/>
            <a:ext cx="1782736" cy="369332"/>
          </a:xfrm>
          <a:prstGeom prst="rect">
            <a:avLst/>
          </a:prstGeom>
          <a:noFill/>
          <a:effectLst/>
        </p:spPr>
        <p:txBody>
          <a:bodyPr wrap="square" rtlCol="0">
            <a:spAutoFit/>
          </a:bodyPr>
          <a:lstStyle/>
          <a:p>
            <a:pPr algn="r"/>
            <a:r>
              <a:rPr lang="en-US" altLang="zh-CN" b="1"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7" name="文本框 26"/>
          <p:cNvSpPr txBox="1"/>
          <p:nvPr/>
        </p:nvSpPr>
        <p:spPr>
          <a:xfrm>
            <a:off x="1239066" y="1874842"/>
            <a:ext cx="2589285" cy="932563"/>
          </a:xfrm>
          <a:prstGeom prst="rect">
            <a:avLst/>
          </a:prstGeom>
          <a:noFill/>
          <a:effectLst/>
        </p:spPr>
        <p:txBody>
          <a:bodyPr wrap="square" rtlCol="0">
            <a:spAutoFit/>
          </a:bodyPr>
          <a:lstStyle/>
          <a:p>
            <a:pPr algn="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28" name="TextBox 76"/>
          <p:cNvSpPr txBox="1"/>
          <p:nvPr/>
        </p:nvSpPr>
        <p:spPr>
          <a:xfrm>
            <a:off x="2045617" y="4714925"/>
            <a:ext cx="1782736" cy="369332"/>
          </a:xfrm>
          <a:prstGeom prst="rect">
            <a:avLst/>
          </a:prstGeom>
          <a:noFill/>
          <a:effectLst/>
        </p:spPr>
        <p:txBody>
          <a:bodyPr wrap="square" rtlCol="0">
            <a:spAutoFit/>
          </a:bodyPr>
          <a:lstStyle/>
          <a:p>
            <a:pPr algn="r"/>
            <a:r>
              <a:rPr lang="en-US" altLang="zh-CN" b="1"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9" name="文本框 28"/>
          <p:cNvSpPr txBox="1"/>
          <p:nvPr/>
        </p:nvSpPr>
        <p:spPr>
          <a:xfrm>
            <a:off x="1239066" y="5084257"/>
            <a:ext cx="2589285" cy="932563"/>
          </a:xfrm>
          <a:prstGeom prst="rect">
            <a:avLst/>
          </a:prstGeom>
          <a:noFill/>
          <a:effectLst/>
        </p:spPr>
        <p:txBody>
          <a:bodyPr wrap="square" rtlCol="0">
            <a:spAutoFit/>
          </a:bodyPr>
          <a:lstStyle/>
          <a:p>
            <a:pPr algn="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69302" y="1613575"/>
            <a:ext cx="3453395" cy="3948241"/>
          </a:xfrm>
          <a:prstGeom prst="rect">
            <a:avLst/>
          </a:prstGeom>
          <a:solidFill>
            <a:srgbClr val="C29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6" name="Content Placeholder 2"/>
          <p:cNvSpPr txBox="1"/>
          <p:nvPr/>
        </p:nvSpPr>
        <p:spPr>
          <a:xfrm>
            <a:off x="1560423" y="2868214"/>
            <a:ext cx="1758942" cy="458697"/>
          </a:xfrm>
          <a:prstGeom prst="rect">
            <a:avLst/>
          </a:prstGeom>
          <a:solidFill>
            <a:srgbClr val="C29230"/>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800" i="1" dirty="0" smtClean="0">
                <a:solidFill>
                  <a:srgbClr val="00183C"/>
                </a:solidFill>
                <a:latin typeface="微软雅黑" panose="020B0503020204020204" pitchFamily="34" charset="-122"/>
                <a:ea typeface="微软雅黑" panose="020B0503020204020204" pitchFamily="34" charset="-122"/>
              </a:rPr>
              <a:t>$87,453</a:t>
            </a:r>
            <a:endParaRPr lang="en-US" sz="2800" i="1" dirty="0">
              <a:solidFill>
                <a:srgbClr val="00183C"/>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96610" y="3978082"/>
            <a:ext cx="2686569" cy="932563"/>
          </a:xfrm>
          <a:prstGeom prst="rect">
            <a:avLst/>
          </a:prstGeom>
          <a:noFill/>
        </p:spPr>
        <p:txBody>
          <a:bodyPr wrap="square" rtlCol="0">
            <a:spAutoFit/>
          </a:bodyPr>
          <a:lstStyle/>
          <a:p>
            <a:pPr algn="ctr">
              <a:lnSpc>
                <a:spcPct val="130000"/>
              </a:lnSpc>
            </a:pPr>
            <a:r>
              <a:rPr lang="en-US" altLang="zh-CN" sz="14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8" name="Content Placeholder 2"/>
          <p:cNvSpPr txBox="1"/>
          <p:nvPr/>
        </p:nvSpPr>
        <p:spPr>
          <a:xfrm>
            <a:off x="8872635" y="2868214"/>
            <a:ext cx="1758942" cy="458697"/>
          </a:xfrm>
          <a:prstGeom prst="rect">
            <a:avLst/>
          </a:prstGeom>
          <a:solidFill>
            <a:srgbClr val="C29230"/>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800" i="1" dirty="0" smtClean="0">
                <a:solidFill>
                  <a:srgbClr val="00183C"/>
                </a:solidFill>
                <a:latin typeface="微软雅黑" panose="020B0503020204020204" pitchFamily="34" charset="-122"/>
                <a:ea typeface="微软雅黑" panose="020B0503020204020204" pitchFamily="34" charset="-122"/>
              </a:rPr>
              <a:t>$</a:t>
            </a:r>
            <a:r>
              <a:rPr lang="en-US" sz="2800" i="1" dirty="0">
                <a:solidFill>
                  <a:srgbClr val="00183C"/>
                </a:solidFill>
                <a:latin typeface="微软雅黑" panose="020B0503020204020204" pitchFamily="34" charset="-122"/>
                <a:ea typeface="微软雅黑" panose="020B0503020204020204" pitchFamily="34" charset="-122"/>
              </a:rPr>
              <a:t>4</a:t>
            </a:r>
            <a:r>
              <a:rPr lang="en-US" sz="2800" i="1" dirty="0" smtClean="0">
                <a:solidFill>
                  <a:srgbClr val="00183C"/>
                </a:solidFill>
                <a:latin typeface="微软雅黑" panose="020B0503020204020204" pitchFamily="34" charset="-122"/>
                <a:ea typeface="微软雅黑" panose="020B0503020204020204" pitchFamily="34" charset="-122"/>
              </a:rPr>
              <a:t>6,000</a:t>
            </a:r>
            <a:endParaRPr lang="en-US" sz="2800" i="1" dirty="0">
              <a:solidFill>
                <a:srgbClr val="00183C"/>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408822" y="3978082"/>
            <a:ext cx="2686569" cy="932563"/>
          </a:xfrm>
          <a:prstGeom prst="rect">
            <a:avLst/>
          </a:prstGeom>
          <a:noFill/>
        </p:spPr>
        <p:txBody>
          <a:bodyPr wrap="square" rtlCol="0">
            <a:spAutoFit/>
          </a:bodyPr>
          <a:lstStyle/>
          <a:p>
            <a:pPr algn="ctr">
              <a:lnSpc>
                <a:spcPct val="130000"/>
              </a:lnSpc>
            </a:pPr>
            <a:r>
              <a:rPr lang="en-US" altLang="zh-CN" sz="14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12" name="矩形 11"/>
          <p:cNvSpPr/>
          <p:nvPr/>
        </p:nvSpPr>
        <p:spPr>
          <a:xfrm>
            <a:off x="893898" y="2026764"/>
            <a:ext cx="3091992" cy="3535052"/>
          </a:xfrm>
          <a:prstGeom prst="rect">
            <a:avLst/>
          </a:prstGeom>
          <a:noFill/>
          <a:ln w="19050">
            <a:solidFill>
              <a:srgbClr val="C29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13" name="Content Placeholder 2"/>
          <p:cNvSpPr txBox="1"/>
          <p:nvPr/>
        </p:nvSpPr>
        <p:spPr>
          <a:xfrm>
            <a:off x="5113733" y="2553377"/>
            <a:ext cx="1964533" cy="512311"/>
          </a:xfrm>
          <a:prstGeom prst="rect">
            <a:avLst/>
          </a:prstGeom>
          <a:solidFill>
            <a:srgbClr val="00183C"/>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800" i="1" dirty="0" smtClean="0">
                <a:solidFill>
                  <a:srgbClr val="C29230"/>
                </a:solidFill>
                <a:latin typeface="微软雅黑" panose="020B0503020204020204" pitchFamily="34" charset="-122"/>
                <a:ea typeface="微软雅黑" panose="020B0503020204020204" pitchFamily="34" charset="-122"/>
              </a:rPr>
              <a:t>$76,000</a:t>
            </a:r>
            <a:endParaRPr lang="en-US" sz="2800" i="1" dirty="0">
              <a:solidFill>
                <a:srgbClr val="C2923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595708" y="3792970"/>
            <a:ext cx="3000585" cy="1052596"/>
          </a:xfrm>
          <a:prstGeom prst="rect">
            <a:avLst/>
          </a:prstGeom>
          <a:noFill/>
        </p:spPr>
        <p:txBody>
          <a:bodyPr wrap="square" rtlCol="0">
            <a:spAutoFit/>
          </a:bodyPr>
          <a:lstStyle/>
          <a:p>
            <a:pPr algn="ctr">
              <a:lnSpc>
                <a:spcPct val="130000"/>
              </a:lnSpc>
            </a:pPr>
            <a:r>
              <a:rPr lang="en-US" altLang="zh-CN" sz="1600" dirty="0">
                <a:solidFill>
                  <a:srgbClr val="00183C"/>
                </a:solidFill>
                <a:latin typeface="微软雅黑" panose="020B0503020204020204" pitchFamily="34" charset="-122"/>
                <a:ea typeface="微软雅黑" panose="020B0503020204020204" pitchFamily="34" charset="-122"/>
              </a:rPr>
              <a:t>This template is the spring and autumn advertising original</a:t>
            </a:r>
          </a:p>
        </p:txBody>
      </p:sp>
      <p:sp>
        <p:nvSpPr>
          <p:cNvPr id="15" name="矩形 14"/>
          <p:cNvSpPr/>
          <p:nvPr/>
        </p:nvSpPr>
        <p:spPr>
          <a:xfrm>
            <a:off x="8206110" y="2026764"/>
            <a:ext cx="3091992" cy="3535052"/>
          </a:xfrm>
          <a:prstGeom prst="rect">
            <a:avLst/>
          </a:prstGeom>
          <a:noFill/>
          <a:ln w="19050">
            <a:solidFill>
              <a:srgbClr val="C29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73189" y="2980698"/>
            <a:ext cx="9464511" cy="1029193"/>
          </a:xfrm>
          <a:prstGeom prst="rect">
            <a:avLst/>
          </a:prstGeom>
          <a:noFill/>
        </p:spPr>
        <p:txBody>
          <a:bodyPr wrap="square" rtlCol="0">
            <a:spAutoFit/>
          </a:bodyPr>
          <a:lstStyle/>
          <a:p>
            <a:pPr algn="ctr">
              <a:lnSpc>
                <a:spcPct val="130000"/>
              </a:lnSpc>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6" name="TextBox 76"/>
          <p:cNvSpPr txBox="1"/>
          <p:nvPr/>
        </p:nvSpPr>
        <p:spPr>
          <a:xfrm>
            <a:off x="4700175" y="2476893"/>
            <a:ext cx="2791649" cy="461665"/>
          </a:xfrm>
          <a:prstGeom prst="rect">
            <a:avLst/>
          </a:prstGeom>
          <a:noFill/>
        </p:spPr>
        <p:txBody>
          <a:bodyPr wrap="square" rtlCol="0">
            <a:spAutoFit/>
          </a:bodyPr>
          <a:lstStyle/>
          <a:p>
            <a:pPr algn="ctr"/>
            <a:r>
              <a:rPr lang="en-US" altLang="zh-CN" sz="24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7" name="Rounded Rectangle 6"/>
          <p:cNvSpPr/>
          <p:nvPr/>
        </p:nvSpPr>
        <p:spPr>
          <a:xfrm>
            <a:off x="5700152" y="4586021"/>
            <a:ext cx="763730" cy="763730"/>
          </a:xfrm>
          <a:prstGeom prst="ellips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2">
                  <a:lumMod val="25000"/>
                </a:schemeClr>
              </a:solidFill>
            </a:endParaRPr>
          </a:p>
        </p:txBody>
      </p:sp>
      <p:grpSp>
        <p:nvGrpSpPr>
          <p:cNvPr id="8" name="Group 33"/>
          <p:cNvGrpSpPr/>
          <p:nvPr/>
        </p:nvGrpSpPr>
        <p:grpSpPr>
          <a:xfrm>
            <a:off x="5863506" y="4766143"/>
            <a:ext cx="427344" cy="400362"/>
            <a:chOff x="5368132" y="3540125"/>
            <a:chExt cx="465138" cy="435769"/>
          </a:xfrm>
          <a:solidFill>
            <a:srgbClr val="00183C"/>
          </a:solidFill>
        </p:grpSpPr>
        <p:sp>
          <p:nvSpPr>
            <p:cNvPr id="1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Gill Sans" charset="0"/>
                <a:sym typeface="Gill Sans" charset="0"/>
              </a:endParaRPr>
            </a:p>
          </p:txBody>
        </p:sp>
        <p:sp>
          <p:nvSpPr>
            <p:cNvPr id="1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Gill Sans" charset="0"/>
                <a:sym typeface="Gill Sans" charset="0"/>
              </a:endParaRPr>
            </a:p>
          </p:txBody>
        </p:sp>
      </p:grpSp>
      <p:sp>
        <p:nvSpPr>
          <p:cNvPr id="13" name="Rounded Rectangle 8"/>
          <p:cNvSpPr/>
          <p:nvPr/>
        </p:nvSpPr>
        <p:spPr>
          <a:xfrm>
            <a:off x="3863675" y="4586021"/>
            <a:ext cx="763730" cy="763730"/>
          </a:xfrm>
          <a:prstGeom prst="ellips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2">
                  <a:lumMod val="25000"/>
                </a:schemeClr>
              </a:solidFill>
            </a:endParaRPr>
          </a:p>
        </p:txBody>
      </p:sp>
      <p:grpSp>
        <p:nvGrpSpPr>
          <p:cNvPr id="14" name="Group 36"/>
          <p:cNvGrpSpPr/>
          <p:nvPr/>
        </p:nvGrpSpPr>
        <p:grpSpPr>
          <a:xfrm>
            <a:off x="4094121" y="4748015"/>
            <a:ext cx="293161" cy="427344"/>
            <a:chOff x="3582988" y="3510757"/>
            <a:chExt cx="319088" cy="465138"/>
          </a:xfrm>
          <a:solidFill>
            <a:srgbClr val="00183C"/>
          </a:solidFill>
        </p:grpSpPr>
        <p:sp>
          <p:nvSpPr>
            <p:cNvPr id="1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bg2">
                    <a:lumMod val="25000"/>
                  </a:schemeClr>
                </a:solidFill>
                <a:sym typeface="Gill Sans" charset="0"/>
              </a:endParaRPr>
            </a:p>
          </p:txBody>
        </p:sp>
        <p:sp>
          <p:nvSpPr>
            <p:cNvPr id="1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bg2">
                    <a:lumMod val="25000"/>
                  </a:schemeClr>
                </a:solidFill>
                <a:sym typeface="Gill Sans" charset="0"/>
              </a:endParaRPr>
            </a:p>
          </p:txBody>
        </p:sp>
      </p:grpSp>
      <p:sp>
        <p:nvSpPr>
          <p:cNvPr id="17" name="Rounded Rectangle 14"/>
          <p:cNvSpPr/>
          <p:nvPr/>
        </p:nvSpPr>
        <p:spPr>
          <a:xfrm>
            <a:off x="7536629" y="4586021"/>
            <a:ext cx="763730" cy="763730"/>
          </a:xfrm>
          <a:prstGeom prst="ellips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2">
                  <a:lumMod val="25000"/>
                </a:schemeClr>
              </a:solidFill>
            </a:endParaRPr>
          </a:p>
        </p:txBody>
      </p:sp>
      <p:sp>
        <p:nvSpPr>
          <p:cNvPr id="18" name="AutoShape 139"/>
          <p:cNvSpPr/>
          <p:nvPr/>
        </p:nvSpPr>
        <p:spPr bwMode="auto">
          <a:xfrm>
            <a:off x="7703362" y="4767704"/>
            <a:ext cx="426615" cy="413489"/>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00183C"/>
          </a:solidFill>
          <a:ln>
            <a:noFill/>
          </a:ln>
          <a:effectLst/>
        </p:spPr>
        <p:txBody>
          <a:bodyPr lIns="19050" tIns="19050" rIns="19050" bIns="19050" anchor="ctr"/>
          <a:lstStyle/>
          <a:p>
            <a:pPr algn="ctr" defTabSz="171450" fontAlgn="base" hangingPunct="0">
              <a:spcBef>
                <a:spcPct val="0"/>
              </a:spcBef>
              <a:spcAft>
                <a:spcPct val="0"/>
              </a:spcAft>
            </a:pPr>
            <a:endParaRPr lang="en-US" sz="1100">
              <a:solidFill>
                <a:schemeClr val="bg2">
                  <a:lumMod val="25000"/>
                </a:schemeClr>
              </a:solidFill>
              <a:effectLst>
                <a:outerShdw blurRad="38100" dist="38100" dir="2700000" algn="tl">
                  <a:srgbClr val="000000"/>
                </a:outerShdw>
              </a:effectLst>
              <a:latin typeface="Gill Sans" charset="0"/>
              <a:sym typeface="Gill Sans"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938388" y="1621411"/>
            <a:ext cx="2310753" cy="2234057"/>
          </a:xfrm>
          <a:prstGeom prst="rect">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09817" y="1621411"/>
            <a:ext cx="2310753" cy="2234057"/>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881247" y="1621411"/>
            <a:ext cx="2310753" cy="2234057"/>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8388" y="4006488"/>
            <a:ext cx="2310753" cy="223405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09817" y="4006488"/>
            <a:ext cx="2310753" cy="2234057"/>
          </a:xfrm>
          <a:prstGeom prst="rect">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881247" y="4006488"/>
            <a:ext cx="2310753" cy="2234057"/>
          </a:xfrm>
          <a:prstGeom prst="rect">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1621411"/>
            <a:ext cx="4777711" cy="461913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409816" y="1621411"/>
            <a:ext cx="2310753" cy="2234057"/>
          </a:xfrm>
          <a:prstGeom prst="rect">
            <a:avLst/>
          </a:prstGeom>
          <a:solidFill>
            <a:srgbClr val="00183C">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881247" y="1621411"/>
            <a:ext cx="2310753" cy="2234057"/>
          </a:xfrm>
          <a:prstGeom prst="rect">
            <a:avLst/>
          </a:prstGeom>
          <a:solidFill>
            <a:srgbClr val="00183C">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38387" y="4006488"/>
            <a:ext cx="2310753" cy="2234057"/>
          </a:xfrm>
          <a:prstGeom prst="rect">
            <a:avLst/>
          </a:prstGeom>
          <a:solidFill>
            <a:srgbClr val="00183C">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 y="1621411"/>
            <a:ext cx="4777711" cy="4619134"/>
          </a:xfrm>
          <a:prstGeom prst="rect">
            <a:avLst/>
          </a:prstGeom>
          <a:solidFill>
            <a:srgbClr val="00183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93878" y="2869814"/>
            <a:ext cx="4113570" cy="2949718"/>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a:p>
            <a:pPr marL="285750" indent="-285750">
              <a:lnSpc>
                <a:spcPct val="130000"/>
              </a:lnSpc>
              <a:buFont typeface="Arial" panose="020B0604020202020204" pitchFamily="34" charset="0"/>
              <a:buChar char="•"/>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a:p>
            <a:pPr marL="285750" indent="-285750">
              <a:lnSpc>
                <a:spcPct val="130000"/>
              </a:lnSpc>
              <a:buFont typeface="Arial" panose="020B0604020202020204" pitchFamily="34" charset="0"/>
              <a:buChar char="•"/>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a:t>
            </a:r>
          </a:p>
          <a:p>
            <a:pPr marL="285750" indent="-285750">
              <a:lnSpc>
                <a:spcPct val="130000"/>
              </a:lnSpc>
              <a:buFont typeface="Arial" panose="020B0604020202020204" pitchFamily="34" charset="0"/>
              <a:buChar char="•"/>
            </a:pPr>
            <a:endParaRPr lang="en-US" altLang="zh-CN" sz="1200" dirty="0" smtClean="0">
              <a:solidFill>
                <a:srgbClr val="C29230"/>
              </a:solidFill>
              <a:latin typeface="微软雅黑" panose="020B0503020204020204" pitchFamily="34" charset="-122"/>
              <a:ea typeface="微软雅黑" panose="020B0503020204020204" pitchFamily="34" charset="-122"/>
            </a:endParaRPr>
          </a:p>
        </p:txBody>
      </p:sp>
      <p:sp>
        <p:nvSpPr>
          <p:cNvPr id="19" name="TextBox 76"/>
          <p:cNvSpPr txBox="1"/>
          <p:nvPr/>
        </p:nvSpPr>
        <p:spPr>
          <a:xfrm>
            <a:off x="393877" y="2469704"/>
            <a:ext cx="2791649" cy="400110"/>
          </a:xfrm>
          <a:prstGeom prst="rect">
            <a:avLst/>
          </a:prstGeom>
          <a:noFill/>
        </p:spPr>
        <p:txBody>
          <a:bodyPr wrap="square" rtlCol="0">
            <a:spAutoFit/>
          </a:bodyPr>
          <a:lstStyle/>
          <a:p>
            <a:pPr marL="342900" indent="-342900">
              <a:buFont typeface="Arial" panose="020B0604020202020204" pitchFamily="34" charset="0"/>
              <a:buChar char="•"/>
            </a:pPr>
            <a:r>
              <a:rPr lang="en-US" altLang="zh-CN" sz="2000" dirty="0" smtClean="0">
                <a:solidFill>
                  <a:srgbClr val="C29230"/>
                </a:solidFill>
                <a:latin typeface="微软雅黑" panose="020B0503020204020204" pitchFamily="34" charset="-122"/>
                <a:ea typeface="微软雅黑" panose="020B0503020204020204" pitchFamily="34" charset="-122"/>
              </a:rPr>
              <a:t>Add title here</a:t>
            </a:r>
          </a:p>
        </p:txBody>
      </p:sp>
      <p:grpSp>
        <p:nvGrpSpPr>
          <p:cNvPr id="20" name="Group 39"/>
          <p:cNvGrpSpPr/>
          <p:nvPr/>
        </p:nvGrpSpPr>
        <p:grpSpPr>
          <a:xfrm>
            <a:off x="10562996" y="4623975"/>
            <a:ext cx="947254" cy="999081"/>
            <a:chOff x="8804275" y="3135313"/>
            <a:chExt cx="449263" cy="476250"/>
          </a:xfrm>
          <a:solidFill>
            <a:srgbClr val="00183C"/>
          </a:solidFill>
          <a:effectLst/>
        </p:grpSpPr>
        <p:sp>
          <p:nvSpPr>
            <p:cNvPr id="21" name="Freeform 40"/>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2" name="Freeform 41"/>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grpSp>
      <p:grpSp>
        <p:nvGrpSpPr>
          <p:cNvPr id="23" name="Group 34"/>
          <p:cNvGrpSpPr/>
          <p:nvPr/>
        </p:nvGrpSpPr>
        <p:grpSpPr>
          <a:xfrm>
            <a:off x="8094233" y="4662184"/>
            <a:ext cx="941918" cy="892691"/>
            <a:chOff x="9112250" y="4754562"/>
            <a:chExt cx="455613" cy="431801"/>
          </a:xfrm>
          <a:solidFill>
            <a:srgbClr val="00183C"/>
          </a:solidFill>
          <a:effectLst/>
        </p:grpSpPr>
        <p:sp>
          <p:nvSpPr>
            <p:cNvPr id="24" name="Freeform 35"/>
            <p:cNvSpPr>
              <a:spLocks noEditPoints="1"/>
            </p:cNvSpPr>
            <p:nvPr/>
          </p:nvSpPr>
          <p:spPr bwMode="auto">
            <a:xfrm>
              <a:off x="9291638" y="4754562"/>
              <a:ext cx="107950" cy="146050"/>
            </a:xfrm>
            <a:custGeom>
              <a:avLst/>
              <a:gdLst>
                <a:gd name="T0" fmla="*/ 21 w 29"/>
                <a:gd name="T1" fmla="*/ 2 h 39"/>
                <a:gd name="T2" fmla="*/ 15 w 29"/>
                <a:gd name="T3" fmla="*/ 1 h 39"/>
                <a:gd name="T4" fmla="*/ 3 w 29"/>
                <a:gd name="T5" fmla="*/ 8 h 39"/>
                <a:gd name="T6" fmla="*/ 1 w 29"/>
                <a:gd name="T7" fmla="*/ 27 h 39"/>
                <a:gd name="T8" fmla="*/ 7 w 29"/>
                <a:gd name="T9" fmla="*/ 37 h 39"/>
                <a:gd name="T10" fmla="*/ 12 w 29"/>
                <a:gd name="T11" fmla="*/ 38 h 39"/>
                <a:gd name="T12" fmla="*/ 22 w 29"/>
                <a:gd name="T13" fmla="*/ 32 h 39"/>
                <a:gd name="T14" fmla="*/ 28 w 29"/>
                <a:gd name="T15" fmla="*/ 14 h 39"/>
                <a:gd name="T16" fmla="*/ 21 w 29"/>
                <a:gd name="T17" fmla="*/ 2 h 39"/>
                <a:gd name="T18" fmla="*/ 14 w 29"/>
                <a:gd name="T19" fmla="*/ 18 h 39"/>
                <a:gd name="T20" fmla="*/ 9 w 29"/>
                <a:gd name="T21" fmla="*/ 11 h 39"/>
                <a:gd name="T22" fmla="*/ 17 w 29"/>
                <a:gd name="T23" fmla="*/ 7 h 39"/>
                <a:gd name="T24" fmla="*/ 21 w 29"/>
                <a:gd name="T25" fmla="*/ 14 h 39"/>
                <a:gd name="T26" fmla="*/ 14 w 29"/>
                <a:gd name="T2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9">
                  <a:moveTo>
                    <a:pt x="21" y="2"/>
                  </a:moveTo>
                  <a:cubicBezTo>
                    <a:pt x="15" y="1"/>
                    <a:pt x="15" y="1"/>
                    <a:pt x="15" y="1"/>
                  </a:cubicBezTo>
                  <a:cubicBezTo>
                    <a:pt x="10" y="0"/>
                    <a:pt x="4" y="3"/>
                    <a:pt x="3" y="8"/>
                  </a:cubicBezTo>
                  <a:cubicBezTo>
                    <a:pt x="1" y="27"/>
                    <a:pt x="1" y="27"/>
                    <a:pt x="1" y="27"/>
                  </a:cubicBezTo>
                  <a:cubicBezTo>
                    <a:pt x="0" y="32"/>
                    <a:pt x="3" y="36"/>
                    <a:pt x="7" y="37"/>
                  </a:cubicBezTo>
                  <a:cubicBezTo>
                    <a:pt x="12" y="38"/>
                    <a:pt x="12" y="38"/>
                    <a:pt x="12" y="38"/>
                  </a:cubicBezTo>
                  <a:cubicBezTo>
                    <a:pt x="16" y="39"/>
                    <a:pt x="21" y="36"/>
                    <a:pt x="22" y="32"/>
                  </a:cubicBezTo>
                  <a:cubicBezTo>
                    <a:pt x="28" y="14"/>
                    <a:pt x="28" y="14"/>
                    <a:pt x="28" y="14"/>
                  </a:cubicBezTo>
                  <a:cubicBezTo>
                    <a:pt x="29" y="9"/>
                    <a:pt x="26" y="3"/>
                    <a:pt x="21" y="2"/>
                  </a:cubicBezTo>
                  <a:close/>
                  <a:moveTo>
                    <a:pt x="14" y="18"/>
                  </a:moveTo>
                  <a:cubicBezTo>
                    <a:pt x="11" y="18"/>
                    <a:pt x="9" y="14"/>
                    <a:pt x="9" y="11"/>
                  </a:cubicBezTo>
                  <a:cubicBezTo>
                    <a:pt x="10" y="8"/>
                    <a:pt x="13" y="6"/>
                    <a:pt x="17" y="7"/>
                  </a:cubicBezTo>
                  <a:cubicBezTo>
                    <a:pt x="20" y="8"/>
                    <a:pt x="22" y="11"/>
                    <a:pt x="21" y="14"/>
                  </a:cubicBezTo>
                  <a:cubicBezTo>
                    <a:pt x="20" y="17"/>
                    <a:pt x="17" y="19"/>
                    <a:pt x="1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5" name="Freeform 36"/>
            <p:cNvSpPr>
              <a:spLocks noEditPoints="1"/>
            </p:cNvSpPr>
            <p:nvPr/>
          </p:nvSpPr>
          <p:spPr bwMode="auto">
            <a:xfrm>
              <a:off x="9112250" y="4852988"/>
              <a:ext cx="455613" cy="333375"/>
            </a:xfrm>
            <a:custGeom>
              <a:avLst/>
              <a:gdLst>
                <a:gd name="T0" fmla="*/ 102 w 122"/>
                <a:gd name="T1" fmla="*/ 0 h 89"/>
                <a:gd name="T2" fmla="*/ 20 w 122"/>
                <a:gd name="T3" fmla="*/ 0 h 89"/>
                <a:gd name="T4" fmla="*/ 0 w 122"/>
                <a:gd name="T5" fmla="*/ 20 h 89"/>
                <a:gd name="T6" fmla="*/ 0 w 122"/>
                <a:gd name="T7" fmla="*/ 69 h 89"/>
                <a:gd name="T8" fmla="*/ 20 w 122"/>
                <a:gd name="T9" fmla="*/ 89 h 89"/>
                <a:gd name="T10" fmla="*/ 102 w 122"/>
                <a:gd name="T11" fmla="*/ 89 h 89"/>
                <a:gd name="T12" fmla="*/ 122 w 122"/>
                <a:gd name="T13" fmla="*/ 69 h 89"/>
                <a:gd name="T14" fmla="*/ 122 w 122"/>
                <a:gd name="T15" fmla="*/ 20 h 89"/>
                <a:gd name="T16" fmla="*/ 102 w 122"/>
                <a:gd name="T17" fmla="*/ 0 h 89"/>
                <a:gd name="T18" fmla="*/ 63 w 122"/>
                <a:gd name="T19" fmla="*/ 73 h 89"/>
                <a:gd name="T20" fmla="*/ 14 w 122"/>
                <a:gd name="T21" fmla="*/ 73 h 89"/>
                <a:gd name="T22" fmla="*/ 14 w 122"/>
                <a:gd name="T23" fmla="*/ 16 h 89"/>
                <a:gd name="T24" fmla="*/ 63 w 122"/>
                <a:gd name="T25" fmla="*/ 16 h 89"/>
                <a:gd name="T26" fmla="*/ 63 w 122"/>
                <a:gd name="T27" fmla="*/ 73 h 89"/>
                <a:gd name="T28" fmla="*/ 95 w 122"/>
                <a:gd name="T29" fmla="*/ 28 h 89"/>
                <a:gd name="T30" fmla="*/ 73 w 122"/>
                <a:gd name="T31" fmla="*/ 28 h 89"/>
                <a:gd name="T32" fmla="*/ 69 w 122"/>
                <a:gd name="T33" fmla="*/ 23 h 89"/>
                <a:gd name="T34" fmla="*/ 73 w 122"/>
                <a:gd name="T35" fmla="*/ 19 h 89"/>
                <a:gd name="T36" fmla="*/ 95 w 122"/>
                <a:gd name="T37" fmla="*/ 19 h 89"/>
                <a:gd name="T38" fmla="*/ 99 w 122"/>
                <a:gd name="T39" fmla="*/ 23 h 89"/>
                <a:gd name="T40" fmla="*/ 95 w 122"/>
                <a:gd name="T41" fmla="*/ 28 h 89"/>
                <a:gd name="T42" fmla="*/ 115 w 122"/>
                <a:gd name="T43" fmla="*/ 47 h 89"/>
                <a:gd name="T44" fmla="*/ 111 w 122"/>
                <a:gd name="T45" fmla="*/ 51 h 89"/>
                <a:gd name="T46" fmla="*/ 73 w 122"/>
                <a:gd name="T47" fmla="*/ 51 h 89"/>
                <a:gd name="T48" fmla="*/ 69 w 122"/>
                <a:gd name="T49" fmla="*/ 47 h 89"/>
                <a:gd name="T50" fmla="*/ 69 w 122"/>
                <a:gd name="T51" fmla="*/ 47 h 89"/>
                <a:gd name="T52" fmla="*/ 73 w 122"/>
                <a:gd name="T53" fmla="*/ 43 h 89"/>
                <a:gd name="T54" fmla="*/ 111 w 122"/>
                <a:gd name="T55" fmla="*/ 43 h 89"/>
                <a:gd name="T56" fmla="*/ 115 w 122"/>
                <a:gd name="T57" fmla="*/ 47 h 89"/>
                <a:gd name="T58" fmla="*/ 115 w 122"/>
                <a:gd name="T59" fmla="*/ 62 h 89"/>
                <a:gd name="T60" fmla="*/ 111 w 122"/>
                <a:gd name="T61" fmla="*/ 66 h 89"/>
                <a:gd name="T62" fmla="*/ 73 w 122"/>
                <a:gd name="T63" fmla="*/ 66 h 89"/>
                <a:gd name="T64" fmla="*/ 69 w 122"/>
                <a:gd name="T65" fmla="*/ 62 h 89"/>
                <a:gd name="T66" fmla="*/ 69 w 122"/>
                <a:gd name="T67" fmla="*/ 62 h 89"/>
                <a:gd name="T68" fmla="*/ 73 w 122"/>
                <a:gd name="T69" fmla="*/ 59 h 89"/>
                <a:gd name="T70" fmla="*/ 111 w 122"/>
                <a:gd name="T71" fmla="*/ 59 h 89"/>
                <a:gd name="T72" fmla="*/ 115 w 122"/>
                <a:gd name="T7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 h="89">
                  <a:moveTo>
                    <a:pt x="102" y="0"/>
                  </a:moveTo>
                  <a:cubicBezTo>
                    <a:pt x="20" y="0"/>
                    <a:pt x="20" y="0"/>
                    <a:pt x="20" y="0"/>
                  </a:cubicBezTo>
                  <a:cubicBezTo>
                    <a:pt x="9" y="0"/>
                    <a:pt x="0" y="9"/>
                    <a:pt x="0" y="20"/>
                  </a:cubicBezTo>
                  <a:cubicBezTo>
                    <a:pt x="0" y="69"/>
                    <a:pt x="0" y="69"/>
                    <a:pt x="0" y="69"/>
                  </a:cubicBezTo>
                  <a:cubicBezTo>
                    <a:pt x="0" y="80"/>
                    <a:pt x="9" y="89"/>
                    <a:pt x="20" y="89"/>
                  </a:cubicBezTo>
                  <a:cubicBezTo>
                    <a:pt x="102" y="89"/>
                    <a:pt x="102" y="89"/>
                    <a:pt x="102" y="89"/>
                  </a:cubicBezTo>
                  <a:cubicBezTo>
                    <a:pt x="113" y="89"/>
                    <a:pt x="122" y="80"/>
                    <a:pt x="122" y="69"/>
                  </a:cubicBezTo>
                  <a:cubicBezTo>
                    <a:pt x="122" y="20"/>
                    <a:pt x="122" y="20"/>
                    <a:pt x="122" y="20"/>
                  </a:cubicBezTo>
                  <a:cubicBezTo>
                    <a:pt x="122" y="9"/>
                    <a:pt x="113" y="0"/>
                    <a:pt x="102" y="0"/>
                  </a:cubicBezTo>
                  <a:close/>
                  <a:moveTo>
                    <a:pt x="63" y="73"/>
                  </a:moveTo>
                  <a:cubicBezTo>
                    <a:pt x="14" y="73"/>
                    <a:pt x="14" y="73"/>
                    <a:pt x="14" y="73"/>
                  </a:cubicBezTo>
                  <a:cubicBezTo>
                    <a:pt x="14" y="16"/>
                    <a:pt x="14" y="16"/>
                    <a:pt x="14" y="16"/>
                  </a:cubicBezTo>
                  <a:cubicBezTo>
                    <a:pt x="63" y="16"/>
                    <a:pt x="63" y="16"/>
                    <a:pt x="63" y="16"/>
                  </a:cubicBezTo>
                  <a:lnTo>
                    <a:pt x="63" y="73"/>
                  </a:lnTo>
                  <a:close/>
                  <a:moveTo>
                    <a:pt x="95" y="28"/>
                  </a:moveTo>
                  <a:cubicBezTo>
                    <a:pt x="73" y="28"/>
                    <a:pt x="73" y="28"/>
                    <a:pt x="73" y="28"/>
                  </a:cubicBezTo>
                  <a:cubicBezTo>
                    <a:pt x="71" y="28"/>
                    <a:pt x="69" y="26"/>
                    <a:pt x="69" y="23"/>
                  </a:cubicBezTo>
                  <a:cubicBezTo>
                    <a:pt x="69" y="21"/>
                    <a:pt x="71" y="19"/>
                    <a:pt x="73" y="19"/>
                  </a:cubicBezTo>
                  <a:cubicBezTo>
                    <a:pt x="95" y="19"/>
                    <a:pt x="95" y="19"/>
                    <a:pt x="95" y="19"/>
                  </a:cubicBezTo>
                  <a:cubicBezTo>
                    <a:pt x="97" y="19"/>
                    <a:pt x="99" y="21"/>
                    <a:pt x="99" y="23"/>
                  </a:cubicBezTo>
                  <a:cubicBezTo>
                    <a:pt x="99" y="26"/>
                    <a:pt x="97" y="28"/>
                    <a:pt x="95" y="28"/>
                  </a:cubicBezTo>
                  <a:close/>
                  <a:moveTo>
                    <a:pt x="115" y="47"/>
                  </a:moveTo>
                  <a:cubicBezTo>
                    <a:pt x="115" y="49"/>
                    <a:pt x="113" y="51"/>
                    <a:pt x="111" y="51"/>
                  </a:cubicBezTo>
                  <a:cubicBezTo>
                    <a:pt x="73" y="51"/>
                    <a:pt x="73" y="51"/>
                    <a:pt x="73" y="51"/>
                  </a:cubicBezTo>
                  <a:cubicBezTo>
                    <a:pt x="70" y="51"/>
                    <a:pt x="69" y="49"/>
                    <a:pt x="69" y="47"/>
                  </a:cubicBezTo>
                  <a:cubicBezTo>
                    <a:pt x="69" y="47"/>
                    <a:pt x="69" y="47"/>
                    <a:pt x="69" y="47"/>
                  </a:cubicBezTo>
                  <a:cubicBezTo>
                    <a:pt x="69" y="45"/>
                    <a:pt x="70" y="43"/>
                    <a:pt x="73" y="43"/>
                  </a:cubicBezTo>
                  <a:cubicBezTo>
                    <a:pt x="111" y="43"/>
                    <a:pt x="111" y="43"/>
                    <a:pt x="111" y="43"/>
                  </a:cubicBezTo>
                  <a:cubicBezTo>
                    <a:pt x="113" y="43"/>
                    <a:pt x="115" y="45"/>
                    <a:pt x="115" y="47"/>
                  </a:cubicBezTo>
                  <a:close/>
                  <a:moveTo>
                    <a:pt x="115" y="62"/>
                  </a:moveTo>
                  <a:cubicBezTo>
                    <a:pt x="115" y="65"/>
                    <a:pt x="113" y="66"/>
                    <a:pt x="111" y="66"/>
                  </a:cubicBezTo>
                  <a:cubicBezTo>
                    <a:pt x="73" y="66"/>
                    <a:pt x="73" y="66"/>
                    <a:pt x="73" y="66"/>
                  </a:cubicBezTo>
                  <a:cubicBezTo>
                    <a:pt x="70" y="66"/>
                    <a:pt x="69" y="65"/>
                    <a:pt x="69" y="62"/>
                  </a:cubicBezTo>
                  <a:cubicBezTo>
                    <a:pt x="69" y="62"/>
                    <a:pt x="69" y="62"/>
                    <a:pt x="69" y="62"/>
                  </a:cubicBezTo>
                  <a:cubicBezTo>
                    <a:pt x="69" y="60"/>
                    <a:pt x="70" y="59"/>
                    <a:pt x="73" y="59"/>
                  </a:cubicBezTo>
                  <a:cubicBezTo>
                    <a:pt x="111" y="59"/>
                    <a:pt x="111" y="59"/>
                    <a:pt x="111" y="59"/>
                  </a:cubicBezTo>
                  <a:cubicBezTo>
                    <a:pt x="113" y="59"/>
                    <a:pt x="115" y="60"/>
                    <a:pt x="11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6" name="Freeform 37"/>
            <p:cNvSpPr/>
            <p:nvPr/>
          </p:nvSpPr>
          <p:spPr bwMode="auto">
            <a:xfrm>
              <a:off x="9190038" y="5010150"/>
              <a:ext cx="127000" cy="93663"/>
            </a:xfrm>
            <a:custGeom>
              <a:avLst/>
              <a:gdLst>
                <a:gd name="T0" fmla="*/ 33 w 34"/>
                <a:gd name="T1" fmla="*/ 22 h 25"/>
                <a:gd name="T2" fmla="*/ 34 w 34"/>
                <a:gd name="T3" fmla="*/ 7 h 25"/>
                <a:gd name="T4" fmla="*/ 25 w 34"/>
                <a:gd name="T5" fmla="*/ 0 h 25"/>
                <a:gd name="T6" fmla="*/ 20 w 34"/>
                <a:gd name="T7" fmla="*/ 0 h 25"/>
                <a:gd name="T8" fmla="*/ 19 w 34"/>
                <a:gd name="T9" fmla="*/ 3 h 25"/>
                <a:gd name="T10" fmla="*/ 20 w 34"/>
                <a:gd name="T11" fmla="*/ 16 h 25"/>
                <a:gd name="T12" fmla="*/ 17 w 34"/>
                <a:gd name="T13" fmla="*/ 20 h 25"/>
                <a:gd name="T14" fmla="*/ 14 w 34"/>
                <a:gd name="T15" fmla="*/ 16 h 25"/>
                <a:gd name="T16" fmla="*/ 16 w 34"/>
                <a:gd name="T17" fmla="*/ 3 h 25"/>
                <a:gd name="T18" fmla="*/ 15 w 34"/>
                <a:gd name="T19" fmla="*/ 0 h 25"/>
                <a:gd name="T20" fmla="*/ 9 w 34"/>
                <a:gd name="T21" fmla="*/ 0 h 25"/>
                <a:gd name="T22" fmla="*/ 9 w 34"/>
                <a:gd name="T23" fmla="*/ 0 h 25"/>
                <a:gd name="T24" fmla="*/ 1 w 34"/>
                <a:gd name="T25" fmla="*/ 7 h 25"/>
                <a:gd name="T26" fmla="*/ 2 w 34"/>
                <a:gd name="T27" fmla="*/ 22 h 25"/>
                <a:gd name="T28" fmla="*/ 17 w 34"/>
                <a:gd name="T29" fmla="*/ 25 h 25"/>
                <a:gd name="T30" fmla="*/ 33 w 3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25">
                  <a:moveTo>
                    <a:pt x="33" y="22"/>
                  </a:moveTo>
                  <a:cubicBezTo>
                    <a:pt x="34" y="7"/>
                    <a:pt x="34" y="7"/>
                    <a:pt x="34" y="7"/>
                  </a:cubicBezTo>
                  <a:cubicBezTo>
                    <a:pt x="34" y="3"/>
                    <a:pt x="30" y="0"/>
                    <a:pt x="25" y="0"/>
                  </a:cubicBezTo>
                  <a:cubicBezTo>
                    <a:pt x="20" y="0"/>
                    <a:pt x="20" y="0"/>
                    <a:pt x="20" y="0"/>
                  </a:cubicBezTo>
                  <a:cubicBezTo>
                    <a:pt x="20" y="0"/>
                    <a:pt x="20" y="2"/>
                    <a:pt x="19" y="3"/>
                  </a:cubicBezTo>
                  <a:cubicBezTo>
                    <a:pt x="19" y="3"/>
                    <a:pt x="21" y="13"/>
                    <a:pt x="20" y="16"/>
                  </a:cubicBezTo>
                  <a:cubicBezTo>
                    <a:pt x="20" y="17"/>
                    <a:pt x="19" y="21"/>
                    <a:pt x="17" y="20"/>
                  </a:cubicBezTo>
                  <a:cubicBezTo>
                    <a:pt x="16" y="20"/>
                    <a:pt x="14" y="17"/>
                    <a:pt x="14" y="16"/>
                  </a:cubicBezTo>
                  <a:cubicBezTo>
                    <a:pt x="13" y="13"/>
                    <a:pt x="16" y="3"/>
                    <a:pt x="16" y="3"/>
                  </a:cubicBezTo>
                  <a:cubicBezTo>
                    <a:pt x="15" y="3"/>
                    <a:pt x="15" y="2"/>
                    <a:pt x="15" y="0"/>
                  </a:cubicBezTo>
                  <a:cubicBezTo>
                    <a:pt x="9" y="0"/>
                    <a:pt x="9" y="0"/>
                    <a:pt x="9" y="0"/>
                  </a:cubicBezTo>
                  <a:cubicBezTo>
                    <a:pt x="9" y="0"/>
                    <a:pt x="9" y="0"/>
                    <a:pt x="9" y="0"/>
                  </a:cubicBezTo>
                  <a:cubicBezTo>
                    <a:pt x="5" y="0"/>
                    <a:pt x="0" y="3"/>
                    <a:pt x="1" y="7"/>
                  </a:cubicBezTo>
                  <a:cubicBezTo>
                    <a:pt x="2" y="22"/>
                    <a:pt x="2" y="22"/>
                    <a:pt x="2" y="22"/>
                  </a:cubicBezTo>
                  <a:cubicBezTo>
                    <a:pt x="6" y="25"/>
                    <a:pt x="12" y="25"/>
                    <a:pt x="17" y="25"/>
                  </a:cubicBezTo>
                  <a:cubicBezTo>
                    <a:pt x="23" y="25"/>
                    <a:pt x="29" y="25"/>
                    <a:pt x="3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27" name="Oval 38"/>
            <p:cNvSpPr>
              <a:spLocks noChangeArrowheads="1"/>
            </p:cNvSpPr>
            <p:nvPr/>
          </p:nvSpPr>
          <p:spPr bwMode="auto">
            <a:xfrm>
              <a:off x="9220200" y="4930775"/>
              <a:ext cx="68263"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grpSp>
      <p:grpSp>
        <p:nvGrpSpPr>
          <p:cNvPr id="28" name="Group 31"/>
          <p:cNvGrpSpPr/>
          <p:nvPr/>
        </p:nvGrpSpPr>
        <p:grpSpPr>
          <a:xfrm>
            <a:off x="5678954" y="2159960"/>
            <a:ext cx="852981" cy="1156958"/>
            <a:chOff x="6943725" y="4087813"/>
            <a:chExt cx="371475" cy="506412"/>
          </a:xfrm>
          <a:solidFill>
            <a:srgbClr val="00183C"/>
          </a:solidFill>
          <a:effectLst/>
        </p:grpSpPr>
        <p:sp>
          <p:nvSpPr>
            <p:cNvPr id="29" name="Freeform 32"/>
            <p:cNvSpPr>
              <a:spLocks noEditPoints="1"/>
            </p:cNvSpPr>
            <p:nvPr/>
          </p:nvSpPr>
          <p:spPr bwMode="auto">
            <a:xfrm>
              <a:off x="6943725" y="4087813"/>
              <a:ext cx="371475" cy="506412"/>
            </a:xfrm>
            <a:custGeom>
              <a:avLst/>
              <a:gdLst>
                <a:gd name="T0" fmla="*/ 75 w 99"/>
                <a:gd name="T1" fmla="*/ 0 h 135"/>
                <a:gd name="T2" fmla="*/ 24 w 99"/>
                <a:gd name="T3" fmla="*/ 0 h 135"/>
                <a:gd name="T4" fmla="*/ 0 w 99"/>
                <a:gd name="T5" fmla="*/ 23 h 135"/>
                <a:gd name="T6" fmla="*/ 0 w 99"/>
                <a:gd name="T7" fmla="*/ 111 h 135"/>
                <a:gd name="T8" fmla="*/ 24 w 99"/>
                <a:gd name="T9" fmla="*/ 135 h 135"/>
                <a:gd name="T10" fmla="*/ 75 w 99"/>
                <a:gd name="T11" fmla="*/ 135 h 135"/>
                <a:gd name="T12" fmla="*/ 99 w 99"/>
                <a:gd name="T13" fmla="*/ 111 h 135"/>
                <a:gd name="T14" fmla="*/ 99 w 99"/>
                <a:gd name="T15" fmla="*/ 23 h 135"/>
                <a:gd name="T16" fmla="*/ 75 w 99"/>
                <a:gd name="T17" fmla="*/ 0 h 135"/>
                <a:gd name="T18" fmla="*/ 49 w 99"/>
                <a:gd name="T19" fmla="*/ 126 h 135"/>
                <a:gd name="T20" fmla="*/ 44 w 99"/>
                <a:gd name="T21" fmla="*/ 121 h 135"/>
                <a:gd name="T22" fmla="*/ 49 w 99"/>
                <a:gd name="T23" fmla="*/ 115 h 135"/>
                <a:gd name="T24" fmla="*/ 55 w 99"/>
                <a:gd name="T25" fmla="*/ 121 h 135"/>
                <a:gd name="T26" fmla="*/ 49 w 99"/>
                <a:gd name="T27" fmla="*/ 126 h 135"/>
                <a:gd name="T28" fmla="*/ 81 w 99"/>
                <a:gd name="T29" fmla="*/ 108 h 135"/>
                <a:gd name="T30" fmla="*/ 18 w 99"/>
                <a:gd name="T31" fmla="*/ 108 h 135"/>
                <a:gd name="T32" fmla="*/ 18 w 99"/>
                <a:gd name="T33" fmla="*/ 18 h 135"/>
                <a:gd name="T34" fmla="*/ 81 w 99"/>
                <a:gd name="T35" fmla="*/ 18 h 135"/>
                <a:gd name="T36" fmla="*/ 81 w 99"/>
                <a:gd name="T3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135">
                  <a:moveTo>
                    <a:pt x="75" y="0"/>
                  </a:moveTo>
                  <a:cubicBezTo>
                    <a:pt x="24" y="0"/>
                    <a:pt x="24" y="0"/>
                    <a:pt x="24" y="0"/>
                  </a:cubicBezTo>
                  <a:cubicBezTo>
                    <a:pt x="11" y="0"/>
                    <a:pt x="0" y="10"/>
                    <a:pt x="0" y="23"/>
                  </a:cubicBezTo>
                  <a:cubicBezTo>
                    <a:pt x="0" y="111"/>
                    <a:pt x="0" y="111"/>
                    <a:pt x="0" y="111"/>
                  </a:cubicBezTo>
                  <a:cubicBezTo>
                    <a:pt x="0" y="124"/>
                    <a:pt x="11" y="135"/>
                    <a:pt x="24" y="135"/>
                  </a:cubicBezTo>
                  <a:cubicBezTo>
                    <a:pt x="75" y="135"/>
                    <a:pt x="75" y="135"/>
                    <a:pt x="75" y="135"/>
                  </a:cubicBezTo>
                  <a:cubicBezTo>
                    <a:pt x="88" y="135"/>
                    <a:pt x="99" y="124"/>
                    <a:pt x="99" y="111"/>
                  </a:cubicBezTo>
                  <a:cubicBezTo>
                    <a:pt x="99" y="23"/>
                    <a:pt x="99" y="23"/>
                    <a:pt x="99" y="23"/>
                  </a:cubicBezTo>
                  <a:cubicBezTo>
                    <a:pt x="99" y="10"/>
                    <a:pt x="88" y="0"/>
                    <a:pt x="75" y="0"/>
                  </a:cubicBezTo>
                  <a:close/>
                  <a:moveTo>
                    <a:pt x="49" y="126"/>
                  </a:moveTo>
                  <a:cubicBezTo>
                    <a:pt x="47" y="126"/>
                    <a:pt x="44" y="124"/>
                    <a:pt x="44" y="121"/>
                  </a:cubicBezTo>
                  <a:cubicBezTo>
                    <a:pt x="44" y="118"/>
                    <a:pt x="47" y="115"/>
                    <a:pt x="49" y="115"/>
                  </a:cubicBezTo>
                  <a:cubicBezTo>
                    <a:pt x="52" y="115"/>
                    <a:pt x="55" y="118"/>
                    <a:pt x="55" y="121"/>
                  </a:cubicBezTo>
                  <a:cubicBezTo>
                    <a:pt x="55" y="124"/>
                    <a:pt x="52" y="126"/>
                    <a:pt x="49" y="126"/>
                  </a:cubicBezTo>
                  <a:close/>
                  <a:moveTo>
                    <a:pt x="81" y="108"/>
                  </a:moveTo>
                  <a:cubicBezTo>
                    <a:pt x="18" y="108"/>
                    <a:pt x="18" y="108"/>
                    <a:pt x="18" y="108"/>
                  </a:cubicBezTo>
                  <a:cubicBezTo>
                    <a:pt x="18" y="18"/>
                    <a:pt x="18" y="18"/>
                    <a:pt x="18" y="18"/>
                  </a:cubicBezTo>
                  <a:cubicBezTo>
                    <a:pt x="81" y="18"/>
                    <a:pt x="81" y="18"/>
                    <a:pt x="81" y="18"/>
                  </a:cubicBezTo>
                  <a:lnTo>
                    <a:pt x="81"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sp>
          <p:nvSpPr>
            <p:cNvPr id="30" name="Freeform 33"/>
            <p:cNvSpPr>
              <a:spLocks noEditPoints="1"/>
            </p:cNvSpPr>
            <p:nvPr/>
          </p:nvSpPr>
          <p:spPr bwMode="auto">
            <a:xfrm>
              <a:off x="7097713" y="4200525"/>
              <a:ext cx="63500" cy="242887"/>
            </a:xfrm>
            <a:custGeom>
              <a:avLst/>
              <a:gdLst>
                <a:gd name="T0" fmla="*/ 8 w 17"/>
                <a:gd name="T1" fmla="*/ 65 h 65"/>
                <a:gd name="T2" fmla="*/ 0 w 17"/>
                <a:gd name="T3" fmla="*/ 56 h 65"/>
                <a:gd name="T4" fmla="*/ 9 w 17"/>
                <a:gd name="T5" fmla="*/ 48 h 65"/>
                <a:gd name="T6" fmla="*/ 17 w 17"/>
                <a:gd name="T7" fmla="*/ 56 h 65"/>
                <a:gd name="T8" fmla="*/ 9 w 17"/>
                <a:gd name="T9" fmla="*/ 65 h 65"/>
                <a:gd name="T10" fmla="*/ 8 w 17"/>
                <a:gd name="T11" fmla="*/ 65 h 65"/>
                <a:gd name="T12" fmla="*/ 3 w 17"/>
                <a:gd name="T13" fmla="*/ 43 h 65"/>
                <a:gd name="T14" fmla="*/ 1 w 17"/>
                <a:gd name="T15" fmla="*/ 0 h 65"/>
                <a:gd name="T16" fmla="*/ 16 w 17"/>
                <a:gd name="T17" fmla="*/ 0 h 65"/>
                <a:gd name="T18" fmla="*/ 14 w 17"/>
                <a:gd name="T19" fmla="*/ 43 h 65"/>
                <a:gd name="T20" fmla="*/ 3 w 17"/>
                <a:gd name="T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5">
                  <a:moveTo>
                    <a:pt x="8" y="65"/>
                  </a:moveTo>
                  <a:cubicBezTo>
                    <a:pt x="3" y="65"/>
                    <a:pt x="0" y="61"/>
                    <a:pt x="0" y="56"/>
                  </a:cubicBezTo>
                  <a:cubicBezTo>
                    <a:pt x="0" y="51"/>
                    <a:pt x="4" y="48"/>
                    <a:pt x="9" y="48"/>
                  </a:cubicBezTo>
                  <a:cubicBezTo>
                    <a:pt x="14" y="48"/>
                    <a:pt x="17" y="51"/>
                    <a:pt x="17" y="56"/>
                  </a:cubicBezTo>
                  <a:cubicBezTo>
                    <a:pt x="17" y="61"/>
                    <a:pt x="14" y="65"/>
                    <a:pt x="9" y="65"/>
                  </a:cubicBezTo>
                  <a:lnTo>
                    <a:pt x="8" y="65"/>
                  </a:lnTo>
                  <a:close/>
                  <a:moveTo>
                    <a:pt x="3" y="43"/>
                  </a:moveTo>
                  <a:cubicBezTo>
                    <a:pt x="1" y="0"/>
                    <a:pt x="1" y="0"/>
                    <a:pt x="1" y="0"/>
                  </a:cubicBezTo>
                  <a:cubicBezTo>
                    <a:pt x="16" y="0"/>
                    <a:pt x="16" y="0"/>
                    <a:pt x="16" y="0"/>
                  </a:cubicBezTo>
                  <a:cubicBezTo>
                    <a:pt x="14" y="43"/>
                    <a:pt x="14" y="43"/>
                    <a:pt x="14" y="43"/>
                  </a:cubicBezTo>
                  <a:lnTo>
                    <a:pt x="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2">
                    <a:lumMod val="25000"/>
                  </a:schemeClr>
                </a:solidFill>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15625"/>
          <a:stretch>
            <a:fillRect/>
          </a:stretch>
        </p:blipFill>
        <p:spPr>
          <a:xfrm>
            <a:off x="0" y="0"/>
            <a:ext cx="12192000" cy="6858000"/>
          </a:xfrm>
          <a:prstGeom prst="rect">
            <a:avLst/>
          </a:prstGeom>
        </p:spPr>
      </p:pic>
      <p:sp>
        <p:nvSpPr>
          <p:cNvPr id="4" name="矩形 3"/>
          <p:cNvSpPr/>
          <p:nvPr/>
        </p:nvSpPr>
        <p:spPr>
          <a:xfrm>
            <a:off x="694660" y="390746"/>
            <a:ext cx="10802679" cy="6076507"/>
          </a:xfrm>
          <a:prstGeom prst="rect">
            <a:avLst/>
          </a:prstGeom>
          <a:solidFill>
            <a:srgbClr val="0018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76"/>
          <p:cNvSpPr txBox="1"/>
          <p:nvPr/>
        </p:nvSpPr>
        <p:spPr>
          <a:xfrm>
            <a:off x="3845190" y="2612420"/>
            <a:ext cx="4501618" cy="923330"/>
          </a:xfrm>
          <a:prstGeom prst="rect">
            <a:avLst/>
          </a:prstGeom>
          <a:noFill/>
        </p:spPr>
        <p:txBody>
          <a:bodyPr wrap="none" rtlCol="0">
            <a:spAutoFit/>
          </a:bodyPr>
          <a:lstStyle/>
          <a:p>
            <a:pPr algn="ctr"/>
            <a:r>
              <a:rPr lang="en-US" altLang="zh-CN" sz="5400" b="1" dirty="0">
                <a:solidFill>
                  <a:srgbClr val="C29230"/>
                </a:solidFill>
                <a:latin typeface="微软雅黑" panose="020B0503020204020204" pitchFamily="34" charset="-122"/>
                <a:ea typeface="微软雅黑" panose="020B0503020204020204" pitchFamily="34" charset="-122"/>
              </a:rPr>
              <a:t>PART </a:t>
            </a:r>
            <a:r>
              <a:rPr lang="en-US" altLang="zh-CN" sz="5400" b="1" dirty="0" smtClean="0">
                <a:solidFill>
                  <a:srgbClr val="C29230"/>
                </a:solidFill>
                <a:latin typeface="微软雅黑" panose="020B0503020204020204" pitchFamily="34" charset="-122"/>
                <a:ea typeface="微软雅黑" panose="020B0503020204020204" pitchFamily="34" charset="-122"/>
              </a:rPr>
              <a:t>THREE</a:t>
            </a:r>
            <a:endParaRPr lang="zh-CN" altLang="en-US" sz="5400" b="1" dirty="0">
              <a:solidFill>
                <a:srgbClr val="C29230"/>
              </a:solidFill>
              <a:latin typeface="微软雅黑" panose="020B0503020204020204" pitchFamily="34" charset="-122"/>
              <a:ea typeface="微软雅黑" panose="020B0503020204020204" pitchFamily="34" charset="-122"/>
            </a:endParaRPr>
          </a:p>
        </p:txBody>
      </p:sp>
      <p:sp>
        <p:nvSpPr>
          <p:cNvPr id="40" name="文本框 21"/>
          <p:cNvSpPr txBox="1"/>
          <p:nvPr/>
        </p:nvSpPr>
        <p:spPr>
          <a:xfrm>
            <a:off x="4086912" y="3997415"/>
            <a:ext cx="4018173"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Fresh business general template</a:t>
            </a:r>
          </a:p>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000" dirty="0" err="1">
                <a:solidFill>
                  <a:srgbClr val="C29230"/>
                </a:solidFill>
                <a:latin typeface="微软雅黑" panose="020B0503020204020204" pitchFamily="34" charset="-122"/>
                <a:ea typeface="微软雅黑" panose="020B0503020204020204" pitchFamily="34" charset="-122"/>
              </a:rPr>
              <a:t>dataa</a:t>
            </a:r>
            <a:endParaRPr lang="zh-CN" altLang="en-US" sz="1000" dirty="0">
              <a:solidFill>
                <a:srgbClr val="C29230"/>
              </a:solidFill>
              <a:latin typeface="微软雅黑" panose="020B0503020204020204" pitchFamily="34" charset="-122"/>
              <a:ea typeface="微软雅黑" panose="020B0503020204020204" pitchFamily="34" charset="-122"/>
            </a:endParaRPr>
          </a:p>
        </p:txBody>
      </p:sp>
      <p:sp>
        <p:nvSpPr>
          <p:cNvPr id="41" name="矩形 40"/>
          <p:cNvSpPr/>
          <p:nvPr/>
        </p:nvSpPr>
        <p:spPr>
          <a:xfrm>
            <a:off x="4456768" y="3535750"/>
            <a:ext cx="3278462" cy="461665"/>
          </a:xfrm>
          <a:prstGeom prst="rect">
            <a:avLst/>
          </a:prstGeom>
        </p:spPr>
        <p:txBody>
          <a:bodyPr wrap="none">
            <a:spAutoFit/>
          </a:bodyPr>
          <a:lstStyle/>
          <a:p>
            <a:pPr algn="ctr">
              <a:spcBef>
                <a:spcPct val="0"/>
              </a:spcBef>
            </a:pPr>
            <a:r>
              <a:rPr lang="en-US" altLang="zh-CN" sz="2400" dirty="0">
                <a:solidFill>
                  <a:srgbClr val="C29230"/>
                </a:solidFill>
                <a:latin typeface="微软雅黑" panose="020B0503020204020204" pitchFamily="34" charset="-122"/>
                <a:ea typeface="微软雅黑" panose="020B0503020204020204" pitchFamily="34" charset="-122"/>
              </a:rPr>
              <a:t>ADD THE TITLE HERE</a:t>
            </a:r>
          </a:p>
        </p:txBody>
      </p:sp>
      <p:sp>
        <p:nvSpPr>
          <p:cNvPr id="43" name="等腰三角形 42"/>
          <p:cNvSpPr/>
          <p:nvPr/>
        </p:nvSpPr>
        <p:spPr>
          <a:xfrm flipV="1">
            <a:off x="5760862" y="1839228"/>
            <a:ext cx="670273" cy="577819"/>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flipV="1">
            <a:off x="5973420" y="4920743"/>
            <a:ext cx="245157" cy="211341"/>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01" y="2324953"/>
            <a:ext cx="12206801" cy="4533047"/>
          </a:xfrm>
          <a:prstGeom prst="rect">
            <a:avLst/>
          </a:prstGeom>
        </p:spPr>
      </p:pic>
      <p:sp>
        <p:nvSpPr>
          <p:cNvPr id="3" name="矩形 2"/>
          <p:cNvSpPr/>
          <p:nvPr/>
        </p:nvSpPr>
        <p:spPr>
          <a:xfrm>
            <a:off x="-14801" y="2324953"/>
            <a:ext cx="12206801" cy="4533047"/>
          </a:xfrm>
          <a:prstGeom prst="rect">
            <a:avLst/>
          </a:prstGeom>
          <a:solidFill>
            <a:srgbClr val="00183C">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886874" y="3429000"/>
            <a:ext cx="4418252" cy="873060"/>
          </a:xfrm>
          <a:prstGeom prst="rect">
            <a:avLst/>
          </a:prstGeom>
          <a:noFill/>
        </p:spPr>
        <p:txBody>
          <a:bodyPr wrap="square" rtlCol="0">
            <a:spAutoFit/>
          </a:bodyPr>
          <a:lstStyle/>
          <a:p>
            <a:pPr algn="ctr">
              <a:lnSpc>
                <a:spcPct val="130000"/>
              </a:lnSpc>
            </a:pPr>
            <a:r>
              <a:rPr lang="en-US" altLang="zh-CN" sz="10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a:t>
            </a:r>
          </a:p>
        </p:txBody>
      </p:sp>
      <p:sp>
        <p:nvSpPr>
          <p:cNvPr id="12" name="稻壳儿小白白(http://dwz.cn/Wu2UP)"/>
          <p:cNvSpPr>
            <a:spLocks noChangeArrowheads="1"/>
          </p:cNvSpPr>
          <p:nvPr/>
        </p:nvSpPr>
        <p:spPr bwMode="auto">
          <a:xfrm rot="2700000" flipV="1">
            <a:off x="6934041" y="1893946"/>
            <a:ext cx="862013" cy="862012"/>
          </a:xfrm>
          <a:prstGeom prst="roundRect">
            <a:avLst/>
          </a:prstGeom>
          <a:solidFill>
            <a:srgbClr val="C29230"/>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ru-RU" altLang="en-US" sz="2400">
              <a:solidFill>
                <a:srgbClr val="C29230"/>
              </a:solidFill>
              <a:sym typeface="Arial" panose="020B0604020202020204" pitchFamily="34" charset="0"/>
            </a:endParaRPr>
          </a:p>
        </p:txBody>
      </p:sp>
      <p:sp>
        <p:nvSpPr>
          <p:cNvPr id="14" name="稻壳儿小白白(http://dwz.cn/Wu2UP)"/>
          <p:cNvSpPr/>
          <p:nvPr/>
        </p:nvSpPr>
        <p:spPr bwMode="auto">
          <a:xfrm>
            <a:off x="7151529" y="2113021"/>
            <a:ext cx="428625" cy="412750"/>
          </a:xfrm>
          <a:custGeom>
            <a:avLst/>
            <a:gdLst>
              <a:gd name="T0" fmla="*/ 54722512 w 515"/>
              <a:gd name="T1" fmla="*/ 231497219 h 498"/>
              <a:gd name="T2" fmla="*/ 54722512 w 515"/>
              <a:gd name="T3" fmla="*/ 231497219 h 498"/>
              <a:gd name="T4" fmla="*/ 12468410 w 515"/>
              <a:gd name="T5" fmla="*/ 322859183 h 498"/>
              <a:gd name="T6" fmla="*/ 117065394 w 515"/>
              <a:gd name="T7" fmla="*/ 298129822 h 498"/>
              <a:gd name="T8" fmla="*/ 110830773 w 515"/>
              <a:gd name="T9" fmla="*/ 237679352 h 498"/>
              <a:gd name="T10" fmla="*/ 54722512 w 515"/>
              <a:gd name="T11" fmla="*/ 231497219 h 498"/>
              <a:gd name="T12" fmla="*/ 343575813 w 515"/>
              <a:gd name="T13" fmla="*/ 12365095 h 498"/>
              <a:gd name="T14" fmla="*/ 343575813 w 515"/>
              <a:gd name="T15" fmla="*/ 12365095 h 498"/>
              <a:gd name="T16" fmla="*/ 135075135 w 515"/>
              <a:gd name="T17" fmla="*/ 158681655 h 498"/>
              <a:gd name="T18" fmla="*/ 97669905 w 515"/>
              <a:gd name="T19" fmla="*/ 201271984 h 498"/>
              <a:gd name="T20" fmla="*/ 103903694 w 515"/>
              <a:gd name="T21" fmla="*/ 206767030 h 498"/>
              <a:gd name="T22" fmla="*/ 128840514 w 515"/>
              <a:gd name="T23" fmla="*/ 225314258 h 498"/>
              <a:gd name="T24" fmla="*/ 141308924 w 515"/>
              <a:gd name="T25" fmla="*/ 243175226 h 498"/>
              <a:gd name="T26" fmla="*/ 147543545 w 515"/>
              <a:gd name="T27" fmla="*/ 249357359 h 498"/>
              <a:gd name="T28" fmla="*/ 190490105 w 515"/>
              <a:gd name="T29" fmla="*/ 212949991 h 498"/>
              <a:gd name="T30" fmla="*/ 343575813 w 515"/>
              <a:gd name="T31" fmla="*/ 12365095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rgbClr val="00183C"/>
          </a:solidFill>
          <a:ln>
            <a:noFill/>
          </a:ln>
          <a:effectLst/>
        </p:spPr>
        <p:txBody>
          <a:bodyPr wrap="none" anchor="ctr"/>
          <a:lstStyle/>
          <a:p>
            <a:endParaRPr lang="zh-CN" altLang="en-US">
              <a:solidFill>
                <a:srgbClr val="C29230"/>
              </a:solidFill>
            </a:endParaRPr>
          </a:p>
        </p:txBody>
      </p:sp>
      <p:sp>
        <p:nvSpPr>
          <p:cNvPr id="13" name="稻壳儿小白白(http://dwz.cn/Wu2UP)"/>
          <p:cNvSpPr>
            <a:spLocks noChangeArrowheads="1"/>
          </p:cNvSpPr>
          <p:nvPr/>
        </p:nvSpPr>
        <p:spPr bwMode="auto">
          <a:xfrm rot="2700000" flipV="1">
            <a:off x="9677739" y="1893946"/>
            <a:ext cx="860425" cy="862012"/>
          </a:xfrm>
          <a:prstGeom prst="roundRect">
            <a:avLst/>
          </a:prstGeom>
          <a:solidFill>
            <a:srgbClr val="C29230"/>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ru-RU" altLang="en-US">
              <a:solidFill>
                <a:srgbClr val="C29230"/>
              </a:solidFill>
              <a:sym typeface="Arial" panose="020B0604020202020204" pitchFamily="34" charset="0"/>
            </a:endParaRPr>
          </a:p>
        </p:txBody>
      </p:sp>
      <p:sp>
        <p:nvSpPr>
          <p:cNvPr id="15" name="稻壳儿小白白(http://dwz.cn/Wu2UP)"/>
          <p:cNvSpPr/>
          <p:nvPr/>
        </p:nvSpPr>
        <p:spPr bwMode="auto">
          <a:xfrm>
            <a:off x="9901576" y="2149533"/>
            <a:ext cx="412750" cy="376238"/>
          </a:xfrm>
          <a:custGeom>
            <a:avLst/>
            <a:gdLst>
              <a:gd name="T0" fmla="*/ 170356126 w 497"/>
              <a:gd name="T1" fmla="*/ 189844534 h 452"/>
              <a:gd name="T2" fmla="*/ 170356126 w 497"/>
              <a:gd name="T3" fmla="*/ 189844534 h 452"/>
              <a:gd name="T4" fmla="*/ 250361527 w 497"/>
              <a:gd name="T5" fmla="*/ 159359267 h 452"/>
              <a:gd name="T6" fmla="*/ 232429740 w 497"/>
              <a:gd name="T7" fmla="*/ 104622465 h 452"/>
              <a:gd name="T8" fmla="*/ 170356126 w 497"/>
              <a:gd name="T9" fmla="*/ 128873168 h 452"/>
              <a:gd name="T10" fmla="*/ 115869804 w 497"/>
              <a:gd name="T11" fmla="*/ 104622465 h 452"/>
              <a:gd name="T12" fmla="*/ 91730158 w 497"/>
              <a:gd name="T13" fmla="*/ 159359267 h 452"/>
              <a:gd name="T14" fmla="*/ 170356126 w 497"/>
              <a:gd name="T15" fmla="*/ 189844534 h 452"/>
              <a:gd name="T16" fmla="*/ 170356126 w 497"/>
              <a:gd name="T17" fmla="*/ 73443822 h 452"/>
              <a:gd name="T18" fmla="*/ 170356126 w 497"/>
              <a:gd name="T19" fmla="*/ 73443822 h 452"/>
              <a:gd name="T20" fmla="*/ 213117691 w 497"/>
              <a:gd name="T21" fmla="*/ 60972198 h 452"/>
              <a:gd name="T22" fmla="*/ 195875205 w 497"/>
              <a:gd name="T23" fmla="*/ 11779080 h 452"/>
              <a:gd name="T24" fmla="*/ 170356126 w 497"/>
              <a:gd name="T25" fmla="*/ 0 h 452"/>
              <a:gd name="T26" fmla="*/ 146216480 w 497"/>
              <a:gd name="T27" fmla="*/ 11779080 h 452"/>
              <a:gd name="T28" fmla="*/ 128284693 w 497"/>
              <a:gd name="T29" fmla="*/ 60972198 h 452"/>
              <a:gd name="T30" fmla="*/ 170356126 w 497"/>
              <a:gd name="T31" fmla="*/ 73443822 h 452"/>
              <a:gd name="T32" fmla="*/ 323469767 w 497"/>
              <a:gd name="T33" fmla="*/ 208552386 h 452"/>
              <a:gd name="T34" fmla="*/ 323469767 w 497"/>
              <a:gd name="T35" fmla="*/ 208552386 h 452"/>
              <a:gd name="T36" fmla="*/ 256569386 w 497"/>
              <a:gd name="T37" fmla="*/ 184301683 h 452"/>
              <a:gd name="T38" fmla="*/ 262776415 w 497"/>
              <a:gd name="T39" fmla="*/ 202316158 h 452"/>
              <a:gd name="T40" fmla="*/ 170356126 w 497"/>
              <a:gd name="T41" fmla="*/ 239038485 h 452"/>
              <a:gd name="T42" fmla="*/ 79316100 w 497"/>
              <a:gd name="T43" fmla="*/ 202316158 h 452"/>
              <a:gd name="T44" fmla="*/ 85523129 w 497"/>
              <a:gd name="T45" fmla="*/ 184301683 h 452"/>
              <a:gd name="T46" fmla="*/ 17932617 w 497"/>
              <a:gd name="T47" fmla="*/ 208552386 h 452"/>
              <a:gd name="T48" fmla="*/ 17932617 w 497"/>
              <a:gd name="T49" fmla="*/ 239038485 h 452"/>
              <a:gd name="T50" fmla="*/ 140009451 w 497"/>
              <a:gd name="T51" fmla="*/ 300703227 h 452"/>
              <a:gd name="T52" fmla="*/ 201392933 w 497"/>
              <a:gd name="T53" fmla="*/ 300703227 h 452"/>
              <a:gd name="T54" fmla="*/ 323469767 w 497"/>
              <a:gd name="T55" fmla="*/ 239038485 h 452"/>
              <a:gd name="T56" fmla="*/ 323469767 w 497"/>
              <a:gd name="T57" fmla="*/ 208552386 h 4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rgbClr val="00183C"/>
          </a:solidFill>
          <a:ln>
            <a:noFill/>
          </a:ln>
          <a:effectLst/>
        </p:spPr>
        <p:txBody>
          <a:bodyPr wrap="none" anchor="ctr"/>
          <a:lstStyle/>
          <a:p>
            <a:endParaRPr lang="zh-CN" altLang="en-US">
              <a:solidFill>
                <a:srgbClr val="C29230"/>
              </a:solidFill>
            </a:endParaRPr>
          </a:p>
        </p:txBody>
      </p:sp>
      <p:sp>
        <p:nvSpPr>
          <p:cNvPr id="11" name="稻壳儿小白白(http://dwz.cn/Wu2UP)"/>
          <p:cNvSpPr>
            <a:spLocks noChangeArrowheads="1"/>
          </p:cNvSpPr>
          <p:nvPr/>
        </p:nvSpPr>
        <p:spPr bwMode="auto">
          <a:xfrm rot="2700000" flipV="1">
            <a:off x="1448235" y="1893946"/>
            <a:ext cx="862013" cy="862012"/>
          </a:xfrm>
          <a:prstGeom prst="roundRect">
            <a:avLst/>
          </a:prstGeom>
          <a:solidFill>
            <a:srgbClr val="C29230"/>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ru-RU" altLang="en-US">
              <a:solidFill>
                <a:srgbClr val="C29230"/>
              </a:solidFill>
              <a:sym typeface="Arial" panose="020B0604020202020204" pitchFamily="34" charset="0"/>
            </a:endParaRPr>
          </a:p>
        </p:txBody>
      </p:sp>
      <p:sp>
        <p:nvSpPr>
          <p:cNvPr id="16" name="稻壳儿小白白(http://dwz.cn/Wu2UP)"/>
          <p:cNvSpPr/>
          <p:nvPr/>
        </p:nvSpPr>
        <p:spPr bwMode="auto">
          <a:xfrm>
            <a:off x="1730810" y="2149533"/>
            <a:ext cx="277813" cy="339725"/>
          </a:xfrm>
          <a:custGeom>
            <a:avLst/>
            <a:gdLst>
              <a:gd name="T0" fmla="*/ 114170426 w 337"/>
              <a:gd name="T1" fmla="*/ 0 h 409"/>
              <a:gd name="T2" fmla="*/ 114170426 w 337"/>
              <a:gd name="T3" fmla="*/ 0 h 409"/>
              <a:gd name="T4" fmla="*/ 0 w 337"/>
              <a:gd name="T5" fmla="*/ 42776278 h 409"/>
              <a:gd name="T6" fmla="*/ 23785574 w 337"/>
              <a:gd name="T7" fmla="*/ 250446267 h 409"/>
              <a:gd name="T8" fmla="*/ 114170426 w 337"/>
              <a:gd name="T9" fmla="*/ 281493311 h 409"/>
              <a:gd name="T10" fmla="*/ 204556103 w 337"/>
              <a:gd name="T11" fmla="*/ 250446267 h 409"/>
              <a:gd name="T12" fmla="*/ 228341677 w 337"/>
              <a:gd name="T13" fmla="*/ 42776278 h 409"/>
              <a:gd name="T14" fmla="*/ 114170426 w 337"/>
              <a:gd name="T15" fmla="*/ 0 h 409"/>
              <a:gd name="T16" fmla="*/ 114170426 w 337"/>
              <a:gd name="T17" fmla="*/ 73823322 h 409"/>
              <a:gd name="T18" fmla="*/ 114170426 w 337"/>
              <a:gd name="T19" fmla="*/ 73823322 h 409"/>
              <a:gd name="T20" fmla="*/ 23785574 w 337"/>
              <a:gd name="T21" fmla="*/ 48985189 h 409"/>
              <a:gd name="T22" fmla="*/ 114170426 w 337"/>
              <a:gd name="T23" fmla="*/ 24837303 h 409"/>
              <a:gd name="T24" fmla="*/ 204556103 w 337"/>
              <a:gd name="T25" fmla="*/ 48985189 h 409"/>
              <a:gd name="T26" fmla="*/ 114170426 w 337"/>
              <a:gd name="T27" fmla="*/ 73823322 h 4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rgbClr val="00183C"/>
          </a:solidFill>
          <a:ln>
            <a:noFill/>
          </a:ln>
          <a:effectLst/>
        </p:spPr>
        <p:txBody>
          <a:bodyPr wrap="none" anchor="ctr"/>
          <a:lstStyle/>
          <a:p>
            <a:endParaRPr lang="zh-CN" altLang="en-US">
              <a:solidFill>
                <a:srgbClr val="C29230"/>
              </a:solidFill>
            </a:endParaRPr>
          </a:p>
        </p:txBody>
      </p:sp>
      <p:sp>
        <p:nvSpPr>
          <p:cNvPr id="17" name="稻壳儿小白白(http://dwz.cn/Wu2UP)"/>
          <p:cNvSpPr>
            <a:spLocks noChangeArrowheads="1"/>
          </p:cNvSpPr>
          <p:nvPr/>
        </p:nvSpPr>
        <p:spPr bwMode="auto">
          <a:xfrm rot="2700000" flipV="1">
            <a:off x="4191138" y="1908848"/>
            <a:ext cx="862013" cy="862012"/>
          </a:xfrm>
          <a:prstGeom prst="roundRect">
            <a:avLst/>
          </a:prstGeom>
          <a:solidFill>
            <a:srgbClr val="C29230"/>
          </a:solidFill>
          <a:ln>
            <a:noFill/>
          </a:ln>
          <a:effectLst>
            <a:outerShdw blurRad="50800" dist="38100" dir="2700000" algn="tl" rotWithShape="0">
              <a:prstClr val="black">
                <a:alpha val="40000"/>
              </a:prst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ru-RU" altLang="en-US">
              <a:solidFill>
                <a:srgbClr val="C29230"/>
              </a:solidFill>
              <a:sym typeface="Arial" panose="020B0604020202020204" pitchFamily="34" charset="0"/>
            </a:endParaRPr>
          </a:p>
        </p:txBody>
      </p:sp>
      <p:sp>
        <p:nvSpPr>
          <p:cNvPr id="18" name="稻壳儿小白白(http://dwz.cn/Wu2UP)"/>
          <p:cNvSpPr/>
          <p:nvPr/>
        </p:nvSpPr>
        <p:spPr bwMode="auto">
          <a:xfrm>
            <a:off x="4408626" y="2181898"/>
            <a:ext cx="376237" cy="384175"/>
          </a:xfrm>
          <a:custGeom>
            <a:avLst/>
            <a:gdLst>
              <a:gd name="T0" fmla="*/ 190536572 w 452"/>
              <a:gd name="T1" fmla="*/ 208133043 h 462"/>
              <a:gd name="T2" fmla="*/ 190536572 w 452"/>
              <a:gd name="T3" fmla="*/ 208133043 h 462"/>
              <a:gd name="T4" fmla="*/ 300701596 w 452"/>
              <a:gd name="T5" fmla="*/ 17978060 h 462"/>
              <a:gd name="T6" fmla="*/ 300701596 w 452"/>
              <a:gd name="T7" fmla="*/ 12446605 h 462"/>
              <a:gd name="T8" fmla="*/ 294466216 w 452"/>
              <a:gd name="T9" fmla="*/ 12446605 h 462"/>
              <a:gd name="T10" fmla="*/ 110165024 w 452"/>
              <a:gd name="T11" fmla="*/ 123081521 h 462"/>
              <a:gd name="T12" fmla="*/ 6235379 w 452"/>
              <a:gd name="T13" fmla="*/ 208133043 h 462"/>
              <a:gd name="T14" fmla="*/ 24249806 w 452"/>
              <a:gd name="T15" fmla="*/ 226802950 h 462"/>
              <a:gd name="T16" fmla="*/ 60972036 w 452"/>
              <a:gd name="T17" fmla="*/ 214356345 h 462"/>
              <a:gd name="T18" fmla="*/ 104622187 w 452"/>
              <a:gd name="T19" fmla="*/ 257227614 h 462"/>
              <a:gd name="T20" fmla="*/ 92150596 w 452"/>
              <a:gd name="T21" fmla="*/ 293875581 h 462"/>
              <a:gd name="T22" fmla="*/ 104622187 w 452"/>
              <a:gd name="T23" fmla="*/ 312545488 h 462"/>
              <a:gd name="T24" fmla="*/ 190536572 w 452"/>
              <a:gd name="T25" fmla="*/ 208133043 h 462"/>
              <a:gd name="T26" fmla="*/ 208550999 w 452"/>
              <a:gd name="T27" fmla="*/ 103720598 h 462"/>
              <a:gd name="T28" fmla="*/ 208550999 w 452"/>
              <a:gd name="T29" fmla="*/ 103720598 h 462"/>
              <a:gd name="T30" fmla="*/ 208550999 w 452"/>
              <a:gd name="T31" fmla="*/ 67072631 h 462"/>
              <a:gd name="T32" fmla="*/ 245272396 w 452"/>
              <a:gd name="T33" fmla="*/ 67072631 h 462"/>
              <a:gd name="T34" fmla="*/ 245272396 w 452"/>
              <a:gd name="T35" fmla="*/ 103720598 h 462"/>
              <a:gd name="T36" fmla="*/ 208550999 w 452"/>
              <a:gd name="T37" fmla="*/ 103720598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00183C"/>
          </a:solidFill>
          <a:ln>
            <a:noFill/>
          </a:ln>
          <a:effectLst/>
        </p:spPr>
        <p:txBody>
          <a:bodyPr wrap="none" anchor="ctr"/>
          <a:lstStyle/>
          <a:p>
            <a:endParaRPr lang="zh-CN" altLang="en-US">
              <a:solidFill>
                <a:srgbClr val="C2923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6"/>
          <p:cNvSpPr txBox="1"/>
          <p:nvPr/>
        </p:nvSpPr>
        <p:spPr>
          <a:xfrm>
            <a:off x="1580634" y="1814162"/>
            <a:ext cx="1810653" cy="338554"/>
          </a:xfrm>
          <a:prstGeom prst="rect">
            <a:avLst/>
          </a:prstGeom>
          <a:solidFill>
            <a:srgbClr val="C29230"/>
          </a:solidFill>
        </p:spPr>
        <p:txBody>
          <a:bodyPr wrap="square" rtlCol="0">
            <a:spAutoFit/>
          </a:bodyPr>
          <a:lstStyle/>
          <a:p>
            <a:pPr marL="285750" indent="-285750" algn="ctr">
              <a:buFont typeface="Wingdings" panose="05000000000000000000" pitchFamily="2" charset="2"/>
              <a:buChar char="l"/>
            </a:pPr>
            <a:r>
              <a:rPr lang="en-US" altLang="zh-CN" sz="16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6" name="文本框 5"/>
          <p:cNvSpPr txBox="1"/>
          <p:nvPr/>
        </p:nvSpPr>
        <p:spPr>
          <a:xfrm>
            <a:off x="1507582" y="2173133"/>
            <a:ext cx="3767410" cy="572464"/>
          </a:xfrm>
          <a:prstGeom prst="rect">
            <a:avLst/>
          </a:prstGeom>
          <a:noFill/>
        </p:spPr>
        <p:txBody>
          <a:bodyPr wrap="square" rtlCol="0">
            <a:spAutoFit/>
          </a:bodyPr>
          <a:lstStyle/>
          <a:p>
            <a:pP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7" name="TextBox 76"/>
          <p:cNvSpPr txBox="1"/>
          <p:nvPr/>
        </p:nvSpPr>
        <p:spPr>
          <a:xfrm>
            <a:off x="1580634" y="3334732"/>
            <a:ext cx="1810653" cy="338554"/>
          </a:xfrm>
          <a:prstGeom prst="rect">
            <a:avLst/>
          </a:prstGeom>
          <a:solidFill>
            <a:srgbClr val="C29230"/>
          </a:solidFill>
        </p:spPr>
        <p:txBody>
          <a:bodyPr wrap="square" rtlCol="0">
            <a:spAutoFit/>
          </a:bodyPr>
          <a:lstStyle/>
          <a:p>
            <a:pPr marL="285750" indent="-285750" algn="ctr">
              <a:buFont typeface="Wingdings" panose="05000000000000000000" pitchFamily="2" charset="2"/>
              <a:buChar char="l"/>
            </a:pPr>
            <a:r>
              <a:rPr lang="en-US" altLang="zh-CN" sz="16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8" name="文本框 7"/>
          <p:cNvSpPr txBox="1"/>
          <p:nvPr/>
        </p:nvSpPr>
        <p:spPr>
          <a:xfrm>
            <a:off x="1507582" y="3693703"/>
            <a:ext cx="3767410" cy="572464"/>
          </a:xfrm>
          <a:prstGeom prst="rect">
            <a:avLst/>
          </a:prstGeom>
          <a:noFill/>
        </p:spPr>
        <p:txBody>
          <a:bodyPr wrap="square" rtlCol="0">
            <a:spAutoFit/>
          </a:bodyPr>
          <a:lstStyle/>
          <a:p>
            <a:pP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11" name="TextBox 76"/>
          <p:cNvSpPr txBox="1"/>
          <p:nvPr/>
        </p:nvSpPr>
        <p:spPr>
          <a:xfrm>
            <a:off x="1580634" y="4855302"/>
            <a:ext cx="1810653" cy="338554"/>
          </a:xfrm>
          <a:prstGeom prst="rect">
            <a:avLst/>
          </a:prstGeom>
          <a:solidFill>
            <a:srgbClr val="C29230"/>
          </a:solidFill>
        </p:spPr>
        <p:txBody>
          <a:bodyPr wrap="square" rtlCol="0">
            <a:spAutoFit/>
          </a:bodyPr>
          <a:lstStyle/>
          <a:p>
            <a:pPr marL="285750" indent="-285750" algn="ctr">
              <a:buFont typeface="Wingdings" panose="05000000000000000000" pitchFamily="2" charset="2"/>
              <a:buChar char="l"/>
            </a:pPr>
            <a:r>
              <a:rPr lang="en-US" altLang="zh-CN" sz="16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12" name="文本框 11"/>
          <p:cNvSpPr txBox="1"/>
          <p:nvPr/>
        </p:nvSpPr>
        <p:spPr>
          <a:xfrm>
            <a:off x="1507582" y="5214273"/>
            <a:ext cx="3767410" cy="572464"/>
          </a:xfrm>
          <a:prstGeom prst="rect">
            <a:avLst/>
          </a:prstGeom>
          <a:noFill/>
        </p:spPr>
        <p:txBody>
          <a:bodyPr wrap="square" rtlCol="0">
            <a:spAutoFit/>
          </a:bodyPr>
          <a:lstStyle/>
          <a:p>
            <a:pP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13" name="TextBox 76"/>
          <p:cNvSpPr txBox="1"/>
          <p:nvPr/>
        </p:nvSpPr>
        <p:spPr>
          <a:xfrm>
            <a:off x="7123595" y="1814162"/>
            <a:ext cx="1810653" cy="338554"/>
          </a:xfrm>
          <a:prstGeom prst="rect">
            <a:avLst/>
          </a:prstGeom>
          <a:solidFill>
            <a:srgbClr val="C29230"/>
          </a:solidFill>
        </p:spPr>
        <p:txBody>
          <a:bodyPr wrap="square" rtlCol="0">
            <a:spAutoFit/>
          </a:bodyPr>
          <a:lstStyle/>
          <a:p>
            <a:pPr marL="285750" indent="-285750" algn="ctr">
              <a:buFont typeface="Wingdings" panose="05000000000000000000" pitchFamily="2" charset="2"/>
              <a:buChar char="l"/>
            </a:pPr>
            <a:r>
              <a:rPr lang="en-US" altLang="zh-CN" sz="16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14" name="文本框 13"/>
          <p:cNvSpPr txBox="1"/>
          <p:nvPr/>
        </p:nvSpPr>
        <p:spPr>
          <a:xfrm>
            <a:off x="7050543" y="2173133"/>
            <a:ext cx="3767410" cy="572464"/>
          </a:xfrm>
          <a:prstGeom prst="rect">
            <a:avLst/>
          </a:prstGeom>
          <a:noFill/>
        </p:spPr>
        <p:txBody>
          <a:bodyPr wrap="square" rtlCol="0">
            <a:spAutoFit/>
          </a:bodyPr>
          <a:lstStyle/>
          <a:p>
            <a:pP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15" name="TextBox 76"/>
          <p:cNvSpPr txBox="1"/>
          <p:nvPr/>
        </p:nvSpPr>
        <p:spPr>
          <a:xfrm>
            <a:off x="7123595" y="3334732"/>
            <a:ext cx="1810653" cy="338554"/>
          </a:xfrm>
          <a:prstGeom prst="rect">
            <a:avLst/>
          </a:prstGeom>
          <a:solidFill>
            <a:srgbClr val="C29230"/>
          </a:solidFill>
        </p:spPr>
        <p:txBody>
          <a:bodyPr wrap="square" rtlCol="0">
            <a:spAutoFit/>
          </a:bodyPr>
          <a:lstStyle/>
          <a:p>
            <a:pPr marL="285750" indent="-285750" algn="ctr">
              <a:buFont typeface="Wingdings" panose="05000000000000000000" pitchFamily="2" charset="2"/>
              <a:buChar char="l"/>
            </a:pPr>
            <a:r>
              <a:rPr lang="en-US" altLang="zh-CN" sz="16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16" name="文本框 15"/>
          <p:cNvSpPr txBox="1"/>
          <p:nvPr/>
        </p:nvSpPr>
        <p:spPr>
          <a:xfrm>
            <a:off x="7050543" y="3693703"/>
            <a:ext cx="3767410" cy="572464"/>
          </a:xfrm>
          <a:prstGeom prst="rect">
            <a:avLst/>
          </a:prstGeom>
          <a:noFill/>
        </p:spPr>
        <p:txBody>
          <a:bodyPr wrap="square" rtlCol="0">
            <a:spAutoFit/>
          </a:bodyPr>
          <a:lstStyle/>
          <a:p>
            <a:pP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17" name="TextBox 76"/>
          <p:cNvSpPr txBox="1"/>
          <p:nvPr/>
        </p:nvSpPr>
        <p:spPr>
          <a:xfrm>
            <a:off x="7123595" y="4855302"/>
            <a:ext cx="1810653" cy="338554"/>
          </a:xfrm>
          <a:prstGeom prst="rect">
            <a:avLst/>
          </a:prstGeom>
          <a:solidFill>
            <a:srgbClr val="C29230"/>
          </a:solidFill>
        </p:spPr>
        <p:txBody>
          <a:bodyPr wrap="square" rtlCol="0">
            <a:spAutoFit/>
          </a:bodyPr>
          <a:lstStyle/>
          <a:p>
            <a:pPr marL="285750" indent="-285750" algn="ctr">
              <a:buFont typeface="Wingdings" panose="05000000000000000000" pitchFamily="2" charset="2"/>
              <a:buChar char="l"/>
            </a:pPr>
            <a:r>
              <a:rPr lang="en-US" altLang="zh-CN" sz="16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18" name="文本框 17"/>
          <p:cNvSpPr txBox="1"/>
          <p:nvPr/>
        </p:nvSpPr>
        <p:spPr>
          <a:xfrm>
            <a:off x="7050543" y="5214273"/>
            <a:ext cx="3767410" cy="572464"/>
          </a:xfrm>
          <a:prstGeom prst="rect">
            <a:avLst/>
          </a:prstGeom>
          <a:noFill/>
        </p:spPr>
        <p:txBody>
          <a:bodyPr wrap="square" rtlCol="0">
            <a:spAutoFit/>
          </a:bodyPr>
          <a:lstStyle/>
          <a:p>
            <a:pP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624013" y="1869743"/>
            <a:ext cx="1828800" cy="18288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21" name="椭圆 20"/>
          <p:cNvSpPr/>
          <p:nvPr/>
        </p:nvSpPr>
        <p:spPr>
          <a:xfrm>
            <a:off x="5181600" y="1869743"/>
            <a:ext cx="1828800" cy="18288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22" name="椭圆 21"/>
          <p:cNvSpPr/>
          <p:nvPr/>
        </p:nvSpPr>
        <p:spPr>
          <a:xfrm>
            <a:off x="8737660" y="1869743"/>
            <a:ext cx="1828800" cy="18288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23" name="TextBox 76"/>
          <p:cNvSpPr txBox="1"/>
          <p:nvPr/>
        </p:nvSpPr>
        <p:spPr>
          <a:xfrm>
            <a:off x="1850467" y="4051584"/>
            <a:ext cx="1306715" cy="276999"/>
          </a:xfrm>
          <a:prstGeom prst="rect">
            <a:avLst/>
          </a:prstGeom>
          <a:solidFill>
            <a:srgbClr val="C29230"/>
          </a:solidFill>
        </p:spPr>
        <p:txBody>
          <a:bodyPr wrap="square" rtlCol="0">
            <a:spAutoFit/>
          </a:bodyPr>
          <a:lstStyle/>
          <a:p>
            <a:pPr algn="ctr"/>
            <a:r>
              <a:rPr lang="en-US" altLang="zh-CN" sz="12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24" name="文本框 23"/>
          <p:cNvSpPr txBox="1"/>
          <p:nvPr/>
        </p:nvSpPr>
        <p:spPr>
          <a:xfrm>
            <a:off x="1165875" y="4451694"/>
            <a:ext cx="2675898" cy="1052596"/>
          </a:xfrm>
          <a:prstGeom prst="rect">
            <a:avLst/>
          </a:prstGeom>
          <a:noFill/>
        </p:spPr>
        <p:txBody>
          <a:bodyPr wrap="square" rtlCol="0">
            <a:spAutoFit/>
          </a:bodyPr>
          <a:lstStyle/>
          <a:p>
            <a:pPr algn="ctr">
              <a:lnSpc>
                <a:spcPct val="130000"/>
              </a:lnSpc>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5" name="TextBox 76"/>
          <p:cNvSpPr txBox="1"/>
          <p:nvPr/>
        </p:nvSpPr>
        <p:spPr>
          <a:xfrm>
            <a:off x="5437763" y="4051584"/>
            <a:ext cx="1306715" cy="276999"/>
          </a:xfrm>
          <a:prstGeom prst="rect">
            <a:avLst/>
          </a:prstGeom>
          <a:solidFill>
            <a:srgbClr val="C29230"/>
          </a:solidFill>
        </p:spPr>
        <p:txBody>
          <a:bodyPr wrap="square" rtlCol="0">
            <a:spAutoFit/>
          </a:bodyPr>
          <a:lstStyle/>
          <a:p>
            <a:pPr algn="ctr"/>
            <a:r>
              <a:rPr lang="en-US" altLang="zh-CN" sz="12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26" name="文本框 25"/>
          <p:cNvSpPr txBox="1"/>
          <p:nvPr/>
        </p:nvSpPr>
        <p:spPr>
          <a:xfrm>
            <a:off x="4753171" y="4451694"/>
            <a:ext cx="2675898" cy="1052596"/>
          </a:xfrm>
          <a:prstGeom prst="rect">
            <a:avLst/>
          </a:prstGeom>
          <a:noFill/>
        </p:spPr>
        <p:txBody>
          <a:bodyPr wrap="square" rtlCol="0">
            <a:spAutoFit/>
          </a:bodyPr>
          <a:lstStyle/>
          <a:p>
            <a:pPr algn="ctr">
              <a:lnSpc>
                <a:spcPct val="130000"/>
              </a:lnSpc>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7" name="TextBox 76"/>
          <p:cNvSpPr txBox="1"/>
          <p:nvPr/>
        </p:nvSpPr>
        <p:spPr>
          <a:xfrm>
            <a:off x="9023534" y="4051584"/>
            <a:ext cx="1306715" cy="276999"/>
          </a:xfrm>
          <a:prstGeom prst="rect">
            <a:avLst/>
          </a:prstGeom>
          <a:solidFill>
            <a:srgbClr val="C29230"/>
          </a:solidFill>
        </p:spPr>
        <p:txBody>
          <a:bodyPr wrap="square" rtlCol="0">
            <a:spAutoFit/>
          </a:bodyPr>
          <a:lstStyle/>
          <a:p>
            <a:pPr algn="ctr"/>
            <a:r>
              <a:rPr lang="en-US" altLang="zh-CN" sz="1200" dirty="0" smtClean="0">
                <a:solidFill>
                  <a:srgbClr val="00183C"/>
                </a:solidFill>
                <a:latin typeface="微软雅黑" panose="020B0503020204020204" pitchFamily="34" charset="-122"/>
                <a:ea typeface="微软雅黑" panose="020B0503020204020204" pitchFamily="34" charset="-122"/>
              </a:rPr>
              <a:t>Add title here</a:t>
            </a:r>
          </a:p>
        </p:txBody>
      </p:sp>
      <p:sp>
        <p:nvSpPr>
          <p:cNvPr id="28" name="文本框 27"/>
          <p:cNvSpPr txBox="1"/>
          <p:nvPr/>
        </p:nvSpPr>
        <p:spPr>
          <a:xfrm>
            <a:off x="8338942" y="4451694"/>
            <a:ext cx="2675898" cy="1052596"/>
          </a:xfrm>
          <a:prstGeom prst="rect">
            <a:avLst/>
          </a:prstGeom>
          <a:noFill/>
        </p:spPr>
        <p:txBody>
          <a:bodyPr wrap="square" rtlCol="0">
            <a:spAutoFit/>
          </a:bodyPr>
          <a:lstStyle/>
          <a:p>
            <a:pPr algn="ctr">
              <a:lnSpc>
                <a:spcPct val="130000"/>
              </a:lnSpc>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5233" b="10515"/>
          <a:stretch>
            <a:fillRect/>
          </a:stretch>
        </p:blipFill>
        <p:spPr>
          <a:xfrm>
            <a:off x="0" y="0"/>
            <a:ext cx="12192000" cy="6858000"/>
          </a:xfrm>
          <a:prstGeom prst="rect">
            <a:avLst/>
          </a:prstGeom>
        </p:spPr>
      </p:pic>
      <p:sp>
        <p:nvSpPr>
          <p:cNvPr id="11" name="矩形 10"/>
          <p:cNvSpPr/>
          <p:nvPr/>
        </p:nvSpPr>
        <p:spPr>
          <a:xfrm>
            <a:off x="0" y="0"/>
            <a:ext cx="12192000" cy="6858000"/>
          </a:xfrm>
          <a:prstGeom prst="rect">
            <a:avLst/>
          </a:prstGeom>
          <a:solidFill>
            <a:srgbClr val="0018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3"/>
          <p:cNvSpPr>
            <a:spLocks noChangeArrowheads="1"/>
          </p:cNvSpPr>
          <p:nvPr/>
        </p:nvSpPr>
        <p:spPr bwMode="auto">
          <a:xfrm>
            <a:off x="4884260" y="487974"/>
            <a:ext cx="2423484" cy="830997"/>
          </a:xfrm>
          <a:prstGeom prst="rect">
            <a:avLst/>
          </a:prstGeom>
          <a:noFill/>
        </p:spPr>
        <p:txBody>
          <a:bodyPr wrap="none">
            <a:spAutoFit/>
          </a:bodyPr>
          <a:lstStyle/>
          <a:p>
            <a:pPr algn="ctr">
              <a:spcBef>
                <a:spcPct val="0"/>
              </a:spcBef>
            </a:pPr>
            <a:r>
              <a:rPr lang="en-US" altLang="zh-CN" sz="4800" b="1" dirty="0" smtClean="0">
                <a:solidFill>
                  <a:srgbClr val="C29230"/>
                </a:solidFill>
                <a:latin typeface="微软雅黑" panose="020B0503020204020204" pitchFamily="34" charset="-122"/>
                <a:ea typeface="微软雅黑" panose="020B0503020204020204" pitchFamily="34" charset="-122"/>
              </a:rPr>
              <a:t>C</a:t>
            </a:r>
            <a:r>
              <a:rPr lang="en-US" altLang="zh-CN" sz="3200" dirty="0" smtClean="0">
                <a:solidFill>
                  <a:srgbClr val="C29230"/>
                </a:solidFill>
                <a:latin typeface="微软雅黑" panose="020B0503020204020204" pitchFamily="34" charset="-122"/>
                <a:ea typeface="微软雅黑" panose="020B0503020204020204" pitchFamily="34" charset="-122"/>
              </a:rPr>
              <a:t>OMPANY</a:t>
            </a:r>
            <a:endParaRPr lang="zh-CN" altLang="en-US" sz="3200" dirty="0" smtClean="0">
              <a:solidFill>
                <a:srgbClr val="C29230"/>
              </a:solidFill>
              <a:latin typeface="微软雅黑" panose="020B0503020204020204" pitchFamily="34" charset="-122"/>
              <a:ea typeface="微软雅黑" panose="020B0503020204020204" pitchFamily="34" charset="-122"/>
            </a:endParaRPr>
          </a:p>
        </p:txBody>
      </p:sp>
      <p:sp>
        <p:nvSpPr>
          <p:cNvPr id="13" name="椭圆 1"/>
          <p:cNvSpPr>
            <a:spLocks noChangeArrowheads="1"/>
          </p:cNvSpPr>
          <p:nvPr/>
        </p:nvSpPr>
        <p:spPr bwMode="auto">
          <a:xfrm>
            <a:off x="1608162" y="3024298"/>
            <a:ext cx="727831" cy="727831"/>
          </a:xfrm>
          <a:prstGeom prst="roundRect">
            <a:avLst/>
          </a:prstGeom>
          <a:solidFill>
            <a:srgbClr val="C292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b="1">
              <a:solidFill>
                <a:srgbClr val="00183C"/>
              </a:solidFill>
            </a:endParaRPr>
          </a:p>
        </p:txBody>
      </p:sp>
      <p:sp>
        <p:nvSpPr>
          <p:cNvPr id="14" name="TextBox 32"/>
          <p:cNvSpPr txBox="1">
            <a:spLocks noChangeArrowheads="1"/>
          </p:cNvSpPr>
          <p:nvPr/>
        </p:nvSpPr>
        <p:spPr bwMode="auto">
          <a:xfrm>
            <a:off x="1671355" y="3102473"/>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smtClean="0">
                <a:solidFill>
                  <a:srgbClr val="00183C"/>
                </a:solidFill>
                <a:ea typeface="微软雅黑" panose="020B0503020204020204" pitchFamily="34" charset="-122"/>
              </a:rPr>
              <a:t>01</a:t>
            </a:r>
            <a:endParaRPr lang="zh-CN" altLang="en-US" sz="3200" b="1" dirty="0">
              <a:solidFill>
                <a:srgbClr val="00183C"/>
              </a:solidFill>
              <a:ea typeface="微软雅黑" panose="020B0503020204020204" pitchFamily="34" charset="-122"/>
            </a:endParaRPr>
          </a:p>
        </p:txBody>
      </p:sp>
      <p:sp>
        <p:nvSpPr>
          <p:cNvPr id="15" name="矩形 14"/>
          <p:cNvSpPr/>
          <p:nvPr/>
        </p:nvSpPr>
        <p:spPr>
          <a:xfrm>
            <a:off x="2524119" y="3443920"/>
            <a:ext cx="2685030" cy="307777"/>
          </a:xfrm>
          <a:prstGeom prst="rect">
            <a:avLst/>
          </a:prstGeom>
        </p:spPr>
        <p:txBody>
          <a:bodyPr wrap="none">
            <a:spAutoFit/>
          </a:bodyPr>
          <a:lstStyle/>
          <a:p>
            <a:pPr>
              <a:spcBef>
                <a:spcPct val="0"/>
              </a:spcBef>
            </a:pPr>
            <a:r>
              <a:rPr lang="en-US" altLang="zh-CN" sz="1400" dirty="0" smtClean="0">
                <a:solidFill>
                  <a:srgbClr val="C29230"/>
                </a:solidFill>
                <a:latin typeface="微软雅黑" panose="020B0503020204020204" pitchFamily="34" charset="-122"/>
                <a:ea typeface="微软雅黑" panose="020B0503020204020204" pitchFamily="34" charset="-122"/>
              </a:rPr>
              <a:t>Please add your subtitle here</a:t>
            </a:r>
            <a:endParaRPr lang="en-US" altLang="zh-CN" sz="1400" dirty="0">
              <a:solidFill>
                <a:srgbClr val="C29230"/>
              </a:solidFill>
              <a:latin typeface="微软雅黑" panose="020B0503020204020204" pitchFamily="34" charset="-122"/>
              <a:ea typeface="微软雅黑" panose="020B0503020204020204" pitchFamily="34" charset="-122"/>
            </a:endParaRPr>
          </a:p>
        </p:txBody>
      </p:sp>
      <p:sp>
        <p:nvSpPr>
          <p:cNvPr id="17" name="椭圆 1"/>
          <p:cNvSpPr>
            <a:spLocks noChangeArrowheads="1"/>
          </p:cNvSpPr>
          <p:nvPr/>
        </p:nvSpPr>
        <p:spPr bwMode="auto">
          <a:xfrm>
            <a:off x="1608162" y="4640432"/>
            <a:ext cx="727831" cy="727831"/>
          </a:xfrm>
          <a:prstGeom prst="roundRect">
            <a:avLst/>
          </a:prstGeom>
          <a:solidFill>
            <a:srgbClr val="C292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b="1">
              <a:solidFill>
                <a:srgbClr val="00183C"/>
              </a:solidFill>
            </a:endParaRPr>
          </a:p>
        </p:txBody>
      </p:sp>
      <p:sp>
        <p:nvSpPr>
          <p:cNvPr id="18" name="TextBox 32"/>
          <p:cNvSpPr txBox="1">
            <a:spLocks noChangeArrowheads="1"/>
          </p:cNvSpPr>
          <p:nvPr/>
        </p:nvSpPr>
        <p:spPr bwMode="auto">
          <a:xfrm>
            <a:off x="1671355" y="4718607"/>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smtClean="0">
                <a:solidFill>
                  <a:srgbClr val="00183C"/>
                </a:solidFill>
                <a:ea typeface="微软雅黑" panose="020B0503020204020204" pitchFamily="34" charset="-122"/>
              </a:rPr>
              <a:t>03</a:t>
            </a:r>
            <a:endParaRPr lang="zh-CN" altLang="en-US" sz="3200" b="1" dirty="0">
              <a:solidFill>
                <a:srgbClr val="00183C"/>
              </a:solidFill>
              <a:ea typeface="微软雅黑" panose="020B0503020204020204" pitchFamily="34" charset="-122"/>
            </a:endParaRPr>
          </a:p>
        </p:txBody>
      </p:sp>
      <p:sp>
        <p:nvSpPr>
          <p:cNvPr id="19" name="矩形 18"/>
          <p:cNvSpPr/>
          <p:nvPr/>
        </p:nvSpPr>
        <p:spPr>
          <a:xfrm>
            <a:off x="2524119" y="5060054"/>
            <a:ext cx="2685030" cy="307777"/>
          </a:xfrm>
          <a:prstGeom prst="rect">
            <a:avLst/>
          </a:prstGeom>
        </p:spPr>
        <p:txBody>
          <a:bodyPr wrap="none">
            <a:spAutoFit/>
          </a:bodyPr>
          <a:lstStyle/>
          <a:p>
            <a:pPr>
              <a:spcBef>
                <a:spcPct val="0"/>
              </a:spcBef>
            </a:pPr>
            <a:r>
              <a:rPr lang="en-US" altLang="zh-CN" sz="1400" dirty="0" smtClean="0">
                <a:solidFill>
                  <a:srgbClr val="C29230"/>
                </a:solidFill>
                <a:latin typeface="微软雅黑" panose="020B0503020204020204" pitchFamily="34" charset="-122"/>
                <a:ea typeface="微软雅黑" panose="020B0503020204020204" pitchFamily="34" charset="-122"/>
              </a:rPr>
              <a:t>Please add your subtitle here</a:t>
            </a:r>
            <a:endParaRPr lang="en-US" altLang="zh-CN" sz="1400" dirty="0">
              <a:solidFill>
                <a:srgbClr val="C29230"/>
              </a:solidFill>
              <a:latin typeface="微软雅黑" panose="020B0503020204020204" pitchFamily="34" charset="-122"/>
              <a:ea typeface="微软雅黑" panose="020B0503020204020204" pitchFamily="34" charset="-122"/>
            </a:endParaRPr>
          </a:p>
        </p:txBody>
      </p:sp>
      <p:sp>
        <p:nvSpPr>
          <p:cNvPr id="21" name="椭圆 1"/>
          <p:cNvSpPr>
            <a:spLocks noChangeArrowheads="1"/>
          </p:cNvSpPr>
          <p:nvPr/>
        </p:nvSpPr>
        <p:spPr bwMode="auto">
          <a:xfrm>
            <a:off x="6718124" y="3024298"/>
            <a:ext cx="727831" cy="727831"/>
          </a:xfrm>
          <a:prstGeom prst="roundRect">
            <a:avLst/>
          </a:prstGeom>
          <a:solidFill>
            <a:srgbClr val="C292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rgbClr val="00183C"/>
              </a:solidFill>
            </a:endParaRPr>
          </a:p>
        </p:txBody>
      </p:sp>
      <p:sp>
        <p:nvSpPr>
          <p:cNvPr id="22" name="TextBox 32"/>
          <p:cNvSpPr txBox="1">
            <a:spLocks noChangeArrowheads="1"/>
          </p:cNvSpPr>
          <p:nvPr/>
        </p:nvSpPr>
        <p:spPr bwMode="auto">
          <a:xfrm>
            <a:off x="6781317" y="3102473"/>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smtClean="0">
                <a:solidFill>
                  <a:srgbClr val="00183C"/>
                </a:solidFill>
                <a:ea typeface="微软雅黑" panose="020B0503020204020204" pitchFamily="34" charset="-122"/>
              </a:rPr>
              <a:t>02</a:t>
            </a:r>
            <a:endParaRPr lang="zh-CN" altLang="en-US" sz="3200" b="1" dirty="0">
              <a:solidFill>
                <a:srgbClr val="00183C"/>
              </a:solidFill>
              <a:ea typeface="微软雅黑" panose="020B0503020204020204" pitchFamily="34" charset="-122"/>
            </a:endParaRPr>
          </a:p>
        </p:txBody>
      </p:sp>
      <p:sp>
        <p:nvSpPr>
          <p:cNvPr id="23" name="矩形 22"/>
          <p:cNvSpPr/>
          <p:nvPr/>
        </p:nvSpPr>
        <p:spPr>
          <a:xfrm>
            <a:off x="7634081" y="3443920"/>
            <a:ext cx="2685030" cy="307777"/>
          </a:xfrm>
          <a:prstGeom prst="rect">
            <a:avLst/>
          </a:prstGeom>
        </p:spPr>
        <p:txBody>
          <a:bodyPr wrap="none">
            <a:spAutoFit/>
          </a:bodyPr>
          <a:lstStyle/>
          <a:p>
            <a:pPr>
              <a:spcBef>
                <a:spcPct val="0"/>
              </a:spcBef>
            </a:pPr>
            <a:r>
              <a:rPr lang="en-US" altLang="zh-CN" sz="1400" dirty="0" smtClean="0">
                <a:solidFill>
                  <a:srgbClr val="C29230"/>
                </a:solidFill>
                <a:latin typeface="微软雅黑" panose="020B0503020204020204" pitchFamily="34" charset="-122"/>
                <a:ea typeface="微软雅黑" panose="020B0503020204020204" pitchFamily="34" charset="-122"/>
              </a:rPr>
              <a:t>Please add your subtitle here</a:t>
            </a:r>
            <a:endParaRPr lang="en-US" altLang="zh-CN" sz="1400" dirty="0">
              <a:solidFill>
                <a:srgbClr val="C29230"/>
              </a:solidFill>
              <a:latin typeface="微软雅黑" panose="020B0503020204020204" pitchFamily="34" charset="-122"/>
              <a:ea typeface="微软雅黑" panose="020B0503020204020204" pitchFamily="34" charset="-122"/>
            </a:endParaRPr>
          </a:p>
        </p:txBody>
      </p:sp>
      <p:sp>
        <p:nvSpPr>
          <p:cNvPr id="25" name="椭圆 1"/>
          <p:cNvSpPr>
            <a:spLocks noChangeArrowheads="1"/>
          </p:cNvSpPr>
          <p:nvPr/>
        </p:nvSpPr>
        <p:spPr bwMode="auto">
          <a:xfrm>
            <a:off x="6718124" y="4640432"/>
            <a:ext cx="727831" cy="727831"/>
          </a:xfrm>
          <a:prstGeom prst="roundRect">
            <a:avLst/>
          </a:prstGeom>
          <a:solidFill>
            <a:srgbClr val="C292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rgbClr val="00183C"/>
              </a:solidFill>
            </a:endParaRPr>
          </a:p>
        </p:txBody>
      </p:sp>
      <p:sp>
        <p:nvSpPr>
          <p:cNvPr id="26" name="TextBox 32"/>
          <p:cNvSpPr txBox="1">
            <a:spLocks noChangeArrowheads="1"/>
          </p:cNvSpPr>
          <p:nvPr/>
        </p:nvSpPr>
        <p:spPr bwMode="auto">
          <a:xfrm>
            <a:off x="6781317" y="4718607"/>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smtClean="0">
                <a:solidFill>
                  <a:srgbClr val="00183C"/>
                </a:solidFill>
                <a:ea typeface="微软雅黑" panose="020B0503020204020204" pitchFamily="34" charset="-122"/>
              </a:rPr>
              <a:t>04</a:t>
            </a:r>
            <a:endParaRPr lang="zh-CN" altLang="en-US" sz="3200" b="1" dirty="0">
              <a:solidFill>
                <a:srgbClr val="00183C"/>
              </a:solidFill>
              <a:ea typeface="微软雅黑" panose="020B0503020204020204" pitchFamily="34" charset="-122"/>
            </a:endParaRPr>
          </a:p>
        </p:txBody>
      </p:sp>
      <p:sp>
        <p:nvSpPr>
          <p:cNvPr id="27" name="矩形 26"/>
          <p:cNvSpPr/>
          <p:nvPr/>
        </p:nvSpPr>
        <p:spPr>
          <a:xfrm>
            <a:off x="7634081" y="5060054"/>
            <a:ext cx="2685030" cy="307777"/>
          </a:xfrm>
          <a:prstGeom prst="rect">
            <a:avLst/>
          </a:prstGeom>
        </p:spPr>
        <p:txBody>
          <a:bodyPr wrap="none">
            <a:spAutoFit/>
          </a:bodyPr>
          <a:lstStyle/>
          <a:p>
            <a:pPr>
              <a:spcBef>
                <a:spcPct val="0"/>
              </a:spcBef>
            </a:pPr>
            <a:r>
              <a:rPr lang="en-US" altLang="zh-CN" sz="1400" dirty="0" smtClean="0">
                <a:solidFill>
                  <a:srgbClr val="C29230"/>
                </a:solidFill>
                <a:latin typeface="微软雅黑" panose="020B0503020204020204" pitchFamily="34" charset="-122"/>
                <a:ea typeface="微软雅黑" panose="020B0503020204020204" pitchFamily="34" charset="-122"/>
              </a:rPr>
              <a:t>Please add your subtitle here</a:t>
            </a:r>
            <a:endParaRPr lang="en-US" altLang="zh-CN" sz="1400" dirty="0">
              <a:solidFill>
                <a:srgbClr val="C29230"/>
              </a:solidFill>
              <a:latin typeface="微软雅黑" panose="020B0503020204020204" pitchFamily="34" charset="-122"/>
              <a:ea typeface="微软雅黑" panose="020B0503020204020204" pitchFamily="34" charset="-122"/>
            </a:endParaRPr>
          </a:p>
        </p:txBody>
      </p:sp>
      <p:sp>
        <p:nvSpPr>
          <p:cNvPr id="29" name="矩形 28"/>
          <p:cNvSpPr/>
          <p:nvPr/>
        </p:nvSpPr>
        <p:spPr>
          <a:xfrm>
            <a:off x="2524119" y="3066402"/>
            <a:ext cx="2906565" cy="400110"/>
          </a:xfrm>
          <a:prstGeom prst="rect">
            <a:avLst/>
          </a:prstGeom>
        </p:spPr>
        <p:txBody>
          <a:bodyPr wrap="none">
            <a:spAutoFit/>
          </a:bodyPr>
          <a:lstStyle/>
          <a:p>
            <a:pPr>
              <a:spcBef>
                <a:spcPct val="0"/>
              </a:spcBef>
            </a:pPr>
            <a:r>
              <a:rPr lang="en-US" altLang="zh-CN" sz="2000" b="1" dirty="0" smtClean="0">
                <a:solidFill>
                  <a:srgbClr val="C29230"/>
                </a:solidFill>
                <a:latin typeface="微软雅黑" panose="020B0503020204020204" pitchFamily="34" charset="-122"/>
                <a:ea typeface="微软雅黑" panose="020B0503020204020204" pitchFamily="34" charset="-122"/>
              </a:rPr>
              <a:t>ADD THE TITLE HERE</a:t>
            </a:r>
            <a:endParaRPr lang="en-US" altLang="zh-CN" sz="2000" b="1" dirty="0">
              <a:solidFill>
                <a:srgbClr val="C29230"/>
              </a:solidFill>
              <a:latin typeface="微软雅黑" panose="020B0503020204020204" pitchFamily="34" charset="-122"/>
              <a:ea typeface="微软雅黑" panose="020B0503020204020204" pitchFamily="34" charset="-122"/>
            </a:endParaRPr>
          </a:p>
        </p:txBody>
      </p:sp>
      <p:sp>
        <p:nvSpPr>
          <p:cNvPr id="30" name="矩形 29"/>
          <p:cNvSpPr/>
          <p:nvPr/>
        </p:nvSpPr>
        <p:spPr>
          <a:xfrm>
            <a:off x="2524119" y="4682536"/>
            <a:ext cx="2906565" cy="400110"/>
          </a:xfrm>
          <a:prstGeom prst="rect">
            <a:avLst/>
          </a:prstGeom>
        </p:spPr>
        <p:txBody>
          <a:bodyPr wrap="none">
            <a:spAutoFit/>
          </a:bodyPr>
          <a:lstStyle/>
          <a:p>
            <a:pPr>
              <a:spcBef>
                <a:spcPct val="0"/>
              </a:spcBef>
            </a:pPr>
            <a:r>
              <a:rPr lang="en-US" altLang="zh-CN" sz="2000" b="1" dirty="0" smtClean="0">
                <a:solidFill>
                  <a:srgbClr val="C29230"/>
                </a:solidFill>
                <a:latin typeface="微软雅黑" panose="020B0503020204020204" pitchFamily="34" charset="-122"/>
                <a:ea typeface="微软雅黑" panose="020B0503020204020204" pitchFamily="34" charset="-122"/>
              </a:rPr>
              <a:t>ADD THE TITLE HERE</a:t>
            </a:r>
            <a:endParaRPr lang="en-US" altLang="zh-CN" sz="2000" b="1" dirty="0">
              <a:solidFill>
                <a:srgbClr val="C29230"/>
              </a:solidFill>
              <a:latin typeface="微软雅黑" panose="020B0503020204020204" pitchFamily="34" charset="-122"/>
              <a:ea typeface="微软雅黑" panose="020B0503020204020204" pitchFamily="34" charset="-122"/>
            </a:endParaRPr>
          </a:p>
        </p:txBody>
      </p:sp>
      <p:sp>
        <p:nvSpPr>
          <p:cNvPr id="31" name="矩形 30"/>
          <p:cNvSpPr/>
          <p:nvPr/>
        </p:nvSpPr>
        <p:spPr>
          <a:xfrm>
            <a:off x="7634081" y="3066402"/>
            <a:ext cx="2906565" cy="400110"/>
          </a:xfrm>
          <a:prstGeom prst="rect">
            <a:avLst/>
          </a:prstGeom>
        </p:spPr>
        <p:txBody>
          <a:bodyPr wrap="none">
            <a:spAutoFit/>
          </a:bodyPr>
          <a:lstStyle/>
          <a:p>
            <a:pPr>
              <a:spcBef>
                <a:spcPct val="0"/>
              </a:spcBef>
            </a:pPr>
            <a:r>
              <a:rPr lang="en-US" altLang="zh-CN" sz="2000" b="1" dirty="0" smtClean="0">
                <a:solidFill>
                  <a:srgbClr val="C29230"/>
                </a:solidFill>
                <a:latin typeface="微软雅黑" panose="020B0503020204020204" pitchFamily="34" charset="-122"/>
                <a:ea typeface="微软雅黑" panose="020B0503020204020204" pitchFamily="34" charset="-122"/>
              </a:rPr>
              <a:t>ADD THE TITLE HERE</a:t>
            </a:r>
            <a:endParaRPr lang="en-US" altLang="zh-CN" sz="2000" b="1" dirty="0">
              <a:solidFill>
                <a:srgbClr val="C29230"/>
              </a:solidFill>
              <a:latin typeface="微软雅黑" panose="020B0503020204020204" pitchFamily="34" charset="-122"/>
              <a:ea typeface="微软雅黑" panose="020B0503020204020204" pitchFamily="34" charset="-122"/>
            </a:endParaRPr>
          </a:p>
        </p:txBody>
      </p:sp>
      <p:sp>
        <p:nvSpPr>
          <p:cNvPr id="32" name="矩形 31"/>
          <p:cNvSpPr/>
          <p:nvPr/>
        </p:nvSpPr>
        <p:spPr>
          <a:xfrm>
            <a:off x="7634081" y="4682536"/>
            <a:ext cx="2906565" cy="400110"/>
          </a:xfrm>
          <a:prstGeom prst="rect">
            <a:avLst/>
          </a:prstGeom>
        </p:spPr>
        <p:txBody>
          <a:bodyPr wrap="none">
            <a:spAutoFit/>
          </a:bodyPr>
          <a:lstStyle/>
          <a:p>
            <a:pPr>
              <a:spcBef>
                <a:spcPct val="0"/>
              </a:spcBef>
            </a:pPr>
            <a:r>
              <a:rPr lang="en-US" altLang="zh-CN" sz="2000" b="1" dirty="0" smtClean="0">
                <a:solidFill>
                  <a:srgbClr val="C29230"/>
                </a:solidFill>
                <a:latin typeface="微软雅黑" panose="020B0503020204020204" pitchFamily="34" charset="-122"/>
                <a:ea typeface="微软雅黑" panose="020B0503020204020204" pitchFamily="34" charset="-122"/>
              </a:rPr>
              <a:t>ADD THE TITLE HERE</a:t>
            </a:r>
            <a:endParaRPr lang="en-US" altLang="zh-CN" sz="2000" b="1" dirty="0">
              <a:solidFill>
                <a:srgbClr val="C29230"/>
              </a:solidFill>
              <a:latin typeface="微软雅黑" panose="020B0503020204020204" pitchFamily="34" charset="-122"/>
              <a:ea typeface="微软雅黑" panose="020B0503020204020204" pitchFamily="34" charset="-122"/>
            </a:endParaRPr>
          </a:p>
        </p:txBody>
      </p:sp>
      <p:sp>
        <p:nvSpPr>
          <p:cNvPr id="33" name="等腰三角形 32"/>
          <p:cNvSpPr/>
          <p:nvPr/>
        </p:nvSpPr>
        <p:spPr>
          <a:xfrm flipV="1">
            <a:off x="5829194" y="1422791"/>
            <a:ext cx="533612" cy="460008"/>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descr="e7d195523061f1c0214d268728035a112e1f1a63855fa0d5B3BC3571FB2346650E40B27C71D4ADB669896543E409C0762562804D99F14164E036E91A4D200FB459B9C67F1066513BDCC2663F2655ED5AA9618F765BE8607DCDB09562FAFA4232570E2E28D39E1B618081BD5977B4E543F72C741DF89EB4AA9CD95725188D909F84E0E92DFCBBB76E"/>
          <p:cNvGraphicFramePr/>
          <p:nvPr/>
        </p:nvGraphicFramePr>
        <p:xfrm>
          <a:off x="956007" y="1483731"/>
          <a:ext cx="5042815" cy="482927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7156554" y="3717413"/>
            <a:ext cx="4350636" cy="1989455"/>
          </a:xfrm>
          <a:prstGeom prst="rect">
            <a:avLst/>
          </a:prstGeom>
          <a:noFill/>
        </p:spPr>
        <p:txBody>
          <a:bodyPr wrap="square" rtlCol="0">
            <a:spAutoFit/>
          </a:bodyPr>
          <a:lstStyle/>
          <a:p>
            <a:pPr>
              <a:lnSpc>
                <a:spcPct val="130000"/>
              </a:lnSpc>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7" name="TextBox 76"/>
          <p:cNvSpPr txBox="1"/>
          <p:nvPr/>
        </p:nvSpPr>
        <p:spPr>
          <a:xfrm>
            <a:off x="7156553" y="3152001"/>
            <a:ext cx="3335479" cy="553998"/>
          </a:xfrm>
          <a:prstGeom prst="rect">
            <a:avLst/>
          </a:prstGeom>
          <a:noFill/>
        </p:spPr>
        <p:txBody>
          <a:bodyPr wrap="square" rtlCol="0">
            <a:spAutoFit/>
          </a:bodyPr>
          <a:lstStyle/>
          <a:p>
            <a:r>
              <a:rPr lang="en-US" altLang="zh-CN" sz="30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8" name="TextBox 76"/>
          <p:cNvSpPr txBox="1"/>
          <p:nvPr/>
        </p:nvSpPr>
        <p:spPr>
          <a:xfrm>
            <a:off x="7156554" y="1828562"/>
            <a:ext cx="2747315" cy="1323439"/>
          </a:xfrm>
          <a:prstGeom prst="rect">
            <a:avLst/>
          </a:prstGeom>
          <a:noFill/>
        </p:spPr>
        <p:txBody>
          <a:bodyPr wrap="square" rtlCol="0">
            <a:spAutoFit/>
          </a:bodyPr>
          <a:lstStyle/>
          <a:p>
            <a:r>
              <a:rPr lang="en-US" altLang="zh-CN" sz="4000" dirty="0" smtClean="0">
                <a:solidFill>
                  <a:srgbClr val="C29230"/>
                </a:solidFill>
                <a:latin typeface="微软雅黑" panose="020B0503020204020204" pitchFamily="34" charset="-122"/>
                <a:ea typeface="微软雅黑" panose="020B0503020204020204" pitchFamily="34" charset="-122"/>
              </a:rPr>
              <a:t>¥</a:t>
            </a:r>
            <a:r>
              <a:rPr lang="zh-CN" altLang="en-US" sz="4000" dirty="0" smtClean="0">
                <a:solidFill>
                  <a:srgbClr val="C29230"/>
                </a:solidFill>
                <a:latin typeface="微软雅黑" panose="020B0503020204020204" pitchFamily="34" charset="-122"/>
                <a:ea typeface="微软雅黑" panose="020B0503020204020204" pitchFamily="34" charset="-122"/>
              </a:rPr>
              <a:t>：</a:t>
            </a:r>
            <a:r>
              <a:rPr lang="en-US" altLang="zh-CN" sz="4000" i="1" dirty="0" smtClean="0">
                <a:solidFill>
                  <a:srgbClr val="C29230"/>
                </a:solidFill>
                <a:latin typeface="微软雅黑" panose="020B0503020204020204" pitchFamily="34" charset="-122"/>
                <a:ea typeface="微软雅黑" panose="020B0503020204020204" pitchFamily="34" charset="-122"/>
              </a:rPr>
              <a:t>123,000</a:t>
            </a:r>
            <a:endParaRPr lang="zh-CN" altLang="en-US" sz="4000" i="1" dirty="0">
              <a:solidFill>
                <a:srgbClr val="C2923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28" name="Freeform 16"/>
          <p:cNvSpPr/>
          <p:nvPr/>
        </p:nvSpPr>
        <p:spPr bwMode="auto">
          <a:xfrm flipH="1" flipV="1">
            <a:off x="5417459" y="4614853"/>
            <a:ext cx="1311237" cy="1345076"/>
          </a:xfrm>
          <a:prstGeom prst="ellipse">
            <a:avLst/>
          </a:prstGeom>
          <a:noFill/>
          <a:ln w="25400">
            <a:solidFill>
              <a:srgbClr val="C29230"/>
            </a:solidFill>
          </a:ln>
        </p:spPr>
        <p:txBody>
          <a:bodyPr vert="horz" wrap="square" lIns="91440" tIns="45720" rIns="91440" bIns="45720" numCol="1" anchor="t" anchorCtr="0" compatLnSpc="1"/>
          <a:lstStyle/>
          <a:p>
            <a:endParaRPr lang="en-US" sz="2000">
              <a:solidFill>
                <a:srgbClr val="C29230"/>
              </a:solidFill>
            </a:endParaRPr>
          </a:p>
        </p:txBody>
      </p:sp>
      <p:sp>
        <p:nvSpPr>
          <p:cNvPr id="29" name="Freeform 16"/>
          <p:cNvSpPr/>
          <p:nvPr/>
        </p:nvSpPr>
        <p:spPr bwMode="auto">
          <a:xfrm flipH="1" flipV="1">
            <a:off x="5417459" y="1710096"/>
            <a:ext cx="1311237" cy="1345076"/>
          </a:xfrm>
          <a:prstGeom prst="ellipse">
            <a:avLst/>
          </a:prstGeom>
          <a:noFill/>
          <a:ln w="25400">
            <a:solidFill>
              <a:srgbClr val="C29230"/>
            </a:solidFill>
          </a:ln>
        </p:spPr>
        <p:txBody>
          <a:bodyPr vert="horz" wrap="square" lIns="91440" tIns="45720" rIns="91440" bIns="45720" numCol="1" anchor="t" anchorCtr="0" compatLnSpc="1"/>
          <a:lstStyle/>
          <a:p>
            <a:endParaRPr lang="en-US" sz="2000">
              <a:solidFill>
                <a:srgbClr val="C29230"/>
              </a:solidFill>
            </a:endParaRPr>
          </a:p>
        </p:txBody>
      </p:sp>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4"/>
          <p:cNvSpPr/>
          <p:nvPr/>
        </p:nvSpPr>
        <p:spPr bwMode="auto">
          <a:xfrm flipH="1" flipV="1">
            <a:off x="3941643" y="2763179"/>
            <a:ext cx="2098698" cy="2139058"/>
          </a:xfrm>
          <a:prstGeom prst="ellipse">
            <a:avLst/>
          </a:prstGeom>
          <a:solidFill>
            <a:srgbClr val="C29230"/>
          </a:solidFill>
          <a:ln>
            <a:noFill/>
          </a:ln>
        </p:spPr>
        <p:txBody>
          <a:bodyPr vert="horz" wrap="square" lIns="91440" tIns="45720" rIns="91440" bIns="45720" numCol="1" anchor="t" anchorCtr="0" compatLnSpc="1"/>
          <a:lstStyle/>
          <a:p>
            <a:endParaRPr lang="en-US" sz="2000">
              <a:solidFill>
                <a:srgbClr val="C29230"/>
              </a:solidFill>
            </a:endParaRPr>
          </a:p>
        </p:txBody>
      </p:sp>
      <p:sp>
        <p:nvSpPr>
          <p:cNvPr id="6" name="Freeform 16"/>
          <p:cNvSpPr/>
          <p:nvPr/>
        </p:nvSpPr>
        <p:spPr bwMode="auto">
          <a:xfrm flipH="1" flipV="1">
            <a:off x="6148616" y="2763179"/>
            <a:ext cx="2085245" cy="2139058"/>
          </a:xfrm>
          <a:prstGeom prst="ellipse">
            <a:avLst/>
          </a:prstGeom>
          <a:solidFill>
            <a:srgbClr val="C29230"/>
          </a:solidFill>
          <a:ln>
            <a:noFill/>
          </a:ln>
        </p:spPr>
        <p:txBody>
          <a:bodyPr vert="horz" wrap="square" lIns="91440" tIns="45720" rIns="91440" bIns="45720" numCol="1" anchor="t" anchorCtr="0" compatLnSpc="1"/>
          <a:lstStyle/>
          <a:p>
            <a:endParaRPr lang="en-US" sz="2000">
              <a:solidFill>
                <a:srgbClr val="C29230"/>
              </a:solidFill>
            </a:endParaRPr>
          </a:p>
        </p:txBody>
      </p:sp>
      <p:grpSp>
        <p:nvGrpSpPr>
          <p:cNvPr id="11" name="Group 21"/>
          <p:cNvGrpSpPr/>
          <p:nvPr/>
        </p:nvGrpSpPr>
        <p:grpSpPr>
          <a:xfrm>
            <a:off x="5721640" y="2056648"/>
            <a:ext cx="702874" cy="617237"/>
            <a:chOff x="7399338" y="4675188"/>
            <a:chExt cx="581024" cy="490537"/>
          </a:xfrm>
          <a:solidFill>
            <a:srgbClr val="C29230"/>
          </a:solidFill>
        </p:grpSpPr>
        <p:sp>
          <p:nvSpPr>
            <p:cNvPr id="12" name="Freeform 22"/>
            <p:cNvSpPr/>
            <p:nvPr/>
          </p:nvSpPr>
          <p:spPr bwMode="auto">
            <a:xfrm>
              <a:off x="7556500" y="4922838"/>
              <a:ext cx="231775" cy="198437"/>
            </a:xfrm>
            <a:custGeom>
              <a:avLst/>
              <a:gdLst>
                <a:gd name="T0" fmla="*/ 59 w 62"/>
                <a:gd name="T1" fmla="*/ 41 h 53"/>
                <a:gd name="T2" fmla="*/ 61 w 62"/>
                <a:gd name="T3" fmla="*/ 14 h 53"/>
                <a:gd name="T4" fmla="*/ 45 w 62"/>
                <a:gd name="T5" fmla="*/ 0 h 53"/>
                <a:gd name="T6" fmla="*/ 37 w 62"/>
                <a:gd name="T7" fmla="*/ 0 h 53"/>
                <a:gd name="T8" fmla="*/ 35 w 62"/>
                <a:gd name="T9" fmla="*/ 6 h 53"/>
                <a:gd name="T10" fmla="*/ 37 w 62"/>
                <a:gd name="T11" fmla="*/ 30 h 53"/>
                <a:gd name="T12" fmla="*/ 31 w 62"/>
                <a:gd name="T13" fmla="*/ 38 h 53"/>
                <a:gd name="T14" fmla="*/ 25 w 62"/>
                <a:gd name="T15" fmla="*/ 30 h 53"/>
                <a:gd name="T16" fmla="*/ 29 w 62"/>
                <a:gd name="T17" fmla="*/ 6 h 53"/>
                <a:gd name="T18" fmla="*/ 26 w 62"/>
                <a:gd name="T19" fmla="*/ 0 h 53"/>
                <a:gd name="T20" fmla="*/ 17 w 62"/>
                <a:gd name="T21" fmla="*/ 0 h 53"/>
                <a:gd name="T22" fmla="*/ 17 w 62"/>
                <a:gd name="T23" fmla="*/ 0 h 53"/>
                <a:gd name="T24" fmla="*/ 1 w 62"/>
                <a:gd name="T25" fmla="*/ 14 h 53"/>
                <a:gd name="T26" fmla="*/ 3 w 62"/>
                <a:gd name="T27" fmla="*/ 41 h 53"/>
                <a:gd name="T28" fmla="*/ 31 w 62"/>
                <a:gd name="T29" fmla="*/ 53 h 53"/>
                <a:gd name="T30" fmla="*/ 59 w 62"/>
                <a:gd name="T31"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53">
                  <a:moveTo>
                    <a:pt x="59" y="41"/>
                  </a:moveTo>
                  <a:cubicBezTo>
                    <a:pt x="61" y="14"/>
                    <a:pt x="61" y="14"/>
                    <a:pt x="61" y="14"/>
                  </a:cubicBezTo>
                  <a:cubicBezTo>
                    <a:pt x="62" y="7"/>
                    <a:pt x="54" y="0"/>
                    <a:pt x="45" y="0"/>
                  </a:cubicBezTo>
                  <a:cubicBezTo>
                    <a:pt x="37" y="0"/>
                    <a:pt x="37" y="0"/>
                    <a:pt x="37" y="0"/>
                  </a:cubicBezTo>
                  <a:cubicBezTo>
                    <a:pt x="37" y="1"/>
                    <a:pt x="37" y="5"/>
                    <a:pt x="35" y="6"/>
                  </a:cubicBezTo>
                  <a:cubicBezTo>
                    <a:pt x="35" y="6"/>
                    <a:pt x="38" y="24"/>
                    <a:pt x="37" y="30"/>
                  </a:cubicBezTo>
                  <a:cubicBezTo>
                    <a:pt x="36" y="32"/>
                    <a:pt x="34" y="39"/>
                    <a:pt x="31" y="38"/>
                  </a:cubicBezTo>
                  <a:cubicBezTo>
                    <a:pt x="28" y="38"/>
                    <a:pt x="26" y="32"/>
                    <a:pt x="25" y="30"/>
                  </a:cubicBezTo>
                  <a:cubicBezTo>
                    <a:pt x="24" y="24"/>
                    <a:pt x="29" y="6"/>
                    <a:pt x="29" y="6"/>
                  </a:cubicBezTo>
                  <a:cubicBezTo>
                    <a:pt x="28" y="6"/>
                    <a:pt x="27" y="5"/>
                    <a:pt x="26" y="0"/>
                  </a:cubicBezTo>
                  <a:cubicBezTo>
                    <a:pt x="17" y="0"/>
                    <a:pt x="17" y="0"/>
                    <a:pt x="17" y="0"/>
                  </a:cubicBezTo>
                  <a:cubicBezTo>
                    <a:pt x="17" y="0"/>
                    <a:pt x="17" y="0"/>
                    <a:pt x="17" y="0"/>
                  </a:cubicBezTo>
                  <a:cubicBezTo>
                    <a:pt x="8" y="0"/>
                    <a:pt x="0" y="7"/>
                    <a:pt x="1" y="14"/>
                  </a:cubicBezTo>
                  <a:cubicBezTo>
                    <a:pt x="3" y="41"/>
                    <a:pt x="3" y="41"/>
                    <a:pt x="3" y="41"/>
                  </a:cubicBezTo>
                  <a:cubicBezTo>
                    <a:pt x="10" y="48"/>
                    <a:pt x="21" y="53"/>
                    <a:pt x="31" y="53"/>
                  </a:cubicBezTo>
                  <a:cubicBezTo>
                    <a:pt x="42" y="53"/>
                    <a:pt x="53" y="47"/>
                    <a:pt x="5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sp>
          <p:nvSpPr>
            <p:cNvPr id="13" name="Oval 23"/>
            <p:cNvSpPr>
              <a:spLocks noChangeArrowheads="1"/>
            </p:cNvSpPr>
            <p:nvPr/>
          </p:nvSpPr>
          <p:spPr bwMode="auto">
            <a:xfrm>
              <a:off x="7612063" y="4783138"/>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sp>
          <p:nvSpPr>
            <p:cNvPr id="14" name="Freeform 24"/>
            <p:cNvSpPr/>
            <p:nvPr/>
          </p:nvSpPr>
          <p:spPr bwMode="auto">
            <a:xfrm>
              <a:off x="7399338" y="4675188"/>
              <a:ext cx="581024" cy="490537"/>
            </a:xfrm>
            <a:custGeom>
              <a:avLst/>
              <a:gdLst>
                <a:gd name="T0" fmla="*/ 154 w 155"/>
                <a:gd name="T1" fmla="*/ 60 h 131"/>
                <a:gd name="T2" fmla="*/ 133 w 155"/>
                <a:gd name="T3" fmla="*/ 39 h 131"/>
                <a:gd name="T4" fmla="*/ 130 w 155"/>
                <a:gd name="T5" fmla="*/ 37 h 131"/>
                <a:gd name="T6" fmla="*/ 129 w 155"/>
                <a:gd name="T7" fmla="*/ 36 h 131"/>
                <a:gd name="T8" fmla="*/ 129 w 155"/>
                <a:gd name="T9" fmla="*/ 36 h 131"/>
                <a:gd name="T10" fmla="*/ 127 w 155"/>
                <a:gd name="T11" fmla="*/ 37 h 131"/>
                <a:gd name="T12" fmla="*/ 115 w 155"/>
                <a:gd name="T13" fmla="*/ 50 h 131"/>
                <a:gd name="T14" fmla="*/ 104 w 155"/>
                <a:gd name="T15" fmla="*/ 60 h 131"/>
                <a:gd name="T16" fmla="*/ 104 w 155"/>
                <a:gd name="T17" fmla="*/ 63 h 131"/>
                <a:gd name="T18" fmla="*/ 106 w 155"/>
                <a:gd name="T19" fmla="*/ 64 h 131"/>
                <a:gd name="T20" fmla="*/ 106 w 155"/>
                <a:gd name="T21" fmla="*/ 64 h 131"/>
                <a:gd name="T22" fmla="*/ 115 w 155"/>
                <a:gd name="T23" fmla="*/ 64 h 131"/>
                <a:gd name="T24" fmla="*/ 118 w 155"/>
                <a:gd name="T25" fmla="*/ 64 h 131"/>
                <a:gd name="T26" fmla="*/ 120 w 155"/>
                <a:gd name="T27" fmla="*/ 65 h 131"/>
                <a:gd name="T28" fmla="*/ 121 w 155"/>
                <a:gd name="T29" fmla="*/ 66 h 131"/>
                <a:gd name="T30" fmla="*/ 120 w 155"/>
                <a:gd name="T31" fmla="*/ 70 h 131"/>
                <a:gd name="T32" fmla="*/ 106 w 155"/>
                <a:gd name="T33" fmla="*/ 99 h 131"/>
                <a:gd name="T34" fmla="*/ 72 w 155"/>
                <a:gd name="T35" fmla="*/ 114 h 131"/>
                <a:gd name="T36" fmla="*/ 39 w 155"/>
                <a:gd name="T37" fmla="*/ 100 h 131"/>
                <a:gd name="T38" fmla="*/ 24 w 155"/>
                <a:gd name="T39" fmla="*/ 66 h 131"/>
                <a:gd name="T40" fmla="*/ 38 w 155"/>
                <a:gd name="T41" fmla="*/ 32 h 131"/>
                <a:gd name="T42" fmla="*/ 74 w 155"/>
                <a:gd name="T43" fmla="*/ 17 h 131"/>
                <a:gd name="T44" fmla="*/ 90 w 155"/>
                <a:gd name="T45" fmla="*/ 20 h 131"/>
                <a:gd name="T46" fmla="*/ 93 w 155"/>
                <a:gd name="T47" fmla="*/ 20 h 131"/>
                <a:gd name="T48" fmla="*/ 99 w 155"/>
                <a:gd name="T49" fmla="*/ 18 h 131"/>
                <a:gd name="T50" fmla="*/ 101 w 155"/>
                <a:gd name="T51" fmla="*/ 14 h 131"/>
                <a:gd name="T52" fmla="*/ 96 w 155"/>
                <a:gd name="T53" fmla="*/ 3 h 131"/>
                <a:gd name="T54" fmla="*/ 74 w 155"/>
                <a:gd name="T55" fmla="*/ 0 h 131"/>
                <a:gd name="T56" fmla="*/ 26 w 155"/>
                <a:gd name="T57" fmla="*/ 20 h 131"/>
                <a:gd name="T58" fmla="*/ 26 w 155"/>
                <a:gd name="T59" fmla="*/ 112 h 131"/>
                <a:gd name="T60" fmla="*/ 72 w 155"/>
                <a:gd name="T61" fmla="*/ 131 h 131"/>
                <a:gd name="T62" fmla="*/ 73 w 155"/>
                <a:gd name="T63" fmla="*/ 131 h 131"/>
                <a:gd name="T64" fmla="*/ 119 w 155"/>
                <a:gd name="T65" fmla="*/ 111 h 131"/>
                <a:gd name="T66" fmla="*/ 130 w 155"/>
                <a:gd name="T67" fmla="*/ 97 h 131"/>
                <a:gd name="T68" fmla="*/ 136 w 155"/>
                <a:gd name="T69" fmla="*/ 81 h 131"/>
                <a:gd name="T70" fmla="*/ 138 w 155"/>
                <a:gd name="T71" fmla="*/ 69 h 131"/>
                <a:gd name="T72" fmla="*/ 138 w 155"/>
                <a:gd name="T73" fmla="*/ 66 h 131"/>
                <a:gd name="T74" fmla="*/ 140 w 155"/>
                <a:gd name="T75" fmla="*/ 64 h 131"/>
                <a:gd name="T76" fmla="*/ 143 w 155"/>
                <a:gd name="T77" fmla="*/ 64 h 131"/>
                <a:gd name="T78" fmla="*/ 152 w 155"/>
                <a:gd name="T79" fmla="*/ 64 h 131"/>
                <a:gd name="T80" fmla="*/ 152 w 155"/>
                <a:gd name="T81" fmla="*/ 64 h 131"/>
                <a:gd name="T82" fmla="*/ 154 w 155"/>
                <a:gd name="T83" fmla="*/ 62 h 131"/>
                <a:gd name="T84" fmla="*/ 154 w 155"/>
                <a:gd name="T85" fmla="*/ 6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5" h="131">
                  <a:moveTo>
                    <a:pt x="154" y="60"/>
                  </a:moveTo>
                  <a:cubicBezTo>
                    <a:pt x="133" y="39"/>
                    <a:pt x="133" y="39"/>
                    <a:pt x="133" y="39"/>
                  </a:cubicBezTo>
                  <a:cubicBezTo>
                    <a:pt x="130" y="37"/>
                    <a:pt x="130" y="37"/>
                    <a:pt x="130" y="37"/>
                  </a:cubicBezTo>
                  <a:cubicBezTo>
                    <a:pt x="130" y="36"/>
                    <a:pt x="130" y="36"/>
                    <a:pt x="129" y="36"/>
                  </a:cubicBezTo>
                  <a:cubicBezTo>
                    <a:pt x="129" y="36"/>
                    <a:pt x="129" y="36"/>
                    <a:pt x="129" y="36"/>
                  </a:cubicBezTo>
                  <a:cubicBezTo>
                    <a:pt x="128" y="36"/>
                    <a:pt x="128" y="36"/>
                    <a:pt x="127" y="37"/>
                  </a:cubicBezTo>
                  <a:cubicBezTo>
                    <a:pt x="115" y="50"/>
                    <a:pt x="115" y="50"/>
                    <a:pt x="115" y="50"/>
                  </a:cubicBezTo>
                  <a:cubicBezTo>
                    <a:pt x="104" y="60"/>
                    <a:pt x="104" y="60"/>
                    <a:pt x="104" y="60"/>
                  </a:cubicBezTo>
                  <a:cubicBezTo>
                    <a:pt x="104" y="61"/>
                    <a:pt x="103" y="62"/>
                    <a:pt x="104" y="63"/>
                  </a:cubicBezTo>
                  <a:cubicBezTo>
                    <a:pt x="104" y="63"/>
                    <a:pt x="105" y="64"/>
                    <a:pt x="106" y="64"/>
                  </a:cubicBezTo>
                  <a:cubicBezTo>
                    <a:pt x="106" y="64"/>
                    <a:pt x="106" y="64"/>
                    <a:pt x="106" y="64"/>
                  </a:cubicBezTo>
                  <a:cubicBezTo>
                    <a:pt x="115" y="64"/>
                    <a:pt x="115" y="64"/>
                    <a:pt x="115" y="64"/>
                  </a:cubicBezTo>
                  <a:cubicBezTo>
                    <a:pt x="118" y="64"/>
                    <a:pt x="118" y="64"/>
                    <a:pt x="118" y="64"/>
                  </a:cubicBezTo>
                  <a:cubicBezTo>
                    <a:pt x="119" y="64"/>
                    <a:pt x="120" y="64"/>
                    <a:pt x="120" y="65"/>
                  </a:cubicBezTo>
                  <a:cubicBezTo>
                    <a:pt x="120" y="65"/>
                    <a:pt x="121" y="66"/>
                    <a:pt x="121" y="66"/>
                  </a:cubicBezTo>
                  <a:cubicBezTo>
                    <a:pt x="120" y="70"/>
                    <a:pt x="120" y="70"/>
                    <a:pt x="120" y="70"/>
                  </a:cubicBezTo>
                  <a:cubicBezTo>
                    <a:pt x="119" y="81"/>
                    <a:pt x="114" y="91"/>
                    <a:pt x="106" y="99"/>
                  </a:cubicBezTo>
                  <a:cubicBezTo>
                    <a:pt x="97" y="109"/>
                    <a:pt x="85" y="114"/>
                    <a:pt x="72" y="114"/>
                  </a:cubicBezTo>
                  <a:cubicBezTo>
                    <a:pt x="59" y="114"/>
                    <a:pt x="48" y="109"/>
                    <a:pt x="39" y="100"/>
                  </a:cubicBezTo>
                  <a:cubicBezTo>
                    <a:pt x="29" y="91"/>
                    <a:pt x="24" y="79"/>
                    <a:pt x="24" y="66"/>
                  </a:cubicBezTo>
                  <a:cubicBezTo>
                    <a:pt x="24" y="53"/>
                    <a:pt x="29" y="41"/>
                    <a:pt x="38" y="32"/>
                  </a:cubicBezTo>
                  <a:cubicBezTo>
                    <a:pt x="48" y="22"/>
                    <a:pt x="61" y="17"/>
                    <a:pt x="74" y="17"/>
                  </a:cubicBezTo>
                  <a:cubicBezTo>
                    <a:pt x="80" y="17"/>
                    <a:pt x="85" y="18"/>
                    <a:pt x="90" y="20"/>
                  </a:cubicBezTo>
                  <a:cubicBezTo>
                    <a:pt x="91" y="20"/>
                    <a:pt x="92" y="20"/>
                    <a:pt x="93" y="20"/>
                  </a:cubicBezTo>
                  <a:cubicBezTo>
                    <a:pt x="95" y="20"/>
                    <a:pt x="97" y="19"/>
                    <a:pt x="99" y="18"/>
                  </a:cubicBezTo>
                  <a:cubicBezTo>
                    <a:pt x="100" y="17"/>
                    <a:pt x="100" y="16"/>
                    <a:pt x="101" y="14"/>
                  </a:cubicBezTo>
                  <a:cubicBezTo>
                    <a:pt x="103" y="10"/>
                    <a:pt x="100" y="5"/>
                    <a:pt x="96" y="3"/>
                  </a:cubicBezTo>
                  <a:cubicBezTo>
                    <a:pt x="89" y="1"/>
                    <a:pt x="82" y="0"/>
                    <a:pt x="74" y="0"/>
                  </a:cubicBezTo>
                  <a:cubicBezTo>
                    <a:pt x="56" y="0"/>
                    <a:pt x="39" y="7"/>
                    <a:pt x="26" y="20"/>
                  </a:cubicBezTo>
                  <a:cubicBezTo>
                    <a:pt x="0" y="45"/>
                    <a:pt x="1" y="87"/>
                    <a:pt x="26" y="112"/>
                  </a:cubicBezTo>
                  <a:cubicBezTo>
                    <a:pt x="39" y="125"/>
                    <a:pt x="55" y="131"/>
                    <a:pt x="72" y="131"/>
                  </a:cubicBezTo>
                  <a:cubicBezTo>
                    <a:pt x="72" y="131"/>
                    <a:pt x="72" y="131"/>
                    <a:pt x="73" y="131"/>
                  </a:cubicBezTo>
                  <a:cubicBezTo>
                    <a:pt x="90" y="131"/>
                    <a:pt x="106" y="124"/>
                    <a:pt x="119" y="111"/>
                  </a:cubicBezTo>
                  <a:cubicBezTo>
                    <a:pt x="123" y="107"/>
                    <a:pt x="127" y="102"/>
                    <a:pt x="130" y="97"/>
                  </a:cubicBezTo>
                  <a:cubicBezTo>
                    <a:pt x="133" y="92"/>
                    <a:pt x="135" y="87"/>
                    <a:pt x="136" y="81"/>
                  </a:cubicBezTo>
                  <a:cubicBezTo>
                    <a:pt x="137" y="77"/>
                    <a:pt x="138" y="73"/>
                    <a:pt x="138" y="69"/>
                  </a:cubicBezTo>
                  <a:cubicBezTo>
                    <a:pt x="138" y="66"/>
                    <a:pt x="138" y="66"/>
                    <a:pt x="138" y="66"/>
                  </a:cubicBezTo>
                  <a:cubicBezTo>
                    <a:pt x="138" y="64"/>
                    <a:pt x="139" y="64"/>
                    <a:pt x="140" y="64"/>
                  </a:cubicBezTo>
                  <a:cubicBezTo>
                    <a:pt x="143" y="64"/>
                    <a:pt x="143" y="64"/>
                    <a:pt x="143" y="64"/>
                  </a:cubicBezTo>
                  <a:cubicBezTo>
                    <a:pt x="152" y="64"/>
                    <a:pt x="152" y="64"/>
                    <a:pt x="152" y="64"/>
                  </a:cubicBezTo>
                  <a:cubicBezTo>
                    <a:pt x="152" y="64"/>
                    <a:pt x="152" y="64"/>
                    <a:pt x="152" y="64"/>
                  </a:cubicBezTo>
                  <a:cubicBezTo>
                    <a:pt x="153" y="64"/>
                    <a:pt x="154" y="63"/>
                    <a:pt x="154" y="62"/>
                  </a:cubicBezTo>
                  <a:cubicBezTo>
                    <a:pt x="155" y="61"/>
                    <a:pt x="155" y="60"/>
                    <a:pt x="15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grpSp>
      <p:grpSp>
        <p:nvGrpSpPr>
          <p:cNvPr id="15" name="Group 25"/>
          <p:cNvGrpSpPr/>
          <p:nvPr/>
        </p:nvGrpSpPr>
        <p:grpSpPr>
          <a:xfrm>
            <a:off x="6949811" y="3578072"/>
            <a:ext cx="482854" cy="509273"/>
            <a:chOff x="8804275" y="3135313"/>
            <a:chExt cx="449263" cy="476250"/>
          </a:xfrm>
          <a:solidFill>
            <a:srgbClr val="00183C"/>
          </a:solidFill>
        </p:grpSpPr>
        <p:sp>
          <p:nvSpPr>
            <p:cNvPr id="16" name="Freeform 26"/>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sp>
          <p:nvSpPr>
            <p:cNvPr id="17" name="Freeform 27"/>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grpSp>
      <p:grpSp>
        <p:nvGrpSpPr>
          <p:cNvPr id="18" name="Group 28"/>
          <p:cNvGrpSpPr/>
          <p:nvPr/>
        </p:nvGrpSpPr>
        <p:grpSpPr>
          <a:xfrm>
            <a:off x="5860718" y="5065248"/>
            <a:ext cx="424719" cy="444286"/>
            <a:chOff x="8385175" y="3870325"/>
            <a:chExt cx="473075" cy="473075"/>
          </a:xfrm>
          <a:solidFill>
            <a:srgbClr val="C29230"/>
          </a:solidFill>
        </p:grpSpPr>
        <p:sp>
          <p:nvSpPr>
            <p:cNvPr id="19" name="Freeform 29"/>
            <p:cNvSpPr/>
            <p:nvPr/>
          </p:nvSpPr>
          <p:spPr bwMode="auto">
            <a:xfrm>
              <a:off x="8561388" y="3870325"/>
              <a:ext cx="288925" cy="241300"/>
            </a:xfrm>
            <a:custGeom>
              <a:avLst/>
              <a:gdLst>
                <a:gd name="T0" fmla="*/ 12 w 77"/>
                <a:gd name="T1" fmla="*/ 0 h 64"/>
                <a:gd name="T2" fmla="*/ 19 w 77"/>
                <a:gd name="T3" fmla="*/ 0 h 64"/>
                <a:gd name="T4" fmla="*/ 58 w 77"/>
                <a:gd name="T5" fmla="*/ 0 h 64"/>
                <a:gd name="T6" fmla="*/ 65 w 77"/>
                <a:gd name="T7" fmla="*/ 0 h 64"/>
                <a:gd name="T8" fmla="*/ 77 w 77"/>
                <a:gd name="T9" fmla="*/ 11 h 64"/>
                <a:gd name="T10" fmla="*/ 77 w 77"/>
                <a:gd name="T11" fmla="*/ 25 h 64"/>
                <a:gd name="T12" fmla="*/ 77 w 77"/>
                <a:gd name="T13" fmla="*/ 39 h 64"/>
                <a:gd name="T14" fmla="*/ 65 w 77"/>
                <a:gd name="T15" fmla="*/ 51 h 64"/>
                <a:gd name="T16" fmla="*/ 55 w 77"/>
                <a:gd name="T17" fmla="*/ 51 h 64"/>
                <a:gd name="T18" fmla="*/ 55 w 77"/>
                <a:gd name="T19" fmla="*/ 60 h 64"/>
                <a:gd name="T20" fmla="*/ 52 w 77"/>
                <a:gd name="T21" fmla="*/ 64 h 64"/>
                <a:gd name="T22" fmla="*/ 51 w 77"/>
                <a:gd name="T23" fmla="*/ 64 h 64"/>
                <a:gd name="T24" fmla="*/ 47 w 77"/>
                <a:gd name="T25" fmla="*/ 63 h 64"/>
                <a:gd name="T26" fmla="*/ 35 w 77"/>
                <a:gd name="T27" fmla="*/ 51 h 64"/>
                <a:gd name="T28" fmla="*/ 12 w 77"/>
                <a:gd name="T29" fmla="*/ 51 h 64"/>
                <a:gd name="T30" fmla="*/ 0 w 77"/>
                <a:gd name="T31" fmla="*/ 39 h 64"/>
                <a:gd name="T32" fmla="*/ 0 w 77"/>
                <a:gd name="T33" fmla="*/ 25 h 64"/>
                <a:gd name="T34" fmla="*/ 0 w 77"/>
                <a:gd name="T35" fmla="*/ 11 h 64"/>
                <a:gd name="T36" fmla="*/ 12 w 77"/>
                <a:gd name="T3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64">
                  <a:moveTo>
                    <a:pt x="12" y="0"/>
                  </a:moveTo>
                  <a:cubicBezTo>
                    <a:pt x="19" y="0"/>
                    <a:pt x="19" y="0"/>
                    <a:pt x="19" y="0"/>
                  </a:cubicBezTo>
                  <a:cubicBezTo>
                    <a:pt x="58" y="0"/>
                    <a:pt x="58" y="0"/>
                    <a:pt x="58" y="0"/>
                  </a:cubicBezTo>
                  <a:cubicBezTo>
                    <a:pt x="65" y="0"/>
                    <a:pt x="65" y="0"/>
                    <a:pt x="65" y="0"/>
                  </a:cubicBezTo>
                  <a:cubicBezTo>
                    <a:pt x="72" y="0"/>
                    <a:pt x="77" y="5"/>
                    <a:pt x="77" y="11"/>
                  </a:cubicBezTo>
                  <a:cubicBezTo>
                    <a:pt x="77" y="25"/>
                    <a:pt x="77" y="25"/>
                    <a:pt x="77" y="25"/>
                  </a:cubicBezTo>
                  <a:cubicBezTo>
                    <a:pt x="77" y="39"/>
                    <a:pt x="77" y="39"/>
                    <a:pt x="77" y="39"/>
                  </a:cubicBezTo>
                  <a:cubicBezTo>
                    <a:pt x="77" y="46"/>
                    <a:pt x="72" y="51"/>
                    <a:pt x="65" y="51"/>
                  </a:cubicBezTo>
                  <a:cubicBezTo>
                    <a:pt x="55" y="51"/>
                    <a:pt x="55" y="51"/>
                    <a:pt x="55" y="51"/>
                  </a:cubicBezTo>
                  <a:cubicBezTo>
                    <a:pt x="55" y="60"/>
                    <a:pt x="55" y="60"/>
                    <a:pt x="55" y="60"/>
                  </a:cubicBezTo>
                  <a:cubicBezTo>
                    <a:pt x="55" y="62"/>
                    <a:pt x="54" y="63"/>
                    <a:pt x="52" y="64"/>
                  </a:cubicBezTo>
                  <a:cubicBezTo>
                    <a:pt x="52" y="64"/>
                    <a:pt x="51" y="64"/>
                    <a:pt x="51" y="64"/>
                  </a:cubicBezTo>
                  <a:cubicBezTo>
                    <a:pt x="49" y="64"/>
                    <a:pt x="48" y="64"/>
                    <a:pt x="47" y="63"/>
                  </a:cubicBezTo>
                  <a:cubicBezTo>
                    <a:pt x="35" y="51"/>
                    <a:pt x="35" y="51"/>
                    <a:pt x="35" y="51"/>
                  </a:cubicBezTo>
                  <a:cubicBezTo>
                    <a:pt x="12" y="51"/>
                    <a:pt x="12" y="51"/>
                    <a:pt x="12" y="51"/>
                  </a:cubicBezTo>
                  <a:cubicBezTo>
                    <a:pt x="5" y="51"/>
                    <a:pt x="0" y="46"/>
                    <a:pt x="0" y="39"/>
                  </a:cubicBezTo>
                  <a:cubicBezTo>
                    <a:pt x="0" y="25"/>
                    <a:pt x="0" y="25"/>
                    <a:pt x="0" y="25"/>
                  </a:cubicBezTo>
                  <a:cubicBezTo>
                    <a:pt x="0" y="11"/>
                    <a:pt x="0" y="11"/>
                    <a:pt x="0" y="11"/>
                  </a:cubicBezTo>
                  <a:cubicBezTo>
                    <a:pt x="0" y="5"/>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sp>
          <p:nvSpPr>
            <p:cNvPr id="20" name="Freeform 30"/>
            <p:cNvSpPr/>
            <p:nvPr/>
          </p:nvSpPr>
          <p:spPr bwMode="auto">
            <a:xfrm>
              <a:off x="8385175" y="4010025"/>
              <a:ext cx="473075" cy="333375"/>
            </a:xfrm>
            <a:custGeom>
              <a:avLst/>
              <a:gdLst>
                <a:gd name="T0" fmla="*/ 107 w 126"/>
                <a:gd name="T1" fmla="*/ 25 h 89"/>
                <a:gd name="T2" fmla="*/ 107 w 126"/>
                <a:gd name="T3" fmla="*/ 35 h 89"/>
                <a:gd name="T4" fmla="*/ 104 w 126"/>
                <a:gd name="T5" fmla="*/ 40 h 89"/>
                <a:gd name="T6" fmla="*/ 102 w 126"/>
                <a:gd name="T7" fmla="*/ 41 h 89"/>
                <a:gd name="T8" fmla="*/ 97 w 126"/>
                <a:gd name="T9" fmla="*/ 39 h 89"/>
                <a:gd name="T10" fmla="*/ 82 w 126"/>
                <a:gd name="T11" fmla="*/ 25 h 89"/>
                <a:gd name="T12" fmla="*/ 47 w 126"/>
                <a:gd name="T13" fmla="*/ 25 h 89"/>
                <a:gd name="T14" fmla="*/ 33 w 126"/>
                <a:gd name="T15" fmla="*/ 11 h 89"/>
                <a:gd name="T16" fmla="*/ 33 w 126"/>
                <a:gd name="T17" fmla="*/ 0 h 89"/>
                <a:gd name="T18" fmla="*/ 25 w 126"/>
                <a:gd name="T19" fmla="*/ 0 h 89"/>
                <a:gd name="T20" fmla="*/ 16 w 126"/>
                <a:gd name="T21" fmla="*/ 0 h 89"/>
                <a:gd name="T22" fmla="*/ 0 w 126"/>
                <a:gd name="T23" fmla="*/ 16 h 89"/>
                <a:gd name="T24" fmla="*/ 0 w 126"/>
                <a:gd name="T25" fmla="*/ 34 h 89"/>
                <a:gd name="T26" fmla="*/ 0 w 126"/>
                <a:gd name="T27" fmla="*/ 55 h 89"/>
                <a:gd name="T28" fmla="*/ 16 w 126"/>
                <a:gd name="T29" fmla="*/ 71 h 89"/>
                <a:gd name="T30" fmla="*/ 28 w 126"/>
                <a:gd name="T31" fmla="*/ 71 h 89"/>
                <a:gd name="T32" fmla="*/ 28 w 126"/>
                <a:gd name="T33" fmla="*/ 82 h 89"/>
                <a:gd name="T34" fmla="*/ 32 w 126"/>
                <a:gd name="T35" fmla="*/ 88 h 89"/>
                <a:gd name="T36" fmla="*/ 35 w 126"/>
                <a:gd name="T37" fmla="*/ 89 h 89"/>
                <a:gd name="T38" fmla="*/ 39 w 126"/>
                <a:gd name="T39" fmla="*/ 87 h 89"/>
                <a:gd name="T40" fmla="*/ 56 w 126"/>
                <a:gd name="T41" fmla="*/ 71 h 89"/>
                <a:gd name="T42" fmla="*/ 110 w 126"/>
                <a:gd name="T43" fmla="*/ 71 h 89"/>
                <a:gd name="T44" fmla="*/ 126 w 126"/>
                <a:gd name="T45" fmla="*/ 55 h 89"/>
                <a:gd name="T46" fmla="*/ 126 w 126"/>
                <a:gd name="T47" fmla="*/ 34 h 89"/>
                <a:gd name="T48" fmla="*/ 126 w 126"/>
                <a:gd name="T49" fmla="*/ 23 h 89"/>
                <a:gd name="T50" fmla="*/ 119 w 126"/>
                <a:gd name="T51" fmla="*/ 25 h 89"/>
                <a:gd name="T52" fmla="*/ 107 w 126"/>
                <a:gd name="T53" fmla="*/ 2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 h="89">
                  <a:moveTo>
                    <a:pt x="107" y="25"/>
                  </a:moveTo>
                  <a:cubicBezTo>
                    <a:pt x="107" y="35"/>
                    <a:pt x="107" y="35"/>
                    <a:pt x="107" y="35"/>
                  </a:cubicBezTo>
                  <a:cubicBezTo>
                    <a:pt x="107" y="37"/>
                    <a:pt x="106" y="39"/>
                    <a:pt x="104" y="40"/>
                  </a:cubicBezTo>
                  <a:cubicBezTo>
                    <a:pt x="103" y="40"/>
                    <a:pt x="102" y="41"/>
                    <a:pt x="102" y="41"/>
                  </a:cubicBezTo>
                  <a:cubicBezTo>
                    <a:pt x="100" y="41"/>
                    <a:pt x="99" y="40"/>
                    <a:pt x="97" y="39"/>
                  </a:cubicBezTo>
                  <a:cubicBezTo>
                    <a:pt x="82" y="25"/>
                    <a:pt x="82" y="25"/>
                    <a:pt x="82" y="25"/>
                  </a:cubicBezTo>
                  <a:cubicBezTo>
                    <a:pt x="47" y="25"/>
                    <a:pt x="47" y="25"/>
                    <a:pt x="47" y="25"/>
                  </a:cubicBezTo>
                  <a:cubicBezTo>
                    <a:pt x="39" y="25"/>
                    <a:pt x="33" y="18"/>
                    <a:pt x="33" y="11"/>
                  </a:cubicBezTo>
                  <a:cubicBezTo>
                    <a:pt x="33" y="0"/>
                    <a:pt x="33" y="0"/>
                    <a:pt x="33" y="0"/>
                  </a:cubicBezTo>
                  <a:cubicBezTo>
                    <a:pt x="25" y="0"/>
                    <a:pt x="25" y="0"/>
                    <a:pt x="25" y="0"/>
                  </a:cubicBezTo>
                  <a:cubicBezTo>
                    <a:pt x="16" y="0"/>
                    <a:pt x="16" y="0"/>
                    <a:pt x="16" y="0"/>
                  </a:cubicBezTo>
                  <a:cubicBezTo>
                    <a:pt x="7" y="0"/>
                    <a:pt x="0" y="8"/>
                    <a:pt x="0" y="16"/>
                  </a:cubicBezTo>
                  <a:cubicBezTo>
                    <a:pt x="0" y="34"/>
                    <a:pt x="0" y="34"/>
                    <a:pt x="0" y="34"/>
                  </a:cubicBezTo>
                  <a:cubicBezTo>
                    <a:pt x="0" y="55"/>
                    <a:pt x="0" y="55"/>
                    <a:pt x="0" y="55"/>
                  </a:cubicBezTo>
                  <a:cubicBezTo>
                    <a:pt x="0" y="64"/>
                    <a:pt x="7" y="71"/>
                    <a:pt x="16" y="71"/>
                  </a:cubicBezTo>
                  <a:cubicBezTo>
                    <a:pt x="28" y="71"/>
                    <a:pt x="28" y="71"/>
                    <a:pt x="28" y="71"/>
                  </a:cubicBezTo>
                  <a:cubicBezTo>
                    <a:pt x="28" y="82"/>
                    <a:pt x="28" y="82"/>
                    <a:pt x="28" y="82"/>
                  </a:cubicBezTo>
                  <a:cubicBezTo>
                    <a:pt x="28" y="85"/>
                    <a:pt x="30" y="87"/>
                    <a:pt x="32" y="88"/>
                  </a:cubicBezTo>
                  <a:cubicBezTo>
                    <a:pt x="33" y="89"/>
                    <a:pt x="34" y="89"/>
                    <a:pt x="35" y="89"/>
                  </a:cubicBezTo>
                  <a:cubicBezTo>
                    <a:pt x="36" y="89"/>
                    <a:pt x="38" y="88"/>
                    <a:pt x="39" y="87"/>
                  </a:cubicBezTo>
                  <a:cubicBezTo>
                    <a:pt x="56" y="71"/>
                    <a:pt x="56" y="71"/>
                    <a:pt x="56" y="71"/>
                  </a:cubicBezTo>
                  <a:cubicBezTo>
                    <a:pt x="110" y="71"/>
                    <a:pt x="110" y="71"/>
                    <a:pt x="110" y="71"/>
                  </a:cubicBezTo>
                  <a:cubicBezTo>
                    <a:pt x="119" y="71"/>
                    <a:pt x="126" y="64"/>
                    <a:pt x="126" y="55"/>
                  </a:cubicBezTo>
                  <a:cubicBezTo>
                    <a:pt x="126" y="34"/>
                    <a:pt x="126" y="34"/>
                    <a:pt x="126" y="34"/>
                  </a:cubicBezTo>
                  <a:cubicBezTo>
                    <a:pt x="126" y="23"/>
                    <a:pt x="126" y="23"/>
                    <a:pt x="126" y="23"/>
                  </a:cubicBezTo>
                  <a:cubicBezTo>
                    <a:pt x="124" y="24"/>
                    <a:pt x="121" y="25"/>
                    <a:pt x="119" y="25"/>
                  </a:cubicBezTo>
                  <a:lnTo>
                    <a:pt x="107"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grpSp>
      <p:grpSp>
        <p:nvGrpSpPr>
          <p:cNvPr id="21" name="Group 31"/>
          <p:cNvGrpSpPr/>
          <p:nvPr/>
        </p:nvGrpSpPr>
        <p:grpSpPr>
          <a:xfrm>
            <a:off x="4767910" y="3578433"/>
            <a:ext cx="446164" cy="508551"/>
            <a:chOff x="8356600" y="3611563"/>
            <a:chExt cx="374650" cy="427037"/>
          </a:xfrm>
          <a:solidFill>
            <a:srgbClr val="00183C"/>
          </a:solidFill>
        </p:grpSpPr>
        <p:sp>
          <p:nvSpPr>
            <p:cNvPr id="22" name="Freeform 32"/>
            <p:cNvSpPr>
              <a:spLocks noEditPoints="1"/>
            </p:cNvSpPr>
            <p:nvPr/>
          </p:nvSpPr>
          <p:spPr bwMode="auto">
            <a:xfrm>
              <a:off x="8356600" y="3773488"/>
              <a:ext cx="374650" cy="265112"/>
            </a:xfrm>
            <a:custGeom>
              <a:avLst/>
              <a:gdLst>
                <a:gd name="T0" fmla="*/ 18 w 100"/>
                <a:gd name="T1" fmla="*/ 0 h 71"/>
                <a:gd name="T2" fmla="*/ 0 w 100"/>
                <a:gd name="T3" fmla="*/ 0 h 71"/>
                <a:gd name="T4" fmla="*/ 0 w 100"/>
                <a:gd name="T5" fmla="*/ 52 h 71"/>
                <a:gd name="T6" fmla="*/ 19 w 100"/>
                <a:gd name="T7" fmla="*/ 71 h 71"/>
                <a:gd name="T8" fmla="*/ 81 w 100"/>
                <a:gd name="T9" fmla="*/ 71 h 71"/>
                <a:gd name="T10" fmla="*/ 100 w 100"/>
                <a:gd name="T11" fmla="*/ 52 h 71"/>
                <a:gd name="T12" fmla="*/ 100 w 100"/>
                <a:gd name="T13" fmla="*/ 0 h 71"/>
                <a:gd name="T14" fmla="*/ 82 w 100"/>
                <a:gd name="T15" fmla="*/ 0 h 71"/>
                <a:gd name="T16" fmla="*/ 18 w 100"/>
                <a:gd name="T17" fmla="*/ 0 h 71"/>
                <a:gd name="T18" fmla="*/ 60 w 100"/>
                <a:gd name="T19" fmla="*/ 50 h 71"/>
                <a:gd name="T20" fmla="*/ 53 w 100"/>
                <a:gd name="T21" fmla="*/ 57 h 71"/>
                <a:gd name="T22" fmla="*/ 46 w 100"/>
                <a:gd name="T23" fmla="*/ 50 h 71"/>
                <a:gd name="T24" fmla="*/ 46 w 100"/>
                <a:gd name="T25" fmla="*/ 38 h 71"/>
                <a:gd name="T26" fmla="*/ 37 w 100"/>
                <a:gd name="T27" fmla="*/ 35 h 71"/>
                <a:gd name="T28" fmla="*/ 38 w 100"/>
                <a:gd name="T29" fmla="*/ 26 h 71"/>
                <a:gd name="T30" fmla="*/ 48 w 100"/>
                <a:gd name="T31" fmla="*/ 16 h 71"/>
                <a:gd name="T32" fmla="*/ 60 w 100"/>
                <a:gd name="T33" fmla="*/ 20 h 71"/>
                <a:gd name="T34" fmla="*/ 60 w 100"/>
                <a:gd name="T35" fmla="*/ 20 h 71"/>
                <a:gd name="T36" fmla="*/ 60 w 100"/>
                <a:gd name="T37" fmla="*/ 21 h 71"/>
                <a:gd name="T38" fmla="*/ 60 w 100"/>
                <a:gd name="T3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71">
                  <a:moveTo>
                    <a:pt x="18" y="0"/>
                  </a:moveTo>
                  <a:cubicBezTo>
                    <a:pt x="0" y="0"/>
                    <a:pt x="0" y="0"/>
                    <a:pt x="0" y="0"/>
                  </a:cubicBezTo>
                  <a:cubicBezTo>
                    <a:pt x="0" y="52"/>
                    <a:pt x="0" y="52"/>
                    <a:pt x="0" y="52"/>
                  </a:cubicBezTo>
                  <a:cubicBezTo>
                    <a:pt x="0" y="63"/>
                    <a:pt x="8" y="71"/>
                    <a:pt x="19" y="71"/>
                  </a:cubicBezTo>
                  <a:cubicBezTo>
                    <a:pt x="81" y="71"/>
                    <a:pt x="81" y="71"/>
                    <a:pt x="81" y="71"/>
                  </a:cubicBezTo>
                  <a:cubicBezTo>
                    <a:pt x="91" y="71"/>
                    <a:pt x="100" y="63"/>
                    <a:pt x="100" y="52"/>
                  </a:cubicBezTo>
                  <a:cubicBezTo>
                    <a:pt x="100" y="0"/>
                    <a:pt x="100" y="0"/>
                    <a:pt x="100" y="0"/>
                  </a:cubicBezTo>
                  <a:cubicBezTo>
                    <a:pt x="82" y="0"/>
                    <a:pt x="82" y="0"/>
                    <a:pt x="82" y="0"/>
                  </a:cubicBezTo>
                  <a:lnTo>
                    <a:pt x="18" y="0"/>
                  </a:lnTo>
                  <a:close/>
                  <a:moveTo>
                    <a:pt x="60" y="50"/>
                  </a:moveTo>
                  <a:cubicBezTo>
                    <a:pt x="60" y="54"/>
                    <a:pt x="57" y="57"/>
                    <a:pt x="53" y="57"/>
                  </a:cubicBezTo>
                  <a:cubicBezTo>
                    <a:pt x="49" y="57"/>
                    <a:pt x="46" y="54"/>
                    <a:pt x="46" y="50"/>
                  </a:cubicBezTo>
                  <a:cubicBezTo>
                    <a:pt x="46" y="38"/>
                    <a:pt x="46" y="38"/>
                    <a:pt x="46" y="38"/>
                  </a:cubicBezTo>
                  <a:cubicBezTo>
                    <a:pt x="43" y="39"/>
                    <a:pt x="39" y="38"/>
                    <a:pt x="37" y="35"/>
                  </a:cubicBezTo>
                  <a:cubicBezTo>
                    <a:pt x="35" y="32"/>
                    <a:pt x="35" y="29"/>
                    <a:pt x="38" y="26"/>
                  </a:cubicBezTo>
                  <a:cubicBezTo>
                    <a:pt x="48" y="16"/>
                    <a:pt x="48" y="16"/>
                    <a:pt x="48" y="16"/>
                  </a:cubicBezTo>
                  <a:cubicBezTo>
                    <a:pt x="52" y="12"/>
                    <a:pt x="59" y="15"/>
                    <a:pt x="60" y="20"/>
                  </a:cubicBezTo>
                  <a:cubicBezTo>
                    <a:pt x="60" y="20"/>
                    <a:pt x="60" y="21"/>
                    <a:pt x="60" y="20"/>
                  </a:cubicBezTo>
                  <a:cubicBezTo>
                    <a:pt x="60" y="21"/>
                    <a:pt x="60" y="21"/>
                    <a:pt x="60" y="21"/>
                  </a:cubicBezTo>
                  <a:lnTo>
                    <a:pt x="6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sp>
          <p:nvSpPr>
            <p:cNvPr id="23" name="Freeform 33"/>
            <p:cNvSpPr/>
            <p:nvPr/>
          </p:nvSpPr>
          <p:spPr bwMode="auto">
            <a:xfrm>
              <a:off x="8356600" y="3611563"/>
              <a:ext cx="374650" cy="134937"/>
            </a:xfrm>
            <a:custGeom>
              <a:avLst/>
              <a:gdLst>
                <a:gd name="T0" fmla="*/ 81 w 100"/>
                <a:gd name="T1" fmla="*/ 14 h 36"/>
                <a:gd name="T2" fmla="*/ 78 w 100"/>
                <a:gd name="T3" fmla="*/ 14 h 36"/>
                <a:gd name="T4" fmla="*/ 78 w 100"/>
                <a:gd name="T5" fmla="*/ 7 h 36"/>
                <a:gd name="T6" fmla="*/ 71 w 100"/>
                <a:gd name="T7" fmla="*/ 0 h 36"/>
                <a:gd name="T8" fmla="*/ 64 w 100"/>
                <a:gd name="T9" fmla="*/ 7 h 36"/>
                <a:gd name="T10" fmla="*/ 64 w 100"/>
                <a:gd name="T11" fmla="*/ 14 h 36"/>
                <a:gd name="T12" fmla="*/ 36 w 100"/>
                <a:gd name="T13" fmla="*/ 14 h 36"/>
                <a:gd name="T14" fmla="*/ 36 w 100"/>
                <a:gd name="T15" fmla="*/ 7 h 36"/>
                <a:gd name="T16" fmla="*/ 29 w 100"/>
                <a:gd name="T17" fmla="*/ 0 h 36"/>
                <a:gd name="T18" fmla="*/ 21 w 100"/>
                <a:gd name="T19" fmla="*/ 7 h 36"/>
                <a:gd name="T20" fmla="*/ 21 w 100"/>
                <a:gd name="T21" fmla="*/ 14 h 36"/>
                <a:gd name="T22" fmla="*/ 19 w 100"/>
                <a:gd name="T23" fmla="*/ 14 h 36"/>
                <a:gd name="T24" fmla="*/ 0 w 100"/>
                <a:gd name="T25" fmla="*/ 33 h 36"/>
                <a:gd name="T26" fmla="*/ 0 w 100"/>
                <a:gd name="T27" fmla="*/ 36 h 36"/>
                <a:gd name="T28" fmla="*/ 100 w 100"/>
                <a:gd name="T29" fmla="*/ 36 h 36"/>
                <a:gd name="T30" fmla="*/ 100 w 100"/>
                <a:gd name="T31" fmla="*/ 33 h 36"/>
                <a:gd name="T32" fmla="*/ 81 w 100"/>
                <a:gd name="T33"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36">
                  <a:moveTo>
                    <a:pt x="81" y="14"/>
                  </a:moveTo>
                  <a:cubicBezTo>
                    <a:pt x="78" y="14"/>
                    <a:pt x="78" y="14"/>
                    <a:pt x="78" y="14"/>
                  </a:cubicBezTo>
                  <a:cubicBezTo>
                    <a:pt x="78" y="7"/>
                    <a:pt x="78" y="7"/>
                    <a:pt x="78" y="7"/>
                  </a:cubicBezTo>
                  <a:cubicBezTo>
                    <a:pt x="78" y="3"/>
                    <a:pt x="75" y="0"/>
                    <a:pt x="71" y="0"/>
                  </a:cubicBezTo>
                  <a:cubicBezTo>
                    <a:pt x="67" y="0"/>
                    <a:pt x="64" y="3"/>
                    <a:pt x="64" y="7"/>
                  </a:cubicBezTo>
                  <a:cubicBezTo>
                    <a:pt x="64" y="14"/>
                    <a:pt x="64" y="14"/>
                    <a:pt x="64" y="14"/>
                  </a:cubicBezTo>
                  <a:cubicBezTo>
                    <a:pt x="36" y="14"/>
                    <a:pt x="36" y="14"/>
                    <a:pt x="36" y="14"/>
                  </a:cubicBezTo>
                  <a:cubicBezTo>
                    <a:pt x="36" y="7"/>
                    <a:pt x="36" y="7"/>
                    <a:pt x="36" y="7"/>
                  </a:cubicBezTo>
                  <a:cubicBezTo>
                    <a:pt x="36" y="3"/>
                    <a:pt x="33" y="0"/>
                    <a:pt x="29" y="0"/>
                  </a:cubicBezTo>
                  <a:cubicBezTo>
                    <a:pt x="25" y="0"/>
                    <a:pt x="21" y="3"/>
                    <a:pt x="21" y="7"/>
                  </a:cubicBezTo>
                  <a:cubicBezTo>
                    <a:pt x="21" y="14"/>
                    <a:pt x="21" y="14"/>
                    <a:pt x="21" y="14"/>
                  </a:cubicBezTo>
                  <a:cubicBezTo>
                    <a:pt x="19" y="14"/>
                    <a:pt x="19" y="14"/>
                    <a:pt x="19" y="14"/>
                  </a:cubicBezTo>
                  <a:cubicBezTo>
                    <a:pt x="8" y="14"/>
                    <a:pt x="0" y="23"/>
                    <a:pt x="0" y="33"/>
                  </a:cubicBezTo>
                  <a:cubicBezTo>
                    <a:pt x="0" y="36"/>
                    <a:pt x="0" y="36"/>
                    <a:pt x="0" y="36"/>
                  </a:cubicBezTo>
                  <a:cubicBezTo>
                    <a:pt x="100" y="36"/>
                    <a:pt x="100" y="36"/>
                    <a:pt x="100" y="36"/>
                  </a:cubicBezTo>
                  <a:cubicBezTo>
                    <a:pt x="100" y="33"/>
                    <a:pt x="100" y="33"/>
                    <a:pt x="100" y="33"/>
                  </a:cubicBezTo>
                  <a:cubicBezTo>
                    <a:pt x="100" y="23"/>
                    <a:pt x="91" y="14"/>
                    <a:pt x="8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rgbClr val="C29230"/>
                </a:solidFill>
              </a:endParaRPr>
            </a:p>
          </p:txBody>
        </p:sp>
      </p:grpSp>
      <p:sp>
        <p:nvSpPr>
          <p:cNvPr id="24" name="TextBox 76"/>
          <p:cNvSpPr txBox="1"/>
          <p:nvPr/>
        </p:nvSpPr>
        <p:spPr>
          <a:xfrm>
            <a:off x="1457062" y="2791275"/>
            <a:ext cx="2316196" cy="769441"/>
          </a:xfrm>
          <a:prstGeom prst="rect">
            <a:avLst/>
          </a:prstGeom>
          <a:noFill/>
        </p:spPr>
        <p:txBody>
          <a:bodyPr wrap="square" rtlCol="0">
            <a:spAutoFit/>
          </a:bodyPr>
          <a:lstStyle/>
          <a:p>
            <a:pPr algn="r"/>
            <a:r>
              <a:rPr lang="en-US" altLang="zh-CN" sz="4400" b="1" dirty="0" smtClean="0">
                <a:solidFill>
                  <a:srgbClr val="C29230"/>
                </a:solidFill>
                <a:latin typeface="微软雅黑" panose="020B0503020204020204" pitchFamily="34" charset="-122"/>
                <a:ea typeface="微软雅黑" panose="020B0503020204020204" pitchFamily="34" charset="-122"/>
              </a:rPr>
              <a:t>01</a:t>
            </a:r>
            <a:endParaRPr lang="zh-CN" altLang="en-US" sz="4400" b="1" dirty="0">
              <a:solidFill>
                <a:srgbClr val="C29230"/>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1007" y="3524968"/>
            <a:ext cx="3022251" cy="789127"/>
          </a:xfrm>
          <a:prstGeom prst="rect">
            <a:avLst/>
          </a:prstGeom>
          <a:noFill/>
        </p:spPr>
        <p:txBody>
          <a:bodyPr wrap="square" rtlCol="0">
            <a:spAutoFit/>
          </a:bodyPr>
          <a:lstStyle/>
          <a:p>
            <a:pPr algn="r">
              <a:lnSpc>
                <a:spcPct val="130000"/>
              </a:lnSpc>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
        <p:nvSpPr>
          <p:cNvPr id="26" name="TextBox 76"/>
          <p:cNvSpPr txBox="1"/>
          <p:nvPr/>
        </p:nvSpPr>
        <p:spPr>
          <a:xfrm>
            <a:off x="8400084" y="2791275"/>
            <a:ext cx="2316196" cy="769441"/>
          </a:xfrm>
          <a:prstGeom prst="rect">
            <a:avLst/>
          </a:prstGeom>
          <a:noFill/>
        </p:spPr>
        <p:txBody>
          <a:bodyPr wrap="square" rtlCol="0">
            <a:spAutoFit/>
          </a:bodyPr>
          <a:lstStyle/>
          <a:p>
            <a:r>
              <a:rPr lang="en-US" altLang="zh-CN" sz="4400" b="1" dirty="0" smtClean="0">
                <a:solidFill>
                  <a:srgbClr val="C29230"/>
                </a:solidFill>
                <a:latin typeface="微软雅黑" panose="020B0503020204020204" pitchFamily="34" charset="-122"/>
                <a:ea typeface="微软雅黑" panose="020B0503020204020204" pitchFamily="34" charset="-122"/>
              </a:rPr>
              <a:t>02</a:t>
            </a:r>
            <a:endParaRPr lang="zh-CN" altLang="en-US" sz="4400" b="1" dirty="0">
              <a:solidFill>
                <a:srgbClr val="C29230"/>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400084" y="3524968"/>
            <a:ext cx="3022251" cy="789127"/>
          </a:xfrm>
          <a:prstGeom prst="rect">
            <a:avLst/>
          </a:prstGeom>
          <a:noFill/>
        </p:spPr>
        <p:txBody>
          <a:bodyPr wrap="square" rtlCol="0">
            <a:spAutoFit/>
          </a:bodyPr>
          <a:lstStyle/>
          <a:p>
            <a:pPr>
              <a:lnSpc>
                <a:spcPct val="130000"/>
              </a:lnSpc>
            </a:pPr>
            <a:r>
              <a:rPr lang="en-US" altLang="zh-CN" sz="12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15625"/>
          <a:stretch>
            <a:fillRect/>
          </a:stretch>
        </p:blipFill>
        <p:spPr>
          <a:xfrm>
            <a:off x="0" y="0"/>
            <a:ext cx="12192000" cy="6858000"/>
          </a:xfrm>
          <a:prstGeom prst="rect">
            <a:avLst/>
          </a:prstGeom>
        </p:spPr>
      </p:pic>
      <p:sp>
        <p:nvSpPr>
          <p:cNvPr id="4" name="矩形 3"/>
          <p:cNvSpPr/>
          <p:nvPr/>
        </p:nvSpPr>
        <p:spPr>
          <a:xfrm>
            <a:off x="694660" y="390746"/>
            <a:ext cx="10802679" cy="6076507"/>
          </a:xfrm>
          <a:prstGeom prst="rect">
            <a:avLst/>
          </a:prstGeom>
          <a:solidFill>
            <a:srgbClr val="0018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76"/>
          <p:cNvSpPr txBox="1"/>
          <p:nvPr/>
        </p:nvSpPr>
        <p:spPr>
          <a:xfrm>
            <a:off x="3996673" y="2612420"/>
            <a:ext cx="4198650" cy="923330"/>
          </a:xfrm>
          <a:prstGeom prst="rect">
            <a:avLst/>
          </a:prstGeom>
          <a:noFill/>
        </p:spPr>
        <p:txBody>
          <a:bodyPr wrap="none" rtlCol="0">
            <a:spAutoFit/>
          </a:bodyPr>
          <a:lstStyle/>
          <a:p>
            <a:pPr algn="ctr"/>
            <a:r>
              <a:rPr lang="en-US" altLang="zh-CN" sz="5400" b="1" dirty="0">
                <a:solidFill>
                  <a:srgbClr val="C29230"/>
                </a:solidFill>
                <a:latin typeface="微软雅黑" panose="020B0503020204020204" pitchFamily="34" charset="-122"/>
                <a:ea typeface="微软雅黑" panose="020B0503020204020204" pitchFamily="34" charset="-122"/>
              </a:rPr>
              <a:t>PART </a:t>
            </a:r>
            <a:r>
              <a:rPr lang="en-US" altLang="zh-CN" sz="5400" b="1" dirty="0" smtClean="0">
                <a:solidFill>
                  <a:srgbClr val="C29230"/>
                </a:solidFill>
                <a:latin typeface="微软雅黑" panose="020B0503020204020204" pitchFamily="34" charset="-122"/>
                <a:ea typeface="微软雅黑" panose="020B0503020204020204" pitchFamily="34" charset="-122"/>
              </a:rPr>
              <a:t>FOUR</a:t>
            </a:r>
            <a:endParaRPr lang="zh-CN" altLang="en-US" sz="5400" b="1" dirty="0">
              <a:solidFill>
                <a:srgbClr val="C29230"/>
              </a:solidFill>
              <a:latin typeface="微软雅黑" panose="020B0503020204020204" pitchFamily="34" charset="-122"/>
              <a:ea typeface="微软雅黑" panose="020B0503020204020204" pitchFamily="34" charset="-122"/>
            </a:endParaRPr>
          </a:p>
        </p:txBody>
      </p:sp>
      <p:sp>
        <p:nvSpPr>
          <p:cNvPr id="40" name="文本框 21"/>
          <p:cNvSpPr txBox="1"/>
          <p:nvPr/>
        </p:nvSpPr>
        <p:spPr>
          <a:xfrm>
            <a:off x="4086912" y="3997415"/>
            <a:ext cx="4018173"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Fresh business general template</a:t>
            </a:r>
          </a:p>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000" dirty="0" err="1">
                <a:solidFill>
                  <a:srgbClr val="C29230"/>
                </a:solidFill>
                <a:latin typeface="微软雅黑" panose="020B0503020204020204" pitchFamily="34" charset="-122"/>
                <a:ea typeface="微软雅黑" panose="020B0503020204020204" pitchFamily="34" charset="-122"/>
              </a:rPr>
              <a:t>dataa</a:t>
            </a:r>
            <a:endParaRPr lang="zh-CN" altLang="en-US" sz="1000" dirty="0">
              <a:solidFill>
                <a:srgbClr val="C29230"/>
              </a:solidFill>
              <a:latin typeface="微软雅黑" panose="020B0503020204020204" pitchFamily="34" charset="-122"/>
              <a:ea typeface="微软雅黑" panose="020B0503020204020204" pitchFamily="34" charset="-122"/>
            </a:endParaRPr>
          </a:p>
        </p:txBody>
      </p:sp>
      <p:sp>
        <p:nvSpPr>
          <p:cNvPr id="41" name="矩形 40"/>
          <p:cNvSpPr/>
          <p:nvPr/>
        </p:nvSpPr>
        <p:spPr>
          <a:xfrm>
            <a:off x="4456768" y="3535750"/>
            <a:ext cx="3278462" cy="461665"/>
          </a:xfrm>
          <a:prstGeom prst="rect">
            <a:avLst/>
          </a:prstGeom>
        </p:spPr>
        <p:txBody>
          <a:bodyPr wrap="none">
            <a:spAutoFit/>
          </a:bodyPr>
          <a:lstStyle/>
          <a:p>
            <a:pPr algn="ctr">
              <a:spcBef>
                <a:spcPct val="0"/>
              </a:spcBef>
            </a:pPr>
            <a:r>
              <a:rPr lang="en-US" altLang="zh-CN" sz="2400" dirty="0">
                <a:solidFill>
                  <a:srgbClr val="C29230"/>
                </a:solidFill>
                <a:latin typeface="微软雅黑" panose="020B0503020204020204" pitchFamily="34" charset="-122"/>
                <a:ea typeface="微软雅黑" panose="020B0503020204020204" pitchFamily="34" charset="-122"/>
              </a:rPr>
              <a:t>ADD THE TITLE HERE</a:t>
            </a:r>
          </a:p>
        </p:txBody>
      </p:sp>
      <p:sp>
        <p:nvSpPr>
          <p:cNvPr id="43" name="等腰三角形 42"/>
          <p:cNvSpPr/>
          <p:nvPr/>
        </p:nvSpPr>
        <p:spPr>
          <a:xfrm flipV="1">
            <a:off x="5760862" y="1839228"/>
            <a:ext cx="670273" cy="577819"/>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flipV="1">
            <a:off x="5973420" y="4920743"/>
            <a:ext cx="245157" cy="211341"/>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稻壳儿小白白(http://dwz.cn/Wu2UP)"/>
          <p:cNvSpPr>
            <a:spLocks noChangeArrowheads="1"/>
          </p:cNvSpPr>
          <p:nvPr/>
        </p:nvSpPr>
        <p:spPr bwMode="auto">
          <a:xfrm>
            <a:off x="2146223" y="2275905"/>
            <a:ext cx="862013" cy="862012"/>
          </a:xfrm>
          <a:prstGeom prst="pentagon">
            <a:avLst/>
          </a:prstGeom>
          <a:solidFill>
            <a:srgbClr val="C29230"/>
          </a:solidFill>
          <a:ln>
            <a:noFill/>
          </a:ln>
        </p:spPr>
        <p:txBody>
          <a:bodyPr anchor="ctr"/>
          <a:lstStyle>
            <a:lvl1pPr defTabSz="912495">
              <a:defRPr>
                <a:solidFill>
                  <a:schemeClr val="tx1"/>
                </a:solidFill>
                <a:latin typeface="Arial" panose="020B0604020202020204" pitchFamily="34" charset="0"/>
                <a:ea typeface="微软雅黑" panose="020B0503020204020204" pitchFamily="34" charset="-122"/>
              </a:defRPr>
            </a:lvl1pPr>
            <a:lvl2pPr marL="742950" indent="-285750" defTabSz="912495">
              <a:defRPr>
                <a:solidFill>
                  <a:schemeClr val="tx1"/>
                </a:solidFill>
                <a:latin typeface="Arial" panose="020B0604020202020204" pitchFamily="34" charset="0"/>
                <a:ea typeface="微软雅黑" panose="020B0503020204020204" pitchFamily="34" charset="-122"/>
              </a:defRPr>
            </a:lvl2pPr>
            <a:lvl3pPr marL="1143000" indent="-228600" defTabSz="912495">
              <a:defRPr>
                <a:solidFill>
                  <a:schemeClr val="tx1"/>
                </a:solidFill>
                <a:latin typeface="Arial" panose="020B0604020202020204" pitchFamily="34" charset="0"/>
                <a:ea typeface="微软雅黑" panose="020B0503020204020204" pitchFamily="34" charset="-122"/>
              </a:defRPr>
            </a:lvl3pPr>
            <a:lvl4pPr marL="1600200" indent="-228600" defTabSz="912495">
              <a:defRPr>
                <a:solidFill>
                  <a:schemeClr val="tx1"/>
                </a:solidFill>
                <a:latin typeface="Arial" panose="020B0604020202020204" pitchFamily="34" charset="0"/>
                <a:ea typeface="微软雅黑" panose="020B0503020204020204" pitchFamily="34" charset="-122"/>
              </a:defRPr>
            </a:lvl4pPr>
            <a:lvl5pPr marL="2057400" indent="-228600" defTabSz="912495">
              <a:defRPr>
                <a:solidFill>
                  <a:schemeClr val="tx1"/>
                </a:solidFill>
                <a:latin typeface="Arial" panose="020B0604020202020204" pitchFamily="34" charset="0"/>
                <a:ea typeface="微软雅黑" panose="020B0503020204020204" pitchFamily="34"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ru-RU" altLang="en-US" sz="2800">
              <a:solidFill>
                <a:srgbClr val="C29230"/>
              </a:solidFill>
              <a:sym typeface="Arial" panose="020B0604020202020204" pitchFamily="34" charset="0"/>
            </a:endParaRPr>
          </a:p>
        </p:txBody>
      </p:sp>
      <p:sp>
        <p:nvSpPr>
          <p:cNvPr id="6" name="稻壳儿小白白(http://dwz.cn/Wu2UP)"/>
          <p:cNvSpPr>
            <a:spLocks noChangeArrowheads="1"/>
          </p:cNvSpPr>
          <p:nvPr/>
        </p:nvSpPr>
        <p:spPr bwMode="auto">
          <a:xfrm>
            <a:off x="5662539" y="2275905"/>
            <a:ext cx="862013" cy="862012"/>
          </a:xfrm>
          <a:prstGeom prst="pentagon">
            <a:avLst/>
          </a:prstGeom>
          <a:solidFill>
            <a:srgbClr val="C29230"/>
          </a:solidFill>
          <a:ln>
            <a:noFill/>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ru-RU" altLang="en-US">
              <a:solidFill>
                <a:srgbClr val="C29230"/>
              </a:solidFill>
              <a:sym typeface="Arial" panose="020B0604020202020204" pitchFamily="34" charset="0"/>
            </a:endParaRPr>
          </a:p>
        </p:txBody>
      </p:sp>
      <p:sp>
        <p:nvSpPr>
          <p:cNvPr id="7" name="稻壳儿小白白(http://dwz.cn/Wu2UP)"/>
          <p:cNvSpPr>
            <a:spLocks noChangeArrowheads="1"/>
          </p:cNvSpPr>
          <p:nvPr/>
        </p:nvSpPr>
        <p:spPr bwMode="auto">
          <a:xfrm>
            <a:off x="9158280" y="2275905"/>
            <a:ext cx="860425" cy="862012"/>
          </a:xfrm>
          <a:prstGeom prst="pentagon">
            <a:avLst/>
          </a:prstGeom>
          <a:solidFill>
            <a:srgbClr val="C29230"/>
          </a:solidFill>
          <a:ln>
            <a:noFill/>
          </a:ln>
        </p:spPr>
        <p:txBody>
          <a:bodyPr anchor="ctr"/>
          <a:lstStyle>
            <a:lvl1pPr defTabSz="912495">
              <a:defRPr>
                <a:solidFill>
                  <a:schemeClr val="tx1"/>
                </a:solidFill>
                <a:latin typeface="Arial" panose="020B0604020202020204" pitchFamily="34" charset="0"/>
                <a:ea typeface="微软雅黑" panose="020B0503020204020204" pitchFamily="34" charset="-122"/>
              </a:defRPr>
            </a:lvl1pPr>
            <a:lvl2pPr marL="742950" indent="-285750" defTabSz="912495">
              <a:defRPr>
                <a:solidFill>
                  <a:schemeClr val="tx1"/>
                </a:solidFill>
                <a:latin typeface="Arial" panose="020B0604020202020204" pitchFamily="34" charset="0"/>
                <a:ea typeface="微软雅黑" panose="020B0503020204020204" pitchFamily="34" charset="-122"/>
              </a:defRPr>
            </a:lvl2pPr>
            <a:lvl3pPr marL="1143000" indent="-228600" defTabSz="912495">
              <a:defRPr>
                <a:solidFill>
                  <a:schemeClr val="tx1"/>
                </a:solidFill>
                <a:latin typeface="Arial" panose="020B0604020202020204" pitchFamily="34" charset="0"/>
                <a:ea typeface="微软雅黑" panose="020B0503020204020204" pitchFamily="34" charset="-122"/>
              </a:defRPr>
            </a:lvl3pPr>
            <a:lvl4pPr marL="1600200" indent="-228600" defTabSz="912495">
              <a:defRPr>
                <a:solidFill>
                  <a:schemeClr val="tx1"/>
                </a:solidFill>
                <a:latin typeface="Arial" panose="020B0604020202020204" pitchFamily="34" charset="0"/>
                <a:ea typeface="微软雅黑" panose="020B0503020204020204" pitchFamily="34" charset="-122"/>
              </a:defRPr>
            </a:lvl4pPr>
            <a:lvl5pPr marL="2057400" indent="-228600" defTabSz="912495">
              <a:defRPr>
                <a:solidFill>
                  <a:schemeClr val="tx1"/>
                </a:solidFill>
                <a:latin typeface="Arial" panose="020B0604020202020204" pitchFamily="34" charset="0"/>
                <a:ea typeface="微软雅黑" panose="020B0503020204020204" pitchFamily="34"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ru-RU" altLang="en-US" sz="2400">
              <a:solidFill>
                <a:srgbClr val="C29230"/>
              </a:solidFill>
              <a:sym typeface="Arial" panose="020B0604020202020204" pitchFamily="34" charset="0"/>
            </a:endParaRPr>
          </a:p>
        </p:txBody>
      </p:sp>
      <p:sp>
        <p:nvSpPr>
          <p:cNvPr id="8" name="稻壳儿小白白(http://dwz.cn/Wu2UP)"/>
          <p:cNvSpPr/>
          <p:nvPr/>
        </p:nvSpPr>
        <p:spPr bwMode="auto">
          <a:xfrm>
            <a:off x="9382117" y="2602093"/>
            <a:ext cx="412750" cy="369888"/>
          </a:xfrm>
          <a:custGeom>
            <a:avLst/>
            <a:gdLst>
              <a:gd name="T0" fmla="*/ 305537980 w 497"/>
              <a:gd name="T1" fmla="*/ 48581956 h 444"/>
              <a:gd name="T2" fmla="*/ 305537980 w 497"/>
              <a:gd name="T3" fmla="*/ 48581956 h 444"/>
              <a:gd name="T4" fmla="*/ 293813222 w 497"/>
              <a:gd name="T5" fmla="*/ 48581956 h 444"/>
              <a:gd name="T6" fmla="*/ 293813222 w 497"/>
              <a:gd name="T7" fmla="*/ 307452738 h 444"/>
              <a:gd name="T8" fmla="*/ 305537980 w 497"/>
              <a:gd name="T9" fmla="*/ 307452738 h 444"/>
              <a:gd name="T10" fmla="*/ 342092515 w 497"/>
              <a:gd name="T11" fmla="*/ 276221362 h 444"/>
              <a:gd name="T12" fmla="*/ 342092515 w 497"/>
              <a:gd name="T13" fmla="*/ 86058942 h 444"/>
              <a:gd name="T14" fmla="*/ 305537980 w 497"/>
              <a:gd name="T15" fmla="*/ 48581956 h 444"/>
              <a:gd name="T16" fmla="*/ 0 w 497"/>
              <a:gd name="T17" fmla="*/ 86058942 h 444"/>
              <a:gd name="T18" fmla="*/ 0 w 497"/>
              <a:gd name="T19" fmla="*/ 86058942 h 444"/>
              <a:gd name="T20" fmla="*/ 0 w 497"/>
              <a:gd name="T21" fmla="*/ 276221362 h 444"/>
              <a:gd name="T22" fmla="*/ 36554535 w 497"/>
              <a:gd name="T23" fmla="*/ 307452738 h 444"/>
              <a:gd name="T24" fmla="*/ 48968594 w 497"/>
              <a:gd name="T25" fmla="*/ 307452738 h 444"/>
              <a:gd name="T26" fmla="*/ 48968594 w 497"/>
              <a:gd name="T27" fmla="*/ 48581956 h 444"/>
              <a:gd name="T28" fmla="*/ 36554535 w 497"/>
              <a:gd name="T29" fmla="*/ 48581956 h 444"/>
              <a:gd name="T30" fmla="*/ 0 w 497"/>
              <a:gd name="T31" fmla="*/ 86058942 h 444"/>
              <a:gd name="T32" fmla="*/ 232429740 w 497"/>
              <a:gd name="T33" fmla="*/ 18044536 h 444"/>
              <a:gd name="T34" fmla="*/ 232429740 w 497"/>
              <a:gd name="T35" fmla="*/ 18044536 h 444"/>
              <a:gd name="T36" fmla="*/ 171046258 w 497"/>
              <a:gd name="T37" fmla="*/ 0 h 444"/>
              <a:gd name="T38" fmla="*/ 110352076 w 497"/>
              <a:gd name="T39" fmla="*/ 18044536 h 444"/>
              <a:gd name="T40" fmla="*/ 110352076 w 497"/>
              <a:gd name="T41" fmla="*/ 48581956 h 444"/>
              <a:gd name="T42" fmla="*/ 73798371 w 497"/>
              <a:gd name="T43" fmla="*/ 48581956 h 444"/>
              <a:gd name="T44" fmla="*/ 73798371 w 497"/>
              <a:gd name="T45" fmla="*/ 307452738 h 444"/>
              <a:gd name="T46" fmla="*/ 268983445 w 497"/>
              <a:gd name="T47" fmla="*/ 307452738 h 444"/>
              <a:gd name="T48" fmla="*/ 268983445 w 497"/>
              <a:gd name="T49" fmla="*/ 48581956 h 444"/>
              <a:gd name="T50" fmla="*/ 232429740 w 497"/>
              <a:gd name="T51" fmla="*/ 48581956 h 444"/>
              <a:gd name="T52" fmla="*/ 232429740 w 497"/>
              <a:gd name="T53" fmla="*/ 18044536 h 444"/>
              <a:gd name="T54" fmla="*/ 207599962 w 497"/>
              <a:gd name="T55" fmla="*/ 48581956 h 444"/>
              <a:gd name="T56" fmla="*/ 207599962 w 497"/>
              <a:gd name="T57" fmla="*/ 48581956 h 444"/>
              <a:gd name="T58" fmla="*/ 134491722 w 497"/>
              <a:gd name="T59" fmla="*/ 48581956 h 444"/>
              <a:gd name="T60" fmla="*/ 134491722 w 497"/>
              <a:gd name="T61" fmla="*/ 30537420 h 444"/>
              <a:gd name="T62" fmla="*/ 171046258 w 497"/>
              <a:gd name="T63" fmla="*/ 18044536 h 444"/>
              <a:gd name="T64" fmla="*/ 207599962 w 497"/>
              <a:gd name="T65" fmla="*/ 30537420 h 444"/>
              <a:gd name="T66" fmla="*/ 207599962 w 497"/>
              <a:gd name="T67" fmla="*/ 48581956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00183C"/>
          </a:solidFill>
          <a:ln>
            <a:noFill/>
          </a:ln>
        </p:spPr>
        <p:txBody>
          <a:bodyPr wrap="none" anchor="ctr"/>
          <a:lstStyle/>
          <a:p>
            <a:endParaRPr lang="zh-CN" altLang="en-US">
              <a:solidFill>
                <a:srgbClr val="C29230"/>
              </a:solidFill>
            </a:endParaRPr>
          </a:p>
        </p:txBody>
      </p:sp>
      <p:sp>
        <p:nvSpPr>
          <p:cNvPr id="11" name="稻壳儿小白白(http://dwz.cn/Wu2UP)"/>
          <p:cNvSpPr/>
          <p:nvPr/>
        </p:nvSpPr>
        <p:spPr bwMode="auto">
          <a:xfrm>
            <a:off x="2392286" y="2631462"/>
            <a:ext cx="369887" cy="311150"/>
          </a:xfrm>
          <a:custGeom>
            <a:avLst/>
            <a:gdLst>
              <a:gd name="T0" fmla="*/ 301204649 w 444"/>
              <a:gd name="T1" fmla="*/ 148218346 h 373"/>
              <a:gd name="T2" fmla="*/ 301204649 w 444"/>
              <a:gd name="T3" fmla="*/ 148218346 h 373"/>
              <a:gd name="T4" fmla="*/ 245683277 w 444"/>
              <a:gd name="T5" fmla="*/ 18788288 h 373"/>
              <a:gd name="T6" fmla="*/ 221392365 w 444"/>
              <a:gd name="T7" fmla="*/ 0 h 373"/>
              <a:gd name="T8" fmla="*/ 86058709 w 444"/>
              <a:gd name="T9" fmla="*/ 0 h 373"/>
              <a:gd name="T10" fmla="*/ 55521372 w 444"/>
              <a:gd name="T11" fmla="*/ 18788288 h 373"/>
              <a:gd name="T12" fmla="*/ 6246425 w 444"/>
              <a:gd name="T13" fmla="*/ 148218346 h 373"/>
              <a:gd name="T14" fmla="*/ 0 w 444"/>
              <a:gd name="T15" fmla="*/ 178836174 h 373"/>
              <a:gd name="T16" fmla="*/ 12492017 w 444"/>
              <a:gd name="T17" fmla="*/ 240071828 h 373"/>
              <a:gd name="T18" fmla="*/ 31231292 w 444"/>
              <a:gd name="T19" fmla="*/ 258860116 h 373"/>
              <a:gd name="T20" fmla="*/ 276913737 w 444"/>
              <a:gd name="T21" fmla="*/ 258860116 h 373"/>
              <a:gd name="T22" fmla="*/ 294959057 w 444"/>
              <a:gd name="T23" fmla="*/ 240071828 h 373"/>
              <a:gd name="T24" fmla="*/ 307451074 w 444"/>
              <a:gd name="T25" fmla="*/ 178836174 h 373"/>
              <a:gd name="T26" fmla="*/ 301204649 w 444"/>
              <a:gd name="T27" fmla="*/ 148218346 h 373"/>
              <a:gd name="T28" fmla="*/ 276913737 w 444"/>
              <a:gd name="T29" fmla="*/ 191361421 h 373"/>
              <a:gd name="T30" fmla="*/ 276913737 w 444"/>
              <a:gd name="T31" fmla="*/ 191361421 h 373"/>
              <a:gd name="T32" fmla="*/ 276913737 w 444"/>
              <a:gd name="T33" fmla="*/ 215717042 h 373"/>
              <a:gd name="T34" fmla="*/ 258175294 w 444"/>
              <a:gd name="T35" fmla="*/ 234504496 h 373"/>
              <a:gd name="T36" fmla="*/ 49275780 w 444"/>
              <a:gd name="T37" fmla="*/ 234504496 h 373"/>
              <a:gd name="T38" fmla="*/ 31231292 w 444"/>
              <a:gd name="T39" fmla="*/ 215717042 h 373"/>
              <a:gd name="T40" fmla="*/ 24290912 w 444"/>
              <a:gd name="T41" fmla="*/ 191361421 h 373"/>
              <a:gd name="T42" fmla="*/ 43029355 w 444"/>
              <a:gd name="T43" fmla="*/ 172573133 h 373"/>
              <a:gd name="T44" fmla="*/ 264421720 w 444"/>
              <a:gd name="T45" fmla="*/ 172573133 h 373"/>
              <a:gd name="T46" fmla="*/ 276913737 w 444"/>
              <a:gd name="T47" fmla="*/ 191361421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rgbClr val="00183C"/>
          </a:solidFill>
          <a:ln>
            <a:noFill/>
          </a:ln>
        </p:spPr>
        <p:txBody>
          <a:bodyPr wrap="none" anchor="ctr"/>
          <a:lstStyle/>
          <a:p>
            <a:endParaRPr lang="zh-CN" altLang="en-US">
              <a:solidFill>
                <a:srgbClr val="C29230"/>
              </a:solidFill>
            </a:endParaRPr>
          </a:p>
        </p:txBody>
      </p:sp>
      <p:sp>
        <p:nvSpPr>
          <p:cNvPr id="12" name="稻壳儿小白白(http://dwz.cn/Wu2UP)"/>
          <p:cNvSpPr/>
          <p:nvPr/>
        </p:nvSpPr>
        <p:spPr bwMode="auto">
          <a:xfrm>
            <a:off x="5880027" y="2594950"/>
            <a:ext cx="376237" cy="384175"/>
          </a:xfrm>
          <a:custGeom>
            <a:avLst/>
            <a:gdLst>
              <a:gd name="T0" fmla="*/ 190536572 w 452"/>
              <a:gd name="T1" fmla="*/ 208133043 h 462"/>
              <a:gd name="T2" fmla="*/ 190536572 w 452"/>
              <a:gd name="T3" fmla="*/ 208133043 h 462"/>
              <a:gd name="T4" fmla="*/ 300701596 w 452"/>
              <a:gd name="T5" fmla="*/ 17978060 h 462"/>
              <a:gd name="T6" fmla="*/ 300701596 w 452"/>
              <a:gd name="T7" fmla="*/ 12446605 h 462"/>
              <a:gd name="T8" fmla="*/ 294466216 w 452"/>
              <a:gd name="T9" fmla="*/ 12446605 h 462"/>
              <a:gd name="T10" fmla="*/ 110165024 w 452"/>
              <a:gd name="T11" fmla="*/ 123081521 h 462"/>
              <a:gd name="T12" fmla="*/ 6235379 w 452"/>
              <a:gd name="T13" fmla="*/ 208133043 h 462"/>
              <a:gd name="T14" fmla="*/ 24249806 w 452"/>
              <a:gd name="T15" fmla="*/ 226802950 h 462"/>
              <a:gd name="T16" fmla="*/ 60972036 w 452"/>
              <a:gd name="T17" fmla="*/ 214356345 h 462"/>
              <a:gd name="T18" fmla="*/ 104622187 w 452"/>
              <a:gd name="T19" fmla="*/ 257227614 h 462"/>
              <a:gd name="T20" fmla="*/ 92150596 w 452"/>
              <a:gd name="T21" fmla="*/ 293875581 h 462"/>
              <a:gd name="T22" fmla="*/ 104622187 w 452"/>
              <a:gd name="T23" fmla="*/ 312545488 h 462"/>
              <a:gd name="T24" fmla="*/ 190536572 w 452"/>
              <a:gd name="T25" fmla="*/ 208133043 h 462"/>
              <a:gd name="T26" fmla="*/ 208550999 w 452"/>
              <a:gd name="T27" fmla="*/ 103720598 h 462"/>
              <a:gd name="T28" fmla="*/ 208550999 w 452"/>
              <a:gd name="T29" fmla="*/ 103720598 h 462"/>
              <a:gd name="T30" fmla="*/ 208550999 w 452"/>
              <a:gd name="T31" fmla="*/ 67072631 h 462"/>
              <a:gd name="T32" fmla="*/ 245272396 w 452"/>
              <a:gd name="T33" fmla="*/ 67072631 h 462"/>
              <a:gd name="T34" fmla="*/ 245272396 w 452"/>
              <a:gd name="T35" fmla="*/ 103720598 h 462"/>
              <a:gd name="T36" fmla="*/ 208550999 w 452"/>
              <a:gd name="T37" fmla="*/ 103720598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00183C"/>
          </a:solidFill>
          <a:ln>
            <a:noFill/>
          </a:ln>
        </p:spPr>
        <p:txBody>
          <a:bodyPr wrap="none" anchor="ctr"/>
          <a:lstStyle/>
          <a:p>
            <a:endParaRPr lang="zh-CN" altLang="en-US">
              <a:solidFill>
                <a:srgbClr val="C29230"/>
              </a:solidFill>
            </a:endParaRPr>
          </a:p>
        </p:txBody>
      </p:sp>
      <p:sp>
        <p:nvSpPr>
          <p:cNvPr id="13" name="TextBox 76"/>
          <p:cNvSpPr txBox="1"/>
          <p:nvPr/>
        </p:nvSpPr>
        <p:spPr>
          <a:xfrm>
            <a:off x="1731744" y="3303852"/>
            <a:ext cx="1733670" cy="338554"/>
          </a:xfrm>
          <a:prstGeom prst="rect">
            <a:avLst/>
          </a:prstGeom>
          <a:noFill/>
          <a:effectLst/>
        </p:spPr>
        <p:txBody>
          <a:bodyPr wrap="square" rtlCol="0">
            <a:spAutoFit/>
          </a:bodyPr>
          <a:lstStyle/>
          <a:p>
            <a:pPr algn="ctr"/>
            <a:r>
              <a:rPr lang="en-US" altLang="zh-CN" sz="1600" b="1" dirty="0" smtClean="0">
                <a:solidFill>
                  <a:srgbClr val="C29230"/>
                </a:solidFill>
                <a:latin typeface="微软雅黑" panose="020B0503020204020204" pitchFamily="34" charset="-122"/>
                <a:ea typeface="微软雅黑" panose="020B0503020204020204" pitchFamily="34" charset="-122"/>
              </a:rPr>
              <a:t>Add title here</a:t>
            </a:r>
          </a:p>
        </p:txBody>
      </p:sp>
      <p:sp>
        <p:nvSpPr>
          <p:cNvPr id="14" name="文本框 13"/>
          <p:cNvSpPr txBox="1"/>
          <p:nvPr/>
        </p:nvSpPr>
        <p:spPr>
          <a:xfrm>
            <a:off x="1387399" y="3727804"/>
            <a:ext cx="2424892" cy="1831399"/>
          </a:xfrm>
          <a:prstGeom prst="rect">
            <a:avLst/>
          </a:prstGeom>
          <a:noFill/>
          <a:effectLst/>
        </p:spPr>
        <p:txBody>
          <a:bodyPr wrap="square" rtlCol="0">
            <a:spAutoFit/>
          </a:bodyPr>
          <a:lstStyle/>
          <a:p>
            <a:pPr algn="ctr">
              <a:lnSpc>
                <a:spcPct val="130000"/>
              </a:lnSpc>
            </a:pPr>
            <a:r>
              <a:rPr lang="en-US" altLang="zh-CN" sz="11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a:t>
            </a:r>
          </a:p>
        </p:txBody>
      </p:sp>
      <p:sp>
        <p:nvSpPr>
          <p:cNvPr id="15" name="TextBox 76"/>
          <p:cNvSpPr txBox="1"/>
          <p:nvPr/>
        </p:nvSpPr>
        <p:spPr>
          <a:xfrm>
            <a:off x="5231041" y="3303852"/>
            <a:ext cx="1733670" cy="338554"/>
          </a:xfrm>
          <a:prstGeom prst="rect">
            <a:avLst/>
          </a:prstGeom>
          <a:noFill/>
          <a:effectLst/>
        </p:spPr>
        <p:txBody>
          <a:bodyPr wrap="square" rtlCol="0">
            <a:spAutoFit/>
          </a:bodyPr>
          <a:lstStyle/>
          <a:p>
            <a:pPr algn="ctr"/>
            <a:r>
              <a:rPr lang="en-US" altLang="zh-CN" sz="1600" b="1" dirty="0" smtClean="0">
                <a:solidFill>
                  <a:srgbClr val="C29230"/>
                </a:solidFill>
                <a:latin typeface="微软雅黑" panose="020B0503020204020204" pitchFamily="34" charset="-122"/>
                <a:ea typeface="微软雅黑" panose="020B0503020204020204" pitchFamily="34" charset="-122"/>
              </a:rPr>
              <a:t>Add title here</a:t>
            </a:r>
          </a:p>
        </p:txBody>
      </p:sp>
      <p:sp>
        <p:nvSpPr>
          <p:cNvPr id="16" name="文本框 15"/>
          <p:cNvSpPr txBox="1"/>
          <p:nvPr/>
        </p:nvSpPr>
        <p:spPr>
          <a:xfrm>
            <a:off x="4886696" y="3727804"/>
            <a:ext cx="2424892" cy="1831399"/>
          </a:xfrm>
          <a:prstGeom prst="rect">
            <a:avLst/>
          </a:prstGeom>
          <a:noFill/>
          <a:effectLst/>
        </p:spPr>
        <p:txBody>
          <a:bodyPr wrap="square" rtlCol="0">
            <a:spAutoFit/>
          </a:bodyPr>
          <a:lstStyle/>
          <a:p>
            <a:pPr algn="ctr">
              <a:lnSpc>
                <a:spcPct val="130000"/>
              </a:lnSpc>
            </a:pPr>
            <a:r>
              <a:rPr lang="en-US" altLang="zh-CN" sz="11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a:t>
            </a:r>
          </a:p>
        </p:txBody>
      </p:sp>
      <p:sp>
        <p:nvSpPr>
          <p:cNvPr id="17" name="TextBox 76"/>
          <p:cNvSpPr txBox="1"/>
          <p:nvPr/>
        </p:nvSpPr>
        <p:spPr>
          <a:xfrm>
            <a:off x="8727806" y="3303852"/>
            <a:ext cx="1733670" cy="338554"/>
          </a:xfrm>
          <a:prstGeom prst="rect">
            <a:avLst/>
          </a:prstGeom>
          <a:noFill/>
          <a:effectLst/>
        </p:spPr>
        <p:txBody>
          <a:bodyPr wrap="square" rtlCol="0">
            <a:spAutoFit/>
          </a:bodyPr>
          <a:lstStyle/>
          <a:p>
            <a:pPr algn="ctr"/>
            <a:r>
              <a:rPr lang="en-US" altLang="zh-CN" sz="1600" b="1" dirty="0" smtClean="0">
                <a:solidFill>
                  <a:srgbClr val="C29230"/>
                </a:solidFill>
                <a:latin typeface="微软雅黑" panose="020B0503020204020204" pitchFamily="34" charset="-122"/>
                <a:ea typeface="微软雅黑" panose="020B0503020204020204" pitchFamily="34" charset="-122"/>
              </a:rPr>
              <a:t>Add title here</a:t>
            </a:r>
          </a:p>
        </p:txBody>
      </p:sp>
      <p:sp>
        <p:nvSpPr>
          <p:cNvPr id="18" name="文本框 17"/>
          <p:cNvSpPr txBox="1"/>
          <p:nvPr/>
        </p:nvSpPr>
        <p:spPr>
          <a:xfrm>
            <a:off x="8383461" y="3727804"/>
            <a:ext cx="2424892" cy="1831399"/>
          </a:xfrm>
          <a:prstGeom prst="rect">
            <a:avLst/>
          </a:prstGeom>
          <a:noFill/>
          <a:effectLst/>
        </p:spPr>
        <p:txBody>
          <a:bodyPr wrap="square" rtlCol="0">
            <a:spAutoFit/>
          </a:bodyPr>
          <a:lstStyle/>
          <a:p>
            <a:pPr algn="ctr">
              <a:lnSpc>
                <a:spcPct val="130000"/>
              </a:lnSpc>
            </a:pPr>
            <a:r>
              <a:rPr lang="en-US" altLang="zh-CN" sz="11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This template is the spring and autumn advertising original</a:t>
            </a:r>
          </a:p>
        </p:txBody>
      </p:sp>
      <p:cxnSp>
        <p:nvCxnSpPr>
          <p:cNvPr id="19" name="直接连接符 18"/>
          <p:cNvCxnSpPr/>
          <p:nvPr/>
        </p:nvCxnSpPr>
        <p:spPr>
          <a:xfrm>
            <a:off x="4373870" y="2147341"/>
            <a:ext cx="0" cy="3612436"/>
          </a:xfrm>
          <a:prstGeom prst="line">
            <a:avLst/>
          </a:prstGeom>
          <a:ln w="19050" cmpd="sng">
            <a:solidFill>
              <a:srgbClr val="C29230"/>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06444" y="2147341"/>
            <a:ext cx="0" cy="3612436"/>
          </a:xfrm>
          <a:prstGeom prst="line">
            <a:avLst/>
          </a:prstGeom>
          <a:ln w="19050" cmpd="sng">
            <a:solidFill>
              <a:srgbClr val="C29230"/>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a:off x="1357314" y="2371725"/>
            <a:ext cx="2428874" cy="2428874"/>
          </a:xfrm>
          <a:prstGeom prst="round2DiagRect">
            <a:avLst/>
          </a:prstGeom>
          <a:noFill/>
          <a:ln w="28575">
            <a:solidFill>
              <a:srgbClr val="C29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6" name="对角圆角矩形 5"/>
          <p:cNvSpPr/>
          <p:nvPr/>
        </p:nvSpPr>
        <p:spPr>
          <a:xfrm>
            <a:off x="1564483" y="2578894"/>
            <a:ext cx="2014537" cy="2014537"/>
          </a:xfrm>
          <a:prstGeom prst="round2DiagRect">
            <a:avLst/>
          </a:prstGeom>
          <a:blipFill dpi="0" rotWithShape="1">
            <a:blip r:embed="rId2"/>
            <a:srcRect/>
            <a:stretch>
              <a:fillRect l="-20000" r="-200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7" name="文本框 6"/>
          <p:cNvSpPr txBox="1"/>
          <p:nvPr/>
        </p:nvSpPr>
        <p:spPr>
          <a:xfrm>
            <a:off x="4453544" y="2979004"/>
            <a:ext cx="6690705" cy="1772793"/>
          </a:xfrm>
          <a:prstGeom prst="rect">
            <a:avLst/>
          </a:prstGeom>
          <a:noFill/>
        </p:spPr>
        <p:txBody>
          <a:bodyPr wrap="square" rtlCol="0">
            <a:spAutoFit/>
          </a:bodyPr>
          <a:lstStyle/>
          <a:p>
            <a:pPr marL="342900" indent="-342900">
              <a:lnSpc>
                <a:spcPct val="130000"/>
              </a:lnSpc>
              <a:buFont typeface="+mj-ea"/>
              <a:buAutoNum type="circleNumDbPlain"/>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This template is the spring and autumn advertising original </a:t>
            </a:r>
          </a:p>
          <a:p>
            <a:pPr marL="342900" indent="-342900">
              <a:lnSpc>
                <a:spcPct val="130000"/>
              </a:lnSpc>
              <a:buFont typeface="+mj-ea"/>
              <a:buAutoNum type="circleNumDbPlain"/>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a:p>
            <a:pPr marL="342900" indent="-342900">
              <a:lnSpc>
                <a:spcPct val="130000"/>
              </a:lnSpc>
              <a:buFont typeface="+mj-ea"/>
              <a:buAutoNum type="circleNumDbPlain"/>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 This template is the spring and autumn advertising original </a:t>
            </a:r>
          </a:p>
        </p:txBody>
      </p:sp>
      <p:sp>
        <p:nvSpPr>
          <p:cNvPr id="8" name="TextBox 76"/>
          <p:cNvSpPr txBox="1"/>
          <p:nvPr/>
        </p:nvSpPr>
        <p:spPr>
          <a:xfrm>
            <a:off x="4453545" y="2578894"/>
            <a:ext cx="3049628" cy="400110"/>
          </a:xfrm>
          <a:prstGeom prst="rect">
            <a:avLst/>
          </a:prstGeom>
          <a:noFill/>
        </p:spPr>
        <p:txBody>
          <a:bodyPr wrap="square" rtlCol="0">
            <a:spAutoFit/>
          </a:bodyPr>
          <a:lstStyle/>
          <a:p>
            <a:r>
              <a:rPr lang="en-US" altLang="zh-CN" sz="2000" b="1" dirty="0" smtClean="0">
                <a:solidFill>
                  <a:srgbClr val="C29230"/>
                </a:solidFill>
                <a:latin typeface="微软雅黑" panose="020B0503020204020204" pitchFamily="34" charset="-122"/>
                <a:ea typeface="微软雅黑" panose="020B0503020204020204" pitchFamily="34" charset="-122"/>
              </a:rPr>
              <a:t>2017 Add title here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15683"/>
          <a:stretch>
            <a:fillRect/>
          </a:stretch>
        </p:blipFill>
        <p:spPr>
          <a:xfrm>
            <a:off x="0" y="0"/>
            <a:ext cx="12192000" cy="6858000"/>
          </a:xfrm>
          <a:prstGeom prst="rect">
            <a:avLst/>
          </a:prstGeom>
        </p:spPr>
      </p:pic>
      <p:sp>
        <p:nvSpPr>
          <p:cNvPr id="8" name="矩形 7"/>
          <p:cNvSpPr/>
          <p:nvPr/>
        </p:nvSpPr>
        <p:spPr>
          <a:xfrm>
            <a:off x="0" y="1429667"/>
            <a:ext cx="12192000" cy="3855563"/>
          </a:xfrm>
          <a:prstGeom prst="rect">
            <a:avLst/>
          </a:prstGeom>
          <a:solidFill>
            <a:srgbClr val="0018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2468437" y="4346490"/>
            <a:ext cx="7255123" cy="430887"/>
          </a:xfrm>
          <a:prstGeom prst="rect">
            <a:avLst/>
          </a:prstGeom>
          <a:noFill/>
        </p:spPr>
        <p:txBody>
          <a:bodyPr wrap="square" rtlCol="0">
            <a:spAutoFit/>
          </a:bodyPr>
          <a:lstStyle/>
          <a:p>
            <a:pPr algn="ctr"/>
            <a:r>
              <a:rPr lang="en-US" altLang="zh-CN" sz="1050" dirty="0">
                <a:solidFill>
                  <a:srgbClr val="C29230"/>
                </a:solidFill>
                <a:latin typeface="微软雅黑" panose="020B0503020204020204" pitchFamily="34" charset="-122"/>
                <a:ea typeface="微软雅黑" panose="020B0503020204020204" pitchFamily="34" charset="-122"/>
              </a:rPr>
              <a:t>Fresh business general template</a:t>
            </a:r>
          </a:p>
          <a:p>
            <a:pPr algn="ctr"/>
            <a:r>
              <a:rPr lang="en-US" altLang="zh-CN" sz="1050" dirty="0">
                <a:solidFill>
                  <a:srgbClr val="C29230"/>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rgbClr val="C2923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791213" y="1910877"/>
            <a:ext cx="609569" cy="584775"/>
          </a:xfrm>
          <a:prstGeom prst="rect">
            <a:avLst/>
          </a:prstGeom>
          <a:solidFill>
            <a:srgbClr val="C29230"/>
          </a:solidFill>
        </p:spPr>
        <p:txBody>
          <a:bodyPr wrap="square" rtlCol="0">
            <a:spAutoFit/>
          </a:bodyPr>
          <a:lstStyle/>
          <a:p>
            <a:pPr algn="ctr"/>
            <a:r>
              <a:rPr lang="zh-CN" altLang="en-US" sz="3200" dirty="0">
                <a:solidFill>
                  <a:srgbClr val="00183C"/>
                </a:solidFill>
                <a:latin typeface="微软雅黑" panose="020B0503020204020204" pitchFamily="34" charset="-122"/>
                <a:ea typeface="微软雅黑" panose="020B0503020204020204" pitchFamily="34" charset="-122"/>
              </a:rPr>
              <a:t>＆</a:t>
            </a:r>
          </a:p>
        </p:txBody>
      </p:sp>
      <p:sp>
        <p:nvSpPr>
          <p:cNvPr id="12" name="文本框 11"/>
          <p:cNvSpPr txBox="1"/>
          <p:nvPr/>
        </p:nvSpPr>
        <p:spPr>
          <a:xfrm>
            <a:off x="2817662" y="2592164"/>
            <a:ext cx="6556675" cy="1754326"/>
          </a:xfrm>
          <a:prstGeom prst="rect">
            <a:avLst/>
          </a:prstGeom>
          <a:noFill/>
        </p:spPr>
        <p:txBody>
          <a:bodyPr wrap="square" rtlCol="0">
            <a:spAutoFit/>
          </a:bodyPr>
          <a:lstStyle/>
          <a:p>
            <a:pPr algn="ctr"/>
            <a:r>
              <a:rPr lang="en-US" altLang="zh-CN" sz="4800" b="1" dirty="0" smtClean="0">
                <a:solidFill>
                  <a:srgbClr val="C29230"/>
                </a:solidFill>
                <a:latin typeface="微软雅黑" panose="020B0503020204020204" pitchFamily="34" charset="-122"/>
                <a:ea typeface="微软雅黑" panose="020B0503020204020204" pitchFamily="34" charset="-122"/>
              </a:rPr>
              <a:t>THANK</a:t>
            </a:r>
          </a:p>
          <a:p>
            <a:pPr algn="ctr"/>
            <a:r>
              <a:rPr lang="en-US" altLang="zh-CN" sz="6000" b="1" dirty="0" smtClean="0">
                <a:solidFill>
                  <a:srgbClr val="C29230"/>
                </a:solidFill>
                <a:latin typeface="微软雅黑" panose="020B0503020204020204" pitchFamily="34" charset="-122"/>
                <a:ea typeface="微软雅黑" panose="020B0503020204020204" pitchFamily="34" charset="-122"/>
              </a:rPr>
              <a:t>YOU</a:t>
            </a:r>
            <a:endParaRPr lang="zh-CN" altLang="en-US" sz="4800" b="1" dirty="0">
              <a:solidFill>
                <a:srgbClr val="C2923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2" name="Freeform 11"/>
          <p:cNvSpPr>
            <a:spLocks noEditPoints="1"/>
          </p:cNvSpPr>
          <p:nvPr/>
        </p:nvSpPr>
        <p:spPr bwMode="auto">
          <a:xfrm>
            <a:off x="1417638" y="5065411"/>
            <a:ext cx="417512" cy="417513"/>
          </a:xfrm>
          <a:custGeom>
            <a:avLst/>
            <a:gdLst/>
            <a:ahLst/>
            <a:cxnLst>
              <a:cxn ang="0">
                <a:pos x="263" y="275"/>
              </a:cxn>
              <a:cxn ang="0">
                <a:pos x="234" y="270"/>
              </a:cxn>
              <a:cxn ang="0">
                <a:pos x="172" y="232"/>
              </a:cxn>
              <a:cxn ang="0">
                <a:pos x="121" y="243"/>
              </a:cxn>
              <a:cxn ang="0">
                <a:pos x="98" y="241"/>
              </a:cxn>
              <a:cxn ang="0">
                <a:pos x="63" y="228"/>
              </a:cxn>
              <a:cxn ang="0">
                <a:pos x="36" y="208"/>
              </a:cxn>
              <a:cxn ang="0">
                <a:pos x="15" y="179"/>
              </a:cxn>
              <a:cxn ang="0">
                <a:pos x="2" y="147"/>
              </a:cxn>
              <a:cxn ang="0">
                <a:pos x="0" y="121"/>
              </a:cxn>
              <a:cxn ang="0">
                <a:pos x="5" y="85"/>
              </a:cxn>
              <a:cxn ang="0">
                <a:pos x="22" y="52"/>
              </a:cxn>
              <a:cxn ang="0">
                <a:pos x="45" y="27"/>
              </a:cxn>
              <a:cxn ang="0">
                <a:pos x="74" y="9"/>
              </a:cxn>
              <a:cxn ang="0">
                <a:pos x="111" y="0"/>
              </a:cxn>
              <a:cxn ang="0">
                <a:pos x="134" y="0"/>
              </a:cxn>
              <a:cxn ang="0">
                <a:pos x="170" y="9"/>
              </a:cxn>
              <a:cxn ang="0">
                <a:pos x="199" y="27"/>
              </a:cxn>
              <a:cxn ang="0">
                <a:pos x="223" y="52"/>
              </a:cxn>
              <a:cxn ang="0">
                <a:pos x="239" y="85"/>
              </a:cxn>
              <a:cxn ang="0">
                <a:pos x="245" y="121"/>
              </a:cxn>
              <a:cxn ang="0">
                <a:pos x="239" y="156"/>
              </a:cxn>
              <a:cxn ang="0">
                <a:pos x="272" y="234"/>
              </a:cxn>
              <a:cxn ang="0">
                <a:pos x="279" y="252"/>
              </a:cxn>
              <a:cxn ang="0">
                <a:pos x="272" y="270"/>
              </a:cxn>
              <a:cxn ang="0">
                <a:pos x="105" y="36"/>
              </a:cxn>
              <a:cxn ang="0">
                <a:pos x="60" y="60"/>
              </a:cxn>
              <a:cxn ang="0">
                <a:pos x="36" y="103"/>
              </a:cxn>
              <a:cxn ang="0">
                <a:pos x="36" y="139"/>
              </a:cxn>
              <a:cxn ang="0">
                <a:pos x="60" y="183"/>
              </a:cxn>
              <a:cxn ang="0">
                <a:pos x="105" y="206"/>
              </a:cxn>
              <a:cxn ang="0">
                <a:pos x="140" y="206"/>
              </a:cxn>
              <a:cxn ang="0">
                <a:pos x="183" y="183"/>
              </a:cxn>
              <a:cxn ang="0">
                <a:pos x="208" y="139"/>
              </a:cxn>
              <a:cxn ang="0">
                <a:pos x="208" y="103"/>
              </a:cxn>
              <a:cxn ang="0">
                <a:pos x="183" y="60"/>
              </a:cxn>
              <a:cxn ang="0">
                <a:pos x="140" y="36"/>
              </a:cxn>
              <a:cxn ang="0">
                <a:pos x="158" y="139"/>
              </a:cxn>
              <a:cxn ang="0">
                <a:pos x="80" y="138"/>
              </a:cxn>
              <a:cxn ang="0">
                <a:pos x="71" y="121"/>
              </a:cxn>
              <a:cxn ang="0">
                <a:pos x="74" y="109"/>
              </a:cxn>
              <a:cxn ang="0">
                <a:pos x="158" y="103"/>
              </a:cxn>
              <a:cxn ang="0">
                <a:pos x="170" y="109"/>
              </a:cxn>
              <a:cxn ang="0">
                <a:pos x="174" y="121"/>
              </a:cxn>
              <a:cxn ang="0">
                <a:pos x="163" y="138"/>
              </a:cxn>
            </a:cxnLst>
            <a:rect l="0" t="0" r="r" b="b"/>
            <a:pathLst>
              <a:path w="279" h="277">
                <a:moveTo>
                  <a:pt x="272" y="270"/>
                </a:moveTo>
                <a:lnTo>
                  <a:pt x="272" y="270"/>
                </a:lnTo>
                <a:lnTo>
                  <a:pt x="263" y="275"/>
                </a:lnTo>
                <a:lnTo>
                  <a:pt x="252" y="277"/>
                </a:lnTo>
                <a:lnTo>
                  <a:pt x="243" y="275"/>
                </a:lnTo>
                <a:lnTo>
                  <a:pt x="234" y="270"/>
                </a:lnTo>
                <a:lnTo>
                  <a:pt x="189" y="225"/>
                </a:lnTo>
                <a:lnTo>
                  <a:pt x="189" y="225"/>
                </a:lnTo>
                <a:lnTo>
                  <a:pt x="172" y="232"/>
                </a:lnTo>
                <a:lnTo>
                  <a:pt x="158" y="239"/>
                </a:lnTo>
                <a:lnTo>
                  <a:pt x="140" y="243"/>
                </a:lnTo>
                <a:lnTo>
                  <a:pt x="121" y="243"/>
                </a:lnTo>
                <a:lnTo>
                  <a:pt x="121" y="243"/>
                </a:lnTo>
                <a:lnTo>
                  <a:pt x="111" y="243"/>
                </a:lnTo>
                <a:lnTo>
                  <a:pt x="98" y="241"/>
                </a:lnTo>
                <a:lnTo>
                  <a:pt x="85" y="237"/>
                </a:lnTo>
                <a:lnTo>
                  <a:pt x="74" y="234"/>
                </a:lnTo>
                <a:lnTo>
                  <a:pt x="63" y="228"/>
                </a:lnTo>
                <a:lnTo>
                  <a:pt x="54" y="223"/>
                </a:lnTo>
                <a:lnTo>
                  <a:pt x="45" y="216"/>
                </a:lnTo>
                <a:lnTo>
                  <a:pt x="36" y="208"/>
                </a:lnTo>
                <a:lnTo>
                  <a:pt x="27" y="199"/>
                </a:lnTo>
                <a:lnTo>
                  <a:pt x="22" y="190"/>
                </a:lnTo>
                <a:lnTo>
                  <a:pt x="15" y="179"/>
                </a:lnTo>
                <a:lnTo>
                  <a:pt x="9" y="168"/>
                </a:lnTo>
                <a:lnTo>
                  <a:pt x="5" y="157"/>
                </a:lnTo>
                <a:lnTo>
                  <a:pt x="2" y="147"/>
                </a:lnTo>
                <a:lnTo>
                  <a:pt x="0" y="134"/>
                </a:lnTo>
                <a:lnTo>
                  <a:pt x="0" y="121"/>
                </a:lnTo>
                <a:lnTo>
                  <a:pt x="0" y="121"/>
                </a:lnTo>
                <a:lnTo>
                  <a:pt x="0" y="109"/>
                </a:lnTo>
                <a:lnTo>
                  <a:pt x="2" y="96"/>
                </a:lnTo>
                <a:lnTo>
                  <a:pt x="5" y="85"/>
                </a:lnTo>
                <a:lnTo>
                  <a:pt x="9" y="74"/>
                </a:lnTo>
                <a:lnTo>
                  <a:pt x="15" y="63"/>
                </a:lnTo>
                <a:lnTo>
                  <a:pt x="22" y="52"/>
                </a:lnTo>
                <a:lnTo>
                  <a:pt x="27" y="43"/>
                </a:lnTo>
                <a:lnTo>
                  <a:pt x="36" y="34"/>
                </a:lnTo>
                <a:lnTo>
                  <a:pt x="45" y="27"/>
                </a:lnTo>
                <a:lnTo>
                  <a:pt x="54" y="20"/>
                </a:lnTo>
                <a:lnTo>
                  <a:pt x="63" y="14"/>
                </a:lnTo>
                <a:lnTo>
                  <a:pt x="74" y="9"/>
                </a:lnTo>
                <a:lnTo>
                  <a:pt x="85" y="5"/>
                </a:lnTo>
                <a:lnTo>
                  <a:pt x="98" y="2"/>
                </a:lnTo>
                <a:lnTo>
                  <a:pt x="111" y="0"/>
                </a:lnTo>
                <a:lnTo>
                  <a:pt x="121" y="0"/>
                </a:lnTo>
                <a:lnTo>
                  <a:pt x="121" y="0"/>
                </a:lnTo>
                <a:lnTo>
                  <a:pt x="134" y="0"/>
                </a:lnTo>
                <a:lnTo>
                  <a:pt x="147" y="2"/>
                </a:lnTo>
                <a:lnTo>
                  <a:pt x="158" y="5"/>
                </a:lnTo>
                <a:lnTo>
                  <a:pt x="170" y="9"/>
                </a:lnTo>
                <a:lnTo>
                  <a:pt x="181" y="14"/>
                </a:lnTo>
                <a:lnTo>
                  <a:pt x="190" y="20"/>
                </a:lnTo>
                <a:lnTo>
                  <a:pt x="199" y="27"/>
                </a:lnTo>
                <a:lnTo>
                  <a:pt x="208" y="34"/>
                </a:lnTo>
                <a:lnTo>
                  <a:pt x="216" y="43"/>
                </a:lnTo>
                <a:lnTo>
                  <a:pt x="223" y="52"/>
                </a:lnTo>
                <a:lnTo>
                  <a:pt x="230" y="63"/>
                </a:lnTo>
                <a:lnTo>
                  <a:pt x="236" y="74"/>
                </a:lnTo>
                <a:lnTo>
                  <a:pt x="239" y="85"/>
                </a:lnTo>
                <a:lnTo>
                  <a:pt x="241" y="96"/>
                </a:lnTo>
                <a:lnTo>
                  <a:pt x="243" y="109"/>
                </a:lnTo>
                <a:lnTo>
                  <a:pt x="245" y="121"/>
                </a:lnTo>
                <a:lnTo>
                  <a:pt x="245" y="121"/>
                </a:lnTo>
                <a:lnTo>
                  <a:pt x="243" y="139"/>
                </a:lnTo>
                <a:lnTo>
                  <a:pt x="239" y="156"/>
                </a:lnTo>
                <a:lnTo>
                  <a:pt x="234" y="172"/>
                </a:lnTo>
                <a:lnTo>
                  <a:pt x="225" y="187"/>
                </a:lnTo>
                <a:lnTo>
                  <a:pt x="272" y="234"/>
                </a:lnTo>
                <a:lnTo>
                  <a:pt x="272" y="234"/>
                </a:lnTo>
                <a:lnTo>
                  <a:pt x="277" y="243"/>
                </a:lnTo>
                <a:lnTo>
                  <a:pt x="279" y="252"/>
                </a:lnTo>
                <a:lnTo>
                  <a:pt x="277" y="261"/>
                </a:lnTo>
                <a:lnTo>
                  <a:pt x="272" y="270"/>
                </a:lnTo>
                <a:lnTo>
                  <a:pt x="272" y="270"/>
                </a:lnTo>
                <a:close/>
                <a:moveTo>
                  <a:pt x="121" y="34"/>
                </a:moveTo>
                <a:lnTo>
                  <a:pt x="121" y="34"/>
                </a:lnTo>
                <a:lnTo>
                  <a:pt x="105" y="36"/>
                </a:lnTo>
                <a:lnTo>
                  <a:pt x="89" y="41"/>
                </a:lnTo>
                <a:lnTo>
                  <a:pt x="74" y="49"/>
                </a:lnTo>
                <a:lnTo>
                  <a:pt x="60" y="60"/>
                </a:lnTo>
                <a:lnTo>
                  <a:pt x="51" y="72"/>
                </a:lnTo>
                <a:lnTo>
                  <a:pt x="42" y="87"/>
                </a:lnTo>
                <a:lnTo>
                  <a:pt x="36" y="103"/>
                </a:lnTo>
                <a:lnTo>
                  <a:pt x="34" y="121"/>
                </a:lnTo>
                <a:lnTo>
                  <a:pt x="34" y="121"/>
                </a:lnTo>
                <a:lnTo>
                  <a:pt x="36" y="139"/>
                </a:lnTo>
                <a:lnTo>
                  <a:pt x="42" y="156"/>
                </a:lnTo>
                <a:lnTo>
                  <a:pt x="51" y="170"/>
                </a:lnTo>
                <a:lnTo>
                  <a:pt x="60" y="183"/>
                </a:lnTo>
                <a:lnTo>
                  <a:pt x="74" y="194"/>
                </a:lnTo>
                <a:lnTo>
                  <a:pt x="89" y="201"/>
                </a:lnTo>
                <a:lnTo>
                  <a:pt x="105" y="206"/>
                </a:lnTo>
                <a:lnTo>
                  <a:pt x="121" y="208"/>
                </a:lnTo>
                <a:lnTo>
                  <a:pt x="121" y="208"/>
                </a:lnTo>
                <a:lnTo>
                  <a:pt x="140" y="206"/>
                </a:lnTo>
                <a:lnTo>
                  <a:pt x="156" y="201"/>
                </a:lnTo>
                <a:lnTo>
                  <a:pt x="170" y="194"/>
                </a:lnTo>
                <a:lnTo>
                  <a:pt x="183" y="183"/>
                </a:lnTo>
                <a:lnTo>
                  <a:pt x="194" y="170"/>
                </a:lnTo>
                <a:lnTo>
                  <a:pt x="203" y="156"/>
                </a:lnTo>
                <a:lnTo>
                  <a:pt x="208" y="139"/>
                </a:lnTo>
                <a:lnTo>
                  <a:pt x="210" y="121"/>
                </a:lnTo>
                <a:lnTo>
                  <a:pt x="210" y="121"/>
                </a:lnTo>
                <a:lnTo>
                  <a:pt x="208" y="103"/>
                </a:lnTo>
                <a:lnTo>
                  <a:pt x="203" y="87"/>
                </a:lnTo>
                <a:lnTo>
                  <a:pt x="194" y="72"/>
                </a:lnTo>
                <a:lnTo>
                  <a:pt x="183" y="60"/>
                </a:lnTo>
                <a:lnTo>
                  <a:pt x="170" y="49"/>
                </a:lnTo>
                <a:lnTo>
                  <a:pt x="156" y="41"/>
                </a:lnTo>
                <a:lnTo>
                  <a:pt x="140" y="36"/>
                </a:lnTo>
                <a:lnTo>
                  <a:pt x="121" y="34"/>
                </a:lnTo>
                <a:lnTo>
                  <a:pt x="121" y="34"/>
                </a:lnTo>
                <a:close/>
                <a:moveTo>
                  <a:pt x="158" y="139"/>
                </a:moveTo>
                <a:lnTo>
                  <a:pt x="87" y="139"/>
                </a:lnTo>
                <a:lnTo>
                  <a:pt x="87" y="139"/>
                </a:lnTo>
                <a:lnTo>
                  <a:pt x="80" y="138"/>
                </a:lnTo>
                <a:lnTo>
                  <a:pt x="74" y="134"/>
                </a:lnTo>
                <a:lnTo>
                  <a:pt x="71" y="128"/>
                </a:lnTo>
                <a:lnTo>
                  <a:pt x="71" y="121"/>
                </a:lnTo>
                <a:lnTo>
                  <a:pt x="71" y="121"/>
                </a:lnTo>
                <a:lnTo>
                  <a:pt x="71" y="114"/>
                </a:lnTo>
                <a:lnTo>
                  <a:pt x="74" y="109"/>
                </a:lnTo>
                <a:lnTo>
                  <a:pt x="80" y="105"/>
                </a:lnTo>
                <a:lnTo>
                  <a:pt x="87" y="103"/>
                </a:lnTo>
                <a:lnTo>
                  <a:pt x="158" y="103"/>
                </a:lnTo>
                <a:lnTo>
                  <a:pt x="158" y="103"/>
                </a:lnTo>
                <a:lnTo>
                  <a:pt x="163" y="105"/>
                </a:lnTo>
                <a:lnTo>
                  <a:pt x="170" y="109"/>
                </a:lnTo>
                <a:lnTo>
                  <a:pt x="174" y="114"/>
                </a:lnTo>
                <a:lnTo>
                  <a:pt x="174" y="121"/>
                </a:lnTo>
                <a:lnTo>
                  <a:pt x="174" y="121"/>
                </a:lnTo>
                <a:lnTo>
                  <a:pt x="174" y="128"/>
                </a:lnTo>
                <a:lnTo>
                  <a:pt x="170" y="134"/>
                </a:lnTo>
                <a:lnTo>
                  <a:pt x="163" y="138"/>
                </a:lnTo>
                <a:lnTo>
                  <a:pt x="158" y="139"/>
                </a:lnTo>
                <a:lnTo>
                  <a:pt x="158" y="139"/>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3" name="Group 83"/>
          <p:cNvGrpSpPr/>
          <p:nvPr/>
        </p:nvGrpSpPr>
        <p:grpSpPr>
          <a:xfrm>
            <a:off x="2616303" y="5060066"/>
            <a:ext cx="429624" cy="429624"/>
            <a:chOff x="1787872" y="3796481"/>
            <a:chExt cx="296916" cy="296916"/>
          </a:xfrm>
          <a:solidFill>
            <a:srgbClr val="C29230"/>
          </a:solidFill>
        </p:grpSpPr>
        <p:sp>
          <p:nvSpPr>
            <p:cNvPr id="4" name="Freeform 12"/>
            <p:cNvSpPr>
              <a:spLocks noEditPoints="1"/>
            </p:cNvSpPr>
            <p:nvPr/>
          </p:nvSpPr>
          <p:spPr bwMode="auto">
            <a:xfrm>
              <a:off x="1787872" y="3796481"/>
              <a:ext cx="296916" cy="296916"/>
            </a:xfrm>
            <a:custGeom>
              <a:avLst/>
              <a:gdLst/>
              <a:ahLst/>
              <a:cxnLst>
                <a:cxn ang="0">
                  <a:pos x="221" y="189"/>
                </a:cxn>
                <a:cxn ang="0">
                  <a:pos x="241" y="140"/>
                </a:cxn>
                <a:cxn ang="0">
                  <a:pos x="243" y="109"/>
                </a:cxn>
                <a:cxn ang="0">
                  <a:pos x="234" y="73"/>
                </a:cxn>
                <a:cxn ang="0">
                  <a:pos x="221" y="53"/>
                </a:cxn>
                <a:cxn ang="0">
                  <a:pos x="207" y="35"/>
                </a:cxn>
                <a:cxn ang="0">
                  <a:pos x="179" y="15"/>
                </a:cxn>
                <a:cxn ang="0">
                  <a:pos x="158" y="6"/>
                </a:cxn>
                <a:cxn ang="0">
                  <a:pos x="121" y="0"/>
                </a:cxn>
                <a:cxn ang="0">
                  <a:pos x="98" y="2"/>
                </a:cxn>
                <a:cxn ang="0">
                  <a:pos x="74" y="9"/>
                </a:cxn>
                <a:cxn ang="0">
                  <a:pos x="44" y="27"/>
                </a:cxn>
                <a:cxn ang="0">
                  <a:pos x="27" y="44"/>
                </a:cxn>
                <a:cxn ang="0">
                  <a:pos x="9" y="73"/>
                </a:cxn>
                <a:cxn ang="0">
                  <a:pos x="2" y="96"/>
                </a:cxn>
                <a:cxn ang="0">
                  <a:pos x="0" y="120"/>
                </a:cxn>
                <a:cxn ang="0">
                  <a:pos x="5" y="156"/>
                </a:cxn>
                <a:cxn ang="0">
                  <a:pos x="15" y="178"/>
                </a:cxn>
                <a:cxn ang="0">
                  <a:pos x="36" y="207"/>
                </a:cxn>
                <a:cxn ang="0">
                  <a:pos x="53" y="221"/>
                </a:cxn>
                <a:cxn ang="0">
                  <a:pos x="74" y="232"/>
                </a:cxn>
                <a:cxn ang="0">
                  <a:pos x="109" y="241"/>
                </a:cxn>
                <a:cxn ang="0">
                  <a:pos x="140" y="241"/>
                </a:cxn>
                <a:cxn ang="0">
                  <a:pos x="190" y="220"/>
                </a:cxn>
                <a:cxn ang="0">
                  <a:pos x="256" y="285"/>
                </a:cxn>
                <a:cxn ang="0">
                  <a:pos x="274" y="285"/>
                </a:cxn>
                <a:cxn ang="0">
                  <a:pos x="285" y="272"/>
                </a:cxn>
                <a:cxn ang="0">
                  <a:pos x="285" y="256"/>
                </a:cxn>
                <a:cxn ang="0">
                  <a:pos x="176" y="174"/>
                </a:cxn>
                <a:cxn ang="0">
                  <a:pos x="150" y="192"/>
                </a:cxn>
                <a:cxn ang="0">
                  <a:pos x="121" y="198"/>
                </a:cxn>
                <a:cxn ang="0">
                  <a:pos x="80" y="185"/>
                </a:cxn>
                <a:cxn ang="0">
                  <a:pos x="56" y="163"/>
                </a:cxn>
                <a:cxn ang="0">
                  <a:pos x="44" y="120"/>
                </a:cxn>
                <a:cxn ang="0">
                  <a:pos x="51" y="91"/>
                </a:cxn>
                <a:cxn ang="0">
                  <a:pos x="67" y="65"/>
                </a:cxn>
                <a:cxn ang="0">
                  <a:pos x="107" y="45"/>
                </a:cxn>
                <a:cxn ang="0">
                  <a:pos x="136" y="45"/>
                </a:cxn>
                <a:cxn ang="0">
                  <a:pos x="176" y="65"/>
                </a:cxn>
                <a:cxn ang="0">
                  <a:pos x="192" y="91"/>
                </a:cxn>
                <a:cxn ang="0">
                  <a:pos x="199" y="120"/>
                </a:cxn>
                <a:cxn ang="0">
                  <a:pos x="187" y="163"/>
                </a:cxn>
              </a:cxnLst>
              <a:rect l="0" t="0" r="r" b="b"/>
              <a:pathLst>
                <a:path w="286" h="287">
                  <a:moveTo>
                    <a:pt x="281" y="249"/>
                  </a:moveTo>
                  <a:lnTo>
                    <a:pt x="221" y="189"/>
                  </a:lnTo>
                  <a:lnTo>
                    <a:pt x="221" y="189"/>
                  </a:lnTo>
                  <a:lnTo>
                    <a:pt x="230" y="174"/>
                  </a:lnTo>
                  <a:lnTo>
                    <a:pt x="237" y="156"/>
                  </a:lnTo>
                  <a:lnTo>
                    <a:pt x="241" y="140"/>
                  </a:lnTo>
                  <a:lnTo>
                    <a:pt x="243" y="120"/>
                  </a:lnTo>
                  <a:lnTo>
                    <a:pt x="243" y="120"/>
                  </a:lnTo>
                  <a:lnTo>
                    <a:pt x="243" y="109"/>
                  </a:lnTo>
                  <a:lnTo>
                    <a:pt x="241" y="96"/>
                  </a:lnTo>
                  <a:lnTo>
                    <a:pt x="237" y="85"/>
                  </a:lnTo>
                  <a:lnTo>
                    <a:pt x="234" y="73"/>
                  </a:lnTo>
                  <a:lnTo>
                    <a:pt x="234" y="73"/>
                  </a:lnTo>
                  <a:lnTo>
                    <a:pt x="228" y="62"/>
                  </a:lnTo>
                  <a:lnTo>
                    <a:pt x="221" y="53"/>
                  </a:lnTo>
                  <a:lnTo>
                    <a:pt x="216" y="44"/>
                  </a:lnTo>
                  <a:lnTo>
                    <a:pt x="207" y="35"/>
                  </a:lnTo>
                  <a:lnTo>
                    <a:pt x="207" y="35"/>
                  </a:lnTo>
                  <a:lnTo>
                    <a:pt x="199" y="27"/>
                  </a:lnTo>
                  <a:lnTo>
                    <a:pt x="190" y="20"/>
                  </a:lnTo>
                  <a:lnTo>
                    <a:pt x="179" y="15"/>
                  </a:lnTo>
                  <a:lnTo>
                    <a:pt x="169" y="9"/>
                  </a:lnTo>
                  <a:lnTo>
                    <a:pt x="169" y="9"/>
                  </a:lnTo>
                  <a:lnTo>
                    <a:pt x="158" y="6"/>
                  </a:lnTo>
                  <a:lnTo>
                    <a:pt x="145" y="2"/>
                  </a:lnTo>
                  <a:lnTo>
                    <a:pt x="134" y="0"/>
                  </a:lnTo>
                  <a:lnTo>
                    <a:pt x="121" y="0"/>
                  </a:lnTo>
                  <a:lnTo>
                    <a:pt x="121" y="0"/>
                  </a:lnTo>
                  <a:lnTo>
                    <a:pt x="109" y="0"/>
                  </a:lnTo>
                  <a:lnTo>
                    <a:pt x="98" y="2"/>
                  </a:lnTo>
                  <a:lnTo>
                    <a:pt x="85" y="6"/>
                  </a:lnTo>
                  <a:lnTo>
                    <a:pt x="74" y="9"/>
                  </a:lnTo>
                  <a:lnTo>
                    <a:pt x="74" y="9"/>
                  </a:lnTo>
                  <a:lnTo>
                    <a:pt x="63" y="15"/>
                  </a:lnTo>
                  <a:lnTo>
                    <a:pt x="53" y="20"/>
                  </a:lnTo>
                  <a:lnTo>
                    <a:pt x="44" y="27"/>
                  </a:lnTo>
                  <a:lnTo>
                    <a:pt x="36" y="35"/>
                  </a:lnTo>
                  <a:lnTo>
                    <a:pt x="36" y="35"/>
                  </a:lnTo>
                  <a:lnTo>
                    <a:pt x="27" y="44"/>
                  </a:lnTo>
                  <a:lnTo>
                    <a:pt x="22" y="53"/>
                  </a:lnTo>
                  <a:lnTo>
                    <a:pt x="15" y="62"/>
                  </a:lnTo>
                  <a:lnTo>
                    <a:pt x="9" y="73"/>
                  </a:lnTo>
                  <a:lnTo>
                    <a:pt x="9" y="73"/>
                  </a:lnTo>
                  <a:lnTo>
                    <a:pt x="5" y="85"/>
                  </a:lnTo>
                  <a:lnTo>
                    <a:pt x="2" y="96"/>
                  </a:lnTo>
                  <a:lnTo>
                    <a:pt x="0" y="109"/>
                  </a:lnTo>
                  <a:lnTo>
                    <a:pt x="0" y="120"/>
                  </a:lnTo>
                  <a:lnTo>
                    <a:pt x="0" y="120"/>
                  </a:lnTo>
                  <a:lnTo>
                    <a:pt x="0" y="132"/>
                  </a:lnTo>
                  <a:lnTo>
                    <a:pt x="2" y="145"/>
                  </a:lnTo>
                  <a:lnTo>
                    <a:pt x="5" y="156"/>
                  </a:lnTo>
                  <a:lnTo>
                    <a:pt x="9" y="167"/>
                  </a:lnTo>
                  <a:lnTo>
                    <a:pt x="9" y="167"/>
                  </a:lnTo>
                  <a:lnTo>
                    <a:pt x="15" y="178"/>
                  </a:lnTo>
                  <a:lnTo>
                    <a:pt x="22" y="189"/>
                  </a:lnTo>
                  <a:lnTo>
                    <a:pt x="27" y="198"/>
                  </a:lnTo>
                  <a:lnTo>
                    <a:pt x="36" y="207"/>
                  </a:lnTo>
                  <a:lnTo>
                    <a:pt x="36" y="207"/>
                  </a:lnTo>
                  <a:lnTo>
                    <a:pt x="44" y="214"/>
                  </a:lnTo>
                  <a:lnTo>
                    <a:pt x="53" y="221"/>
                  </a:lnTo>
                  <a:lnTo>
                    <a:pt x="63" y="227"/>
                  </a:lnTo>
                  <a:lnTo>
                    <a:pt x="74" y="232"/>
                  </a:lnTo>
                  <a:lnTo>
                    <a:pt x="74" y="232"/>
                  </a:lnTo>
                  <a:lnTo>
                    <a:pt x="85" y="236"/>
                  </a:lnTo>
                  <a:lnTo>
                    <a:pt x="98" y="239"/>
                  </a:lnTo>
                  <a:lnTo>
                    <a:pt x="109" y="241"/>
                  </a:lnTo>
                  <a:lnTo>
                    <a:pt x="121" y="241"/>
                  </a:lnTo>
                  <a:lnTo>
                    <a:pt x="121" y="241"/>
                  </a:lnTo>
                  <a:lnTo>
                    <a:pt x="140" y="241"/>
                  </a:lnTo>
                  <a:lnTo>
                    <a:pt x="158" y="236"/>
                  </a:lnTo>
                  <a:lnTo>
                    <a:pt x="174" y="230"/>
                  </a:lnTo>
                  <a:lnTo>
                    <a:pt x="190" y="220"/>
                  </a:lnTo>
                  <a:lnTo>
                    <a:pt x="248" y="279"/>
                  </a:lnTo>
                  <a:lnTo>
                    <a:pt x="248" y="279"/>
                  </a:lnTo>
                  <a:lnTo>
                    <a:pt x="256" y="285"/>
                  </a:lnTo>
                  <a:lnTo>
                    <a:pt x="265" y="287"/>
                  </a:lnTo>
                  <a:lnTo>
                    <a:pt x="265" y="287"/>
                  </a:lnTo>
                  <a:lnTo>
                    <a:pt x="274" y="285"/>
                  </a:lnTo>
                  <a:lnTo>
                    <a:pt x="281" y="279"/>
                  </a:lnTo>
                  <a:lnTo>
                    <a:pt x="281" y="279"/>
                  </a:lnTo>
                  <a:lnTo>
                    <a:pt x="285" y="272"/>
                  </a:lnTo>
                  <a:lnTo>
                    <a:pt x="286" y="263"/>
                  </a:lnTo>
                  <a:lnTo>
                    <a:pt x="286" y="263"/>
                  </a:lnTo>
                  <a:lnTo>
                    <a:pt x="285" y="256"/>
                  </a:lnTo>
                  <a:lnTo>
                    <a:pt x="281" y="249"/>
                  </a:lnTo>
                  <a:lnTo>
                    <a:pt x="281" y="249"/>
                  </a:lnTo>
                  <a:close/>
                  <a:moveTo>
                    <a:pt x="176" y="174"/>
                  </a:moveTo>
                  <a:lnTo>
                    <a:pt x="176" y="174"/>
                  </a:lnTo>
                  <a:lnTo>
                    <a:pt x="163" y="185"/>
                  </a:lnTo>
                  <a:lnTo>
                    <a:pt x="150" y="192"/>
                  </a:lnTo>
                  <a:lnTo>
                    <a:pt x="136" y="196"/>
                  </a:lnTo>
                  <a:lnTo>
                    <a:pt x="121" y="198"/>
                  </a:lnTo>
                  <a:lnTo>
                    <a:pt x="121" y="198"/>
                  </a:lnTo>
                  <a:lnTo>
                    <a:pt x="107" y="196"/>
                  </a:lnTo>
                  <a:lnTo>
                    <a:pt x="92" y="192"/>
                  </a:lnTo>
                  <a:lnTo>
                    <a:pt x="80" y="185"/>
                  </a:lnTo>
                  <a:lnTo>
                    <a:pt x="67" y="174"/>
                  </a:lnTo>
                  <a:lnTo>
                    <a:pt x="67" y="174"/>
                  </a:lnTo>
                  <a:lnTo>
                    <a:pt x="56" y="163"/>
                  </a:lnTo>
                  <a:lnTo>
                    <a:pt x="51" y="151"/>
                  </a:lnTo>
                  <a:lnTo>
                    <a:pt x="45" y="136"/>
                  </a:lnTo>
                  <a:lnTo>
                    <a:pt x="44" y="120"/>
                  </a:lnTo>
                  <a:lnTo>
                    <a:pt x="44" y="120"/>
                  </a:lnTo>
                  <a:lnTo>
                    <a:pt x="45" y="105"/>
                  </a:lnTo>
                  <a:lnTo>
                    <a:pt x="51" y="91"/>
                  </a:lnTo>
                  <a:lnTo>
                    <a:pt x="56" y="78"/>
                  </a:lnTo>
                  <a:lnTo>
                    <a:pt x="67" y="65"/>
                  </a:lnTo>
                  <a:lnTo>
                    <a:pt x="67" y="65"/>
                  </a:lnTo>
                  <a:lnTo>
                    <a:pt x="80" y="56"/>
                  </a:lnTo>
                  <a:lnTo>
                    <a:pt x="92" y="49"/>
                  </a:lnTo>
                  <a:lnTo>
                    <a:pt x="107" y="45"/>
                  </a:lnTo>
                  <a:lnTo>
                    <a:pt x="121" y="44"/>
                  </a:lnTo>
                  <a:lnTo>
                    <a:pt x="121" y="44"/>
                  </a:lnTo>
                  <a:lnTo>
                    <a:pt x="136" y="45"/>
                  </a:lnTo>
                  <a:lnTo>
                    <a:pt x="150" y="49"/>
                  </a:lnTo>
                  <a:lnTo>
                    <a:pt x="163" y="56"/>
                  </a:lnTo>
                  <a:lnTo>
                    <a:pt x="176" y="65"/>
                  </a:lnTo>
                  <a:lnTo>
                    <a:pt x="176" y="65"/>
                  </a:lnTo>
                  <a:lnTo>
                    <a:pt x="187" y="78"/>
                  </a:lnTo>
                  <a:lnTo>
                    <a:pt x="192" y="91"/>
                  </a:lnTo>
                  <a:lnTo>
                    <a:pt x="198" y="105"/>
                  </a:lnTo>
                  <a:lnTo>
                    <a:pt x="199" y="120"/>
                  </a:lnTo>
                  <a:lnTo>
                    <a:pt x="199" y="120"/>
                  </a:lnTo>
                  <a:lnTo>
                    <a:pt x="198" y="136"/>
                  </a:lnTo>
                  <a:lnTo>
                    <a:pt x="192" y="151"/>
                  </a:lnTo>
                  <a:lnTo>
                    <a:pt x="187" y="163"/>
                  </a:lnTo>
                  <a:lnTo>
                    <a:pt x="176" y="174"/>
                  </a:lnTo>
                  <a:lnTo>
                    <a:pt x="176" y="17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 name="Freeform 13"/>
            <p:cNvSpPr/>
            <p:nvPr/>
          </p:nvSpPr>
          <p:spPr bwMode="auto">
            <a:xfrm>
              <a:off x="1858467" y="3864999"/>
              <a:ext cx="112122" cy="114199"/>
            </a:xfrm>
            <a:custGeom>
              <a:avLst/>
              <a:gdLst/>
              <a:ahLst/>
              <a:cxnLst>
                <a:cxn ang="0">
                  <a:pos x="103" y="44"/>
                </a:cxn>
                <a:cxn ang="0">
                  <a:pos x="65" y="44"/>
                </a:cxn>
                <a:cxn ang="0">
                  <a:pos x="65" y="6"/>
                </a:cxn>
                <a:cxn ang="0">
                  <a:pos x="65" y="6"/>
                </a:cxn>
                <a:cxn ang="0">
                  <a:pos x="64" y="2"/>
                </a:cxn>
                <a:cxn ang="0">
                  <a:pos x="64" y="2"/>
                </a:cxn>
                <a:cxn ang="0">
                  <a:pos x="60" y="0"/>
                </a:cxn>
                <a:cxn ang="0">
                  <a:pos x="49" y="0"/>
                </a:cxn>
                <a:cxn ang="0">
                  <a:pos x="49" y="0"/>
                </a:cxn>
                <a:cxn ang="0">
                  <a:pos x="45" y="2"/>
                </a:cxn>
                <a:cxn ang="0">
                  <a:pos x="45" y="2"/>
                </a:cxn>
                <a:cxn ang="0">
                  <a:pos x="44" y="6"/>
                </a:cxn>
                <a:cxn ang="0">
                  <a:pos x="44" y="44"/>
                </a:cxn>
                <a:cxn ang="0">
                  <a:pos x="6" y="44"/>
                </a:cxn>
                <a:cxn ang="0">
                  <a:pos x="6" y="44"/>
                </a:cxn>
                <a:cxn ang="0">
                  <a:pos x="2" y="46"/>
                </a:cxn>
                <a:cxn ang="0">
                  <a:pos x="2" y="46"/>
                </a:cxn>
                <a:cxn ang="0">
                  <a:pos x="0" y="49"/>
                </a:cxn>
                <a:cxn ang="0">
                  <a:pos x="0" y="60"/>
                </a:cxn>
                <a:cxn ang="0">
                  <a:pos x="0" y="60"/>
                </a:cxn>
                <a:cxn ang="0">
                  <a:pos x="2" y="66"/>
                </a:cxn>
                <a:cxn ang="0">
                  <a:pos x="2" y="66"/>
                </a:cxn>
                <a:cxn ang="0">
                  <a:pos x="6" y="66"/>
                </a:cxn>
                <a:cxn ang="0">
                  <a:pos x="44" y="66"/>
                </a:cxn>
                <a:cxn ang="0">
                  <a:pos x="44" y="106"/>
                </a:cxn>
                <a:cxn ang="0">
                  <a:pos x="44" y="106"/>
                </a:cxn>
                <a:cxn ang="0">
                  <a:pos x="45" y="109"/>
                </a:cxn>
                <a:cxn ang="0">
                  <a:pos x="45" y="109"/>
                </a:cxn>
                <a:cxn ang="0">
                  <a:pos x="49" y="111"/>
                </a:cxn>
                <a:cxn ang="0">
                  <a:pos x="60" y="111"/>
                </a:cxn>
                <a:cxn ang="0">
                  <a:pos x="60" y="111"/>
                </a:cxn>
                <a:cxn ang="0">
                  <a:pos x="64" y="109"/>
                </a:cxn>
                <a:cxn ang="0">
                  <a:pos x="64" y="109"/>
                </a:cxn>
                <a:cxn ang="0">
                  <a:pos x="65" y="106"/>
                </a:cxn>
                <a:cxn ang="0">
                  <a:pos x="65" y="66"/>
                </a:cxn>
                <a:cxn ang="0">
                  <a:pos x="103" y="66"/>
                </a:cxn>
                <a:cxn ang="0">
                  <a:pos x="103" y="66"/>
                </a:cxn>
                <a:cxn ang="0">
                  <a:pos x="107" y="66"/>
                </a:cxn>
                <a:cxn ang="0">
                  <a:pos x="107" y="66"/>
                </a:cxn>
                <a:cxn ang="0">
                  <a:pos x="109" y="60"/>
                </a:cxn>
                <a:cxn ang="0">
                  <a:pos x="109" y="49"/>
                </a:cxn>
                <a:cxn ang="0">
                  <a:pos x="109" y="49"/>
                </a:cxn>
                <a:cxn ang="0">
                  <a:pos x="107" y="46"/>
                </a:cxn>
                <a:cxn ang="0">
                  <a:pos x="107" y="46"/>
                </a:cxn>
                <a:cxn ang="0">
                  <a:pos x="103" y="44"/>
                </a:cxn>
                <a:cxn ang="0">
                  <a:pos x="103" y="44"/>
                </a:cxn>
              </a:cxnLst>
              <a:rect l="0" t="0" r="r" b="b"/>
              <a:pathLst>
                <a:path w="109" h="111">
                  <a:moveTo>
                    <a:pt x="103" y="44"/>
                  </a:moveTo>
                  <a:lnTo>
                    <a:pt x="65" y="44"/>
                  </a:lnTo>
                  <a:lnTo>
                    <a:pt x="65" y="6"/>
                  </a:lnTo>
                  <a:lnTo>
                    <a:pt x="65" y="6"/>
                  </a:lnTo>
                  <a:lnTo>
                    <a:pt x="64" y="2"/>
                  </a:lnTo>
                  <a:lnTo>
                    <a:pt x="64" y="2"/>
                  </a:lnTo>
                  <a:lnTo>
                    <a:pt x="60" y="0"/>
                  </a:lnTo>
                  <a:lnTo>
                    <a:pt x="49" y="0"/>
                  </a:lnTo>
                  <a:lnTo>
                    <a:pt x="49" y="0"/>
                  </a:lnTo>
                  <a:lnTo>
                    <a:pt x="45" y="2"/>
                  </a:lnTo>
                  <a:lnTo>
                    <a:pt x="45" y="2"/>
                  </a:lnTo>
                  <a:lnTo>
                    <a:pt x="44" y="6"/>
                  </a:lnTo>
                  <a:lnTo>
                    <a:pt x="44" y="44"/>
                  </a:lnTo>
                  <a:lnTo>
                    <a:pt x="6" y="44"/>
                  </a:lnTo>
                  <a:lnTo>
                    <a:pt x="6" y="44"/>
                  </a:lnTo>
                  <a:lnTo>
                    <a:pt x="2" y="46"/>
                  </a:lnTo>
                  <a:lnTo>
                    <a:pt x="2" y="46"/>
                  </a:lnTo>
                  <a:lnTo>
                    <a:pt x="0" y="49"/>
                  </a:lnTo>
                  <a:lnTo>
                    <a:pt x="0" y="60"/>
                  </a:lnTo>
                  <a:lnTo>
                    <a:pt x="0" y="60"/>
                  </a:lnTo>
                  <a:lnTo>
                    <a:pt x="2" y="66"/>
                  </a:lnTo>
                  <a:lnTo>
                    <a:pt x="2" y="66"/>
                  </a:lnTo>
                  <a:lnTo>
                    <a:pt x="6" y="66"/>
                  </a:lnTo>
                  <a:lnTo>
                    <a:pt x="44" y="66"/>
                  </a:lnTo>
                  <a:lnTo>
                    <a:pt x="44" y="106"/>
                  </a:lnTo>
                  <a:lnTo>
                    <a:pt x="44" y="106"/>
                  </a:lnTo>
                  <a:lnTo>
                    <a:pt x="45" y="109"/>
                  </a:lnTo>
                  <a:lnTo>
                    <a:pt x="45" y="109"/>
                  </a:lnTo>
                  <a:lnTo>
                    <a:pt x="49" y="111"/>
                  </a:lnTo>
                  <a:lnTo>
                    <a:pt x="60" y="111"/>
                  </a:lnTo>
                  <a:lnTo>
                    <a:pt x="60" y="111"/>
                  </a:lnTo>
                  <a:lnTo>
                    <a:pt x="64" y="109"/>
                  </a:lnTo>
                  <a:lnTo>
                    <a:pt x="64" y="109"/>
                  </a:lnTo>
                  <a:lnTo>
                    <a:pt x="65" y="106"/>
                  </a:lnTo>
                  <a:lnTo>
                    <a:pt x="65" y="66"/>
                  </a:lnTo>
                  <a:lnTo>
                    <a:pt x="103" y="66"/>
                  </a:lnTo>
                  <a:lnTo>
                    <a:pt x="103" y="66"/>
                  </a:lnTo>
                  <a:lnTo>
                    <a:pt x="107" y="66"/>
                  </a:lnTo>
                  <a:lnTo>
                    <a:pt x="107" y="66"/>
                  </a:lnTo>
                  <a:lnTo>
                    <a:pt x="109" y="60"/>
                  </a:lnTo>
                  <a:lnTo>
                    <a:pt x="109" y="49"/>
                  </a:lnTo>
                  <a:lnTo>
                    <a:pt x="109" y="49"/>
                  </a:lnTo>
                  <a:lnTo>
                    <a:pt x="107" y="46"/>
                  </a:lnTo>
                  <a:lnTo>
                    <a:pt x="107" y="46"/>
                  </a:lnTo>
                  <a:lnTo>
                    <a:pt x="103" y="44"/>
                  </a:lnTo>
                  <a:lnTo>
                    <a:pt x="103" y="4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6" name="Group 84"/>
          <p:cNvGrpSpPr/>
          <p:nvPr/>
        </p:nvGrpSpPr>
        <p:grpSpPr>
          <a:xfrm>
            <a:off x="3854561" y="5072084"/>
            <a:ext cx="429624" cy="405589"/>
            <a:chOff x="2578955" y="3804786"/>
            <a:chExt cx="296915" cy="280306"/>
          </a:xfrm>
          <a:solidFill>
            <a:srgbClr val="C29230"/>
          </a:solidFill>
        </p:grpSpPr>
        <p:sp>
          <p:nvSpPr>
            <p:cNvPr id="7" name="Freeform 14"/>
            <p:cNvSpPr>
              <a:spLocks noEditPoints="1"/>
            </p:cNvSpPr>
            <p:nvPr/>
          </p:nvSpPr>
          <p:spPr bwMode="auto">
            <a:xfrm>
              <a:off x="2578955" y="3914831"/>
              <a:ext cx="85130" cy="170259"/>
            </a:xfrm>
            <a:custGeom>
              <a:avLst/>
              <a:gdLst/>
              <a:ahLst/>
              <a:cxnLst>
                <a:cxn ang="0">
                  <a:pos x="64" y="20"/>
                </a:cxn>
                <a:cxn ang="0">
                  <a:pos x="64" y="71"/>
                </a:cxn>
                <a:cxn ang="0">
                  <a:pos x="20" y="71"/>
                </a:cxn>
                <a:cxn ang="0">
                  <a:pos x="20" y="20"/>
                </a:cxn>
                <a:cxn ang="0">
                  <a:pos x="64" y="20"/>
                </a:cxn>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64" y="20"/>
                  </a:moveTo>
                  <a:lnTo>
                    <a:pt x="64" y="71"/>
                  </a:lnTo>
                  <a:lnTo>
                    <a:pt x="20" y="71"/>
                  </a:lnTo>
                  <a:lnTo>
                    <a:pt x="20" y="20"/>
                  </a:lnTo>
                  <a:lnTo>
                    <a:pt x="64" y="20"/>
                  </a:lnTo>
                  <a:close/>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 name="Rectangle 15"/>
            <p:cNvSpPr>
              <a:spLocks noChangeArrowheads="1"/>
            </p:cNvSpPr>
            <p:nvPr/>
          </p:nvSpPr>
          <p:spPr bwMode="auto">
            <a:xfrm>
              <a:off x="2599718" y="3935595"/>
              <a:ext cx="43604" cy="5398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 name="Freeform 16"/>
            <p:cNvSpPr/>
            <p:nvPr/>
          </p:nvSpPr>
          <p:spPr bwMode="auto">
            <a:xfrm>
              <a:off x="2578955" y="3914831"/>
              <a:ext cx="85130" cy="170259"/>
            </a:xfrm>
            <a:custGeom>
              <a:avLst/>
              <a:gdLst/>
              <a:ahLst/>
              <a:cxnLst>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 name="Freeform 17"/>
            <p:cNvSpPr>
              <a:spLocks noEditPoints="1"/>
            </p:cNvSpPr>
            <p:nvPr/>
          </p:nvSpPr>
          <p:spPr bwMode="auto">
            <a:xfrm>
              <a:off x="2682771" y="3875382"/>
              <a:ext cx="87206" cy="209710"/>
            </a:xfrm>
            <a:custGeom>
              <a:avLst/>
              <a:gdLst/>
              <a:ahLst/>
              <a:cxnLst>
                <a:cxn ang="0">
                  <a:pos x="63" y="18"/>
                </a:cxn>
                <a:cxn ang="0">
                  <a:pos x="63" y="120"/>
                </a:cxn>
                <a:cxn ang="0">
                  <a:pos x="20" y="120"/>
                </a:cxn>
                <a:cxn ang="0">
                  <a:pos x="20" y="18"/>
                </a:cxn>
                <a:cxn ang="0">
                  <a:pos x="63" y="18"/>
                </a:cxn>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63" y="18"/>
                  </a:moveTo>
                  <a:lnTo>
                    <a:pt x="63" y="120"/>
                  </a:lnTo>
                  <a:lnTo>
                    <a:pt x="20" y="120"/>
                  </a:lnTo>
                  <a:lnTo>
                    <a:pt x="20" y="18"/>
                  </a:lnTo>
                  <a:lnTo>
                    <a:pt x="63" y="18"/>
                  </a:lnTo>
                  <a:close/>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 name="Rectangle 18"/>
            <p:cNvSpPr>
              <a:spLocks noChangeArrowheads="1"/>
            </p:cNvSpPr>
            <p:nvPr/>
          </p:nvSpPr>
          <p:spPr bwMode="auto">
            <a:xfrm>
              <a:off x="2703534" y="3894068"/>
              <a:ext cx="45679" cy="105894"/>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2" name="Freeform 19"/>
            <p:cNvSpPr/>
            <p:nvPr/>
          </p:nvSpPr>
          <p:spPr bwMode="auto">
            <a:xfrm>
              <a:off x="2682771" y="3875382"/>
              <a:ext cx="87206" cy="209710"/>
            </a:xfrm>
            <a:custGeom>
              <a:avLst/>
              <a:gdLst/>
              <a:ahLst/>
              <a:cxnLst>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3" name="Freeform 20"/>
            <p:cNvSpPr>
              <a:spLocks noEditPoints="1"/>
            </p:cNvSpPr>
            <p:nvPr/>
          </p:nvSpPr>
          <p:spPr bwMode="auto">
            <a:xfrm>
              <a:off x="2790740" y="3804786"/>
              <a:ext cx="85130" cy="280305"/>
            </a:xfrm>
            <a:custGeom>
              <a:avLst/>
              <a:gdLst/>
              <a:ahLst/>
              <a:cxnLst>
                <a:cxn ang="0">
                  <a:pos x="64" y="20"/>
                </a:cxn>
                <a:cxn ang="0">
                  <a:pos x="64" y="145"/>
                </a:cxn>
                <a:cxn ang="0">
                  <a:pos x="20" y="145"/>
                </a:cxn>
                <a:cxn ang="0">
                  <a:pos x="20" y="20"/>
                </a:cxn>
                <a:cxn ang="0">
                  <a:pos x="64" y="20"/>
                </a:cxn>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64" y="20"/>
                  </a:moveTo>
                  <a:lnTo>
                    <a:pt x="64" y="145"/>
                  </a:lnTo>
                  <a:lnTo>
                    <a:pt x="20" y="145"/>
                  </a:lnTo>
                  <a:lnTo>
                    <a:pt x="20" y="20"/>
                  </a:lnTo>
                  <a:lnTo>
                    <a:pt x="64" y="20"/>
                  </a:lnTo>
                  <a:close/>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4" name="Rectangle 21"/>
            <p:cNvSpPr>
              <a:spLocks noChangeArrowheads="1"/>
            </p:cNvSpPr>
            <p:nvPr/>
          </p:nvSpPr>
          <p:spPr bwMode="auto">
            <a:xfrm>
              <a:off x="2811504" y="3825550"/>
              <a:ext cx="45679" cy="128733"/>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5" name="Freeform 22"/>
            <p:cNvSpPr/>
            <p:nvPr/>
          </p:nvSpPr>
          <p:spPr bwMode="auto">
            <a:xfrm>
              <a:off x="2790740" y="3804786"/>
              <a:ext cx="85130" cy="280305"/>
            </a:xfrm>
            <a:custGeom>
              <a:avLst/>
              <a:gdLst/>
              <a:ahLst/>
              <a:cxnLst>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16" name="Freeform 23"/>
          <p:cNvSpPr>
            <a:spLocks noEditPoints="1"/>
          </p:cNvSpPr>
          <p:nvPr/>
        </p:nvSpPr>
        <p:spPr bwMode="auto">
          <a:xfrm>
            <a:off x="5010150" y="5047949"/>
            <a:ext cx="546100" cy="45402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7" name="Freeform 24"/>
          <p:cNvSpPr>
            <a:spLocks noEditPoints="1"/>
          </p:cNvSpPr>
          <p:nvPr/>
        </p:nvSpPr>
        <p:spPr bwMode="auto">
          <a:xfrm>
            <a:off x="6330950" y="5122561"/>
            <a:ext cx="430213" cy="369888"/>
          </a:xfrm>
          <a:custGeom>
            <a:avLst/>
            <a:gdLst/>
            <a:ahLst/>
            <a:cxnLst>
              <a:cxn ang="0">
                <a:pos x="13" y="1"/>
              </a:cxn>
              <a:cxn ang="0">
                <a:pos x="0" y="3"/>
              </a:cxn>
              <a:cxn ang="0">
                <a:pos x="0" y="54"/>
              </a:cxn>
              <a:cxn ang="0">
                <a:pos x="8" y="63"/>
              </a:cxn>
              <a:cxn ang="0">
                <a:pos x="48" y="40"/>
              </a:cxn>
              <a:cxn ang="0">
                <a:pos x="51" y="29"/>
              </a:cxn>
              <a:cxn ang="0">
                <a:pos x="272" y="9"/>
              </a:cxn>
              <a:cxn ang="0">
                <a:pos x="86" y="11"/>
              </a:cxn>
              <a:cxn ang="0">
                <a:pos x="75" y="25"/>
              </a:cxn>
              <a:cxn ang="0">
                <a:pos x="77" y="45"/>
              </a:cxn>
              <a:cxn ang="0">
                <a:pos x="91" y="54"/>
              </a:cxn>
              <a:cxn ang="0">
                <a:pos x="278" y="54"/>
              </a:cxn>
              <a:cxn ang="0">
                <a:pos x="287" y="40"/>
              </a:cxn>
              <a:cxn ang="0">
                <a:pos x="287" y="18"/>
              </a:cxn>
              <a:cxn ang="0">
                <a:pos x="272" y="9"/>
              </a:cxn>
              <a:cxn ang="0">
                <a:pos x="48" y="130"/>
              </a:cxn>
              <a:cxn ang="0">
                <a:pos x="53" y="123"/>
              </a:cxn>
              <a:cxn ang="0">
                <a:pos x="13" y="99"/>
              </a:cxn>
              <a:cxn ang="0">
                <a:pos x="4" y="99"/>
              </a:cxn>
              <a:cxn ang="0">
                <a:pos x="0" y="147"/>
              </a:cxn>
              <a:cxn ang="0">
                <a:pos x="4" y="154"/>
              </a:cxn>
              <a:cxn ang="0">
                <a:pos x="13" y="154"/>
              </a:cxn>
              <a:cxn ang="0">
                <a:pos x="91" y="99"/>
              </a:cxn>
              <a:cxn ang="0">
                <a:pos x="77" y="110"/>
              </a:cxn>
              <a:cxn ang="0">
                <a:pos x="75" y="130"/>
              </a:cxn>
              <a:cxn ang="0">
                <a:pos x="86" y="145"/>
              </a:cxn>
              <a:cxn ang="0">
                <a:pos x="272" y="147"/>
              </a:cxn>
              <a:cxn ang="0">
                <a:pos x="287" y="136"/>
              </a:cxn>
              <a:cxn ang="0">
                <a:pos x="287" y="116"/>
              </a:cxn>
              <a:cxn ang="0">
                <a:pos x="278" y="101"/>
              </a:cxn>
              <a:cxn ang="0">
                <a:pos x="48" y="206"/>
              </a:cxn>
              <a:cxn ang="0">
                <a:pos x="8" y="183"/>
              </a:cxn>
              <a:cxn ang="0">
                <a:pos x="0" y="192"/>
              </a:cxn>
              <a:cxn ang="0">
                <a:pos x="0" y="243"/>
              </a:cxn>
              <a:cxn ang="0">
                <a:pos x="13" y="244"/>
              </a:cxn>
              <a:cxn ang="0">
                <a:pos x="51" y="219"/>
              </a:cxn>
              <a:cxn ang="0">
                <a:pos x="48" y="206"/>
              </a:cxn>
              <a:cxn ang="0">
                <a:pos x="91" y="192"/>
              </a:cxn>
              <a:cxn ang="0">
                <a:pos x="80" y="195"/>
              </a:cxn>
              <a:cxn ang="0">
                <a:pos x="75" y="221"/>
              </a:cxn>
              <a:cxn ang="0">
                <a:pos x="80" y="232"/>
              </a:cxn>
              <a:cxn ang="0">
                <a:pos x="272" y="237"/>
              </a:cxn>
              <a:cxn ang="0">
                <a:pos x="283" y="232"/>
              </a:cxn>
              <a:cxn ang="0">
                <a:pos x="287" y="206"/>
              </a:cxn>
              <a:cxn ang="0">
                <a:pos x="283" y="195"/>
              </a:cxn>
              <a:cxn ang="0">
                <a:pos x="272" y="192"/>
              </a:cxn>
            </a:cxnLst>
            <a:rect l="0" t="0" r="r" b="b"/>
            <a:pathLst>
              <a:path w="287" h="246">
                <a:moveTo>
                  <a:pt x="48" y="23"/>
                </a:moveTo>
                <a:lnTo>
                  <a:pt x="13" y="1"/>
                </a:lnTo>
                <a:lnTo>
                  <a:pt x="13" y="1"/>
                </a:lnTo>
                <a:lnTo>
                  <a:pt x="8" y="0"/>
                </a:lnTo>
                <a:lnTo>
                  <a:pt x="4" y="1"/>
                </a:lnTo>
                <a:lnTo>
                  <a:pt x="0" y="3"/>
                </a:lnTo>
                <a:lnTo>
                  <a:pt x="0" y="9"/>
                </a:lnTo>
                <a:lnTo>
                  <a:pt x="0" y="54"/>
                </a:lnTo>
                <a:lnTo>
                  <a:pt x="0" y="54"/>
                </a:lnTo>
                <a:lnTo>
                  <a:pt x="0" y="59"/>
                </a:lnTo>
                <a:lnTo>
                  <a:pt x="4" y="63"/>
                </a:lnTo>
                <a:lnTo>
                  <a:pt x="8" y="63"/>
                </a:lnTo>
                <a:lnTo>
                  <a:pt x="13" y="61"/>
                </a:lnTo>
                <a:lnTo>
                  <a:pt x="48" y="40"/>
                </a:lnTo>
                <a:lnTo>
                  <a:pt x="48" y="40"/>
                </a:lnTo>
                <a:lnTo>
                  <a:pt x="51" y="36"/>
                </a:lnTo>
                <a:lnTo>
                  <a:pt x="53" y="32"/>
                </a:lnTo>
                <a:lnTo>
                  <a:pt x="51" y="29"/>
                </a:lnTo>
                <a:lnTo>
                  <a:pt x="48" y="23"/>
                </a:lnTo>
                <a:lnTo>
                  <a:pt x="48" y="23"/>
                </a:lnTo>
                <a:close/>
                <a:moveTo>
                  <a:pt x="272" y="9"/>
                </a:moveTo>
                <a:lnTo>
                  <a:pt x="91" y="9"/>
                </a:lnTo>
                <a:lnTo>
                  <a:pt x="91" y="9"/>
                </a:lnTo>
                <a:lnTo>
                  <a:pt x="86" y="11"/>
                </a:lnTo>
                <a:lnTo>
                  <a:pt x="80" y="14"/>
                </a:lnTo>
                <a:lnTo>
                  <a:pt x="77" y="18"/>
                </a:lnTo>
                <a:lnTo>
                  <a:pt x="75" y="25"/>
                </a:lnTo>
                <a:lnTo>
                  <a:pt x="75" y="40"/>
                </a:lnTo>
                <a:lnTo>
                  <a:pt x="75" y="40"/>
                </a:lnTo>
                <a:lnTo>
                  <a:pt x="77" y="45"/>
                </a:lnTo>
                <a:lnTo>
                  <a:pt x="80" y="50"/>
                </a:lnTo>
                <a:lnTo>
                  <a:pt x="86" y="54"/>
                </a:lnTo>
                <a:lnTo>
                  <a:pt x="91" y="54"/>
                </a:lnTo>
                <a:lnTo>
                  <a:pt x="272" y="54"/>
                </a:lnTo>
                <a:lnTo>
                  <a:pt x="272" y="54"/>
                </a:lnTo>
                <a:lnTo>
                  <a:pt x="278" y="54"/>
                </a:lnTo>
                <a:lnTo>
                  <a:pt x="283" y="50"/>
                </a:lnTo>
                <a:lnTo>
                  <a:pt x="287" y="45"/>
                </a:lnTo>
                <a:lnTo>
                  <a:pt x="287" y="40"/>
                </a:lnTo>
                <a:lnTo>
                  <a:pt x="287" y="25"/>
                </a:lnTo>
                <a:lnTo>
                  <a:pt x="287" y="25"/>
                </a:lnTo>
                <a:lnTo>
                  <a:pt x="287" y="18"/>
                </a:lnTo>
                <a:lnTo>
                  <a:pt x="283" y="14"/>
                </a:lnTo>
                <a:lnTo>
                  <a:pt x="278" y="11"/>
                </a:lnTo>
                <a:lnTo>
                  <a:pt x="272" y="9"/>
                </a:lnTo>
                <a:lnTo>
                  <a:pt x="272" y="9"/>
                </a:lnTo>
                <a:close/>
                <a:moveTo>
                  <a:pt x="13" y="154"/>
                </a:moveTo>
                <a:lnTo>
                  <a:pt x="48" y="130"/>
                </a:lnTo>
                <a:lnTo>
                  <a:pt x="48" y="130"/>
                </a:lnTo>
                <a:lnTo>
                  <a:pt x="51" y="127"/>
                </a:lnTo>
                <a:lnTo>
                  <a:pt x="53" y="123"/>
                </a:lnTo>
                <a:lnTo>
                  <a:pt x="51" y="119"/>
                </a:lnTo>
                <a:lnTo>
                  <a:pt x="48" y="116"/>
                </a:lnTo>
                <a:lnTo>
                  <a:pt x="13" y="99"/>
                </a:lnTo>
                <a:lnTo>
                  <a:pt x="13" y="99"/>
                </a:lnTo>
                <a:lnTo>
                  <a:pt x="8" y="98"/>
                </a:lnTo>
                <a:lnTo>
                  <a:pt x="4" y="99"/>
                </a:lnTo>
                <a:lnTo>
                  <a:pt x="0" y="103"/>
                </a:lnTo>
                <a:lnTo>
                  <a:pt x="0" y="108"/>
                </a:lnTo>
                <a:lnTo>
                  <a:pt x="0" y="147"/>
                </a:lnTo>
                <a:lnTo>
                  <a:pt x="0" y="147"/>
                </a:lnTo>
                <a:lnTo>
                  <a:pt x="0" y="150"/>
                </a:lnTo>
                <a:lnTo>
                  <a:pt x="4" y="154"/>
                </a:lnTo>
                <a:lnTo>
                  <a:pt x="8" y="156"/>
                </a:lnTo>
                <a:lnTo>
                  <a:pt x="13" y="154"/>
                </a:lnTo>
                <a:lnTo>
                  <a:pt x="13" y="154"/>
                </a:lnTo>
                <a:close/>
                <a:moveTo>
                  <a:pt x="272" y="99"/>
                </a:moveTo>
                <a:lnTo>
                  <a:pt x="91" y="99"/>
                </a:lnTo>
                <a:lnTo>
                  <a:pt x="91" y="99"/>
                </a:lnTo>
                <a:lnTo>
                  <a:pt x="86" y="101"/>
                </a:lnTo>
                <a:lnTo>
                  <a:pt x="80" y="105"/>
                </a:lnTo>
                <a:lnTo>
                  <a:pt x="77" y="110"/>
                </a:lnTo>
                <a:lnTo>
                  <a:pt x="75" y="116"/>
                </a:lnTo>
                <a:lnTo>
                  <a:pt x="75" y="130"/>
                </a:lnTo>
                <a:lnTo>
                  <a:pt x="75" y="130"/>
                </a:lnTo>
                <a:lnTo>
                  <a:pt x="77" y="136"/>
                </a:lnTo>
                <a:lnTo>
                  <a:pt x="80" y="141"/>
                </a:lnTo>
                <a:lnTo>
                  <a:pt x="86" y="145"/>
                </a:lnTo>
                <a:lnTo>
                  <a:pt x="91" y="147"/>
                </a:lnTo>
                <a:lnTo>
                  <a:pt x="272" y="147"/>
                </a:lnTo>
                <a:lnTo>
                  <a:pt x="272" y="147"/>
                </a:lnTo>
                <a:lnTo>
                  <a:pt x="278" y="145"/>
                </a:lnTo>
                <a:lnTo>
                  <a:pt x="283" y="141"/>
                </a:lnTo>
                <a:lnTo>
                  <a:pt x="287" y="136"/>
                </a:lnTo>
                <a:lnTo>
                  <a:pt x="287" y="130"/>
                </a:lnTo>
                <a:lnTo>
                  <a:pt x="287" y="116"/>
                </a:lnTo>
                <a:lnTo>
                  <a:pt x="287" y="116"/>
                </a:lnTo>
                <a:lnTo>
                  <a:pt x="287" y="110"/>
                </a:lnTo>
                <a:lnTo>
                  <a:pt x="283" y="105"/>
                </a:lnTo>
                <a:lnTo>
                  <a:pt x="278" y="101"/>
                </a:lnTo>
                <a:lnTo>
                  <a:pt x="272" y="99"/>
                </a:lnTo>
                <a:lnTo>
                  <a:pt x="272" y="99"/>
                </a:lnTo>
                <a:close/>
                <a:moveTo>
                  <a:pt x="48" y="206"/>
                </a:moveTo>
                <a:lnTo>
                  <a:pt x="13" y="185"/>
                </a:lnTo>
                <a:lnTo>
                  <a:pt x="13" y="185"/>
                </a:lnTo>
                <a:lnTo>
                  <a:pt x="8" y="183"/>
                </a:lnTo>
                <a:lnTo>
                  <a:pt x="4" y="183"/>
                </a:lnTo>
                <a:lnTo>
                  <a:pt x="0" y="186"/>
                </a:lnTo>
                <a:lnTo>
                  <a:pt x="0" y="192"/>
                </a:lnTo>
                <a:lnTo>
                  <a:pt x="0" y="237"/>
                </a:lnTo>
                <a:lnTo>
                  <a:pt x="0" y="237"/>
                </a:lnTo>
                <a:lnTo>
                  <a:pt x="0" y="243"/>
                </a:lnTo>
                <a:lnTo>
                  <a:pt x="4" y="244"/>
                </a:lnTo>
                <a:lnTo>
                  <a:pt x="8" y="246"/>
                </a:lnTo>
                <a:lnTo>
                  <a:pt x="13" y="244"/>
                </a:lnTo>
                <a:lnTo>
                  <a:pt x="48" y="223"/>
                </a:lnTo>
                <a:lnTo>
                  <a:pt x="48" y="223"/>
                </a:lnTo>
                <a:lnTo>
                  <a:pt x="51" y="219"/>
                </a:lnTo>
                <a:lnTo>
                  <a:pt x="53" y="214"/>
                </a:lnTo>
                <a:lnTo>
                  <a:pt x="51" y="210"/>
                </a:lnTo>
                <a:lnTo>
                  <a:pt x="48" y="206"/>
                </a:lnTo>
                <a:lnTo>
                  <a:pt x="48" y="206"/>
                </a:lnTo>
                <a:close/>
                <a:moveTo>
                  <a:pt x="272" y="192"/>
                </a:moveTo>
                <a:lnTo>
                  <a:pt x="91" y="192"/>
                </a:lnTo>
                <a:lnTo>
                  <a:pt x="91" y="192"/>
                </a:lnTo>
                <a:lnTo>
                  <a:pt x="86" y="192"/>
                </a:lnTo>
                <a:lnTo>
                  <a:pt x="80" y="195"/>
                </a:lnTo>
                <a:lnTo>
                  <a:pt x="77" y="201"/>
                </a:lnTo>
                <a:lnTo>
                  <a:pt x="75" y="206"/>
                </a:lnTo>
                <a:lnTo>
                  <a:pt x="75" y="221"/>
                </a:lnTo>
                <a:lnTo>
                  <a:pt x="75" y="221"/>
                </a:lnTo>
                <a:lnTo>
                  <a:pt x="77" y="228"/>
                </a:lnTo>
                <a:lnTo>
                  <a:pt x="80" y="232"/>
                </a:lnTo>
                <a:lnTo>
                  <a:pt x="86" y="235"/>
                </a:lnTo>
                <a:lnTo>
                  <a:pt x="91" y="237"/>
                </a:lnTo>
                <a:lnTo>
                  <a:pt x="272" y="237"/>
                </a:lnTo>
                <a:lnTo>
                  <a:pt x="272" y="237"/>
                </a:lnTo>
                <a:lnTo>
                  <a:pt x="278" y="235"/>
                </a:lnTo>
                <a:lnTo>
                  <a:pt x="283" y="232"/>
                </a:lnTo>
                <a:lnTo>
                  <a:pt x="287" y="228"/>
                </a:lnTo>
                <a:lnTo>
                  <a:pt x="287" y="221"/>
                </a:lnTo>
                <a:lnTo>
                  <a:pt x="287" y="206"/>
                </a:lnTo>
                <a:lnTo>
                  <a:pt x="287" y="206"/>
                </a:lnTo>
                <a:lnTo>
                  <a:pt x="287" y="201"/>
                </a:lnTo>
                <a:lnTo>
                  <a:pt x="283" y="195"/>
                </a:lnTo>
                <a:lnTo>
                  <a:pt x="278" y="192"/>
                </a:lnTo>
                <a:lnTo>
                  <a:pt x="272" y="192"/>
                </a:lnTo>
                <a:lnTo>
                  <a:pt x="272" y="192"/>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8" name="Freeform 30"/>
          <p:cNvSpPr/>
          <p:nvPr/>
        </p:nvSpPr>
        <p:spPr bwMode="auto">
          <a:xfrm>
            <a:off x="1427163" y="4087511"/>
            <a:ext cx="396875" cy="433388"/>
          </a:xfrm>
          <a:custGeom>
            <a:avLst/>
            <a:gdLst/>
            <a:ahLst/>
            <a:cxnLst>
              <a:cxn ang="0">
                <a:pos x="111" y="39"/>
              </a:cxn>
              <a:cxn ang="0">
                <a:pos x="100" y="45"/>
              </a:cxn>
              <a:cxn ang="0">
                <a:pos x="85" y="63"/>
              </a:cxn>
              <a:cxn ang="0">
                <a:pos x="84" y="204"/>
              </a:cxn>
              <a:cxn ang="0">
                <a:pos x="84" y="206"/>
              </a:cxn>
              <a:cxn ang="0">
                <a:pos x="67" y="203"/>
              </a:cxn>
              <a:cxn ang="0">
                <a:pos x="55" y="203"/>
              </a:cxn>
              <a:cxn ang="0">
                <a:pos x="35" y="210"/>
              </a:cxn>
              <a:cxn ang="0">
                <a:pos x="17" y="221"/>
              </a:cxn>
              <a:cxn ang="0">
                <a:pos x="6" y="237"/>
              </a:cxn>
              <a:cxn ang="0">
                <a:pos x="0" y="253"/>
              </a:cxn>
              <a:cxn ang="0">
                <a:pos x="2" y="262"/>
              </a:cxn>
              <a:cxn ang="0">
                <a:pos x="11" y="277"/>
              </a:cxn>
              <a:cxn ang="0">
                <a:pos x="26" y="286"/>
              </a:cxn>
              <a:cxn ang="0">
                <a:pos x="44" y="288"/>
              </a:cxn>
              <a:cxn ang="0">
                <a:pos x="55" y="288"/>
              </a:cxn>
              <a:cxn ang="0">
                <a:pos x="75" y="282"/>
              </a:cxn>
              <a:cxn ang="0">
                <a:pos x="91" y="270"/>
              </a:cxn>
              <a:cxn ang="0">
                <a:pos x="102" y="255"/>
              </a:cxn>
              <a:cxn ang="0">
                <a:pos x="105" y="237"/>
              </a:cxn>
              <a:cxn ang="0">
                <a:pos x="105" y="125"/>
              </a:cxn>
              <a:cxn ang="0">
                <a:pos x="107" y="121"/>
              </a:cxn>
              <a:cxn ang="0">
                <a:pos x="113" y="114"/>
              </a:cxn>
              <a:cxn ang="0">
                <a:pos x="229" y="76"/>
              </a:cxn>
              <a:cxn ang="0">
                <a:pos x="236" y="76"/>
              </a:cxn>
              <a:cxn ang="0">
                <a:pos x="241" y="79"/>
              </a:cxn>
              <a:cxn ang="0">
                <a:pos x="241" y="83"/>
              </a:cxn>
              <a:cxn ang="0">
                <a:pos x="241" y="174"/>
              </a:cxn>
              <a:cxn ang="0">
                <a:pos x="234" y="170"/>
              </a:cxn>
              <a:cxn ang="0">
                <a:pos x="211" y="170"/>
              </a:cxn>
              <a:cxn ang="0">
                <a:pos x="200" y="172"/>
              </a:cxn>
              <a:cxn ang="0">
                <a:pos x="180" y="181"/>
              </a:cxn>
              <a:cxn ang="0">
                <a:pos x="165" y="194"/>
              </a:cxn>
              <a:cxn ang="0">
                <a:pos x="158" y="210"/>
              </a:cxn>
              <a:cxn ang="0">
                <a:pos x="156" y="219"/>
              </a:cxn>
              <a:cxn ang="0">
                <a:pos x="162" y="235"/>
              </a:cxn>
              <a:cxn ang="0">
                <a:pos x="172" y="246"/>
              </a:cxn>
              <a:cxn ang="0">
                <a:pos x="189" y="253"/>
              </a:cxn>
              <a:cxn ang="0">
                <a:pos x="211" y="253"/>
              </a:cxn>
              <a:cxn ang="0">
                <a:pos x="221" y="252"/>
              </a:cxn>
              <a:cxn ang="0">
                <a:pos x="240" y="242"/>
              </a:cxn>
              <a:cxn ang="0">
                <a:pos x="254" y="230"/>
              </a:cxn>
              <a:cxn ang="0">
                <a:pos x="263" y="213"/>
              </a:cxn>
              <a:cxn ang="0">
                <a:pos x="263" y="19"/>
              </a:cxn>
              <a:cxn ang="0">
                <a:pos x="263" y="16"/>
              </a:cxn>
              <a:cxn ang="0">
                <a:pos x="259" y="7"/>
              </a:cxn>
              <a:cxn ang="0">
                <a:pos x="252" y="1"/>
              </a:cxn>
              <a:cxn ang="0">
                <a:pos x="241" y="0"/>
              </a:cxn>
              <a:cxn ang="0">
                <a:pos x="236" y="1"/>
              </a:cxn>
            </a:cxnLst>
            <a:rect l="0" t="0" r="r" b="b"/>
            <a:pathLst>
              <a:path w="263" h="288">
                <a:moveTo>
                  <a:pt x="236" y="1"/>
                </a:moveTo>
                <a:lnTo>
                  <a:pt x="111" y="39"/>
                </a:lnTo>
                <a:lnTo>
                  <a:pt x="111" y="39"/>
                </a:lnTo>
                <a:lnTo>
                  <a:pt x="100" y="45"/>
                </a:lnTo>
                <a:lnTo>
                  <a:pt x="93" y="52"/>
                </a:lnTo>
                <a:lnTo>
                  <a:pt x="85" y="63"/>
                </a:lnTo>
                <a:lnTo>
                  <a:pt x="84" y="74"/>
                </a:lnTo>
                <a:lnTo>
                  <a:pt x="84" y="204"/>
                </a:lnTo>
                <a:lnTo>
                  <a:pt x="84" y="206"/>
                </a:lnTo>
                <a:lnTo>
                  <a:pt x="84" y="206"/>
                </a:lnTo>
                <a:lnTo>
                  <a:pt x="76" y="203"/>
                </a:lnTo>
                <a:lnTo>
                  <a:pt x="67" y="203"/>
                </a:lnTo>
                <a:lnTo>
                  <a:pt x="55" y="203"/>
                </a:lnTo>
                <a:lnTo>
                  <a:pt x="55" y="203"/>
                </a:lnTo>
                <a:lnTo>
                  <a:pt x="44" y="204"/>
                </a:lnTo>
                <a:lnTo>
                  <a:pt x="35" y="210"/>
                </a:lnTo>
                <a:lnTo>
                  <a:pt x="26" y="215"/>
                </a:lnTo>
                <a:lnTo>
                  <a:pt x="17" y="221"/>
                </a:lnTo>
                <a:lnTo>
                  <a:pt x="11" y="228"/>
                </a:lnTo>
                <a:lnTo>
                  <a:pt x="6" y="237"/>
                </a:lnTo>
                <a:lnTo>
                  <a:pt x="2" y="244"/>
                </a:lnTo>
                <a:lnTo>
                  <a:pt x="0" y="253"/>
                </a:lnTo>
                <a:lnTo>
                  <a:pt x="0" y="253"/>
                </a:lnTo>
                <a:lnTo>
                  <a:pt x="2" y="262"/>
                </a:lnTo>
                <a:lnTo>
                  <a:pt x="6" y="270"/>
                </a:lnTo>
                <a:lnTo>
                  <a:pt x="11" y="277"/>
                </a:lnTo>
                <a:lnTo>
                  <a:pt x="17" y="281"/>
                </a:lnTo>
                <a:lnTo>
                  <a:pt x="26" y="286"/>
                </a:lnTo>
                <a:lnTo>
                  <a:pt x="35" y="288"/>
                </a:lnTo>
                <a:lnTo>
                  <a:pt x="44" y="288"/>
                </a:lnTo>
                <a:lnTo>
                  <a:pt x="55" y="288"/>
                </a:lnTo>
                <a:lnTo>
                  <a:pt x="55" y="288"/>
                </a:lnTo>
                <a:lnTo>
                  <a:pt x="66" y="286"/>
                </a:lnTo>
                <a:lnTo>
                  <a:pt x="75" y="282"/>
                </a:lnTo>
                <a:lnTo>
                  <a:pt x="84" y="277"/>
                </a:lnTo>
                <a:lnTo>
                  <a:pt x="91" y="270"/>
                </a:lnTo>
                <a:lnTo>
                  <a:pt x="98" y="262"/>
                </a:lnTo>
                <a:lnTo>
                  <a:pt x="102" y="255"/>
                </a:lnTo>
                <a:lnTo>
                  <a:pt x="105" y="246"/>
                </a:lnTo>
                <a:lnTo>
                  <a:pt x="105" y="237"/>
                </a:lnTo>
                <a:lnTo>
                  <a:pt x="105" y="237"/>
                </a:lnTo>
                <a:lnTo>
                  <a:pt x="105" y="125"/>
                </a:lnTo>
                <a:lnTo>
                  <a:pt x="105" y="125"/>
                </a:lnTo>
                <a:lnTo>
                  <a:pt x="107" y="121"/>
                </a:lnTo>
                <a:lnTo>
                  <a:pt x="109" y="119"/>
                </a:lnTo>
                <a:lnTo>
                  <a:pt x="113" y="114"/>
                </a:lnTo>
                <a:lnTo>
                  <a:pt x="118" y="110"/>
                </a:lnTo>
                <a:lnTo>
                  <a:pt x="229" y="76"/>
                </a:lnTo>
                <a:lnTo>
                  <a:pt x="229" y="76"/>
                </a:lnTo>
                <a:lnTo>
                  <a:pt x="236" y="76"/>
                </a:lnTo>
                <a:lnTo>
                  <a:pt x="240" y="77"/>
                </a:lnTo>
                <a:lnTo>
                  <a:pt x="241" y="79"/>
                </a:lnTo>
                <a:lnTo>
                  <a:pt x="241" y="83"/>
                </a:lnTo>
                <a:lnTo>
                  <a:pt x="241" y="83"/>
                </a:lnTo>
                <a:lnTo>
                  <a:pt x="241" y="174"/>
                </a:lnTo>
                <a:lnTo>
                  <a:pt x="241" y="174"/>
                </a:lnTo>
                <a:lnTo>
                  <a:pt x="241" y="174"/>
                </a:lnTo>
                <a:lnTo>
                  <a:pt x="234" y="170"/>
                </a:lnTo>
                <a:lnTo>
                  <a:pt x="223" y="168"/>
                </a:lnTo>
                <a:lnTo>
                  <a:pt x="211" y="170"/>
                </a:lnTo>
                <a:lnTo>
                  <a:pt x="211" y="170"/>
                </a:lnTo>
                <a:lnTo>
                  <a:pt x="200" y="172"/>
                </a:lnTo>
                <a:lnTo>
                  <a:pt x="189" y="175"/>
                </a:lnTo>
                <a:lnTo>
                  <a:pt x="180" y="181"/>
                </a:lnTo>
                <a:lnTo>
                  <a:pt x="172" y="186"/>
                </a:lnTo>
                <a:lnTo>
                  <a:pt x="165" y="194"/>
                </a:lnTo>
                <a:lnTo>
                  <a:pt x="162" y="201"/>
                </a:lnTo>
                <a:lnTo>
                  <a:pt x="158" y="210"/>
                </a:lnTo>
                <a:lnTo>
                  <a:pt x="156" y="219"/>
                </a:lnTo>
                <a:lnTo>
                  <a:pt x="156" y="219"/>
                </a:lnTo>
                <a:lnTo>
                  <a:pt x="158" y="228"/>
                </a:lnTo>
                <a:lnTo>
                  <a:pt x="162" y="235"/>
                </a:lnTo>
                <a:lnTo>
                  <a:pt x="165" y="241"/>
                </a:lnTo>
                <a:lnTo>
                  <a:pt x="172" y="246"/>
                </a:lnTo>
                <a:lnTo>
                  <a:pt x="180" y="252"/>
                </a:lnTo>
                <a:lnTo>
                  <a:pt x="189" y="253"/>
                </a:lnTo>
                <a:lnTo>
                  <a:pt x="200" y="255"/>
                </a:lnTo>
                <a:lnTo>
                  <a:pt x="211" y="253"/>
                </a:lnTo>
                <a:lnTo>
                  <a:pt x="211" y="253"/>
                </a:lnTo>
                <a:lnTo>
                  <a:pt x="221" y="252"/>
                </a:lnTo>
                <a:lnTo>
                  <a:pt x="230" y="248"/>
                </a:lnTo>
                <a:lnTo>
                  <a:pt x="240" y="242"/>
                </a:lnTo>
                <a:lnTo>
                  <a:pt x="249" y="237"/>
                </a:lnTo>
                <a:lnTo>
                  <a:pt x="254" y="230"/>
                </a:lnTo>
                <a:lnTo>
                  <a:pt x="259" y="223"/>
                </a:lnTo>
                <a:lnTo>
                  <a:pt x="263" y="213"/>
                </a:lnTo>
                <a:lnTo>
                  <a:pt x="263" y="204"/>
                </a:lnTo>
                <a:lnTo>
                  <a:pt x="263" y="19"/>
                </a:lnTo>
                <a:lnTo>
                  <a:pt x="263" y="19"/>
                </a:lnTo>
                <a:lnTo>
                  <a:pt x="263" y="16"/>
                </a:lnTo>
                <a:lnTo>
                  <a:pt x="261" y="10"/>
                </a:lnTo>
                <a:lnTo>
                  <a:pt x="259" y="7"/>
                </a:lnTo>
                <a:lnTo>
                  <a:pt x="256" y="3"/>
                </a:lnTo>
                <a:lnTo>
                  <a:pt x="252" y="1"/>
                </a:lnTo>
                <a:lnTo>
                  <a:pt x="247" y="0"/>
                </a:lnTo>
                <a:lnTo>
                  <a:pt x="241" y="0"/>
                </a:lnTo>
                <a:lnTo>
                  <a:pt x="236" y="1"/>
                </a:lnTo>
                <a:lnTo>
                  <a:pt x="236" y="1"/>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9" name="Freeform 31"/>
          <p:cNvSpPr/>
          <p:nvPr/>
        </p:nvSpPr>
        <p:spPr bwMode="auto">
          <a:xfrm>
            <a:off x="3878263" y="4046236"/>
            <a:ext cx="382587" cy="381000"/>
          </a:xfrm>
          <a:custGeom>
            <a:avLst/>
            <a:gdLst/>
            <a:ahLst/>
            <a:cxnLst>
              <a:cxn ang="0">
                <a:pos x="253" y="201"/>
              </a:cxn>
              <a:cxn ang="0">
                <a:pos x="250" y="212"/>
              </a:cxn>
              <a:cxn ang="0">
                <a:pos x="214" y="246"/>
              </a:cxn>
              <a:cxn ang="0">
                <a:pos x="208" y="252"/>
              </a:cxn>
              <a:cxn ang="0">
                <a:pos x="201" y="254"/>
              </a:cxn>
              <a:cxn ang="0">
                <a:pos x="199" y="254"/>
              </a:cxn>
              <a:cxn ang="0">
                <a:pos x="195" y="254"/>
              </a:cxn>
              <a:cxn ang="0">
                <a:pos x="179" y="252"/>
              </a:cxn>
              <a:cxn ang="0">
                <a:pos x="150" y="245"/>
              </a:cxn>
              <a:cxn ang="0">
                <a:pos x="134" y="236"/>
              </a:cxn>
              <a:cxn ang="0">
                <a:pos x="114" y="223"/>
              </a:cxn>
              <a:cxn ang="0">
                <a:pos x="69" y="187"/>
              </a:cxn>
              <a:cxn ang="0">
                <a:pos x="52" y="169"/>
              </a:cxn>
              <a:cxn ang="0">
                <a:pos x="38" y="150"/>
              </a:cxn>
              <a:cxn ang="0">
                <a:pos x="18" y="120"/>
              </a:cxn>
              <a:cxn ang="0">
                <a:pos x="11" y="105"/>
              </a:cxn>
              <a:cxn ang="0">
                <a:pos x="7" y="92"/>
              </a:cxn>
              <a:cxn ang="0">
                <a:pos x="1" y="72"/>
              </a:cxn>
              <a:cxn ang="0">
                <a:pos x="0" y="60"/>
              </a:cxn>
              <a:cxn ang="0">
                <a:pos x="1" y="54"/>
              </a:cxn>
              <a:cxn ang="0">
                <a:pos x="3" y="47"/>
              </a:cxn>
              <a:cxn ang="0">
                <a:pos x="43" y="5"/>
              </a:cxn>
              <a:cxn ang="0">
                <a:pos x="47" y="2"/>
              </a:cxn>
              <a:cxn ang="0">
                <a:pos x="52" y="0"/>
              </a:cxn>
              <a:cxn ang="0">
                <a:pos x="58" y="4"/>
              </a:cxn>
              <a:cxn ang="0">
                <a:pos x="63" y="7"/>
              </a:cxn>
              <a:cxn ang="0">
                <a:pos x="92" y="62"/>
              </a:cxn>
              <a:cxn ang="0">
                <a:pos x="92" y="72"/>
              </a:cxn>
              <a:cxn ang="0">
                <a:pos x="90" y="76"/>
              </a:cxn>
              <a:cxn ang="0">
                <a:pos x="76" y="94"/>
              </a:cxn>
              <a:cxn ang="0">
                <a:pos x="74" y="96"/>
              </a:cxn>
              <a:cxn ang="0">
                <a:pos x="74" y="98"/>
              </a:cxn>
              <a:cxn ang="0">
                <a:pos x="79" y="110"/>
              </a:cxn>
              <a:cxn ang="0">
                <a:pos x="88" y="125"/>
              </a:cxn>
              <a:cxn ang="0">
                <a:pos x="96" y="136"/>
              </a:cxn>
              <a:cxn ang="0">
                <a:pos x="108" y="147"/>
              </a:cxn>
              <a:cxn ang="0">
                <a:pos x="128" y="167"/>
              </a:cxn>
              <a:cxn ang="0">
                <a:pos x="145" y="176"/>
              </a:cxn>
              <a:cxn ang="0">
                <a:pos x="154" y="181"/>
              </a:cxn>
              <a:cxn ang="0">
                <a:pos x="157" y="181"/>
              </a:cxn>
              <a:cxn ang="0">
                <a:pos x="159" y="181"/>
              </a:cxn>
              <a:cxn ang="0">
                <a:pos x="177" y="165"/>
              </a:cxn>
              <a:cxn ang="0">
                <a:pos x="181" y="161"/>
              </a:cxn>
              <a:cxn ang="0">
                <a:pos x="188" y="159"/>
              </a:cxn>
              <a:cxn ang="0">
                <a:pos x="195" y="161"/>
              </a:cxn>
              <a:cxn ang="0">
                <a:pos x="248" y="192"/>
              </a:cxn>
              <a:cxn ang="0">
                <a:pos x="253" y="201"/>
              </a:cxn>
            </a:cxnLst>
            <a:rect l="0" t="0" r="r" b="b"/>
            <a:pathLst>
              <a:path w="253" h="254">
                <a:moveTo>
                  <a:pt x="253" y="201"/>
                </a:moveTo>
                <a:lnTo>
                  <a:pt x="253" y="201"/>
                </a:lnTo>
                <a:lnTo>
                  <a:pt x="253" y="207"/>
                </a:lnTo>
                <a:lnTo>
                  <a:pt x="250" y="212"/>
                </a:lnTo>
                <a:lnTo>
                  <a:pt x="214" y="246"/>
                </a:lnTo>
                <a:lnTo>
                  <a:pt x="214" y="246"/>
                </a:lnTo>
                <a:lnTo>
                  <a:pt x="208" y="252"/>
                </a:lnTo>
                <a:lnTo>
                  <a:pt x="208" y="252"/>
                </a:lnTo>
                <a:lnTo>
                  <a:pt x="201" y="254"/>
                </a:lnTo>
                <a:lnTo>
                  <a:pt x="201" y="254"/>
                </a:lnTo>
                <a:lnTo>
                  <a:pt x="199" y="254"/>
                </a:lnTo>
                <a:lnTo>
                  <a:pt x="199" y="254"/>
                </a:lnTo>
                <a:lnTo>
                  <a:pt x="195" y="254"/>
                </a:lnTo>
                <a:lnTo>
                  <a:pt x="195" y="254"/>
                </a:lnTo>
                <a:lnTo>
                  <a:pt x="179" y="252"/>
                </a:lnTo>
                <a:lnTo>
                  <a:pt x="179" y="252"/>
                </a:lnTo>
                <a:lnTo>
                  <a:pt x="166" y="250"/>
                </a:lnTo>
                <a:lnTo>
                  <a:pt x="150" y="245"/>
                </a:lnTo>
                <a:lnTo>
                  <a:pt x="150" y="245"/>
                </a:lnTo>
                <a:lnTo>
                  <a:pt x="134" y="236"/>
                </a:lnTo>
                <a:lnTo>
                  <a:pt x="114" y="223"/>
                </a:lnTo>
                <a:lnTo>
                  <a:pt x="114" y="223"/>
                </a:lnTo>
                <a:lnTo>
                  <a:pt x="92" y="207"/>
                </a:lnTo>
                <a:lnTo>
                  <a:pt x="69" y="187"/>
                </a:lnTo>
                <a:lnTo>
                  <a:pt x="69" y="187"/>
                </a:lnTo>
                <a:lnTo>
                  <a:pt x="52" y="169"/>
                </a:lnTo>
                <a:lnTo>
                  <a:pt x="38" y="150"/>
                </a:lnTo>
                <a:lnTo>
                  <a:pt x="38" y="150"/>
                </a:lnTo>
                <a:lnTo>
                  <a:pt x="27" y="134"/>
                </a:lnTo>
                <a:lnTo>
                  <a:pt x="18" y="120"/>
                </a:lnTo>
                <a:lnTo>
                  <a:pt x="18" y="120"/>
                </a:lnTo>
                <a:lnTo>
                  <a:pt x="11" y="105"/>
                </a:lnTo>
                <a:lnTo>
                  <a:pt x="7" y="92"/>
                </a:lnTo>
                <a:lnTo>
                  <a:pt x="7" y="92"/>
                </a:lnTo>
                <a:lnTo>
                  <a:pt x="1" y="72"/>
                </a:lnTo>
                <a:lnTo>
                  <a:pt x="1" y="72"/>
                </a:lnTo>
                <a:lnTo>
                  <a:pt x="0" y="60"/>
                </a:lnTo>
                <a:lnTo>
                  <a:pt x="0" y="60"/>
                </a:lnTo>
                <a:lnTo>
                  <a:pt x="1" y="54"/>
                </a:lnTo>
                <a:lnTo>
                  <a:pt x="1" y="54"/>
                </a:lnTo>
                <a:lnTo>
                  <a:pt x="3" y="47"/>
                </a:lnTo>
                <a:lnTo>
                  <a:pt x="3" y="47"/>
                </a:lnTo>
                <a:lnTo>
                  <a:pt x="7" y="40"/>
                </a:lnTo>
                <a:lnTo>
                  <a:pt x="43" y="5"/>
                </a:lnTo>
                <a:lnTo>
                  <a:pt x="43" y="5"/>
                </a:lnTo>
                <a:lnTo>
                  <a:pt x="47" y="2"/>
                </a:lnTo>
                <a:lnTo>
                  <a:pt x="52" y="0"/>
                </a:lnTo>
                <a:lnTo>
                  <a:pt x="52" y="0"/>
                </a:lnTo>
                <a:lnTo>
                  <a:pt x="56" y="2"/>
                </a:lnTo>
                <a:lnTo>
                  <a:pt x="58" y="4"/>
                </a:lnTo>
                <a:lnTo>
                  <a:pt x="58" y="4"/>
                </a:lnTo>
                <a:lnTo>
                  <a:pt x="63" y="7"/>
                </a:lnTo>
                <a:lnTo>
                  <a:pt x="92" y="62"/>
                </a:lnTo>
                <a:lnTo>
                  <a:pt x="92" y="62"/>
                </a:lnTo>
                <a:lnTo>
                  <a:pt x="92" y="67"/>
                </a:lnTo>
                <a:lnTo>
                  <a:pt x="92" y="72"/>
                </a:lnTo>
                <a:lnTo>
                  <a:pt x="92" y="72"/>
                </a:lnTo>
                <a:lnTo>
                  <a:pt x="90" y="76"/>
                </a:lnTo>
                <a:lnTo>
                  <a:pt x="88" y="80"/>
                </a:lnTo>
                <a:lnTo>
                  <a:pt x="76" y="94"/>
                </a:lnTo>
                <a:lnTo>
                  <a:pt x="76" y="94"/>
                </a:lnTo>
                <a:lnTo>
                  <a:pt x="74" y="96"/>
                </a:lnTo>
                <a:lnTo>
                  <a:pt x="74" y="96"/>
                </a:lnTo>
                <a:lnTo>
                  <a:pt x="74" y="98"/>
                </a:lnTo>
                <a:lnTo>
                  <a:pt x="74" y="98"/>
                </a:lnTo>
                <a:lnTo>
                  <a:pt x="79" y="110"/>
                </a:lnTo>
                <a:lnTo>
                  <a:pt x="79" y="110"/>
                </a:lnTo>
                <a:lnTo>
                  <a:pt x="88" y="125"/>
                </a:lnTo>
                <a:lnTo>
                  <a:pt x="88" y="125"/>
                </a:lnTo>
                <a:lnTo>
                  <a:pt x="96" y="136"/>
                </a:lnTo>
                <a:lnTo>
                  <a:pt x="108" y="147"/>
                </a:lnTo>
                <a:lnTo>
                  <a:pt x="108" y="147"/>
                </a:lnTo>
                <a:lnTo>
                  <a:pt x="119" y="158"/>
                </a:lnTo>
                <a:lnTo>
                  <a:pt x="128" y="167"/>
                </a:lnTo>
                <a:lnTo>
                  <a:pt x="128" y="167"/>
                </a:lnTo>
                <a:lnTo>
                  <a:pt x="145" y="176"/>
                </a:lnTo>
                <a:lnTo>
                  <a:pt x="145" y="176"/>
                </a:lnTo>
                <a:lnTo>
                  <a:pt x="154" y="181"/>
                </a:lnTo>
                <a:lnTo>
                  <a:pt x="157" y="181"/>
                </a:lnTo>
                <a:lnTo>
                  <a:pt x="157" y="181"/>
                </a:lnTo>
                <a:lnTo>
                  <a:pt x="159" y="181"/>
                </a:lnTo>
                <a:lnTo>
                  <a:pt x="159" y="181"/>
                </a:lnTo>
                <a:lnTo>
                  <a:pt x="161" y="179"/>
                </a:lnTo>
                <a:lnTo>
                  <a:pt x="177" y="165"/>
                </a:lnTo>
                <a:lnTo>
                  <a:pt x="177" y="165"/>
                </a:lnTo>
                <a:lnTo>
                  <a:pt x="181" y="161"/>
                </a:lnTo>
                <a:lnTo>
                  <a:pt x="188" y="159"/>
                </a:lnTo>
                <a:lnTo>
                  <a:pt x="188" y="159"/>
                </a:lnTo>
                <a:lnTo>
                  <a:pt x="195" y="161"/>
                </a:lnTo>
                <a:lnTo>
                  <a:pt x="195" y="161"/>
                </a:lnTo>
                <a:lnTo>
                  <a:pt x="248" y="192"/>
                </a:lnTo>
                <a:lnTo>
                  <a:pt x="248" y="192"/>
                </a:lnTo>
                <a:lnTo>
                  <a:pt x="252" y="196"/>
                </a:lnTo>
                <a:lnTo>
                  <a:pt x="253" y="201"/>
                </a:lnTo>
                <a:lnTo>
                  <a:pt x="253" y="201"/>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0" name="Freeform 32"/>
          <p:cNvSpPr>
            <a:spLocks noEditPoints="1"/>
          </p:cNvSpPr>
          <p:nvPr/>
        </p:nvSpPr>
        <p:spPr bwMode="auto">
          <a:xfrm>
            <a:off x="5010150" y="4054174"/>
            <a:ext cx="542925" cy="44450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1" name="Group 82"/>
          <p:cNvGrpSpPr/>
          <p:nvPr/>
        </p:nvGrpSpPr>
        <p:grpSpPr>
          <a:xfrm>
            <a:off x="6292020" y="4053351"/>
            <a:ext cx="507739" cy="474691"/>
            <a:chOff x="4067683" y="3042772"/>
            <a:chExt cx="350901" cy="328061"/>
          </a:xfrm>
          <a:solidFill>
            <a:srgbClr val="C29230"/>
          </a:solidFill>
        </p:grpSpPr>
        <p:sp>
          <p:nvSpPr>
            <p:cNvPr id="22" name="Freeform 33"/>
            <p:cNvSpPr>
              <a:spLocks noEditPoints="1"/>
            </p:cNvSpPr>
            <p:nvPr/>
          </p:nvSpPr>
          <p:spPr bwMode="auto">
            <a:xfrm>
              <a:off x="4156966" y="3260787"/>
              <a:ext cx="174412" cy="110046"/>
            </a:xfrm>
            <a:custGeom>
              <a:avLst/>
              <a:gdLst/>
              <a:ahLst/>
              <a:cxnLst>
                <a:cxn ang="0">
                  <a:pos x="0" y="44"/>
                </a:cxn>
                <a:cxn ang="0">
                  <a:pos x="0" y="107"/>
                </a:cxn>
                <a:cxn ang="0">
                  <a:pos x="169" y="107"/>
                </a:cxn>
                <a:cxn ang="0">
                  <a:pos x="169" y="44"/>
                </a:cxn>
                <a:cxn ang="0">
                  <a:pos x="169" y="0"/>
                </a:cxn>
                <a:cxn ang="0">
                  <a:pos x="0" y="0"/>
                </a:cxn>
                <a:cxn ang="0">
                  <a:pos x="0" y="44"/>
                </a:cxn>
                <a:cxn ang="0">
                  <a:pos x="20" y="22"/>
                </a:cxn>
                <a:cxn ang="0">
                  <a:pos x="147" y="22"/>
                </a:cxn>
                <a:cxn ang="0">
                  <a:pos x="147" y="44"/>
                </a:cxn>
                <a:cxn ang="0">
                  <a:pos x="20" y="44"/>
                </a:cxn>
                <a:cxn ang="0">
                  <a:pos x="20" y="22"/>
                </a:cxn>
                <a:cxn ang="0">
                  <a:pos x="20" y="64"/>
                </a:cxn>
                <a:cxn ang="0">
                  <a:pos x="147" y="64"/>
                </a:cxn>
                <a:cxn ang="0">
                  <a:pos x="147" y="86"/>
                </a:cxn>
                <a:cxn ang="0">
                  <a:pos x="20" y="86"/>
                </a:cxn>
                <a:cxn ang="0">
                  <a:pos x="20" y="64"/>
                </a:cxn>
              </a:cxnLst>
              <a:rect l="0" t="0" r="r" b="b"/>
              <a:pathLst>
                <a:path w="169" h="107">
                  <a:moveTo>
                    <a:pt x="0" y="44"/>
                  </a:moveTo>
                  <a:lnTo>
                    <a:pt x="0" y="107"/>
                  </a:lnTo>
                  <a:lnTo>
                    <a:pt x="169" y="107"/>
                  </a:lnTo>
                  <a:lnTo>
                    <a:pt x="169" y="44"/>
                  </a:lnTo>
                  <a:lnTo>
                    <a:pt x="169" y="0"/>
                  </a:lnTo>
                  <a:lnTo>
                    <a:pt x="0" y="0"/>
                  </a:lnTo>
                  <a:lnTo>
                    <a:pt x="0" y="44"/>
                  </a:lnTo>
                  <a:close/>
                  <a:moveTo>
                    <a:pt x="20" y="22"/>
                  </a:moveTo>
                  <a:lnTo>
                    <a:pt x="147" y="22"/>
                  </a:lnTo>
                  <a:lnTo>
                    <a:pt x="147" y="44"/>
                  </a:lnTo>
                  <a:lnTo>
                    <a:pt x="20" y="44"/>
                  </a:lnTo>
                  <a:lnTo>
                    <a:pt x="20" y="22"/>
                  </a:lnTo>
                  <a:close/>
                  <a:moveTo>
                    <a:pt x="20" y="64"/>
                  </a:moveTo>
                  <a:lnTo>
                    <a:pt x="147" y="64"/>
                  </a:lnTo>
                  <a:lnTo>
                    <a:pt x="147" y="86"/>
                  </a:lnTo>
                  <a:lnTo>
                    <a:pt x="20" y="86"/>
                  </a:lnTo>
                  <a:lnTo>
                    <a:pt x="20" y="6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3" name="Freeform 34"/>
            <p:cNvSpPr/>
            <p:nvPr/>
          </p:nvSpPr>
          <p:spPr bwMode="auto">
            <a:xfrm>
              <a:off x="4156966" y="3042772"/>
              <a:ext cx="174412" cy="107969"/>
            </a:xfrm>
            <a:custGeom>
              <a:avLst/>
              <a:gdLst/>
              <a:ahLst/>
              <a:cxnLst>
                <a:cxn ang="0">
                  <a:pos x="169" y="64"/>
                </a:cxn>
                <a:cxn ang="0">
                  <a:pos x="169" y="0"/>
                </a:cxn>
                <a:cxn ang="0">
                  <a:pos x="0" y="0"/>
                </a:cxn>
                <a:cxn ang="0">
                  <a:pos x="0" y="64"/>
                </a:cxn>
                <a:cxn ang="0">
                  <a:pos x="0" y="105"/>
                </a:cxn>
                <a:cxn ang="0">
                  <a:pos x="169" y="105"/>
                </a:cxn>
                <a:cxn ang="0">
                  <a:pos x="169" y="64"/>
                </a:cxn>
              </a:cxnLst>
              <a:rect l="0" t="0" r="r" b="b"/>
              <a:pathLst>
                <a:path w="169" h="105">
                  <a:moveTo>
                    <a:pt x="169" y="64"/>
                  </a:moveTo>
                  <a:lnTo>
                    <a:pt x="169" y="0"/>
                  </a:lnTo>
                  <a:lnTo>
                    <a:pt x="0" y="0"/>
                  </a:lnTo>
                  <a:lnTo>
                    <a:pt x="0" y="64"/>
                  </a:lnTo>
                  <a:lnTo>
                    <a:pt x="0" y="105"/>
                  </a:lnTo>
                  <a:lnTo>
                    <a:pt x="169" y="105"/>
                  </a:lnTo>
                  <a:lnTo>
                    <a:pt x="169" y="6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 name="Freeform 35"/>
            <p:cNvSpPr/>
            <p:nvPr/>
          </p:nvSpPr>
          <p:spPr bwMode="auto">
            <a:xfrm>
              <a:off x="4067683" y="3107139"/>
              <a:ext cx="350901" cy="197252"/>
            </a:xfrm>
            <a:custGeom>
              <a:avLst/>
              <a:gdLst/>
              <a:ahLst/>
              <a:cxnLst>
                <a:cxn ang="0">
                  <a:pos x="295" y="0"/>
                </a:cxn>
                <a:cxn ang="0">
                  <a:pos x="274" y="0"/>
                </a:cxn>
                <a:cxn ang="0">
                  <a:pos x="274" y="41"/>
                </a:cxn>
                <a:cxn ang="0">
                  <a:pos x="274" y="63"/>
                </a:cxn>
                <a:cxn ang="0">
                  <a:pos x="63" y="63"/>
                </a:cxn>
                <a:cxn ang="0">
                  <a:pos x="63" y="41"/>
                </a:cxn>
                <a:cxn ang="0">
                  <a:pos x="63" y="0"/>
                </a:cxn>
                <a:cxn ang="0">
                  <a:pos x="42" y="0"/>
                </a:cxn>
                <a:cxn ang="0">
                  <a:pos x="42" y="0"/>
                </a:cxn>
                <a:cxn ang="0">
                  <a:pos x="34" y="1"/>
                </a:cxn>
                <a:cxn ang="0">
                  <a:pos x="27" y="3"/>
                </a:cxn>
                <a:cxn ang="0">
                  <a:pos x="20" y="7"/>
                </a:cxn>
                <a:cxn ang="0">
                  <a:pos x="13" y="12"/>
                </a:cxn>
                <a:cxn ang="0">
                  <a:pos x="7" y="20"/>
                </a:cxn>
                <a:cxn ang="0">
                  <a:pos x="4" y="27"/>
                </a:cxn>
                <a:cxn ang="0">
                  <a:pos x="2" y="34"/>
                </a:cxn>
                <a:cxn ang="0">
                  <a:pos x="0" y="41"/>
                </a:cxn>
                <a:cxn ang="0">
                  <a:pos x="0" y="146"/>
                </a:cxn>
                <a:cxn ang="0">
                  <a:pos x="0" y="146"/>
                </a:cxn>
                <a:cxn ang="0">
                  <a:pos x="2" y="156"/>
                </a:cxn>
                <a:cxn ang="0">
                  <a:pos x="4" y="163"/>
                </a:cxn>
                <a:cxn ang="0">
                  <a:pos x="7" y="170"/>
                </a:cxn>
                <a:cxn ang="0">
                  <a:pos x="13" y="175"/>
                </a:cxn>
                <a:cxn ang="0">
                  <a:pos x="20" y="181"/>
                </a:cxn>
                <a:cxn ang="0">
                  <a:pos x="27" y="186"/>
                </a:cxn>
                <a:cxn ang="0">
                  <a:pos x="34" y="188"/>
                </a:cxn>
                <a:cxn ang="0">
                  <a:pos x="42" y="190"/>
                </a:cxn>
                <a:cxn ang="0">
                  <a:pos x="63" y="190"/>
                </a:cxn>
                <a:cxn ang="0">
                  <a:pos x="63" y="146"/>
                </a:cxn>
                <a:cxn ang="0">
                  <a:pos x="63" y="127"/>
                </a:cxn>
                <a:cxn ang="0">
                  <a:pos x="274" y="127"/>
                </a:cxn>
                <a:cxn ang="0">
                  <a:pos x="274" y="146"/>
                </a:cxn>
                <a:cxn ang="0">
                  <a:pos x="274" y="190"/>
                </a:cxn>
                <a:cxn ang="0">
                  <a:pos x="295" y="190"/>
                </a:cxn>
                <a:cxn ang="0">
                  <a:pos x="295" y="190"/>
                </a:cxn>
                <a:cxn ang="0">
                  <a:pos x="303" y="188"/>
                </a:cxn>
                <a:cxn ang="0">
                  <a:pos x="310" y="186"/>
                </a:cxn>
                <a:cxn ang="0">
                  <a:pos x="317" y="181"/>
                </a:cxn>
                <a:cxn ang="0">
                  <a:pos x="324" y="175"/>
                </a:cxn>
                <a:cxn ang="0">
                  <a:pos x="330" y="170"/>
                </a:cxn>
                <a:cxn ang="0">
                  <a:pos x="334" y="163"/>
                </a:cxn>
                <a:cxn ang="0">
                  <a:pos x="337" y="156"/>
                </a:cxn>
                <a:cxn ang="0">
                  <a:pos x="337" y="146"/>
                </a:cxn>
                <a:cxn ang="0">
                  <a:pos x="337" y="41"/>
                </a:cxn>
                <a:cxn ang="0">
                  <a:pos x="337" y="41"/>
                </a:cxn>
                <a:cxn ang="0">
                  <a:pos x="337" y="34"/>
                </a:cxn>
                <a:cxn ang="0">
                  <a:pos x="334" y="27"/>
                </a:cxn>
                <a:cxn ang="0">
                  <a:pos x="330" y="20"/>
                </a:cxn>
                <a:cxn ang="0">
                  <a:pos x="324" y="12"/>
                </a:cxn>
                <a:cxn ang="0">
                  <a:pos x="317" y="7"/>
                </a:cxn>
                <a:cxn ang="0">
                  <a:pos x="310" y="3"/>
                </a:cxn>
                <a:cxn ang="0">
                  <a:pos x="303" y="1"/>
                </a:cxn>
                <a:cxn ang="0">
                  <a:pos x="295" y="0"/>
                </a:cxn>
                <a:cxn ang="0">
                  <a:pos x="295" y="0"/>
                </a:cxn>
              </a:cxnLst>
              <a:rect l="0" t="0" r="r" b="b"/>
              <a:pathLst>
                <a:path w="337" h="190">
                  <a:moveTo>
                    <a:pt x="295" y="0"/>
                  </a:moveTo>
                  <a:lnTo>
                    <a:pt x="274" y="0"/>
                  </a:lnTo>
                  <a:lnTo>
                    <a:pt x="274" y="41"/>
                  </a:lnTo>
                  <a:lnTo>
                    <a:pt x="274" y="63"/>
                  </a:lnTo>
                  <a:lnTo>
                    <a:pt x="63" y="63"/>
                  </a:lnTo>
                  <a:lnTo>
                    <a:pt x="63" y="41"/>
                  </a:lnTo>
                  <a:lnTo>
                    <a:pt x="63" y="0"/>
                  </a:lnTo>
                  <a:lnTo>
                    <a:pt x="42" y="0"/>
                  </a:lnTo>
                  <a:lnTo>
                    <a:pt x="42" y="0"/>
                  </a:lnTo>
                  <a:lnTo>
                    <a:pt x="34" y="1"/>
                  </a:lnTo>
                  <a:lnTo>
                    <a:pt x="27" y="3"/>
                  </a:lnTo>
                  <a:lnTo>
                    <a:pt x="20" y="7"/>
                  </a:lnTo>
                  <a:lnTo>
                    <a:pt x="13" y="12"/>
                  </a:lnTo>
                  <a:lnTo>
                    <a:pt x="7" y="20"/>
                  </a:lnTo>
                  <a:lnTo>
                    <a:pt x="4" y="27"/>
                  </a:lnTo>
                  <a:lnTo>
                    <a:pt x="2" y="34"/>
                  </a:lnTo>
                  <a:lnTo>
                    <a:pt x="0" y="41"/>
                  </a:lnTo>
                  <a:lnTo>
                    <a:pt x="0" y="146"/>
                  </a:lnTo>
                  <a:lnTo>
                    <a:pt x="0" y="146"/>
                  </a:lnTo>
                  <a:lnTo>
                    <a:pt x="2" y="156"/>
                  </a:lnTo>
                  <a:lnTo>
                    <a:pt x="4" y="163"/>
                  </a:lnTo>
                  <a:lnTo>
                    <a:pt x="7" y="170"/>
                  </a:lnTo>
                  <a:lnTo>
                    <a:pt x="13" y="175"/>
                  </a:lnTo>
                  <a:lnTo>
                    <a:pt x="20" y="181"/>
                  </a:lnTo>
                  <a:lnTo>
                    <a:pt x="27" y="186"/>
                  </a:lnTo>
                  <a:lnTo>
                    <a:pt x="34" y="188"/>
                  </a:lnTo>
                  <a:lnTo>
                    <a:pt x="42" y="190"/>
                  </a:lnTo>
                  <a:lnTo>
                    <a:pt x="63" y="190"/>
                  </a:lnTo>
                  <a:lnTo>
                    <a:pt x="63" y="146"/>
                  </a:lnTo>
                  <a:lnTo>
                    <a:pt x="63" y="127"/>
                  </a:lnTo>
                  <a:lnTo>
                    <a:pt x="274" y="127"/>
                  </a:lnTo>
                  <a:lnTo>
                    <a:pt x="274" y="146"/>
                  </a:lnTo>
                  <a:lnTo>
                    <a:pt x="274" y="190"/>
                  </a:lnTo>
                  <a:lnTo>
                    <a:pt x="295" y="190"/>
                  </a:lnTo>
                  <a:lnTo>
                    <a:pt x="295" y="190"/>
                  </a:lnTo>
                  <a:lnTo>
                    <a:pt x="303" y="188"/>
                  </a:lnTo>
                  <a:lnTo>
                    <a:pt x="310" y="186"/>
                  </a:lnTo>
                  <a:lnTo>
                    <a:pt x="317" y="181"/>
                  </a:lnTo>
                  <a:lnTo>
                    <a:pt x="324" y="175"/>
                  </a:lnTo>
                  <a:lnTo>
                    <a:pt x="330" y="170"/>
                  </a:lnTo>
                  <a:lnTo>
                    <a:pt x="334" y="163"/>
                  </a:lnTo>
                  <a:lnTo>
                    <a:pt x="337" y="156"/>
                  </a:lnTo>
                  <a:lnTo>
                    <a:pt x="337" y="146"/>
                  </a:lnTo>
                  <a:lnTo>
                    <a:pt x="337" y="41"/>
                  </a:lnTo>
                  <a:lnTo>
                    <a:pt x="337" y="41"/>
                  </a:lnTo>
                  <a:lnTo>
                    <a:pt x="337" y="34"/>
                  </a:lnTo>
                  <a:lnTo>
                    <a:pt x="334" y="27"/>
                  </a:lnTo>
                  <a:lnTo>
                    <a:pt x="330" y="20"/>
                  </a:lnTo>
                  <a:lnTo>
                    <a:pt x="324" y="12"/>
                  </a:lnTo>
                  <a:lnTo>
                    <a:pt x="317" y="7"/>
                  </a:lnTo>
                  <a:lnTo>
                    <a:pt x="310" y="3"/>
                  </a:lnTo>
                  <a:lnTo>
                    <a:pt x="303" y="1"/>
                  </a:lnTo>
                  <a:lnTo>
                    <a:pt x="295" y="0"/>
                  </a:lnTo>
                  <a:lnTo>
                    <a:pt x="29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5" name="Group 79"/>
          <p:cNvGrpSpPr/>
          <p:nvPr/>
        </p:nvGrpSpPr>
        <p:grpSpPr>
          <a:xfrm>
            <a:off x="1441893" y="3033858"/>
            <a:ext cx="369536" cy="492715"/>
            <a:chOff x="1092301" y="2278682"/>
            <a:chExt cx="255389" cy="340519"/>
          </a:xfrm>
          <a:solidFill>
            <a:srgbClr val="C29230"/>
          </a:solidFill>
        </p:grpSpPr>
        <p:sp>
          <p:nvSpPr>
            <p:cNvPr id="26" name="Freeform 41"/>
            <p:cNvSpPr>
              <a:spLocks noEditPoints="1"/>
            </p:cNvSpPr>
            <p:nvPr/>
          </p:nvSpPr>
          <p:spPr bwMode="auto">
            <a:xfrm>
              <a:off x="1092301" y="2278682"/>
              <a:ext cx="255389" cy="340518"/>
            </a:xfrm>
            <a:custGeom>
              <a:avLst/>
              <a:gdLst/>
              <a:ahLst/>
              <a:cxnLst>
                <a:cxn ang="0">
                  <a:pos x="31" y="42"/>
                </a:cxn>
                <a:cxn ang="0">
                  <a:pos x="26" y="42"/>
                </a:cxn>
                <a:cxn ang="0">
                  <a:pos x="15" y="47"/>
                </a:cxn>
                <a:cxn ang="0">
                  <a:pos x="6" y="54"/>
                </a:cxn>
                <a:cxn ang="0">
                  <a:pos x="2" y="65"/>
                </a:cxn>
                <a:cxn ang="0">
                  <a:pos x="0" y="82"/>
                </a:cxn>
                <a:cxn ang="0">
                  <a:pos x="247" y="73"/>
                </a:cxn>
                <a:cxn ang="0">
                  <a:pos x="245" y="65"/>
                </a:cxn>
                <a:cxn ang="0">
                  <a:pos x="241" y="54"/>
                </a:cxn>
                <a:cxn ang="0">
                  <a:pos x="232" y="47"/>
                </a:cxn>
                <a:cxn ang="0">
                  <a:pos x="221" y="42"/>
                </a:cxn>
                <a:cxn ang="0">
                  <a:pos x="216" y="42"/>
                </a:cxn>
                <a:cxn ang="0">
                  <a:pos x="167" y="53"/>
                </a:cxn>
                <a:cxn ang="0">
                  <a:pos x="86" y="22"/>
                </a:cxn>
                <a:cxn ang="0">
                  <a:pos x="163" y="0"/>
                </a:cxn>
                <a:cxn ang="0">
                  <a:pos x="82" y="0"/>
                </a:cxn>
                <a:cxn ang="0">
                  <a:pos x="71" y="6"/>
                </a:cxn>
                <a:cxn ang="0">
                  <a:pos x="66" y="16"/>
                </a:cxn>
                <a:cxn ang="0">
                  <a:pos x="58" y="58"/>
                </a:cxn>
                <a:cxn ang="0">
                  <a:pos x="62" y="69"/>
                </a:cxn>
                <a:cxn ang="0">
                  <a:pos x="73" y="74"/>
                </a:cxn>
                <a:cxn ang="0">
                  <a:pos x="174" y="74"/>
                </a:cxn>
                <a:cxn ang="0">
                  <a:pos x="185" y="69"/>
                </a:cxn>
                <a:cxn ang="0">
                  <a:pos x="187" y="58"/>
                </a:cxn>
                <a:cxn ang="0">
                  <a:pos x="182" y="16"/>
                </a:cxn>
                <a:cxn ang="0">
                  <a:pos x="176" y="6"/>
                </a:cxn>
                <a:cxn ang="0">
                  <a:pos x="163" y="0"/>
                </a:cxn>
                <a:cxn ang="0">
                  <a:pos x="220" y="103"/>
                </a:cxn>
                <a:cxn ang="0">
                  <a:pos x="26" y="103"/>
                </a:cxn>
                <a:cxn ang="0">
                  <a:pos x="13" y="109"/>
                </a:cxn>
                <a:cxn ang="0">
                  <a:pos x="8" y="123"/>
                </a:cxn>
                <a:cxn ang="0">
                  <a:pos x="24" y="306"/>
                </a:cxn>
                <a:cxn ang="0">
                  <a:pos x="31" y="321"/>
                </a:cxn>
                <a:cxn ang="0">
                  <a:pos x="47" y="328"/>
                </a:cxn>
                <a:cxn ang="0">
                  <a:pos x="200" y="328"/>
                </a:cxn>
                <a:cxn ang="0">
                  <a:pos x="214" y="321"/>
                </a:cxn>
                <a:cxn ang="0">
                  <a:pos x="221" y="306"/>
                </a:cxn>
                <a:cxn ang="0">
                  <a:pos x="240" y="123"/>
                </a:cxn>
                <a:cxn ang="0">
                  <a:pos x="234" y="109"/>
                </a:cxn>
                <a:cxn ang="0">
                  <a:pos x="220" y="103"/>
                </a:cxn>
                <a:cxn ang="0">
                  <a:pos x="82" y="287"/>
                </a:cxn>
                <a:cxn ang="0">
                  <a:pos x="42" y="143"/>
                </a:cxn>
                <a:cxn ang="0">
                  <a:pos x="82" y="287"/>
                </a:cxn>
                <a:cxn ang="0">
                  <a:pos x="104" y="287"/>
                </a:cxn>
                <a:cxn ang="0">
                  <a:pos x="144" y="143"/>
                </a:cxn>
                <a:cxn ang="0">
                  <a:pos x="194" y="287"/>
                </a:cxn>
                <a:cxn ang="0">
                  <a:pos x="163" y="143"/>
                </a:cxn>
                <a:cxn ang="0">
                  <a:pos x="194" y="287"/>
                </a:cxn>
              </a:cxnLst>
              <a:rect l="0" t="0" r="r" b="b"/>
              <a:pathLst>
                <a:path w="247" h="328">
                  <a:moveTo>
                    <a:pt x="216" y="42"/>
                  </a:moveTo>
                  <a:lnTo>
                    <a:pt x="31" y="42"/>
                  </a:lnTo>
                  <a:lnTo>
                    <a:pt x="31" y="42"/>
                  </a:lnTo>
                  <a:lnTo>
                    <a:pt x="26" y="42"/>
                  </a:lnTo>
                  <a:lnTo>
                    <a:pt x="20" y="44"/>
                  </a:lnTo>
                  <a:lnTo>
                    <a:pt x="15" y="47"/>
                  </a:lnTo>
                  <a:lnTo>
                    <a:pt x="9" y="51"/>
                  </a:lnTo>
                  <a:lnTo>
                    <a:pt x="6" y="54"/>
                  </a:lnTo>
                  <a:lnTo>
                    <a:pt x="4" y="60"/>
                  </a:lnTo>
                  <a:lnTo>
                    <a:pt x="2" y="65"/>
                  </a:lnTo>
                  <a:lnTo>
                    <a:pt x="0" y="73"/>
                  </a:lnTo>
                  <a:lnTo>
                    <a:pt x="0" y="82"/>
                  </a:lnTo>
                  <a:lnTo>
                    <a:pt x="247" y="82"/>
                  </a:lnTo>
                  <a:lnTo>
                    <a:pt x="247" y="73"/>
                  </a:lnTo>
                  <a:lnTo>
                    <a:pt x="247" y="73"/>
                  </a:lnTo>
                  <a:lnTo>
                    <a:pt x="245" y="65"/>
                  </a:lnTo>
                  <a:lnTo>
                    <a:pt x="243" y="60"/>
                  </a:lnTo>
                  <a:lnTo>
                    <a:pt x="241" y="54"/>
                  </a:lnTo>
                  <a:lnTo>
                    <a:pt x="238" y="51"/>
                  </a:lnTo>
                  <a:lnTo>
                    <a:pt x="232" y="47"/>
                  </a:lnTo>
                  <a:lnTo>
                    <a:pt x="227" y="44"/>
                  </a:lnTo>
                  <a:lnTo>
                    <a:pt x="221" y="42"/>
                  </a:lnTo>
                  <a:lnTo>
                    <a:pt x="216" y="42"/>
                  </a:lnTo>
                  <a:lnTo>
                    <a:pt x="216" y="42"/>
                  </a:lnTo>
                  <a:close/>
                  <a:moveTo>
                    <a:pt x="162" y="22"/>
                  </a:moveTo>
                  <a:lnTo>
                    <a:pt x="167" y="53"/>
                  </a:lnTo>
                  <a:lnTo>
                    <a:pt x="80" y="53"/>
                  </a:lnTo>
                  <a:lnTo>
                    <a:pt x="86" y="22"/>
                  </a:lnTo>
                  <a:lnTo>
                    <a:pt x="162" y="22"/>
                  </a:lnTo>
                  <a:close/>
                  <a:moveTo>
                    <a:pt x="163" y="0"/>
                  </a:moveTo>
                  <a:lnTo>
                    <a:pt x="82" y="0"/>
                  </a:lnTo>
                  <a:lnTo>
                    <a:pt x="82" y="0"/>
                  </a:lnTo>
                  <a:lnTo>
                    <a:pt x="76" y="2"/>
                  </a:lnTo>
                  <a:lnTo>
                    <a:pt x="71" y="6"/>
                  </a:lnTo>
                  <a:lnTo>
                    <a:pt x="67" y="9"/>
                  </a:lnTo>
                  <a:lnTo>
                    <a:pt x="66" y="16"/>
                  </a:lnTo>
                  <a:lnTo>
                    <a:pt x="58" y="58"/>
                  </a:lnTo>
                  <a:lnTo>
                    <a:pt x="58" y="58"/>
                  </a:lnTo>
                  <a:lnTo>
                    <a:pt x="60" y="65"/>
                  </a:lnTo>
                  <a:lnTo>
                    <a:pt x="62" y="69"/>
                  </a:lnTo>
                  <a:lnTo>
                    <a:pt x="67" y="73"/>
                  </a:lnTo>
                  <a:lnTo>
                    <a:pt x="73" y="74"/>
                  </a:lnTo>
                  <a:lnTo>
                    <a:pt x="174" y="74"/>
                  </a:lnTo>
                  <a:lnTo>
                    <a:pt x="174" y="74"/>
                  </a:lnTo>
                  <a:lnTo>
                    <a:pt x="180" y="73"/>
                  </a:lnTo>
                  <a:lnTo>
                    <a:pt x="185" y="69"/>
                  </a:lnTo>
                  <a:lnTo>
                    <a:pt x="187" y="65"/>
                  </a:lnTo>
                  <a:lnTo>
                    <a:pt x="187" y="58"/>
                  </a:lnTo>
                  <a:lnTo>
                    <a:pt x="182" y="16"/>
                  </a:lnTo>
                  <a:lnTo>
                    <a:pt x="182" y="16"/>
                  </a:lnTo>
                  <a:lnTo>
                    <a:pt x="180" y="9"/>
                  </a:lnTo>
                  <a:lnTo>
                    <a:pt x="176" y="6"/>
                  </a:lnTo>
                  <a:lnTo>
                    <a:pt x="171" y="2"/>
                  </a:lnTo>
                  <a:lnTo>
                    <a:pt x="163" y="0"/>
                  </a:lnTo>
                  <a:lnTo>
                    <a:pt x="163" y="0"/>
                  </a:lnTo>
                  <a:close/>
                  <a:moveTo>
                    <a:pt x="220" y="103"/>
                  </a:moveTo>
                  <a:lnTo>
                    <a:pt x="26" y="103"/>
                  </a:lnTo>
                  <a:lnTo>
                    <a:pt x="26" y="103"/>
                  </a:lnTo>
                  <a:lnTo>
                    <a:pt x="18" y="105"/>
                  </a:lnTo>
                  <a:lnTo>
                    <a:pt x="13" y="109"/>
                  </a:lnTo>
                  <a:lnTo>
                    <a:pt x="9" y="116"/>
                  </a:lnTo>
                  <a:lnTo>
                    <a:pt x="8" y="123"/>
                  </a:lnTo>
                  <a:lnTo>
                    <a:pt x="24" y="306"/>
                  </a:lnTo>
                  <a:lnTo>
                    <a:pt x="24" y="306"/>
                  </a:lnTo>
                  <a:lnTo>
                    <a:pt x="28" y="316"/>
                  </a:lnTo>
                  <a:lnTo>
                    <a:pt x="31" y="321"/>
                  </a:lnTo>
                  <a:lnTo>
                    <a:pt x="38" y="326"/>
                  </a:lnTo>
                  <a:lnTo>
                    <a:pt x="47" y="328"/>
                  </a:lnTo>
                  <a:lnTo>
                    <a:pt x="200" y="328"/>
                  </a:lnTo>
                  <a:lnTo>
                    <a:pt x="200" y="328"/>
                  </a:lnTo>
                  <a:lnTo>
                    <a:pt x="209" y="326"/>
                  </a:lnTo>
                  <a:lnTo>
                    <a:pt x="214" y="321"/>
                  </a:lnTo>
                  <a:lnTo>
                    <a:pt x="220" y="316"/>
                  </a:lnTo>
                  <a:lnTo>
                    <a:pt x="221" y="306"/>
                  </a:lnTo>
                  <a:lnTo>
                    <a:pt x="240" y="123"/>
                  </a:lnTo>
                  <a:lnTo>
                    <a:pt x="240" y="123"/>
                  </a:lnTo>
                  <a:lnTo>
                    <a:pt x="238" y="116"/>
                  </a:lnTo>
                  <a:lnTo>
                    <a:pt x="234" y="109"/>
                  </a:lnTo>
                  <a:lnTo>
                    <a:pt x="229" y="105"/>
                  </a:lnTo>
                  <a:lnTo>
                    <a:pt x="220" y="103"/>
                  </a:lnTo>
                  <a:lnTo>
                    <a:pt x="220" y="103"/>
                  </a:lnTo>
                  <a:close/>
                  <a:moveTo>
                    <a:pt x="82" y="287"/>
                  </a:moveTo>
                  <a:lnTo>
                    <a:pt x="51" y="287"/>
                  </a:lnTo>
                  <a:lnTo>
                    <a:pt x="42" y="143"/>
                  </a:lnTo>
                  <a:lnTo>
                    <a:pt x="82" y="143"/>
                  </a:lnTo>
                  <a:lnTo>
                    <a:pt x="82" y="287"/>
                  </a:lnTo>
                  <a:close/>
                  <a:moveTo>
                    <a:pt x="144" y="287"/>
                  </a:moveTo>
                  <a:lnTo>
                    <a:pt x="104" y="287"/>
                  </a:lnTo>
                  <a:lnTo>
                    <a:pt x="104" y="143"/>
                  </a:lnTo>
                  <a:lnTo>
                    <a:pt x="144" y="143"/>
                  </a:lnTo>
                  <a:lnTo>
                    <a:pt x="144" y="287"/>
                  </a:lnTo>
                  <a:close/>
                  <a:moveTo>
                    <a:pt x="194" y="287"/>
                  </a:moveTo>
                  <a:lnTo>
                    <a:pt x="163" y="287"/>
                  </a:lnTo>
                  <a:lnTo>
                    <a:pt x="163" y="143"/>
                  </a:lnTo>
                  <a:lnTo>
                    <a:pt x="205" y="143"/>
                  </a:lnTo>
                  <a:lnTo>
                    <a:pt x="194" y="287"/>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7" name="Freeform 42"/>
            <p:cNvSpPr/>
            <p:nvPr/>
          </p:nvSpPr>
          <p:spPr bwMode="auto">
            <a:xfrm>
              <a:off x="1092301" y="2320208"/>
              <a:ext cx="255389" cy="41527"/>
            </a:xfrm>
            <a:custGeom>
              <a:avLst/>
              <a:gdLst/>
              <a:ahLst/>
              <a:cxnLst>
                <a:cxn ang="0">
                  <a:pos x="216" y="0"/>
                </a:cxn>
                <a:cxn ang="0">
                  <a:pos x="31" y="0"/>
                </a:cxn>
                <a:cxn ang="0">
                  <a:pos x="31" y="0"/>
                </a:cxn>
                <a:cxn ang="0">
                  <a:pos x="26" y="0"/>
                </a:cxn>
                <a:cxn ang="0">
                  <a:pos x="20" y="2"/>
                </a:cxn>
                <a:cxn ang="0">
                  <a:pos x="15" y="5"/>
                </a:cxn>
                <a:cxn ang="0">
                  <a:pos x="9" y="9"/>
                </a:cxn>
                <a:cxn ang="0">
                  <a:pos x="6" y="12"/>
                </a:cxn>
                <a:cxn ang="0">
                  <a:pos x="4" y="18"/>
                </a:cxn>
                <a:cxn ang="0">
                  <a:pos x="2" y="23"/>
                </a:cxn>
                <a:cxn ang="0">
                  <a:pos x="0" y="31"/>
                </a:cxn>
                <a:cxn ang="0">
                  <a:pos x="0" y="40"/>
                </a:cxn>
                <a:cxn ang="0">
                  <a:pos x="247" y="40"/>
                </a:cxn>
                <a:cxn ang="0">
                  <a:pos x="247" y="31"/>
                </a:cxn>
                <a:cxn ang="0">
                  <a:pos x="247" y="31"/>
                </a:cxn>
                <a:cxn ang="0">
                  <a:pos x="245" y="23"/>
                </a:cxn>
                <a:cxn ang="0">
                  <a:pos x="243" y="18"/>
                </a:cxn>
                <a:cxn ang="0">
                  <a:pos x="241" y="12"/>
                </a:cxn>
                <a:cxn ang="0">
                  <a:pos x="238" y="9"/>
                </a:cxn>
                <a:cxn ang="0">
                  <a:pos x="232" y="5"/>
                </a:cxn>
                <a:cxn ang="0">
                  <a:pos x="227" y="2"/>
                </a:cxn>
                <a:cxn ang="0">
                  <a:pos x="221" y="0"/>
                </a:cxn>
                <a:cxn ang="0">
                  <a:pos x="216" y="0"/>
                </a:cxn>
                <a:cxn ang="0">
                  <a:pos x="216" y="0"/>
                </a:cxn>
              </a:cxnLst>
              <a:rect l="0" t="0" r="r" b="b"/>
              <a:pathLst>
                <a:path w="247" h="40">
                  <a:moveTo>
                    <a:pt x="216" y="0"/>
                  </a:moveTo>
                  <a:lnTo>
                    <a:pt x="31" y="0"/>
                  </a:lnTo>
                  <a:lnTo>
                    <a:pt x="31" y="0"/>
                  </a:lnTo>
                  <a:lnTo>
                    <a:pt x="26" y="0"/>
                  </a:lnTo>
                  <a:lnTo>
                    <a:pt x="20" y="2"/>
                  </a:lnTo>
                  <a:lnTo>
                    <a:pt x="15" y="5"/>
                  </a:lnTo>
                  <a:lnTo>
                    <a:pt x="9" y="9"/>
                  </a:lnTo>
                  <a:lnTo>
                    <a:pt x="6" y="12"/>
                  </a:lnTo>
                  <a:lnTo>
                    <a:pt x="4" y="18"/>
                  </a:lnTo>
                  <a:lnTo>
                    <a:pt x="2" y="23"/>
                  </a:lnTo>
                  <a:lnTo>
                    <a:pt x="0" y="31"/>
                  </a:lnTo>
                  <a:lnTo>
                    <a:pt x="0" y="40"/>
                  </a:lnTo>
                  <a:lnTo>
                    <a:pt x="247" y="40"/>
                  </a:lnTo>
                  <a:lnTo>
                    <a:pt x="247" y="31"/>
                  </a:lnTo>
                  <a:lnTo>
                    <a:pt x="247" y="31"/>
                  </a:lnTo>
                  <a:lnTo>
                    <a:pt x="245" y="23"/>
                  </a:lnTo>
                  <a:lnTo>
                    <a:pt x="243" y="18"/>
                  </a:lnTo>
                  <a:lnTo>
                    <a:pt x="241" y="12"/>
                  </a:lnTo>
                  <a:lnTo>
                    <a:pt x="238" y="9"/>
                  </a:lnTo>
                  <a:lnTo>
                    <a:pt x="232" y="5"/>
                  </a:lnTo>
                  <a:lnTo>
                    <a:pt x="227" y="2"/>
                  </a:lnTo>
                  <a:lnTo>
                    <a:pt x="221" y="0"/>
                  </a:lnTo>
                  <a:lnTo>
                    <a:pt x="216" y="0"/>
                  </a:lnTo>
                  <a:lnTo>
                    <a:pt x="21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 name="Freeform 43"/>
            <p:cNvSpPr/>
            <p:nvPr/>
          </p:nvSpPr>
          <p:spPr bwMode="auto">
            <a:xfrm>
              <a:off x="1175355" y="2299445"/>
              <a:ext cx="89283" cy="33221"/>
            </a:xfrm>
            <a:custGeom>
              <a:avLst/>
              <a:gdLst/>
              <a:ahLst/>
              <a:cxnLst>
                <a:cxn ang="0">
                  <a:pos x="82" y="0"/>
                </a:cxn>
                <a:cxn ang="0">
                  <a:pos x="87" y="31"/>
                </a:cxn>
                <a:cxn ang="0">
                  <a:pos x="0" y="31"/>
                </a:cxn>
                <a:cxn ang="0">
                  <a:pos x="6" y="0"/>
                </a:cxn>
                <a:cxn ang="0">
                  <a:pos x="82" y="0"/>
                </a:cxn>
              </a:cxnLst>
              <a:rect l="0" t="0" r="r" b="b"/>
              <a:pathLst>
                <a:path w="87" h="31">
                  <a:moveTo>
                    <a:pt x="82" y="0"/>
                  </a:moveTo>
                  <a:lnTo>
                    <a:pt x="87" y="31"/>
                  </a:lnTo>
                  <a:lnTo>
                    <a:pt x="0" y="31"/>
                  </a:lnTo>
                  <a:lnTo>
                    <a:pt x="6" y="0"/>
                  </a:lnTo>
                  <a:lnTo>
                    <a:pt x="82"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 name="Freeform 44"/>
            <p:cNvSpPr/>
            <p:nvPr/>
          </p:nvSpPr>
          <p:spPr bwMode="auto">
            <a:xfrm>
              <a:off x="1152514" y="2278682"/>
              <a:ext cx="132885" cy="76825"/>
            </a:xfrm>
            <a:custGeom>
              <a:avLst/>
              <a:gdLst/>
              <a:ahLst/>
              <a:cxnLst>
                <a:cxn ang="0">
                  <a:pos x="105" y="0"/>
                </a:cxn>
                <a:cxn ang="0">
                  <a:pos x="24" y="0"/>
                </a:cxn>
                <a:cxn ang="0">
                  <a:pos x="24" y="0"/>
                </a:cxn>
                <a:cxn ang="0">
                  <a:pos x="18" y="2"/>
                </a:cxn>
                <a:cxn ang="0">
                  <a:pos x="13" y="6"/>
                </a:cxn>
                <a:cxn ang="0">
                  <a:pos x="9" y="9"/>
                </a:cxn>
                <a:cxn ang="0">
                  <a:pos x="8" y="16"/>
                </a:cxn>
                <a:cxn ang="0">
                  <a:pos x="0" y="58"/>
                </a:cxn>
                <a:cxn ang="0">
                  <a:pos x="0" y="58"/>
                </a:cxn>
                <a:cxn ang="0">
                  <a:pos x="2" y="65"/>
                </a:cxn>
                <a:cxn ang="0">
                  <a:pos x="4" y="69"/>
                </a:cxn>
                <a:cxn ang="0">
                  <a:pos x="9" y="73"/>
                </a:cxn>
                <a:cxn ang="0">
                  <a:pos x="15" y="74"/>
                </a:cxn>
                <a:cxn ang="0">
                  <a:pos x="116" y="74"/>
                </a:cxn>
                <a:cxn ang="0">
                  <a:pos x="116" y="74"/>
                </a:cxn>
                <a:cxn ang="0">
                  <a:pos x="122" y="73"/>
                </a:cxn>
                <a:cxn ang="0">
                  <a:pos x="127" y="69"/>
                </a:cxn>
                <a:cxn ang="0">
                  <a:pos x="129" y="65"/>
                </a:cxn>
                <a:cxn ang="0">
                  <a:pos x="129" y="58"/>
                </a:cxn>
                <a:cxn ang="0">
                  <a:pos x="124" y="16"/>
                </a:cxn>
                <a:cxn ang="0">
                  <a:pos x="124" y="16"/>
                </a:cxn>
                <a:cxn ang="0">
                  <a:pos x="122" y="9"/>
                </a:cxn>
                <a:cxn ang="0">
                  <a:pos x="118" y="6"/>
                </a:cxn>
                <a:cxn ang="0">
                  <a:pos x="113" y="2"/>
                </a:cxn>
                <a:cxn ang="0">
                  <a:pos x="105" y="0"/>
                </a:cxn>
                <a:cxn ang="0">
                  <a:pos x="105" y="0"/>
                </a:cxn>
              </a:cxnLst>
              <a:rect l="0" t="0" r="r" b="b"/>
              <a:pathLst>
                <a:path w="129" h="74">
                  <a:moveTo>
                    <a:pt x="105" y="0"/>
                  </a:moveTo>
                  <a:lnTo>
                    <a:pt x="24" y="0"/>
                  </a:lnTo>
                  <a:lnTo>
                    <a:pt x="24" y="0"/>
                  </a:lnTo>
                  <a:lnTo>
                    <a:pt x="18" y="2"/>
                  </a:lnTo>
                  <a:lnTo>
                    <a:pt x="13" y="6"/>
                  </a:lnTo>
                  <a:lnTo>
                    <a:pt x="9" y="9"/>
                  </a:lnTo>
                  <a:lnTo>
                    <a:pt x="8" y="16"/>
                  </a:lnTo>
                  <a:lnTo>
                    <a:pt x="0" y="58"/>
                  </a:lnTo>
                  <a:lnTo>
                    <a:pt x="0" y="58"/>
                  </a:lnTo>
                  <a:lnTo>
                    <a:pt x="2" y="65"/>
                  </a:lnTo>
                  <a:lnTo>
                    <a:pt x="4" y="69"/>
                  </a:lnTo>
                  <a:lnTo>
                    <a:pt x="9" y="73"/>
                  </a:lnTo>
                  <a:lnTo>
                    <a:pt x="15" y="74"/>
                  </a:lnTo>
                  <a:lnTo>
                    <a:pt x="116" y="74"/>
                  </a:lnTo>
                  <a:lnTo>
                    <a:pt x="116" y="74"/>
                  </a:lnTo>
                  <a:lnTo>
                    <a:pt x="122" y="73"/>
                  </a:lnTo>
                  <a:lnTo>
                    <a:pt x="127" y="69"/>
                  </a:lnTo>
                  <a:lnTo>
                    <a:pt x="129" y="65"/>
                  </a:lnTo>
                  <a:lnTo>
                    <a:pt x="129" y="58"/>
                  </a:lnTo>
                  <a:lnTo>
                    <a:pt x="124" y="16"/>
                  </a:lnTo>
                  <a:lnTo>
                    <a:pt x="124" y="16"/>
                  </a:lnTo>
                  <a:lnTo>
                    <a:pt x="122" y="9"/>
                  </a:lnTo>
                  <a:lnTo>
                    <a:pt x="118" y="6"/>
                  </a:lnTo>
                  <a:lnTo>
                    <a:pt x="113" y="2"/>
                  </a:lnTo>
                  <a:lnTo>
                    <a:pt x="105" y="0"/>
                  </a:lnTo>
                  <a:lnTo>
                    <a:pt x="105"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 name="Freeform 45"/>
            <p:cNvSpPr/>
            <p:nvPr/>
          </p:nvSpPr>
          <p:spPr bwMode="auto">
            <a:xfrm>
              <a:off x="1098530" y="2384575"/>
              <a:ext cx="240854" cy="234626"/>
            </a:xfrm>
            <a:custGeom>
              <a:avLst/>
              <a:gdLst/>
              <a:ahLst/>
              <a:cxnLst>
                <a:cxn ang="0">
                  <a:pos x="212" y="0"/>
                </a:cxn>
                <a:cxn ang="0">
                  <a:pos x="18" y="0"/>
                </a:cxn>
                <a:cxn ang="0">
                  <a:pos x="18" y="0"/>
                </a:cxn>
                <a:cxn ang="0">
                  <a:pos x="10" y="2"/>
                </a:cxn>
                <a:cxn ang="0">
                  <a:pos x="5" y="6"/>
                </a:cxn>
                <a:cxn ang="0">
                  <a:pos x="1" y="13"/>
                </a:cxn>
                <a:cxn ang="0">
                  <a:pos x="0" y="20"/>
                </a:cxn>
                <a:cxn ang="0">
                  <a:pos x="16" y="203"/>
                </a:cxn>
                <a:cxn ang="0">
                  <a:pos x="16" y="203"/>
                </a:cxn>
                <a:cxn ang="0">
                  <a:pos x="20" y="213"/>
                </a:cxn>
                <a:cxn ang="0">
                  <a:pos x="23" y="218"/>
                </a:cxn>
                <a:cxn ang="0">
                  <a:pos x="30" y="223"/>
                </a:cxn>
                <a:cxn ang="0">
                  <a:pos x="39" y="225"/>
                </a:cxn>
                <a:cxn ang="0">
                  <a:pos x="192" y="225"/>
                </a:cxn>
                <a:cxn ang="0">
                  <a:pos x="192" y="225"/>
                </a:cxn>
                <a:cxn ang="0">
                  <a:pos x="201" y="223"/>
                </a:cxn>
                <a:cxn ang="0">
                  <a:pos x="206" y="218"/>
                </a:cxn>
                <a:cxn ang="0">
                  <a:pos x="212" y="213"/>
                </a:cxn>
                <a:cxn ang="0">
                  <a:pos x="213" y="203"/>
                </a:cxn>
                <a:cxn ang="0">
                  <a:pos x="232" y="20"/>
                </a:cxn>
                <a:cxn ang="0">
                  <a:pos x="232" y="20"/>
                </a:cxn>
                <a:cxn ang="0">
                  <a:pos x="230" y="13"/>
                </a:cxn>
                <a:cxn ang="0">
                  <a:pos x="226" y="6"/>
                </a:cxn>
                <a:cxn ang="0">
                  <a:pos x="221" y="2"/>
                </a:cxn>
                <a:cxn ang="0">
                  <a:pos x="212" y="0"/>
                </a:cxn>
                <a:cxn ang="0">
                  <a:pos x="212" y="0"/>
                </a:cxn>
              </a:cxnLst>
              <a:rect l="0" t="0" r="r" b="b"/>
              <a:pathLst>
                <a:path w="232" h="225">
                  <a:moveTo>
                    <a:pt x="212" y="0"/>
                  </a:moveTo>
                  <a:lnTo>
                    <a:pt x="18" y="0"/>
                  </a:lnTo>
                  <a:lnTo>
                    <a:pt x="18" y="0"/>
                  </a:lnTo>
                  <a:lnTo>
                    <a:pt x="10" y="2"/>
                  </a:lnTo>
                  <a:lnTo>
                    <a:pt x="5" y="6"/>
                  </a:lnTo>
                  <a:lnTo>
                    <a:pt x="1" y="13"/>
                  </a:lnTo>
                  <a:lnTo>
                    <a:pt x="0" y="20"/>
                  </a:lnTo>
                  <a:lnTo>
                    <a:pt x="16" y="203"/>
                  </a:lnTo>
                  <a:lnTo>
                    <a:pt x="16" y="203"/>
                  </a:lnTo>
                  <a:lnTo>
                    <a:pt x="20" y="213"/>
                  </a:lnTo>
                  <a:lnTo>
                    <a:pt x="23" y="218"/>
                  </a:lnTo>
                  <a:lnTo>
                    <a:pt x="30" y="223"/>
                  </a:lnTo>
                  <a:lnTo>
                    <a:pt x="39" y="225"/>
                  </a:lnTo>
                  <a:lnTo>
                    <a:pt x="192" y="225"/>
                  </a:lnTo>
                  <a:lnTo>
                    <a:pt x="192" y="225"/>
                  </a:lnTo>
                  <a:lnTo>
                    <a:pt x="201" y="223"/>
                  </a:lnTo>
                  <a:lnTo>
                    <a:pt x="206" y="218"/>
                  </a:lnTo>
                  <a:lnTo>
                    <a:pt x="212" y="213"/>
                  </a:lnTo>
                  <a:lnTo>
                    <a:pt x="213" y="203"/>
                  </a:lnTo>
                  <a:lnTo>
                    <a:pt x="232" y="20"/>
                  </a:lnTo>
                  <a:lnTo>
                    <a:pt x="232" y="20"/>
                  </a:lnTo>
                  <a:lnTo>
                    <a:pt x="230" y="13"/>
                  </a:lnTo>
                  <a:lnTo>
                    <a:pt x="226" y="6"/>
                  </a:lnTo>
                  <a:lnTo>
                    <a:pt x="221" y="2"/>
                  </a:lnTo>
                  <a:lnTo>
                    <a:pt x="212" y="0"/>
                  </a:lnTo>
                  <a:lnTo>
                    <a:pt x="212"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1" name="Freeform 46"/>
            <p:cNvSpPr/>
            <p:nvPr/>
          </p:nvSpPr>
          <p:spPr bwMode="auto">
            <a:xfrm>
              <a:off x="1135904" y="2426102"/>
              <a:ext cx="39451" cy="149496"/>
            </a:xfrm>
            <a:custGeom>
              <a:avLst/>
              <a:gdLst/>
              <a:ahLst/>
              <a:cxnLst>
                <a:cxn ang="0">
                  <a:pos x="40" y="144"/>
                </a:cxn>
                <a:cxn ang="0">
                  <a:pos x="9" y="144"/>
                </a:cxn>
                <a:cxn ang="0">
                  <a:pos x="0" y="0"/>
                </a:cxn>
                <a:cxn ang="0">
                  <a:pos x="40" y="0"/>
                </a:cxn>
                <a:cxn ang="0">
                  <a:pos x="40" y="144"/>
                </a:cxn>
              </a:cxnLst>
              <a:rect l="0" t="0" r="r" b="b"/>
              <a:pathLst>
                <a:path w="40" h="144">
                  <a:moveTo>
                    <a:pt x="40" y="144"/>
                  </a:moveTo>
                  <a:lnTo>
                    <a:pt x="9" y="144"/>
                  </a:lnTo>
                  <a:lnTo>
                    <a:pt x="0" y="0"/>
                  </a:lnTo>
                  <a:lnTo>
                    <a:pt x="40" y="0"/>
                  </a:lnTo>
                  <a:lnTo>
                    <a:pt x="40" y="144"/>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 name="Rectangle 47"/>
            <p:cNvSpPr>
              <a:spLocks noChangeArrowheads="1"/>
            </p:cNvSpPr>
            <p:nvPr/>
          </p:nvSpPr>
          <p:spPr bwMode="auto">
            <a:xfrm>
              <a:off x="1198194" y="2426102"/>
              <a:ext cx="41527" cy="149496"/>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 name="Freeform 48"/>
            <p:cNvSpPr/>
            <p:nvPr/>
          </p:nvSpPr>
          <p:spPr bwMode="auto">
            <a:xfrm>
              <a:off x="1260483" y="2426102"/>
              <a:ext cx="43604" cy="149496"/>
            </a:xfrm>
            <a:custGeom>
              <a:avLst/>
              <a:gdLst/>
              <a:ahLst/>
              <a:cxnLst>
                <a:cxn ang="0">
                  <a:pos x="31" y="144"/>
                </a:cxn>
                <a:cxn ang="0">
                  <a:pos x="0" y="144"/>
                </a:cxn>
                <a:cxn ang="0">
                  <a:pos x="0" y="0"/>
                </a:cxn>
                <a:cxn ang="0">
                  <a:pos x="42" y="0"/>
                </a:cxn>
                <a:cxn ang="0">
                  <a:pos x="31" y="144"/>
                </a:cxn>
              </a:cxnLst>
              <a:rect l="0" t="0" r="r" b="b"/>
              <a:pathLst>
                <a:path w="42" h="144">
                  <a:moveTo>
                    <a:pt x="31" y="144"/>
                  </a:moveTo>
                  <a:lnTo>
                    <a:pt x="0" y="144"/>
                  </a:lnTo>
                  <a:lnTo>
                    <a:pt x="0" y="0"/>
                  </a:lnTo>
                  <a:lnTo>
                    <a:pt x="42" y="0"/>
                  </a:lnTo>
                  <a:lnTo>
                    <a:pt x="31" y="144"/>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34" name="Group 80"/>
          <p:cNvGrpSpPr/>
          <p:nvPr/>
        </p:nvGrpSpPr>
        <p:grpSpPr>
          <a:xfrm>
            <a:off x="3836536" y="3112088"/>
            <a:ext cx="465675" cy="333485"/>
            <a:chOff x="2566497" y="2332666"/>
            <a:chExt cx="321832" cy="230473"/>
          </a:xfrm>
          <a:solidFill>
            <a:srgbClr val="C29230"/>
          </a:solidFill>
        </p:grpSpPr>
        <p:sp>
          <p:nvSpPr>
            <p:cNvPr id="35" name="Freeform 49"/>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6" name="Freeform 50"/>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7" name="Freeform 51"/>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38" name="Freeform 52"/>
          <p:cNvSpPr>
            <a:spLocks noEditPoints="1"/>
          </p:cNvSpPr>
          <p:nvPr/>
        </p:nvSpPr>
        <p:spPr bwMode="auto">
          <a:xfrm>
            <a:off x="6345238" y="3003249"/>
            <a:ext cx="403225" cy="550862"/>
          </a:xfrm>
          <a:custGeom>
            <a:avLst/>
            <a:gdLst/>
            <a:ahLst/>
            <a:cxnLst>
              <a:cxn ang="0">
                <a:pos x="22" y="0"/>
              </a:cxn>
              <a:cxn ang="0">
                <a:pos x="2" y="13"/>
              </a:cxn>
              <a:cxn ang="0">
                <a:pos x="0" y="343"/>
              </a:cxn>
              <a:cxn ang="0">
                <a:pos x="13" y="363"/>
              </a:cxn>
              <a:cxn ang="0">
                <a:pos x="247" y="364"/>
              </a:cxn>
              <a:cxn ang="0">
                <a:pos x="269" y="352"/>
              </a:cxn>
              <a:cxn ang="0">
                <a:pos x="205" y="0"/>
              </a:cxn>
              <a:cxn ang="0">
                <a:pos x="211" y="63"/>
              </a:cxn>
              <a:cxn ang="0">
                <a:pos x="251" y="343"/>
              </a:cxn>
              <a:cxn ang="0">
                <a:pos x="22" y="346"/>
              </a:cxn>
              <a:cxn ang="0">
                <a:pos x="19" y="343"/>
              </a:cxn>
              <a:cxn ang="0">
                <a:pos x="20" y="20"/>
              </a:cxn>
              <a:cxn ang="0">
                <a:pos x="193" y="72"/>
              </a:cxn>
              <a:cxn ang="0">
                <a:pos x="194" y="80"/>
              </a:cxn>
              <a:cxn ang="0">
                <a:pos x="251" y="82"/>
              </a:cxn>
              <a:cxn ang="0">
                <a:pos x="211" y="100"/>
              </a:cxn>
              <a:cxn ang="0">
                <a:pos x="216" y="101"/>
              </a:cxn>
              <a:cxn ang="0">
                <a:pos x="218" y="107"/>
              </a:cxn>
              <a:cxn ang="0">
                <a:pos x="214" y="112"/>
              </a:cxn>
              <a:cxn ang="0">
                <a:pos x="51" y="114"/>
              </a:cxn>
              <a:cxn ang="0">
                <a:pos x="46" y="109"/>
              </a:cxn>
              <a:cxn ang="0">
                <a:pos x="46" y="103"/>
              </a:cxn>
              <a:cxn ang="0">
                <a:pos x="51" y="100"/>
              </a:cxn>
              <a:cxn ang="0">
                <a:pos x="218" y="154"/>
              </a:cxn>
              <a:cxn ang="0">
                <a:pos x="214" y="161"/>
              </a:cxn>
              <a:cxn ang="0">
                <a:pos x="51" y="161"/>
              </a:cxn>
              <a:cxn ang="0">
                <a:pos x="46" y="156"/>
              </a:cxn>
              <a:cxn ang="0">
                <a:pos x="46" y="150"/>
              </a:cxn>
              <a:cxn ang="0">
                <a:pos x="51" y="147"/>
              </a:cxn>
              <a:cxn ang="0">
                <a:pos x="214" y="147"/>
              </a:cxn>
              <a:cxn ang="0">
                <a:pos x="218" y="154"/>
              </a:cxn>
              <a:cxn ang="0">
                <a:pos x="218" y="199"/>
              </a:cxn>
              <a:cxn ang="0">
                <a:pos x="214" y="207"/>
              </a:cxn>
              <a:cxn ang="0">
                <a:pos x="51" y="207"/>
              </a:cxn>
              <a:cxn ang="0">
                <a:pos x="46" y="203"/>
              </a:cxn>
              <a:cxn ang="0">
                <a:pos x="46" y="198"/>
              </a:cxn>
              <a:cxn ang="0">
                <a:pos x="51" y="192"/>
              </a:cxn>
              <a:cxn ang="0">
                <a:pos x="214" y="194"/>
              </a:cxn>
              <a:cxn ang="0">
                <a:pos x="218" y="199"/>
              </a:cxn>
              <a:cxn ang="0">
                <a:pos x="218" y="247"/>
              </a:cxn>
              <a:cxn ang="0">
                <a:pos x="214" y="252"/>
              </a:cxn>
              <a:cxn ang="0">
                <a:pos x="51" y="254"/>
              </a:cxn>
              <a:cxn ang="0">
                <a:pos x="46" y="248"/>
              </a:cxn>
              <a:cxn ang="0">
                <a:pos x="46" y="243"/>
              </a:cxn>
              <a:cxn ang="0">
                <a:pos x="51" y="239"/>
              </a:cxn>
              <a:cxn ang="0">
                <a:pos x="214" y="239"/>
              </a:cxn>
              <a:cxn ang="0">
                <a:pos x="218" y="247"/>
              </a:cxn>
            </a:cxnLst>
            <a:rect l="0" t="0" r="r" b="b"/>
            <a:pathLst>
              <a:path w="269" h="364">
                <a:moveTo>
                  <a:pt x="205" y="0"/>
                </a:moveTo>
                <a:lnTo>
                  <a:pt x="22" y="0"/>
                </a:lnTo>
                <a:lnTo>
                  <a:pt x="22" y="0"/>
                </a:lnTo>
                <a:lnTo>
                  <a:pt x="13" y="2"/>
                </a:lnTo>
                <a:lnTo>
                  <a:pt x="6" y="5"/>
                </a:lnTo>
                <a:lnTo>
                  <a:pt x="2" y="13"/>
                </a:lnTo>
                <a:lnTo>
                  <a:pt x="0" y="22"/>
                </a:lnTo>
                <a:lnTo>
                  <a:pt x="0" y="343"/>
                </a:lnTo>
                <a:lnTo>
                  <a:pt x="0" y="343"/>
                </a:lnTo>
                <a:lnTo>
                  <a:pt x="2" y="352"/>
                </a:lnTo>
                <a:lnTo>
                  <a:pt x="6" y="359"/>
                </a:lnTo>
                <a:lnTo>
                  <a:pt x="13" y="363"/>
                </a:lnTo>
                <a:lnTo>
                  <a:pt x="22" y="364"/>
                </a:lnTo>
                <a:lnTo>
                  <a:pt x="247" y="364"/>
                </a:lnTo>
                <a:lnTo>
                  <a:pt x="247" y="364"/>
                </a:lnTo>
                <a:lnTo>
                  <a:pt x="256" y="363"/>
                </a:lnTo>
                <a:lnTo>
                  <a:pt x="263" y="359"/>
                </a:lnTo>
                <a:lnTo>
                  <a:pt x="269" y="352"/>
                </a:lnTo>
                <a:lnTo>
                  <a:pt x="269" y="343"/>
                </a:lnTo>
                <a:lnTo>
                  <a:pt x="269" y="69"/>
                </a:lnTo>
                <a:lnTo>
                  <a:pt x="205" y="0"/>
                </a:lnTo>
                <a:close/>
                <a:moveTo>
                  <a:pt x="211" y="33"/>
                </a:moveTo>
                <a:lnTo>
                  <a:pt x="240" y="63"/>
                </a:lnTo>
                <a:lnTo>
                  <a:pt x="211" y="63"/>
                </a:lnTo>
                <a:lnTo>
                  <a:pt x="211" y="33"/>
                </a:lnTo>
                <a:close/>
                <a:moveTo>
                  <a:pt x="251" y="343"/>
                </a:moveTo>
                <a:lnTo>
                  <a:pt x="251" y="343"/>
                </a:lnTo>
                <a:lnTo>
                  <a:pt x="251" y="344"/>
                </a:lnTo>
                <a:lnTo>
                  <a:pt x="247" y="346"/>
                </a:lnTo>
                <a:lnTo>
                  <a:pt x="22" y="346"/>
                </a:lnTo>
                <a:lnTo>
                  <a:pt x="22" y="346"/>
                </a:lnTo>
                <a:lnTo>
                  <a:pt x="20" y="344"/>
                </a:lnTo>
                <a:lnTo>
                  <a:pt x="19" y="343"/>
                </a:lnTo>
                <a:lnTo>
                  <a:pt x="19" y="22"/>
                </a:lnTo>
                <a:lnTo>
                  <a:pt x="19" y="22"/>
                </a:lnTo>
                <a:lnTo>
                  <a:pt x="20" y="20"/>
                </a:lnTo>
                <a:lnTo>
                  <a:pt x="22" y="18"/>
                </a:lnTo>
                <a:lnTo>
                  <a:pt x="193" y="18"/>
                </a:lnTo>
                <a:lnTo>
                  <a:pt x="193" y="72"/>
                </a:lnTo>
                <a:lnTo>
                  <a:pt x="193" y="72"/>
                </a:lnTo>
                <a:lnTo>
                  <a:pt x="193" y="76"/>
                </a:lnTo>
                <a:lnTo>
                  <a:pt x="194" y="80"/>
                </a:lnTo>
                <a:lnTo>
                  <a:pt x="198" y="82"/>
                </a:lnTo>
                <a:lnTo>
                  <a:pt x="202" y="82"/>
                </a:lnTo>
                <a:lnTo>
                  <a:pt x="251" y="82"/>
                </a:lnTo>
                <a:lnTo>
                  <a:pt x="251" y="343"/>
                </a:lnTo>
                <a:close/>
                <a:moveTo>
                  <a:pt x="51" y="100"/>
                </a:moveTo>
                <a:lnTo>
                  <a:pt x="211" y="100"/>
                </a:lnTo>
                <a:lnTo>
                  <a:pt x="211" y="100"/>
                </a:lnTo>
                <a:lnTo>
                  <a:pt x="214" y="100"/>
                </a:lnTo>
                <a:lnTo>
                  <a:pt x="216" y="101"/>
                </a:lnTo>
                <a:lnTo>
                  <a:pt x="218" y="103"/>
                </a:lnTo>
                <a:lnTo>
                  <a:pt x="218" y="107"/>
                </a:lnTo>
                <a:lnTo>
                  <a:pt x="218" y="107"/>
                </a:lnTo>
                <a:lnTo>
                  <a:pt x="218" y="109"/>
                </a:lnTo>
                <a:lnTo>
                  <a:pt x="216" y="112"/>
                </a:lnTo>
                <a:lnTo>
                  <a:pt x="214" y="112"/>
                </a:lnTo>
                <a:lnTo>
                  <a:pt x="211" y="114"/>
                </a:lnTo>
                <a:lnTo>
                  <a:pt x="51" y="114"/>
                </a:lnTo>
                <a:lnTo>
                  <a:pt x="51" y="114"/>
                </a:lnTo>
                <a:lnTo>
                  <a:pt x="49" y="112"/>
                </a:lnTo>
                <a:lnTo>
                  <a:pt x="48" y="112"/>
                </a:lnTo>
                <a:lnTo>
                  <a:pt x="46" y="109"/>
                </a:lnTo>
                <a:lnTo>
                  <a:pt x="44" y="107"/>
                </a:lnTo>
                <a:lnTo>
                  <a:pt x="44" y="107"/>
                </a:lnTo>
                <a:lnTo>
                  <a:pt x="46" y="103"/>
                </a:lnTo>
                <a:lnTo>
                  <a:pt x="48" y="101"/>
                </a:lnTo>
                <a:lnTo>
                  <a:pt x="49" y="100"/>
                </a:lnTo>
                <a:lnTo>
                  <a:pt x="51" y="100"/>
                </a:lnTo>
                <a:lnTo>
                  <a:pt x="51" y="100"/>
                </a:lnTo>
                <a:close/>
                <a:moveTo>
                  <a:pt x="218" y="154"/>
                </a:moveTo>
                <a:lnTo>
                  <a:pt x="218" y="154"/>
                </a:lnTo>
                <a:lnTo>
                  <a:pt x="218" y="156"/>
                </a:lnTo>
                <a:lnTo>
                  <a:pt x="216" y="160"/>
                </a:lnTo>
                <a:lnTo>
                  <a:pt x="214" y="161"/>
                </a:lnTo>
                <a:lnTo>
                  <a:pt x="211" y="161"/>
                </a:lnTo>
                <a:lnTo>
                  <a:pt x="51" y="161"/>
                </a:lnTo>
                <a:lnTo>
                  <a:pt x="51" y="161"/>
                </a:lnTo>
                <a:lnTo>
                  <a:pt x="49" y="161"/>
                </a:lnTo>
                <a:lnTo>
                  <a:pt x="48" y="160"/>
                </a:lnTo>
                <a:lnTo>
                  <a:pt x="46" y="156"/>
                </a:lnTo>
                <a:lnTo>
                  <a:pt x="44" y="154"/>
                </a:lnTo>
                <a:lnTo>
                  <a:pt x="44" y="154"/>
                </a:lnTo>
                <a:lnTo>
                  <a:pt x="46" y="150"/>
                </a:lnTo>
                <a:lnTo>
                  <a:pt x="48" y="149"/>
                </a:lnTo>
                <a:lnTo>
                  <a:pt x="49" y="147"/>
                </a:lnTo>
                <a:lnTo>
                  <a:pt x="51" y="147"/>
                </a:lnTo>
                <a:lnTo>
                  <a:pt x="211" y="147"/>
                </a:lnTo>
                <a:lnTo>
                  <a:pt x="211" y="147"/>
                </a:lnTo>
                <a:lnTo>
                  <a:pt x="214" y="147"/>
                </a:lnTo>
                <a:lnTo>
                  <a:pt x="216" y="149"/>
                </a:lnTo>
                <a:lnTo>
                  <a:pt x="218" y="150"/>
                </a:lnTo>
                <a:lnTo>
                  <a:pt x="218" y="154"/>
                </a:lnTo>
                <a:lnTo>
                  <a:pt x="218" y="154"/>
                </a:lnTo>
                <a:close/>
                <a:moveTo>
                  <a:pt x="218" y="199"/>
                </a:moveTo>
                <a:lnTo>
                  <a:pt x="218" y="199"/>
                </a:lnTo>
                <a:lnTo>
                  <a:pt x="218" y="203"/>
                </a:lnTo>
                <a:lnTo>
                  <a:pt x="216" y="205"/>
                </a:lnTo>
                <a:lnTo>
                  <a:pt x="214" y="207"/>
                </a:lnTo>
                <a:lnTo>
                  <a:pt x="211" y="207"/>
                </a:lnTo>
                <a:lnTo>
                  <a:pt x="51" y="207"/>
                </a:lnTo>
                <a:lnTo>
                  <a:pt x="51" y="207"/>
                </a:lnTo>
                <a:lnTo>
                  <a:pt x="49" y="207"/>
                </a:lnTo>
                <a:lnTo>
                  <a:pt x="48" y="205"/>
                </a:lnTo>
                <a:lnTo>
                  <a:pt x="46" y="203"/>
                </a:lnTo>
                <a:lnTo>
                  <a:pt x="44" y="199"/>
                </a:lnTo>
                <a:lnTo>
                  <a:pt x="44" y="199"/>
                </a:lnTo>
                <a:lnTo>
                  <a:pt x="46" y="198"/>
                </a:lnTo>
                <a:lnTo>
                  <a:pt x="48" y="194"/>
                </a:lnTo>
                <a:lnTo>
                  <a:pt x="49" y="194"/>
                </a:lnTo>
                <a:lnTo>
                  <a:pt x="51" y="192"/>
                </a:lnTo>
                <a:lnTo>
                  <a:pt x="211" y="192"/>
                </a:lnTo>
                <a:lnTo>
                  <a:pt x="211" y="192"/>
                </a:lnTo>
                <a:lnTo>
                  <a:pt x="214" y="194"/>
                </a:lnTo>
                <a:lnTo>
                  <a:pt x="216" y="194"/>
                </a:lnTo>
                <a:lnTo>
                  <a:pt x="218" y="198"/>
                </a:lnTo>
                <a:lnTo>
                  <a:pt x="218" y="199"/>
                </a:lnTo>
                <a:lnTo>
                  <a:pt x="218" y="199"/>
                </a:lnTo>
                <a:close/>
                <a:moveTo>
                  <a:pt x="218" y="247"/>
                </a:moveTo>
                <a:lnTo>
                  <a:pt x="218" y="247"/>
                </a:lnTo>
                <a:lnTo>
                  <a:pt x="218" y="248"/>
                </a:lnTo>
                <a:lnTo>
                  <a:pt x="216" y="252"/>
                </a:lnTo>
                <a:lnTo>
                  <a:pt x="214" y="252"/>
                </a:lnTo>
                <a:lnTo>
                  <a:pt x="211" y="254"/>
                </a:lnTo>
                <a:lnTo>
                  <a:pt x="51" y="254"/>
                </a:lnTo>
                <a:lnTo>
                  <a:pt x="51" y="254"/>
                </a:lnTo>
                <a:lnTo>
                  <a:pt x="49" y="252"/>
                </a:lnTo>
                <a:lnTo>
                  <a:pt x="48" y="252"/>
                </a:lnTo>
                <a:lnTo>
                  <a:pt x="46" y="248"/>
                </a:lnTo>
                <a:lnTo>
                  <a:pt x="44" y="247"/>
                </a:lnTo>
                <a:lnTo>
                  <a:pt x="44" y="247"/>
                </a:lnTo>
                <a:lnTo>
                  <a:pt x="46" y="243"/>
                </a:lnTo>
                <a:lnTo>
                  <a:pt x="48" y="241"/>
                </a:lnTo>
                <a:lnTo>
                  <a:pt x="49" y="239"/>
                </a:lnTo>
                <a:lnTo>
                  <a:pt x="51" y="239"/>
                </a:lnTo>
                <a:lnTo>
                  <a:pt x="211" y="239"/>
                </a:lnTo>
                <a:lnTo>
                  <a:pt x="211" y="239"/>
                </a:lnTo>
                <a:lnTo>
                  <a:pt x="214" y="239"/>
                </a:lnTo>
                <a:lnTo>
                  <a:pt x="216" y="241"/>
                </a:lnTo>
                <a:lnTo>
                  <a:pt x="218" y="243"/>
                </a:lnTo>
                <a:lnTo>
                  <a:pt x="218" y="247"/>
                </a:lnTo>
                <a:lnTo>
                  <a:pt x="218" y="247"/>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9" name="Freeform 53"/>
          <p:cNvSpPr>
            <a:spLocks noEditPoints="1"/>
          </p:cNvSpPr>
          <p:nvPr/>
        </p:nvSpPr>
        <p:spPr bwMode="auto">
          <a:xfrm>
            <a:off x="5073650" y="3049286"/>
            <a:ext cx="417513" cy="458788"/>
          </a:xfrm>
          <a:custGeom>
            <a:avLst/>
            <a:gdLst/>
            <a:ahLst/>
            <a:cxnLst>
              <a:cxn ang="0">
                <a:pos x="61" y="230"/>
              </a:cxn>
              <a:cxn ang="0">
                <a:pos x="39" y="201"/>
              </a:cxn>
              <a:cxn ang="0">
                <a:pos x="29" y="167"/>
              </a:cxn>
              <a:cxn ang="0">
                <a:pos x="30" y="134"/>
              </a:cxn>
              <a:cxn ang="0">
                <a:pos x="52" y="85"/>
              </a:cxn>
              <a:cxn ang="0">
                <a:pos x="94" y="53"/>
              </a:cxn>
              <a:cxn ang="0">
                <a:pos x="110" y="18"/>
              </a:cxn>
              <a:cxn ang="0">
                <a:pos x="49" y="49"/>
              </a:cxn>
              <a:cxn ang="0">
                <a:pos x="9" y="105"/>
              </a:cxn>
              <a:cxn ang="0">
                <a:pos x="0" y="152"/>
              </a:cxn>
              <a:cxn ang="0">
                <a:pos x="3" y="183"/>
              </a:cxn>
              <a:cxn ang="0">
                <a:pos x="20" y="223"/>
              </a:cxn>
              <a:cxn ang="0">
                <a:pos x="47" y="257"/>
              </a:cxn>
              <a:cxn ang="0">
                <a:pos x="61" y="265"/>
              </a:cxn>
              <a:cxn ang="0">
                <a:pos x="74" y="256"/>
              </a:cxn>
              <a:cxn ang="0">
                <a:pos x="68" y="239"/>
              </a:cxn>
              <a:cxn ang="0">
                <a:pos x="228" y="49"/>
              </a:cxn>
              <a:cxn ang="0">
                <a:pos x="212" y="45"/>
              </a:cxn>
              <a:cxn ang="0">
                <a:pos x="203" y="58"/>
              </a:cxn>
              <a:cxn ang="0">
                <a:pos x="208" y="67"/>
              </a:cxn>
              <a:cxn ang="0">
                <a:pos x="232" y="94"/>
              </a:cxn>
              <a:cxn ang="0">
                <a:pos x="246" y="127"/>
              </a:cxn>
              <a:cxn ang="0">
                <a:pos x="250" y="152"/>
              </a:cxn>
              <a:cxn ang="0">
                <a:pos x="235" y="207"/>
              </a:cxn>
              <a:cxn ang="0">
                <a:pos x="199" y="245"/>
              </a:cxn>
              <a:cxn ang="0">
                <a:pos x="166" y="288"/>
              </a:cxn>
              <a:cxn ang="0">
                <a:pos x="210" y="272"/>
              </a:cxn>
              <a:cxn ang="0">
                <a:pos x="259" y="221"/>
              </a:cxn>
              <a:cxn ang="0">
                <a:pos x="277" y="165"/>
              </a:cxn>
              <a:cxn ang="0">
                <a:pos x="275" y="138"/>
              </a:cxn>
              <a:cxn ang="0">
                <a:pos x="264" y="94"/>
              </a:cxn>
              <a:cxn ang="0">
                <a:pos x="239" y="58"/>
              </a:cxn>
              <a:cxn ang="0">
                <a:pos x="123" y="71"/>
              </a:cxn>
              <a:cxn ang="0">
                <a:pos x="172" y="40"/>
              </a:cxn>
              <a:cxn ang="0">
                <a:pos x="168" y="29"/>
              </a:cxn>
              <a:cxn ang="0">
                <a:pos x="117" y="0"/>
              </a:cxn>
              <a:cxn ang="0">
                <a:pos x="110" y="9"/>
              </a:cxn>
              <a:cxn ang="0">
                <a:pos x="112" y="69"/>
              </a:cxn>
              <a:cxn ang="0">
                <a:pos x="123" y="71"/>
              </a:cxn>
              <a:cxn ang="0">
                <a:pos x="108" y="263"/>
              </a:cxn>
              <a:cxn ang="0">
                <a:pos x="105" y="270"/>
              </a:cxn>
              <a:cxn ang="0">
                <a:pos x="154" y="305"/>
              </a:cxn>
              <a:cxn ang="0">
                <a:pos x="163" y="306"/>
              </a:cxn>
              <a:cxn ang="0">
                <a:pos x="166" y="243"/>
              </a:cxn>
              <a:cxn ang="0">
                <a:pos x="163" y="236"/>
              </a:cxn>
              <a:cxn ang="0">
                <a:pos x="154" y="236"/>
              </a:cxn>
            </a:cxnLst>
            <a:rect l="0" t="0" r="r" b="b"/>
            <a:pathLst>
              <a:path w="277" h="306">
                <a:moveTo>
                  <a:pt x="68" y="239"/>
                </a:moveTo>
                <a:lnTo>
                  <a:pt x="68" y="239"/>
                </a:lnTo>
                <a:lnTo>
                  <a:pt x="61" y="230"/>
                </a:lnTo>
                <a:lnTo>
                  <a:pt x="52" y="223"/>
                </a:lnTo>
                <a:lnTo>
                  <a:pt x="45" y="212"/>
                </a:lnTo>
                <a:lnTo>
                  <a:pt x="39" y="201"/>
                </a:lnTo>
                <a:lnTo>
                  <a:pt x="34" y="190"/>
                </a:lnTo>
                <a:lnTo>
                  <a:pt x="30" y="178"/>
                </a:lnTo>
                <a:lnTo>
                  <a:pt x="29" y="167"/>
                </a:lnTo>
                <a:lnTo>
                  <a:pt x="29" y="152"/>
                </a:lnTo>
                <a:lnTo>
                  <a:pt x="29" y="152"/>
                </a:lnTo>
                <a:lnTo>
                  <a:pt x="30" y="134"/>
                </a:lnTo>
                <a:lnTo>
                  <a:pt x="34" y="116"/>
                </a:lnTo>
                <a:lnTo>
                  <a:pt x="41" y="100"/>
                </a:lnTo>
                <a:lnTo>
                  <a:pt x="52" y="85"/>
                </a:lnTo>
                <a:lnTo>
                  <a:pt x="63" y="72"/>
                </a:lnTo>
                <a:lnTo>
                  <a:pt x="78" y="62"/>
                </a:lnTo>
                <a:lnTo>
                  <a:pt x="94" y="53"/>
                </a:lnTo>
                <a:lnTo>
                  <a:pt x="110" y="47"/>
                </a:lnTo>
                <a:lnTo>
                  <a:pt x="110" y="18"/>
                </a:lnTo>
                <a:lnTo>
                  <a:pt x="110" y="18"/>
                </a:lnTo>
                <a:lnTo>
                  <a:pt x="88" y="25"/>
                </a:lnTo>
                <a:lnTo>
                  <a:pt x="67" y="34"/>
                </a:lnTo>
                <a:lnTo>
                  <a:pt x="49" y="49"/>
                </a:lnTo>
                <a:lnTo>
                  <a:pt x="32" y="65"/>
                </a:lnTo>
                <a:lnTo>
                  <a:pt x="20" y="85"/>
                </a:lnTo>
                <a:lnTo>
                  <a:pt x="9" y="105"/>
                </a:lnTo>
                <a:lnTo>
                  <a:pt x="3" y="129"/>
                </a:lnTo>
                <a:lnTo>
                  <a:pt x="1" y="141"/>
                </a:lnTo>
                <a:lnTo>
                  <a:pt x="0" y="152"/>
                </a:lnTo>
                <a:lnTo>
                  <a:pt x="0" y="152"/>
                </a:lnTo>
                <a:lnTo>
                  <a:pt x="1" y="169"/>
                </a:lnTo>
                <a:lnTo>
                  <a:pt x="3" y="183"/>
                </a:lnTo>
                <a:lnTo>
                  <a:pt x="7" y="198"/>
                </a:lnTo>
                <a:lnTo>
                  <a:pt x="12" y="210"/>
                </a:lnTo>
                <a:lnTo>
                  <a:pt x="20" y="223"/>
                </a:lnTo>
                <a:lnTo>
                  <a:pt x="29" y="236"/>
                </a:lnTo>
                <a:lnTo>
                  <a:pt x="38" y="247"/>
                </a:lnTo>
                <a:lnTo>
                  <a:pt x="47" y="257"/>
                </a:lnTo>
                <a:lnTo>
                  <a:pt x="47" y="257"/>
                </a:lnTo>
                <a:lnTo>
                  <a:pt x="56" y="263"/>
                </a:lnTo>
                <a:lnTo>
                  <a:pt x="61" y="265"/>
                </a:lnTo>
                <a:lnTo>
                  <a:pt x="68" y="263"/>
                </a:lnTo>
                <a:lnTo>
                  <a:pt x="72" y="259"/>
                </a:lnTo>
                <a:lnTo>
                  <a:pt x="74" y="256"/>
                </a:lnTo>
                <a:lnTo>
                  <a:pt x="76" y="250"/>
                </a:lnTo>
                <a:lnTo>
                  <a:pt x="74" y="245"/>
                </a:lnTo>
                <a:lnTo>
                  <a:pt x="68" y="239"/>
                </a:lnTo>
                <a:lnTo>
                  <a:pt x="68" y="239"/>
                </a:lnTo>
                <a:close/>
                <a:moveTo>
                  <a:pt x="228" y="49"/>
                </a:moveTo>
                <a:lnTo>
                  <a:pt x="228" y="49"/>
                </a:lnTo>
                <a:lnTo>
                  <a:pt x="223" y="45"/>
                </a:lnTo>
                <a:lnTo>
                  <a:pt x="217" y="45"/>
                </a:lnTo>
                <a:lnTo>
                  <a:pt x="212" y="45"/>
                </a:lnTo>
                <a:lnTo>
                  <a:pt x="208" y="49"/>
                </a:lnTo>
                <a:lnTo>
                  <a:pt x="204" y="53"/>
                </a:lnTo>
                <a:lnTo>
                  <a:pt x="203" y="58"/>
                </a:lnTo>
                <a:lnTo>
                  <a:pt x="204" y="62"/>
                </a:lnTo>
                <a:lnTo>
                  <a:pt x="208" y="67"/>
                </a:lnTo>
                <a:lnTo>
                  <a:pt x="208" y="67"/>
                </a:lnTo>
                <a:lnTo>
                  <a:pt x="217" y="74"/>
                </a:lnTo>
                <a:lnTo>
                  <a:pt x="224" y="83"/>
                </a:lnTo>
                <a:lnTo>
                  <a:pt x="232" y="94"/>
                </a:lnTo>
                <a:lnTo>
                  <a:pt x="237" y="105"/>
                </a:lnTo>
                <a:lnTo>
                  <a:pt x="243" y="116"/>
                </a:lnTo>
                <a:lnTo>
                  <a:pt x="246" y="127"/>
                </a:lnTo>
                <a:lnTo>
                  <a:pt x="248" y="140"/>
                </a:lnTo>
                <a:lnTo>
                  <a:pt x="250" y="152"/>
                </a:lnTo>
                <a:lnTo>
                  <a:pt x="250" y="152"/>
                </a:lnTo>
                <a:lnTo>
                  <a:pt x="248" y="172"/>
                </a:lnTo>
                <a:lnTo>
                  <a:pt x="243" y="190"/>
                </a:lnTo>
                <a:lnTo>
                  <a:pt x="235" y="207"/>
                </a:lnTo>
                <a:lnTo>
                  <a:pt x="226" y="221"/>
                </a:lnTo>
                <a:lnTo>
                  <a:pt x="214" y="234"/>
                </a:lnTo>
                <a:lnTo>
                  <a:pt x="199" y="245"/>
                </a:lnTo>
                <a:lnTo>
                  <a:pt x="183" y="254"/>
                </a:lnTo>
                <a:lnTo>
                  <a:pt x="166" y="259"/>
                </a:lnTo>
                <a:lnTo>
                  <a:pt x="166" y="288"/>
                </a:lnTo>
                <a:lnTo>
                  <a:pt x="166" y="288"/>
                </a:lnTo>
                <a:lnTo>
                  <a:pt x="188" y="281"/>
                </a:lnTo>
                <a:lnTo>
                  <a:pt x="210" y="272"/>
                </a:lnTo>
                <a:lnTo>
                  <a:pt x="228" y="257"/>
                </a:lnTo>
                <a:lnTo>
                  <a:pt x="244" y="241"/>
                </a:lnTo>
                <a:lnTo>
                  <a:pt x="259" y="221"/>
                </a:lnTo>
                <a:lnTo>
                  <a:pt x="268" y="201"/>
                </a:lnTo>
                <a:lnTo>
                  <a:pt x="275" y="178"/>
                </a:lnTo>
                <a:lnTo>
                  <a:pt x="277" y="165"/>
                </a:lnTo>
                <a:lnTo>
                  <a:pt x="277" y="152"/>
                </a:lnTo>
                <a:lnTo>
                  <a:pt x="277" y="152"/>
                </a:lnTo>
                <a:lnTo>
                  <a:pt x="275" y="138"/>
                </a:lnTo>
                <a:lnTo>
                  <a:pt x="273" y="123"/>
                </a:lnTo>
                <a:lnTo>
                  <a:pt x="270" y="109"/>
                </a:lnTo>
                <a:lnTo>
                  <a:pt x="264" y="94"/>
                </a:lnTo>
                <a:lnTo>
                  <a:pt x="257" y="82"/>
                </a:lnTo>
                <a:lnTo>
                  <a:pt x="248" y="69"/>
                </a:lnTo>
                <a:lnTo>
                  <a:pt x="239" y="58"/>
                </a:lnTo>
                <a:lnTo>
                  <a:pt x="228" y="49"/>
                </a:lnTo>
                <a:lnTo>
                  <a:pt x="228" y="49"/>
                </a:lnTo>
                <a:close/>
                <a:moveTo>
                  <a:pt x="123" y="71"/>
                </a:moveTo>
                <a:lnTo>
                  <a:pt x="168" y="43"/>
                </a:lnTo>
                <a:lnTo>
                  <a:pt x="168" y="43"/>
                </a:lnTo>
                <a:lnTo>
                  <a:pt x="172" y="40"/>
                </a:lnTo>
                <a:lnTo>
                  <a:pt x="174" y="36"/>
                </a:lnTo>
                <a:lnTo>
                  <a:pt x="172" y="33"/>
                </a:lnTo>
                <a:lnTo>
                  <a:pt x="168" y="29"/>
                </a:lnTo>
                <a:lnTo>
                  <a:pt x="123" y="2"/>
                </a:lnTo>
                <a:lnTo>
                  <a:pt x="123" y="2"/>
                </a:lnTo>
                <a:lnTo>
                  <a:pt x="117" y="0"/>
                </a:lnTo>
                <a:lnTo>
                  <a:pt x="114" y="0"/>
                </a:lnTo>
                <a:lnTo>
                  <a:pt x="112" y="4"/>
                </a:lnTo>
                <a:lnTo>
                  <a:pt x="110" y="9"/>
                </a:lnTo>
                <a:lnTo>
                  <a:pt x="112" y="63"/>
                </a:lnTo>
                <a:lnTo>
                  <a:pt x="112" y="63"/>
                </a:lnTo>
                <a:lnTo>
                  <a:pt x="112" y="69"/>
                </a:lnTo>
                <a:lnTo>
                  <a:pt x="116" y="71"/>
                </a:lnTo>
                <a:lnTo>
                  <a:pt x="119" y="72"/>
                </a:lnTo>
                <a:lnTo>
                  <a:pt x="123" y="71"/>
                </a:lnTo>
                <a:lnTo>
                  <a:pt x="123" y="71"/>
                </a:lnTo>
                <a:close/>
                <a:moveTo>
                  <a:pt x="154" y="236"/>
                </a:moveTo>
                <a:lnTo>
                  <a:pt x="108" y="263"/>
                </a:lnTo>
                <a:lnTo>
                  <a:pt x="108" y="263"/>
                </a:lnTo>
                <a:lnTo>
                  <a:pt x="105" y="266"/>
                </a:lnTo>
                <a:lnTo>
                  <a:pt x="105" y="270"/>
                </a:lnTo>
                <a:lnTo>
                  <a:pt x="105" y="274"/>
                </a:lnTo>
                <a:lnTo>
                  <a:pt x="108" y="277"/>
                </a:lnTo>
                <a:lnTo>
                  <a:pt x="154" y="305"/>
                </a:lnTo>
                <a:lnTo>
                  <a:pt x="154" y="305"/>
                </a:lnTo>
                <a:lnTo>
                  <a:pt x="159" y="306"/>
                </a:lnTo>
                <a:lnTo>
                  <a:pt x="163" y="306"/>
                </a:lnTo>
                <a:lnTo>
                  <a:pt x="165" y="303"/>
                </a:lnTo>
                <a:lnTo>
                  <a:pt x="166" y="297"/>
                </a:lnTo>
                <a:lnTo>
                  <a:pt x="166" y="243"/>
                </a:lnTo>
                <a:lnTo>
                  <a:pt x="166" y="243"/>
                </a:lnTo>
                <a:lnTo>
                  <a:pt x="165" y="237"/>
                </a:lnTo>
                <a:lnTo>
                  <a:pt x="163" y="236"/>
                </a:lnTo>
                <a:lnTo>
                  <a:pt x="159" y="234"/>
                </a:lnTo>
                <a:lnTo>
                  <a:pt x="154" y="236"/>
                </a:lnTo>
                <a:lnTo>
                  <a:pt x="154" y="236"/>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0" name="Freeform 59"/>
          <p:cNvSpPr>
            <a:spLocks noEditPoints="1"/>
          </p:cNvSpPr>
          <p:nvPr/>
        </p:nvSpPr>
        <p:spPr bwMode="auto">
          <a:xfrm>
            <a:off x="1411288" y="2061861"/>
            <a:ext cx="430212" cy="430213"/>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1" name="Freeform 60"/>
          <p:cNvSpPr>
            <a:spLocks noEditPoints="1"/>
          </p:cNvSpPr>
          <p:nvPr/>
        </p:nvSpPr>
        <p:spPr bwMode="auto">
          <a:xfrm>
            <a:off x="3857625" y="2065036"/>
            <a:ext cx="427038" cy="428625"/>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42" name="Group 78"/>
          <p:cNvGrpSpPr/>
          <p:nvPr/>
        </p:nvGrpSpPr>
        <p:grpSpPr>
          <a:xfrm>
            <a:off x="5183979" y="2043697"/>
            <a:ext cx="198288" cy="468685"/>
            <a:chOff x="3405334" y="1535355"/>
            <a:chExt cx="137038" cy="323909"/>
          </a:xfrm>
          <a:solidFill>
            <a:srgbClr val="C29230"/>
          </a:solidFill>
        </p:grpSpPr>
        <p:sp>
          <p:nvSpPr>
            <p:cNvPr id="43" name="Freeform 61"/>
            <p:cNvSpPr/>
            <p:nvPr/>
          </p:nvSpPr>
          <p:spPr bwMode="auto">
            <a:xfrm>
              <a:off x="3444784" y="1535355"/>
              <a:ext cx="56062" cy="56062"/>
            </a:xfrm>
            <a:custGeom>
              <a:avLst/>
              <a:gdLst/>
              <a:ahLst/>
              <a:cxnLst>
                <a:cxn ang="0">
                  <a:pos x="25" y="0"/>
                </a:cxn>
                <a:cxn ang="0">
                  <a:pos x="25" y="0"/>
                </a:cxn>
                <a:cxn ang="0">
                  <a:pos x="36" y="2"/>
                </a:cxn>
                <a:cxn ang="0">
                  <a:pos x="45" y="7"/>
                </a:cxn>
                <a:cxn ang="0">
                  <a:pos x="51" y="16"/>
                </a:cxn>
                <a:cxn ang="0">
                  <a:pos x="53" y="27"/>
                </a:cxn>
                <a:cxn ang="0">
                  <a:pos x="53" y="27"/>
                </a:cxn>
                <a:cxn ang="0">
                  <a:pos x="51" y="36"/>
                </a:cxn>
                <a:cxn ang="0">
                  <a:pos x="45" y="45"/>
                </a:cxn>
                <a:cxn ang="0">
                  <a:pos x="36" y="51"/>
                </a:cxn>
                <a:cxn ang="0">
                  <a:pos x="25" y="52"/>
                </a:cxn>
                <a:cxn ang="0">
                  <a:pos x="25" y="52"/>
                </a:cxn>
                <a:cxn ang="0">
                  <a:pos x="16" y="51"/>
                </a:cxn>
                <a:cxn ang="0">
                  <a:pos x="7" y="45"/>
                </a:cxn>
                <a:cxn ang="0">
                  <a:pos x="2" y="36"/>
                </a:cxn>
                <a:cxn ang="0">
                  <a:pos x="0" y="27"/>
                </a:cxn>
                <a:cxn ang="0">
                  <a:pos x="0" y="27"/>
                </a:cxn>
                <a:cxn ang="0">
                  <a:pos x="2" y="16"/>
                </a:cxn>
                <a:cxn ang="0">
                  <a:pos x="7" y="7"/>
                </a:cxn>
                <a:cxn ang="0">
                  <a:pos x="16" y="2"/>
                </a:cxn>
                <a:cxn ang="0">
                  <a:pos x="25" y="0"/>
                </a:cxn>
                <a:cxn ang="0">
                  <a:pos x="25" y="0"/>
                </a:cxn>
              </a:cxnLst>
              <a:rect l="0" t="0" r="r" b="b"/>
              <a:pathLst>
                <a:path w="53" h="52">
                  <a:moveTo>
                    <a:pt x="25" y="0"/>
                  </a:moveTo>
                  <a:lnTo>
                    <a:pt x="25" y="0"/>
                  </a:lnTo>
                  <a:lnTo>
                    <a:pt x="36" y="2"/>
                  </a:lnTo>
                  <a:lnTo>
                    <a:pt x="45" y="7"/>
                  </a:lnTo>
                  <a:lnTo>
                    <a:pt x="51" y="16"/>
                  </a:lnTo>
                  <a:lnTo>
                    <a:pt x="53" y="27"/>
                  </a:lnTo>
                  <a:lnTo>
                    <a:pt x="53" y="27"/>
                  </a:lnTo>
                  <a:lnTo>
                    <a:pt x="51" y="36"/>
                  </a:lnTo>
                  <a:lnTo>
                    <a:pt x="45" y="45"/>
                  </a:lnTo>
                  <a:lnTo>
                    <a:pt x="36" y="51"/>
                  </a:lnTo>
                  <a:lnTo>
                    <a:pt x="25" y="52"/>
                  </a:lnTo>
                  <a:lnTo>
                    <a:pt x="25" y="52"/>
                  </a:lnTo>
                  <a:lnTo>
                    <a:pt x="16" y="51"/>
                  </a:lnTo>
                  <a:lnTo>
                    <a:pt x="7" y="45"/>
                  </a:lnTo>
                  <a:lnTo>
                    <a:pt x="2" y="36"/>
                  </a:lnTo>
                  <a:lnTo>
                    <a:pt x="0" y="27"/>
                  </a:lnTo>
                  <a:lnTo>
                    <a:pt x="0" y="27"/>
                  </a:lnTo>
                  <a:lnTo>
                    <a:pt x="2" y="16"/>
                  </a:lnTo>
                  <a:lnTo>
                    <a:pt x="7" y="7"/>
                  </a:lnTo>
                  <a:lnTo>
                    <a:pt x="16" y="2"/>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4" name="Freeform 62"/>
            <p:cNvSpPr/>
            <p:nvPr/>
          </p:nvSpPr>
          <p:spPr bwMode="auto">
            <a:xfrm>
              <a:off x="3405334" y="1603875"/>
              <a:ext cx="137038" cy="255389"/>
            </a:xfrm>
            <a:custGeom>
              <a:avLst/>
              <a:gdLst/>
              <a:ahLst/>
              <a:cxnLst>
                <a:cxn ang="0">
                  <a:pos x="74" y="0"/>
                </a:cxn>
                <a:cxn ang="0">
                  <a:pos x="54" y="0"/>
                </a:cxn>
                <a:cxn ang="0">
                  <a:pos x="47" y="2"/>
                </a:cxn>
                <a:cxn ang="0">
                  <a:pos x="27" y="11"/>
                </a:cxn>
                <a:cxn ang="0">
                  <a:pos x="11" y="35"/>
                </a:cxn>
                <a:cxn ang="0">
                  <a:pos x="2" y="64"/>
                </a:cxn>
                <a:cxn ang="0">
                  <a:pos x="2" y="94"/>
                </a:cxn>
                <a:cxn ang="0">
                  <a:pos x="4" y="100"/>
                </a:cxn>
                <a:cxn ang="0">
                  <a:pos x="11" y="107"/>
                </a:cxn>
                <a:cxn ang="0">
                  <a:pos x="20" y="107"/>
                </a:cxn>
                <a:cxn ang="0">
                  <a:pos x="27" y="100"/>
                </a:cxn>
                <a:cxn ang="0">
                  <a:pos x="27" y="94"/>
                </a:cxn>
                <a:cxn ang="0">
                  <a:pos x="27" y="69"/>
                </a:cxn>
                <a:cxn ang="0">
                  <a:pos x="35" y="44"/>
                </a:cxn>
                <a:cxn ang="0">
                  <a:pos x="35" y="100"/>
                </a:cxn>
                <a:cxn ang="0">
                  <a:pos x="35" y="102"/>
                </a:cxn>
                <a:cxn ang="0">
                  <a:pos x="35" y="167"/>
                </a:cxn>
                <a:cxn ang="0">
                  <a:pos x="33" y="232"/>
                </a:cxn>
                <a:cxn ang="0">
                  <a:pos x="36" y="243"/>
                </a:cxn>
                <a:cxn ang="0">
                  <a:pos x="47" y="247"/>
                </a:cxn>
                <a:cxn ang="0">
                  <a:pos x="56" y="243"/>
                </a:cxn>
                <a:cxn ang="0">
                  <a:pos x="62" y="232"/>
                </a:cxn>
                <a:cxn ang="0">
                  <a:pos x="64" y="181"/>
                </a:cxn>
                <a:cxn ang="0">
                  <a:pos x="64" y="131"/>
                </a:cxn>
                <a:cxn ang="0">
                  <a:pos x="69" y="131"/>
                </a:cxn>
                <a:cxn ang="0">
                  <a:pos x="71" y="232"/>
                </a:cxn>
                <a:cxn ang="0">
                  <a:pos x="73" y="239"/>
                </a:cxn>
                <a:cxn ang="0">
                  <a:pos x="80" y="247"/>
                </a:cxn>
                <a:cxn ang="0">
                  <a:pos x="91" y="247"/>
                </a:cxn>
                <a:cxn ang="0">
                  <a:pos x="100" y="239"/>
                </a:cxn>
                <a:cxn ang="0">
                  <a:pos x="100" y="232"/>
                </a:cxn>
                <a:cxn ang="0">
                  <a:pos x="98" y="102"/>
                </a:cxn>
                <a:cxn ang="0">
                  <a:pos x="98" y="98"/>
                </a:cxn>
                <a:cxn ang="0">
                  <a:pos x="98" y="42"/>
                </a:cxn>
                <a:cxn ang="0">
                  <a:pos x="103" y="54"/>
                </a:cxn>
                <a:cxn ang="0">
                  <a:pos x="107" y="82"/>
                </a:cxn>
                <a:cxn ang="0">
                  <a:pos x="105" y="94"/>
                </a:cxn>
                <a:cxn ang="0">
                  <a:pos x="109" y="103"/>
                </a:cxn>
                <a:cxn ang="0">
                  <a:pos x="118" y="107"/>
                </a:cxn>
                <a:cxn ang="0">
                  <a:pos x="127" y="103"/>
                </a:cxn>
                <a:cxn ang="0">
                  <a:pos x="132" y="94"/>
                </a:cxn>
                <a:cxn ang="0">
                  <a:pos x="132" y="80"/>
                </a:cxn>
                <a:cxn ang="0">
                  <a:pos x="127" y="49"/>
                </a:cxn>
                <a:cxn ang="0">
                  <a:pos x="114" y="22"/>
                </a:cxn>
                <a:cxn ang="0">
                  <a:pos x="98" y="7"/>
                </a:cxn>
                <a:cxn ang="0">
                  <a:pos x="84" y="2"/>
                </a:cxn>
                <a:cxn ang="0">
                  <a:pos x="74" y="0"/>
                </a:cxn>
              </a:cxnLst>
              <a:rect l="0" t="0" r="r" b="b"/>
              <a:pathLst>
                <a:path w="132" h="247">
                  <a:moveTo>
                    <a:pt x="74" y="0"/>
                  </a:moveTo>
                  <a:lnTo>
                    <a:pt x="74" y="0"/>
                  </a:lnTo>
                  <a:lnTo>
                    <a:pt x="65" y="0"/>
                  </a:lnTo>
                  <a:lnTo>
                    <a:pt x="54" y="0"/>
                  </a:lnTo>
                  <a:lnTo>
                    <a:pt x="54" y="0"/>
                  </a:lnTo>
                  <a:lnTo>
                    <a:pt x="47" y="2"/>
                  </a:lnTo>
                  <a:lnTo>
                    <a:pt x="40" y="4"/>
                  </a:lnTo>
                  <a:lnTo>
                    <a:pt x="27" y="11"/>
                  </a:lnTo>
                  <a:lnTo>
                    <a:pt x="18" y="22"/>
                  </a:lnTo>
                  <a:lnTo>
                    <a:pt x="11" y="35"/>
                  </a:lnTo>
                  <a:lnTo>
                    <a:pt x="6" y="49"/>
                  </a:lnTo>
                  <a:lnTo>
                    <a:pt x="2" y="64"/>
                  </a:lnTo>
                  <a:lnTo>
                    <a:pt x="0" y="80"/>
                  </a:lnTo>
                  <a:lnTo>
                    <a:pt x="2" y="94"/>
                  </a:lnTo>
                  <a:lnTo>
                    <a:pt x="2" y="94"/>
                  </a:lnTo>
                  <a:lnTo>
                    <a:pt x="4" y="100"/>
                  </a:lnTo>
                  <a:lnTo>
                    <a:pt x="6" y="103"/>
                  </a:lnTo>
                  <a:lnTo>
                    <a:pt x="11" y="107"/>
                  </a:lnTo>
                  <a:lnTo>
                    <a:pt x="16" y="107"/>
                  </a:lnTo>
                  <a:lnTo>
                    <a:pt x="20" y="107"/>
                  </a:lnTo>
                  <a:lnTo>
                    <a:pt x="24" y="103"/>
                  </a:lnTo>
                  <a:lnTo>
                    <a:pt x="27" y="100"/>
                  </a:lnTo>
                  <a:lnTo>
                    <a:pt x="27" y="94"/>
                  </a:lnTo>
                  <a:lnTo>
                    <a:pt x="27" y="94"/>
                  </a:lnTo>
                  <a:lnTo>
                    <a:pt x="27" y="83"/>
                  </a:lnTo>
                  <a:lnTo>
                    <a:pt x="27" y="69"/>
                  </a:lnTo>
                  <a:lnTo>
                    <a:pt x="29" y="56"/>
                  </a:lnTo>
                  <a:lnTo>
                    <a:pt x="35" y="44"/>
                  </a:lnTo>
                  <a:lnTo>
                    <a:pt x="35" y="44"/>
                  </a:lnTo>
                  <a:lnTo>
                    <a:pt x="35" y="100"/>
                  </a:lnTo>
                  <a:lnTo>
                    <a:pt x="35" y="102"/>
                  </a:lnTo>
                  <a:lnTo>
                    <a:pt x="35" y="102"/>
                  </a:lnTo>
                  <a:lnTo>
                    <a:pt x="35" y="102"/>
                  </a:lnTo>
                  <a:lnTo>
                    <a:pt x="35" y="167"/>
                  </a:lnTo>
                  <a:lnTo>
                    <a:pt x="33" y="232"/>
                  </a:lnTo>
                  <a:lnTo>
                    <a:pt x="33" y="232"/>
                  </a:lnTo>
                  <a:lnTo>
                    <a:pt x="33" y="239"/>
                  </a:lnTo>
                  <a:lnTo>
                    <a:pt x="36" y="243"/>
                  </a:lnTo>
                  <a:lnTo>
                    <a:pt x="42" y="247"/>
                  </a:lnTo>
                  <a:lnTo>
                    <a:pt x="47" y="247"/>
                  </a:lnTo>
                  <a:lnTo>
                    <a:pt x="53" y="247"/>
                  </a:lnTo>
                  <a:lnTo>
                    <a:pt x="56" y="243"/>
                  </a:lnTo>
                  <a:lnTo>
                    <a:pt x="60" y="239"/>
                  </a:lnTo>
                  <a:lnTo>
                    <a:pt x="62" y="232"/>
                  </a:lnTo>
                  <a:lnTo>
                    <a:pt x="62" y="232"/>
                  </a:lnTo>
                  <a:lnTo>
                    <a:pt x="64" y="181"/>
                  </a:lnTo>
                  <a:lnTo>
                    <a:pt x="64" y="131"/>
                  </a:lnTo>
                  <a:lnTo>
                    <a:pt x="64" y="131"/>
                  </a:lnTo>
                  <a:lnTo>
                    <a:pt x="69" y="131"/>
                  </a:lnTo>
                  <a:lnTo>
                    <a:pt x="69" y="131"/>
                  </a:lnTo>
                  <a:lnTo>
                    <a:pt x="69" y="181"/>
                  </a:lnTo>
                  <a:lnTo>
                    <a:pt x="71" y="232"/>
                  </a:lnTo>
                  <a:lnTo>
                    <a:pt x="71" y="232"/>
                  </a:lnTo>
                  <a:lnTo>
                    <a:pt x="73" y="239"/>
                  </a:lnTo>
                  <a:lnTo>
                    <a:pt x="76" y="243"/>
                  </a:lnTo>
                  <a:lnTo>
                    <a:pt x="80" y="247"/>
                  </a:lnTo>
                  <a:lnTo>
                    <a:pt x="85" y="247"/>
                  </a:lnTo>
                  <a:lnTo>
                    <a:pt x="91" y="247"/>
                  </a:lnTo>
                  <a:lnTo>
                    <a:pt x="96" y="243"/>
                  </a:lnTo>
                  <a:lnTo>
                    <a:pt x="100" y="239"/>
                  </a:lnTo>
                  <a:lnTo>
                    <a:pt x="100" y="232"/>
                  </a:lnTo>
                  <a:lnTo>
                    <a:pt x="100" y="232"/>
                  </a:lnTo>
                  <a:lnTo>
                    <a:pt x="98" y="167"/>
                  </a:lnTo>
                  <a:lnTo>
                    <a:pt x="98" y="102"/>
                  </a:lnTo>
                  <a:lnTo>
                    <a:pt x="98" y="102"/>
                  </a:lnTo>
                  <a:lnTo>
                    <a:pt x="98" y="98"/>
                  </a:lnTo>
                  <a:lnTo>
                    <a:pt x="98" y="98"/>
                  </a:lnTo>
                  <a:lnTo>
                    <a:pt x="98" y="42"/>
                  </a:lnTo>
                  <a:lnTo>
                    <a:pt x="98" y="42"/>
                  </a:lnTo>
                  <a:lnTo>
                    <a:pt x="103" y="54"/>
                  </a:lnTo>
                  <a:lnTo>
                    <a:pt x="105" y="67"/>
                  </a:lnTo>
                  <a:lnTo>
                    <a:pt x="107" y="82"/>
                  </a:lnTo>
                  <a:lnTo>
                    <a:pt x="105" y="94"/>
                  </a:lnTo>
                  <a:lnTo>
                    <a:pt x="105" y="94"/>
                  </a:lnTo>
                  <a:lnTo>
                    <a:pt x="105" y="100"/>
                  </a:lnTo>
                  <a:lnTo>
                    <a:pt x="109" y="103"/>
                  </a:lnTo>
                  <a:lnTo>
                    <a:pt x="113" y="107"/>
                  </a:lnTo>
                  <a:lnTo>
                    <a:pt x="118" y="107"/>
                  </a:lnTo>
                  <a:lnTo>
                    <a:pt x="122" y="107"/>
                  </a:lnTo>
                  <a:lnTo>
                    <a:pt x="127" y="103"/>
                  </a:lnTo>
                  <a:lnTo>
                    <a:pt x="131" y="100"/>
                  </a:lnTo>
                  <a:lnTo>
                    <a:pt x="132" y="94"/>
                  </a:lnTo>
                  <a:lnTo>
                    <a:pt x="132" y="94"/>
                  </a:lnTo>
                  <a:lnTo>
                    <a:pt x="132" y="80"/>
                  </a:lnTo>
                  <a:lnTo>
                    <a:pt x="131" y="64"/>
                  </a:lnTo>
                  <a:lnTo>
                    <a:pt x="127" y="49"/>
                  </a:lnTo>
                  <a:lnTo>
                    <a:pt x="122" y="35"/>
                  </a:lnTo>
                  <a:lnTo>
                    <a:pt x="114" y="22"/>
                  </a:lnTo>
                  <a:lnTo>
                    <a:pt x="103" y="11"/>
                  </a:lnTo>
                  <a:lnTo>
                    <a:pt x="98" y="7"/>
                  </a:lnTo>
                  <a:lnTo>
                    <a:pt x="91" y="4"/>
                  </a:lnTo>
                  <a:lnTo>
                    <a:pt x="84" y="2"/>
                  </a:lnTo>
                  <a:lnTo>
                    <a:pt x="74" y="0"/>
                  </a:lnTo>
                  <a:lnTo>
                    <a:pt x="74"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45" name="Freeform 63"/>
          <p:cNvSpPr>
            <a:spLocks noEditPoints="1"/>
          </p:cNvSpPr>
          <p:nvPr/>
        </p:nvSpPr>
        <p:spPr bwMode="auto">
          <a:xfrm>
            <a:off x="6303963" y="2071386"/>
            <a:ext cx="484187" cy="414338"/>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6" name="Freeform 69"/>
          <p:cNvSpPr>
            <a:spLocks noEditPoints="1"/>
          </p:cNvSpPr>
          <p:nvPr/>
        </p:nvSpPr>
        <p:spPr bwMode="auto">
          <a:xfrm>
            <a:off x="1471613" y="1064911"/>
            <a:ext cx="309562" cy="452438"/>
          </a:xfrm>
          <a:custGeom>
            <a:avLst/>
            <a:gdLst/>
            <a:ahLst/>
            <a:cxnLst>
              <a:cxn ang="0">
                <a:pos x="180" y="76"/>
              </a:cxn>
              <a:cxn ang="0">
                <a:pos x="167" y="34"/>
              </a:cxn>
              <a:cxn ang="0">
                <a:pos x="133" y="7"/>
              </a:cxn>
              <a:cxn ang="0">
                <a:pos x="104" y="0"/>
              </a:cxn>
              <a:cxn ang="0">
                <a:pos x="62" y="14"/>
              </a:cxn>
              <a:cxn ang="0">
                <a:pos x="35" y="47"/>
              </a:cxn>
              <a:cxn ang="0">
                <a:pos x="27" y="132"/>
              </a:cxn>
              <a:cxn ang="0">
                <a:pos x="17" y="136"/>
              </a:cxn>
              <a:cxn ang="0">
                <a:pos x="0" y="156"/>
              </a:cxn>
              <a:cxn ang="0">
                <a:pos x="0" y="276"/>
              </a:cxn>
              <a:cxn ang="0">
                <a:pos x="8" y="295"/>
              </a:cxn>
              <a:cxn ang="0">
                <a:pos x="27" y="303"/>
              </a:cxn>
              <a:cxn ang="0">
                <a:pos x="185" y="303"/>
              </a:cxn>
              <a:cxn ang="0">
                <a:pos x="205" y="286"/>
              </a:cxn>
              <a:cxn ang="0">
                <a:pos x="207" y="161"/>
              </a:cxn>
              <a:cxn ang="0">
                <a:pos x="205" y="150"/>
              </a:cxn>
              <a:cxn ang="0">
                <a:pos x="185" y="134"/>
              </a:cxn>
              <a:cxn ang="0">
                <a:pos x="47" y="76"/>
              </a:cxn>
              <a:cxn ang="0">
                <a:pos x="51" y="54"/>
              </a:cxn>
              <a:cxn ang="0">
                <a:pos x="71" y="29"/>
              </a:cxn>
              <a:cxn ang="0">
                <a:pos x="104" y="20"/>
              </a:cxn>
              <a:cxn ang="0">
                <a:pos x="125" y="24"/>
              </a:cxn>
              <a:cxn ang="0">
                <a:pos x="151" y="45"/>
              </a:cxn>
              <a:cxn ang="0">
                <a:pos x="160" y="76"/>
              </a:cxn>
              <a:cxn ang="0">
                <a:pos x="47" y="76"/>
              </a:cxn>
              <a:cxn ang="0">
                <a:pos x="187" y="279"/>
              </a:cxn>
              <a:cxn ang="0">
                <a:pos x="180" y="285"/>
              </a:cxn>
              <a:cxn ang="0">
                <a:pos x="24" y="283"/>
              </a:cxn>
              <a:cxn ang="0">
                <a:pos x="18" y="276"/>
              </a:cxn>
              <a:cxn ang="0">
                <a:pos x="18" y="158"/>
              </a:cxn>
              <a:cxn ang="0">
                <a:pos x="27" y="152"/>
              </a:cxn>
              <a:cxn ang="0">
                <a:pos x="183" y="152"/>
              </a:cxn>
              <a:cxn ang="0">
                <a:pos x="189" y="161"/>
              </a:cxn>
              <a:cxn ang="0">
                <a:pos x="113" y="190"/>
              </a:cxn>
              <a:cxn ang="0">
                <a:pos x="111" y="183"/>
              </a:cxn>
              <a:cxn ang="0">
                <a:pos x="104" y="179"/>
              </a:cxn>
              <a:cxn ang="0">
                <a:pos x="95" y="187"/>
              </a:cxn>
              <a:cxn ang="0">
                <a:pos x="95" y="212"/>
              </a:cxn>
              <a:cxn ang="0">
                <a:pos x="85" y="223"/>
              </a:cxn>
              <a:cxn ang="0">
                <a:pos x="85" y="236"/>
              </a:cxn>
              <a:cxn ang="0">
                <a:pos x="104" y="246"/>
              </a:cxn>
              <a:cxn ang="0">
                <a:pos x="116" y="241"/>
              </a:cxn>
              <a:cxn ang="0">
                <a:pos x="122" y="228"/>
              </a:cxn>
              <a:cxn ang="0">
                <a:pos x="116" y="214"/>
              </a:cxn>
            </a:cxnLst>
            <a:rect l="0" t="0" r="r" b="b"/>
            <a:pathLst>
              <a:path w="207" h="303">
                <a:moveTo>
                  <a:pt x="180" y="132"/>
                </a:moveTo>
                <a:lnTo>
                  <a:pt x="180" y="76"/>
                </a:lnTo>
                <a:lnTo>
                  <a:pt x="180" y="76"/>
                </a:lnTo>
                <a:lnTo>
                  <a:pt x="178" y="62"/>
                </a:lnTo>
                <a:lnTo>
                  <a:pt x="172" y="47"/>
                </a:lnTo>
                <a:lnTo>
                  <a:pt x="167" y="34"/>
                </a:lnTo>
                <a:lnTo>
                  <a:pt x="156" y="24"/>
                </a:lnTo>
                <a:lnTo>
                  <a:pt x="145" y="14"/>
                </a:lnTo>
                <a:lnTo>
                  <a:pt x="133" y="7"/>
                </a:lnTo>
                <a:lnTo>
                  <a:pt x="118" y="2"/>
                </a:lnTo>
                <a:lnTo>
                  <a:pt x="104" y="0"/>
                </a:lnTo>
                <a:lnTo>
                  <a:pt x="104" y="0"/>
                </a:lnTo>
                <a:lnTo>
                  <a:pt x="89" y="2"/>
                </a:lnTo>
                <a:lnTo>
                  <a:pt x="75" y="7"/>
                </a:lnTo>
                <a:lnTo>
                  <a:pt x="62" y="14"/>
                </a:lnTo>
                <a:lnTo>
                  <a:pt x="49" y="24"/>
                </a:lnTo>
                <a:lnTo>
                  <a:pt x="40" y="34"/>
                </a:lnTo>
                <a:lnTo>
                  <a:pt x="35" y="47"/>
                </a:lnTo>
                <a:lnTo>
                  <a:pt x="29" y="62"/>
                </a:lnTo>
                <a:lnTo>
                  <a:pt x="27" y="76"/>
                </a:lnTo>
                <a:lnTo>
                  <a:pt x="27" y="132"/>
                </a:lnTo>
                <a:lnTo>
                  <a:pt x="27" y="132"/>
                </a:lnTo>
                <a:lnTo>
                  <a:pt x="22" y="134"/>
                </a:lnTo>
                <a:lnTo>
                  <a:pt x="17" y="136"/>
                </a:lnTo>
                <a:lnTo>
                  <a:pt x="8" y="141"/>
                </a:lnTo>
                <a:lnTo>
                  <a:pt x="2" y="150"/>
                </a:lnTo>
                <a:lnTo>
                  <a:pt x="0" y="156"/>
                </a:lnTo>
                <a:lnTo>
                  <a:pt x="0" y="161"/>
                </a:lnTo>
                <a:lnTo>
                  <a:pt x="0" y="276"/>
                </a:lnTo>
                <a:lnTo>
                  <a:pt x="0" y="276"/>
                </a:lnTo>
                <a:lnTo>
                  <a:pt x="0" y="281"/>
                </a:lnTo>
                <a:lnTo>
                  <a:pt x="2" y="286"/>
                </a:lnTo>
                <a:lnTo>
                  <a:pt x="8" y="295"/>
                </a:lnTo>
                <a:lnTo>
                  <a:pt x="17" y="301"/>
                </a:lnTo>
                <a:lnTo>
                  <a:pt x="22" y="303"/>
                </a:lnTo>
                <a:lnTo>
                  <a:pt x="27" y="303"/>
                </a:lnTo>
                <a:lnTo>
                  <a:pt x="180" y="303"/>
                </a:lnTo>
                <a:lnTo>
                  <a:pt x="180" y="303"/>
                </a:lnTo>
                <a:lnTo>
                  <a:pt x="185" y="303"/>
                </a:lnTo>
                <a:lnTo>
                  <a:pt x="191" y="301"/>
                </a:lnTo>
                <a:lnTo>
                  <a:pt x="200" y="295"/>
                </a:lnTo>
                <a:lnTo>
                  <a:pt x="205" y="286"/>
                </a:lnTo>
                <a:lnTo>
                  <a:pt x="207" y="281"/>
                </a:lnTo>
                <a:lnTo>
                  <a:pt x="207" y="276"/>
                </a:lnTo>
                <a:lnTo>
                  <a:pt x="207" y="161"/>
                </a:lnTo>
                <a:lnTo>
                  <a:pt x="207" y="161"/>
                </a:lnTo>
                <a:lnTo>
                  <a:pt x="207" y="156"/>
                </a:lnTo>
                <a:lnTo>
                  <a:pt x="205" y="150"/>
                </a:lnTo>
                <a:lnTo>
                  <a:pt x="200" y="141"/>
                </a:lnTo>
                <a:lnTo>
                  <a:pt x="191" y="136"/>
                </a:lnTo>
                <a:lnTo>
                  <a:pt x="185" y="134"/>
                </a:lnTo>
                <a:lnTo>
                  <a:pt x="180" y="132"/>
                </a:lnTo>
                <a:lnTo>
                  <a:pt x="180" y="132"/>
                </a:lnTo>
                <a:close/>
                <a:moveTo>
                  <a:pt x="47" y="76"/>
                </a:moveTo>
                <a:lnTo>
                  <a:pt x="47" y="76"/>
                </a:lnTo>
                <a:lnTo>
                  <a:pt x="47" y="65"/>
                </a:lnTo>
                <a:lnTo>
                  <a:pt x="51" y="54"/>
                </a:lnTo>
                <a:lnTo>
                  <a:pt x="56" y="45"/>
                </a:lnTo>
                <a:lnTo>
                  <a:pt x="64" y="36"/>
                </a:lnTo>
                <a:lnTo>
                  <a:pt x="71" y="29"/>
                </a:lnTo>
                <a:lnTo>
                  <a:pt x="82" y="24"/>
                </a:lnTo>
                <a:lnTo>
                  <a:pt x="93" y="20"/>
                </a:lnTo>
                <a:lnTo>
                  <a:pt x="104" y="20"/>
                </a:lnTo>
                <a:lnTo>
                  <a:pt x="104" y="20"/>
                </a:lnTo>
                <a:lnTo>
                  <a:pt x="114" y="20"/>
                </a:lnTo>
                <a:lnTo>
                  <a:pt x="125" y="24"/>
                </a:lnTo>
                <a:lnTo>
                  <a:pt x="134" y="29"/>
                </a:lnTo>
                <a:lnTo>
                  <a:pt x="143" y="36"/>
                </a:lnTo>
                <a:lnTo>
                  <a:pt x="151" y="45"/>
                </a:lnTo>
                <a:lnTo>
                  <a:pt x="156" y="54"/>
                </a:lnTo>
                <a:lnTo>
                  <a:pt x="160" y="65"/>
                </a:lnTo>
                <a:lnTo>
                  <a:pt x="160" y="76"/>
                </a:lnTo>
                <a:lnTo>
                  <a:pt x="160" y="132"/>
                </a:lnTo>
                <a:lnTo>
                  <a:pt x="47" y="132"/>
                </a:lnTo>
                <a:lnTo>
                  <a:pt x="47" y="76"/>
                </a:lnTo>
                <a:close/>
                <a:moveTo>
                  <a:pt x="189" y="276"/>
                </a:moveTo>
                <a:lnTo>
                  <a:pt x="189" y="276"/>
                </a:lnTo>
                <a:lnTo>
                  <a:pt x="187" y="279"/>
                </a:lnTo>
                <a:lnTo>
                  <a:pt x="185" y="281"/>
                </a:lnTo>
                <a:lnTo>
                  <a:pt x="183" y="283"/>
                </a:lnTo>
                <a:lnTo>
                  <a:pt x="180" y="285"/>
                </a:lnTo>
                <a:lnTo>
                  <a:pt x="27" y="285"/>
                </a:lnTo>
                <a:lnTo>
                  <a:pt x="27" y="285"/>
                </a:lnTo>
                <a:lnTo>
                  <a:pt x="24" y="283"/>
                </a:lnTo>
                <a:lnTo>
                  <a:pt x="22" y="281"/>
                </a:lnTo>
                <a:lnTo>
                  <a:pt x="18" y="279"/>
                </a:lnTo>
                <a:lnTo>
                  <a:pt x="18" y="276"/>
                </a:lnTo>
                <a:lnTo>
                  <a:pt x="18" y="161"/>
                </a:lnTo>
                <a:lnTo>
                  <a:pt x="18" y="161"/>
                </a:lnTo>
                <a:lnTo>
                  <a:pt x="18" y="158"/>
                </a:lnTo>
                <a:lnTo>
                  <a:pt x="22" y="154"/>
                </a:lnTo>
                <a:lnTo>
                  <a:pt x="24" y="152"/>
                </a:lnTo>
                <a:lnTo>
                  <a:pt x="27" y="152"/>
                </a:lnTo>
                <a:lnTo>
                  <a:pt x="180" y="152"/>
                </a:lnTo>
                <a:lnTo>
                  <a:pt x="180" y="152"/>
                </a:lnTo>
                <a:lnTo>
                  <a:pt x="183" y="152"/>
                </a:lnTo>
                <a:lnTo>
                  <a:pt x="185" y="154"/>
                </a:lnTo>
                <a:lnTo>
                  <a:pt x="187" y="158"/>
                </a:lnTo>
                <a:lnTo>
                  <a:pt x="189" y="161"/>
                </a:lnTo>
                <a:lnTo>
                  <a:pt x="189" y="276"/>
                </a:lnTo>
                <a:close/>
                <a:moveTo>
                  <a:pt x="113" y="212"/>
                </a:moveTo>
                <a:lnTo>
                  <a:pt x="113" y="190"/>
                </a:lnTo>
                <a:lnTo>
                  <a:pt x="113" y="190"/>
                </a:lnTo>
                <a:lnTo>
                  <a:pt x="113" y="187"/>
                </a:lnTo>
                <a:lnTo>
                  <a:pt x="111" y="183"/>
                </a:lnTo>
                <a:lnTo>
                  <a:pt x="107" y="181"/>
                </a:lnTo>
                <a:lnTo>
                  <a:pt x="104" y="179"/>
                </a:lnTo>
                <a:lnTo>
                  <a:pt x="104" y="179"/>
                </a:lnTo>
                <a:lnTo>
                  <a:pt x="100" y="181"/>
                </a:lnTo>
                <a:lnTo>
                  <a:pt x="96" y="183"/>
                </a:lnTo>
                <a:lnTo>
                  <a:pt x="95" y="187"/>
                </a:lnTo>
                <a:lnTo>
                  <a:pt x="95" y="190"/>
                </a:lnTo>
                <a:lnTo>
                  <a:pt x="95" y="212"/>
                </a:lnTo>
                <a:lnTo>
                  <a:pt x="95" y="212"/>
                </a:lnTo>
                <a:lnTo>
                  <a:pt x="91" y="214"/>
                </a:lnTo>
                <a:lnTo>
                  <a:pt x="87" y="217"/>
                </a:lnTo>
                <a:lnTo>
                  <a:pt x="85" y="223"/>
                </a:lnTo>
                <a:lnTo>
                  <a:pt x="85" y="228"/>
                </a:lnTo>
                <a:lnTo>
                  <a:pt x="85" y="228"/>
                </a:lnTo>
                <a:lnTo>
                  <a:pt x="85" y="236"/>
                </a:lnTo>
                <a:lnTo>
                  <a:pt x="91" y="241"/>
                </a:lnTo>
                <a:lnTo>
                  <a:pt x="96" y="245"/>
                </a:lnTo>
                <a:lnTo>
                  <a:pt x="104" y="246"/>
                </a:lnTo>
                <a:lnTo>
                  <a:pt x="104" y="246"/>
                </a:lnTo>
                <a:lnTo>
                  <a:pt x="111" y="245"/>
                </a:lnTo>
                <a:lnTo>
                  <a:pt x="116" y="241"/>
                </a:lnTo>
                <a:lnTo>
                  <a:pt x="122" y="236"/>
                </a:lnTo>
                <a:lnTo>
                  <a:pt x="122" y="228"/>
                </a:lnTo>
                <a:lnTo>
                  <a:pt x="122" y="228"/>
                </a:lnTo>
                <a:lnTo>
                  <a:pt x="122" y="223"/>
                </a:lnTo>
                <a:lnTo>
                  <a:pt x="120" y="217"/>
                </a:lnTo>
                <a:lnTo>
                  <a:pt x="116" y="214"/>
                </a:lnTo>
                <a:lnTo>
                  <a:pt x="113" y="212"/>
                </a:lnTo>
                <a:lnTo>
                  <a:pt x="113" y="212"/>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7" name="Freeform 70"/>
          <p:cNvSpPr>
            <a:spLocks noEditPoints="1"/>
          </p:cNvSpPr>
          <p:nvPr/>
        </p:nvSpPr>
        <p:spPr bwMode="auto">
          <a:xfrm>
            <a:off x="2603500" y="1064911"/>
            <a:ext cx="457200" cy="452438"/>
          </a:xfrm>
          <a:custGeom>
            <a:avLst/>
            <a:gdLst/>
            <a:ahLst/>
            <a:cxnLst>
              <a:cxn ang="0">
                <a:pos x="150" y="0"/>
              </a:cxn>
              <a:cxn ang="0">
                <a:pos x="119" y="4"/>
              </a:cxn>
              <a:cxn ang="0">
                <a:pos x="92" y="13"/>
              </a:cxn>
              <a:cxn ang="0">
                <a:pos x="67" y="27"/>
              </a:cxn>
              <a:cxn ang="0">
                <a:pos x="43" y="45"/>
              </a:cxn>
              <a:cxn ang="0">
                <a:pos x="25" y="67"/>
              </a:cxn>
              <a:cxn ang="0">
                <a:pos x="11" y="92"/>
              </a:cxn>
              <a:cxn ang="0">
                <a:pos x="2" y="121"/>
              </a:cxn>
              <a:cxn ang="0">
                <a:pos x="0" y="152"/>
              </a:cxn>
              <a:cxn ang="0">
                <a:pos x="0" y="167"/>
              </a:cxn>
              <a:cxn ang="0">
                <a:pos x="5" y="198"/>
              </a:cxn>
              <a:cxn ang="0">
                <a:pos x="18" y="225"/>
              </a:cxn>
              <a:cxn ang="0">
                <a:pos x="34" y="248"/>
              </a:cxn>
              <a:cxn ang="0">
                <a:pos x="54" y="268"/>
              </a:cxn>
              <a:cxn ang="0">
                <a:pos x="78" y="285"/>
              </a:cxn>
              <a:cxn ang="0">
                <a:pos x="105" y="295"/>
              </a:cxn>
              <a:cxn ang="0">
                <a:pos x="136" y="303"/>
              </a:cxn>
              <a:cxn ang="0">
                <a:pos x="150" y="303"/>
              </a:cxn>
              <a:cxn ang="0">
                <a:pos x="181" y="301"/>
              </a:cxn>
              <a:cxn ang="0">
                <a:pos x="210" y="292"/>
              </a:cxn>
              <a:cxn ang="0">
                <a:pos x="235" y="277"/>
              </a:cxn>
              <a:cxn ang="0">
                <a:pos x="257" y="259"/>
              </a:cxn>
              <a:cxn ang="0">
                <a:pos x="275" y="236"/>
              </a:cxn>
              <a:cxn ang="0">
                <a:pos x="290" y="210"/>
              </a:cxn>
              <a:cxn ang="0">
                <a:pos x="299" y="183"/>
              </a:cxn>
              <a:cxn ang="0">
                <a:pos x="302" y="152"/>
              </a:cxn>
              <a:cxn ang="0">
                <a:pos x="301" y="136"/>
              </a:cxn>
              <a:cxn ang="0">
                <a:pos x="295" y="107"/>
              </a:cxn>
              <a:cxn ang="0">
                <a:pos x="283" y="80"/>
              </a:cxn>
              <a:cxn ang="0">
                <a:pos x="268" y="56"/>
              </a:cxn>
              <a:cxn ang="0">
                <a:pos x="246" y="34"/>
              </a:cxn>
              <a:cxn ang="0">
                <a:pos x="223" y="18"/>
              </a:cxn>
              <a:cxn ang="0">
                <a:pos x="196" y="7"/>
              </a:cxn>
              <a:cxn ang="0">
                <a:pos x="167" y="2"/>
              </a:cxn>
              <a:cxn ang="0">
                <a:pos x="150" y="0"/>
              </a:cxn>
              <a:cxn ang="0">
                <a:pos x="94" y="227"/>
              </a:cxn>
              <a:cxn ang="0">
                <a:pos x="94" y="76"/>
              </a:cxn>
              <a:cxn ang="0">
                <a:pos x="132" y="227"/>
              </a:cxn>
              <a:cxn ang="0">
                <a:pos x="170" y="227"/>
              </a:cxn>
              <a:cxn ang="0">
                <a:pos x="170" y="76"/>
              </a:cxn>
              <a:cxn ang="0">
                <a:pos x="206" y="227"/>
              </a:cxn>
            </a:cxnLst>
            <a:rect l="0" t="0" r="r" b="b"/>
            <a:pathLst>
              <a:path w="302" h="303">
                <a:moveTo>
                  <a:pt x="150" y="0"/>
                </a:moveTo>
                <a:lnTo>
                  <a:pt x="150" y="0"/>
                </a:lnTo>
                <a:lnTo>
                  <a:pt x="136" y="2"/>
                </a:lnTo>
                <a:lnTo>
                  <a:pt x="119" y="4"/>
                </a:lnTo>
                <a:lnTo>
                  <a:pt x="105" y="7"/>
                </a:lnTo>
                <a:lnTo>
                  <a:pt x="92" y="13"/>
                </a:lnTo>
                <a:lnTo>
                  <a:pt x="78" y="18"/>
                </a:lnTo>
                <a:lnTo>
                  <a:pt x="67" y="27"/>
                </a:lnTo>
                <a:lnTo>
                  <a:pt x="54" y="34"/>
                </a:lnTo>
                <a:lnTo>
                  <a:pt x="43" y="45"/>
                </a:lnTo>
                <a:lnTo>
                  <a:pt x="34" y="56"/>
                </a:lnTo>
                <a:lnTo>
                  <a:pt x="25" y="67"/>
                </a:lnTo>
                <a:lnTo>
                  <a:pt x="18" y="80"/>
                </a:lnTo>
                <a:lnTo>
                  <a:pt x="11" y="92"/>
                </a:lnTo>
                <a:lnTo>
                  <a:pt x="5" y="107"/>
                </a:lnTo>
                <a:lnTo>
                  <a:pt x="2" y="121"/>
                </a:lnTo>
                <a:lnTo>
                  <a:pt x="0" y="136"/>
                </a:lnTo>
                <a:lnTo>
                  <a:pt x="0" y="152"/>
                </a:lnTo>
                <a:lnTo>
                  <a:pt x="0" y="152"/>
                </a:lnTo>
                <a:lnTo>
                  <a:pt x="0" y="167"/>
                </a:lnTo>
                <a:lnTo>
                  <a:pt x="2" y="183"/>
                </a:lnTo>
                <a:lnTo>
                  <a:pt x="5" y="198"/>
                </a:lnTo>
                <a:lnTo>
                  <a:pt x="11" y="210"/>
                </a:lnTo>
                <a:lnTo>
                  <a:pt x="18" y="225"/>
                </a:lnTo>
                <a:lnTo>
                  <a:pt x="25" y="236"/>
                </a:lnTo>
                <a:lnTo>
                  <a:pt x="34" y="248"/>
                </a:lnTo>
                <a:lnTo>
                  <a:pt x="43" y="259"/>
                </a:lnTo>
                <a:lnTo>
                  <a:pt x="54" y="268"/>
                </a:lnTo>
                <a:lnTo>
                  <a:pt x="67" y="277"/>
                </a:lnTo>
                <a:lnTo>
                  <a:pt x="78" y="285"/>
                </a:lnTo>
                <a:lnTo>
                  <a:pt x="92" y="292"/>
                </a:lnTo>
                <a:lnTo>
                  <a:pt x="105" y="295"/>
                </a:lnTo>
                <a:lnTo>
                  <a:pt x="119" y="301"/>
                </a:lnTo>
                <a:lnTo>
                  <a:pt x="136" y="303"/>
                </a:lnTo>
                <a:lnTo>
                  <a:pt x="150" y="303"/>
                </a:lnTo>
                <a:lnTo>
                  <a:pt x="150" y="303"/>
                </a:lnTo>
                <a:lnTo>
                  <a:pt x="167" y="303"/>
                </a:lnTo>
                <a:lnTo>
                  <a:pt x="181" y="301"/>
                </a:lnTo>
                <a:lnTo>
                  <a:pt x="196" y="295"/>
                </a:lnTo>
                <a:lnTo>
                  <a:pt x="210" y="292"/>
                </a:lnTo>
                <a:lnTo>
                  <a:pt x="223" y="285"/>
                </a:lnTo>
                <a:lnTo>
                  <a:pt x="235" y="277"/>
                </a:lnTo>
                <a:lnTo>
                  <a:pt x="246" y="268"/>
                </a:lnTo>
                <a:lnTo>
                  <a:pt x="257" y="259"/>
                </a:lnTo>
                <a:lnTo>
                  <a:pt x="268" y="248"/>
                </a:lnTo>
                <a:lnTo>
                  <a:pt x="275" y="236"/>
                </a:lnTo>
                <a:lnTo>
                  <a:pt x="283" y="225"/>
                </a:lnTo>
                <a:lnTo>
                  <a:pt x="290" y="210"/>
                </a:lnTo>
                <a:lnTo>
                  <a:pt x="295" y="198"/>
                </a:lnTo>
                <a:lnTo>
                  <a:pt x="299" y="183"/>
                </a:lnTo>
                <a:lnTo>
                  <a:pt x="301" y="167"/>
                </a:lnTo>
                <a:lnTo>
                  <a:pt x="302" y="152"/>
                </a:lnTo>
                <a:lnTo>
                  <a:pt x="302" y="152"/>
                </a:lnTo>
                <a:lnTo>
                  <a:pt x="301" y="136"/>
                </a:lnTo>
                <a:lnTo>
                  <a:pt x="299" y="121"/>
                </a:lnTo>
                <a:lnTo>
                  <a:pt x="295" y="107"/>
                </a:lnTo>
                <a:lnTo>
                  <a:pt x="290" y="92"/>
                </a:lnTo>
                <a:lnTo>
                  <a:pt x="283" y="80"/>
                </a:lnTo>
                <a:lnTo>
                  <a:pt x="275" y="67"/>
                </a:lnTo>
                <a:lnTo>
                  <a:pt x="268" y="56"/>
                </a:lnTo>
                <a:lnTo>
                  <a:pt x="257" y="45"/>
                </a:lnTo>
                <a:lnTo>
                  <a:pt x="246" y="34"/>
                </a:lnTo>
                <a:lnTo>
                  <a:pt x="235" y="27"/>
                </a:lnTo>
                <a:lnTo>
                  <a:pt x="223" y="18"/>
                </a:lnTo>
                <a:lnTo>
                  <a:pt x="210" y="13"/>
                </a:lnTo>
                <a:lnTo>
                  <a:pt x="196" y="7"/>
                </a:lnTo>
                <a:lnTo>
                  <a:pt x="181" y="4"/>
                </a:lnTo>
                <a:lnTo>
                  <a:pt x="167" y="2"/>
                </a:lnTo>
                <a:lnTo>
                  <a:pt x="150" y="0"/>
                </a:lnTo>
                <a:lnTo>
                  <a:pt x="150" y="0"/>
                </a:lnTo>
                <a:close/>
                <a:moveTo>
                  <a:pt x="132" y="227"/>
                </a:moveTo>
                <a:lnTo>
                  <a:pt x="94" y="227"/>
                </a:lnTo>
                <a:lnTo>
                  <a:pt x="94" y="152"/>
                </a:lnTo>
                <a:lnTo>
                  <a:pt x="94" y="76"/>
                </a:lnTo>
                <a:lnTo>
                  <a:pt x="132" y="76"/>
                </a:lnTo>
                <a:lnTo>
                  <a:pt x="132" y="227"/>
                </a:lnTo>
                <a:close/>
                <a:moveTo>
                  <a:pt x="206" y="227"/>
                </a:moveTo>
                <a:lnTo>
                  <a:pt x="170" y="227"/>
                </a:lnTo>
                <a:lnTo>
                  <a:pt x="170" y="152"/>
                </a:lnTo>
                <a:lnTo>
                  <a:pt x="170" y="76"/>
                </a:lnTo>
                <a:lnTo>
                  <a:pt x="206" y="76"/>
                </a:lnTo>
                <a:lnTo>
                  <a:pt x="206" y="227"/>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48" name="Group 74"/>
          <p:cNvGrpSpPr/>
          <p:nvPr/>
        </p:nvGrpSpPr>
        <p:grpSpPr>
          <a:xfrm>
            <a:off x="5157057" y="1067148"/>
            <a:ext cx="249363" cy="450653"/>
            <a:chOff x="3386647" y="802411"/>
            <a:chExt cx="172336" cy="311450"/>
          </a:xfrm>
          <a:solidFill>
            <a:srgbClr val="C29230"/>
          </a:solidFill>
        </p:grpSpPr>
        <p:sp>
          <p:nvSpPr>
            <p:cNvPr id="49" name="Freeform 71"/>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0"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1" name="Freeform 73"/>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2" name="Freeform 74"/>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3" name="Line 75"/>
            <p:cNvSpPr>
              <a:spLocks noChangeShapeType="1"/>
            </p:cNvSpPr>
            <p:nvPr/>
          </p:nvSpPr>
          <p:spPr bwMode="auto">
            <a:xfrm>
              <a:off x="3534067" y="924914"/>
              <a:ext cx="2077" cy="2077"/>
            </a:xfrm>
            <a:prstGeom prst="line">
              <a:avLst/>
            </a:pr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54" name="Group 75"/>
          <p:cNvGrpSpPr/>
          <p:nvPr/>
        </p:nvGrpSpPr>
        <p:grpSpPr>
          <a:xfrm>
            <a:off x="6309928" y="1061138"/>
            <a:ext cx="474691" cy="462672"/>
            <a:chOff x="4080141" y="798258"/>
            <a:chExt cx="328062" cy="319755"/>
          </a:xfrm>
          <a:solidFill>
            <a:srgbClr val="C29230"/>
          </a:solidFill>
        </p:grpSpPr>
        <p:sp>
          <p:nvSpPr>
            <p:cNvPr id="55" name="Freeform 76"/>
            <p:cNvSpPr/>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6" name="Freeform 77"/>
            <p:cNvSpPr/>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57" name="Group 73"/>
          <p:cNvGrpSpPr/>
          <p:nvPr/>
        </p:nvGrpSpPr>
        <p:grpSpPr>
          <a:xfrm>
            <a:off x="3812500" y="1064261"/>
            <a:ext cx="513747" cy="453656"/>
            <a:chOff x="2549886" y="800334"/>
            <a:chExt cx="355053" cy="313526"/>
          </a:xfrm>
          <a:solidFill>
            <a:srgbClr val="C29230"/>
          </a:solidFill>
        </p:grpSpPr>
        <p:sp>
          <p:nvSpPr>
            <p:cNvPr id="58" name="Freeform 88"/>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9" name="Freeform 89"/>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0" name="Freeform 90"/>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61" name="Group 81"/>
          <p:cNvGrpSpPr/>
          <p:nvPr/>
        </p:nvGrpSpPr>
        <p:grpSpPr>
          <a:xfrm>
            <a:off x="7503651" y="3067022"/>
            <a:ext cx="465677" cy="423619"/>
            <a:chOff x="4821392" y="2301522"/>
            <a:chExt cx="321831" cy="292764"/>
          </a:xfrm>
          <a:solidFill>
            <a:srgbClr val="C29230"/>
          </a:solidFill>
        </p:grpSpPr>
        <p:sp>
          <p:nvSpPr>
            <p:cNvPr id="62" name="Freeform 91"/>
            <p:cNvSpPr/>
            <p:nvPr/>
          </p:nvSpPr>
          <p:spPr bwMode="auto">
            <a:xfrm>
              <a:off x="4856689" y="2301522"/>
              <a:ext cx="147420" cy="126657"/>
            </a:xfrm>
            <a:custGeom>
              <a:avLst/>
              <a:gdLst/>
              <a:ahLst/>
              <a:cxnLst>
                <a:cxn ang="0">
                  <a:pos x="141" y="14"/>
                </a:cxn>
                <a:cxn ang="0">
                  <a:pos x="141" y="14"/>
                </a:cxn>
                <a:cxn ang="0">
                  <a:pos x="137" y="43"/>
                </a:cxn>
                <a:cxn ang="0">
                  <a:pos x="130" y="70"/>
                </a:cxn>
                <a:cxn ang="0">
                  <a:pos x="123" y="96"/>
                </a:cxn>
                <a:cxn ang="0">
                  <a:pos x="116" y="121"/>
                </a:cxn>
                <a:cxn ang="0">
                  <a:pos x="116" y="121"/>
                </a:cxn>
                <a:cxn ang="0">
                  <a:pos x="88" y="112"/>
                </a:cxn>
                <a:cxn ang="0">
                  <a:pos x="74" y="110"/>
                </a:cxn>
                <a:cxn ang="0">
                  <a:pos x="59" y="108"/>
                </a:cxn>
                <a:cxn ang="0">
                  <a:pos x="45" y="107"/>
                </a:cxn>
                <a:cxn ang="0">
                  <a:pos x="30" y="108"/>
                </a:cxn>
                <a:cxn ang="0">
                  <a:pos x="14" y="110"/>
                </a:cxn>
                <a:cxn ang="0">
                  <a:pos x="0" y="114"/>
                </a:cxn>
                <a:cxn ang="0">
                  <a:pos x="0" y="114"/>
                </a:cxn>
                <a:cxn ang="0">
                  <a:pos x="14" y="65"/>
                </a:cxn>
                <a:cxn ang="0">
                  <a:pos x="27" y="14"/>
                </a:cxn>
                <a:cxn ang="0">
                  <a:pos x="27" y="14"/>
                </a:cxn>
                <a:cxn ang="0">
                  <a:pos x="39" y="7"/>
                </a:cxn>
                <a:cxn ang="0">
                  <a:pos x="52" y="3"/>
                </a:cxn>
                <a:cxn ang="0">
                  <a:pos x="67" y="0"/>
                </a:cxn>
                <a:cxn ang="0">
                  <a:pos x="83" y="0"/>
                </a:cxn>
                <a:cxn ang="0">
                  <a:pos x="99" y="1"/>
                </a:cxn>
                <a:cxn ang="0">
                  <a:pos x="114" y="5"/>
                </a:cxn>
                <a:cxn ang="0">
                  <a:pos x="128" y="9"/>
                </a:cxn>
                <a:cxn ang="0">
                  <a:pos x="141" y="14"/>
                </a:cxn>
                <a:cxn ang="0">
                  <a:pos x="141" y="14"/>
                </a:cxn>
              </a:cxnLst>
              <a:rect l="0" t="0" r="r" b="b"/>
              <a:pathLst>
                <a:path w="141" h="121">
                  <a:moveTo>
                    <a:pt x="141" y="14"/>
                  </a:moveTo>
                  <a:lnTo>
                    <a:pt x="141" y="14"/>
                  </a:lnTo>
                  <a:lnTo>
                    <a:pt x="137" y="43"/>
                  </a:lnTo>
                  <a:lnTo>
                    <a:pt x="130" y="70"/>
                  </a:lnTo>
                  <a:lnTo>
                    <a:pt x="123" y="96"/>
                  </a:lnTo>
                  <a:lnTo>
                    <a:pt x="116" y="121"/>
                  </a:lnTo>
                  <a:lnTo>
                    <a:pt x="116" y="121"/>
                  </a:lnTo>
                  <a:lnTo>
                    <a:pt x="88" y="112"/>
                  </a:lnTo>
                  <a:lnTo>
                    <a:pt x="74" y="110"/>
                  </a:lnTo>
                  <a:lnTo>
                    <a:pt x="59" y="108"/>
                  </a:lnTo>
                  <a:lnTo>
                    <a:pt x="45" y="107"/>
                  </a:lnTo>
                  <a:lnTo>
                    <a:pt x="30" y="108"/>
                  </a:lnTo>
                  <a:lnTo>
                    <a:pt x="14" y="110"/>
                  </a:lnTo>
                  <a:lnTo>
                    <a:pt x="0" y="114"/>
                  </a:lnTo>
                  <a:lnTo>
                    <a:pt x="0" y="114"/>
                  </a:lnTo>
                  <a:lnTo>
                    <a:pt x="14" y="65"/>
                  </a:lnTo>
                  <a:lnTo>
                    <a:pt x="27" y="14"/>
                  </a:lnTo>
                  <a:lnTo>
                    <a:pt x="27" y="14"/>
                  </a:lnTo>
                  <a:lnTo>
                    <a:pt x="39" y="7"/>
                  </a:lnTo>
                  <a:lnTo>
                    <a:pt x="52" y="3"/>
                  </a:lnTo>
                  <a:lnTo>
                    <a:pt x="67" y="0"/>
                  </a:lnTo>
                  <a:lnTo>
                    <a:pt x="83" y="0"/>
                  </a:lnTo>
                  <a:lnTo>
                    <a:pt x="99" y="1"/>
                  </a:lnTo>
                  <a:lnTo>
                    <a:pt x="114" y="5"/>
                  </a:lnTo>
                  <a:lnTo>
                    <a:pt x="128" y="9"/>
                  </a:lnTo>
                  <a:lnTo>
                    <a:pt x="141" y="14"/>
                  </a:lnTo>
                  <a:lnTo>
                    <a:pt x="141" y="1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3" name="Freeform 92"/>
            <p:cNvSpPr/>
            <p:nvPr/>
          </p:nvSpPr>
          <p:spPr bwMode="auto">
            <a:xfrm>
              <a:off x="4993727" y="2338896"/>
              <a:ext cx="149496" cy="124580"/>
            </a:xfrm>
            <a:custGeom>
              <a:avLst/>
              <a:gdLst/>
              <a:ahLst/>
              <a:cxnLst>
                <a:cxn ang="0">
                  <a:pos x="31" y="0"/>
                </a:cxn>
                <a:cxn ang="0">
                  <a:pos x="31" y="0"/>
                </a:cxn>
                <a:cxn ang="0">
                  <a:pos x="42" y="6"/>
                </a:cxn>
                <a:cxn ang="0">
                  <a:pos x="56" y="9"/>
                </a:cxn>
                <a:cxn ang="0">
                  <a:pos x="69" y="13"/>
                </a:cxn>
                <a:cxn ang="0">
                  <a:pos x="85" y="15"/>
                </a:cxn>
                <a:cxn ang="0">
                  <a:pos x="100" y="15"/>
                </a:cxn>
                <a:cxn ang="0">
                  <a:pos x="116" y="13"/>
                </a:cxn>
                <a:cxn ang="0">
                  <a:pos x="131" y="11"/>
                </a:cxn>
                <a:cxn ang="0">
                  <a:pos x="145" y="7"/>
                </a:cxn>
                <a:cxn ang="0">
                  <a:pos x="145" y="7"/>
                </a:cxn>
                <a:cxn ang="0">
                  <a:pos x="138" y="33"/>
                </a:cxn>
                <a:cxn ang="0">
                  <a:pos x="131" y="60"/>
                </a:cxn>
                <a:cxn ang="0">
                  <a:pos x="123" y="85"/>
                </a:cxn>
                <a:cxn ang="0">
                  <a:pos x="114" y="111"/>
                </a:cxn>
                <a:cxn ang="0">
                  <a:pos x="114" y="111"/>
                </a:cxn>
                <a:cxn ang="0">
                  <a:pos x="102" y="116"/>
                </a:cxn>
                <a:cxn ang="0">
                  <a:pos x="87" y="120"/>
                </a:cxn>
                <a:cxn ang="0">
                  <a:pos x="71" y="122"/>
                </a:cxn>
                <a:cxn ang="0">
                  <a:pos x="54" y="122"/>
                </a:cxn>
                <a:cxn ang="0">
                  <a:pos x="38" y="120"/>
                </a:cxn>
                <a:cxn ang="0">
                  <a:pos x="24" y="116"/>
                </a:cxn>
                <a:cxn ang="0">
                  <a:pos x="11" y="111"/>
                </a:cxn>
                <a:cxn ang="0">
                  <a:pos x="0" y="103"/>
                </a:cxn>
                <a:cxn ang="0">
                  <a:pos x="0" y="103"/>
                </a:cxn>
                <a:cxn ang="0">
                  <a:pos x="15" y="51"/>
                </a:cxn>
                <a:cxn ang="0">
                  <a:pos x="31" y="0"/>
                </a:cxn>
                <a:cxn ang="0">
                  <a:pos x="31" y="0"/>
                </a:cxn>
              </a:cxnLst>
              <a:rect l="0" t="0" r="r" b="b"/>
              <a:pathLst>
                <a:path w="145" h="122">
                  <a:moveTo>
                    <a:pt x="31" y="0"/>
                  </a:moveTo>
                  <a:lnTo>
                    <a:pt x="31" y="0"/>
                  </a:lnTo>
                  <a:lnTo>
                    <a:pt x="42" y="6"/>
                  </a:lnTo>
                  <a:lnTo>
                    <a:pt x="56" y="9"/>
                  </a:lnTo>
                  <a:lnTo>
                    <a:pt x="69" y="13"/>
                  </a:lnTo>
                  <a:lnTo>
                    <a:pt x="85" y="15"/>
                  </a:lnTo>
                  <a:lnTo>
                    <a:pt x="100" y="15"/>
                  </a:lnTo>
                  <a:lnTo>
                    <a:pt x="116" y="13"/>
                  </a:lnTo>
                  <a:lnTo>
                    <a:pt x="131" y="11"/>
                  </a:lnTo>
                  <a:lnTo>
                    <a:pt x="145" y="7"/>
                  </a:lnTo>
                  <a:lnTo>
                    <a:pt x="145" y="7"/>
                  </a:lnTo>
                  <a:lnTo>
                    <a:pt x="138" y="33"/>
                  </a:lnTo>
                  <a:lnTo>
                    <a:pt x="131" y="60"/>
                  </a:lnTo>
                  <a:lnTo>
                    <a:pt x="123" y="85"/>
                  </a:lnTo>
                  <a:lnTo>
                    <a:pt x="114" y="111"/>
                  </a:lnTo>
                  <a:lnTo>
                    <a:pt x="114" y="111"/>
                  </a:lnTo>
                  <a:lnTo>
                    <a:pt x="102" y="116"/>
                  </a:lnTo>
                  <a:lnTo>
                    <a:pt x="87" y="120"/>
                  </a:lnTo>
                  <a:lnTo>
                    <a:pt x="71" y="122"/>
                  </a:lnTo>
                  <a:lnTo>
                    <a:pt x="54" y="122"/>
                  </a:lnTo>
                  <a:lnTo>
                    <a:pt x="38" y="120"/>
                  </a:lnTo>
                  <a:lnTo>
                    <a:pt x="24" y="116"/>
                  </a:lnTo>
                  <a:lnTo>
                    <a:pt x="11" y="111"/>
                  </a:lnTo>
                  <a:lnTo>
                    <a:pt x="0" y="103"/>
                  </a:lnTo>
                  <a:lnTo>
                    <a:pt x="0" y="103"/>
                  </a:lnTo>
                  <a:lnTo>
                    <a:pt x="15" y="51"/>
                  </a:lnTo>
                  <a:lnTo>
                    <a:pt x="31" y="0"/>
                  </a:lnTo>
                  <a:lnTo>
                    <a:pt x="31"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4" name="Freeform 93"/>
            <p:cNvSpPr/>
            <p:nvPr/>
          </p:nvSpPr>
          <p:spPr bwMode="auto">
            <a:xfrm>
              <a:off x="4821392" y="2432330"/>
              <a:ext cx="147420" cy="128733"/>
            </a:xfrm>
            <a:custGeom>
              <a:avLst/>
              <a:gdLst/>
              <a:ahLst/>
              <a:cxnLst>
                <a:cxn ang="0">
                  <a:pos x="141" y="16"/>
                </a:cxn>
                <a:cxn ang="0">
                  <a:pos x="141" y="16"/>
                </a:cxn>
                <a:cxn ang="0">
                  <a:pos x="136" y="43"/>
                </a:cxn>
                <a:cxn ang="0">
                  <a:pos x="129" y="69"/>
                </a:cxn>
                <a:cxn ang="0">
                  <a:pos x="122" y="94"/>
                </a:cxn>
                <a:cxn ang="0">
                  <a:pos x="116" y="123"/>
                </a:cxn>
                <a:cxn ang="0">
                  <a:pos x="116" y="123"/>
                </a:cxn>
                <a:cxn ang="0">
                  <a:pos x="89" y="112"/>
                </a:cxn>
                <a:cxn ang="0">
                  <a:pos x="74" y="109"/>
                </a:cxn>
                <a:cxn ang="0">
                  <a:pos x="60" y="107"/>
                </a:cxn>
                <a:cxn ang="0">
                  <a:pos x="45" y="105"/>
                </a:cxn>
                <a:cxn ang="0">
                  <a:pos x="29" y="107"/>
                </a:cxn>
                <a:cxn ang="0">
                  <a:pos x="15" y="109"/>
                </a:cxn>
                <a:cxn ang="0">
                  <a:pos x="0" y="116"/>
                </a:cxn>
                <a:cxn ang="0">
                  <a:pos x="0" y="116"/>
                </a:cxn>
                <a:cxn ang="0">
                  <a:pos x="6" y="87"/>
                </a:cxn>
                <a:cxn ang="0">
                  <a:pos x="13" y="61"/>
                </a:cxn>
                <a:cxn ang="0">
                  <a:pos x="27" y="12"/>
                </a:cxn>
                <a:cxn ang="0">
                  <a:pos x="27" y="12"/>
                </a:cxn>
                <a:cxn ang="0">
                  <a:pos x="40" y="5"/>
                </a:cxn>
                <a:cxn ang="0">
                  <a:pos x="54" y="2"/>
                </a:cxn>
                <a:cxn ang="0">
                  <a:pos x="69" y="0"/>
                </a:cxn>
                <a:cxn ang="0">
                  <a:pos x="85" y="0"/>
                </a:cxn>
                <a:cxn ang="0">
                  <a:pos x="102" y="2"/>
                </a:cxn>
                <a:cxn ang="0">
                  <a:pos x="118" y="5"/>
                </a:cxn>
                <a:cxn ang="0">
                  <a:pos x="131" y="11"/>
                </a:cxn>
                <a:cxn ang="0">
                  <a:pos x="141" y="16"/>
                </a:cxn>
                <a:cxn ang="0">
                  <a:pos x="141" y="16"/>
                </a:cxn>
              </a:cxnLst>
              <a:rect l="0" t="0" r="r" b="b"/>
              <a:pathLst>
                <a:path w="141" h="123">
                  <a:moveTo>
                    <a:pt x="141" y="16"/>
                  </a:moveTo>
                  <a:lnTo>
                    <a:pt x="141" y="16"/>
                  </a:lnTo>
                  <a:lnTo>
                    <a:pt x="136" y="43"/>
                  </a:lnTo>
                  <a:lnTo>
                    <a:pt x="129" y="69"/>
                  </a:lnTo>
                  <a:lnTo>
                    <a:pt x="122" y="94"/>
                  </a:lnTo>
                  <a:lnTo>
                    <a:pt x="116" y="123"/>
                  </a:lnTo>
                  <a:lnTo>
                    <a:pt x="116" y="123"/>
                  </a:lnTo>
                  <a:lnTo>
                    <a:pt x="89" y="112"/>
                  </a:lnTo>
                  <a:lnTo>
                    <a:pt x="74" y="109"/>
                  </a:lnTo>
                  <a:lnTo>
                    <a:pt x="60" y="107"/>
                  </a:lnTo>
                  <a:lnTo>
                    <a:pt x="45" y="105"/>
                  </a:lnTo>
                  <a:lnTo>
                    <a:pt x="29" y="107"/>
                  </a:lnTo>
                  <a:lnTo>
                    <a:pt x="15" y="109"/>
                  </a:lnTo>
                  <a:lnTo>
                    <a:pt x="0" y="116"/>
                  </a:lnTo>
                  <a:lnTo>
                    <a:pt x="0" y="116"/>
                  </a:lnTo>
                  <a:lnTo>
                    <a:pt x="6" y="87"/>
                  </a:lnTo>
                  <a:lnTo>
                    <a:pt x="13" y="61"/>
                  </a:lnTo>
                  <a:lnTo>
                    <a:pt x="27" y="12"/>
                  </a:lnTo>
                  <a:lnTo>
                    <a:pt x="27" y="12"/>
                  </a:lnTo>
                  <a:lnTo>
                    <a:pt x="40" y="5"/>
                  </a:lnTo>
                  <a:lnTo>
                    <a:pt x="54" y="2"/>
                  </a:lnTo>
                  <a:lnTo>
                    <a:pt x="69" y="0"/>
                  </a:lnTo>
                  <a:lnTo>
                    <a:pt x="85" y="0"/>
                  </a:lnTo>
                  <a:lnTo>
                    <a:pt x="102" y="2"/>
                  </a:lnTo>
                  <a:lnTo>
                    <a:pt x="118" y="5"/>
                  </a:lnTo>
                  <a:lnTo>
                    <a:pt x="131" y="11"/>
                  </a:lnTo>
                  <a:lnTo>
                    <a:pt x="141" y="16"/>
                  </a:lnTo>
                  <a:lnTo>
                    <a:pt x="141" y="16"/>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5" name="Freeform 94"/>
            <p:cNvSpPr/>
            <p:nvPr/>
          </p:nvSpPr>
          <p:spPr bwMode="auto">
            <a:xfrm>
              <a:off x="4956353" y="2463476"/>
              <a:ext cx="151573" cy="130810"/>
            </a:xfrm>
            <a:custGeom>
              <a:avLst/>
              <a:gdLst/>
              <a:ahLst/>
              <a:cxnLst>
                <a:cxn ang="0">
                  <a:pos x="30" y="0"/>
                </a:cxn>
                <a:cxn ang="0">
                  <a:pos x="30" y="0"/>
                </a:cxn>
                <a:cxn ang="0">
                  <a:pos x="41" y="7"/>
                </a:cxn>
                <a:cxn ang="0">
                  <a:pos x="56" y="12"/>
                </a:cxn>
                <a:cxn ang="0">
                  <a:pos x="70" y="16"/>
                </a:cxn>
                <a:cxn ang="0">
                  <a:pos x="85" y="16"/>
                </a:cxn>
                <a:cxn ang="0">
                  <a:pos x="99" y="16"/>
                </a:cxn>
                <a:cxn ang="0">
                  <a:pos x="116" y="16"/>
                </a:cxn>
                <a:cxn ang="0">
                  <a:pos x="130" y="12"/>
                </a:cxn>
                <a:cxn ang="0">
                  <a:pos x="145" y="7"/>
                </a:cxn>
                <a:cxn ang="0">
                  <a:pos x="145" y="7"/>
                </a:cxn>
                <a:cxn ang="0">
                  <a:pos x="130" y="59"/>
                </a:cxn>
                <a:cxn ang="0">
                  <a:pos x="114" y="110"/>
                </a:cxn>
                <a:cxn ang="0">
                  <a:pos x="114" y="110"/>
                </a:cxn>
                <a:cxn ang="0">
                  <a:pos x="101" y="117"/>
                </a:cxn>
                <a:cxn ang="0">
                  <a:pos x="88" y="121"/>
                </a:cxn>
                <a:cxn ang="0">
                  <a:pos x="72" y="125"/>
                </a:cxn>
                <a:cxn ang="0">
                  <a:pos x="56" y="125"/>
                </a:cxn>
                <a:cxn ang="0">
                  <a:pos x="39" y="123"/>
                </a:cxn>
                <a:cxn ang="0">
                  <a:pos x="25" y="119"/>
                </a:cxn>
                <a:cxn ang="0">
                  <a:pos x="10" y="114"/>
                </a:cxn>
                <a:cxn ang="0">
                  <a:pos x="0" y="107"/>
                </a:cxn>
                <a:cxn ang="0">
                  <a:pos x="0" y="107"/>
                </a:cxn>
                <a:cxn ang="0">
                  <a:pos x="5" y="79"/>
                </a:cxn>
                <a:cxn ang="0">
                  <a:pos x="12" y="52"/>
                </a:cxn>
                <a:cxn ang="0">
                  <a:pos x="21" y="25"/>
                </a:cxn>
                <a:cxn ang="0">
                  <a:pos x="30" y="0"/>
                </a:cxn>
                <a:cxn ang="0">
                  <a:pos x="30" y="0"/>
                </a:cxn>
              </a:cxnLst>
              <a:rect l="0" t="0" r="r" b="b"/>
              <a:pathLst>
                <a:path w="145" h="125">
                  <a:moveTo>
                    <a:pt x="30" y="0"/>
                  </a:moveTo>
                  <a:lnTo>
                    <a:pt x="30" y="0"/>
                  </a:lnTo>
                  <a:lnTo>
                    <a:pt x="41" y="7"/>
                  </a:lnTo>
                  <a:lnTo>
                    <a:pt x="56" y="12"/>
                  </a:lnTo>
                  <a:lnTo>
                    <a:pt x="70" y="16"/>
                  </a:lnTo>
                  <a:lnTo>
                    <a:pt x="85" y="16"/>
                  </a:lnTo>
                  <a:lnTo>
                    <a:pt x="99" y="16"/>
                  </a:lnTo>
                  <a:lnTo>
                    <a:pt x="116" y="16"/>
                  </a:lnTo>
                  <a:lnTo>
                    <a:pt x="130" y="12"/>
                  </a:lnTo>
                  <a:lnTo>
                    <a:pt x="145" y="7"/>
                  </a:lnTo>
                  <a:lnTo>
                    <a:pt x="145" y="7"/>
                  </a:lnTo>
                  <a:lnTo>
                    <a:pt x="130" y="59"/>
                  </a:lnTo>
                  <a:lnTo>
                    <a:pt x="114" y="110"/>
                  </a:lnTo>
                  <a:lnTo>
                    <a:pt x="114" y="110"/>
                  </a:lnTo>
                  <a:lnTo>
                    <a:pt x="101" y="117"/>
                  </a:lnTo>
                  <a:lnTo>
                    <a:pt x="88" y="121"/>
                  </a:lnTo>
                  <a:lnTo>
                    <a:pt x="72" y="125"/>
                  </a:lnTo>
                  <a:lnTo>
                    <a:pt x="56" y="125"/>
                  </a:lnTo>
                  <a:lnTo>
                    <a:pt x="39" y="123"/>
                  </a:lnTo>
                  <a:lnTo>
                    <a:pt x="25" y="119"/>
                  </a:lnTo>
                  <a:lnTo>
                    <a:pt x="10" y="114"/>
                  </a:lnTo>
                  <a:lnTo>
                    <a:pt x="0" y="107"/>
                  </a:lnTo>
                  <a:lnTo>
                    <a:pt x="0" y="107"/>
                  </a:lnTo>
                  <a:lnTo>
                    <a:pt x="5" y="79"/>
                  </a:lnTo>
                  <a:lnTo>
                    <a:pt x="12" y="52"/>
                  </a:lnTo>
                  <a:lnTo>
                    <a:pt x="21" y="25"/>
                  </a:lnTo>
                  <a:lnTo>
                    <a:pt x="30" y="0"/>
                  </a:lnTo>
                  <a:lnTo>
                    <a:pt x="30"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66" name="Freeform 95"/>
          <p:cNvSpPr>
            <a:spLocks noEditPoints="1"/>
          </p:cNvSpPr>
          <p:nvPr/>
        </p:nvSpPr>
        <p:spPr bwMode="auto">
          <a:xfrm>
            <a:off x="2555875" y="2084086"/>
            <a:ext cx="492125" cy="434975"/>
          </a:xfrm>
          <a:custGeom>
            <a:avLst/>
            <a:gdLst/>
            <a:ahLst/>
            <a:cxnLst>
              <a:cxn ang="0">
                <a:pos x="296" y="7"/>
              </a:cxn>
              <a:cxn ang="0">
                <a:pos x="285" y="5"/>
              </a:cxn>
              <a:cxn ang="0">
                <a:pos x="279" y="11"/>
              </a:cxn>
              <a:cxn ang="0">
                <a:pos x="276" y="16"/>
              </a:cxn>
              <a:cxn ang="0">
                <a:pos x="196" y="94"/>
              </a:cxn>
              <a:cxn ang="0">
                <a:pos x="192" y="112"/>
              </a:cxn>
              <a:cxn ang="0">
                <a:pos x="200" y="121"/>
              </a:cxn>
              <a:cxn ang="0">
                <a:pos x="129" y="83"/>
              </a:cxn>
              <a:cxn ang="0">
                <a:pos x="131" y="58"/>
              </a:cxn>
              <a:cxn ang="0">
                <a:pos x="124" y="33"/>
              </a:cxn>
              <a:cxn ang="0">
                <a:pos x="113" y="18"/>
              </a:cxn>
              <a:cxn ang="0">
                <a:pos x="91" y="4"/>
              </a:cxn>
              <a:cxn ang="0">
                <a:pos x="66" y="0"/>
              </a:cxn>
              <a:cxn ang="0">
                <a:pos x="86" y="40"/>
              </a:cxn>
              <a:cxn ang="0">
                <a:pos x="2" y="49"/>
              </a:cxn>
              <a:cxn ang="0">
                <a:pos x="0" y="65"/>
              </a:cxn>
              <a:cxn ang="0">
                <a:pos x="4" y="91"/>
              </a:cxn>
              <a:cxn ang="0">
                <a:pos x="18" y="112"/>
              </a:cxn>
              <a:cxn ang="0">
                <a:pos x="35" y="123"/>
              </a:cxn>
              <a:cxn ang="0">
                <a:pos x="60" y="131"/>
              </a:cxn>
              <a:cxn ang="0">
                <a:pos x="86" y="129"/>
              </a:cxn>
              <a:cxn ang="0">
                <a:pos x="89" y="234"/>
              </a:cxn>
              <a:cxn ang="0">
                <a:pos x="47" y="281"/>
              </a:cxn>
              <a:cxn ang="0">
                <a:pos x="104" y="248"/>
              </a:cxn>
              <a:cxn ang="0">
                <a:pos x="240" y="281"/>
              </a:cxn>
              <a:cxn ang="0">
                <a:pos x="250" y="288"/>
              </a:cxn>
              <a:cxn ang="0">
                <a:pos x="261" y="290"/>
              </a:cxn>
              <a:cxn ang="0">
                <a:pos x="278" y="285"/>
              </a:cxn>
              <a:cxn ang="0">
                <a:pos x="287" y="277"/>
              </a:cxn>
              <a:cxn ang="0">
                <a:pos x="292" y="259"/>
              </a:cxn>
              <a:cxn ang="0">
                <a:pos x="287" y="243"/>
              </a:cxn>
              <a:cxn ang="0">
                <a:pos x="212" y="134"/>
              </a:cxn>
              <a:cxn ang="0">
                <a:pos x="229" y="136"/>
              </a:cxn>
              <a:cxn ang="0">
                <a:pos x="314" y="60"/>
              </a:cxn>
              <a:cxn ang="0">
                <a:pos x="316" y="56"/>
              </a:cxn>
              <a:cxn ang="0">
                <a:pos x="321" y="53"/>
              </a:cxn>
              <a:cxn ang="0">
                <a:pos x="328" y="47"/>
              </a:cxn>
              <a:cxn ang="0">
                <a:pos x="325" y="36"/>
              </a:cxn>
              <a:cxn ang="0">
                <a:pos x="263" y="252"/>
              </a:cxn>
              <a:cxn ang="0">
                <a:pos x="276" y="259"/>
              </a:cxn>
              <a:cxn ang="0">
                <a:pos x="276" y="268"/>
              </a:cxn>
              <a:cxn ang="0">
                <a:pos x="263" y="276"/>
              </a:cxn>
              <a:cxn ang="0">
                <a:pos x="256" y="272"/>
              </a:cxn>
              <a:cxn ang="0">
                <a:pos x="252" y="265"/>
              </a:cxn>
              <a:cxn ang="0">
                <a:pos x="260" y="254"/>
              </a:cxn>
              <a:cxn ang="0">
                <a:pos x="221" y="98"/>
              </a:cxn>
              <a:cxn ang="0">
                <a:pos x="278" y="42"/>
              </a:cxn>
              <a:cxn ang="0">
                <a:pos x="234" y="111"/>
              </a:cxn>
              <a:cxn ang="0">
                <a:pos x="240" y="116"/>
              </a:cxn>
            </a:cxnLst>
            <a:rect l="0" t="0" r="r" b="b"/>
            <a:pathLst>
              <a:path w="328" h="290">
                <a:moveTo>
                  <a:pt x="325" y="36"/>
                </a:moveTo>
                <a:lnTo>
                  <a:pt x="296" y="7"/>
                </a:lnTo>
                <a:lnTo>
                  <a:pt x="296" y="7"/>
                </a:lnTo>
                <a:lnTo>
                  <a:pt x="292" y="5"/>
                </a:lnTo>
                <a:lnTo>
                  <a:pt x="289" y="4"/>
                </a:lnTo>
                <a:lnTo>
                  <a:pt x="285" y="5"/>
                </a:lnTo>
                <a:lnTo>
                  <a:pt x="281" y="7"/>
                </a:lnTo>
                <a:lnTo>
                  <a:pt x="281" y="7"/>
                </a:lnTo>
                <a:lnTo>
                  <a:pt x="279" y="11"/>
                </a:lnTo>
                <a:lnTo>
                  <a:pt x="279" y="16"/>
                </a:lnTo>
                <a:lnTo>
                  <a:pt x="279" y="16"/>
                </a:lnTo>
                <a:lnTo>
                  <a:pt x="276" y="16"/>
                </a:lnTo>
                <a:lnTo>
                  <a:pt x="272" y="18"/>
                </a:lnTo>
                <a:lnTo>
                  <a:pt x="272" y="18"/>
                </a:lnTo>
                <a:lnTo>
                  <a:pt x="196" y="94"/>
                </a:lnTo>
                <a:lnTo>
                  <a:pt x="196" y="94"/>
                </a:lnTo>
                <a:lnTo>
                  <a:pt x="196" y="103"/>
                </a:lnTo>
                <a:lnTo>
                  <a:pt x="192" y="112"/>
                </a:lnTo>
                <a:lnTo>
                  <a:pt x="200" y="121"/>
                </a:lnTo>
                <a:lnTo>
                  <a:pt x="200" y="121"/>
                </a:lnTo>
                <a:lnTo>
                  <a:pt x="200" y="121"/>
                </a:lnTo>
                <a:lnTo>
                  <a:pt x="183" y="138"/>
                </a:lnTo>
                <a:lnTo>
                  <a:pt x="129" y="83"/>
                </a:lnTo>
                <a:lnTo>
                  <a:pt x="129" y="83"/>
                </a:lnTo>
                <a:lnTo>
                  <a:pt x="131" y="74"/>
                </a:lnTo>
                <a:lnTo>
                  <a:pt x="131" y="67"/>
                </a:lnTo>
                <a:lnTo>
                  <a:pt x="131" y="58"/>
                </a:lnTo>
                <a:lnTo>
                  <a:pt x="129" y="49"/>
                </a:lnTo>
                <a:lnTo>
                  <a:pt x="127" y="42"/>
                </a:lnTo>
                <a:lnTo>
                  <a:pt x="124" y="33"/>
                </a:lnTo>
                <a:lnTo>
                  <a:pt x="118" y="25"/>
                </a:lnTo>
                <a:lnTo>
                  <a:pt x="113" y="18"/>
                </a:lnTo>
                <a:lnTo>
                  <a:pt x="113" y="18"/>
                </a:lnTo>
                <a:lnTo>
                  <a:pt x="105" y="13"/>
                </a:lnTo>
                <a:lnTo>
                  <a:pt x="98" y="9"/>
                </a:lnTo>
                <a:lnTo>
                  <a:pt x="91" y="4"/>
                </a:lnTo>
                <a:lnTo>
                  <a:pt x="82" y="2"/>
                </a:lnTo>
                <a:lnTo>
                  <a:pt x="73" y="0"/>
                </a:lnTo>
                <a:lnTo>
                  <a:pt x="66" y="0"/>
                </a:lnTo>
                <a:lnTo>
                  <a:pt x="57" y="0"/>
                </a:lnTo>
                <a:lnTo>
                  <a:pt x="47" y="2"/>
                </a:lnTo>
                <a:lnTo>
                  <a:pt x="86" y="40"/>
                </a:lnTo>
                <a:lnTo>
                  <a:pt x="76" y="76"/>
                </a:lnTo>
                <a:lnTo>
                  <a:pt x="38" y="85"/>
                </a:lnTo>
                <a:lnTo>
                  <a:pt x="2" y="49"/>
                </a:lnTo>
                <a:lnTo>
                  <a:pt x="2" y="49"/>
                </a:lnTo>
                <a:lnTo>
                  <a:pt x="0" y="56"/>
                </a:lnTo>
                <a:lnTo>
                  <a:pt x="0" y="65"/>
                </a:lnTo>
                <a:lnTo>
                  <a:pt x="0" y="74"/>
                </a:lnTo>
                <a:lnTo>
                  <a:pt x="2" y="82"/>
                </a:lnTo>
                <a:lnTo>
                  <a:pt x="4" y="91"/>
                </a:lnTo>
                <a:lnTo>
                  <a:pt x="8" y="98"/>
                </a:lnTo>
                <a:lnTo>
                  <a:pt x="13" y="105"/>
                </a:lnTo>
                <a:lnTo>
                  <a:pt x="18" y="112"/>
                </a:lnTo>
                <a:lnTo>
                  <a:pt x="18" y="112"/>
                </a:lnTo>
                <a:lnTo>
                  <a:pt x="26" y="118"/>
                </a:lnTo>
                <a:lnTo>
                  <a:pt x="35" y="123"/>
                </a:lnTo>
                <a:lnTo>
                  <a:pt x="42" y="127"/>
                </a:lnTo>
                <a:lnTo>
                  <a:pt x="51" y="129"/>
                </a:lnTo>
                <a:lnTo>
                  <a:pt x="60" y="131"/>
                </a:lnTo>
                <a:lnTo>
                  <a:pt x="69" y="131"/>
                </a:lnTo>
                <a:lnTo>
                  <a:pt x="76" y="131"/>
                </a:lnTo>
                <a:lnTo>
                  <a:pt x="86" y="129"/>
                </a:lnTo>
                <a:lnTo>
                  <a:pt x="86" y="129"/>
                </a:lnTo>
                <a:lnTo>
                  <a:pt x="140" y="181"/>
                </a:lnTo>
                <a:lnTo>
                  <a:pt x="89" y="234"/>
                </a:lnTo>
                <a:lnTo>
                  <a:pt x="86" y="230"/>
                </a:lnTo>
                <a:lnTo>
                  <a:pt x="71" y="243"/>
                </a:lnTo>
                <a:lnTo>
                  <a:pt x="47" y="281"/>
                </a:lnTo>
                <a:lnTo>
                  <a:pt x="53" y="286"/>
                </a:lnTo>
                <a:lnTo>
                  <a:pt x="91" y="263"/>
                </a:lnTo>
                <a:lnTo>
                  <a:pt x="104" y="248"/>
                </a:lnTo>
                <a:lnTo>
                  <a:pt x="100" y="245"/>
                </a:lnTo>
                <a:lnTo>
                  <a:pt x="153" y="194"/>
                </a:lnTo>
                <a:lnTo>
                  <a:pt x="240" y="281"/>
                </a:lnTo>
                <a:lnTo>
                  <a:pt x="240" y="281"/>
                </a:lnTo>
                <a:lnTo>
                  <a:pt x="245" y="285"/>
                </a:lnTo>
                <a:lnTo>
                  <a:pt x="250" y="288"/>
                </a:lnTo>
                <a:lnTo>
                  <a:pt x="256" y="290"/>
                </a:lnTo>
                <a:lnTo>
                  <a:pt x="261" y="290"/>
                </a:lnTo>
                <a:lnTo>
                  <a:pt x="261" y="290"/>
                </a:lnTo>
                <a:lnTo>
                  <a:pt x="267" y="290"/>
                </a:lnTo>
                <a:lnTo>
                  <a:pt x="272" y="288"/>
                </a:lnTo>
                <a:lnTo>
                  <a:pt x="278" y="285"/>
                </a:lnTo>
                <a:lnTo>
                  <a:pt x="283" y="281"/>
                </a:lnTo>
                <a:lnTo>
                  <a:pt x="283" y="281"/>
                </a:lnTo>
                <a:lnTo>
                  <a:pt x="287" y="277"/>
                </a:lnTo>
                <a:lnTo>
                  <a:pt x="290" y="272"/>
                </a:lnTo>
                <a:lnTo>
                  <a:pt x="292" y="265"/>
                </a:lnTo>
                <a:lnTo>
                  <a:pt x="292" y="259"/>
                </a:lnTo>
                <a:lnTo>
                  <a:pt x="292" y="254"/>
                </a:lnTo>
                <a:lnTo>
                  <a:pt x="290" y="248"/>
                </a:lnTo>
                <a:lnTo>
                  <a:pt x="287" y="243"/>
                </a:lnTo>
                <a:lnTo>
                  <a:pt x="283" y="237"/>
                </a:lnTo>
                <a:lnTo>
                  <a:pt x="196" y="150"/>
                </a:lnTo>
                <a:lnTo>
                  <a:pt x="212" y="134"/>
                </a:lnTo>
                <a:lnTo>
                  <a:pt x="220" y="141"/>
                </a:lnTo>
                <a:lnTo>
                  <a:pt x="220" y="141"/>
                </a:lnTo>
                <a:lnTo>
                  <a:pt x="229" y="136"/>
                </a:lnTo>
                <a:lnTo>
                  <a:pt x="240" y="136"/>
                </a:lnTo>
                <a:lnTo>
                  <a:pt x="314" y="62"/>
                </a:lnTo>
                <a:lnTo>
                  <a:pt x="314" y="60"/>
                </a:lnTo>
                <a:lnTo>
                  <a:pt x="314" y="60"/>
                </a:lnTo>
                <a:lnTo>
                  <a:pt x="314" y="60"/>
                </a:lnTo>
                <a:lnTo>
                  <a:pt x="316" y="56"/>
                </a:lnTo>
                <a:lnTo>
                  <a:pt x="318" y="54"/>
                </a:lnTo>
                <a:lnTo>
                  <a:pt x="318" y="54"/>
                </a:lnTo>
                <a:lnTo>
                  <a:pt x="321" y="53"/>
                </a:lnTo>
                <a:lnTo>
                  <a:pt x="325" y="51"/>
                </a:lnTo>
                <a:lnTo>
                  <a:pt x="325" y="51"/>
                </a:lnTo>
                <a:lnTo>
                  <a:pt x="328" y="47"/>
                </a:lnTo>
                <a:lnTo>
                  <a:pt x="328" y="44"/>
                </a:lnTo>
                <a:lnTo>
                  <a:pt x="328" y="40"/>
                </a:lnTo>
                <a:lnTo>
                  <a:pt x="325" y="36"/>
                </a:lnTo>
                <a:lnTo>
                  <a:pt x="325" y="36"/>
                </a:lnTo>
                <a:close/>
                <a:moveTo>
                  <a:pt x="263" y="252"/>
                </a:moveTo>
                <a:lnTo>
                  <a:pt x="263" y="252"/>
                </a:lnTo>
                <a:lnTo>
                  <a:pt x="269" y="254"/>
                </a:lnTo>
                <a:lnTo>
                  <a:pt x="272" y="256"/>
                </a:lnTo>
                <a:lnTo>
                  <a:pt x="276" y="259"/>
                </a:lnTo>
                <a:lnTo>
                  <a:pt x="276" y="265"/>
                </a:lnTo>
                <a:lnTo>
                  <a:pt x="276" y="265"/>
                </a:lnTo>
                <a:lnTo>
                  <a:pt x="276" y="268"/>
                </a:lnTo>
                <a:lnTo>
                  <a:pt x="272" y="272"/>
                </a:lnTo>
                <a:lnTo>
                  <a:pt x="269" y="276"/>
                </a:lnTo>
                <a:lnTo>
                  <a:pt x="263" y="276"/>
                </a:lnTo>
                <a:lnTo>
                  <a:pt x="263" y="276"/>
                </a:lnTo>
                <a:lnTo>
                  <a:pt x="260" y="276"/>
                </a:lnTo>
                <a:lnTo>
                  <a:pt x="256" y="272"/>
                </a:lnTo>
                <a:lnTo>
                  <a:pt x="252" y="268"/>
                </a:lnTo>
                <a:lnTo>
                  <a:pt x="252" y="265"/>
                </a:lnTo>
                <a:lnTo>
                  <a:pt x="252" y="265"/>
                </a:lnTo>
                <a:lnTo>
                  <a:pt x="252" y="259"/>
                </a:lnTo>
                <a:lnTo>
                  <a:pt x="256" y="256"/>
                </a:lnTo>
                <a:lnTo>
                  <a:pt x="260" y="254"/>
                </a:lnTo>
                <a:lnTo>
                  <a:pt x="263" y="252"/>
                </a:lnTo>
                <a:lnTo>
                  <a:pt x="263" y="252"/>
                </a:lnTo>
                <a:close/>
                <a:moveTo>
                  <a:pt x="221" y="98"/>
                </a:moveTo>
                <a:lnTo>
                  <a:pt x="216" y="92"/>
                </a:lnTo>
                <a:lnTo>
                  <a:pt x="272" y="36"/>
                </a:lnTo>
                <a:lnTo>
                  <a:pt x="278" y="42"/>
                </a:lnTo>
                <a:lnTo>
                  <a:pt x="221" y="98"/>
                </a:lnTo>
                <a:close/>
                <a:moveTo>
                  <a:pt x="240" y="116"/>
                </a:moveTo>
                <a:lnTo>
                  <a:pt x="234" y="111"/>
                </a:lnTo>
                <a:lnTo>
                  <a:pt x="290" y="54"/>
                </a:lnTo>
                <a:lnTo>
                  <a:pt x="296" y="60"/>
                </a:lnTo>
                <a:lnTo>
                  <a:pt x="240" y="116"/>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67" name="Group 77"/>
          <p:cNvGrpSpPr/>
          <p:nvPr/>
        </p:nvGrpSpPr>
        <p:grpSpPr>
          <a:xfrm>
            <a:off x="8722321" y="2071211"/>
            <a:ext cx="525763" cy="402584"/>
            <a:chOff x="5552261" y="1554043"/>
            <a:chExt cx="363359" cy="278229"/>
          </a:xfrm>
          <a:solidFill>
            <a:srgbClr val="C29230"/>
          </a:solidFill>
        </p:grpSpPr>
        <p:sp>
          <p:nvSpPr>
            <p:cNvPr id="68"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9"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0" name="Rectangle 98"/>
            <p:cNvSpPr>
              <a:spLocks noChangeArrowheads="1"/>
            </p:cNvSpPr>
            <p:nvPr/>
          </p:nvSpPr>
          <p:spPr bwMode="auto">
            <a:xfrm>
              <a:off x="5710062" y="1715997"/>
              <a:ext cx="45679" cy="18688"/>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71" name="Freeform 99"/>
          <p:cNvSpPr>
            <a:spLocks noEditPoints="1"/>
          </p:cNvSpPr>
          <p:nvPr/>
        </p:nvSpPr>
        <p:spPr bwMode="auto">
          <a:xfrm>
            <a:off x="7591425" y="2045986"/>
            <a:ext cx="293688" cy="469900"/>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2" name="Freeform 100"/>
          <p:cNvSpPr/>
          <p:nvPr/>
        </p:nvSpPr>
        <p:spPr bwMode="auto">
          <a:xfrm>
            <a:off x="7524750" y="4036711"/>
            <a:ext cx="427038" cy="481013"/>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73" name="Group 76"/>
          <p:cNvGrpSpPr/>
          <p:nvPr/>
        </p:nvGrpSpPr>
        <p:grpSpPr>
          <a:xfrm>
            <a:off x="8695280" y="1082875"/>
            <a:ext cx="579843" cy="402587"/>
            <a:chOff x="5533573" y="812792"/>
            <a:chExt cx="400733" cy="278229"/>
          </a:xfrm>
          <a:solidFill>
            <a:srgbClr val="C29230"/>
          </a:solidFill>
        </p:grpSpPr>
        <p:sp>
          <p:nvSpPr>
            <p:cNvPr id="74" name="Freeform 101"/>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5" name="Freeform 102"/>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6" name="Freeform 103"/>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77" name="Freeform 104"/>
          <p:cNvSpPr>
            <a:spLocks noEditPoints="1"/>
          </p:cNvSpPr>
          <p:nvPr/>
        </p:nvSpPr>
        <p:spPr bwMode="auto">
          <a:xfrm>
            <a:off x="8751888" y="3074686"/>
            <a:ext cx="466725" cy="452438"/>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8" name="Freeform 105"/>
          <p:cNvSpPr/>
          <p:nvPr/>
        </p:nvSpPr>
        <p:spPr bwMode="auto">
          <a:xfrm>
            <a:off x="7539038" y="5078111"/>
            <a:ext cx="393700" cy="393700"/>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9" name="Freeform 106"/>
          <p:cNvSpPr>
            <a:spLocks noEditPoints="1"/>
          </p:cNvSpPr>
          <p:nvPr/>
        </p:nvSpPr>
        <p:spPr bwMode="auto">
          <a:xfrm>
            <a:off x="2576513" y="4098624"/>
            <a:ext cx="517525" cy="384175"/>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0" name="Freeform 107"/>
          <p:cNvSpPr>
            <a:spLocks noEditPoints="1"/>
          </p:cNvSpPr>
          <p:nvPr/>
        </p:nvSpPr>
        <p:spPr bwMode="auto">
          <a:xfrm>
            <a:off x="8728075" y="4054174"/>
            <a:ext cx="514350" cy="441325"/>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81" name="Group 85"/>
          <p:cNvGrpSpPr/>
          <p:nvPr/>
        </p:nvGrpSpPr>
        <p:grpSpPr>
          <a:xfrm>
            <a:off x="8755486" y="4970053"/>
            <a:ext cx="456661" cy="606883"/>
            <a:chOff x="5575100" y="3734191"/>
            <a:chExt cx="315602" cy="419419"/>
          </a:xfrm>
          <a:solidFill>
            <a:srgbClr val="C29230"/>
          </a:solidFill>
        </p:grpSpPr>
        <p:sp>
          <p:nvSpPr>
            <p:cNvPr id="82"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3" name="Freeform 109"/>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84" name="Freeform 110"/>
          <p:cNvSpPr>
            <a:spLocks noEditPoints="1"/>
          </p:cNvSpPr>
          <p:nvPr/>
        </p:nvSpPr>
        <p:spPr bwMode="auto">
          <a:xfrm>
            <a:off x="7481888" y="1042686"/>
            <a:ext cx="511175" cy="501650"/>
          </a:xfrm>
          <a:custGeom>
            <a:avLst/>
            <a:gdLst/>
            <a:ahLst/>
            <a:cxnLst>
              <a:cxn ang="0">
                <a:pos x="284" y="107"/>
              </a:cxn>
              <a:cxn ang="0">
                <a:pos x="295" y="86"/>
              </a:cxn>
              <a:cxn ang="0">
                <a:pos x="302" y="60"/>
              </a:cxn>
              <a:cxn ang="0">
                <a:pos x="277" y="35"/>
              </a:cxn>
              <a:cxn ang="0">
                <a:pos x="252" y="44"/>
              </a:cxn>
              <a:cxn ang="0">
                <a:pos x="208" y="46"/>
              </a:cxn>
              <a:cxn ang="0">
                <a:pos x="199" y="22"/>
              </a:cxn>
              <a:cxn ang="0">
                <a:pos x="188" y="0"/>
              </a:cxn>
              <a:cxn ang="0">
                <a:pos x="150" y="0"/>
              </a:cxn>
              <a:cxn ang="0">
                <a:pos x="139" y="22"/>
              </a:cxn>
              <a:cxn ang="0">
                <a:pos x="110" y="55"/>
              </a:cxn>
              <a:cxn ang="0">
                <a:pos x="87" y="44"/>
              </a:cxn>
              <a:cxn ang="0">
                <a:pos x="61" y="37"/>
              </a:cxn>
              <a:cxn ang="0">
                <a:pos x="36" y="62"/>
              </a:cxn>
              <a:cxn ang="0">
                <a:pos x="45" y="86"/>
              </a:cxn>
              <a:cxn ang="0">
                <a:pos x="45" y="129"/>
              </a:cxn>
              <a:cxn ang="0">
                <a:pos x="23" y="138"/>
              </a:cxn>
              <a:cxn ang="0">
                <a:pos x="0" y="149"/>
              </a:cxn>
              <a:cxn ang="0">
                <a:pos x="0" y="185"/>
              </a:cxn>
              <a:cxn ang="0">
                <a:pos x="23" y="196"/>
              </a:cxn>
              <a:cxn ang="0">
                <a:pos x="54" y="225"/>
              </a:cxn>
              <a:cxn ang="0">
                <a:pos x="45" y="249"/>
              </a:cxn>
              <a:cxn ang="0">
                <a:pos x="36" y="272"/>
              </a:cxn>
              <a:cxn ang="0">
                <a:pos x="63" y="298"/>
              </a:cxn>
              <a:cxn ang="0">
                <a:pos x="87" y="291"/>
              </a:cxn>
              <a:cxn ang="0">
                <a:pos x="130" y="289"/>
              </a:cxn>
              <a:cxn ang="0">
                <a:pos x="141" y="310"/>
              </a:cxn>
              <a:cxn ang="0">
                <a:pos x="152" y="334"/>
              </a:cxn>
              <a:cxn ang="0">
                <a:pos x="188" y="334"/>
              </a:cxn>
              <a:cxn ang="0">
                <a:pos x="199" y="310"/>
              </a:cxn>
              <a:cxn ang="0">
                <a:pos x="230" y="280"/>
              </a:cxn>
              <a:cxn ang="0">
                <a:pos x="253" y="289"/>
              </a:cxn>
              <a:cxn ang="0">
                <a:pos x="277" y="298"/>
              </a:cxn>
              <a:cxn ang="0">
                <a:pos x="304" y="271"/>
              </a:cxn>
              <a:cxn ang="0">
                <a:pos x="295" y="247"/>
              </a:cxn>
              <a:cxn ang="0">
                <a:pos x="293" y="205"/>
              </a:cxn>
              <a:cxn ang="0">
                <a:pos x="317" y="196"/>
              </a:cxn>
              <a:cxn ang="0">
                <a:pos x="340" y="184"/>
              </a:cxn>
              <a:cxn ang="0">
                <a:pos x="340" y="147"/>
              </a:cxn>
              <a:cxn ang="0">
                <a:pos x="317" y="136"/>
              </a:cxn>
              <a:cxn ang="0">
                <a:pos x="293" y="129"/>
              </a:cxn>
              <a:cxn ang="0">
                <a:pos x="224" y="167"/>
              </a:cxn>
              <a:cxn ang="0">
                <a:pos x="219" y="187"/>
              </a:cxn>
              <a:cxn ang="0">
                <a:pos x="208" y="205"/>
              </a:cxn>
              <a:cxn ang="0">
                <a:pos x="190" y="216"/>
              </a:cxn>
              <a:cxn ang="0">
                <a:pos x="170" y="220"/>
              </a:cxn>
              <a:cxn ang="0">
                <a:pos x="159" y="220"/>
              </a:cxn>
              <a:cxn ang="0">
                <a:pos x="139" y="211"/>
              </a:cxn>
              <a:cxn ang="0">
                <a:pos x="125" y="196"/>
              </a:cxn>
              <a:cxn ang="0">
                <a:pos x="116" y="178"/>
              </a:cxn>
              <a:cxn ang="0">
                <a:pos x="116" y="167"/>
              </a:cxn>
              <a:cxn ang="0">
                <a:pos x="119" y="145"/>
              </a:cxn>
              <a:cxn ang="0">
                <a:pos x="130" y="129"/>
              </a:cxn>
              <a:cxn ang="0">
                <a:pos x="148" y="118"/>
              </a:cxn>
              <a:cxn ang="0">
                <a:pos x="170" y="113"/>
              </a:cxn>
              <a:cxn ang="0">
                <a:pos x="181" y="115"/>
              </a:cxn>
              <a:cxn ang="0">
                <a:pos x="201" y="122"/>
              </a:cxn>
              <a:cxn ang="0">
                <a:pos x="215" y="136"/>
              </a:cxn>
              <a:cxn ang="0">
                <a:pos x="223" y="156"/>
              </a:cxn>
              <a:cxn ang="0">
                <a:pos x="224" y="167"/>
              </a:cxn>
            </a:cxnLst>
            <a:rect l="0" t="0" r="r" b="b"/>
            <a:pathLst>
              <a:path w="340" h="334">
                <a:moveTo>
                  <a:pt x="293" y="129"/>
                </a:moveTo>
                <a:lnTo>
                  <a:pt x="284" y="107"/>
                </a:lnTo>
                <a:lnTo>
                  <a:pt x="284" y="107"/>
                </a:lnTo>
                <a:lnTo>
                  <a:pt x="295" y="86"/>
                </a:lnTo>
                <a:lnTo>
                  <a:pt x="300" y="69"/>
                </a:lnTo>
                <a:lnTo>
                  <a:pt x="302" y="60"/>
                </a:lnTo>
                <a:lnTo>
                  <a:pt x="277" y="35"/>
                </a:lnTo>
                <a:lnTo>
                  <a:pt x="277" y="35"/>
                </a:lnTo>
                <a:lnTo>
                  <a:pt x="268" y="37"/>
                </a:lnTo>
                <a:lnTo>
                  <a:pt x="252" y="44"/>
                </a:lnTo>
                <a:lnTo>
                  <a:pt x="230" y="55"/>
                </a:lnTo>
                <a:lnTo>
                  <a:pt x="208" y="46"/>
                </a:lnTo>
                <a:lnTo>
                  <a:pt x="208" y="46"/>
                </a:lnTo>
                <a:lnTo>
                  <a:pt x="199" y="22"/>
                </a:lnTo>
                <a:lnTo>
                  <a:pt x="192" y="8"/>
                </a:lnTo>
                <a:lnTo>
                  <a:pt x="188" y="0"/>
                </a:lnTo>
                <a:lnTo>
                  <a:pt x="150" y="0"/>
                </a:lnTo>
                <a:lnTo>
                  <a:pt x="150" y="0"/>
                </a:lnTo>
                <a:lnTo>
                  <a:pt x="146" y="8"/>
                </a:lnTo>
                <a:lnTo>
                  <a:pt x="139" y="22"/>
                </a:lnTo>
                <a:lnTo>
                  <a:pt x="130" y="46"/>
                </a:lnTo>
                <a:lnTo>
                  <a:pt x="110" y="55"/>
                </a:lnTo>
                <a:lnTo>
                  <a:pt x="110" y="55"/>
                </a:lnTo>
                <a:lnTo>
                  <a:pt x="87" y="44"/>
                </a:lnTo>
                <a:lnTo>
                  <a:pt x="70" y="39"/>
                </a:lnTo>
                <a:lnTo>
                  <a:pt x="61" y="37"/>
                </a:lnTo>
                <a:lnTo>
                  <a:pt x="36" y="62"/>
                </a:lnTo>
                <a:lnTo>
                  <a:pt x="36" y="62"/>
                </a:lnTo>
                <a:lnTo>
                  <a:pt x="38" y="71"/>
                </a:lnTo>
                <a:lnTo>
                  <a:pt x="45" y="86"/>
                </a:lnTo>
                <a:lnTo>
                  <a:pt x="54" y="109"/>
                </a:lnTo>
                <a:lnTo>
                  <a:pt x="45" y="129"/>
                </a:lnTo>
                <a:lnTo>
                  <a:pt x="45" y="129"/>
                </a:lnTo>
                <a:lnTo>
                  <a:pt x="23" y="138"/>
                </a:lnTo>
                <a:lnTo>
                  <a:pt x="7" y="145"/>
                </a:lnTo>
                <a:lnTo>
                  <a:pt x="0" y="149"/>
                </a:lnTo>
                <a:lnTo>
                  <a:pt x="0" y="185"/>
                </a:lnTo>
                <a:lnTo>
                  <a:pt x="0" y="185"/>
                </a:lnTo>
                <a:lnTo>
                  <a:pt x="7" y="191"/>
                </a:lnTo>
                <a:lnTo>
                  <a:pt x="23" y="196"/>
                </a:lnTo>
                <a:lnTo>
                  <a:pt x="47" y="205"/>
                </a:lnTo>
                <a:lnTo>
                  <a:pt x="54" y="225"/>
                </a:lnTo>
                <a:lnTo>
                  <a:pt x="54" y="225"/>
                </a:lnTo>
                <a:lnTo>
                  <a:pt x="45" y="249"/>
                </a:lnTo>
                <a:lnTo>
                  <a:pt x="38" y="265"/>
                </a:lnTo>
                <a:lnTo>
                  <a:pt x="36" y="272"/>
                </a:lnTo>
                <a:lnTo>
                  <a:pt x="63" y="298"/>
                </a:lnTo>
                <a:lnTo>
                  <a:pt x="63" y="298"/>
                </a:lnTo>
                <a:lnTo>
                  <a:pt x="70" y="296"/>
                </a:lnTo>
                <a:lnTo>
                  <a:pt x="87" y="291"/>
                </a:lnTo>
                <a:lnTo>
                  <a:pt x="110" y="280"/>
                </a:lnTo>
                <a:lnTo>
                  <a:pt x="130" y="289"/>
                </a:lnTo>
                <a:lnTo>
                  <a:pt x="130" y="289"/>
                </a:lnTo>
                <a:lnTo>
                  <a:pt x="141" y="310"/>
                </a:lnTo>
                <a:lnTo>
                  <a:pt x="146" y="327"/>
                </a:lnTo>
                <a:lnTo>
                  <a:pt x="152" y="334"/>
                </a:lnTo>
                <a:lnTo>
                  <a:pt x="188" y="334"/>
                </a:lnTo>
                <a:lnTo>
                  <a:pt x="188" y="334"/>
                </a:lnTo>
                <a:lnTo>
                  <a:pt x="194" y="327"/>
                </a:lnTo>
                <a:lnTo>
                  <a:pt x="199" y="310"/>
                </a:lnTo>
                <a:lnTo>
                  <a:pt x="208" y="289"/>
                </a:lnTo>
                <a:lnTo>
                  <a:pt x="230" y="280"/>
                </a:lnTo>
                <a:lnTo>
                  <a:pt x="230" y="280"/>
                </a:lnTo>
                <a:lnTo>
                  <a:pt x="253" y="289"/>
                </a:lnTo>
                <a:lnTo>
                  <a:pt x="270" y="296"/>
                </a:lnTo>
                <a:lnTo>
                  <a:pt x="277" y="298"/>
                </a:lnTo>
                <a:lnTo>
                  <a:pt x="304" y="271"/>
                </a:lnTo>
                <a:lnTo>
                  <a:pt x="304" y="271"/>
                </a:lnTo>
                <a:lnTo>
                  <a:pt x="302" y="263"/>
                </a:lnTo>
                <a:lnTo>
                  <a:pt x="295" y="247"/>
                </a:lnTo>
                <a:lnTo>
                  <a:pt x="284" y="225"/>
                </a:lnTo>
                <a:lnTo>
                  <a:pt x="293" y="205"/>
                </a:lnTo>
                <a:lnTo>
                  <a:pt x="293" y="205"/>
                </a:lnTo>
                <a:lnTo>
                  <a:pt x="317" y="196"/>
                </a:lnTo>
                <a:lnTo>
                  <a:pt x="333" y="189"/>
                </a:lnTo>
                <a:lnTo>
                  <a:pt x="340" y="184"/>
                </a:lnTo>
                <a:lnTo>
                  <a:pt x="340" y="147"/>
                </a:lnTo>
                <a:lnTo>
                  <a:pt x="340" y="147"/>
                </a:lnTo>
                <a:lnTo>
                  <a:pt x="333" y="144"/>
                </a:lnTo>
                <a:lnTo>
                  <a:pt x="317" y="136"/>
                </a:lnTo>
                <a:lnTo>
                  <a:pt x="293" y="129"/>
                </a:lnTo>
                <a:lnTo>
                  <a:pt x="293" y="129"/>
                </a:lnTo>
                <a:close/>
                <a:moveTo>
                  <a:pt x="224" y="167"/>
                </a:moveTo>
                <a:lnTo>
                  <a:pt x="224" y="167"/>
                </a:lnTo>
                <a:lnTo>
                  <a:pt x="223" y="178"/>
                </a:lnTo>
                <a:lnTo>
                  <a:pt x="219" y="187"/>
                </a:lnTo>
                <a:lnTo>
                  <a:pt x="215" y="196"/>
                </a:lnTo>
                <a:lnTo>
                  <a:pt x="208" y="205"/>
                </a:lnTo>
                <a:lnTo>
                  <a:pt x="201" y="211"/>
                </a:lnTo>
                <a:lnTo>
                  <a:pt x="190" y="216"/>
                </a:lnTo>
                <a:lnTo>
                  <a:pt x="181" y="220"/>
                </a:lnTo>
                <a:lnTo>
                  <a:pt x="170" y="220"/>
                </a:lnTo>
                <a:lnTo>
                  <a:pt x="170" y="220"/>
                </a:lnTo>
                <a:lnTo>
                  <a:pt x="159" y="220"/>
                </a:lnTo>
                <a:lnTo>
                  <a:pt x="148" y="216"/>
                </a:lnTo>
                <a:lnTo>
                  <a:pt x="139" y="211"/>
                </a:lnTo>
                <a:lnTo>
                  <a:pt x="130" y="205"/>
                </a:lnTo>
                <a:lnTo>
                  <a:pt x="125" y="196"/>
                </a:lnTo>
                <a:lnTo>
                  <a:pt x="119" y="187"/>
                </a:lnTo>
                <a:lnTo>
                  <a:pt x="116" y="178"/>
                </a:lnTo>
                <a:lnTo>
                  <a:pt x="116" y="167"/>
                </a:lnTo>
                <a:lnTo>
                  <a:pt x="116" y="167"/>
                </a:lnTo>
                <a:lnTo>
                  <a:pt x="116" y="156"/>
                </a:lnTo>
                <a:lnTo>
                  <a:pt x="119" y="145"/>
                </a:lnTo>
                <a:lnTo>
                  <a:pt x="125" y="136"/>
                </a:lnTo>
                <a:lnTo>
                  <a:pt x="130" y="129"/>
                </a:lnTo>
                <a:lnTo>
                  <a:pt x="139" y="122"/>
                </a:lnTo>
                <a:lnTo>
                  <a:pt x="148" y="118"/>
                </a:lnTo>
                <a:lnTo>
                  <a:pt x="159" y="115"/>
                </a:lnTo>
                <a:lnTo>
                  <a:pt x="170" y="113"/>
                </a:lnTo>
                <a:lnTo>
                  <a:pt x="170" y="113"/>
                </a:lnTo>
                <a:lnTo>
                  <a:pt x="181" y="115"/>
                </a:lnTo>
                <a:lnTo>
                  <a:pt x="190" y="118"/>
                </a:lnTo>
                <a:lnTo>
                  <a:pt x="201" y="122"/>
                </a:lnTo>
                <a:lnTo>
                  <a:pt x="208" y="129"/>
                </a:lnTo>
                <a:lnTo>
                  <a:pt x="215" y="136"/>
                </a:lnTo>
                <a:lnTo>
                  <a:pt x="219" y="145"/>
                </a:lnTo>
                <a:lnTo>
                  <a:pt x="223" y="156"/>
                </a:lnTo>
                <a:lnTo>
                  <a:pt x="224" y="167"/>
                </a:lnTo>
                <a:lnTo>
                  <a:pt x="224" y="167"/>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5" name="Freeform 111"/>
          <p:cNvSpPr>
            <a:spLocks noEditPoints="1"/>
          </p:cNvSpPr>
          <p:nvPr/>
        </p:nvSpPr>
        <p:spPr bwMode="auto">
          <a:xfrm>
            <a:off x="2622550" y="3066749"/>
            <a:ext cx="420688" cy="423862"/>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rgbClr val="C29230"/>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86" name="Group 115"/>
          <p:cNvGrpSpPr/>
          <p:nvPr/>
        </p:nvGrpSpPr>
        <p:grpSpPr>
          <a:xfrm>
            <a:off x="9973111" y="1976117"/>
            <a:ext cx="646533" cy="541333"/>
            <a:chOff x="2951142" y="2589225"/>
            <a:chExt cx="468313" cy="392113"/>
          </a:xfrm>
          <a:solidFill>
            <a:srgbClr val="C29230"/>
          </a:solidFill>
        </p:grpSpPr>
        <p:sp>
          <p:nvSpPr>
            <p:cNvPr id="87"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8"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9"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0" name="Group 119"/>
          <p:cNvGrpSpPr/>
          <p:nvPr/>
        </p:nvGrpSpPr>
        <p:grpSpPr>
          <a:xfrm>
            <a:off x="10055853" y="3020009"/>
            <a:ext cx="525995" cy="504077"/>
            <a:chOff x="1168380" y="3486162"/>
            <a:chExt cx="381000" cy="365126"/>
          </a:xfrm>
          <a:solidFill>
            <a:srgbClr val="C29230"/>
          </a:solidFill>
        </p:grpSpPr>
        <p:sp>
          <p:nvSpPr>
            <p:cNvPr id="91" name="Freeform 16"/>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2" name="Freeform 17"/>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3" name="Freeform 18"/>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4" name="Group 123"/>
          <p:cNvGrpSpPr/>
          <p:nvPr/>
        </p:nvGrpSpPr>
        <p:grpSpPr>
          <a:xfrm>
            <a:off x="9978115" y="1183413"/>
            <a:ext cx="694744" cy="245461"/>
            <a:chOff x="1441430" y="4357700"/>
            <a:chExt cx="503238" cy="177800"/>
          </a:xfrm>
          <a:solidFill>
            <a:srgbClr val="C29230"/>
          </a:solidFill>
        </p:grpSpPr>
        <p:sp>
          <p:nvSpPr>
            <p:cNvPr id="95"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6"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7"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8" name="Group 127"/>
          <p:cNvGrpSpPr/>
          <p:nvPr/>
        </p:nvGrpSpPr>
        <p:grpSpPr>
          <a:xfrm>
            <a:off x="9974247" y="4060489"/>
            <a:ext cx="657499" cy="433947"/>
            <a:chOff x="2141517" y="2373325"/>
            <a:chExt cx="476251" cy="314325"/>
          </a:xfrm>
          <a:solidFill>
            <a:srgbClr val="C29230"/>
          </a:solidFill>
        </p:grpSpPr>
        <p:sp>
          <p:nvSpPr>
            <p:cNvPr id="99" name="Rectangle 22"/>
            <p:cNvSpPr>
              <a:spLocks noChangeArrowheads="1"/>
            </p:cNvSpPr>
            <p:nvPr/>
          </p:nvSpPr>
          <p:spPr bwMode="auto">
            <a:xfrm>
              <a:off x="2200255" y="2678125"/>
              <a:ext cx="387350" cy="952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0" name="Rectangle 23"/>
            <p:cNvSpPr>
              <a:spLocks noChangeArrowheads="1"/>
            </p:cNvSpPr>
            <p:nvPr/>
          </p:nvSpPr>
          <p:spPr bwMode="auto">
            <a:xfrm>
              <a:off x="2517755" y="2468575"/>
              <a:ext cx="69850" cy="209550"/>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1" name="Rectangle 24"/>
            <p:cNvSpPr>
              <a:spLocks noChangeArrowheads="1"/>
            </p:cNvSpPr>
            <p:nvPr/>
          </p:nvSpPr>
          <p:spPr bwMode="auto">
            <a:xfrm>
              <a:off x="2438380" y="2547950"/>
              <a:ext cx="69850" cy="13017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2" name="Rectangle 25"/>
            <p:cNvSpPr>
              <a:spLocks noChangeArrowheads="1"/>
            </p:cNvSpPr>
            <p:nvPr/>
          </p:nvSpPr>
          <p:spPr bwMode="auto">
            <a:xfrm>
              <a:off x="2359005" y="2592400"/>
              <a:ext cx="69850" cy="8572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3" name="Rectangle 26"/>
            <p:cNvSpPr>
              <a:spLocks noChangeArrowheads="1"/>
            </p:cNvSpPr>
            <p:nvPr/>
          </p:nvSpPr>
          <p:spPr bwMode="auto">
            <a:xfrm>
              <a:off x="2279630" y="2551125"/>
              <a:ext cx="69850" cy="127000"/>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4" name="Rectangle 27"/>
            <p:cNvSpPr>
              <a:spLocks noChangeArrowheads="1"/>
            </p:cNvSpPr>
            <p:nvPr/>
          </p:nvSpPr>
          <p:spPr bwMode="auto">
            <a:xfrm>
              <a:off x="2200255" y="2587637"/>
              <a:ext cx="68263" cy="90488"/>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5"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6"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7"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108" name="Group 137"/>
          <p:cNvGrpSpPr/>
          <p:nvPr/>
        </p:nvGrpSpPr>
        <p:grpSpPr>
          <a:xfrm>
            <a:off x="6123051" y="4021909"/>
            <a:ext cx="289296" cy="624619"/>
            <a:chOff x="3328967" y="3373450"/>
            <a:chExt cx="209550" cy="452438"/>
          </a:xfrm>
          <a:solidFill>
            <a:srgbClr val="C29230"/>
          </a:solidFill>
        </p:grpSpPr>
        <p:sp>
          <p:nvSpPr>
            <p:cNvPr id="109" name="Freeform 31"/>
            <p:cNvSpPr/>
            <p:nvPr/>
          </p:nvSpPr>
          <p:spPr bwMode="auto">
            <a:xfrm>
              <a:off x="3328967" y="3373450"/>
              <a:ext cx="209550" cy="211138"/>
            </a:xfrm>
            <a:custGeom>
              <a:avLst/>
              <a:gdLst/>
              <a:ahLst/>
              <a:cxnLst>
                <a:cxn ang="0">
                  <a:pos x="134" y="0"/>
                </a:cxn>
                <a:cxn ang="0">
                  <a:pos x="160" y="4"/>
                </a:cxn>
                <a:cxn ang="0">
                  <a:pos x="184" y="11"/>
                </a:cxn>
                <a:cxn ang="0">
                  <a:pos x="208" y="23"/>
                </a:cxn>
                <a:cxn ang="0">
                  <a:pos x="226" y="39"/>
                </a:cxn>
                <a:cxn ang="0">
                  <a:pos x="244" y="59"/>
                </a:cxn>
                <a:cxn ang="0">
                  <a:pos x="256" y="81"/>
                </a:cxn>
                <a:cxn ang="0">
                  <a:pos x="263" y="106"/>
                </a:cxn>
                <a:cxn ang="0">
                  <a:pos x="266" y="133"/>
                </a:cxn>
                <a:cxn ang="0">
                  <a:pos x="265" y="147"/>
                </a:cxn>
                <a:cxn ang="0">
                  <a:pos x="260" y="173"/>
                </a:cxn>
                <a:cxn ang="0">
                  <a:pos x="250" y="196"/>
                </a:cxn>
                <a:cxn ang="0">
                  <a:pos x="235" y="217"/>
                </a:cxn>
                <a:cxn ang="0">
                  <a:pos x="218" y="236"/>
                </a:cxn>
                <a:cxn ang="0">
                  <a:pos x="197" y="250"/>
                </a:cxn>
                <a:cxn ang="0">
                  <a:pos x="172" y="261"/>
                </a:cxn>
                <a:cxn ang="0">
                  <a:pos x="146" y="266"/>
                </a:cxn>
                <a:cxn ang="0">
                  <a:pos x="134" y="266"/>
                </a:cxn>
                <a:cxn ang="0">
                  <a:pos x="106" y="263"/>
                </a:cxn>
                <a:cxn ang="0">
                  <a:pos x="82" y="256"/>
                </a:cxn>
                <a:cxn ang="0">
                  <a:pos x="58" y="243"/>
                </a:cxn>
                <a:cxn ang="0">
                  <a:pos x="40" y="227"/>
                </a:cxn>
                <a:cxn ang="0">
                  <a:pos x="22" y="208"/>
                </a:cxn>
                <a:cxn ang="0">
                  <a:pos x="10" y="185"/>
                </a:cxn>
                <a:cxn ang="0">
                  <a:pos x="3" y="161"/>
                </a:cxn>
                <a:cxn ang="0">
                  <a:pos x="0" y="133"/>
                </a:cxn>
                <a:cxn ang="0">
                  <a:pos x="1" y="120"/>
                </a:cxn>
                <a:cxn ang="0">
                  <a:pos x="6" y="94"/>
                </a:cxn>
                <a:cxn ang="0">
                  <a:pos x="16" y="70"/>
                </a:cxn>
                <a:cxn ang="0">
                  <a:pos x="31" y="49"/>
                </a:cxn>
                <a:cxn ang="0">
                  <a:pos x="48" y="31"/>
                </a:cxn>
                <a:cxn ang="0">
                  <a:pos x="69" y="16"/>
                </a:cxn>
                <a:cxn ang="0">
                  <a:pos x="94" y="6"/>
                </a:cxn>
                <a:cxn ang="0">
                  <a:pos x="120" y="1"/>
                </a:cxn>
                <a:cxn ang="0">
                  <a:pos x="134" y="0"/>
                </a:cxn>
              </a:cxnLst>
              <a:rect l="0" t="0" r="r" b="b"/>
              <a:pathLst>
                <a:path w="266" h="266">
                  <a:moveTo>
                    <a:pt x="134" y="0"/>
                  </a:moveTo>
                  <a:lnTo>
                    <a:pt x="134" y="0"/>
                  </a:lnTo>
                  <a:lnTo>
                    <a:pt x="146" y="1"/>
                  </a:lnTo>
                  <a:lnTo>
                    <a:pt x="160" y="4"/>
                  </a:lnTo>
                  <a:lnTo>
                    <a:pt x="172" y="6"/>
                  </a:lnTo>
                  <a:lnTo>
                    <a:pt x="184" y="11"/>
                  </a:lnTo>
                  <a:lnTo>
                    <a:pt x="197" y="16"/>
                  </a:lnTo>
                  <a:lnTo>
                    <a:pt x="208" y="23"/>
                  </a:lnTo>
                  <a:lnTo>
                    <a:pt x="218" y="31"/>
                  </a:lnTo>
                  <a:lnTo>
                    <a:pt x="226" y="39"/>
                  </a:lnTo>
                  <a:lnTo>
                    <a:pt x="235" y="49"/>
                  </a:lnTo>
                  <a:lnTo>
                    <a:pt x="244" y="59"/>
                  </a:lnTo>
                  <a:lnTo>
                    <a:pt x="250" y="70"/>
                  </a:lnTo>
                  <a:lnTo>
                    <a:pt x="256" y="81"/>
                  </a:lnTo>
                  <a:lnTo>
                    <a:pt x="260" y="94"/>
                  </a:lnTo>
                  <a:lnTo>
                    <a:pt x="263" y="106"/>
                  </a:lnTo>
                  <a:lnTo>
                    <a:pt x="265" y="120"/>
                  </a:lnTo>
                  <a:lnTo>
                    <a:pt x="266" y="133"/>
                  </a:lnTo>
                  <a:lnTo>
                    <a:pt x="266" y="133"/>
                  </a:lnTo>
                  <a:lnTo>
                    <a:pt x="265" y="147"/>
                  </a:lnTo>
                  <a:lnTo>
                    <a:pt x="263" y="161"/>
                  </a:lnTo>
                  <a:lnTo>
                    <a:pt x="260" y="173"/>
                  </a:lnTo>
                  <a:lnTo>
                    <a:pt x="256" y="185"/>
                  </a:lnTo>
                  <a:lnTo>
                    <a:pt x="250" y="196"/>
                  </a:lnTo>
                  <a:lnTo>
                    <a:pt x="244" y="208"/>
                  </a:lnTo>
                  <a:lnTo>
                    <a:pt x="235" y="217"/>
                  </a:lnTo>
                  <a:lnTo>
                    <a:pt x="226" y="227"/>
                  </a:lnTo>
                  <a:lnTo>
                    <a:pt x="218" y="236"/>
                  </a:lnTo>
                  <a:lnTo>
                    <a:pt x="208" y="243"/>
                  </a:lnTo>
                  <a:lnTo>
                    <a:pt x="197" y="250"/>
                  </a:lnTo>
                  <a:lnTo>
                    <a:pt x="184" y="256"/>
                  </a:lnTo>
                  <a:lnTo>
                    <a:pt x="172" y="261"/>
                  </a:lnTo>
                  <a:lnTo>
                    <a:pt x="160" y="263"/>
                  </a:lnTo>
                  <a:lnTo>
                    <a:pt x="146" y="266"/>
                  </a:lnTo>
                  <a:lnTo>
                    <a:pt x="134" y="266"/>
                  </a:lnTo>
                  <a:lnTo>
                    <a:pt x="134" y="266"/>
                  </a:lnTo>
                  <a:lnTo>
                    <a:pt x="120" y="266"/>
                  </a:lnTo>
                  <a:lnTo>
                    <a:pt x="106" y="263"/>
                  </a:lnTo>
                  <a:lnTo>
                    <a:pt x="94" y="261"/>
                  </a:lnTo>
                  <a:lnTo>
                    <a:pt x="82" y="256"/>
                  </a:lnTo>
                  <a:lnTo>
                    <a:pt x="69" y="250"/>
                  </a:lnTo>
                  <a:lnTo>
                    <a:pt x="58" y="243"/>
                  </a:lnTo>
                  <a:lnTo>
                    <a:pt x="48" y="236"/>
                  </a:lnTo>
                  <a:lnTo>
                    <a:pt x="40" y="227"/>
                  </a:lnTo>
                  <a:lnTo>
                    <a:pt x="31" y="217"/>
                  </a:lnTo>
                  <a:lnTo>
                    <a:pt x="22" y="208"/>
                  </a:lnTo>
                  <a:lnTo>
                    <a:pt x="16" y="196"/>
                  </a:lnTo>
                  <a:lnTo>
                    <a:pt x="10" y="185"/>
                  </a:lnTo>
                  <a:lnTo>
                    <a:pt x="6" y="173"/>
                  </a:lnTo>
                  <a:lnTo>
                    <a:pt x="3" y="161"/>
                  </a:lnTo>
                  <a:lnTo>
                    <a:pt x="1" y="147"/>
                  </a:lnTo>
                  <a:lnTo>
                    <a:pt x="0" y="133"/>
                  </a:lnTo>
                  <a:lnTo>
                    <a:pt x="0" y="133"/>
                  </a:lnTo>
                  <a:lnTo>
                    <a:pt x="1" y="120"/>
                  </a:lnTo>
                  <a:lnTo>
                    <a:pt x="3" y="106"/>
                  </a:lnTo>
                  <a:lnTo>
                    <a:pt x="6" y="94"/>
                  </a:lnTo>
                  <a:lnTo>
                    <a:pt x="10" y="81"/>
                  </a:lnTo>
                  <a:lnTo>
                    <a:pt x="16" y="70"/>
                  </a:lnTo>
                  <a:lnTo>
                    <a:pt x="22" y="59"/>
                  </a:lnTo>
                  <a:lnTo>
                    <a:pt x="31" y="49"/>
                  </a:lnTo>
                  <a:lnTo>
                    <a:pt x="40" y="39"/>
                  </a:lnTo>
                  <a:lnTo>
                    <a:pt x="48" y="31"/>
                  </a:lnTo>
                  <a:lnTo>
                    <a:pt x="58" y="23"/>
                  </a:lnTo>
                  <a:lnTo>
                    <a:pt x="69" y="16"/>
                  </a:lnTo>
                  <a:lnTo>
                    <a:pt x="82" y="11"/>
                  </a:lnTo>
                  <a:lnTo>
                    <a:pt x="94" y="6"/>
                  </a:lnTo>
                  <a:lnTo>
                    <a:pt x="106" y="4"/>
                  </a:lnTo>
                  <a:lnTo>
                    <a:pt x="120" y="1"/>
                  </a:lnTo>
                  <a:lnTo>
                    <a:pt x="134" y="0"/>
                  </a:lnTo>
                  <a:lnTo>
                    <a:pt x="134"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0" name="Freeform 32"/>
            <p:cNvSpPr/>
            <p:nvPr/>
          </p:nvSpPr>
          <p:spPr bwMode="auto">
            <a:xfrm>
              <a:off x="3400405" y="3563950"/>
              <a:ext cx="66675" cy="261938"/>
            </a:xfrm>
            <a:custGeom>
              <a:avLst/>
              <a:gdLst/>
              <a:ahLst/>
              <a:cxnLst>
                <a:cxn ang="0">
                  <a:pos x="82" y="0"/>
                </a:cxn>
                <a:cxn ang="0">
                  <a:pos x="82" y="288"/>
                </a:cxn>
                <a:cxn ang="0">
                  <a:pos x="82" y="288"/>
                </a:cxn>
                <a:cxn ang="0">
                  <a:pos x="81" y="296"/>
                </a:cxn>
                <a:cxn ang="0">
                  <a:pos x="79" y="304"/>
                </a:cxn>
                <a:cxn ang="0">
                  <a:pos x="75" y="311"/>
                </a:cxn>
                <a:cxn ang="0">
                  <a:pos x="70" y="316"/>
                </a:cxn>
                <a:cxn ang="0">
                  <a:pos x="64" y="322"/>
                </a:cxn>
                <a:cxn ang="0">
                  <a:pos x="56" y="326"/>
                </a:cxn>
                <a:cxn ang="0">
                  <a:pos x="49" y="329"/>
                </a:cxn>
                <a:cxn ang="0">
                  <a:pos x="42" y="329"/>
                </a:cxn>
                <a:cxn ang="0">
                  <a:pos x="42" y="329"/>
                </a:cxn>
                <a:cxn ang="0">
                  <a:pos x="42" y="329"/>
                </a:cxn>
                <a:cxn ang="0">
                  <a:pos x="33" y="329"/>
                </a:cxn>
                <a:cxn ang="0">
                  <a:pos x="26" y="326"/>
                </a:cxn>
                <a:cxn ang="0">
                  <a:pos x="18" y="322"/>
                </a:cxn>
                <a:cxn ang="0">
                  <a:pos x="12" y="316"/>
                </a:cxn>
                <a:cxn ang="0">
                  <a:pos x="7" y="311"/>
                </a:cxn>
                <a:cxn ang="0">
                  <a:pos x="3" y="304"/>
                </a:cxn>
                <a:cxn ang="0">
                  <a:pos x="1" y="296"/>
                </a:cxn>
                <a:cxn ang="0">
                  <a:pos x="0" y="288"/>
                </a:cxn>
                <a:cxn ang="0">
                  <a:pos x="0" y="0"/>
                </a:cxn>
                <a:cxn ang="0">
                  <a:pos x="82" y="0"/>
                </a:cxn>
              </a:cxnLst>
              <a:rect l="0" t="0" r="r" b="b"/>
              <a:pathLst>
                <a:path w="82" h="329">
                  <a:moveTo>
                    <a:pt x="82" y="0"/>
                  </a:moveTo>
                  <a:lnTo>
                    <a:pt x="82" y="288"/>
                  </a:lnTo>
                  <a:lnTo>
                    <a:pt x="82" y="288"/>
                  </a:lnTo>
                  <a:lnTo>
                    <a:pt x="81" y="296"/>
                  </a:lnTo>
                  <a:lnTo>
                    <a:pt x="79" y="304"/>
                  </a:lnTo>
                  <a:lnTo>
                    <a:pt x="75" y="311"/>
                  </a:lnTo>
                  <a:lnTo>
                    <a:pt x="70" y="316"/>
                  </a:lnTo>
                  <a:lnTo>
                    <a:pt x="64" y="322"/>
                  </a:lnTo>
                  <a:lnTo>
                    <a:pt x="56" y="326"/>
                  </a:lnTo>
                  <a:lnTo>
                    <a:pt x="49" y="329"/>
                  </a:lnTo>
                  <a:lnTo>
                    <a:pt x="42" y="329"/>
                  </a:lnTo>
                  <a:lnTo>
                    <a:pt x="42" y="329"/>
                  </a:lnTo>
                  <a:lnTo>
                    <a:pt x="42" y="329"/>
                  </a:lnTo>
                  <a:lnTo>
                    <a:pt x="33" y="329"/>
                  </a:lnTo>
                  <a:lnTo>
                    <a:pt x="26" y="326"/>
                  </a:lnTo>
                  <a:lnTo>
                    <a:pt x="18" y="322"/>
                  </a:lnTo>
                  <a:lnTo>
                    <a:pt x="12" y="316"/>
                  </a:lnTo>
                  <a:lnTo>
                    <a:pt x="7" y="311"/>
                  </a:lnTo>
                  <a:lnTo>
                    <a:pt x="3" y="304"/>
                  </a:lnTo>
                  <a:lnTo>
                    <a:pt x="1" y="296"/>
                  </a:lnTo>
                  <a:lnTo>
                    <a:pt x="0" y="288"/>
                  </a:lnTo>
                  <a:lnTo>
                    <a:pt x="0" y="0"/>
                  </a:lnTo>
                  <a:lnTo>
                    <a:pt x="8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1" name="Freeform 33"/>
            <p:cNvSpPr/>
            <p:nvPr/>
          </p:nvSpPr>
          <p:spPr bwMode="auto">
            <a:xfrm>
              <a:off x="3375005" y="3421075"/>
              <a:ext cx="117475" cy="117475"/>
            </a:xfrm>
            <a:custGeom>
              <a:avLst/>
              <a:gdLst/>
              <a:ahLst/>
              <a:cxnLst>
                <a:cxn ang="0">
                  <a:pos x="76" y="0"/>
                </a:cxn>
                <a:cxn ang="0">
                  <a:pos x="76" y="0"/>
                </a:cxn>
                <a:cxn ang="0">
                  <a:pos x="83" y="0"/>
                </a:cxn>
                <a:cxn ang="0">
                  <a:pos x="90" y="1"/>
                </a:cxn>
                <a:cxn ang="0">
                  <a:pos x="104" y="5"/>
                </a:cxn>
                <a:cxn ang="0">
                  <a:pos x="116" y="13"/>
                </a:cxn>
                <a:cxn ang="0">
                  <a:pos x="128" y="21"/>
                </a:cxn>
                <a:cxn ang="0">
                  <a:pos x="136" y="32"/>
                </a:cxn>
                <a:cxn ang="0">
                  <a:pos x="144" y="45"/>
                </a:cxn>
                <a:cxn ang="0">
                  <a:pos x="149" y="60"/>
                </a:cxn>
                <a:cxn ang="0">
                  <a:pos x="149" y="67"/>
                </a:cxn>
                <a:cxn ang="0">
                  <a:pos x="150" y="74"/>
                </a:cxn>
                <a:cxn ang="0">
                  <a:pos x="150" y="74"/>
                </a:cxn>
                <a:cxn ang="0">
                  <a:pos x="149" y="82"/>
                </a:cxn>
                <a:cxn ang="0">
                  <a:pos x="149" y="89"/>
                </a:cxn>
                <a:cxn ang="0">
                  <a:pos x="144" y="103"/>
                </a:cxn>
                <a:cxn ang="0">
                  <a:pos x="136" y="116"/>
                </a:cxn>
                <a:cxn ang="0">
                  <a:pos x="128" y="128"/>
                </a:cxn>
                <a:cxn ang="0">
                  <a:pos x="116" y="136"/>
                </a:cxn>
                <a:cxn ang="0">
                  <a:pos x="104" y="142"/>
                </a:cxn>
                <a:cxn ang="0">
                  <a:pos x="90" y="147"/>
                </a:cxn>
                <a:cxn ang="0">
                  <a:pos x="83" y="149"/>
                </a:cxn>
                <a:cxn ang="0">
                  <a:pos x="76" y="149"/>
                </a:cxn>
                <a:cxn ang="0">
                  <a:pos x="76" y="149"/>
                </a:cxn>
                <a:cxn ang="0">
                  <a:pos x="67" y="149"/>
                </a:cxn>
                <a:cxn ang="0">
                  <a:pos x="60" y="147"/>
                </a:cxn>
                <a:cxn ang="0">
                  <a:pos x="46" y="142"/>
                </a:cxn>
                <a:cxn ang="0">
                  <a:pos x="34" y="136"/>
                </a:cxn>
                <a:cxn ang="0">
                  <a:pos x="22" y="128"/>
                </a:cxn>
                <a:cxn ang="0">
                  <a:pos x="14" y="116"/>
                </a:cxn>
                <a:cxn ang="0">
                  <a:pos x="6" y="103"/>
                </a:cxn>
                <a:cxn ang="0">
                  <a:pos x="1" y="89"/>
                </a:cxn>
                <a:cxn ang="0">
                  <a:pos x="1" y="82"/>
                </a:cxn>
                <a:cxn ang="0">
                  <a:pos x="0" y="74"/>
                </a:cxn>
                <a:cxn ang="0">
                  <a:pos x="0" y="74"/>
                </a:cxn>
                <a:cxn ang="0">
                  <a:pos x="1" y="67"/>
                </a:cxn>
                <a:cxn ang="0">
                  <a:pos x="1" y="60"/>
                </a:cxn>
                <a:cxn ang="0">
                  <a:pos x="6" y="45"/>
                </a:cxn>
                <a:cxn ang="0">
                  <a:pos x="14" y="32"/>
                </a:cxn>
                <a:cxn ang="0">
                  <a:pos x="22" y="21"/>
                </a:cxn>
                <a:cxn ang="0">
                  <a:pos x="34" y="13"/>
                </a:cxn>
                <a:cxn ang="0">
                  <a:pos x="46" y="5"/>
                </a:cxn>
                <a:cxn ang="0">
                  <a:pos x="60" y="1"/>
                </a:cxn>
                <a:cxn ang="0">
                  <a:pos x="67" y="0"/>
                </a:cxn>
                <a:cxn ang="0">
                  <a:pos x="76" y="0"/>
                </a:cxn>
                <a:cxn ang="0">
                  <a:pos x="76" y="0"/>
                </a:cxn>
              </a:cxnLst>
              <a:rect l="0" t="0" r="r" b="b"/>
              <a:pathLst>
                <a:path w="150" h="149">
                  <a:moveTo>
                    <a:pt x="76" y="0"/>
                  </a:moveTo>
                  <a:lnTo>
                    <a:pt x="76" y="0"/>
                  </a:lnTo>
                  <a:lnTo>
                    <a:pt x="83" y="0"/>
                  </a:lnTo>
                  <a:lnTo>
                    <a:pt x="90" y="1"/>
                  </a:lnTo>
                  <a:lnTo>
                    <a:pt x="104" y="5"/>
                  </a:lnTo>
                  <a:lnTo>
                    <a:pt x="116" y="13"/>
                  </a:lnTo>
                  <a:lnTo>
                    <a:pt x="128" y="21"/>
                  </a:lnTo>
                  <a:lnTo>
                    <a:pt x="136" y="32"/>
                  </a:lnTo>
                  <a:lnTo>
                    <a:pt x="144" y="45"/>
                  </a:lnTo>
                  <a:lnTo>
                    <a:pt x="149" y="60"/>
                  </a:lnTo>
                  <a:lnTo>
                    <a:pt x="149" y="67"/>
                  </a:lnTo>
                  <a:lnTo>
                    <a:pt x="150" y="74"/>
                  </a:lnTo>
                  <a:lnTo>
                    <a:pt x="150" y="74"/>
                  </a:lnTo>
                  <a:lnTo>
                    <a:pt x="149" y="82"/>
                  </a:lnTo>
                  <a:lnTo>
                    <a:pt x="149" y="89"/>
                  </a:lnTo>
                  <a:lnTo>
                    <a:pt x="144" y="103"/>
                  </a:lnTo>
                  <a:lnTo>
                    <a:pt x="136" y="116"/>
                  </a:lnTo>
                  <a:lnTo>
                    <a:pt x="128" y="128"/>
                  </a:lnTo>
                  <a:lnTo>
                    <a:pt x="116" y="136"/>
                  </a:lnTo>
                  <a:lnTo>
                    <a:pt x="104" y="142"/>
                  </a:lnTo>
                  <a:lnTo>
                    <a:pt x="90" y="147"/>
                  </a:lnTo>
                  <a:lnTo>
                    <a:pt x="83" y="149"/>
                  </a:lnTo>
                  <a:lnTo>
                    <a:pt x="76" y="149"/>
                  </a:lnTo>
                  <a:lnTo>
                    <a:pt x="76" y="149"/>
                  </a:lnTo>
                  <a:lnTo>
                    <a:pt x="67" y="149"/>
                  </a:lnTo>
                  <a:lnTo>
                    <a:pt x="60" y="147"/>
                  </a:lnTo>
                  <a:lnTo>
                    <a:pt x="46" y="142"/>
                  </a:lnTo>
                  <a:lnTo>
                    <a:pt x="34" y="136"/>
                  </a:lnTo>
                  <a:lnTo>
                    <a:pt x="22" y="128"/>
                  </a:lnTo>
                  <a:lnTo>
                    <a:pt x="14" y="116"/>
                  </a:lnTo>
                  <a:lnTo>
                    <a:pt x="6" y="103"/>
                  </a:lnTo>
                  <a:lnTo>
                    <a:pt x="1" y="89"/>
                  </a:lnTo>
                  <a:lnTo>
                    <a:pt x="1" y="82"/>
                  </a:lnTo>
                  <a:lnTo>
                    <a:pt x="0" y="74"/>
                  </a:lnTo>
                  <a:lnTo>
                    <a:pt x="0" y="74"/>
                  </a:lnTo>
                  <a:lnTo>
                    <a:pt x="1" y="67"/>
                  </a:lnTo>
                  <a:lnTo>
                    <a:pt x="1" y="60"/>
                  </a:lnTo>
                  <a:lnTo>
                    <a:pt x="6" y="45"/>
                  </a:lnTo>
                  <a:lnTo>
                    <a:pt x="14" y="32"/>
                  </a:lnTo>
                  <a:lnTo>
                    <a:pt x="22" y="21"/>
                  </a:lnTo>
                  <a:lnTo>
                    <a:pt x="34" y="13"/>
                  </a:lnTo>
                  <a:lnTo>
                    <a:pt x="46" y="5"/>
                  </a:lnTo>
                  <a:lnTo>
                    <a:pt x="60" y="1"/>
                  </a:lnTo>
                  <a:lnTo>
                    <a:pt x="67" y="0"/>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2" name="Freeform 34"/>
            <p:cNvSpPr/>
            <p:nvPr/>
          </p:nvSpPr>
          <p:spPr bwMode="auto">
            <a:xfrm>
              <a:off x="3428980" y="3716350"/>
              <a:ext cx="88900" cy="65088"/>
            </a:xfrm>
            <a:custGeom>
              <a:avLst/>
              <a:gdLst/>
              <a:ahLst/>
              <a:cxnLst>
                <a:cxn ang="0">
                  <a:pos x="25" y="0"/>
                </a:cxn>
                <a:cxn ang="0">
                  <a:pos x="88" y="0"/>
                </a:cxn>
                <a:cxn ang="0">
                  <a:pos x="88" y="0"/>
                </a:cxn>
                <a:cxn ang="0">
                  <a:pos x="93" y="1"/>
                </a:cxn>
                <a:cxn ang="0">
                  <a:pos x="98" y="3"/>
                </a:cxn>
                <a:cxn ang="0">
                  <a:pos x="103" y="5"/>
                </a:cxn>
                <a:cxn ang="0">
                  <a:pos x="107" y="8"/>
                </a:cxn>
                <a:cxn ang="0">
                  <a:pos x="109" y="11"/>
                </a:cxn>
                <a:cxn ang="0">
                  <a:pos x="111" y="16"/>
                </a:cxn>
                <a:cxn ang="0">
                  <a:pos x="113" y="21"/>
                </a:cxn>
                <a:cxn ang="0">
                  <a:pos x="114" y="26"/>
                </a:cxn>
                <a:cxn ang="0">
                  <a:pos x="114" y="57"/>
                </a:cxn>
                <a:cxn ang="0">
                  <a:pos x="114" y="57"/>
                </a:cxn>
                <a:cxn ang="0">
                  <a:pos x="113" y="62"/>
                </a:cxn>
                <a:cxn ang="0">
                  <a:pos x="111" y="67"/>
                </a:cxn>
                <a:cxn ang="0">
                  <a:pos x="109" y="72"/>
                </a:cxn>
                <a:cxn ang="0">
                  <a:pos x="107" y="76"/>
                </a:cxn>
                <a:cxn ang="0">
                  <a:pos x="103" y="78"/>
                </a:cxn>
                <a:cxn ang="0">
                  <a:pos x="98" y="80"/>
                </a:cxn>
                <a:cxn ang="0">
                  <a:pos x="93" y="82"/>
                </a:cxn>
                <a:cxn ang="0">
                  <a:pos x="88" y="83"/>
                </a:cxn>
                <a:cxn ang="0">
                  <a:pos x="25" y="83"/>
                </a:cxn>
                <a:cxn ang="0">
                  <a:pos x="25" y="83"/>
                </a:cxn>
                <a:cxn ang="0">
                  <a:pos x="20" y="82"/>
                </a:cxn>
                <a:cxn ang="0">
                  <a:pos x="15" y="80"/>
                </a:cxn>
                <a:cxn ang="0">
                  <a:pos x="11" y="78"/>
                </a:cxn>
                <a:cxn ang="0">
                  <a:pos x="8" y="76"/>
                </a:cxn>
                <a:cxn ang="0">
                  <a:pos x="4" y="72"/>
                </a:cxn>
                <a:cxn ang="0">
                  <a:pos x="3" y="67"/>
                </a:cxn>
                <a:cxn ang="0">
                  <a:pos x="0" y="62"/>
                </a:cxn>
                <a:cxn ang="0">
                  <a:pos x="0" y="57"/>
                </a:cxn>
                <a:cxn ang="0">
                  <a:pos x="0" y="26"/>
                </a:cxn>
                <a:cxn ang="0">
                  <a:pos x="0" y="26"/>
                </a:cxn>
                <a:cxn ang="0">
                  <a:pos x="0" y="21"/>
                </a:cxn>
                <a:cxn ang="0">
                  <a:pos x="3" y="16"/>
                </a:cxn>
                <a:cxn ang="0">
                  <a:pos x="4" y="11"/>
                </a:cxn>
                <a:cxn ang="0">
                  <a:pos x="8" y="8"/>
                </a:cxn>
                <a:cxn ang="0">
                  <a:pos x="11" y="5"/>
                </a:cxn>
                <a:cxn ang="0">
                  <a:pos x="15" y="3"/>
                </a:cxn>
                <a:cxn ang="0">
                  <a:pos x="20" y="1"/>
                </a:cxn>
                <a:cxn ang="0">
                  <a:pos x="25" y="0"/>
                </a:cxn>
                <a:cxn ang="0">
                  <a:pos x="25" y="0"/>
                </a:cxn>
              </a:cxnLst>
              <a:rect l="0" t="0" r="r" b="b"/>
              <a:pathLst>
                <a:path w="114" h="83">
                  <a:moveTo>
                    <a:pt x="25" y="0"/>
                  </a:moveTo>
                  <a:lnTo>
                    <a:pt x="88" y="0"/>
                  </a:lnTo>
                  <a:lnTo>
                    <a:pt x="88" y="0"/>
                  </a:lnTo>
                  <a:lnTo>
                    <a:pt x="93" y="1"/>
                  </a:lnTo>
                  <a:lnTo>
                    <a:pt x="98" y="3"/>
                  </a:lnTo>
                  <a:lnTo>
                    <a:pt x="103" y="5"/>
                  </a:lnTo>
                  <a:lnTo>
                    <a:pt x="107" y="8"/>
                  </a:lnTo>
                  <a:lnTo>
                    <a:pt x="109" y="11"/>
                  </a:lnTo>
                  <a:lnTo>
                    <a:pt x="111" y="16"/>
                  </a:lnTo>
                  <a:lnTo>
                    <a:pt x="113" y="21"/>
                  </a:lnTo>
                  <a:lnTo>
                    <a:pt x="114" y="26"/>
                  </a:lnTo>
                  <a:lnTo>
                    <a:pt x="114" y="57"/>
                  </a:lnTo>
                  <a:lnTo>
                    <a:pt x="114" y="57"/>
                  </a:lnTo>
                  <a:lnTo>
                    <a:pt x="113" y="62"/>
                  </a:lnTo>
                  <a:lnTo>
                    <a:pt x="111" y="67"/>
                  </a:lnTo>
                  <a:lnTo>
                    <a:pt x="109" y="72"/>
                  </a:lnTo>
                  <a:lnTo>
                    <a:pt x="107" y="76"/>
                  </a:lnTo>
                  <a:lnTo>
                    <a:pt x="103" y="78"/>
                  </a:lnTo>
                  <a:lnTo>
                    <a:pt x="98" y="80"/>
                  </a:lnTo>
                  <a:lnTo>
                    <a:pt x="93" y="82"/>
                  </a:lnTo>
                  <a:lnTo>
                    <a:pt x="88" y="83"/>
                  </a:lnTo>
                  <a:lnTo>
                    <a:pt x="25" y="83"/>
                  </a:lnTo>
                  <a:lnTo>
                    <a:pt x="25" y="83"/>
                  </a:lnTo>
                  <a:lnTo>
                    <a:pt x="20" y="82"/>
                  </a:lnTo>
                  <a:lnTo>
                    <a:pt x="15" y="80"/>
                  </a:lnTo>
                  <a:lnTo>
                    <a:pt x="11" y="78"/>
                  </a:lnTo>
                  <a:lnTo>
                    <a:pt x="8" y="76"/>
                  </a:lnTo>
                  <a:lnTo>
                    <a:pt x="4" y="72"/>
                  </a:lnTo>
                  <a:lnTo>
                    <a:pt x="3" y="67"/>
                  </a:lnTo>
                  <a:lnTo>
                    <a:pt x="0" y="62"/>
                  </a:lnTo>
                  <a:lnTo>
                    <a:pt x="0" y="57"/>
                  </a:lnTo>
                  <a:lnTo>
                    <a:pt x="0" y="26"/>
                  </a:lnTo>
                  <a:lnTo>
                    <a:pt x="0" y="26"/>
                  </a:lnTo>
                  <a:lnTo>
                    <a:pt x="0" y="21"/>
                  </a:lnTo>
                  <a:lnTo>
                    <a:pt x="3" y="16"/>
                  </a:lnTo>
                  <a:lnTo>
                    <a:pt x="4" y="11"/>
                  </a:lnTo>
                  <a:lnTo>
                    <a:pt x="8" y="8"/>
                  </a:lnTo>
                  <a:lnTo>
                    <a:pt x="11" y="5"/>
                  </a:lnTo>
                  <a:lnTo>
                    <a:pt x="15" y="3"/>
                  </a:lnTo>
                  <a:lnTo>
                    <a:pt x="20" y="1"/>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3" name="Freeform 35"/>
            <p:cNvSpPr/>
            <p:nvPr/>
          </p:nvSpPr>
          <p:spPr bwMode="auto">
            <a:xfrm>
              <a:off x="3428980" y="3640150"/>
              <a:ext cx="88900" cy="65088"/>
            </a:xfrm>
            <a:custGeom>
              <a:avLst/>
              <a:gdLst/>
              <a:ahLst/>
              <a:cxnLst>
                <a:cxn ang="0">
                  <a:pos x="25" y="0"/>
                </a:cxn>
                <a:cxn ang="0">
                  <a:pos x="88" y="0"/>
                </a:cxn>
                <a:cxn ang="0">
                  <a:pos x="88" y="0"/>
                </a:cxn>
                <a:cxn ang="0">
                  <a:pos x="93" y="0"/>
                </a:cxn>
                <a:cxn ang="0">
                  <a:pos x="98" y="1"/>
                </a:cxn>
                <a:cxn ang="0">
                  <a:pos x="103" y="4"/>
                </a:cxn>
                <a:cxn ang="0">
                  <a:pos x="107" y="7"/>
                </a:cxn>
                <a:cxn ang="0">
                  <a:pos x="109" y="11"/>
                </a:cxn>
                <a:cxn ang="0">
                  <a:pos x="111" y="15"/>
                </a:cxn>
                <a:cxn ang="0">
                  <a:pos x="113" y="20"/>
                </a:cxn>
                <a:cxn ang="0">
                  <a:pos x="114" y="25"/>
                </a:cxn>
                <a:cxn ang="0">
                  <a:pos x="114" y="57"/>
                </a:cxn>
                <a:cxn ang="0">
                  <a:pos x="114" y="57"/>
                </a:cxn>
                <a:cxn ang="0">
                  <a:pos x="113" y="62"/>
                </a:cxn>
                <a:cxn ang="0">
                  <a:pos x="111" y="65"/>
                </a:cxn>
                <a:cxn ang="0">
                  <a:pos x="109" y="70"/>
                </a:cxn>
                <a:cxn ang="0">
                  <a:pos x="107" y="74"/>
                </a:cxn>
                <a:cxn ang="0">
                  <a:pos x="103" y="77"/>
                </a:cxn>
                <a:cxn ang="0">
                  <a:pos x="98" y="79"/>
                </a:cxn>
                <a:cxn ang="0">
                  <a:pos x="93" y="80"/>
                </a:cxn>
                <a:cxn ang="0">
                  <a:pos x="88" y="81"/>
                </a:cxn>
                <a:cxn ang="0">
                  <a:pos x="25" y="81"/>
                </a:cxn>
                <a:cxn ang="0">
                  <a:pos x="25" y="81"/>
                </a:cxn>
                <a:cxn ang="0">
                  <a:pos x="20" y="80"/>
                </a:cxn>
                <a:cxn ang="0">
                  <a:pos x="15" y="79"/>
                </a:cxn>
                <a:cxn ang="0">
                  <a:pos x="11" y="77"/>
                </a:cxn>
                <a:cxn ang="0">
                  <a:pos x="8" y="74"/>
                </a:cxn>
                <a:cxn ang="0">
                  <a:pos x="4" y="70"/>
                </a:cxn>
                <a:cxn ang="0">
                  <a:pos x="3" y="65"/>
                </a:cxn>
                <a:cxn ang="0">
                  <a:pos x="0" y="62"/>
                </a:cxn>
                <a:cxn ang="0">
                  <a:pos x="0" y="57"/>
                </a:cxn>
                <a:cxn ang="0">
                  <a:pos x="0" y="25"/>
                </a:cxn>
                <a:cxn ang="0">
                  <a:pos x="0" y="25"/>
                </a:cxn>
                <a:cxn ang="0">
                  <a:pos x="0" y="20"/>
                </a:cxn>
                <a:cxn ang="0">
                  <a:pos x="3" y="15"/>
                </a:cxn>
                <a:cxn ang="0">
                  <a:pos x="4" y="11"/>
                </a:cxn>
                <a:cxn ang="0">
                  <a:pos x="8" y="7"/>
                </a:cxn>
                <a:cxn ang="0">
                  <a:pos x="11" y="4"/>
                </a:cxn>
                <a:cxn ang="0">
                  <a:pos x="15" y="1"/>
                </a:cxn>
                <a:cxn ang="0">
                  <a:pos x="20" y="0"/>
                </a:cxn>
                <a:cxn ang="0">
                  <a:pos x="25" y="0"/>
                </a:cxn>
                <a:cxn ang="0">
                  <a:pos x="25" y="0"/>
                </a:cxn>
              </a:cxnLst>
              <a:rect l="0" t="0" r="r" b="b"/>
              <a:pathLst>
                <a:path w="114" h="81">
                  <a:moveTo>
                    <a:pt x="25" y="0"/>
                  </a:moveTo>
                  <a:lnTo>
                    <a:pt x="88" y="0"/>
                  </a:lnTo>
                  <a:lnTo>
                    <a:pt x="88" y="0"/>
                  </a:lnTo>
                  <a:lnTo>
                    <a:pt x="93" y="0"/>
                  </a:lnTo>
                  <a:lnTo>
                    <a:pt x="98" y="1"/>
                  </a:lnTo>
                  <a:lnTo>
                    <a:pt x="103" y="4"/>
                  </a:lnTo>
                  <a:lnTo>
                    <a:pt x="107" y="7"/>
                  </a:lnTo>
                  <a:lnTo>
                    <a:pt x="109" y="11"/>
                  </a:lnTo>
                  <a:lnTo>
                    <a:pt x="111" y="15"/>
                  </a:lnTo>
                  <a:lnTo>
                    <a:pt x="113" y="20"/>
                  </a:lnTo>
                  <a:lnTo>
                    <a:pt x="114" y="25"/>
                  </a:lnTo>
                  <a:lnTo>
                    <a:pt x="114" y="57"/>
                  </a:lnTo>
                  <a:lnTo>
                    <a:pt x="114" y="57"/>
                  </a:lnTo>
                  <a:lnTo>
                    <a:pt x="113" y="62"/>
                  </a:lnTo>
                  <a:lnTo>
                    <a:pt x="111" y="65"/>
                  </a:lnTo>
                  <a:lnTo>
                    <a:pt x="109" y="70"/>
                  </a:lnTo>
                  <a:lnTo>
                    <a:pt x="107" y="74"/>
                  </a:lnTo>
                  <a:lnTo>
                    <a:pt x="103" y="77"/>
                  </a:lnTo>
                  <a:lnTo>
                    <a:pt x="98" y="79"/>
                  </a:lnTo>
                  <a:lnTo>
                    <a:pt x="93" y="80"/>
                  </a:lnTo>
                  <a:lnTo>
                    <a:pt x="88" y="81"/>
                  </a:lnTo>
                  <a:lnTo>
                    <a:pt x="25" y="81"/>
                  </a:lnTo>
                  <a:lnTo>
                    <a:pt x="25" y="81"/>
                  </a:lnTo>
                  <a:lnTo>
                    <a:pt x="20" y="80"/>
                  </a:lnTo>
                  <a:lnTo>
                    <a:pt x="15" y="79"/>
                  </a:lnTo>
                  <a:lnTo>
                    <a:pt x="11" y="77"/>
                  </a:lnTo>
                  <a:lnTo>
                    <a:pt x="8" y="74"/>
                  </a:lnTo>
                  <a:lnTo>
                    <a:pt x="4" y="70"/>
                  </a:lnTo>
                  <a:lnTo>
                    <a:pt x="3" y="65"/>
                  </a:lnTo>
                  <a:lnTo>
                    <a:pt x="0" y="62"/>
                  </a:lnTo>
                  <a:lnTo>
                    <a:pt x="0" y="57"/>
                  </a:lnTo>
                  <a:lnTo>
                    <a:pt x="0" y="25"/>
                  </a:lnTo>
                  <a:lnTo>
                    <a:pt x="0" y="25"/>
                  </a:lnTo>
                  <a:lnTo>
                    <a:pt x="0" y="20"/>
                  </a:lnTo>
                  <a:lnTo>
                    <a:pt x="3" y="15"/>
                  </a:lnTo>
                  <a:lnTo>
                    <a:pt x="4" y="11"/>
                  </a:lnTo>
                  <a:lnTo>
                    <a:pt x="8" y="7"/>
                  </a:lnTo>
                  <a:lnTo>
                    <a:pt x="11" y="4"/>
                  </a:lnTo>
                  <a:lnTo>
                    <a:pt x="15" y="1"/>
                  </a:lnTo>
                  <a:lnTo>
                    <a:pt x="20" y="0"/>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114" name="Freeform 143"/>
          <p:cNvSpPr>
            <a:spLocks noEditPoints="1"/>
          </p:cNvSpPr>
          <p:nvPr/>
        </p:nvSpPr>
        <p:spPr bwMode="auto">
          <a:xfrm>
            <a:off x="10109200" y="4979686"/>
            <a:ext cx="493713" cy="50641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C29230"/>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grpSp>
        <p:nvGrpSpPr>
          <p:cNvPr id="2" name="组合 1"/>
          <p:cNvGrpSpPr/>
          <p:nvPr/>
        </p:nvGrpSpPr>
        <p:grpSpPr>
          <a:xfrm>
            <a:off x="422275" y="1081851"/>
            <a:ext cx="11394642" cy="4308475"/>
            <a:chOff x="422275" y="1579563"/>
            <a:chExt cx="11394642" cy="4308475"/>
          </a:xfrm>
          <a:solidFill>
            <a:srgbClr val="C29230"/>
          </a:solidFill>
        </p:grpSpPr>
        <p:sp>
          <p:nvSpPr>
            <p:cNvPr id="3" name="AutoShape 4"/>
            <p:cNvSpPr/>
            <p:nvPr/>
          </p:nvSpPr>
          <p:spPr bwMode="auto">
            <a:xfrm>
              <a:off x="11291888" y="4522788"/>
              <a:ext cx="47307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 name="AutoShape 5"/>
            <p:cNvSpPr/>
            <p:nvPr/>
          </p:nvSpPr>
          <p:spPr bwMode="auto">
            <a:xfrm>
              <a:off x="10636250" y="4675188"/>
              <a:ext cx="9207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 name="AutoShape 6"/>
            <p:cNvSpPr/>
            <p:nvPr/>
          </p:nvSpPr>
          <p:spPr bwMode="auto">
            <a:xfrm>
              <a:off x="10301288" y="4554538"/>
              <a:ext cx="487362" cy="396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 name="AutoShape 7"/>
            <p:cNvSpPr/>
            <p:nvPr/>
          </p:nvSpPr>
          <p:spPr bwMode="auto">
            <a:xfrm>
              <a:off x="9324975" y="4506913"/>
              <a:ext cx="487363" cy="488950"/>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 name="AutoShape 8"/>
            <p:cNvSpPr/>
            <p:nvPr/>
          </p:nvSpPr>
          <p:spPr bwMode="auto">
            <a:xfrm>
              <a:off x="9537700" y="4722813"/>
              <a:ext cx="61913" cy="60325"/>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 name="AutoShape 9"/>
            <p:cNvSpPr/>
            <p:nvPr/>
          </p:nvSpPr>
          <p:spPr bwMode="auto">
            <a:xfrm>
              <a:off x="9475788" y="4662488"/>
              <a:ext cx="184150" cy="18097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 name="AutoShape 10"/>
            <p:cNvSpPr/>
            <p:nvPr/>
          </p:nvSpPr>
          <p:spPr bwMode="auto">
            <a:xfrm>
              <a:off x="9599613" y="4783138"/>
              <a:ext cx="74612" cy="7937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 name="AutoShape 11"/>
            <p:cNvSpPr/>
            <p:nvPr/>
          </p:nvSpPr>
          <p:spPr bwMode="auto">
            <a:xfrm>
              <a:off x="9628188" y="4814888"/>
              <a:ext cx="109537" cy="11112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 name="AutoShape 12"/>
            <p:cNvSpPr/>
            <p:nvPr/>
          </p:nvSpPr>
          <p:spPr bwMode="auto">
            <a:xfrm>
              <a:off x="9613900" y="4799013"/>
              <a:ext cx="92075" cy="95250"/>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 name="AutoShape 13"/>
            <p:cNvSpPr/>
            <p:nvPr/>
          </p:nvSpPr>
          <p:spPr bwMode="auto">
            <a:xfrm>
              <a:off x="9461500" y="4646613"/>
              <a:ext cx="76200" cy="76200"/>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 name="AutoShape 14"/>
            <p:cNvSpPr/>
            <p:nvPr/>
          </p:nvSpPr>
          <p:spPr bwMode="auto">
            <a:xfrm>
              <a:off x="9399588" y="4586288"/>
              <a:ext cx="109537" cy="11112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 name="AutoShape 15"/>
            <p:cNvSpPr/>
            <p:nvPr/>
          </p:nvSpPr>
          <p:spPr bwMode="auto">
            <a:xfrm>
              <a:off x="9431338" y="4614863"/>
              <a:ext cx="92075" cy="9525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 name="AutoShape 16"/>
            <p:cNvSpPr/>
            <p:nvPr/>
          </p:nvSpPr>
          <p:spPr bwMode="auto">
            <a:xfrm>
              <a:off x="8591550" y="4783138"/>
              <a:ext cx="61913"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 name="AutoShape 17"/>
            <p:cNvSpPr/>
            <p:nvPr/>
          </p:nvSpPr>
          <p:spPr bwMode="auto">
            <a:xfrm>
              <a:off x="8347075" y="4522788"/>
              <a:ext cx="488950" cy="473075"/>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 name="AutoShape 18"/>
            <p:cNvSpPr/>
            <p:nvPr/>
          </p:nvSpPr>
          <p:spPr bwMode="auto">
            <a:xfrm>
              <a:off x="7370763"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 name="AutoShape 19"/>
            <p:cNvSpPr/>
            <p:nvPr/>
          </p:nvSpPr>
          <p:spPr bwMode="auto">
            <a:xfrm>
              <a:off x="7478713"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 name="AutoShape 20"/>
            <p:cNvSpPr/>
            <p:nvPr/>
          </p:nvSpPr>
          <p:spPr bwMode="auto">
            <a:xfrm>
              <a:off x="7478713"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0" name="AutoShape 21"/>
            <p:cNvSpPr/>
            <p:nvPr/>
          </p:nvSpPr>
          <p:spPr bwMode="auto">
            <a:xfrm>
              <a:off x="7478713"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1" name="AutoShape 22"/>
            <p:cNvSpPr/>
            <p:nvPr/>
          </p:nvSpPr>
          <p:spPr bwMode="auto">
            <a:xfrm>
              <a:off x="7585075"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2" name="AutoShape 23"/>
            <p:cNvSpPr/>
            <p:nvPr/>
          </p:nvSpPr>
          <p:spPr bwMode="auto">
            <a:xfrm>
              <a:off x="7585075"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3" name="AutoShape 24"/>
            <p:cNvSpPr/>
            <p:nvPr/>
          </p:nvSpPr>
          <p:spPr bwMode="auto">
            <a:xfrm>
              <a:off x="7585075"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4" name="AutoShape 25"/>
            <p:cNvSpPr/>
            <p:nvPr/>
          </p:nvSpPr>
          <p:spPr bwMode="auto">
            <a:xfrm>
              <a:off x="7691438" y="48434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5" name="AutoShape 26"/>
            <p:cNvSpPr/>
            <p:nvPr/>
          </p:nvSpPr>
          <p:spPr bwMode="auto">
            <a:xfrm>
              <a:off x="7691438" y="47672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6" name="AutoShape 27"/>
            <p:cNvSpPr/>
            <p:nvPr/>
          </p:nvSpPr>
          <p:spPr bwMode="auto">
            <a:xfrm>
              <a:off x="7691438" y="46910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7" name="AutoShape 28"/>
            <p:cNvSpPr/>
            <p:nvPr/>
          </p:nvSpPr>
          <p:spPr bwMode="auto">
            <a:xfrm>
              <a:off x="6394450"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8" name="AutoShape 29"/>
            <p:cNvSpPr/>
            <p:nvPr/>
          </p:nvSpPr>
          <p:spPr bwMode="auto">
            <a:xfrm>
              <a:off x="11276013" y="3548063"/>
              <a:ext cx="488950" cy="441325"/>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9" name="AutoShape 30"/>
            <p:cNvSpPr/>
            <p:nvPr/>
          </p:nvSpPr>
          <p:spPr bwMode="auto">
            <a:xfrm>
              <a:off x="10375900" y="3532188"/>
              <a:ext cx="336550" cy="488950"/>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0" name="AutoShape 31"/>
            <p:cNvSpPr/>
            <p:nvPr/>
          </p:nvSpPr>
          <p:spPr bwMode="auto">
            <a:xfrm>
              <a:off x="10437813" y="3744913"/>
              <a:ext cx="215900" cy="17462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1" name="AutoShape 32"/>
            <p:cNvSpPr/>
            <p:nvPr/>
          </p:nvSpPr>
          <p:spPr bwMode="auto">
            <a:xfrm>
              <a:off x="9324975" y="3563938"/>
              <a:ext cx="487363" cy="42545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2" name="AutoShape 33"/>
            <p:cNvSpPr/>
            <p:nvPr/>
          </p:nvSpPr>
          <p:spPr bwMode="auto">
            <a:xfrm>
              <a:off x="8347075" y="3716338"/>
              <a:ext cx="488950" cy="304800"/>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3" name="AutoShape 34"/>
            <p:cNvSpPr/>
            <p:nvPr/>
          </p:nvSpPr>
          <p:spPr bwMode="auto">
            <a:xfrm>
              <a:off x="8469313" y="3592513"/>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4" name="AutoShape 35"/>
            <p:cNvSpPr/>
            <p:nvPr/>
          </p:nvSpPr>
          <p:spPr bwMode="auto">
            <a:xfrm>
              <a:off x="8653463" y="3592513"/>
              <a:ext cx="33337"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5" name="AutoShape 36"/>
            <p:cNvSpPr/>
            <p:nvPr/>
          </p:nvSpPr>
          <p:spPr bwMode="auto">
            <a:xfrm>
              <a:off x="8575675" y="3532188"/>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6" name="AutoShape 37"/>
            <p:cNvSpPr/>
            <p:nvPr/>
          </p:nvSpPr>
          <p:spPr bwMode="auto">
            <a:xfrm>
              <a:off x="7370763" y="3576638"/>
              <a:ext cx="444500" cy="444500"/>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7" name="AutoShape 38"/>
            <p:cNvSpPr/>
            <p:nvPr/>
          </p:nvSpPr>
          <p:spPr bwMode="auto">
            <a:xfrm>
              <a:off x="7585075" y="3776663"/>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8" name="AutoShape 39"/>
            <p:cNvSpPr/>
            <p:nvPr/>
          </p:nvSpPr>
          <p:spPr bwMode="auto">
            <a:xfrm>
              <a:off x="7783513" y="3532188"/>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9" name="AutoShape 40"/>
            <p:cNvSpPr/>
            <p:nvPr/>
          </p:nvSpPr>
          <p:spPr bwMode="auto">
            <a:xfrm>
              <a:off x="7493000" y="3760788"/>
              <a:ext cx="60325"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0" name="AutoShape 41"/>
            <p:cNvSpPr/>
            <p:nvPr/>
          </p:nvSpPr>
          <p:spPr bwMode="auto">
            <a:xfrm>
              <a:off x="7553325" y="3868738"/>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1" name="AutoShape 42"/>
            <p:cNvSpPr/>
            <p:nvPr/>
          </p:nvSpPr>
          <p:spPr bwMode="auto">
            <a:xfrm>
              <a:off x="7797800" y="3636963"/>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2" name="AutoShape 43"/>
            <p:cNvSpPr/>
            <p:nvPr/>
          </p:nvSpPr>
          <p:spPr bwMode="auto">
            <a:xfrm>
              <a:off x="6394450" y="3563938"/>
              <a:ext cx="488950"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3" name="AutoShape 44"/>
            <p:cNvSpPr/>
            <p:nvPr/>
          </p:nvSpPr>
          <p:spPr bwMode="auto">
            <a:xfrm>
              <a:off x="6837363" y="3716338"/>
              <a:ext cx="30162" cy="165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4" name="AutoShape 45"/>
            <p:cNvSpPr/>
            <p:nvPr/>
          </p:nvSpPr>
          <p:spPr bwMode="auto">
            <a:xfrm>
              <a:off x="6821488" y="3897313"/>
              <a:ext cx="61912"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5" name="AutoShape 46"/>
            <p:cNvSpPr/>
            <p:nvPr/>
          </p:nvSpPr>
          <p:spPr bwMode="auto">
            <a:xfrm>
              <a:off x="11276013" y="255428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6" name="AutoShape 47"/>
            <p:cNvSpPr/>
            <p:nvPr/>
          </p:nvSpPr>
          <p:spPr bwMode="auto">
            <a:xfrm>
              <a:off x="10301288" y="2554288"/>
              <a:ext cx="487362" cy="48895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7" name="AutoShape 48"/>
            <p:cNvSpPr/>
            <p:nvPr/>
          </p:nvSpPr>
          <p:spPr bwMode="auto">
            <a:xfrm>
              <a:off x="9355138" y="255428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8" name="AutoShape 49"/>
            <p:cNvSpPr/>
            <p:nvPr/>
          </p:nvSpPr>
          <p:spPr bwMode="auto">
            <a:xfrm>
              <a:off x="9690100" y="2935288"/>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9" name="AutoShape 50"/>
            <p:cNvSpPr/>
            <p:nvPr/>
          </p:nvSpPr>
          <p:spPr bwMode="auto">
            <a:xfrm>
              <a:off x="9690100" y="28463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0" name="AutoShape 51"/>
            <p:cNvSpPr/>
            <p:nvPr/>
          </p:nvSpPr>
          <p:spPr bwMode="auto">
            <a:xfrm>
              <a:off x="9690100" y="275431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1" name="AutoShape 52"/>
            <p:cNvSpPr/>
            <p:nvPr/>
          </p:nvSpPr>
          <p:spPr bwMode="auto">
            <a:xfrm>
              <a:off x="8347075" y="2554288"/>
              <a:ext cx="488950" cy="488950"/>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2" name="AutoShape 53"/>
            <p:cNvSpPr/>
            <p:nvPr/>
          </p:nvSpPr>
          <p:spPr bwMode="auto">
            <a:xfrm>
              <a:off x="8531225" y="2722563"/>
              <a:ext cx="131763" cy="13652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3" name="AutoShape 54"/>
            <p:cNvSpPr/>
            <p:nvPr/>
          </p:nvSpPr>
          <p:spPr bwMode="auto">
            <a:xfrm>
              <a:off x="8515350" y="2890838"/>
              <a:ext cx="74613" cy="7620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4" name="AutoShape 55"/>
            <p:cNvSpPr/>
            <p:nvPr/>
          </p:nvSpPr>
          <p:spPr bwMode="auto">
            <a:xfrm>
              <a:off x="8591550" y="2630488"/>
              <a:ext cx="76200" cy="79375"/>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5" name="AutoShape 56"/>
            <p:cNvSpPr/>
            <p:nvPr/>
          </p:nvSpPr>
          <p:spPr bwMode="auto">
            <a:xfrm>
              <a:off x="7370763" y="2554288"/>
              <a:ext cx="15398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6" name="AutoShape 57"/>
            <p:cNvSpPr/>
            <p:nvPr/>
          </p:nvSpPr>
          <p:spPr bwMode="auto">
            <a:xfrm>
              <a:off x="7707313"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7" name="AutoShape 58"/>
            <p:cNvSpPr/>
            <p:nvPr/>
          </p:nvSpPr>
          <p:spPr bwMode="auto">
            <a:xfrm>
              <a:off x="7539038"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8" name="AutoShape 59"/>
            <p:cNvSpPr/>
            <p:nvPr/>
          </p:nvSpPr>
          <p:spPr bwMode="auto">
            <a:xfrm>
              <a:off x="6394450" y="2554288"/>
              <a:ext cx="488950" cy="4889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9" name="AutoShape 60"/>
            <p:cNvSpPr/>
            <p:nvPr/>
          </p:nvSpPr>
          <p:spPr bwMode="auto">
            <a:xfrm>
              <a:off x="11506200" y="17160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0" name="AutoShape 61"/>
            <p:cNvSpPr/>
            <p:nvPr/>
          </p:nvSpPr>
          <p:spPr bwMode="auto">
            <a:xfrm>
              <a:off x="11506200" y="190023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1" name="AutoShape 62"/>
            <p:cNvSpPr/>
            <p:nvPr/>
          </p:nvSpPr>
          <p:spPr bwMode="auto">
            <a:xfrm>
              <a:off x="11414125" y="180816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2" name="AutoShape 63"/>
            <p:cNvSpPr/>
            <p:nvPr/>
          </p:nvSpPr>
          <p:spPr bwMode="auto">
            <a:xfrm>
              <a:off x="11596688" y="1808163"/>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3" name="AutoShape 64"/>
            <p:cNvSpPr/>
            <p:nvPr/>
          </p:nvSpPr>
          <p:spPr bwMode="auto">
            <a:xfrm>
              <a:off x="11444288" y="1868488"/>
              <a:ext cx="30162" cy="31750"/>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4" name="AutoShape 65"/>
            <p:cNvSpPr/>
            <p:nvPr/>
          </p:nvSpPr>
          <p:spPr bwMode="auto">
            <a:xfrm>
              <a:off x="11444288" y="1744663"/>
              <a:ext cx="30162" cy="31750"/>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5" name="AutoShape 66"/>
            <p:cNvSpPr/>
            <p:nvPr/>
          </p:nvSpPr>
          <p:spPr bwMode="auto">
            <a:xfrm>
              <a:off x="11566525" y="1868488"/>
              <a:ext cx="30163" cy="31750"/>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6" name="AutoShape 67"/>
            <p:cNvSpPr/>
            <p:nvPr/>
          </p:nvSpPr>
          <p:spPr bwMode="auto">
            <a:xfrm>
              <a:off x="11368088" y="1579563"/>
              <a:ext cx="334962"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7" name="AutoShape 68"/>
            <p:cNvSpPr/>
            <p:nvPr/>
          </p:nvSpPr>
          <p:spPr bwMode="auto">
            <a:xfrm>
              <a:off x="11506200" y="1744663"/>
              <a:ext cx="92075" cy="95250"/>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8" name="AutoShape 69"/>
            <p:cNvSpPr/>
            <p:nvPr/>
          </p:nvSpPr>
          <p:spPr bwMode="auto">
            <a:xfrm>
              <a:off x="10301288" y="1579563"/>
              <a:ext cx="487362"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9" name="AutoShape 70"/>
            <p:cNvSpPr/>
            <p:nvPr/>
          </p:nvSpPr>
          <p:spPr bwMode="auto">
            <a:xfrm>
              <a:off x="10529888" y="1668463"/>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0" name="AutoShape 71"/>
            <p:cNvSpPr/>
            <p:nvPr/>
          </p:nvSpPr>
          <p:spPr bwMode="auto">
            <a:xfrm>
              <a:off x="10529888" y="1716088"/>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1" name="AutoShape 72"/>
            <p:cNvSpPr/>
            <p:nvPr/>
          </p:nvSpPr>
          <p:spPr bwMode="auto">
            <a:xfrm>
              <a:off x="10529888" y="1760538"/>
              <a:ext cx="19843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2" name="AutoShape 73"/>
            <p:cNvSpPr/>
            <p:nvPr/>
          </p:nvSpPr>
          <p:spPr bwMode="auto">
            <a:xfrm>
              <a:off x="10361613" y="1852613"/>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3" name="AutoShape 74"/>
            <p:cNvSpPr/>
            <p:nvPr/>
          </p:nvSpPr>
          <p:spPr bwMode="auto">
            <a:xfrm>
              <a:off x="10361613" y="1900238"/>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4" name="AutoShape 75"/>
            <p:cNvSpPr/>
            <p:nvPr/>
          </p:nvSpPr>
          <p:spPr bwMode="auto">
            <a:xfrm>
              <a:off x="10361613" y="1944688"/>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5" name="AutoShape 76"/>
            <p:cNvSpPr/>
            <p:nvPr/>
          </p:nvSpPr>
          <p:spPr bwMode="auto">
            <a:xfrm>
              <a:off x="10361613" y="1808163"/>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6" name="AutoShape 77"/>
            <p:cNvSpPr/>
            <p:nvPr/>
          </p:nvSpPr>
          <p:spPr bwMode="auto">
            <a:xfrm>
              <a:off x="10361613" y="1655763"/>
              <a:ext cx="138112" cy="120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7" name="AutoShape 78"/>
            <p:cNvSpPr/>
            <p:nvPr/>
          </p:nvSpPr>
          <p:spPr bwMode="auto">
            <a:xfrm>
              <a:off x="9339263" y="1579563"/>
              <a:ext cx="45720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8" name="AutoShape 79"/>
            <p:cNvSpPr/>
            <p:nvPr/>
          </p:nvSpPr>
          <p:spPr bwMode="auto">
            <a:xfrm>
              <a:off x="9399588" y="1639888"/>
              <a:ext cx="336550"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9" name="AutoShape 80"/>
            <p:cNvSpPr/>
            <p:nvPr/>
          </p:nvSpPr>
          <p:spPr bwMode="auto">
            <a:xfrm>
              <a:off x="9583738" y="1684338"/>
              <a:ext cx="90487"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0" name="AutoShape 81"/>
            <p:cNvSpPr/>
            <p:nvPr/>
          </p:nvSpPr>
          <p:spPr bwMode="auto">
            <a:xfrm>
              <a:off x="8347075"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1" name="AutoShape 82"/>
            <p:cNvSpPr/>
            <p:nvPr/>
          </p:nvSpPr>
          <p:spPr bwMode="auto">
            <a:xfrm>
              <a:off x="8393113" y="1973263"/>
              <a:ext cx="46037"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2" name="AutoShape 83"/>
            <p:cNvSpPr/>
            <p:nvPr/>
          </p:nvSpPr>
          <p:spPr bwMode="auto">
            <a:xfrm>
              <a:off x="7370763" y="1655763"/>
              <a:ext cx="488950"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3" name="AutoShape 84"/>
            <p:cNvSpPr/>
            <p:nvPr/>
          </p:nvSpPr>
          <p:spPr bwMode="auto">
            <a:xfrm>
              <a:off x="6394450"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4" name="AutoShape 85"/>
            <p:cNvSpPr/>
            <p:nvPr/>
          </p:nvSpPr>
          <p:spPr bwMode="auto">
            <a:xfrm>
              <a:off x="6684963" y="17605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5" name="AutoShape 86"/>
            <p:cNvSpPr/>
            <p:nvPr/>
          </p:nvSpPr>
          <p:spPr bwMode="auto">
            <a:xfrm>
              <a:off x="6684963" y="17160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6" name="AutoShape 87"/>
            <p:cNvSpPr/>
            <p:nvPr/>
          </p:nvSpPr>
          <p:spPr bwMode="auto">
            <a:xfrm>
              <a:off x="6684963" y="1668463"/>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7" name="AutoShape 88"/>
            <p:cNvSpPr/>
            <p:nvPr/>
          </p:nvSpPr>
          <p:spPr bwMode="auto">
            <a:xfrm>
              <a:off x="6516688"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8" name="AutoShape 89"/>
            <p:cNvSpPr/>
            <p:nvPr/>
          </p:nvSpPr>
          <p:spPr bwMode="auto">
            <a:xfrm>
              <a:off x="6516688"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9" name="AutoShape 90"/>
            <p:cNvSpPr/>
            <p:nvPr/>
          </p:nvSpPr>
          <p:spPr bwMode="auto">
            <a:xfrm>
              <a:off x="6516688"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0" name="AutoShape 91"/>
            <p:cNvSpPr/>
            <p:nvPr/>
          </p:nvSpPr>
          <p:spPr bwMode="auto">
            <a:xfrm>
              <a:off x="6684963"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1" name="AutoShape 92"/>
            <p:cNvSpPr/>
            <p:nvPr/>
          </p:nvSpPr>
          <p:spPr bwMode="auto">
            <a:xfrm>
              <a:off x="6684963"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2" name="AutoShape 93"/>
            <p:cNvSpPr/>
            <p:nvPr/>
          </p:nvSpPr>
          <p:spPr bwMode="auto">
            <a:xfrm>
              <a:off x="6684963"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3" name="AutoShape 94"/>
            <p:cNvSpPr/>
            <p:nvPr/>
          </p:nvSpPr>
          <p:spPr bwMode="auto">
            <a:xfrm>
              <a:off x="6516688" y="1808163"/>
              <a:ext cx="304800"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4" name="AutoShape 95"/>
            <p:cNvSpPr/>
            <p:nvPr/>
          </p:nvSpPr>
          <p:spPr bwMode="auto">
            <a:xfrm>
              <a:off x="6516688" y="1852613"/>
              <a:ext cx="304800"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5" name="AutoShape 96"/>
            <p:cNvSpPr/>
            <p:nvPr/>
          </p:nvSpPr>
          <p:spPr bwMode="auto">
            <a:xfrm>
              <a:off x="6516688" y="1639888"/>
              <a:ext cx="136525"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6" name="AutoShape 97"/>
            <p:cNvSpPr/>
            <p:nvPr/>
          </p:nvSpPr>
          <p:spPr bwMode="auto">
            <a:xfrm>
              <a:off x="5430838" y="45132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7" name="AutoShape 98"/>
            <p:cNvSpPr/>
            <p:nvPr/>
          </p:nvSpPr>
          <p:spPr bwMode="auto">
            <a:xfrm>
              <a:off x="5567363" y="4560888"/>
              <a:ext cx="619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8" name="AutoShape 99"/>
            <p:cNvSpPr/>
            <p:nvPr/>
          </p:nvSpPr>
          <p:spPr bwMode="auto">
            <a:xfrm>
              <a:off x="5583238" y="4941888"/>
              <a:ext cx="3016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9" name="AutoShape 100"/>
            <p:cNvSpPr/>
            <p:nvPr/>
          </p:nvSpPr>
          <p:spPr bwMode="auto">
            <a:xfrm>
              <a:off x="4408488" y="4513263"/>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0" name="AutoShape 101"/>
            <p:cNvSpPr/>
            <p:nvPr/>
          </p:nvSpPr>
          <p:spPr bwMode="auto">
            <a:xfrm>
              <a:off x="3402013" y="4545013"/>
              <a:ext cx="487362"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1" name="AutoShape 102"/>
            <p:cNvSpPr/>
            <p:nvPr/>
          </p:nvSpPr>
          <p:spPr bwMode="auto">
            <a:xfrm>
              <a:off x="3462338" y="4605338"/>
              <a:ext cx="373062" cy="273050"/>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2" name="AutoShape 103"/>
            <p:cNvSpPr/>
            <p:nvPr/>
          </p:nvSpPr>
          <p:spPr bwMode="auto">
            <a:xfrm>
              <a:off x="2501900" y="4621213"/>
              <a:ext cx="174625"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3" name="AutoShape 104"/>
            <p:cNvSpPr/>
            <p:nvPr/>
          </p:nvSpPr>
          <p:spPr bwMode="auto">
            <a:xfrm>
              <a:off x="2424113" y="4545013"/>
              <a:ext cx="488950"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4" name="AutoShape 105"/>
            <p:cNvSpPr/>
            <p:nvPr/>
          </p:nvSpPr>
          <p:spPr bwMode="auto">
            <a:xfrm>
              <a:off x="1447800" y="4605338"/>
              <a:ext cx="487363"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5" name="AutoShape 106"/>
            <p:cNvSpPr/>
            <p:nvPr/>
          </p:nvSpPr>
          <p:spPr bwMode="auto">
            <a:xfrm>
              <a:off x="1631950" y="4697413"/>
              <a:ext cx="68263"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6" name="AutoShape 107"/>
            <p:cNvSpPr/>
            <p:nvPr/>
          </p:nvSpPr>
          <p:spPr bwMode="auto">
            <a:xfrm>
              <a:off x="1585913" y="4649788"/>
              <a:ext cx="212725" cy="215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7" name="AutoShape 108"/>
            <p:cNvSpPr/>
            <p:nvPr/>
          </p:nvSpPr>
          <p:spPr bwMode="auto">
            <a:xfrm>
              <a:off x="623888" y="4605338"/>
              <a:ext cx="1841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8" name="AutoShape 109"/>
            <p:cNvSpPr/>
            <p:nvPr/>
          </p:nvSpPr>
          <p:spPr bwMode="auto">
            <a:xfrm>
              <a:off x="533400" y="4513263"/>
              <a:ext cx="36671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9" name="AutoShape 110"/>
            <p:cNvSpPr/>
            <p:nvPr/>
          </p:nvSpPr>
          <p:spPr bwMode="auto">
            <a:xfrm>
              <a:off x="5414963" y="3627438"/>
              <a:ext cx="366712"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0" name="AutoShape 111"/>
            <p:cNvSpPr/>
            <p:nvPr/>
          </p:nvSpPr>
          <p:spPr bwMode="auto">
            <a:xfrm>
              <a:off x="5354638" y="3567113"/>
              <a:ext cx="48895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1" name="AutoShape 112"/>
            <p:cNvSpPr/>
            <p:nvPr/>
          </p:nvSpPr>
          <p:spPr bwMode="auto">
            <a:xfrm>
              <a:off x="4378325" y="3535363"/>
              <a:ext cx="487363" cy="4889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2" name="AutoShape 113"/>
            <p:cNvSpPr/>
            <p:nvPr/>
          </p:nvSpPr>
          <p:spPr bwMode="auto">
            <a:xfrm>
              <a:off x="3478213" y="35353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3" name="AutoShape 114"/>
            <p:cNvSpPr/>
            <p:nvPr/>
          </p:nvSpPr>
          <p:spPr bwMode="auto">
            <a:xfrm>
              <a:off x="3552825" y="3614738"/>
              <a:ext cx="100013" cy="98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4" name="AutoShape 115"/>
            <p:cNvSpPr/>
            <p:nvPr/>
          </p:nvSpPr>
          <p:spPr bwMode="auto">
            <a:xfrm>
              <a:off x="2486025" y="3535363"/>
              <a:ext cx="365125"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5" name="AutoShape 116"/>
            <p:cNvSpPr/>
            <p:nvPr/>
          </p:nvSpPr>
          <p:spPr bwMode="auto">
            <a:xfrm>
              <a:off x="2638425" y="3827463"/>
              <a:ext cx="6032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6" name="AutoShape 117"/>
            <p:cNvSpPr/>
            <p:nvPr/>
          </p:nvSpPr>
          <p:spPr bwMode="auto">
            <a:xfrm>
              <a:off x="1447800" y="3627438"/>
              <a:ext cx="488950" cy="36830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7" name="AutoShape 118"/>
            <p:cNvSpPr/>
            <p:nvPr/>
          </p:nvSpPr>
          <p:spPr bwMode="auto">
            <a:xfrm>
              <a:off x="473075" y="3598863"/>
              <a:ext cx="487363" cy="365125"/>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8" name="AutoShape 119"/>
            <p:cNvSpPr/>
            <p:nvPr/>
          </p:nvSpPr>
          <p:spPr bwMode="auto">
            <a:xfrm>
              <a:off x="776288" y="3735388"/>
              <a:ext cx="9207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9" name="AutoShape 120"/>
            <p:cNvSpPr/>
            <p:nvPr/>
          </p:nvSpPr>
          <p:spPr bwMode="auto">
            <a:xfrm>
              <a:off x="5476875" y="2713038"/>
              <a:ext cx="242888"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0" name="AutoShape 121"/>
            <p:cNvSpPr/>
            <p:nvPr/>
          </p:nvSpPr>
          <p:spPr bwMode="auto">
            <a:xfrm>
              <a:off x="5537200" y="2773363"/>
              <a:ext cx="68263" cy="69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1" name="AutoShape 122"/>
            <p:cNvSpPr/>
            <p:nvPr/>
          </p:nvSpPr>
          <p:spPr bwMode="auto">
            <a:xfrm>
              <a:off x="5354638" y="2605088"/>
              <a:ext cx="488950" cy="412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2" name="AutoShape 123"/>
            <p:cNvSpPr/>
            <p:nvPr/>
          </p:nvSpPr>
          <p:spPr bwMode="auto">
            <a:xfrm>
              <a:off x="4378325" y="2560638"/>
              <a:ext cx="48736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3" name="AutoShape 124"/>
            <p:cNvSpPr/>
            <p:nvPr/>
          </p:nvSpPr>
          <p:spPr bwMode="auto">
            <a:xfrm>
              <a:off x="4514850" y="2697163"/>
              <a:ext cx="214313"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4" name="AutoShape 125"/>
            <p:cNvSpPr/>
            <p:nvPr/>
          </p:nvSpPr>
          <p:spPr bwMode="auto">
            <a:xfrm>
              <a:off x="4560888" y="2741613"/>
              <a:ext cx="122237"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5" name="AutoShape 126"/>
            <p:cNvSpPr/>
            <p:nvPr/>
          </p:nvSpPr>
          <p:spPr bwMode="auto">
            <a:xfrm>
              <a:off x="3402013" y="2560638"/>
              <a:ext cx="4873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6" name="AutoShape 127"/>
            <p:cNvSpPr/>
            <p:nvPr/>
          </p:nvSpPr>
          <p:spPr bwMode="auto">
            <a:xfrm>
              <a:off x="3598863" y="2636838"/>
              <a:ext cx="115887"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7" name="AutoShape 128"/>
            <p:cNvSpPr/>
            <p:nvPr/>
          </p:nvSpPr>
          <p:spPr bwMode="auto">
            <a:xfrm>
              <a:off x="2424113" y="256063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8" name="AutoShape 129"/>
            <p:cNvSpPr/>
            <p:nvPr/>
          </p:nvSpPr>
          <p:spPr bwMode="auto">
            <a:xfrm>
              <a:off x="2730500" y="2620963"/>
              <a:ext cx="120650" cy="120650"/>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9" name="AutoShape 130"/>
            <p:cNvSpPr/>
            <p:nvPr/>
          </p:nvSpPr>
          <p:spPr bwMode="auto">
            <a:xfrm>
              <a:off x="1447800" y="2560638"/>
              <a:ext cx="488950" cy="488950"/>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0" name="AutoShape 131"/>
            <p:cNvSpPr/>
            <p:nvPr/>
          </p:nvSpPr>
          <p:spPr bwMode="auto">
            <a:xfrm>
              <a:off x="503238" y="256063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1" name="AutoShape 132"/>
            <p:cNvSpPr/>
            <p:nvPr/>
          </p:nvSpPr>
          <p:spPr bwMode="auto">
            <a:xfrm>
              <a:off x="593725"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2" name="AutoShape 133"/>
            <p:cNvSpPr/>
            <p:nvPr/>
          </p:nvSpPr>
          <p:spPr bwMode="auto">
            <a:xfrm>
              <a:off x="685800"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3" name="AutoShape 134"/>
            <p:cNvSpPr/>
            <p:nvPr/>
          </p:nvSpPr>
          <p:spPr bwMode="auto">
            <a:xfrm>
              <a:off x="776288" y="2757488"/>
              <a:ext cx="61912"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4" name="AutoShape 135"/>
            <p:cNvSpPr/>
            <p:nvPr/>
          </p:nvSpPr>
          <p:spPr bwMode="auto">
            <a:xfrm>
              <a:off x="5354638" y="1658938"/>
              <a:ext cx="488950" cy="336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5" name="AutoShape 136"/>
            <p:cNvSpPr/>
            <p:nvPr/>
          </p:nvSpPr>
          <p:spPr bwMode="auto">
            <a:xfrm>
              <a:off x="4637088" y="1643063"/>
              <a:ext cx="160337" cy="161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6" name="AutoShape 137"/>
            <p:cNvSpPr/>
            <p:nvPr/>
          </p:nvSpPr>
          <p:spPr bwMode="auto">
            <a:xfrm>
              <a:off x="4378325" y="1582738"/>
              <a:ext cx="487363" cy="48895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7" name="AutoShape 138"/>
            <p:cNvSpPr/>
            <p:nvPr/>
          </p:nvSpPr>
          <p:spPr bwMode="auto">
            <a:xfrm>
              <a:off x="4637088" y="1582738"/>
              <a:ext cx="22860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8" name="AutoShape 139"/>
            <p:cNvSpPr/>
            <p:nvPr/>
          </p:nvSpPr>
          <p:spPr bwMode="auto">
            <a:xfrm>
              <a:off x="3402013" y="1582738"/>
              <a:ext cx="487362" cy="47307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9" name="AutoShape 140"/>
            <p:cNvSpPr/>
            <p:nvPr/>
          </p:nvSpPr>
          <p:spPr bwMode="auto">
            <a:xfrm>
              <a:off x="2486025" y="1706563"/>
              <a:ext cx="304800" cy="247650"/>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0" name="AutoShape 141"/>
            <p:cNvSpPr/>
            <p:nvPr/>
          </p:nvSpPr>
          <p:spPr bwMode="auto">
            <a:xfrm>
              <a:off x="2424113" y="1643063"/>
              <a:ext cx="488950" cy="3810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1" name="AutoShape 142"/>
            <p:cNvSpPr/>
            <p:nvPr/>
          </p:nvSpPr>
          <p:spPr bwMode="auto">
            <a:xfrm>
              <a:off x="2806700" y="1722438"/>
              <a:ext cx="44450"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2" name="AutoShape 143"/>
            <p:cNvSpPr/>
            <p:nvPr/>
          </p:nvSpPr>
          <p:spPr bwMode="auto">
            <a:xfrm>
              <a:off x="2790825" y="1919288"/>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3" name="AutoShape 144"/>
            <p:cNvSpPr/>
            <p:nvPr/>
          </p:nvSpPr>
          <p:spPr bwMode="auto">
            <a:xfrm>
              <a:off x="2806700" y="187166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4" name="AutoShape 145"/>
            <p:cNvSpPr/>
            <p:nvPr/>
          </p:nvSpPr>
          <p:spPr bwMode="auto">
            <a:xfrm>
              <a:off x="2806700" y="182721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5" name="AutoShape 146"/>
            <p:cNvSpPr/>
            <p:nvPr/>
          </p:nvSpPr>
          <p:spPr bwMode="auto">
            <a:xfrm>
              <a:off x="2547938" y="1766888"/>
              <a:ext cx="90487" cy="63500"/>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6" name="AutoShape 147"/>
            <p:cNvSpPr/>
            <p:nvPr/>
          </p:nvSpPr>
          <p:spPr bwMode="auto">
            <a:xfrm>
              <a:off x="1447800" y="1614488"/>
              <a:ext cx="488950" cy="425450"/>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7" name="AutoShape 148"/>
            <p:cNvSpPr/>
            <p:nvPr/>
          </p:nvSpPr>
          <p:spPr bwMode="auto">
            <a:xfrm>
              <a:off x="1524000" y="1690688"/>
              <a:ext cx="73025"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8" name="AutoShape 149"/>
            <p:cNvSpPr/>
            <p:nvPr/>
          </p:nvSpPr>
          <p:spPr bwMode="auto">
            <a:xfrm>
              <a:off x="473075" y="1643063"/>
              <a:ext cx="487363" cy="352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9" name="Freeform 147"/>
            <p:cNvSpPr>
              <a:spLocks noEditPoints="1"/>
            </p:cNvSpPr>
            <p:nvPr/>
          </p:nvSpPr>
          <p:spPr bwMode="auto">
            <a:xfrm>
              <a:off x="422275" y="5408613"/>
              <a:ext cx="401638" cy="45402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150" name="Group 299"/>
            <p:cNvGrpSpPr/>
            <p:nvPr/>
          </p:nvGrpSpPr>
          <p:grpSpPr>
            <a:xfrm>
              <a:off x="1619362" y="5410059"/>
              <a:ext cx="182485" cy="464152"/>
              <a:chOff x="6141009" y="3540977"/>
              <a:chExt cx="85046" cy="216315"/>
            </a:xfrm>
            <a:grpFill/>
          </p:grpSpPr>
          <p:sp>
            <p:nvSpPr>
              <p:cNvPr id="181" name="Freeform 12"/>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51" name="Group 302"/>
            <p:cNvGrpSpPr/>
            <p:nvPr/>
          </p:nvGrpSpPr>
          <p:grpSpPr>
            <a:xfrm>
              <a:off x="2637310" y="5410149"/>
              <a:ext cx="215525" cy="464813"/>
              <a:chOff x="6138760" y="4271257"/>
              <a:chExt cx="97227" cy="209688"/>
            </a:xfrm>
            <a:grpFill/>
          </p:grpSpPr>
          <p:sp>
            <p:nvSpPr>
              <p:cNvPr id="179" name="Oval 15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0" name="Freeform 7"/>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sp>
          <p:nvSpPr>
            <p:cNvPr id="152" name="Freeform 19"/>
            <p:cNvSpPr>
              <a:spLocks noEditPoints="1"/>
            </p:cNvSpPr>
            <p:nvPr/>
          </p:nvSpPr>
          <p:spPr bwMode="auto">
            <a:xfrm>
              <a:off x="4383088" y="5434013"/>
              <a:ext cx="515937" cy="415925"/>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3" name="Freeform 15"/>
            <p:cNvSpPr>
              <a:spLocks noEditPoints="1"/>
            </p:cNvSpPr>
            <p:nvPr/>
          </p:nvSpPr>
          <p:spPr bwMode="auto">
            <a:xfrm>
              <a:off x="3438525" y="5389563"/>
              <a:ext cx="452438" cy="45085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4" name="Freeform 11"/>
            <p:cNvSpPr>
              <a:spLocks noEditPoints="1"/>
            </p:cNvSpPr>
            <p:nvPr/>
          </p:nvSpPr>
          <p:spPr bwMode="auto">
            <a:xfrm>
              <a:off x="5422900" y="5370513"/>
              <a:ext cx="474663" cy="476250"/>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5" name="Freeform 21"/>
            <p:cNvSpPr>
              <a:spLocks noEditPoints="1"/>
            </p:cNvSpPr>
            <p:nvPr/>
          </p:nvSpPr>
          <p:spPr bwMode="auto">
            <a:xfrm>
              <a:off x="6491288" y="5370513"/>
              <a:ext cx="517525" cy="51752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6" name="Freeform 26"/>
            <p:cNvSpPr/>
            <p:nvPr/>
          </p:nvSpPr>
          <p:spPr bwMode="auto">
            <a:xfrm>
              <a:off x="7400925" y="5408613"/>
              <a:ext cx="425450" cy="4413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157" name="Group 159"/>
            <p:cNvGrpSpPr/>
            <p:nvPr/>
          </p:nvGrpSpPr>
          <p:grpSpPr>
            <a:xfrm>
              <a:off x="8324962" y="5409406"/>
              <a:ext cx="584219" cy="460272"/>
              <a:chOff x="1058564" y="1781841"/>
              <a:chExt cx="649993" cy="512092"/>
            </a:xfrm>
            <a:grpFill/>
          </p:grpSpPr>
          <p:sp>
            <p:nvSpPr>
              <p:cNvPr id="177"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8"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58" name="Group 162"/>
            <p:cNvGrpSpPr/>
            <p:nvPr/>
          </p:nvGrpSpPr>
          <p:grpSpPr>
            <a:xfrm>
              <a:off x="9341951" y="5409406"/>
              <a:ext cx="467115" cy="355675"/>
              <a:chOff x="2070649" y="1631036"/>
              <a:chExt cx="723379" cy="550800"/>
            </a:xfrm>
            <a:grpFill/>
          </p:grpSpPr>
          <p:sp>
            <p:nvSpPr>
              <p:cNvPr id="173"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4"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5"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6"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59" name="Group 167"/>
            <p:cNvGrpSpPr/>
            <p:nvPr/>
          </p:nvGrpSpPr>
          <p:grpSpPr>
            <a:xfrm>
              <a:off x="10356962" y="5409406"/>
              <a:ext cx="466891" cy="361155"/>
              <a:chOff x="3727889" y="-113301"/>
              <a:chExt cx="548381" cy="424189"/>
            </a:xfrm>
            <a:grpFill/>
          </p:grpSpPr>
          <p:sp>
            <p:nvSpPr>
              <p:cNvPr id="165"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6" name="Freeform 44"/>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7" name="Freeform 45"/>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8" name="Freeform 46"/>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9"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0" name="Freeform 48"/>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1" name="Freeform 49"/>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2" name="Freeform 50"/>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60" name="Group 2"/>
            <p:cNvGrpSpPr/>
            <p:nvPr/>
          </p:nvGrpSpPr>
          <p:grpSpPr>
            <a:xfrm>
              <a:off x="11271362" y="5409406"/>
              <a:ext cx="545555" cy="452989"/>
              <a:chOff x="3965790" y="1735873"/>
              <a:chExt cx="537091" cy="445963"/>
            </a:xfrm>
            <a:grpFill/>
          </p:grpSpPr>
          <p:sp>
            <p:nvSpPr>
              <p:cNvPr id="161"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2"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3"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4"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grpSp>
        <p:nvGrpSpPr>
          <p:cNvPr id="2" name="组合 1"/>
          <p:cNvGrpSpPr/>
          <p:nvPr/>
        </p:nvGrpSpPr>
        <p:grpSpPr>
          <a:xfrm>
            <a:off x="2719296" y="1591279"/>
            <a:ext cx="6951182" cy="3675441"/>
            <a:chOff x="1203012" y="1030703"/>
            <a:chExt cx="6951182" cy="3675441"/>
          </a:xfrm>
          <a:solidFill>
            <a:srgbClr val="C29230"/>
          </a:solidFill>
        </p:grpSpPr>
        <p:sp>
          <p:nvSpPr>
            <p:cNvPr id="3" name="Freeform 5"/>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grpFill/>
            <a:ln>
              <a:noFill/>
            </a:ln>
          </p:spPr>
          <p:txBody>
            <a:bodyPr vert="horz" wrap="square" lIns="68571" tIns="34285" rIns="68571" bIns="34285" numCol="1" anchor="t" anchorCtr="0" compatLnSpc="1"/>
            <a:lstStyle/>
            <a:p>
              <a:endParaRPr lang="zh-CN" altLang="en-US"/>
            </a:p>
          </p:txBody>
        </p:sp>
        <p:sp>
          <p:nvSpPr>
            <p:cNvPr id="4"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grpFill/>
            <a:ln>
              <a:noFill/>
            </a:ln>
          </p:spPr>
          <p:txBody>
            <a:bodyPr vert="horz" wrap="square" lIns="68571" tIns="34285" rIns="68571" bIns="34285" numCol="1" anchor="t" anchorCtr="0" compatLnSpc="1"/>
            <a:lstStyle/>
            <a:p>
              <a:endParaRPr lang="zh-CN" altLang="en-US"/>
            </a:p>
          </p:txBody>
        </p:sp>
        <p:sp>
          <p:nvSpPr>
            <p:cNvPr id="5"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grpFill/>
            <a:ln>
              <a:noFill/>
            </a:ln>
          </p:spPr>
          <p:txBody>
            <a:bodyPr vert="horz" wrap="square" lIns="68571" tIns="34285" rIns="68571" bIns="34285" numCol="1" anchor="t" anchorCtr="0" compatLnSpc="1"/>
            <a:lstStyle/>
            <a:p>
              <a:endParaRPr lang="zh-CN" altLang="en-US"/>
            </a:p>
          </p:txBody>
        </p:sp>
        <p:sp>
          <p:nvSpPr>
            <p:cNvPr id="6"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grpFill/>
            <a:ln>
              <a:noFill/>
            </a:ln>
          </p:spPr>
          <p:txBody>
            <a:bodyPr vert="horz" wrap="square" lIns="68571" tIns="34285" rIns="68571" bIns="34285" numCol="1" anchor="t" anchorCtr="0" compatLnSpc="1"/>
            <a:lstStyle/>
            <a:p>
              <a:endParaRPr lang="zh-CN" altLang="en-US"/>
            </a:p>
          </p:txBody>
        </p:sp>
        <p:sp>
          <p:nvSpPr>
            <p:cNvPr id="7"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pFill/>
            <a:ln>
              <a:noFill/>
            </a:ln>
          </p:spPr>
          <p:txBody>
            <a:bodyPr vert="horz" wrap="square" lIns="68571" tIns="34285" rIns="68571" bIns="34285" numCol="1" anchor="t" anchorCtr="0" compatLnSpc="1"/>
            <a:lstStyle/>
            <a:p>
              <a:endParaRPr lang="zh-CN" altLang="en-US"/>
            </a:p>
          </p:txBody>
        </p:sp>
        <p:sp>
          <p:nvSpPr>
            <p:cNvPr id="8"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grpFill/>
            <a:ln>
              <a:noFill/>
            </a:ln>
          </p:spPr>
          <p:txBody>
            <a:bodyPr vert="horz" wrap="square" lIns="68571" tIns="34285" rIns="68571" bIns="34285" numCol="1" anchor="t" anchorCtr="0" compatLnSpc="1"/>
            <a:lstStyle/>
            <a:p>
              <a:endParaRPr lang="zh-CN" altLang="en-US"/>
            </a:p>
          </p:txBody>
        </p:sp>
        <p:sp>
          <p:nvSpPr>
            <p:cNvPr id="9"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grpFill/>
            <a:ln>
              <a:noFill/>
            </a:ln>
          </p:spPr>
          <p:txBody>
            <a:bodyPr vert="horz" wrap="square" lIns="68571" tIns="34285" rIns="68571" bIns="34285" numCol="1" anchor="t" anchorCtr="0" compatLnSpc="1"/>
            <a:lstStyle/>
            <a:p>
              <a:endParaRPr lang="zh-CN" altLang="en-US"/>
            </a:p>
          </p:txBody>
        </p:sp>
        <p:sp>
          <p:nvSpPr>
            <p:cNvPr id="10"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grpFill/>
            <a:ln>
              <a:noFill/>
            </a:ln>
          </p:spPr>
          <p:txBody>
            <a:bodyPr vert="horz" wrap="square" lIns="68571" tIns="34285" rIns="68571" bIns="34285" numCol="1" anchor="t" anchorCtr="0" compatLnSpc="1"/>
            <a:lstStyle/>
            <a:p>
              <a:endParaRPr lang="zh-CN" altLang="en-US"/>
            </a:p>
          </p:txBody>
        </p:sp>
        <p:sp>
          <p:nvSpPr>
            <p:cNvPr id="11"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68571" tIns="34285" rIns="68571" bIns="34285" numCol="1" anchor="t" anchorCtr="0" compatLnSpc="1"/>
            <a:lstStyle/>
            <a:p>
              <a:endParaRPr lang="zh-CN" altLang="en-US"/>
            </a:p>
          </p:txBody>
        </p:sp>
        <p:sp>
          <p:nvSpPr>
            <p:cNvPr id="12"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pFill/>
            <a:ln>
              <a:noFill/>
            </a:ln>
          </p:spPr>
          <p:txBody>
            <a:bodyPr vert="horz" wrap="square" lIns="68571" tIns="34285" rIns="68571" bIns="34285" numCol="1" anchor="t" anchorCtr="0" compatLnSpc="1"/>
            <a:lstStyle/>
            <a:p>
              <a:endParaRPr lang="zh-CN" altLang="en-US"/>
            </a:p>
          </p:txBody>
        </p:sp>
        <p:sp>
          <p:nvSpPr>
            <p:cNvPr id="13"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grpFill/>
            <a:ln>
              <a:noFill/>
            </a:ln>
          </p:spPr>
          <p:txBody>
            <a:bodyPr vert="horz" wrap="square" lIns="68571" tIns="34285" rIns="68571" bIns="34285" numCol="1" anchor="t" anchorCtr="0" compatLnSpc="1"/>
            <a:lstStyle/>
            <a:p>
              <a:endParaRPr lang="zh-CN" altLang="en-US"/>
            </a:p>
          </p:txBody>
        </p:sp>
        <p:sp>
          <p:nvSpPr>
            <p:cNvPr id="14"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grpFill/>
            <a:ln>
              <a:noFill/>
            </a:ln>
          </p:spPr>
          <p:txBody>
            <a:bodyPr vert="horz" wrap="square" lIns="68571" tIns="34285" rIns="68571" bIns="34285" numCol="1" anchor="t" anchorCtr="0" compatLnSpc="1"/>
            <a:lstStyle/>
            <a:p>
              <a:endParaRPr lang="zh-CN" altLang="en-US"/>
            </a:p>
          </p:txBody>
        </p:sp>
        <p:sp>
          <p:nvSpPr>
            <p:cNvPr id="15"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pFill/>
            <a:ln>
              <a:noFill/>
            </a:ln>
          </p:spPr>
          <p:txBody>
            <a:bodyPr vert="horz" wrap="square" lIns="68571" tIns="34285" rIns="68571" bIns="34285" numCol="1" anchor="t" anchorCtr="0" compatLnSpc="1"/>
            <a:lstStyle/>
            <a:p>
              <a:endParaRPr lang="zh-CN" altLang="en-US"/>
            </a:p>
          </p:txBody>
        </p:sp>
        <p:sp>
          <p:nvSpPr>
            <p:cNvPr id="16"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grpFill/>
            <a:ln>
              <a:noFill/>
            </a:ln>
          </p:spPr>
          <p:txBody>
            <a:bodyPr vert="horz" wrap="square" lIns="68571" tIns="34285" rIns="68571" bIns="34285" numCol="1" anchor="t" anchorCtr="0" compatLnSpc="1"/>
            <a:lstStyle/>
            <a:p>
              <a:endParaRPr lang="zh-CN" altLang="en-US"/>
            </a:p>
          </p:txBody>
        </p:sp>
        <p:sp>
          <p:nvSpPr>
            <p:cNvPr id="17"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pFill/>
            <a:ln>
              <a:noFill/>
            </a:ln>
          </p:spPr>
          <p:txBody>
            <a:bodyPr vert="horz" wrap="square" lIns="68571" tIns="34285" rIns="68571" bIns="34285" numCol="1" anchor="t" anchorCtr="0" compatLnSpc="1"/>
            <a:lstStyle/>
            <a:p>
              <a:endParaRPr lang="zh-CN" altLang="en-US"/>
            </a:p>
          </p:txBody>
        </p:sp>
        <p:sp>
          <p:nvSpPr>
            <p:cNvPr id="18"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grpFill/>
            <a:ln>
              <a:noFill/>
            </a:ln>
          </p:spPr>
          <p:txBody>
            <a:bodyPr vert="horz" wrap="square" lIns="68571" tIns="34285" rIns="68571" bIns="34285" numCol="1" anchor="t" anchorCtr="0" compatLnSpc="1"/>
            <a:lstStyle/>
            <a:p>
              <a:endParaRPr lang="zh-CN" altLang="en-US"/>
            </a:p>
          </p:txBody>
        </p:sp>
        <p:sp>
          <p:nvSpPr>
            <p:cNvPr id="19"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grpFill/>
            <a:ln>
              <a:noFill/>
            </a:ln>
          </p:spPr>
          <p:txBody>
            <a:bodyPr vert="horz" wrap="square" lIns="68571" tIns="34285" rIns="68571" bIns="34285" numCol="1" anchor="t" anchorCtr="0" compatLnSpc="1"/>
            <a:lstStyle/>
            <a:p>
              <a:endParaRPr lang="zh-CN" altLang="en-US"/>
            </a:p>
          </p:txBody>
        </p:sp>
        <p:sp>
          <p:nvSpPr>
            <p:cNvPr id="20"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grpFill/>
            <a:ln>
              <a:noFill/>
            </a:ln>
          </p:spPr>
          <p:txBody>
            <a:bodyPr vert="horz" wrap="square" lIns="68571" tIns="34285" rIns="68571" bIns="34285" numCol="1" anchor="t" anchorCtr="0" compatLnSpc="1"/>
            <a:lstStyle/>
            <a:p>
              <a:endParaRPr lang="zh-CN" altLang="en-US"/>
            </a:p>
          </p:txBody>
        </p:sp>
        <p:sp>
          <p:nvSpPr>
            <p:cNvPr id="21" name="Freeform 23"/>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grpFill/>
            <a:ln>
              <a:noFill/>
            </a:ln>
          </p:spPr>
          <p:txBody>
            <a:bodyPr vert="horz" wrap="square" lIns="68571" tIns="34285" rIns="68571" bIns="34285" numCol="1" anchor="t" anchorCtr="0" compatLnSpc="1"/>
            <a:lstStyle/>
            <a:p>
              <a:endParaRPr lang="zh-CN" altLang="en-US"/>
            </a:p>
          </p:txBody>
        </p:sp>
        <p:sp>
          <p:nvSpPr>
            <p:cNvPr id="22" name="Freeform 24"/>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grpFill/>
            <a:ln>
              <a:noFill/>
            </a:ln>
          </p:spPr>
          <p:txBody>
            <a:bodyPr vert="horz" wrap="square" lIns="68571" tIns="34285" rIns="68571" bIns="34285" numCol="1" anchor="t" anchorCtr="0" compatLnSpc="1"/>
            <a:lstStyle/>
            <a:p>
              <a:endParaRPr lang="zh-CN" altLang="en-US"/>
            </a:p>
          </p:txBody>
        </p:sp>
        <p:sp>
          <p:nvSpPr>
            <p:cNvPr id="23"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grpFill/>
            <a:ln>
              <a:noFill/>
            </a:ln>
          </p:spPr>
          <p:txBody>
            <a:bodyPr vert="horz" wrap="square" lIns="68571" tIns="34285" rIns="68571" bIns="34285" numCol="1" anchor="t" anchorCtr="0" compatLnSpc="1"/>
            <a:lstStyle/>
            <a:p>
              <a:endParaRPr lang="zh-CN" altLang="en-US"/>
            </a:p>
          </p:txBody>
        </p:sp>
        <p:sp>
          <p:nvSpPr>
            <p:cNvPr id="24"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grpFill/>
            <a:ln>
              <a:noFill/>
            </a:ln>
          </p:spPr>
          <p:txBody>
            <a:bodyPr vert="horz" wrap="square" lIns="68571" tIns="34285" rIns="68571" bIns="34285" numCol="1" anchor="t" anchorCtr="0" compatLnSpc="1"/>
            <a:lstStyle/>
            <a:p>
              <a:endParaRPr lang="zh-CN" altLang="en-US"/>
            </a:p>
          </p:txBody>
        </p:sp>
        <p:sp>
          <p:nvSpPr>
            <p:cNvPr id="25"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grpFill/>
            <a:ln>
              <a:noFill/>
            </a:ln>
          </p:spPr>
          <p:txBody>
            <a:bodyPr vert="horz" wrap="square" lIns="68571" tIns="34285" rIns="68571" bIns="34285" numCol="1" anchor="t" anchorCtr="0" compatLnSpc="1"/>
            <a:lstStyle/>
            <a:p>
              <a:endParaRPr lang="zh-CN" altLang="en-US"/>
            </a:p>
          </p:txBody>
        </p:sp>
        <p:sp>
          <p:nvSpPr>
            <p:cNvPr id="26"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grpFill/>
            <a:ln>
              <a:noFill/>
            </a:ln>
          </p:spPr>
          <p:txBody>
            <a:bodyPr vert="horz" wrap="square" lIns="68571" tIns="34285" rIns="68571" bIns="34285" numCol="1" anchor="t" anchorCtr="0" compatLnSpc="1"/>
            <a:lstStyle/>
            <a:p>
              <a:endParaRPr lang="zh-CN" altLang="en-US"/>
            </a:p>
          </p:txBody>
        </p:sp>
        <p:sp>
          <p:nvSpPr>
            <p:cNvPr id="27" name="Freeform 29"/>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grpFill/>
            <a:ln>
              <a:noFill/>
            </a:ln>
          </p:spPr>
          <p:txBody>
            <a:bodyPr vert="horz" wrap="square" lIns="68571" tIns="34285" rIns="68571" bIns="34285" numCol="1" anchor="t" anchorCtr="0" compatLnSpc="1"/>
            <a:lstStyle/>
            <a:p>
              <a:endParaRPr lang="zh-CN" altLang="en-US"/>
            </a:p>
          </p:txBody>
        </p:sp>
        <p:sp>
          <p:nvSpPr>
            <p:cNvPr id="28" name="Freeform 30"/>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grpFill/>
            <a:ln>
              <a:noFill/>
            </a:ln>
          </p:spPr>
          <p:txBody>
            <a:bodyPr vert="horz" wrap="square" lIns="68571" tIns="34285" rIns="68571" bIns="34285" numCol="1" anchor="t" anchorCtr="0" compatLnSpc="1"/>
            <a:lstStyle/>
            <a:p>
              <a:endParaRPr lang="zh-CN" altLang="en-US"/>
            </a:p>
          </p:txBody>
        </p:sp>
        <p:sp>
          <p:nvSpPr>
            <p:cNvPr id="29" name="Freeform 31"/>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grpFill/>
            <a:ln>
              <a:noFill/>
            </a:ln>
          </p:spPr>
          <p:txBody>
            <a:bodyPr vert="horz" wrap="square" lIns="68571" tIns="34285" rIns="68571" bIns="34285" numCol="1" anchor="t" anchorCtr="0" compatLnSpc="1"/>
            <a:lstStyle/>
            <a:p>
              <a:endParaRPr lang="zh-CN" altLang="en-US"/>
            </a:p>
          </p:txBody>
        </p:sp>
        <p:sp>
          <p:nvSpPr>
            <p:cNvPr id="30" name="Freeform 32"/>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grpFill/>
            <a:ln>
              <a:noFill/>
            </a:ln>
          </p:spPr>
          <p:txBody>
            <a:bodyPr vert="horz" wrap="square" lIns="68571" tIns="34285" rIns="68571" bIns="34285" numCol="1" anchor="t" anchorCtr="0" compatLnSpc="1"/>
            <a:lstStyle/>
            <a:p>
              <a:endParaRPr lang="zh-CN" altLang="en-US"/>
            </a:p>
          </p:txBody>
        </p:sp>
        <p:grpSp>
          <p:nvGrpSpPr>
            <p:cNvPr id="31" name="组合 30"/>
            <p:cNvGrpSpPr/>
            <p:nvPr/>
          </p:nvGrpSpPr>
          <p:grpSpPr>
            <a:xfrm>
              <a:off x="2308353" y="4146108"/>
              <a:ext cx="526117" cy="496711"/>
              <a:chOff x="2308353" y="4146108"/>
              <a:chExt cx="526117" cy="496711"/>
            </a:xfrm>
            <a:grpFill/>
          </p:grpSpPr>
          <p:sp>
            <p:nvSpPr>
              <p:cNvPr id="45" name="Freeform 33"/>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grpFill/>
              <a:ln>
                <a:noFill/>
              </a:ln>
            </p:spPr>
            <p:txBody>
              <a:bodyPr vert="horz" wrap="square" lIns="68571" tIns="34285" rIns="68571" bIns="34285" numCol="1" anchor="t" anchorCtr="0" compatLnSpc="1"/>
              <a:lstStyle/>
              <a:p>
                <a:endParaRPr lang="zh-CN" altLang="en-US"/>
              </a:p>
            </p:txBody>
          </p:sp>
          <p:sp>
            <p:nvSpPr>
              <p:cNvPr id="46" name="Freeform 34"/>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grpFill/>
              <a:ln>
                <a:noFill/>
              </a:ln>
            </p:spPr>
            <p:txBody>
              <a:bodyPr vert="horz" wrap="square" lIns="68571" tIns="34285" rIns="68571" bIns="34285" numCol="1" anchor="t" anchorCtr="0" compatLnSpc="1"/>
              <a:lstStyle/>
              <a:p>
                <a:endParaRPr lang="zh-CN" altLang="en-US"/>
              </a:p>
            </p:txBody>
          </p:sp>
        </p:grpSp>
        <p:sp>
          <p:nvSpPr>
            <p:cNvPr id="32"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grpFill/>
            <a:ln>
              <a:noFill/>
            </a:ln>
          </p:spPr>
          <p:txBody>
            <a:bodyPr vert="horz" wrap="square" lIns="68571" tIns="34285" rIns="68571" bIns="34285" numCol="1" anchor="t" anchorCtr="0" compatLnSpc="1"/>
            <a:lstStyle/>
            <a:p>
              <a:endParaRPr lang="zh-CN" altLang="en-US"/>
            </a:p>
          </p:txBody>
        </p:sp>
        <p:sp>
          <p:nvSpPr>
            <p:cNvPr id="33"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grpFill/>
            <a:ln>
              <a:noFill/>
            </a:ln>
          </p:spPr>
          <p:txBody>
            <a:bodyPr vert="horz" wrap="square" lIns="68571" tIns="34285" rIns="68571" bIns="34285" numCol="1" anchor="t" anchorCtr="0" compatLnSpc="1"/>
            <a:lstStyle/>
            <a:p>
              <a:endParaRPr lang="zh-CN" altLang="en-US"/>
            </a:p>
          </p:txBody>
        </p:sp>
        <p:sp>
          <p:nvSpPr>
            <p:cNvPr id="34"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grpFill/>
            <a:ln>
              <a:noFill/>
            </a:ln>
          </p:spPr>
          <p:txBody>
            <a:bodyPr vert="horz" wrap="square" lIns="68571" tIns="34285" rIns="68571" bIns="34285" numCol="1" anchor="t" anchorCtr="0" compatLnSpc="1"/>
            <a:lstStyle/>
            <a:p>
              <a:endParaRPr lang="zh-CN" altLang="en-US"/>
            </a:p>
          </p:txBody>
        </p:sp>
        <p:sp>
          <p:nvSpPr>
            <p:cNvPr id="35"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grpFill/>
            <a:ln>
              <a:noFill/>
            </a:ln>
          </p:spPr>
          <p:txBody>
            <a:bodyPr vert="horz" wrap="square" lIns="68571" tIns="34285" rIns="68571" bIns="34285" numCol="1" anchor="t" anchorCtr="0" compatLnSpc="1"/>
            <a:lstStyle/>
            <a:p>
              <a:endParaRPr lang="zh-CN" altLang="en-US"/>
            </a:p>
          </p:txBody>
        </p:sp>
        <p:sp>
          <p:nvSpPr>
            <p:cNvPr id="36"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grpFill/>
            <a:ln>
              <a:noFill/>
            </a:ln>
          </p:spPr>
          <p:txBody>
            <a:bodyPr vert="horz" wrap="square" lIns="68571" tIns="34285" rIns="68571" bIns="34285" numCol="1" anchor="t" anchorCtr="0" compatLnSpc="1"/>
            <a:lstStyle/>
            <a:p>
              <a:endParaRPr lang="zh-CN" altLang="en-US"/>
            </a:p>
          </p:txBody>
        </p:sp>
        <p:sp>
          <p:nvSpPr>
            <p:cNvPr id="37" name="Freeform 40"/>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grpFill/>
            <a:ln>
              <a:noFill/>
            </a:ln>
          </p:spPr>
          <p:txBody>
            <a:bodyPr vert="horz" wrap="square" lIns="68571" tIns="34285" rIns="68571" bIns="34285" numCol="1" anchor="t" anchorCtr="0" compatLnSpc="1"/>
            <a:lstStyle/>
            <a:p>
              <a:endParaRPr lang="zh-CN" altLang="en-US"/>
            </a:p>
          </p:txBody>
        </p:sp>
        <p:sp>
          <p:nvSpPr>
            <p:cNvPr id="38"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grpFill/>
            <a:ln>
              <a:noFill/>
            </a:ln>
          </p:spPr>
          <p:txBody>
            <a:bodyPr vert="horz" wrap="square" lIns="68571" tIns="34285" rIns="68571" bIns="34285" numCol="1" anchor="t" anchorCtr="0" compatLnSpc="1"/>
            <a:lstStyle/>
            <a:p>
              <a:endParaRPr lang="zh-CN" altLang="en-US"/>
            </a:p>
          </p:txBody>
        </p:sp>
        <p:sp>
          <p:nvSpPr>
            <p:cNvPr id="39"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grpFill/>
            <a:ln>
              <a:noFill/>
            </a:ln>
          </p:spPr>
          <p:txBody>
            <a:bodyPr vert="horz" wrap="square" lIns="68571" tIns="34285" rIns="68571" bIns="34285" numCol="1" anchor="t" anchorCtr="0" compatLnSpc="1"/>
            <a:lstStyle/>
            <a:p>
              <a:endParaRPr lang="zh-CN" altLang="en-US"/>
            </a:p>
          </p:txBody>
        </p:sp>
        <p:grpSp>
          <p:nvGrpSpPr>
            <p:cNvPr id="40" name="组合 39"/>
            <p:cNvGrpSpPr/>
            <p:nvPr/>
          </p:nvGrpSpPr>
          <p:grpSpPr>
            <a:xfrm>
              <a:off x="7574675" y="3380188"/>
              <a:ext cx="579519" cy="536289"/>
              <a:chOff x="2438399" y="4906963"/>
              <a:chExt cx="465137" cy="430213"/>
            </a:xfrm>
            <a:grpFill/>
          </p:grpSpPr>
          <p:sp>
            <p:nvSpPr>
              <p:cNvPr id="42"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grpFill/>
            <a:ln>
              <a:noFill/>
            </a:ln>
          </p:spPr>
          <p:txBody>
            <a:bodyPr vert="horz" wrap="square" lIns="68571" tIns="34285" rIns="68571" bIns="34285"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9480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15625"/>
          <a:stretch>
            <a:fillRect/>
          </a:stretch>
        </p:blipFill>
        <p:spPr>
          <a:xfrm>
            <a:off x="0" y="0"/>
            <a:ext cx="12192000" cy="6858000"/>
          </a:xfrm>
          <a:prstGeom prst="rect">
            <a:avLst/>
          </a:prstGeom>
        </p:spPr>
      </p:pic>
      <p:sp>
        <p:nvSpPr>
          <p:cNvPr id="4" name="矩形 3"/>
          <p:cNvSpPr/>
          <p:nvPr/>
        </p:nvSpPr>
        <p:spPr>
          <a:xfrm>
            <a:off x="694660" y="390746"/>
            <a:ext cx="10802679" cy="6076507"/>
          </a:xfrm>
          <a:prstGeom prst="rect">
            <a:avLst/>
          </a:prstGeom>
          <a:solidFill>
            <a:srgbClr val="0018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76"/>
          <p:cNvSpPr txBox="1"/>
          <p:nvPr/>
        </p:nvSpPr>
        <p:spPr>
          <a:xfrm>
            <a:off x="4209071" y="2612420"/>
            <a:ext cx="3773854" cy="923330"/>
          </a:xfrm>
          <a:prstGeom prst="rect">
            <a:avLst/>
          </a:prstGeom>
          <a:noFill/>
        </p:spPr>
        <p:txBody>
          <a:bodyPr wrap="none" rtlCol="0">
            <a:spAutoFit/>
          </a:bodyPr>
          <a:lstStyle/>
          <a:p>
            <a:pPr algn="ctr"/>
            <a:r>
              <a:rPr lang="en-US" altLang="zh-CN" sz="5400" b="1" dirty="0" smtClean="0">
                <a:solidFill>
                  <a:srgbClr val="C29230"/>
                </a:solidFill>
                <a:latin typeface="微软雅黑" panose="020B0503020204020204" pitchFamily="34" charset="-122"/>
                <a:ea typeface="微软雅黑" panose="020B0503020204020204" pitchFamily="34" charset="-122"/>
              </a:rPr>
              <a:t>PART ONE</a:t>
            </a:r>
            <a:endParaRPr lang="zh-CN" altLang="en-US" sz="5400" b="1" dirty="0">
              <a:solidFill>
                <a:srgbClr val="C29230"/>
              </a:solidFill>
              <a:latin typeface="微软雅黑" panose="020B0503020204020204" pitchFamily="34" charset="-122"/>
              <a:ea typeface="微软雅黑" panose="020B0503020204020204" pitchFamily="34" charset="-122"/>
            </a:endParaRPr>
          </a:p>
        </p:txBody>
      </p:sp>
      <p:sp>
        <p:nvSpPr>
          <p:cNvPr id="40" name="文本框 21"/>
          <p:cNvSpPr txBox="1"/>
          <p:nvPr/>
        </p:nvSpPr>
        <p:spPr>
          <a:xfrm>
            <a:off x="4086912" y="3997415"/>
            <a:ext cx="4018173"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Fresh business general template</a:t>
            </a:r>
          </a:p>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000" dirty="0" err="1">
                <a:solidFill>
                  <a:srgbClr val="C29230"/>
                </a:solidFill>
                <a:latin typeface="微软雅黑" panose="020B0503020204020204" pitchFamily="34" charset="-122"/>
                <a:ea typeface="微软雅黑" panose="020B0503020204020204" pitchFamily="34" charset="-122"/>
              </a:rPr>
              <a:t>dataa</a:t>
            </a:r>
            <a:endParaRPr lang="zh-CN" altLang="en-US" sz="1000" dirty="0">
              <a:solidFill>
                <a:srgbClr val="C29230"/>
              </a:solidFill>
              <a:latin typeface="微软雅黑" panose="020B0503020204020204" pitchFamily="34" charset="-122"/>
              <a:ea typeface="微软雅黑" panose="020B0503020204020204" pitchFamily="34" charset="-122"/>
            </a:endParaRPr>
          </a:p>
        </p:txBody>
      </p:sp>
      <p:sp>
        <p:nvSpPr>
          <p:cNvPr id="41" name="矩形 40"/>
          <p:cNvSpPr/>
          <p:nvPr/>
        </p:nvSpPr>
        <p:spPr>
          <a:xfrm>
            <a:off x="4456768" y="3535750"/>
            <a:ext cx="3278462" cy="461665"/>
          </a:xfrm>
          <a:prstGeom prst="rect">
            <a:avLst/>
          </a:prstGeom>
        </p:spPr>
        <p:txBody>
          <a:bodyPr wrap="none">
            <a:spAutoFit/>
          </a:bodyPr>
          <a:lstStyle/>
          <a:p>
            <a:pPr algn="ctr">
              <a:spcBef>
                <a:spcPct val="0"/>
              </a:spcBef>
            </a:pPr>
            <a:r>
              <a:rPr lang="en-US" altLang="zh-CN" sz="2400" dirty="0" smtClean="0">
                <a:solidFill>
                  <a:srgbClr val="C29230"/>
                </a:solidFill>
                <a:latin typeface="微软雅黑" panose="020B0503020204020204" pitchFamily="34" charset="-122"/>
                <a:ea typeface="微软雅黑" panose="020B0503020204020204" pitchFamily="34" charset="-122"/>
              </a:rPr>
              <a:t>ADD THE TITLE HERE</a:t>
            </a:r>
            <a:endParaRPr lang="en-US" altLang="zh-CN" sz="2400" dirty="0">
              <a:solidFill>
                <a:srgbClr val="C29230"/>
              </a:solidFill>
              <a:latin typeface="微软雅黑" panose="020B0503020204020204" pitchFamily="34" charset="-122"/>
              <a:ea typeface="微软雅黑" panose="020B0503020204020204" pitchFamily="34" charset="-122"/>
            </a:endParaRPr>
          </a:p>
        </p:txBody>
      </p:sp>
      <p:sp>
        <p:nvSpPr>
          <p:cNvPr id="43" name="等腰三角形 42"/>
          <p:cNvSpPr/>
          <p:nvPr/>
        </p:nvSpPr>
        <p:spPr>
          <a:xfrm flipV="1">
            <a:off x="5760862" y="1839228"/>
            <a:ext cx="670273" cy="577819"/>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flipV="1">
            <a:off x="5973420" y="4920743"/>
            <a:ext cx="245157" cy="211341"/>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78269" y="4417549"/>
            <a:ext cx="447422" cy="334560"/>
            <a:chOff x="4418013" y="5305426"/>
            <a:chExt cx="176213" cy="131763"/>
          </a:xfrm>
          <a:solidFill>
            <a:srgbClr val="C29230"/>
          </a:solidFill>
        </p:grpSpPr>
        <p:sp>
          <p:nvSpPr>
            <p:cNvPr id="6" name="Freeform 500"/>
            <p:cNvSpPr>
              <a:spLocks noEditPoints="1"/>
            </p:cNvSpPr>
            <p:nvPr/>
          </p:nvSpPr>
          <p:spPr bwMode="auto">
            <a:xfrm>
              <a:off x="4418013" y="5305426"/>
              <a:ext cx="176213" cy="131763"/>
            </a:xfrm>
            <a:custGeom>
              <a:avLst/>
              <a:gdLst>
                <a:gd name="T0" fmla="*/ 0 w 111"/>
                <a:gd name="T1" fmla="*/ 0 h 83"/>
                <a:gd name="T2" fmla="*/ 0 w 111"/>
                <a:gd name="T3" fmla="*/ 83 h 83"/>
                <a:gd name="T4" fmla="*/ 111 w 111"/>
                <a:gd name="T5" fmla="*/ 83 h 83"/>
                <a:gd name="T6" fmla="*/ 111 w 111"/>
                <a:gd name="T7" fmla="*/ 0 h 83"/>
                <a:gd name="T8" fmla="*/ 0 w 111"/>
                <a:gd name="T9" fmla="*/ 0 h 83"/>
                <a:gd name="T10" fmla="*/ 102 w 111"/>
                <a:gd name="T11" fmla="*/ 74 h 83"/>
                <a:gd name="T12" fmla="*/ 9 w 111"/>
                <a:gd name="T13" fmla="*/ 74 h 83"/>
                <a:gd name="T14" fmla="*/ 9 w 111"/>
                <a:gd name="T15" fmla="*/ 9 h 83"/>
                <a:gd name="T16" fmla="*/ 102 w 111"/>
                <a:gd name="T17" fmla="*/ 9 h 83"/>
                <a:gd name="T18" fmla="*/ 102 w 111"/>
                <a:gd name="T19"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3">
                  <a:moveTo>
                    <a:pt x="0" y="0"/>
                  </a:moveTo>
                  <a:lnTo>
                    <a:pt x="0" y="83"/>
                  </a:lnTo>
                  <a:lnTo>
                    <a:pt x="111" y="83"/>
                  </a:lnTo>
                  <a:lnTo>
                    <a:pt x="111" y="0"/>
                  </a:lnTo>
                  <a:lnTo>
                    <a:pt x="0" y="0"/>
                  </a:lnTo>
                  <a:close/>
                  <a:moveTo>
                    <a:pt x="102" y="74"/>
                  </a:moveTo>
                  <a:lnTo>
                    <a:pt x="9" y="74"/>
                  </a:lnTo>
                  <a:lnTo>
                    <a:pt x="9" y="9"/>
                  </a:lnTo>
                  <a:lnTo>
                    <a:pt x="102" y="9"/>
                  </a:lnTo>
                  <a:lnTo>
                    <a:pt x="10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7" name="Freeform 501"/>
            <p:cNvSpPr/>
            <p:nvPr/>
          </p:nvSpPr>
          <p:spPr bwMode="auto">
            <a:xfrm>
              <a:off x="4451351" y="5343526"/>
              <a:ext cx="115888" cy="66675"/>
            </a:xfrm>
            <a:custGeom>
              <a:avLst/>
              <a:gdLst>
                <a:gd name="T0" fmla="*/ 0 w 73"/>
                <a:gd name="T1" fmla="*/ 42 h 42"/>
                <a:gd name="T2" fmla="*/ 73 w 73"/>
                <a:gd name="T3" fmla="*/ 42 h 42"/>
                <a:gd name="T4" fmla="*/ 63 w 73"/>
                <a:gd name="T5" fmla="*/ 10 h 42"/>
                <a:gd name="T6" fmla="*/ 56 w 73"/>
                <a:gd name="T7" fmla="*/ 12 h 42"/>
                <a:gd name="T8" fmla="*/ 49 w 73"/>
                <a:gd name="T9" fmla="*/ 0 h 42"/>
                <a:gd name="T10" fmla="*/ 28 w 73"/>
                <a:gd name="T11" fmla="*/ 31 h 42"/>
                <a:gd name="T12" fmla="*/ 17 w 73"/>
                <a:gd name="T13" fmla="*/ 23 h 42"/>
                <a:gd name="T14" fmla="*/ 0 w 73"/>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42">
                  <a:moveTo>
                    <a:pt x="0" y="42"/>
                  </a:moveTo>
                  <a:lnTo>
                    <a:pt x="73" y="42"/>
                  </a:lnTo>
                  <a:lnTo>
                    <a:pt x="63" y="10"/>
                  </a:lnTo>
                  <a:lnTo>
                    <a:pt x="56" y="12"/>
                  </a:lnTo>
                  <a:lnTo>
                    <a:pt x="49" y="0"/>
                  </a:lnTo>
                  <a:lnTo>
                    <a:pt x="28" y="31"/>
                  </a:lnTo>
                  <a:lnTo>
                    <a:pt x="17" y="23"/>
                  </a:lnTo>
                  <a:lnTo>
                    <a:pt x="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8" name="Oval 502"/>
            <p:cNvSpPr>
              <a:spLocks noChangeArrowheads="1"/>
            </p:cNvSpPr>
            <p:nvPr/>
          </p:nvSpPr>
          <p:spPr bwMode="auto">
            <a:xfrm>
              <a:off x="4451351" y="5335588"/>
              <a:ext cx="28575" cy="285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grpSp>
      <p:grpSp>
        <p:nvGrpSpPr>
          <p:cNvPr id="11" name="组合 10"/>
          <p:cNvGrpSpPr/>
          <p:nvPr/>
        </p:nvGrpSpPr>
        <p:grpSpPr>
          <a:xfrm>
            <a:off x="5907525" y="4398107"/>
            <a:ext cx="447420" cy="358744"/>
            <a:chOff x="3005138" y="5300663"/>
            <a:chExt cx="176213" cy="141288"/>
          </a:xfrm>
          <a:solidFill>
            <a:srgbClr val="C29230"/>
          </a:solidFill>
        </p:grpSpPr>
        <p:sp>
          <p:nvSpPr>
            <p:cNvPr id="12" name="Freeform 654"/>
            <p:cNvSpPr>
              <a:spLocks noEditPoints="1"/>
            </p:cNvSpPr>
            <p:nvPr/>
          </p:nvSpPr>
          <p:spPr bwMode="auto">
            <a:xfrm>
              <a:off x="3005138" y="5300663"/>
              <a:ext cx="176213" cy="141288"/>
            </a:xfrm>
            <a:custGeom>
              <a:avLst/>
              <a:gdLst>
                <a:gd name="T0" fmla="*/ 0 w 111"/>
                <a:gd name="T1" fmla="*/ 0 h 89"/>
                <a:gd name="T2" fmla="*/ 0 w 111"/>
                <a:gd name="T3" fmla="*/ 89 h 89"/>
                <a:gd name="T4" fmla="*/ 111 w 111"/>
                <a:gd name="T5" fmla="*/ 89 h 89"/>
                <a:gd name="T6" fmla="*/ 111 w 111"/>
                <a:gd name="T7" fmla="*/ 0 h 89"/>
                <a:gd name="T8" fmla="*/ 0 w 111"/>
                <a:gd name="T9" fmla="*/ 0 h 89"/>
                <a:gd name="T10" fmla="*/ 102 w 111"/>
                <a:gd name="T11" fmla="*/ 80 h 89"/>
                <a:gd name="T12" fmla="*/ 9 w 111"/>
                <a:gd name="T13" fmla="*/ 80 h 89"/>
                <a:gd name="T14" fmla="*/ 9 w 111"/>
                <a:gd name="T15" fmla="*/ 9 h 89"/>
                <a:gd name="T16" fmla="*/ 102 w 111"/>
                <a:gd name="T17" fmla="*/ 9 h 89"/>
                <a:gd name="T18" fmla="*/ 102 w 111"/>
                <a:gd name="T19"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9">
                  <a:moveTo>
                    <a:pt x="0" y="0"/>
                  </a:moveTo>
                  <a:lnTo>
                    <a:pt x="0" y="89"/>
                  </a:lnTo>
                  <a:lnTo>
                    <a:pt x="111" y="89"/>
                  </a:lnTo>
                  <a:lnTo>
                    <a:pt x="111" y="0"/>
                  </a:lnTo>
                  <a:lnTo>
                    <a:pt x="0" y="0"/>
                  </a:lnTo>
                  <a:close/>
                  <a:moveTo>
                    <a:pt x="102" y="80"/>
                  </a:moveTo>
                  <a:lnTo>
                    <a:pt x="9" y="80"/>
                  </a:lnTo>
                  <a:lnTo>
                    <a:pt x="9" y="9"/>
                  </a:lnTo>
                  <a:lnTo>
                    <a:pt x="102" y="9"/>
                  </a:lnTo>
                  <a:lnTo>
                    <a:pt x="102"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3" name="Freeform 655"/>
            <p:cNvSpPr/>
            <p:nvPr/>
          </p:nvSpPr>
          <p:spPr bwMode="auto">
            <a:xfrm>
              <a:off x="3036888" y="5332413"/>
              <a:ext cx="88900" cy="79375"/>
            </a:xfrm>
            <a:custGeom>
              <a:avLst/>
              <a:gdLst>
                <a:gd name="T0" fmla="*/ 147 w 147"/>
                <a:gd name="T1" fmla="*/ 114 h 130"/>
                <a:gd name="T2" fmla="*/ 129 w 147"/>
                <a:gd name="T3" fmla="*/ 97 h 130"/>
                <a:gd name="T4" fmla="*/ 87 w 147"/>
                <a:gd name="T5" fmla="*/ 80 h 130"/>
                <a:gd name="T6" fmla="*/ 100 w 147"/>
                <a:gd name="T7" fmla="*/ 56 h 130"/>
                <a:gd name="T8" fmla="*/ 102 w 147"/>
                <a:gd name="T9" fmla="*/ 38 h 130"/>
                <a:gd name="T10" fmla="*/ 101 w 147"/>
                <a:gd name="T11" fmla="*/ 20 h 130"/>
                <a:gd name="T12" fmla="*/ 73 w 147"/>
                <a:gd name="T13" fmla="*/ 0 h 130"/>
                <a:gd name="T14" fmla="*/ 45 w 147"/>
                <a:gd name="T15" fmla="*/ 20 h 130"/>
                <a:gd name="T16" fmla="*/ 45 w 147"/>
                <a:gd name="T17" fmla="*/ 38 h 130"/>
                <a:gd name="T18" fmla="*/ 47 w 147"/>
                <a:gd name="T19" fmla="*/ 56 h 130"/>
                <a:gd name="T20" fmla="*/ 60 w 147"/>
                <a:gd name="T21" fmla="*/ 80 h 130"/>
                <a:gd name="T22" fmla="*/ 18 w 147"/>
                <a:gd name="T23" fmla="*/ 97 h 130"/>
                <a:gd name="T24" fmla="*/ 0 w 147"/>
                <a:gd name="T25" fmla="*/ 114 h 130"/>
                <a:gd name="T26" fmla="*/ 0 w 147"/>
                <a:gd name="T27" fmla="*/ 130 h 130"/>
                <a:gd name="T28" fmla="*/ 147 w 147"/>
                <a:gd name="T29" fmla="*/ 130 h 130"/>
                <a:gd name="T30" fmla="*/ 147 w 147"/>
                <a:gd name="T31"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30">
                  <a:moveTo>
                    <a:pt x="147" y="114"/>
                  </a:moveTo>
                  <a:cubicBezTo>
                    <a:pt x="147" y="114"/>
                    <a:pt x="147" y="105"/>
                    <a:pt x="129" y="97"/>
                  </a:cubicBezTo>
                  <a:cubicBezTo>
                    <a:pt x="120" y="93"/>
                    <a:pt x="107" y="83"/>
                    <a:pt x="87" y="80"/>
                  </a:cubicBezTo>
                  <a:cubicBezTo>
                    <a:pt x="92" y="74"/>
                    <a:pt x="96" y="66"/>
                    <a:pt x="100" y="56"/>
                  </a:cubicBezTo>
                  <a:cubicBezTo>
                    <a:pt x="102" y="50"/>
                    <a:pt x="102" y="45"/>
                    <a:pt x="102" y="38"/>
                  </a:cubicBezTo>
                  <a:cubicBezTo>
                    <a:pt x="102" y="33"/>
                    <a:pt x="103" y="25"/>
                    <a:pt x="101" y="20"/>
                  </a:cubicBezTo>
                  <a:cubicBezTo>
                    <a:pt x="97" y="5"/>
                    <a:pt x="86" y="0"/>
                    <a:pt x="73" y="0"/>
                  </a:cubicBezTo>
                  <a:cubicBezTo>
                    <a:pt x="61" y="0"/>
                    <a:pt x="50" y="5"/>
                    <a:pt x="45" y="20"/>
                  </a:cubicBezTo>
                  <a:cubicBezTo>
                    <a:pt x="44" y="25"/>
                    <a:pt x="45" y="33"/>
                    <a:pt x="45" y="38"/>
                  </a:cubicBezTo>
                  <a:cubicBezTo>
                    <a:pt x="45" y="45"/>
                    <a:pt x="45" y="50"/>
                    <a:pt x="47" y="56"/>
                  </a:cubicBezTo>
                  <a:cubicBezTo>
                    <a:pt x="51" y="66"/>
                    <a:pt x="55" y="74"/>
                    <a:pt x="60" y="80"/>
                  </a:cubicBezTo>
                  <a:cubicBezTo>
                    <a:pt x="40" y="83"/>
                    <a:pt x="27" y="93"/>
                    <a:pt x="18" y="97"/>
                  </a:cubicBezTo>
                  <a:cubicBezTo>
                    <a:pt x="0" y="105"/>
                    <a:pt x="0" y="114"/>
                    <a:pt x="0" y="114"/>
                  </a:cubicBezTo>
                  <a:cubicBezTo>
                    <a:pt x="0" y="130"/>
                    <a:pt x="0" y="130"/>
                    <a:pt x="0" y="130"/>
                  </a:cubicBezTo>
                  <a:cubicBezTo>
                    <a:pt x="147" y="130"/>
                    <a:pt x="147" y="130"/>
                    <a:pt x="147" y="130"/>
                  </a:cubicBezTo>
                  <a:lnTo>
                    <a:pt x="147"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4" name="Rectangle 656"/>
            <p:cNvSpPr>
              <a:spLocks noChangeArrowheads="1"/>
            </p:cNvSpPr>
            <p:nvPr/>
          </p:nvSpPr>
          <p:spPr bwMode="auto">
            <a:xfrm>
              <a:off x="3111501" y="5335588"/>
              <a:ext cx="36513"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5" name="Rectangle 657"/>
            <p:cNvSpPr>
              <a:spLocks noChangeArrowheads="1"/>
            </p:cNvSpPr>
            <p:nvPr/>
          </p:nvSpPr>
          <p:spPr bwMode="auto">
            <a:xfrm>
              <a:off x="3111501" y="5353051"/>
              <a:ext cx="22225"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6" name="Rectangle 658"/>
            <p:cNvSpPr>
              <a:spLocks noChangeArrowheads="1"/>
            </p:cNvSpPr>
            <p:nvPr/>
          </p:nvSpPr>
          <p:spPr bwMode="auto">
            <a:xfrm>
              <a:off x="3111501" y="5370513"/>
              <a:ext cx="3175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grpSp>
      <p:grpSp>
        <p:nvGrpSpPr>
          <p:cNvPr id="17" name="组合 16"/>
          <p:cNvGrpSpPr/>
          <p:nvPr/>
        </p:nvGrpSpPr>
        <p:grpSpPr>
          <a:xfrm>
            <a:off x="9229758" y="4413248"/>
            <a:ext cx="447420" cy="338588"/>
            <a:chOff x="3357563" y="5657851"/>
            <a:chExt cx="176213" cy="133350"/>
          </a:xfrm>
          <a:solidFill>
            <a:srgbClr val="C29230"/>
          </a:solidFill>
        </p:grpSpPr>
        <p:sp>
          <p:nvSpPr>
            <p:cNvPr id="18" name="Rectangle 494"/>
            <p:cNvSpPr>
              <a:spLocks noChangeArrowheads="1"/>
            </p:cNvSpPr>
            <p:nvPr/>
          </p:nvSpPr>
          <p:spPr bwMode="auto">
            <a:xfrm>
              <a:off x="3389313" y="5734051"/>
              <a:ext cx="142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19" name="Rectangle 495"/>
            <p:cNvSpPr>
              <a:spLocks noChangeArrowheads="1"/>
            </p:cNvSpPr>
            <p:nvPr/>
          </p:nvSpPr>
          <p:spPr bwMode="auto">
            <a:xfrm>
              <a:off x="3414713" y="5699126"/>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20" name="Rectangle 496"/>
            <p:cNvSpPr>
              <a:spLocks noChangeArrowheads="1"/>
            </p:cNvSpPr>
            <p:nvPr/>
          </p:nvSpPr>
          <p:spPr bwMode="auto">
            <a:xfrm>
              <a:off x="3438526" y="5713413"/>
              <a:ext cx="14288"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21" name="Rectangle 497"/>
            <p:cNvSpPr>
              <a:spLocks noChangeArrowheads="1"/>
            </p:cNvSpPr>
            <p:nvPr/>
          </p:nvSpPr>
          <p:spPr bwMode="auto">
            <a:xfrm>
              <a:off x="3463926" y="5748338"/>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22" name="Rectangle 498"/>
            <p:cNvSpPr>
              <a:spLocks noChangeArrowheads="1"/>
            </p:cNvSpPr>
            <p:nvPr/>
          </p:nvSpPr>
          <p:spPr bwMode="auto">
            <a:xfrm>
              <a:off x="3487738" y="5686426"/>
              <a:ext cx="15875"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C29230"/>
                </a:solidFill>
              </a:endParaRPr>
            </a:p>
          </p:txBody>
        </p:sp>
        <p:sp>
          <p:nvSpPr>
            <p:cNvPr id="23" name="Freeform 499"/>
            <p:cNvSpPr>
              <a:spLocks noEditPoints="1"/>
            </p:cNvSpPr>
            <p:nvPr/>
          </p:nvSpPr>
          <p:spPr bwMode="auto">
            <a:xfrm>
              <a:off x="3357563" y="5657851"/>
              <a:ext cx="176213" cy="133350"/>
            </a:xfrm>
            <a:custGeom>
              <a:avLst/>
              <a:gdLst>
                <a:gd name="T0" fmla="*/ 0 w 111"/>
                <a:gd name="T1" fmla="*/ 0 h 84"/>
                <a:gd name="T2" fmla="*/ 0 w 111"/>
                <a:gd name="T3" fmla="*/ 84 h 84"/>
                <a:gd name="T4" fmla="*/ 111 w 111"/>
                <a:gd name="T5" fmla="*/ 84 h 84"/>
                <a:gd name="T6" fmla="*/ 111 w 111"/>
                <a:gd name="T7" fmla="*/ 0 h 84"/>
                <a:gd name="T8" fmla="*/ 0 w 111"/>
                <a:gd name="T9" fmla="*/ 0 h 84"/>
                <a:gd name="T10" fmla="*/ 102 w 111"/>
                <a:gd name="T11" fmla="*/ 74 h 84"/>
                <a:gd name="T12" fmla="*/ 10 w 111"/>
                <a:gd name="T13" fmla="*/ 74 h 84"/>
                <a:gd name="T14" fmla="*/ 10 w 111"/>
                <a:gd name="T15" fmla="*/ 10 h 84"/>
                <a:gd name="T16" fmla="*/ 102 w 111"/>
                <a:gd name="T17" fmla="*/ 10 h 84"/>
                <a:gd name="T18" fmla="*/ 102 w 111"/>
                <a:gd name="T19"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4">
                  <a:moveTo>
                    <a:pt x="0" y="0"/>
                  </a:moveTo>
                  <a:lnTo>
                    <a:pt x="0" y="84"/>
                  </a:lnTo>
                  <a:lnTo>
                    <a:pt x="111" y="84"/>
                  </a:lnTo>
                  <a:lnTo>
                    <a:pt x="111" y="0"/>
                  </a:lnTo>
                  <a:lnTo>
                    <a:pt x="0" y="0"/>
                  </a:lnTo>
                  <a:close/>
                  <a:moveTo>
                    <a:pt x="102" y="74"/>
                  </a:moveTo>
                  <a:lnTo>
                    <a:pt x="10" y="74"/>
                  </a:lnTo>
                  <a:lnTo>
                    <a:pt x="10" y="10"/>
                  </a:lnTo>
                  <a:lnTo>
                    <a:pt x="102" y="10"/>
                  </a:lnTo>
                  <a:lnTo>
                    <a:pt x="10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29230"/>
                </a:solidFill>
              </a:endParaRPr>
            </a:p>
          </p:txBody>
        </p:sp>
      </p:grpSp>
      <p:grpSp>
        <p:nvGrpSpPr>
          <p:cNvPr id="24" name="组合 23"/>
          <p:cNvGrpSpPr/>
          <p:nvPr/>
        </p:nvGrpSpPr>
        <p:grpSpPr>
          <a:xfrm>
            <a:off x="1822480" y="1781888"/>
            <a:ext cx="2159000" cy="2392040"/>
            <a:chOff x="250825" y="996575"/>
            <a:chExt cx="2159000" cy="2392040"/>
          </a:xfrm>
        </p:grpSpPr>
        <p:graphicFrame>
          <p:nvGraphicFramePr>
            <p:cNvPr id="25" name="图表 24"/>
            <p:cNvGraphicFramePr/>
            <p:nvPr/>
          </p:nvGraphicFramePr>
          <p:xfrm>
            <a:off x="250825" y="996575"/>
            <a:ext cx="2159000" cy="2392040"/>
          </p:xfrm>
          <a:graphic>
            <a:graphicData uri="http://schemas.openxmlformats.org/drawingml/2006/chart">
              <c:chart xmlns:c="http://schemas.openxmlformats.org/drawingml/2006/chart" xmlns:r="http://schemas.openxmlformats.org/officeDocument/2006/relationships" r:id="rId2"/>
            </a:graphicData>
          </a:graphic>
        </p:graphicFrame>
        <p:sp>
          <p:nvSpPr>
            <p:cNvPr id="26" name="TextBox 30"/>
            <p:cNvSpPr txBox="1"/>
            <p:nvPr/>
          </p:nvSpPr>
          <p:spPr>
            <a:xfrm>
              <a:off x="790265" y="1900208"/>
              <a:ext cx="1080120" cy="584775"/>
            </a:xfrm>
            <a:prstGeom prst="rect">
              <a:avLst/>
            </a:prstGeom>
            <a:noFill/>
          </p:spPr>
          <p:txBody>
            <a:bodyPr wrap="square" rtlCol="0">
              <a:spAutoFit/>
            </a:bodyPr>
            <a:lstStyle/>
            <a:p>
              <a:pPr algn="ctr"/>
              <a:r>
                <a:rPr lang="en-US" altLang="zh-CN" sz="3200" dirty="0" smtClean="0">
                  <a:solidFill>
                    <a:srgbClr val="C29230"/>
                  </a:solidFill>
                  <a:latin typeface="微软雅黑" panose="020B0503020204020204" pitchFamily="34" charset="-122"/>
                  <a:ea typeface="微软雅黑" panose="020B0503020204020204" pitchFamily="34" charset="-122"/>
                </a:rPr>
                <a:t>85</a:t>
              </a:r>
              <a:r>
                <a:rPr lang="en-US" altLang="zh-CN" sz="2000" dirty="0" smtClean="0">
                  <a:solidFill>
                    <a:srgbClr val="C29230"/>
                  </a:solidFill>
                  <a:latin typeface="微软雅黑" panose="020B0503020204020204" pitchFamily="34" charset="-122"/>
                  <a:ea typeface="微软雅黑" panose="020B0503020204020204" pitchFamily="34" charset="-122"/>
                </a:rPr>
                <a:t>%</a:t>
              </a:r>
              <a:endParaRPr lang="zh-CN" altLang="en-US" sz="3200" dirty="0">
                <a:solidFill>
                  <a:srgbClr val="C2923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5051735" y="1781888"/>
            <a:ext cx="2159000" cy="2392040"/>
            <a:chOff x="3492500" y="996575"/>
            <a:chExt cx="2159000" cy="2392040"/>
          </a:xfrm>
        </p:grpSpPr>
        <p:graphicFrame>
          <p:nvGraphicFramePr>
            <p:cNvPr id="28" name="图表 27"/>
            <p:cNvGraphicFramePr/>
            <p:nvPr/>
          </p:nvGraphicFramePr>
          <p:xfrm>
            <a:off x="3492500" y="996575"/>
            <a:ext cx="2159000" cy="2392040"/>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33"/>
            <p:cNvSpPr txBox="1"/>
            <p:nvPr/>
          </p:nvSpPr>
          <p:spPr>
            <a:xfrm>
              <a:off x="4031940" y="1900208"/>
              <a:ext cx="1080120" cy="584775"/>
            </a:xfrm>
            <a:prstGeom prst="rect">
              <a:avLst/>
            </a:prstGeom>
            <a:noFill/>
          </p:spPr>
          <p:txBody>
            <a:bodyPr wrap="square" rtlCol="0">
              <a:spAutoFit/>
            </a:bodyPr>
            <a:lstStyle/>
            <a:p>
              <a:pPr algn="ctr"/>
              <a:r>
                <a:rPr lang="en-US" altLang="zh-CN" sz="3200" dirty="0" smtClean="0">
                  <a:solidFill>
                    <a:srgbClr val="C29230"/>
                  </a:solidFill>
                  <a:latin typeface="微软雅黑" panose="020B0503020204020204" pitchFamily="34" charset="-122"/>
                  <a:ea typeface="微软雅黑" panose="020B0503020204020204" pitchFamily="34" charset="-122"/>
                </a:rPr>
                <a:t>62</a:t>
              </a:r>
              <a:r>
                <a:rPr lang="en-US" altLang="zh-CN" sz="2000" dirty="0" smtClean="0">
                  <a:solidFill>
                    <a:srgbClr val="C29230"/>
                  </a:solidFill>
                  <a:latin typeface="微软雅黑" panose="020B0503020204020204" pitchFamily="34" charset="-122"/>
                  <a:ea typeface="微软雅黑" panose="020B0503020204020204" pitchFamily="34" charset="-122"/>
                </a:rPr>
                <a:t>%</a:t>
              </a:r>
              <a:endParaRPr lang="zh-CN" altLang="en-US" sz="3200" dirty="0">
                <a:solidFill>
                  <a:srgbClr val="C29230"/>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373968" y="1781888"/>
            <a:ext cx="2159000" cy="2392040"/>
            <a:chOff x="6734175" y="996575"/>
            <a:chExt cx="2159000" cy="2392040"/>
          </a:xfrm>
        </p:grpSpPr>
        <p:graphicFrame>
          <p:nvGraphicFramePr>
            <p:cNvPr id="31" name="图表 30"/>
            <p:cNvGraphicFramePr/>
            <p:nvPr/>
          </p:nvGraphicFramePr>
          <p:xfrm>
            <a:off x="6734175" y="996575"/>
            <a:ext cx="2159000" cy="2392040"/>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Box 36"/>
            <p:cNvSpPr txBox="1"/>
            <p:nvPr/>
          </p:nvSpPr>
          <p:spPr>
            <a:xfrm>
              <a:off x="7273615" y="1900208"/>
              <a:ext cx="1080120" cy="584775"/>
            </a:xfrm>
            <a:prstGeom prst="rect">
              <a:avLst/>
            </a:prstGeom>
            <a:noFill/>
          </p:spPr>
          <p:txBody>
            <a:bodyPr wrap="square" rtlCol="0">
              <a:spAutoFit/>
            </a:bodyPr>
            <a:lstStyle/>
            <a:p>
              <a:pPr algn="ctr"/>
              <a:r>
                <a:rPr lang="en-US" altLang="zh-CN" sz="3200" dirty="0" smtClean="0">
                  <a:solidFill>
                    <a:srgbClr val="C29230"/>
                  </a:solidFill>
                  <a:latin typeface="微软雅黑" panose="020B0503020204020204" pitchFamily="34" charset="-122"/>
                  <a:ea typeface="微软雅黑" panose="020B0503020204020204" pitchFamily="34" charset="-122"/>
                </a:rPr>
                <a:t>57</a:t>
              </a:r>
              <a:r>
                <a:rPr lang="en-US" altLang="zh-CN" sz="2000" dirty="0" smtClean="0">
                  <a:solidFill>
                    <a:srgbClr val="C29230"/>
                  </a:solidFill>
                  <a:latin typeface="微软雅黑" panose="020B0503020204020204" pitchFamily="34" charset="-122"/>
                  <a:ea typeface="微软雅黑" panose="020B0503020204020204" pitchFamily="34" charset="-122"/>
                </a:rPr>
                <a:t>%</a:t>
              </a:r>
              <a:endParaRPr lang="zh-CN" altLang="en-US" sz="3200" dirty="0">
                <a:solidFill>
                  <a:srgbClr val="C29230"/>
                </a:solidFill>
                <a:latin typeface="微软雅黑" panose="020B0503020204020204" pitchFamily="34" charset="-122"/>
                <a:ea typeface="微软雅黑" panose="020B0503020204020204" pitchFamily="34" charset="-122"/>
              </a:endParaRPr>
            </a:p>
          </p:txBody>
        </p:sp>
      </p:grpSp>
      <p:sp>
        <p:nvSpPr>
          <p:cNvPr id="33" name="文本框 32"/>
          <p:cNvSpPr txBox="1"/>
          <p:nvPr/>
        </p:nvSpPr>
        <p:spPr>
          <a:xfrm>
            <a:off x="1826792" y="5242473"/>
            <a:ext cx="2150377" cy="492443"/>
          </a:xfrm>
          <a:prstGeom prst="rect">
            <a:avLst/>
          </a:prstGeom>
          <a:noFill/>
        </p:spPr>
        <p:txBody>
          <a:bodyPr wrap="square" rtlCol="0">
            <a:spAutoFit/>
          </a:bodyPr>
          <a:lstStyle/>
          <a:p>
            <a:pPr algn="ctr">
              <a:lnSpc>
                <a:spcPct val="130000"/>
              </a:lnSpc>
            </a:pPr>
            <a:r>
              <a:rPr lang="en-US" altLang="zh-CN" sz="10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34" name="TextBox 76"/>
          <p:cNvSpPr txBox="1"/>
          <p:nvPr/>
        </p:nvSpPr>
        <p:spPr>
          <a:xfrm>
            <a:off x="1928392" y="4873013"/>
            <a:ext cx="1947177" cy="338554"/>
          </a:xfrm>
          <a:prstGeom prst="rect">
            <a:avLst/>
          </a:prstGeom>
          <a:noFill/>
        </p:spPr>
        <p:txBody>
          <a:bodyPr wrap="square" rtlCol="0">
            <a:spAutoFit/>
          </a:bodyPr>
          <a:lstStyle/>
          <a:p>
            <a:pPr algn="ctr"/>
            <a:r>
              <a:rPr lang="en-US" altLang="zh-CN" sz="16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35" name="文本框 34"/>
          <p:cNvSpPr txBox="1"/>
          <p:nvPr/>
        </p:nvSpPr>
        <p:spPr>
          <a:xfrm>
            <a:off x="5056047" y="5242473"/>
            <a:ext cx="2150377" cy="492443"/>
          </a:xfrm>
          <a:prstGeom prst="rect">
            <a:avLst/>
          </a:prstGeom>
          <a:noFill/>
        </p:spPr>
        <p:txBody>
          <a:bodyPr wrap="square" rtlCol="0">
            <a:spAutoFit/>
          </a:bodyPr>
          <a:lstStyle/>
          <a:p>
            <a:pPr algn="ctr">
              <a:lnSpc>
                <a:spcPct val="130000"/>
              </a:lnSpc>
            </a:pPr>
            <a:r>
              <a:rPr lang="en-US" altLang="zh-CN" sz="10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36" name="TextBox 76"/>
          <p:cNvSpPr txBox="1"/>
          <p:nvPr/>
        </p:nvSpPr>
        <p:spPr>
          <a:xfrm>
            <a:off x="5157647" y="4873013"/>
            <a:ext cx="1947177" cy="338554"/>
          </a:xfrm>
          <a:prstGeom prst="rect">
            <a:avLst/>
          </a:prstGeom>
          <a:noFill/>
        </p:spPr>
        <p:txBody>
          <a:bodyPr wrap="square" rtlCol="0">
            <a:spAutoFit/>
          </a:bodyPr>
          <a:lstStyle/>
          <a:p>
            <a:pPr algn="ctr"/>
            <a:r>
              <a:rPr lang="en-US" altLang="zh-CN" sz="16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37" name="文本框 36"/>
          <p:cNvSpPr txBox="1"/>
          <p:nvPr/>
        </p:nvSpPr>
        <p:spPr>
          <a:xfrm>
            <a:off x="8378280" y="5242473"/>
            <a:ext cx="2150377" cy="492443"/>
          </a:xfrm>
          <a:prstGeom prst="rect">
            <a:avLst/>
          </a:prstGeom>
          <a:noFill/>
        </p:spPr>
        <p:txBody>
          <a:bodyPr wrap="square" rtlCol="0">
            <a:spAutoFit/>
          </a:bodyPr>
          <a:lstStyle/>
          <a:p>
            <a:pPr algn="ctr">
              <a:lnSpc>
                <a:spcPct val="130000"/>
              </a:lnSpc>
            </a:pPr>
            <a:r>
              <a:rPr lang="en-US" altLang="zh-CN" sz="10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38" name="TextBox 76"/>
          <p:cNvSpPr txBox="1"/>
          <p:nvPr/>
        </p:nvSpPr>
        <p:spPr>
          <a:xfrm>
            <a:off x="8479880" y="4873013"/>
            <a:ext cx="1947177" cy="338554"/>
          </a:xfrm>
          <a:prstGeom prst="rect">
            <a:avLst/>
          </a:prstGeom>
          <a:noFill/>
        </p:spPr>
        <p:txBody>
          <a:bodyPr wrap="square" rtlCol="0">
            <a:spAutoFit/>
          </a:bodyPr>
          <a:lstStyle/>
          <a:p>
            <a:pPr algn="ctr"/>
            <a:r>
              <a:rPr lang="en-US" altLang="zh-CN" sz="1600" dirty="0" smtClean="0">
                <a:solidFill>
                  <a:srgbClr val="C29230"/>
                </a:solidFill>
                <a:latin typeface="微软雅黑" panose="020B0503020204020204" pitchFamily="34" charset="-122"/>
                <a:ea typeface="微软雅黑" panose="020B0503020204020204" pitchFamily="34" charset="-122"/>
              </a:rPr>
              <a:t>Add title here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12" name="Freeform 10"/>
          <p:cNvSpPr/>
          <p:nvPr/>
        </p:nvSpPr>
        <p:spPr bwMode="auto">
          <a:xfrm>
            <a:off x="5425135" y="3826568"/>
            <a:ext cx="1403671" cy="1040735"/>
          </a:xfrm>
          <a:custGeom>
            <a:avLst/>
            <a:gdLst>
              <a:gd name="T0" fmla="*/ 257 w 310"/>
              <a:gd name="T1" fmla="*/ 225 h 230"/>
              <a:gd name="T2" fmla="*/ 185 w 310"/>
              <a:gd name="T3" fmla="*/ 171 h 230"/>
              <a:gd name="T4" fmla="*/ 155 w 310"/>
              <a:gd name="T5" fmla="*/ 137 h 230"/>
              <a:gd name="T6" fmla="*/ 124 w 310"/>
              <a:gd name="T7" fmla="*/ 172 h 230"/>
              <a:gd name="T8" fmla="*/ 77 w 310"/>
              <a:gd name="T9" fmla="*/ 225 h 230"/>
              <a:gd name="T10" fmla="*/ 13 w 310"/>
              <a:gd name="T11" fmla="*/ 195 h 230"/>
              <a:gd name="T12" fmla="*/ 23 w 310"/>
              <a:gd name="T13" fmla="*/ 125 h 230"/>
              <a:gd name="T14" fmla="*/ 131 w 310"/>
              <a:gd name="T15" fmla="*/ 16 h 230"/>
              <a:gd name="T16" fmla="*/ 179 w 310"/>
              <a:gd name="T17" fmla="*/ 15 h 230"/>
              <a:gd name="T18" fmla="*/ 289 w 310"/>
              <a:gd name="T19" fmla="*/ 125 h 230"/>
              <a:gd name="T20" fmla="*/ 300 w 310"/>
              <a:gd name="T21" fmla="*/ 190 h 230"/>
              <a:gd name="T22" fmla="*/ 257 w 310"/>
              <a:gd name="T23" fmla="*/ 22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0" h="230">
                <a:moveTo>
                  <a:pt x="257" y="225"/>
                </a:moveTo>
                <a:cubicBezTo>
                  <a:pt x="214" y="226"/>
                  <a:pt x="191" y="204"/>
                  <a:pt x="185" y="171"/>
                </a:cubicBezTo>
                <a:cubicBezTo>
                  <a:pt x="181" y="146"/>
                  <a:pt x="173" y="137"/>
                  <a:pt x="155" y="137"/>
                </a:cubicBezTo>
                <a:cubicBezTo>
                  <a:pt x="137" y="137"/>
                  <a:pt x="128" y="148"/>
                  <a:pt x="124" y="172"/>
                </a:cubicBezTo>
                <a:cubicBezTo>
                  <a:pt x="121" y="200"/>
                  <a:pt x="102" y="220"/>
                  <a:pt x="77" y="225"/>
                </a:cubicBezTo>
                <a:cubicBezTo>
                  <a:pt x="51" y="230"/>
                  <a:pt x="25" y="217"/>
                  <a:pt x="13" y="195"/>
                </a:cubicBezTo>
                <a:cubicBezTo>
                  <a:pt x="0" y="171"/>
                  <a:pt x="3" y="145"/>
                  <a:pt x="23" y="125"/>
                </a:cubicBezTo>
                <a:cubicBezTo>
                  <a:pt x="58" y="88"/>
                  <a:pt x="95" y="52"/>
                  <a:pt x="131" y="16"/>
                </a:cubicBezTo>
                <a:cubicBezTo>
                  <a:pt x="147" y="0"/>
                  <a:pt x="163" y="0"/>
                  <a:pt x="179" y="15"/>
                </a:cubicBezTo>
                <a:cubicBezTo>
                  <a:pt x="216" y="51"/>
                  <a:pt x="252" y="88"/>
                  <a:pt x="289" y="125"/>
                </a:cubicBezTo>
                <a:cubicBezTo>
                  <a:pt x="306" y="144"/>
                  <a:pt x="310" y="167"/>
                  <a:pt x="300" y="190"/>
                </a:cubicBezTo>
                <a:cubicBezTo>
                  <a:pt x="290" y="213"/>
                  <a:pt x="271" y="225"/>
                  <a:pt x="257" y="225"/>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13" name="Freeform 11"/>
          <p:cNvSpPr/>
          <p:nvPr/>
        </p:nvSpPr>
        <p:spPr bwMode="auto">
          <a:xfrm>
            <a:off x="5860177" y="4850479"/>
            <a:ext cx="543202" cy="538394"/>
          </a:xfrm>
          <a:custGeom>
            <a:avLst/>
            <a:gdLst>
              <a:gd name="T0" fmla="*/ 0 w 120"/>
              <a:gd name="T1" fmla="*/ 60 h 119"/>
              <a:gd name="T2" fmla="*/ 60 w 120"/>
              <a:gd name="T3" fmla="*/ 0 h 119"/>
              <a:gd name="T4" fmla="*/ 119 w 120"/>
              <a:gd name="T5" fmla="*/ 61 h 119"/>
              <a:gd name="T6" fmla="*/ 59 w 120"/>
              <a:gd name="T7" fmla="*/ 119 h 119"/>
              <a:gd name="T8" fmla="*/ 0 w 120"/>
              <a:gd name="T9" fmla="*/ 60 h 119"/>
            </a:gdLst>
            <a:ahLst/>
            <a:cxnLst>
              <a:cxn ang="0">
                <a:pos x="T0" y="T1"/>
              </a:cxn>
              <a:cxn ang="0">
                <a:pos x="T2" y="T3"/>
              </a:cxn>
              <a:cxn ang="0">
                <a:pos x="T4" y="T5"/>
              </a:cxn>
              <a:cxn ang="0">
                <a:pos x="T6" y="T7"/>
              </a:cxn>
              <a:cxn ang="0">
                <a:pos x="T8" y="T9"/>
              </a:cxn>
            </a:cxnLst>
            <a:rect l="0" t="0" r="r" b="b"/>
            <a:pathLst>
              <a:path w="120" h="119">
                <a:moveTo>
                  <a:pt x="0" y="60"/>
                </a:moveTo>
                <a:cubicBezTo>
                  <a:pt x="1" y="26"/>
                  <a:pt x="27" y="0"/>
                  <a:pt x="60" y="0"/>
                </a:cubicBezTo>
                <a:cubicBezTo>
                  <a:pt x="92" y="1"/>
                  <a:pt x="120" y="29"/>
                  <a:pt x="119" y="61"/>
                </a:cubicBezTo>
                <a:cubicBezTo>
                  <a:pt x="118" y="93"/>
                  <a:pt x="91" y="119"/>
                  <a:pt x="59" y="119"/>
                </a:cubicBezTo>
                <a:cubicBezTo>
                  <a:pt x="26" y="119"/>
                  <a:pt x="0" y="94"/>
                  <a:pt x="0" y="60"/>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6059400" y="5039755"/>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rgbClr val="0018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15" name="Freeform 157"/>
          <p:cNvSpPr>
            <a:spLocks noChangeAspect="1" noEditPoints="1"/>
          </p:cNvSpPr>
          <p:nvPr/>
        </p:nvSpPr>
        <p:spPr bwMode="auto">
          <a:xfrm>
            <a:off x="6031089" y="3985607"/>
            <a:ext cx="182150" cy="200964"/>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rgbClr val="00183C"/>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16" name="Freeform 7"/>
          <p:cNvSpPr/>
          <p:nvPr/>
        </p:nvSpPr>
        <p:spPr bwMode="auto">
          <a:xfrm>
            <a:off x="4893951" y="3035802"/>
            <a:ext cx="1038333" cy="1379635"/>
          </a:xfrm>
          <a:custGeom>
            <a:avLst/>
            <a:gdLst>
              <a:gd name="T0" fmla="*/ 59 w 229"/>
              <a:gd name="T1" fmla="*/ 305 h 305"/>
              <a:gd name="T2" fmla="*/ 4 w 229"/>
              <a:gd name="T3" fmla="*/ 252 h 305"/>
              <a:gd name="T4" fmla="*/ 49 w 229"/>
              <a:gd name="T5" fmla="*/ 186 h 305"/>
              <a:gd name="T6" fmla="*/ 63 w 229"/>
              <a:gd name="T7" fmla="*/ 184 h 305"/>
              <a:gd name="T8" fmla="*/ 92 w 229"/>
              <a:gd name="T9" fmla="*/ 152 h 305"/>
              <a:gd name="T10" fmla="*/ 62 w 229"/>
              <a:gd name="T11" fmla="*/ 123 h 305"/>
              <a:gd name="T12" fmla="*/ 3 w 229"/>
              <a:gd name="T13" fmla="*/ 62 h 305"/>
              <a:gd name="T14" fmla="*/ 37 w 229"/>
              <a:gd name="T15" fmla="*/ 10 h 305"/>
              <a:gd name="T16" fmla="*/ 97 w 229"/>
              <a:gd name="T17" fmla="*/ 16 h 305"/>
              <a:gd name="T18" fmla="*/ 216 w 229"/>
              <a:gd name="T19" fmla="*/ 135 h 305"/>
              <a:gd name="T20" fmla="*/ 214 w 229"/>
              <a:gd name="T21" fmla="*/ 176 h 305"/>
              <a:gd name="T22" fmla="*/ 94 w 229"/>
              <a:gd name="T23" fmla="*/ 294 h 305"/>
              <a:gd name="T24" fmla="*/ 59 w 229"/>
              <a:gd name="T25"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305">
                <a:moveTo>
                  <a:pt x="59" y="305"/>
                </a:moveTo>
                <a:cubicBezTo>
                  <a:pt x="33" y="303"/>
                  <a:pt x="7" y="279"/>
                  <a:pt x="4" y="252"/>
                </a:cubicBezTo>
                <a:cubicBezTo>
                  <a:pt x="0" y="221"/>
                  <a:pt x="19" y="193"/>
                  <a:pt x="49" y="186"/>
                </a:cubicBezTo>
                <a:cubicBezTo>
                  <a:pt x="53" y="185"/>
                  <a:pt x="58" y="185"/>
                  <a:pt x="63" y="184"/>
                </a:cubicBezTo>
                <a:cubicBezTo>
                  <a:pt x="82" y="181"/>
                  <a:pt x="93" y="169"/>
                  <a:pt x="92" y="152"/>
                </a:cubicBezTo>
                <a:cubicBezTo>
                  <a:pt x="90" y="134"/>
                  <a:pt x="80" y="126"/>
                  <a:pt x="62" y="123"/>
                </a:cubicBezTo>
                <a:cubicBezTo>
                  <a:pt x="24" y="118"/>
                  <a:pt x="3" y="96"/>
                  <a:pt x="3" y="62"/>
                </a:cubicBezTo>
                <a:cubicBezTo>
                  <a:pt x="3" y="38"/>
                  <a:pt x="16" y="21"/>
                  <a:pt x="37" y="10"/>
                </a:cubicBezTo>
                <a:cubicBezTo>
                  <a:pt x="58" y="0"/>
                  <a:pt x="80" y="1"/>
                  <a:pt x="97" y="16"/>
                </a:cubicBezTo>
                <a:cubicBezTo>
                  <a:pt x="138" y="55"/>
                  <a:pt x="177" y="94"/>
                  <a:pt x="216" y="135"/>
                </a:cubicBezTo>
                <a:cubicBezTo>
                  <a:pt x="229" y="148"/>
                  <a:pt x="226" y="163"/>
                  <a:pt x="214" y="176"/>
                </a:cubicBezTo>
                <a:cubicBezTo>
                  <a:pt x="174" y="216"/>
                  <a:pt x="135" y="256"/>
                  <a:pt x="94" y="294"/>
                </a:cubicBezTo>
                <a:cubicBezTo>
                  <a:pt x="86" y="302"/>
                  <a:pt x="71" y="302"/>
                  <a:pt x="59" y="305"/>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17" name="Freeform 12"/>
          <p:cNvSpPr/>
          <p:nvPr/>
        </p:nvSpPr>
        <p:spPr bwMode="auto">
          <a:xfrm>
            <a:off x="4365171" y="3463632"/>
            <a:ext cx="538395" cy="531185"/>
          </a:xfrm>
          <a:custGeom>
            <a:avLst/>
            <a:gdLst>
              <a:gd name="T0" fmla="*/ 60 w 119"/>
              <a:gd name="T1" fmla="*/ 117 h 117"/>
              <a:gd name="T2" fmla="*/ 1 w 119"/>
              <a:gd name="T3" fmla="*/ 60 h 117"/>
              <a:gd name="T4" fmla="*/ 59 w 119"/>
              <a:gd name="T5" fmla="*/ 0 h 117"/>
              <a:gd name="T6" fmla="*/ 118 w 119"/>
              <a:gd name="T7" fmla="*/ 58 h 117"/>
              <a:gd name="T8" fmla="*/ 60 w 119"/>
              <a:gd name="T9" fmla="*/ 117 h 117"/>
            </a:gdLst>
            <a:ahLst/>
            <a:cxnLst>
              <a:cxn ang="0">
                <a:pos x="T0" y="T1"/>
              </a:cxn>
              <a:cxn ang="0">
                <a:pos x="T2" y="T3"/>
              </a:cxn>
              <a:cxn ang="0">
                <a:pos x="T4" y="T5"/>
              </a:cxn>
              <a:cxn ang="0">
                <a:pos x="T6" y="T7"/>
              </a:cxn>
              <a:cxn ang="0">
                <a:pos x="T8" y="T9"/>
              </a:cxn>
            </a:cxnLst>
            <a:rect l="0" t="0" r="r" b="b"/>
            <a:pathLst>
              <a:path w="119" h="117">
                <a:moveTo>
                  <a:pt x="60" y="117"/>
                </a:moveTo>
                <a:cubicBezTo>
                  <a:pt x="27" y="117"/>
                  <a:pt x="1" y="92"/>
                  <a:pt x="1" y="60"/>
                </a:cubicBezTo>
                <a:cubicBezTo>
                  <a:pt x="0" y="26"/>
                  <a:pt x="25" y="0"/>
                  <a:pt x="59" y="0"/>
                </a:cubicBezTo>
                <a:cubicBezTo>
                  <a:pt x="92" y="0"/>
                  <a:pt x="118" y="26"/>
                  <a:pt x="118" y="58"/>
                </a:cubicBezTo>
                <a:cubicBezTo>
                  <a:pt x="119" y="90"/>
                  <a:pt x="92" y="117"/>
                  <a:pt x="60" y="117"/>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4574595" y="3653665"/>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rgbClr val="0018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nvGrpSpPr>
        <p:grpSpPr>
          <a:xfrm>
            <a:off x="5508146" y="3588790"/>
            <a:ext cx="161842" cy="218155"/>
            <a:chOff x="3722033" y="3714538"/>
            <a:chExt cx="500321" cy="674410"/>
          </a:xfrm>
          <a:solidFill>
            <a:srgbClr val="00183C"/>
          </a:solidFill>
        </p:grpSpPr>
        <p:sp>
          <p:nvSpPr>
            <p:cNvPr id="20"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21"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22"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grpSp>
      <p:sp>
        <p:nvSpPr>
          <p:cNvPr id="23" name="Freeform 5"/>
          <p:cNvSpPr/>
          <p:nvPr/>
        </p:nvSpPr>
        <p:spPr bwMode="auto">
          <a:xfrm>
            <a:off x="6307236" y="3030995"/>
            <a:ext cx="1055157" cy="1406075"/>
          </a:xfrm>
          <a:custGeom>
            <a:avLst/>
            <a:gdLst>
              <a:gd name="T0" fmla="*/ 166 w 233"/>
              <a:gd name="T1" fmla="*/ 0 h 311"/>
              <a:gd name="T2" fmla="*/ 227 w 233"/>
              <a:gd name="T3" fmla="*/ 54 h 311"/>
              <a:gd name="T4" fmla="*/ 182 w 233"/>
              <a:gd name="T5" fmla="*/ 123 h 311"/>
              <a:gd name="T6" fmla="*/ 164 w 233"/>
              <a:gd name="T7" fmla="*/ 126 h 311"/>
              <a:gd name="T8" fmla="*/ 139 w 233"/>
              <a:gd name="T9" fmla="*/ 153 h 311"/>
              <a:gd name="T10" fmla="*/ 162 w 233"/>
              <a:gd name="T11" fmla="*/ 183 h 311"/>
              <a:gd name="T12" fmla="*/ 178 w 233"/>
              <a:gd name="T13" fmla="*/ 185 h 311"/>
              <a:gd name="T14" fmla="*/ 228 w 233"/>
              <a:gd name="T15" fmla="*/ 231 h 311"/>
              <a:gd name="T16" fmla="*/ 197 w 233"/>
              <a:gd name="T17" fmla="*/ 297 h 311"/>
              <a:gd name="T18" fmla="*/ 128 w 233"/>
              <a:gd name="T19" fmla="*/ 289 h 311"/>
              <a:gd name="T20" fmla="*/ 20 w 233"/>
              <a:gd name="T21" fmla="*/ 182 h 311"/>
              <a:gd name="T22" fmla="*/ 21 w 233"/>
              <a:gd name="T23" fmla="*/ 126 h 311"/>
              <a:gd name="T24" fmla="*/ 121 w 233"/>
              <a:gd name="T25" fmla="*/ 26 h 311"/>
              <a:gd name="T26" fmla="*/ 166 w 233"/>
              <a:gd name="T27"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311">
                <a:moveTo>
                  <a:pt x="166" y="0"/>
                </a:moveTo>
                <a:cubicBezTo>
                  <a:pt x="198" y="5"/>
                  <a:pt x="224" y="26"/>
                  <a:pt x="227" y="54"/>
                </a:cubicBezTo>
                <a:cubicBezTo>
                  <a:pt x="232" y="87"/>
                  <a:pt x="213" y="116"/>
                  <a:pt x="182" y="123"/>
                </a:cubicBezTo>
                <a:cubicBezTo>
                  <a:pt x="176" y="125"/>
                  <a:pt x="170" y="124"/>
                  <a:pt x="164" y="126"/>
                </a:cubicBezTo>
                <a:cubicBezTo>
                  <a:pt x="149" y="129"/>
                  <a:pt x="140" y="137"/>
                  <a:pt x="139" y="153"/>
                </a:cubicBezTo>
                <a:cubicBezTo>
                  <a:pt x="138" y="169"/>
                  <a:pt x="147" y="179"/>
                  <a:pt x="162" y="183"/>
                </a:cubicBezTo>
                <a:cubicBezTo>
                  <a:pt x="167" y="185"/>
                  <a:pt x="173" y="184"/>
                  <a:pt x="178" y="185"/>
                </a:cubicBezTo>
                <a:cubicBezTo>
                  <a:pt x="201" y="189"/>
                  <a:pt x="224" y="210"/>
                  <a:pt x="228" y="231"/>
                </a:cubicBezTo>
                <a:cubicBezTo>
                  <a:pt x="233" y="257"/>
                  <a:pt x="219" y="285"/>
                  <a:pt x="197" y="297"/>
                </a:cubicBezTo>
                <a:cubicBezTo>
                  <a:pt x="171" y="311"/>
                  <a:pt x="148" y="309"/>
                  <a:pt x="128" y="289"/>
                </a:cubicBezTo>
                <a:cubicBezTo>
                  <a:pt x="92" y="254"/>
                  <a:pt x="56" y="218"/>
                  <a:pt x="20" y="182"/>
                </a:cubicBezTo>
                <a:cubicBezTo>
                  <a:pt x="0" y="162"/>
                  <a:pt x="0" y="147"/>
                  <a:pt x="21" y="126"/>
                </a:cubicBezTo>
                <a:cubicBezTo>
                  <a:pt x="54" y="93"/>
                  <a:pt x="87" y="58"/>
                  <a:pt x="121" y="26"/>
                </a:cubicBezTo>
                <a:cubicBezTo>
                  <a:pt x="134" y="15"/>
                  <a:pt x="151" y="8"/>
                  <a:pt x="166" y="0"/>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24" name="Freeform 8"/>
          <p:cNvSpPr/>
          <p:nvPr/>
        </p:nvSpPr>
        <p:spPr bwMode="auto">
          <a:xfrm>
            <a:off x="7335954" y="3451615"/>
            <a:ext cx="548009" cy="552816"/>
          </a:xfrm>
          <a:custGeom>
            <a:avLst/>
            <a:gdLst>
              <a:gd name="T0" fmla="*/ 121 w 121"/>
              <a:gd name="T1" fmla="*/ 61 h 122"/>
              <a:gd name="T2" fmla="*/ 62 w 121"/>
              <a:gd name="T3" fmla="*/ 121 h 122"/>
              <a:gd name="T4" fmla="*/ 0 w 121"/>
              <a:gd name="T5" fmla="*/ 62 h 122"/>
              <a:gd name="T6" fmla="*/ 59 w 121"/>
              <a:gd name="T7" fmla="*/ 1 h 122"/>
              <a:gd name="T8" fmla="*/ 121 w 121"/>
              <a:gd name="T9" fmla="*/ 61 h 122"/>
            </a:gdLst>
            <a:ahLst/>
            <a:cxnLst>
              <a:cxn ang="0">
                <a:pos x="T0" y="T1"/>
              </a:cxn>
              <a:cxn ang="0">
                <a:pos x="T2" y="T3"/>
              </a:cxn>
              <a:cxn ang="0">
                <a:pos x="T4" y="T5"/>
              </a:cxn>
              <a:cxn ang="0">
                <a:pos x="T6" y="T7"/>
              </a:cxn>
              <a:cxn ang="0">
                <a:pos x="T8" y="T9"/>
              </a:cxn>
            </a:cxnLst>
            <a:rect l="0" t="0" r="r" b="b"/>
            <a:pathLst>
              <a:path w="121" h="122">
                <a:moveTo>
                  <a:pt x="121" y="61"/>
                </a:moveTo>
                <a:cubicBezTo>
                  <a:pt x="121" y="95"/>
                  <a:pt x="96" y="121"/>
                  <a:pt x="62" y="121"/>
                </a:cubicBezTo>
                <a:cubicBezTo>
                  <a:pt x="28" y="122"/>
                  <a:pt x="1" y="96"/>
                  <a:pt x="0" y="62"/>
                </a:cubicBezTo>
                <a:cubicBezTo>
                  <a:pt x="0" y="30"/>
                  <a:pt x="27" y="2"/>
                  <a:pt x="59" y="1"/>
                </a:cubicBezTo>
                <a:cubicBezTo>
                  <a:pt x="93" y="0"/>
                  <a:pt x="121" y="27"/>
                  <a:pt x="121" y="61"/>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7555487" y="3644292"/>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rgbClr val="0018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grpSp>
        <p:nvGrpSpPr>
          <p:cNvPr id="26" name="组合 25"/>
          <p:cNvGrpSpPr>
            <a:grpSpLocks noChangeAspect="1"/>
          </p:cNvGrpSpPr>
          <p:nvPr/>
        </p:nvGrpSpPr>
        <p:grpSpPr>
          <a:xfrm>
            <a:off x="6517552" y="3637124"/>
            <a:ext cx="210492" cy="179103"/>
            <a:chOff x="7909299" y="3772690"/>
            <a:chExt cx="667095" cy="567616"/>
          </a:xfrm>
          <a:solidFill>
            <a:srgbClr val="00183C"/>
          </a:solidFill>
        </p:grpSpPr>
        <p:sp>
          <p:nvSpPr>
            <p:cNvPr id="27"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28"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grpSp>
      <p:sp>
        <p:nvSpPr>
          <p:cNvPr id="29" name="Freeform 6"/>
          <p:cNvSpPr/>
          <p:nvPr/>
        </p:nvSpPr>
        <p:spPr bwMode="auto">
          <a:xfrm>
            <a:off x="5429942" y="2492601"/>
            <a:ext cx="1398864" cy="1040736"/>
          </a:xfrm>
          <a:custGeom>
            <a:avLst/>
            <a:gdLst>
              <a:gd name="T0" fmla="*/ 52 w 309"/>
              <a:gd name="T1" fmla="*/ 4 h 230"/>
              <a:gd name="T2" fmla="*/ 124 w 309"/>
              <a:gd name="T3" fmla="*/ 59 h 230"/>
              <a:gd name="T4" fmla="*/ 155 w 309"/>
              <a:gd name="T5" fmla="*/ 93 h 230"/>
              <a:gd name="T6" fmla="*/ 185 w 309"/>
              <a:gd name="T7" fmla="*/ 58 h 230"/>
              <a:gd name="T8" fmla="*/ 232 w 309"/>
              <a:gd name="T9" fmla="*/ 5 h 230"/>
              <a:gd name="T10" fmla="*/ 297 w 309"/>
              <a:gd name="T11" fmla="*/ 35 h 230"/>
              <a:gd name="T12" fmla="*/ 287 w 309"/>
              <a:gd name="T13" fmla="*/ 105 h 230"/>
              <a:gd name="T14" fmla="*/ 178 w 309"/>
              <a:gd name="T15" fmla="*/ 214 h 230"/>
              <a:gd name="T16" fmla="*/ 131 w 309"/>
              <a:gd name="T17" fmla="*/ 215 h 230"/>
              <a:gd name="T18" fmla="*/ 21 w 309"/>
              <a:gd name="T19" fmla="*/ 104 h 230"/>
              <a:gd name="T20" fmla="*/ 10 w 309"/>
              <a:gd name="T21" fmla="*/ 40 h 230"/>
              <a:gd name="T22" fmla="*/ 52 w 309"/>
              <a:gd name="T23"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9" h="230">
                <a:moveTo>
                  <a:pt x="52" y="4"/>
                </a:moveTo>
                <a:cubicBezTo>
                  <a:pt x="95" y="4"/>
                  <a:pt x="119" y="25"/>
                  <a:pt x="124" y="59"/>
                </a:cubicBezTo>
                <a:cubicBezTo>
                  <a:pt x="128" y="83"/>
                  <a:pt x="137" y="93"/>
                  <a:pt x="155" y="93"/>
                </a:cubicBezTo>
                <a:cubicBezTo>
                  <a:pt x="172" y="93"/>
                  <a:pt x="181" y="82"/>
                  <a:pt x="185" y="58"/>
                </a:cubicBezTo>
                <a:cubicBezTo>
                  <a:pt x="189" y="30"/>
                  <a:pt x="207" y="9"/>
                  <a:pt x="232" y="5"/>
                </a:cubicBezTo>
                <a:cubicBezTo>
                  <a:pt x="258" y="0"/>
                  <a:pt x="284" y="13"/>
                  <a:pt x="297" y="35"/>
                </a:cubicBezTo>
                <a:cubicBezTo>
                  <a:pt x="309" y="58"/>
                  <a:pt x="306" y="85"/>
                  <a:pt x="287" y="105"/>
                </a:cubicBezTo>
                <a:cubicBezTo>
                  <a:pt x="251" y="142"/>
                  <a:pt x="215" y="178"/>
                  <a:pt x="178" y="214"/>
                </a:cubicBezTo>
                <a:cubicBezTo>
                  <a:pt x="163" y="230"/>
                  <a:pt x="146" y="230"/>
                  <a:pt x="131" y="215"/>
                </a:cubicBezTo>
                <a:cubicBezTo>
                  <a:pt x="94" y="178"/>
                  <a:pt x="57" y="142"/>
                  <a:pt x="21" y="104"/>
                </a:cubicBezTo>
                <a:cubicBezTo>
                  <a:pt x="3" y="86"/>
                  <a:pt x="0" y="63"/>
                  <a:pt x="10" y="40"/>
                </a:cubicBezTo>
                <a:cubicBezTo>
                  <a:pt x="19" y="17"/>
                  <a:pt x="38" y="5"/>
                  <a:pt x="52" y="4"/>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30" name="Freeform 9"/>
          <p:cNvSpPr/>
          <p:nvPr/>
        </p:nvSpPr>
        <p:spPr bwMode="auto">
          <a:xfrm>
            <a:off x="5850563" y="1966223"/>
            <a:ext cx="543202" cy="543202"/>
          </a:xfrm>
          <a:custGeom>
            <a:avLst/>
            <a:gdLst>
              <a:gd name="T0" fmla="*/ 120 w 120"/>
              <a:gd name="T1" fmla="*/ 60 h 120"/>
              <a:gd name="T2" fmla="*/ 60 w 120"/>
              <a:gd name="T3" fmla="*/ 119 h 120"/>
              <a:gd name="T4" fmla="*/ 1 w 120"/>
              <a:gd name="T5" fmla="*/ 58 h 120"/>
              <a:gd name="T6" fmla="*/ 61 w 120"/>
              <a:gd name="T7" fmla="*/ 0 h 120"/>
              <a:gd name="T8" fmla="*/ 120 w 120"/>
              <a:gd name="T9" fmla="*/ 60 h 120"/>
            </a:gdLst>
            <a:ahLst/>
            <a:cxnLst>
              <a:cxn ang="0">
                <a:pos x="T0" y="T1"/>
              </a:cxn>
              <a:cxn ang="0">
                <a:pos x="T2" y="T3"/>
              </a:cxn>
              <a:cxn ang="0">
                <a:pos x="T4" y="T5"/>
              </a:cxn>
              <a:cxn ang="0">
                <a:pos x="T6" y="T7"/>
              </a:cxn>
              <a:cxn ang="0">
                <a:pos x="T8" y="T9"/>
              </a:cxn>
            </a:cxnLst>
            <a:rect l="0" t="0" r="r" b="b"/>
            <a:pathLst>
              <a:path w="120" h="120">
                <a:moveTo>
                  <a:pt x="120" y="60"/>
                </a:moveTo>
                <a:cubicBezTo>
                  <a:pt x="120" y="94"/>
                  <a:pt x="93" y="120"/>
                  <a:pt x="60" y="119"/>
                </a:cubicBezTo>
                <a:cubicBezTo>
                  <a:pt x="28" y="119"/>
                  <a:pt x="0" y="91"/>
                  <a:pt x="1" y="58"/>
                </a:cubicBezTo>
                <a:cubicBezTo>
                  <a:pt x="2" y="27"/>
                  <a:pt x="29" y="1"/>
                  <a:pt x="61" y="0"/>
                </a:cubicBezTo>
                <a:cubicBezTo>
                  <a:pt x="95" y="0"/>
                  <a:pt x="120" y="26"/>
                  <a:pt x="120" y="60"/>
                </a:cubicBezTo>
                <a:close/>
              </a:path>
            </a:pathLst>
          </a:cu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6066271" y="2139544"/>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rgbClr val="0018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83C"/>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6059400" y="3091044"/>
            <a:ext cx="198879" cy="199073"/>
            <a:chOff x="5240338" y="2657475"/>
            <a:chExt cx="1630363" cy="1631951"/>
          </a:xfrm>
          <a:solidFill>
            <a:srgbClr val="00183C"/>
          </a:solidFill>
        </p:grpSpPr>
        <p:sp>
          <p:nvSpPr>
            <p:cNvPr id="33"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34"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35"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sp>
          <p:nvSpPr>
            <p:cNvPr id="36"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183C"/>
                </a:solidFill>
                <a:latin typeface="微软雅黑" panose="020B0503020204020204" pitchFamily="34" charset="-122"/>
                <a:ea typeface="微软雅黑" panose="020B0503020204020204" pitchFamily="34" charset="-122"/>
              </a:endParaRPr>
            </a:p>
          </p:txBody>
        </p:sp>
      </p:grpSp>
      <p:sp>
        <p:nvSpPr>
          <p:cNvPr id="37" name="TextBox 76"/>
          <p:cNvSpPr txBox="1"/>
          <p:nvPr/>
        </p:nvSpPr>
        <p:spPr>
          <a:xfrm>
            <a:off x="1857080" y="1928122"/>
            <a:ext cx="2522513" cy="369332"/>
          </a:xfrm>
          <a:prstGeom prst="rect">
            <a:avLst/>
          </a:prstGeom>
          <a:noFill/>
        </p:spPr>
        <p:txBody>
          <a:bodyPr wrap="square" rtlCol="0">
            <a:spAutoFit/>
          </a:bodyPr>
          <a:lstStyle/>
          <a:p>
            <a:pPr algn="r"/>
            <a:r>
              <a:rPr lang="en-US" altLang="zh-CN" dirty="0" smtClean="0">
                <a:solidFill>
                  <a:srgbClr val="C29230"/>
                </a:solidFill>
                <a:latin typeface="微软雅黑" panose="020B0503020204020204" pitchFamily="34" charset="-122"/>
                <a:ea typeface="微软雅黑" panose="020B0503020204020204" pitchFamily="34" charset="-122"/>
              </a:rPr>
              <a:t>Add your title here</a:t>
            </a:r>
            <a:endParaRPr lang="zh-CN" altLang="en-US" dirty="0">
              <a:solidFill>
                <a:srgbClr val="C29230"/>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328248" y="2297454"/>
            <a:ext cx="3051344" cy="652486"/>
          </a:xfrm>
          <a:prstGeom prst="rect">
            <a:avLst/>
          </a:prstGeom>
          <a:noFill/>
        </p:spPr>
        <p:txBody>
          <a:bodyPr wrap="square" rtlCol="0">
            <a:spAutoFit/>
          </a:bodyPr>
          <a:lstStyle/>
          <a:p>
            <a:pPr algn="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39" name="TextBox 76"/>
          <p:cNvSpPr txBox="1"/>
          <p:nvPr/>
        </p:nvSpPr>
        <p:spPr>
          <a:xfrm>
            <a:off x="1857081" y="4469286"/>
            <a:ext cx="2522512" cy="369332"/>
          </a:xfrm>
          <a:prstGeom prst="rect">
            <a:avLst/>
          </a:prstGeom>
          <a:noFill/>
        </p:spPr>
        <p:txBody>
          <a:bodyPr wrap="square" rtlCol="0">
            <a:spAutoFit/>
          </a:bodyPr>
          <a:lstStyle/>
          <a:p>
            <a:pPr algn="r"/>
            <a:r>
              <a:rPr lang="en-US" altLang="zh-CN" dirty="0" smtClean="0">
                <a:solidFill>
                  <a:srgbClr val="C29230"/>
                </a:solidFill>
                <a:latin typeface="微软雅黑" panose="020B0503020204020204" pitchFamily="34" charset="-122"/>
                <a:ea typeface="微软雅黑" panose="020B0503020204020204" pitchFamily="34" charset="-122"/>
              </a:rPr>
              <a:t>Add your title here</a:t>
            </a:r>
            <a:endParaRPr lang="zh-CN" altLang="en-US" dirty="0">
              <a:solidFill>
                <a:srgbClr val="C29230"/>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1328248" y="4838618"/>
            <a:ext cx="3051344" cy="652486"/>
          </a:xfrm>
          <a:prstGeom prst="rect">
            <a:avLst/>
          </a:prstGeom>
          <a:noFill/>
        </p:spPr>
        <p:txBody>
          <a:bodyPr wrap="square" rtlCol="0">
            <a:spAutoFit/>
          </a:bodyPr>
          <a:lstStyle/>
          <a:p>
            <a:pPr algn="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41" name="TextBox 76"/>
          <p:cNvSpPr txBox="1"/>
          <p:nvPr/>
        </p:nvSpPr>
        <p:spPr>
          <a:xfrm>
            <a:off x="7883963" y="1928122"/>
            <a:ext cx="2560936" cy="369332"/>
          </a:xfrm>
          <a:prstGeom prst="rect">
            <a:avLst/>
          </a:prstGeom>
          <a:noFill/>
        </p:spPr>
        <p:txBody>
          <a:bodyPr wrap="square" rtlCol="0">
            <a:spAutoFit/>
          </a:bodyPr>
          <a:lstStyle/>
          <a:p>
            <a:r>
              <a:rPr lang="en-US" altLang="zh-CN" dirty="0" smtClean="0">
                <a:solidFill>
                  <a:srgbClr val="C29230"/>
                </a:solidFill>
                <a:latin typeface="微软雅黑" panose="020B0503020204020204" pitchFamily="34" charset="-122"/>
                <a:ea typeface="微软雅黑" panose="020B0503020204020204" pitchFamily="34" charset="-122"/>
              </a:rPr>
              <a:t>Add your title here</a:t>
            </a:r>
            <a:endParaRPr lang="zh-CN" altLang="en-US" dirty="0">
              <a:solidFill>
                <a:srgbClr val="C29230"/>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883963" y="2297454"/>
            <a:ext cx="3051344" cy="652486"/>
          </a:xfrm>
          <a:prstGeom prst="rect">
            <a:avLst/>
          </a:prstGeom>
          <a:noFill/>
        </p:spPr>
        <p:txBody>
          <a:bodyPr wrap="square" rtlCol="0">
            <a:spAutoFit/>
          </a:bodyPr>
          <a:lstStyle/>
          <a:p>
            <a:pP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43" name="TextBox 76"/>
          <p:cNvSpPr txBox="1"/>
          <p:nvPr/>
        </p:nvSpPr>
        <p:spPr>
          <a:xfrm>
            <a:off x="7883963" y="4469286"/>
            <a:ext cx="2560936" cy="369332"/>
          </a:xfrm>
          <a:prstGeom prst="rect">
            <a:avLst/>
          </a:prstGeom>
          <a:noFill/>
        </p:spPr>
        <p:txBody>
          <a:bodyPr wrap="square" rtlCol="0">
            <a:spAutoFit/>
          </a:bodyPr>
          <a:lstStyle/>
          <a:p>
            <a:r>
              <a:rPr lang="en-US" altLang="zh-CN" dirty="0" smtClean="0">
                <a:solidFill>
                  <a:srgbClr val="C29230"/>
                </a:solidFill>
                <a:latin typeface="微软雅黑" panose="020B0503020204020204" pitchFamily="34" charset="-122"/>
                <a:ea typeface="微软雅黑" panose="020B0503020204020204" pitchFamily="34" charset="-122"/>
              </a:rPr>
              <a:t>Add your title here</a:t>
            </a:r>
            <a:endParaRPr lang="zh-CN" altLang="en-US" dirty="0">
              <a:solidFill>
                <a:srgbClr val="C29230"/>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7883963" y="4838618"/>
            <a:ext cx="3051344" cy="652486"/>
          </a:xfrm>
          <a:prstGeom prst="rect">
            <a:avLst/>
          </a:prstGeom>
          <a:noFill/>
        </p:spPr>
        <p:txBody>
          <a:bodyPr wrap="square" rtlCol="0">
            <a:spAutoFit/>
          </a:bodyPr>
          <a:lstStyle/>
          <a:p>
            <a:pPr>
              <a:lnSpc>
                <a:spcPct val="130000"/>
              </a:lnSpc>
            </a:pPr>
            <a:r>
              <a:rPr lang="en-US" altLang="zh-CN" sz="140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grpSp>
        <p:nvGrpSpPr>
          <p:cNvPr id="4" name="组合 3"/>
          <p:cNvGrpSpPr/>
          <p:nvPr/>
        </p:nvGrpSpPr>
        <p:grpSpPr>
          <a:xfrm>
            <a:off x="-7938" y="1614689"/>
            <a:ext cx="6347906" cy="4231937"/>
            <a:chOff x="-7938" y="1796634"/>
            <a:chExt cx="4897097" cy="3264731"/>
          </a:xfrm>
        </p:grpSpPr>
        <p:pic>
          <p:nvPicPr>
            <p:cNvPr id="47" name="图片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 y="1796634"/>
              <a:ext cx="4897097" cy="3264731"/>
            </a:xfrm>
            <a:prstGeom prst="rect">
              <a:avLst/>
            </a:prstGeom>
          </p:spPr>
        </p:pic>
        <p:sp>
          <p:nvSpPr>
            <p:cNvPr id="3" name="矩形 2"/>
            <p:cNvSpPr/>
            <p:nvPr/>
          </p:nvSpPr>
          <p:spPr>
            <a:xfrm>
              <a:off x="0" y="1796634"/>
              <a:ext cx="4889159" cy="3264731"/>
            </a:xfrm>
            <a:prstGeom prst="rect">
              <a:avLst/>
            </a:prstGeom>
            <a:solidFill>
              <a:srgbClr val="00183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889158" y="1894247"/>
            <a:ext cx="7302842" cy="3672823"/>
          </a:xfrm>
          <a:prstGeom prst="rect">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76"/>
          <p:cNvSpPr txBox="1"/>
          <p:nvPr/>
        </p:nvSpPr>
        <p:spPr>
          <a:xfrm>
            <a:off x="5489540" y="2229780"/>
            <a:ext cx="1635392" cy="461665"/>
          </a:xfrm>
          <a:prstGeom prst="rect">
            <a:avLst/>
          </a:prstGeom>
          <a:noFill/>
        </p:spPr>
        <p:txBody>
          <a:bodyPr wrap="square" rtlCol="0">
            <a:spAutoFit/>
          </a:bodyPr>
          <a:lstStyle/>
          <a:p>
            <a:r>
              <a:rPr lang="zh-CN" altLang="en-US" sz="2400" b="1" dirty="0" smtClean="0">
                <a:solidFill>
                  <a:srgbClr val="00183C"/>
                </a:solidFill>
                <a:latin typeface="微软雅黑" panose="020B0503020204020204" pitchFamily="34" charset="-122"/>
                <a:ea typeface="微软雅黑" panose="020B0503020204020204" pitchFamily="34" charset="-122"/>
              </a:rPr>
              <a:t>添加标题</a:t>
            </a:r>
            <a:endParaRPr lang="zh-CN" altLang="en-US" sz="2400" b="1" dirty="0">
              <a:solidFill>
                <a:srgbClr val="00183C"/>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5489540" y="2792739"/>
            <a:ext cx="5674329" cy="1372683"/>
          </a:xfrm>
          <a:prstGeom prst="rect">
            <a:avLst/>
          </a:prstGeom>
          <a:noFill/>
        </p:spPr>
        <p:txBody>
          <a:bodyPr wrap="square" rtlCol="0">
            <a:spAutoFit/>
          </a:bodyPr>
          <a:lstStyle/>
          <a:p>
            <a:pPr>
              <a:lnSpc>
                <a:spcPct val="130000"/>
              </a:lnSpc>
            </a:pPr>
            <a:r>
              <a:rPr lang="en-US" altLang="zh-CN" sz="1600" dirty="0" smtClean="0">
                <a:solidFill>
                  <a:srgbClr val="00183C"/>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p>
        </p:txBody>
      </p:sp>
      <p:sp>
        <p:nvSpPr>
          <p:cNvPr id="49" name="文本框 48"/>
          <p:cNvSpPr txBox="1"/>
          <p:nvPr/>
        </p:nvSpPr>
        <p:spPr>
          <a:xfrm>
            <a:off x="5489540" y="4485510"/>
            <a:ext cx="5674329" cy="701346"/>
          </a:xfrm>
          <a:prstGeom prst="rect">
            <a:avLst/>
          </a:prstGeom>
          <a:noFill/>
        </p:spPr>
        <p:txBody>
          <a:bodyPr wrap="square" rtlCol="0">
            <a:spAutoFit/>
          </a:bodyPr>
          <a:lstStyle/>
          <a:p>
            <a:pPr>
              <a:lnSpc>
                <a:spcPct val="130000"/>
              </a:lnSpc>
            </a:pPr>
            <a:r>
              <a:rPr lang="en-US" altLang="zh-CN" sz="1600" dirty="0" smtClean="0">
                <a:solidFill>
                  <a:srgbClr val="00183C"/>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10"/>
          <p:cNvSpPr/>
          <p:nvPr/>
        </p:nvSpPr>
        <p:spPr>
          <a:xfrm>
            <a:off x="6637348" y="1884857"/>
            <a:ext cx="1344124" cy="1344124"/>
          </a:xfrm>
          <a:prstGeom prst="teardrop">
            <a:avLst/>
          </a:pr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C29230"/>
              </a:solidFill>
            </a:endParaRPr>
          </a:p>
        </p:txBody>
      </p:sp>
      <p:sp>
        <p:nvSpPr>
          <p:cNvPr id="6" name="Rectangle 10"/>
          <p:cNvSpPr/>
          <p:nvPr/>
        </p:nvSpPr>
        <p:spPr>
          <a:xfrm>
            <a:off x="4078793" y="3228981"/>
            <a:ext cx="1344124" cy="1344124"/>
          </a:xfrm>
          <a:prstGeom prst="teardrop">
            <a:avLst/>
          </a:pr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C29230"/>
              </a:solidFill>
            </a:endParaRPr>
          </a:p>
        </p:txBody>
      </p:sp>
      <p:sp>
        <p:nvSpPr>
          <p:cNvPr id="7" name="Rectangle 10"/>
          <p:cNvSpPr/>
          <p:nvPr/>
        </p:nvSpPr>
        <p:spPr>
          <a:xfrm>
            <a:off x="1651971" y="1880289"/>
            <a:ext cx="1344124" cy="1344124"/>
          </a:xfrm>
          <a:prstGeom prst="teardrop">
            <a:avLst/>
          </a:pr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C29230"/>
              </a:solidFill>
            </a:endParaRPr>
          </a:p>
        </p:txBody>
      </p:sp>
      <p:sp>
        <p:nvSpPr>
          <p:cNvPr id="8" name="Rectangle 10"/>
          <p:cNvSpPr/>
          <p:nvPr/>
        </p:nvSpPr>
        <p:spPr>
          <a:xfrm>
            <a:off x="9195905" y="3212928"/>
            <a:ext cx="1344124" cy="1344124"/>
          </a:xfrm>
          <a:prstGeom prst="teardrop">
            <a:avLst/>
          </a:prstGeom>
          <a:solidFill>
            <a:srgbClr val="C2923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C29230"/>
              </a:solidFill>
            </a:endParaRPr>
          </a:p>
        </p:txBody>
      </p:sp>
      <p:sp>
        <p:nvSpPr>
          <p:cNvPr id="11" name="AutoShape 16"/>
          <p:cNvSpPr/>
          <p:nvPr/>
        </p:nvSpPr>
        <p:spPr bwMode="auto">
          <a:xfrm>
            <a:off x="9840393" y="3859489"/>
            <a:ext cx="55148" cy="559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rgbClr val="00183C"/>
          </a:solid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12" name="AutoShape 17"/>
          <p:cNvSpPr/>
          <p:nvPr/>
        </p:nvSpPr>
        <p:spPr bwMode="auto">
          <a:xfrm>
            <a:off x="9646996" y="3624541"/>
            <a:ext cx="441942" cy="429099"/>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rgbClr val="00183C"/>
          </a:solid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grpSp>
        <p:nvGrpSpPr>
          <p:cNvPr id="13" name="组合 12"/>
          <p:cNvGrpSpPr/>
          <p:nvPr/>
        </p:nvGrpSpPr>
        <p:grpSpPr>
          <a:xfrm>
            <a:off x="7088439" y="2294187"/>
            <a:ext cx="441942" cy="442697"/>
            <a:chOff x="7143757" y="2666996"/>
            <a:chExt cx="488067" cy="488901"/>
          </a:xfrm>
          <a:solidFill>
            <a:srgbClr val="00183C"/>
          </a:solidFill>
        </p:grpSpPr>
        <p:sp>
          <p:nvSpPr>
            <p:cNvPr id="14" name="AutoShape 18"/>
            <p:cNvSpPr/>
            <p:nvPr/>
          </p:nvSpPr>
          <p:spPr bwMode="auto">
            <a:xfrm>
              <a:off x="7143757" y="266699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15" name="AutoShape 19"/>
            <p:cNvSpPr/>
            <p:nvPr/>
          </p:nvSpPr>
          <p:spPr bwMode="auto">
            <a:xfrm>
              <a:off x="725054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16" name="AutoShape 20"/>
            <p:cNvSpPr/>
            <p:nvPr/>
          </p:nvSpPr>
          <p:spPr bwMode="auto">
            <a:xfrm>
              <a:off x="725054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17" name="AutoShape 21"/>
            <p:cNvSpPr/>
            <p:nvPr/>
          </p:nvSpPr>
          <p:spPr bwMode="auto">
            <a:xfrm>
              <a:off x="725054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18" name="AutoShape 22"/>
            <p:cNvSpPr/>
            <p:nvPr/>
          </p:nvSpPr>
          <p:spPr bwMode="auto">
            <a:xfrm>
              <a:off x="735733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19" name="AutoShape 23"/>
            <p:cNvSpPr/>
            <p:nvPr/>
          </p:nvSpPr>
          <p:spPr bwMode="auto">
            <a:xfrm>
              <a:off x="735733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20" name="AutoShape 24"/>
            <p:cNvSpPr/>
            <p:nvPr/>
          </p:nvSpPr>
          <p:spPr bwMode="auto">
            <a:xfrm>
              <a:off x="735733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21" name="AutoShape 25"/>
            <p:cNvSpPr/>
            <p:nvPr/>
          </p:nvSpPr>
          <p:spPr bwMode="auto">
            <a:xfrm>
              <a:off x="7464131"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22" name="AutoShape 26"/>
            <p:cNvSpPr/>
            <p:nvPr/>
          </p:nvSpPr>
          <p:spPr bwMode="auto">
            <a:xfrm>
              <a:off x="7464131"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23" name="AutoShape 27"/>
            <p:cNvSpPr/>
            <p:nvPr/>
          </p:nvSpPr>
          <p:spPr bwMode="auto">
            <a:xfrm>
              <a:off x="7464131"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grpSp>
      <p:sp>
        <p:nvSpPr>
          <p:cNvPr id="24" name="AutoShape 28"/>
          <p:cNvSpPr/>
          <p:nvPr/>
        </p:nvSpPr>
        <p:spPr bwMode="auto">
          <a:xfrm>
            <a:off x="2102685" y="2294186"/>
            <a:ext cx="442697" cy="4426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00183C"/>
          </a:solid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25" name="AutoShape 100"/>
          <p:cNvSpPr/>
          <p:nvPr/>
        </p:nvSpPr>
        <p:spPr bwMode="auto">
          <a:xfrm>
            <a:off x="4557458" y="3624542"/>
            <a:ext cx="386795" cy="4426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rgbClr val="00183C"/>
          </a:solidFill>
          <a:ln>
            <a:noFill/>
          </a:ln>
          <a:effectLst/>
        </p:spPr>
        <p:txBody>
          <a:bodyPr lIns="50800" tIns="50800" rIns="50800" bIns="50800" anchor="ctr"/>
          <a:lstStyle/>
          <a:p>
            <a:pPr defTabSz="608965"/>
            <a:endParaRPr lang="en-US" sz="4000">
              <a:solidFill>
                <a:srgbClr val="C29230"/>
              </a:solidFill>
              <a:effectLst>
                <a:outerShdw blurRad="38100" dist="38100" dir="2700000" algn="tl">
                  <a:srgbClr val="000000"/>
                </a:outerShdw>
              </a:effectLst>
            </a:endParaRPr>
          </a:p>
        </p:txBody>
      </p:sp>
      <p:sp>
        <p:nvSpPr>
          <p:cNvPr id="26" name="TextBox 76"/>
          <p:cNvSpPr txBox="1"/>
          <p:nvPr/>
        </p:nvSpPr>
        <p:spPr>
          <a:xfrm>
            <a:off x="1569630" y="3365807"/>
            <a:ext cx="1524249" cy="307777"/>
          </a:xfrm>
          <a:prstGeom prst="rect">
            <a:avLst/>
          </a:prstGeom>
          <a:noFill/>
        </p:spPr>
        <p:txBody>
          <a:bodyPr wrap="square" rtlCol="0">
            <a:spAutoFit/>
          </a:bodyPr>
          <a:lstStyle/>
          <a:p>
            <a:pPr algn="ctr"/>
            <a:r>
              <a:rPr lang="en-US" altLang="zh-CN" sz="14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7" name="文本框 26"/>
          <p:cNvSpPr txBox="1"/>
          <p:nvPr/>
        </p:nvSpPr>
        <p:spPr>
          <a:xfrm>
            <a:off x="1177355" y="3699841"/>
            <a:ext cx="2293357" cy="812530"/>
          </a:xfrm>
          <a:prstGeom prst="rect">
            <a:avLst/>
          </a:prstGeom>
          <a:noFill/>
        </p:spPr>
        <p:txBody>
          <a:bodyPr wrap="square" rtlCol="0">
            <a:spAutoFit/>
          </a:bodyPr>
          <a:lstStyle/>
          <a:p>
            <a:pPr algn="ct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28" name="TextBox 76"/>
          <p:cNvSpPr txBox="1"/>
          <p:nvPr/>
        </p:nvSpPr>
        <p:spPr>
          <a:xfrm>
            <a:off x="3996452" y="4696163"/>
            <a:ext cx="1524249" cy="307777"/>
          </a:xfrm>
          <a:prstGeom prst="rect">
            <a:avLst/>
          </a:prstGeom>
          <a:noFill/>
        </p:spPr>
        <p:txBody>
          <a:bodyPr wrap="square" rtlCol="0">
            <a:spAutoFit/>
          </a:bodyPr>
          <a:lstStyle/>
          <a:p>
            <a:pPr algn="ctr"/>
            <a:r>
              <a:rPr lang="en-US" altLang="zh-CN" sz="14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29" name="文本框 28"/>
          <p:cNvSpPr txBox="1"/>
          <p:nvPr/>
        </p:nvSpPr>
        <p:spPr>
          <a:xfrm>
            <a:off x="3604177" y="5030197"/>
            <a:ext cx="2293357" cy="812530"/>
          </a:xfrm>
          <a:prstGeom prst="rect">
            <a:avLst/>
          </a:prstGeom>
          <a:noFill/>
        </p:spPr>
        <p:txBody>
          <a:bodyPr wrap="square" rtlCol="0">
            <a:spAutoFit/>
          </a:bodyPr>
          <a:lstStyle/>
          <a:p>
            <a:pPr algn="ct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30" name="TextBox 76"/>
          <p:cNvSpPr txBox="1"/>
          <p:nvPr/>
        </p:nvSpPr>
        <p:spPr>
          <a:xfrm>
            <a:off x="6555007" y="3365807"/>
            <a:ext cx="1524249" cy="307777"/>
          </a:xfrm>
          <a:prstGeom prst="rect">
            <a:avLst/>
          </a:prstGeom>
          <a:noFill/>
        </p:spPr>
        <p:txBody>
          <a:bodyPr wrap="square" rtlCol="0">
            <a:spAutoFit/>
          </a:bodyPr>
          <a:lstStyle/>
          <a:p>
            <a:pPr algn="ctr"/>
            <a:r>
              <a:rPr lang="en-US" altLang="zh-CN" sz="14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31" name="文本框 30"/>
          <p:cNvSpPr txBox="1"/>
          <p:nvPr/>
        </p:nvSpPr>
        <p:spPr>
          <a:xfrm>
            <a:off x="6162732" y="3699841"/>
            <a:ext cx="2293357" cy="812530"/>
          </a:xfrm>
          <a:prstGeom prst="rect">
            <a:avLst/>
          </a:prstGeom>
          <a:noFill/>
        </p:spPr>
        <p:txBody>
          <a:bodyPr wrap="square" rtlCol="0">
            <a:spAutoFit/>
          </a:bodyPr>
          <a:lstStyle/>
          <a:p>
            <a:pPr algn="ct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32" name="TextBox 76"/>
          <p:cNvSpPr txBox="1"/>
          <p:nvPr/>
        </p:nvSpPr>
        <p:spPr>
          <a:xfrm>
            <a:off x="9113564" y="4696163"/>
            <a:ext cx="1524249" cy="307777"/>
          </a:xfrm>
          <a:prstGeom prst="rect">
            <a:avLst/>
          </a:prstGeom>
          <a:noFill/>
        </p:spPr>
        <p:txBody>
          <a:bodyPr wrap="square" rtlCol="0">
            <a:spAutoFit/>
          </a:bodyPr>
          <a:lstStyle/>
          <a:p>
            <a:pPr algn="ctr"/>
            <a:r>
              <a:rPr lang="en-US" altLang="zh-CN" sz="1400" dirty="0" smtClean="0">
                <a:solidFill>
                  <a:srgbClr val="C29230"/>
                </a:solidFill>
                <a:latin typeface="微软雅黑" panose="020B0503020204020204" pitchFamily="34" charset="-122"/>
                <a:ea typeface="微软雅黑" panose="020B0503020204020204" pitchFamily="34" charset="-122"/>
              </a:rPr>
              <a:t>Add title here</a:t>
            </a:r>
          </a:p>
        </p:txBody>
      </p:sp>
      <p:sp>
        <p:nvSpPr>
          <p:cNvPr id="33" name="文本框 32"/>
          <p:cNvSpPr txBox="1"/>
          <p:nvPr/>
        </p:nvSpPr>
        <p:spPr>
          <a:xfrm>
            <a:off x="8721289" y="5030197"/>
            <a:ext cx="2293357" cy="812530"/>
          </a:xfrm>
          <a:prstGeom prst="rect">
            <a:avLst/>
          </a:prstGeom>
          <a:noFill/>
        </p:spPr>
        <p:txBody>
          <a:bodyPr wrap="square" rtlCol="0">
            <a:spAutoFit/>
          </a:bodyPr>
          <a:lstStyle/>
          <a:p>
            <a:pPr algn="ctr">
              <a:lnSpc>
                <a:spcPct val="130000"/>
              </a:lnSpc>
            </a:pPr>
            <a:r>
              <a:rPr lang="en-US" altLang="zh-CN" sz="1200" dirty="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sp>
        <p:nvSpPr>
          <p:cNvPr id="9" name="TextBox 76"/>
          <p:cNvSpPr txBox="1"/>
          <p:nvPr/>
        </p:nvSpPr>
        <p:spPr>
          <a:xfrm>
            <a:off x="5243094" y="192896"/>
            <a:ext cx="1724703" cy="400110"/>
          </a:xfrm>
          <a:prstGeom prst="rect">
            <a:avLst/>
          </a:prstGeom>
          <a:noFill/>
        </p:spPr>
        <p:txBody>
          <a:bodyPr wrap="none" rtlCol="0">
            <a:spAutoFit/>
          </a:bodyPr>
          <a:lstStyle/>
          <a:p>
            <a:pPr algn="ctr"/>
            <a:r>
              <a:rPr lang="en-US" altLang="zh-CN" sz="2000" b="1" dirty="0" smtClean="0">
                <a:solidFill>
                  <a:srgbClr val="C29230"/>
                </a:solidFill>
                <a:latin typeface="微软雅黑" panose="020B0503020204020204" pitchFamily="34" charset="-122"/>
                <a:ea typeface="微软雅黑" panose="020B0503020204020204" pitchFamily="34" charset="-122"/>
              </a:rPr>
              <a:t>TITLE </a:t>
            </a:r>
            <a:r>
              <a:rPr lang="en-US" altLang="zh-CN" sz="1200" b="1" dirty="0" smtClean="0">
                <a:solidFill>
                  <a:srgbClr val="C29230"/>
                </a:solidFill>
                <a:latin typeface="微软雅黑" panose="020B0503020204020204" pitchFamily="34" charset="-122"/>
                <a:ea typeface="微软雅黑" panose="020B0503020204020204" pitchFamily="34" charset="-122"/>
              </a:rPr>
              <a:t>CONTENT</a:t>
            </a:r>
            <a:endParaRPr lang="zh-CN" altLang="en-US" sz="1200" b="1" dirty="0">
              <a:solidFill>
                <a:srgbClr val="C2923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507448" y="527040"/>
            <a:ext cx="3195994" cy="302390"/>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Spring and autumn advertisement</a:t>
            </a:r>
          </a:p>
        </p:txBody>
      </p:sp>
      <p:sp>
        <p:nvSpPr>
          <p:cNvPr id="2" name="等腰三角形 1"/>
          <p:cNvSpPr/>
          <p:nvPr/>
        </p:nvSpPr>
        <p:spPr>
          <a:xfrm flipV="1">
            <a:off x="5998822" y="807960"/>
            <a:ext cx="213246" cy="183832"/>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3779320"/>
            <a:ext cx="12192000" cy="3078680"/>
          </a:xfrm>
          <a:prstGeom prst="rect">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29230"/>
              </a:solidFill>
            </a:endParaRPr>
          </a:p>
        </p:txBody>
      </p:sp>
      <p:sp>
        <p:nvSpPr>
          <p:cNvPr id="6" name="文本框 5"/>
          <p:cNvSpPr txBox="1"/>
          <p:nvPr/>
        </p:nvSpPr>
        <p:spPr>
          <a:xfrm>
            <a:off x="2046418" y="1433421"/>
            <a:ext cx="906018" cy="830997"/>
          </a:xfrm>
          <a:prstGeom prst="rect">
            <a:avLst/>
          </a:prstGeom>
          <a:noFill/>
        </p:spPr>
        <p:txBody>
          <a:bodyPr wrap="none" rtlCol="0" anchor="ctr">
            <a:spAutoFit/>
          </a:bodyPr>
          <a:lstStyle/>
          <a:p>
            <a:pPr algn="ctr"/>
            <a:r>
              <a:rPr lang="en-US" altLang="zh-CN" sz="4800" dirty="0" smtClean="0">
                <a:solidFill>
                  <a:srgbClr val="C29230"/>
                </a:solidFill>
                <a:latin typeface="微软雅黑" panose="020B0503020204020204" pitchFamily="34" charset="-122"/>
                <a:ea typeface="微软雅黑" panose="020B0503020204020204" pitchFamily="34" charset="-122"/>
              </a:rPr>
              <a:t>01</a:t>
            </a:r>
            <a:endParaRPr lang="zh-CN" altLang="en-US" sz="4800" dirty="0">
              <a:solidFill>
                <a:srgbClr val="C2923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415752" y="2475951"/>
            <a:ext cx="2167351" cy="512448"/>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8" name="TextBox 76"/>
          <p:cNvSpPr txBox="1"/>
          <p:nvPr/>
        </p:nvSpPr>
        <p:spPr>
          <a:xfrm>
            <a:off x="1996726" y="2168174"/>
            <a:ext cx="1005403" cy="338554"/>
          </a:xfrm>
          <a:prstGeom prst="rect">
            <a:avLst/>
          </a:prstGeom>
          <a:noFill/>
        </p:spPr>
        <p:txBody>
          <a:bodyPr wrap="none" rtlCol="0">
            <a:spAutoFit/>
          </a:bodyPr>
          <a:lstStyle/>
          <a:p>
            <a:pPr algn="ctr"/>
            <a:r>
              <a:rPr lang="zh-CN" altLang="en-US" sz="1600" dirty="0" smtClean="0">
                <a:solidFill>
                  <a:srgbClr val="C29230"/>
                </a:solidFill>
                <a:latin typeface="微软雅黑" panose="020B0503020204020204" pitchFamily="34" charset="-122"/>
                <a:ea typeface="微软雅黑" panose="020B0503020204020204" pitchFamily="34" charset="-122"/>
              </a:rPr>
              <a:t>添加标题</a:t>
            </a:r>
            <a:endParaRPr lang="zh-CN" altLang="en-US" sz="1600" dirty="0">
              <a:solidFill>
                <a:srgbClr val="C2923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239562" y="1433421"/>
            <a:ext cx="906018" cy="830997"/>
          </a:xfrm>
          <a:prstGeom prst="rect">
            <a:avLst/>
          </a:prstGeom>
          <a:noFill/>
        </p:spPr>
        <p:txBody>
          <a:bodyPr wrap="none" rtlCol="0" anchor="ctr">
            <a:spAutoFit/>
          </a:bodyPr>
          <a:lstStyle/>
          <a:p>
            <a:pPr algn="ctr"/>
            <a:r>
              <a:rPr lang="en-US" altLang="zh-CN" sz="4800" dirty="0" smtClean="0">
                <a:solidFill>
                  <a:srgbClr val="C29230"/>
                </a:solidFill>
                <a:latin typeface="微软雅黑" panose="020B0503020204020204" pitchFamily="34" charset="-122"/>
                <a:ea typeface="微软雅黑" panose="020B0503020204020204" pitchFamily="34" charset="-122"/>
              </a:rPr>
              <a:t>02</a:t>
            </a:r>
            <a:endParaRPr lang="zh-CN" altLang="en-US" sz="4800" dirty="0">
              <a:solidFill>
                <a:srgbClr val="C2923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608896" y="2475951"/>
            <a:ext cx="2167351" cy="512448"/>
          </a:xfrm>
          <a:prstGeom prst="rect">
            <a:avLst/>
          </a:prstGeom>
          <a:noFill/>
        </p:spPr>
        <p:txBody>
          <a:bodyPr wrap="square" rtlCol="0">
            <a:spAutoFit/>
          </a:bodyPr>
          <a:lstStyle/>
          <a:p>
            <a:pPr algn="ctr">
              <a:lnSpc>
                <a:spcPct val="130000"/>
              </a:lnSpc>
            </a:pPr>
            <a:r>
              <a:rPr lang="en-US" altLang="zh-CN" sz="1050" dirty="0" smtClean="0">
                <a:solidFill>
                  <a:srgbClr val="C29230"/>
                </a:solidFill>
                <a:latin typeface="微软雅黑" panose="020B0503020204020204" pitchFamily="34" charset="-122"/>
                <a:ea typeface="微软雅黑" panose="020B0503020204020204" pitchFamily="34" charset="-122"/>
              </a:rPr>
              <a:t>This template is the spring and autumn advertising original</a:t>
            </a:r>
          </a:p>
        </p:txBody>
      </p:sp>
      <p:sp>
        <p:nvSpPr>
          <p:cNvPr id="13" name="TextBox 76"/>
          <p:cNvSpPr txBox="1"/>
          <p:nvPr/>
        </p:nvSpPr>
        <p:spPr>
          <a:xfrm>
            <a:off x="9189869" y="2168174"/>
            <a:ext cx="1005403" cy="338554"/>
          </a:xfrm>
          <a:prstGeom prst="rect">
            <a:avLst/>
          </a:prstGeom>
          <a:noFill/>
        </p:spPr>
        <p:txBody>
          <a:bodyPr wrap="none" rtlCol="0">
            <a:spAutoFit/>
          </a:bodyPr>
          <a:lstStyle/>
          <a:p>
            <a:pPr algn="ctr"/>
            <a:r>
              <a:rPr lang="zh-CN" altLang="en-US" sz="1600" dirty="0" smtClean="0">
                <a:solidFill>
                  <a:srgbClr val="C29230"/>
                </a:solidFill>
                <a:latin typeface="微软雅黑" panose="020B0503020204020204" pitchFamily="34" charset="-122"/>
                <a:ea typeface="微软雅黑" panose="020B0503020204020204" pitchFamily="34" charset="-122"/>
              </a:rPr>
              <a:t>添加标题</a:t>
            </a:r>
            <a:endParaRPr lang="zh-CN" altLang="en-US" sz="1600" dirty="0">
              <a:solidFill>
                <a:srgbClr val="C2923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415752" y="4271623"/>
            <a:ext cx="9360495" cy="1554978"/>
            <a:chOff x="1189249" y="1433421"/>
            <a:chExt cx="9360495" cy="1554978"/>
          </a:xfrm>
        </p:grpSpPr>
        <p:sp>
          <p:nvSpPr>
            <p:cNvPr id="15" name="文本框 14"/>
            <p:cNvSpPr txBox="1"/>
            <p:nvPr/>
          </p:nvSpPr>
          <p:spPr>
            <a:xfrm>
              <a:off x="1819915" y="1433421"/>
              <a:ext cx="906018" cy="830997"/>
            </a:xfrm>
            <a:prstGeom prst="rect">
              <a:avLst/>
            </a:prstGeom>
            <a:noFill/>
          </p:spPr>
          <p:txBody>
            <a:bodyPr wrap="none" rtlCol="0" anchor="ctr">
              <a:spAutoFit/>
            </a:bodyPr>
            <a:lstStyle/>
            <a:p>
              <a:pPr algn="ctr"/>
              <a:r>
                <a:rPr lang="en-US" altLang="zh-CN" sz="4800" dirty="0" smtClean="0">
                  <a:solidFill>
                    <a:srgbClr val="00183C"/>
                  </a:solidFill>
                  <a:latin typeface="微软雅黑" panose="020B0503020204020204" pitchFamily="34" charset="-122"/>
                  <a:ea typeface="微软雅黑" panose="020B0503020204020204" pitchFamily="34" charset="-122"/>
                </a:rPr>
                <a:t>03</a:t>
              </a:r>
              <a:endParaRPr lang="zh-CN" altLang="en-US" sz="4800" dirty="0">
                <a:solidFill>
                  <a:srgbClr val="00183C"/>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189249" y="2475951"/>
              <a:ext cx="2167351" cy="512448"/>
            </a:xfrm>
            <a:prstGeom prst="rect">
              <a:avLst/>
            </a:prstGeom>
            <a:noFill/>
          </p:spPr>
          <p:txBody>
            <a:bodyPr wrap="square" rtlCol="0">
              <a:spAutoFit/>
            </a:bodyPr>
            <a:lstStyle/>
            <a:p>
              <a:pPr algn="ctr">
                <a:lnSpc>
                  <a:spcPct val="130000"/>
                </a:lnSpc>
              </a:pPr>
              <a:r>
                <a:rPr lang="en-US" altLang="zh-CN" sz="1050" dirty="0" smtClean="0">
                  <a:solidFill>
                    <a:srgbClr val="00183C"/>
                  </a:solidFill>
                  <a:latin typeface="微软雅黑" panose="020B0503020204020204" pitchFamily="34" charset="-122"/>
                  <a:ea typeface="微软雅黑" panose="020B0503020204020204" pitchFamily="34" charset="-122"/>
                </a:rPr>
                <a:t>This template is the spring and autumn advertising original</a:t>
              </a:r>
            </a:p>
          </p:txBody>
        </p:sp>
        <p:sp>
          <p:nvSpPr>
            <p:cNvPr id="17" name="TextBox 76"/>
            <p:cNvSpPr txBox="1"/>
            <p:nvPr/>
          </p:nvSpPr>
          <p:spPr>
            <a:xfrm>
              <a:off x="1770222" y="2168174"/>
              <a:ext cx="1005403" cy="338554"/>
            </a:xfrm>
            <a:prstGeom prst="rect">
              <a:avLst/>
            </a:prstGeom>
            <a:noFill/>
          </p:spPr>
          <p:txBody>
            <a:bodyPr wrap="none" rtlCol="0">
              <a:spAutoFit/>
            </a:bodyPr>
            <a:lstStyle/>
            <a:p>
              <a:pPr algn="ctr"/>
              <a:r>
                <a:rPr lang="zh-CN" altLang="en-US" sz="1600" dirty="0" smtClean="0">
                  <a:solidFill>
                    <a:srgbClr val="00183C"/>
                  </a:solidFill>
                  <a:latin typeface="微软雅黑" panose="020B0503020204020204" pitchFamily="34" charset="-122"/>
                  <a:ea typeface="微软雅黑" panose="020B0503020204020204" pitchFamily="34" charset="-122"/>
                </a:rPr>
                <a:t>添加标题</a:t>
              </a:r>
              <a:endParaRPr lang="zh-CN" altLang="en-US" sz="1600" dirty="0">
                <a:solidFill>
                  <a:srgbClr val="00183C"/>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013059" y="1433421"/>
              <a:ext cx="906018" cy="830997"/>
            </a:xfrm>
            <a:prstGeom prst="rect">
              <a:avLst/>
            </a:prstGeom>
            <a:noFill/>
          </p:spPr>
          <p:txBody>
            <a:bodyPr wrap="none" rtlCol="0" anchor="ctr">
              <a:spAutoFit/>
            </a:bodyPr>
            <a:lstStyle/>
            <a:p>
              <a:pPr algn="ctr"/>
              <a:r>
                <a:rPr lang="en-US" altLang="zh-CN" sz="4800" dirty="0" smtClean="0">
                  <a:solidFill>
                    <a:srgbClr val="00183C"/>
                  </a:solidFill>
                  <a:latin typeface="微软雅黑" panose="020B0503020204020204" pitchFamily="34" charset="-122"/>
                  <a:ea typeface="微软雅黑" panose="020B0503020204020204" pitchFamily="34" charset="-122"/>
                </a:rPr>
                <a:t>04</a:t>
              </a:r>
              <a:endParaRPr lang="zh-CN" altLang="en-US" sz="4800" dirty="0">
                <a:solidFill>
                  <a:srgbClr val="00183C"/>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382393" y="2475951"/>
              <a:ext cx="2167351" cy="512448"/>
            </a:xfrm>
            <a:prstGeom prst="rect">
              <a:avLst/>
            </a:prstGeom>
            <a:noFill/>
          </p:spPr>
          <p:txBody>
            <a:bodyPr wrap="square" rtlCol="0">
              <a:spAutoFit/>
            </a:bodyPr>
            <a:lstStyle/>
            <a:p>
              <a:pPr algn="ctr">
                <a:lnSpc>
                  <a:spcPct val="130000"/>
                </a:lnSpc>
              </a:pPr>
              <a:r>
                <a:rPr lang="en-US" altLang="zh-CN" sz="1050" dirty="0" smtClean="0">
                  <a:solidFill>
                    <a:srgbClr val="00183C"/>
                  </a:solidFill>
                  <a:latin typeface="微软雅黑" panose="020B0503020204020204" pitchFamily="34" charset="-122"/>
                  <a:ea typeface="微软雅黑" panose="020B0503020204020204" pitchFamily="34" charset="-122"/>
                </a:rPr>
                <a:t>This template is the spring and autumn advertising original</a:t>
              </a:r>
            </a:p>
          </p:txBody>
        </p:sp>
        <p:sp>
          <p:nvSpPr>
            <p:cNvPr id="20" name="TextBox 76"/>
            <p:cNvSpPr txBox="1"/>
            <p:nvPr/>
          </p:nvSpPr>
          <p:spPr>
            <a:xfrm>
              <a:off x="8963366" y="2168174"/>
              <a:ext cx="1005403" cy="338554"/>
            </a:xfrm>
            <a:prstGeom prst="rect">
              <a:avLst/>
            </a:prstGeom>
            <a:noFill/>
          </p:spPr>
          <p:txBody>
            <a:bodyPr wrap="none" rtlCol="0">
              <a:spAutoFit/>
            </a:bodyPr>
            <a:lstStyle/>
            <a:p>
              <a:pPr algn="ctr"/>
              <a:r>
                <a:rPr lang="zh-CN" altLang="en-US" sz="1600" dirty="0" smtClean="0">
                  <a:solidFill>
                    <a:srgbClr val="00183C"/>
                  </a:solidFill>
                  <a:latin typeface="微软雅黑" panose="020B0503020204020204" pitchFamily="34" charset="-122"/>
                  <a:ea typeface="微软雅黑" panose="020B0503020204020204" pitchFamily="34" charset="-122"/>
                </a:rPr>
                <a:t>添加标题</a:t>
              </a:r>
              <a:endParaRPr lang="zh-CN" altLang="en-US" sz="1600" dirty="0">
                <a:solidFill>
                  <a:srgbClr val="00183C"/>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220625" y="1609385"/>
            <a:ext cx="3769640" cy="4664594"/>
            <a:chOff x="4975229" y="1384480"/>
            <a:chExt cx="3075234" cy="3805329"/>
          </a:xfrm>
        </p:grpSpPr>
        <p:pic>
          <p:nvPicPr>
            <p:cNvPr id="26"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54" t="8440" r="6203" b="10137"/>
            <a:stretch>
              <a:fillRect/>
            </a:stretch>
          </p:blipFill>
          <p:spPr>
            <a:xfrm>
              <a:off x="4975229" y="1384480"/>
              <a:ext cx="3075234" cy="3805329"/>
            </a:xfrm>
            <a:prstGeom prst="rect">
              <a:avLst/>
            </a:prstGeom>
          </p:spPr>
        </p:pic>
        <p:sp>
          <p:nvSpPr>
            <p:cNvPr id="27" name="Rectangle 42"/>
            <p:cNvSpPr/>
            <p:nvPr/>
          </p:nvSpPr>
          <p:spPr>
            <a:xfrm>
              <a:off x="5427090" y="1850683"/>
              <a:ext cx="2175237" cy="2810695"/>
            </a:xfrm>
            <a:prstGeom prst="rect">
              <a:avLst/>
            </a:prstGeom>
            <a:blipFill dpi="0" rotWithShape="1">
              <a:blip r:embed="rId3"/>
              <a:srcRect/>
              <a:stretch>
                <a:fillRect l="-30000" r="-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33D86"/>
                </a:solidFill>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183C"/>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15625"/>
          <a:stretch>
            <a:fillRect/>
          </a:stretch>
        </p:blipFill>
        <p:spPr>
          <a:xfrm>
            <a:off x="0" y="0"/>
            <a:ext cx="12192000" cy="6858000"/>
          </a:xfrm>
          <a:prstGeom prst="rect">
            <a:avLst/>
          </a:prstGeom>
        </p:spPr>
      </p:pic>
      <p:sp>
        <p:nvSpPr>
          <p:cNvPr id="4" name="矩形 3"/>
          <p:cNvSpPr/>
          <p:nvPr/>
        </p:nvSpPr>
        <p:spPr>
          <a:xfrm>
            <a:off x="694660" y="390746"/>
            <a:ext cx="10802679" cy="6076507"/>
          </a:xfrm>
          <a:prstGeom prst="rect">
            <a:avLst/>
          </a:prstGeom>
          <a:solidFill>
            <a:srgbClr val="00183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76"/>
          <p:cNvSpPr txBox="1"/>
          <p:nvPr/>
        </p:nvSpPr>
        <p:spPr>
          <a:xfrm>
            <a:off x="4104011" y="2612420"/>
            <a:ext cx="3983976" cy="923330"/>
          </a:xfrm>
          <a:prstGeom prst="rect">
            <a:avLst/>
          </a:prstGeom>
          <a:noFill/>
        </p:spPr>
        <p:txBody>
          <a:bodyPr wrap="none" rtlCol="0">
            <a:spAutoFit/>
          </a:bodyPr>
          <a:lstStyle/>
          <a:p>
            <a:pPr algn="ctr"/>
            <a:r>
              <a:rPr lang="en-US" altLang="zh-CN" sz="5400" b="1" dirty="0">
                <a:solidFill>
                  <a:srgbClr val="C29230"/>
                </a:solidFill>
                <a:latin typeface="微软雅黑" panose="020B0503020204020204" pitchFamily="34" charset="-122"/>
                <a:ea typeface="微软雅黑" panose="020B0503020204020204" pitchFamily="34" charset="-122"/>
              </a:rPr>
              <a:t>PART </a:t>
            </a:r>
            <a:r>
              <a:rPr lang="en-US" altLang="zh-CN" sz="5400" b="1" dirty="0" smtClean="0">
                <a:solidFill>
                  <a:srgbClr val="C29230"/>
                </a:solidFill>
                <a:latin typeface="微软雅黑" panose="020B0503020204020204" pitchFamily="34" charset="-122"/>
                <a:ea typeface="微软雅黑" panose="020B0503020204020204" pitchFamily="34" charset="-122"/>
              </a:rPr>
              <a:t>TWO</a:t>
            </a:r>
            <a:endParaRPr lang="zh-CN" altLang="en-US" sz="5400" b="1" dirty="0">
              <a:solidFill>
                <a:srgbClr val="C29230"/>
              </a:solidFill>
              <a:latin typeface="微软雅黑" panose="020B0503020204020204" pitchFamily="34" charset="-122"/>
              <a:ea typeface="微软雅黑" panose="020B0503020204020204" pitchFamily="34" charset="-122"/>
            </a:endParaRPr>
          </a:p>
        </p:txBody>
      </p:sp>
      <p:sp>
        <p:nvSpPr>
          <p:cNvPr id="40" name="文本框 21"/>
          <p:cNvSpPr txBox="1"/>
          <p:nvPr/>
        </p:nvSpPr>
        <p:spPr>
          <a:xfrm>
            <a:off x="4086912" y="3997415"/>
            <a:ext cx="4018173"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Fresh business general template</a:t>
            </a:r>
          </a:p>
          <a:p>
            <a:pPr algn="ctr">
              <a:lnSpc>
                <a:spcPct val="130000"/>
              </a:lnSpc>
            </a:pPr>
            <a:r>
              <a:rPr lang="en-US" altLang="zh-CN" sz="1000" dirty="0">
                <a:solidFill>
                  <a:srgbClr val="C29230"/>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000" dirty="0" err="1">
                <a:solidFill>
                  <a:srgbClr val="C29230"/>
                </a:solidFill>
                <a:latin typeface="微软雅黑" panose="020B0503020204020204" pitchFamily="34" charset="-122"/>
                <a:ea typeface="微软雅黑" panose="020B0503020204020204" pitchFamily="34" charset="-122"/>
              </a:rPr>
              <a:t>dataa</a:t>
            </a:r>
            <a:endParaRPr lang="zh-CN" altLang="en-US" sz="1000" dirty="0">
              <a:solidFill>
                <a:srgbClr val="C29230"/>
              </a:solidFill>
              <a:latin typeface="微软雅黑" panose="020B0503020204020204" pitchFamily="34" charset="-122"/>
              <a:ea typeface="微软雅黑" panose="020B0503020204020204" pitchFamily="34" charset="-122"/>
            </a:endParaRPr>
          </a:p>
        </p:txBody>
      </p:sp>
      <p:sp>
        <p:nvSpPr>
          <p:cNvPr id="41" name="矩形 40"/>
          <p:cNvSpPr/>
          <p:nvPr/>
        </p:nvSpPr>
        <p:spPr>
          <a:xfrm>
            <a:off x="4456768" y="3535750"/>
            <a:ext cx="3278462" cy="461665"/>
          </a:xfrm>
          <a:prstGeom prst="rect">
            <a:avLst/>
          </a:prstGeom>
        </p:spPr>
        <p:txBody>
          <a:bodyPr wrap="none">
            <a:spAutoFit/>
          </a:bodyPr>
          <a:lstStyle/>
          <a:p>
            <a:pPr algn="ctr">
              <a:spcBef>
                <a:spcPct val="0"/>
              </a:spcBef>
            </a:pPr>
            <a:r>
              <a:rPr lang="en-US" altLang="zh-CN" sz="2400" dirty="0">
                <a:solidFill>
                  <a:srgbClr val="C29230"/>
                </a:solidFill>
                <a:latin typeface="微软雅黑" panose="020B0503020204020204" pitchFamily="34" charset="-122"/>
                <a:ea typeface="微软雅黑" panose="020B0503020204020204" pitchFamily="34" charset="-122"/>
              </a:rPr>
              <a:t>ADD THE TITLE HERE</a:t>
            </a:r>
          </a:p>
        </p:txBody>
      </p:sp>
      <p:sp>
        <p:nvSpPr>
          <p:cNvPr id="43" name="等腰三角形 42"/>
          <p:cNvSpPr/>
          <p:nvPr/>
        </p:nvSpPr>
        <p:spPr>
          <a:xfrm flipV="1">
            <a:off x="5760862" y="1839228"/>
            <a:ext cx="670273" cy="577819"/>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flipV="1">
            <a:off x="5973420" y="4920743"/>
            <a:ext cx="245157" cy="211341"/>
          </a:xfrm>
          <a:prstGeom prst="triangle">
            <a:avLst/>
          </a:prstGeom>
          <a:solidFill>
            <a:srgbClr val="C2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1468</Words>
  <Application>Microsoft Office PowerPoint</Application>
  <PresentationFormat>宽屏</PresentationFormat>
  <Paragraphs>189</Paragraphs>
  <Slides>29</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Gill Sans</vt:lpstr>
      <vt:lpstr>Meiryo</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35</cp:revision>
  <dcterms:created xsi:type="dcterms:W3CDTF">2017-02-17T07:12:00Z</dcterms:created>
  <dcterms:modified xsi:type="dcterms:W3CDTF">2017-04-17T05:59:16Z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