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80" r:id="rId3"/>
    <p:sldId id="259" r:id="rId4"/>
    <p:sldId id="260" r:id="rId5"/>
    <p:sldId id="278" r:id="rId6"/>
    <p:sldId id="270" r:id="rId7"/>
    <p:sldId id="262" r:id="rId8"/>
    <p:sldId id="285" r:id="rId9"/>
    <p:sldId id="258" r:id="rId10"/>
    <p:sldId id="276" r:id="rId11"/>
    <p:sldId id="273" r:id="rId12"/>
    <p:sldId id="277" r:id="rId13"/>
    <p:sldId id="263" r:id="rId14"/>
    <p:sldId id="274" r:id="rId15"/>
    <p:sldId id="264" r:id="rId16"/>
    <p:sldId id="265" r:id="rId17"/>
    <p:sldId id="275" r:id="rId18"/>
    <p:sldId id="284" r:id="rId19"/>
    <p:sldId id="286" r:id="rId20"/>
    <p:sldId id="266" r:id="rId21"/>
    <p:sldId id="287" r:id="rId22"/>
    <p:sldId id="28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393" userDrawn="1">
          <p15:clr>
            <a:srgbClr val="A4A3A4"/>
          </p15:clr>
        </p15:guide>
        <p15:guide id="5" pos="7287" userDrawn="1">
          <p15:clr>
            <a:srgbClr val="A4A3A4"/>
          </p15:clr>
        </p15:guide>
        <p15:guide id="6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42293"/>
    <a:srgbClr val="FFC89F"/>
    <a:srgbClr val="572C2B"/>
    <a:srgbClr val="7E403E"/>
    <a:srgbClr val="AC5856"/>
    <a:srgbClr val="BE7E7C"/>
    <a:srgbClr val="404040"/>
    <a:srgbClr val="FFE8D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5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1134" y="96"/>
      </p:cViewPr>
      <p:guideLst>
        <p:guide orient="horz" pos="2160"/>
        <p:guide pos="3840"/>
        <p:guide orient="horz" pos="3974"/>
        <p:guide pos="393"/>
        <p:guide pos="7287"/>
        <p:guide orient="horz" pos="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981-443E-A898-2FCDCE5DE8AC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758-4AD2-A7C0-752F7870C4B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981-443E-A898-2FCDCE5DE8AC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758-4AD2-A7C0-752F7870C4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81-443E-A898-2FCDCE5DE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0F-4205-8D35-1D800A41149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0F-4205-8D35-1D800A4114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B0F-4205-8D35-1D800A4114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B0F-4205-8D35-1D800A41149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B0F-4205-8D35-1D800A411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8D2-4FAB-9C22-AACB4B27EC9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8D2-4FAB-9C22-AACB4B27EC9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8D2-4FAB-9C22-AACB4B27EC9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8D2-4FAB-9C22-AACB4B27EC9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8D2-4FAB-9C22-AACB4B27EC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88C-4213-8322-53E5437B305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88C-4213-8322-53E5437B305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88C-4213-8322-53E5437B305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88C-4213-8322-53E5437B3052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88C-4213-8322-53E5437B30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E0C-481E-88FA-0F40E829137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E0C-481E-88FA-0F40E82913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E0C-481E-88FA-0F40E829137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E0C-481E-88FA-0F40E829137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E0C-481E-88FA-0F40E8291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59BA-75F4-43EA-80E9-860BB873B46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8E9D-54F1-4F59-AB4D-5A503727F5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599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9581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58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83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98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6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7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57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7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77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69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39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0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1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81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64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3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82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22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77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22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9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0219-CA3B-466A-86BE-AFE785C1757C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65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4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7"/>
          <a:stretch/>
        </p:blipFill>
        <p:spPr>
          <a:xfrm>
            <a:off x="-25152" y="-27384"/>
            <a:ext cx="12248852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5152" y="2492896"/>
            <a:ext cx="12217152" cy="1728192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6144" y="2864549"/>
            <a:ext cx="72662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000" dirty="0">
                <a:solidFill>
                  <a:schemeClr val="bg1"/>
                </a:solidFill>
                <a:latin typeface="Berlin Sans FB" panose="020E0602020502020306" pitchFamily="34" charset="0"/>
                <a:ea typeface="Simsun" panose="02010600030101010101" pitchFamily="2" charset="-122"/>
              </a:rPr>
              <a:t>THE DREAM AWAKES THE TIME</a:t>
            </a:r>
          </a:p>
          <a:p>
            <a:pPr algn="dist" latinLnBrk="1"/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ea typeface="Simsun" panose="02010600030101010101" pitchFamily="2" charset="-122"/>
                <a:cs typeface="Aharoni" panose="02010803020104030203" pitchFamily="2" charset="-79"/>
              </a:rPr>
              <a:t>in the heart feels relaxed</a:t>
            </a:r>
            <a:endParaRPr lang="en-US" altLang="zh-CN" i="0" dirty="0">
              <a:solidFill>
                <a:schemeClr val="bg1"/>
              </a:solidFill>
              <a:effectLst/>
              <a:latin typeface="Aharoni" panose="02010803020104030203" pitchFamily="2" charset="-79"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4509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8" y="0"/>
            <a:ext cx="7980218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3" y="912891"/>
            <a:ext cx="2602781" cy="2870983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8110227" y="4147490"/>
            <a:ext cx="2682975" cy="103784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926" y="4391173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8" name="矩形 7"/>
          <p:cNvSpPr/>
          <p:nvPr/>
        </p:nvSpPr>
        <p:spPr>
          <a:xfrm>
            <a:off x="7335315" y="5230941"/>
            <a:ext cx="423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could not think you could think like this  If did not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him to meddle we perhaps in together</a:t>
            </a:r>
          </a:p>
        </p:txBody>
      </p:sp>
      <p:sp>
        <p:nvSpPr>
          <p:cNvPr id="9" name="矩形 8"/>
          <p:cNvSpPr/>
          <p:nvPr/>
        </p:nvSpPr>
        <p:spPr>
          <a:xfrm>
            <a:off x="7550845" y="549275"/>
            <a:ext cx="3801740" cy="5759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79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74123" y="5794498"/>
            <a:ext cx="6227170" cy="523220"/>
            <a:chOff x="1098420" y="5925474"/>
            <a:chExt cx="4598002" cy="386334"/>
          </a:xfrm>
        </p:grpSpPr>
        <p:sp>
          <p:nvSpPr>
            <p:cNvPr id="26" name="矩形 25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8820" y="5925474"/>
              <a:ext cx="997602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990961" y="5925474"/>
              <a:ext cx="756196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242436" y="5925474"/>
              <a:ext cx="666304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35560" y="2593370"/>
            <a:ext cx="7921818" cy="3105636"/>
            <a:chOff x="2135560" y="2708920"/>
            <a:chExt cx="7921818" cy="3105636"/>
          </a:xfrm>
        </p:grpSpPr>
        <p:sp>
          <p:nvSpPr>
            <p:cNvPr id="6" name="矩形 5"/>
            <p:cNvSpPr/>
            <p:nvPr/>
          </p:nvSpPr>
          <p:spPr>
            <a:xfrm>
              <a:off x="2135560" y="2780928"/>
              <a:ext cx="288033" cy="26642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361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071665" y="3356992"/>
              <a:ext cx="288033" cy="2088232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8120" y="3950800"/>
              <a:ext cx="288033" cy="14944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36172" y="3212976"/>
              <a:ext cx="288033" cy="223224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04225" y="3573016"/>
              <a:ext cx="288033" cy="187220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00680" y="3501008"/>
              <a:ext cx="288033" cy="19442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68732" y="3140968"/>
              <a:ext cx="288033" cy="23042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36785" y="3950800"/>
              <a:ext cx="288033" cy="149442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833240" y="3212976"/>
              <a:ext cx="288033" cy="223224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30129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769345" y="2708920"/>
              <a:ext cx="288033" cy="273630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93137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15438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750944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985889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475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25" y="3422450"/>
            <a:ext cx="4115280" cy="2922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24" y="535633"/>
            <a:ext cx="4117890" cy="274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491" y="535633"/>
            <a:ext cx="2848211" cy="39521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9275"/>
            <a:ext cx="3456459" cy="385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A MISTAKE EVENTUALLY</a:t>
            </a:r>
            <a:endParaRPr lang="zh-CN" altLang="en-US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904" y="5398690"/>
            <a:ext cx="61207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whose anyone arrives finally nobody to be able to be But believed is good I to awaken suddenly  such has not sunk confuses  Recently the code could not look like your same love to suffer extreme distress is even difficult to sleep all night not right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88125" y="5360516"/>
            <a:ext cx="28083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/>
          </p:cNvSpPr>
          <p:nvPr/>
        </p:nvSpPr>
        <p:spPr bwMode="auto">
          <a:xfrm rot="2700000">
            <a:off x="7317084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 rot="2700000">
            <a:off x="8111973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rgbClr val="C69968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 rot="2700000">
            <a:off x="8906862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9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96" y="1017"/>
            <a:ext cx="5231904" cy="6854028"/>
          </a:xfrm>
          <a:custGeom>
            <a:avLst/>
            <a:gdLst>
              <a:gd name="connsiteX0" fmla="*/ 0 w 5231904"/>
              <a:gd name="connsiteY0" fmla="*/ 0 h 6856062"/>
              <a:gd name="connsiteX1" fmla="*/ 5231904 w 5231904"/>
              <a:gd name="connsiteY1" fmla="*/ 0 h 6856062"/>
              <a:gd name="connsiteX2" fmla="*/ 5231904 w 5231904"/>
              <a:gd name="connsiteY2" fmla="*/ 6856062 h 6856062"/>
              <a:gd name="connsiteX3" fmla="*/ 0 w 5231904"/>
              <a:gd name="connsiteY3" fmla="*/ 6856062 h 685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904" h="6856062">
                <a:moveTo>
                  <a:pt x="0" y="0"/>
                </a:moveTo>
                <a:lnTo>
                  <a:pt x="5231904" y="0"/>
                </a:lnTo>
                <a:lnTo>
                  <a:pt x="5231904" y="6856062"/>
                </a:lnTo>
                <a:lnTo>
                  <a:pt x="0" y="685606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23888" y="874591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18005" y="648948"/>
            <a:ext cx="3289763" cy="102450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" y="1738687"/>
            <a:ext cx="5472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said that you can respect me the choice From this time on you can not enter my world  Then I said good  we are respectively well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60538" y="2877416"/>
            <a:ext cx="4663454" cy="2706472"/>
            <a:chOff x="636046" y="2795844"/>
            <a:chExt cx="4536008" cy="2706472"/>
          </a:xfrm>
        </p:grpSpPr>
        <p:sp>
          <p:nvSpPr>
            <p:cNvPr id="8" name="矩形 7"/>
            <p:cNvSpPr/>
            <p:nvPr/>
          </p:nvSpPr>
          <p:spPr>
            <a:xfrm>
              <a:off x="636046" y="2795844"/>
              <a:ext cx="4536008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6046" y="3212976"/>
              <a:ext cx="363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6046" y="3004410"/>
              <a:ext cx="248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6046" y="3510952"/>
              <a:ext cx="2448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6046" y="3928084"/>
              <a:ext cx="3132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6046" y="3719518"/>
              <a:ext cx="1548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6046" y="4226060"/>
              <a:ext cx="1944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36046" y="4643192"/>
              <a:ext cx="2484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6046" y="4434626"/>
              <a:ext cx="417312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6046" y="4941168"/>
              <a:ext cx="19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36046" y="5358300"/>
              <a:ext cx="399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6046" y="5149734"/>
              <a:ext cx="230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420" y="5925474"/>
            <a:ext cx="4477407" cy="369332"/>
            <a:chOff x="1098420" y="5925474"/>
            <a:chExt cx="4477407" cy="369332"/>
          </a:xfrm>
        </p:grpSpPr>
        <p:sp>
          <p:nvSpPr>
            <p:cNvPr id="34" name="矩形 33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537432" y="3007594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4" name="矩形 43"/>
          <p:cNvSpPr/>
          <p:nvPr/>
        </p:nvSpPr>
        <p:spPr>
          <a:xfrm>
            <a:off x="537432" y="3719655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5" name="矩形 44"/>
          <p:cNvSpPr/>
          <p:nvPr/>
        </p:nvSpPr>
        <p:spPr>
          <a:xfrm>
            <a:off x="537432" y="443171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6" name="矩形 45"/>
          <p:cNvSpPr/>
          <p:nvPr/>
        </p:nvSpPr>
        <p:spPr>
          <a:xfrm>
            <a:off x="537432" y="514377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</p:spTree>
    <p:extLst>
      <p:ext uri="{BB962C8B-B14F-4D97-AF65-F5344CB8AC3E}">
        <p14:creationId xmlns:p14="http://schemas.microsoft.com/office/powerpoint/2010/main" val="392482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251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2465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56" y="3445115"/>
            <a:ext cx="2705705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0479" y="3445115"/>
            <a:ext cx="2706231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6" y="730244"/>
            <a:ext cx="2708501" cy="270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68" y="3445115"/>
            <a:ext cx="2708501" cy="270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70" y="3445115"/>
            <a:ext cx="2708501" cy="270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57" y="730244"/>
            <a:ext cx="2708501" cy="2708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24501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2379" y="4962276"/>
            <a:ext cx="2616968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Faces the reality not to 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to pursue that not to have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result question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 flipH="1">
            <a:off x="1858829" y="4556720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7960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5838" y="4962276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7268167" y="4528653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1289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19167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58146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57774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4590913" y="1833168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10027671" y="1853434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806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13" y="0"/>
            <a:ext cx="6118345" cy="6877832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055441" y="559191"/>
            <a:ext cx="3960440" cy="5759450"/>
          </a:xfrm>
          <a:prstGeom prst="frame">
            <a:avLst>
              <a:gd name="adj1" fmla="val 747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3804" y="1124744"/>
            <a:ext cx="50043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Actually</a:t>
            </a: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you do not Understand me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566916" y="764704"/>
            <a:ext cx="4713660" cy="1440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 flipH="1">
            <a:off x="7623760" y="4832065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10127327" y="4803998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7649055" y="3022576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10174167" y="3025018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9752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6713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 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9752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13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749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0"/>
            <a:ext cx="4943872" cy="6851759"/>
          </a:xfrm>
          <a:custGeom>
            <a:avLst/>
            <a:gdLst>
              <a:gd name="connsiteX0" fmla="*/ 0 w 4943872"/>
              <a:gd name="connsiteY0" fmla="*/ 0 h 6858000"/>
              <a:gd name="connsiteX1" fmla="*/ 4943872 w 4943872"/>
              <a:gd name="connsiteY1" fmla="*/ 0 h 6858000"/>
              <a:gd name="connsiteX2" fmla="*/ 4943872 w 4943872"/>
              <a:gd name="connsiteY2" fmla="*/ 6858000 h 6858000"/>
              <a:gd name="connsiteX3" fmla="*/ 0 w 49438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872" h="6858000">
                <a:moveTo>
                  <a:pt x="0" y="0"/>
                </a:moveTo>
                <a:lnTo>
                  <a:pt x="4943872" y="0"/>
                </a:lnTo>
                <a:lnTo>
                  <a:pt x="49438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6153494" y="2807050"/>
            <a:ext cx="5112568" cy="1854655"/>
            <a:chOff x="6276975" y="2419350"/>
            <a:chExt cx="4962525" cy="1800225"/>
          </a:xfrm>
        </p:grpSpPr>
        <p:sp>
          <p:nvSpPr>
            <p:cNvPr id="12" name="任意多边形 11"/>
            <p:cNvSpPr/>
            <p:nvPr/>
          </p:nvSpPr>
          <p:spPr>
            <a:xfrm>
              <a:off x="6286500" y="2743200"/>
              <a:ext cx="4933950" cy="1476375"/>
            </a:xfrm>
            <a:custGeom>
              <a:avLst/>
              <a:gdLst>
                <a:gd name="connsiteX0" fmla="*/ 0 w 4933950"/>
                <a:gd name="connsiteY0" fmla="*/ 1143000 h 1476375"/>
                <a:gd name="connsiteX1" fmla="*/ 1657350 w 4933950"/>
                <a:gd name="connsiteY1" fmla="*/ 0 h 1476375"/>
                <a:gd name="connsiteX2" fmla="*/ 3305175 w 4933950"/>
                <a:gd name="connsiteY2" fmla="*/ 1476375 h 1476375"/>
                <a:gd name="connsiteX3" fmla="*/ 4933950 w 4933950"/>
                <a:gd name="connsiteY3" fmla="*/ 9048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476375">
                  <a:moveTo>
                    <a:pt x="0" y="1143000"/>
                  </a:moveTo>
                  <a:lnTo>
                    <a:pt x="1657350" y="0"/>
                  </a:lnTo>
                  <a:lnTo>
                    <a:pt x="3305175" y="1476375"/>
                  </a:lnTo>
                  <a:lnTo>
                    <a:pt x="4933950" y="904875"/>
                  </a:lnTo>
                </a:path>
              </a:pathLst>
            </a:custGeom>
            <a:noFill/>
            <a:ln w="285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6975" y="2695575"/>
              <a:ext cx="4962525" cy="1123950"/>
            </a:xfrm>
            <a:custGeom>
              <a:avLst/>
              <a:gdLst>
                <a:gd name="connsiteX0" fmla="*/ 0 w 4962525"/>
                <a:gd name="connsiteY0" fmla="*/ 95250 h 1123950"/>
                <a:gd name="connsiteX1" fmla="*/ 1666875 w 4962525"/>
                <a:gd name="connsiteY1" fmla="*/ 1123950 h 1123950"/>
                <a:gd name="connsiteX2" fmla="*/ 4962525 w 4962525"/>
                <a:gd name="connsiteY2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2525" h="1123950">
                  <a:moveTo>
                    <a:pt x="0" y="95250"/>
                  </a:moveTo>
                  <a:lnTo>
                    <a:pt x="1666875" y="1123950"/>
                  </a:lnTo>
                  <a:lnTo>
                    <a:pt x="4962525" y="0"/>
                  </a:lnTo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6500" y="2419350"/>
              <a:ext cx="4933950" cy="1695450"/>
            </a:xfrm>
            <a:custGeom>
              <a:avLst/>
              <a:gdLst>
                <a:gd name="connsiteX0" fmla="*/ 0 w 4933950"/>
                <a:gd name="connsiteY0" fmla="*/ 1695450 h 1695450"/>
                <a:gd name="connsiteX1" fmla="*/ 1638300 w 4933950"/>
                <a:gd name="connsiteY1" fmla="*/ 1695450 h 1695450"/>
                <a:gd name="connsiteX2" fmla="*/ 3314700 w 4933950"/>
                <a:gd name="connsiteY2" fmla="*/ 1114425 h 1695450"/>
                <a:gd name="connsiteX3" fmla="*/ 4933950 w 493395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695450">
                  <a:moveTo>
                    <a:pt x="0" y="1695450"/>
                  </a:moveTo>
                  <a:lnTo>
                    <a:pt x="1638300" y="1695450"/>
                  </a:lnTo>
                  <a:lnTo>
                    <a:pt x="3314700" y="1114425"/>
                  </a:lnTo>
                  <a:lnTo>
                    <a:pt x="4933950" y="0"/>
                  </a:lnTo>
                </a:path>
              </a:pathLst>
            </a:custGeom>
            <a:noFill/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71075" y="5661248"/>
            <a:ext cx="4477407" cy="369332"/>
            <a:chOff x="1098420" y="5925474"/>
            <a:chExt cx="4477407" cy="369332"/>
          </a:xfrm>
        </p:grpSpPr>
        <p:sp>
          <p:nvSpPr>
            <p:cNvPr id="17" name="矩形 16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096000" y="869198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6168008" y="642103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6000" y="1733294"/>
            <a:ext cx="547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Therefore I hoped you might cross very much from now on happily  will cross is better than me, so long as you have been happy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239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>
            <a:off x="8074516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214235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108437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16956" y="4490607"/>
            <a:ext cx="995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055440" y="4285176"/>
            <a:ext cx="10081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5203" y="2169155"/>
            <a:ext cx="10878532" cy="3924141"/>
            <a:chOff x="1206630" y="1691779"/>
            <a:chExt cx="10878532" cy="3924141"/>
          </a:xfrm>
        </p:grpSpPr>
        <p:sp>
          <p:nvSpPr>
            <p:cNvPr id="2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" fmla="*/ 0 w 10859678"/>
                <a:gd name="connsiteY0" fmla="*/ 3430678 h 3430678"/>
                <a:gd name="connsiteX1" fmla="*/ 2036190 w 10859678"/>
                <a:gd name="connsiteY1" fmla="*/ 1922389 h 3430678"/>
                <a:gd name="connsiteX2" fmla="*/ 5279010 w 10859678"/>
                <a:gd name="connsiteY2" fmla="*/ 2619972 h 3430678"/>
                <a:gd name="connsiteX3" fmla="*/ 7777113 w 10859678"/>
                <a:gd name="connsiteY3" fmla="*/ 1403915 h 3430678"/>
                <a:gd name="connsiteX4" fmla="*/ 8983744 w 10859678"/>
                <a:gd name="connsiteY4" fmla="*/ 27601 h 3430678"/>
                <a:gd name="connsiteX5" fmla="*/ 10859678 w 10859678"/>
                <a:gd name="connsiteY5" fmla="*/ 546075 h 3430678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531472 h 3531472"/>
                <a:gd name="connsiteX1" fmla="*/ 2036190 w 10859678"/>
                <a:gd name="connsiteY1" fmla="*/ 2023183 h 3531472"/>
                <a:gd name="connsiteX2" fmla="*/ 5279010 w 10859678"/>
                <a:gd name="connsiteY2" fmla="*/ 2720766 h 3531472"/>
                <a:gd name="connsiteX3" fmla="*/ 7777113 w 10859678"/>
                <a:gd name="connsiteY3" fmla="*/ 1504709 h 3531472"/>
                <a:gd name="connsiteX4" fmla="*/ 9144000 w 10859678"/>
                <a:gd name="connsiteY4" fmla="*/ 43554 h 3531472"/>
                <a:gd name="connsiteX5" fmla="*/ 10859678 w 10859678"/>
                <a:gd name="connsiteY5" fmla="*/ 646869 h 3531472"/>
                <a:gd name="connsiteX0" fmla="*/ 0 w 10859678"/>
                <a:gd name="connsiteY0" fmla="*/ 3502408 h 3502408"/>
                <a:gd name="connsiteX1" fmla="*/ 2036190 w 10859678"/>
                <a:gd name="connsiteY1" fmla="*/ 1994119 h 3502408"/>
                <a:gd name="connsiteX2" fmla="*/ 5279010 w 10859678"/>
                <a:gd name="connsiteY2" fmla="*/ 2691702 h 3502408"/>
                <a:gd name="connsiteX3" fmla="*/ 7777113 w 10859678"/>
                <a:gd name="connsiteY3" fmla="*/ 1475645 h 3502408"/>
                <a:gd name="connsiteX4" fmla="*/ 9144000 w 10859678"/>
                <a:gd name="connsiteY4" fmla="*/ 14490 h 3502408"/>
                <a:gd name="connsiteX5" fmla="*/ 10859678 w 10859678"/>
                <a:gd name="connsiteY5" fmla="*/ 617805 h 3502408"/>
                <a:gd name="connsiteX0" fmla="*/ 0 w 10784263"/>
                <a:gd name="connsiteY0" fmla="*/ 3490946 h 3490946"/>
                <a:gd name="connsiteX1" fmla="*/ 2036190 w 10784263"/>
                <a:gd name="connsiteY1" fmla="*/ 1982657 h 3490946"/>
                <a:gd name="connsiteX2" fmla="*/ 5279010 w 10784263"/>
                <a:gd name="connsiteY2" fmla="*/ 2680240 h 3490946"/>
                <a:gd name="connsiteX3" fmla="*/ 7777113 w 10784263"/>
                <a:gd name="connsiteY3" fmla="*/ 1464183 h 3490946"/>
                <a:gd name="connsiteX4" fmla="*/ 9144000 w 10784263"/>
                <a:gd name="connsiteY4" fmla="*/ 3028 h 3490946"/>
                <a:gd name="connsiteX5" fmla="*/ 10784263 w 10784263"/>
                <a:gd name="connsiteY5" fmla="*/ 1087110 h 3490946"/>
                <a:gd name="connsiteX0" fmla="*/ 0 w 10784263"/>
                <a:gd name="connsiteY0" fmla="*/ 3491408 h 3491408"/>
                <a:gd name="connsiteX1" fmla="*/ 2036190 w 10784263"/>
                <a:gd name="connsiteY1" fmla="*/ 1983119 h 3491408"/>
                <a:gd name="connsiteX2" fmla="*/ 5279010 w 10784263"/>
                <a:gd name="connsiteY2" fmla="*/ 2680702 h 3491408"/>
                <a:gd name="connsiteX3" fmla="*/ 7777113 w 10784263"/>
                <a:gd name="connsiteY3" fmla="*/ 1464645 h 3491408"/>
                <a:gd name="connsiteX4" fmla="*/ 9144000 w 10784263"/>
                <a:gd name="connsiteY4" fmla="*/ 3490 h 3491408"/>
                <a:gd name="connsiteX5" fmla="*/ 10784263 w 10784263"/>
                <a:gd name="connsiteY5" fmla="*/ 1087572 h 3491408"/>
                <a:gd name="connsiteX0" fmla="*/ 0 w 11076494"/>
                <a:gd name="connsiteY0" fmla="*/ 3491828 h 3491828"/>
                <a:gd name="connsiteX1" fmla="*/ 2036190 w 11076494"/>
                <a:gd name="connsiteY1" fmla="*/ 1983539 h 3491828"/>
                <a:gd name="connsiteX2" fmla="*/ 5279010 w 11076494"/>
                <a:gd name="connsiteY2" fmla="*/ 2681122 h 3491828"/>
                <a:gd name="connsiteX3" fmla="*/ 7777113 w 11076494"/>
                <a:gd name="connsiteY3" fmla="*/ 1465065 h 3491828"/>
                <a:gd name="connsiteX4" fmla="*/ 9144000 w 11076494"/>
                <a:gd name="connsiteY4" fmla="*/ 3910 h 3491828"/>
                <a:gd name="connsiteX5" fmla="*/ 11076494 w 11076494"/>
                <a:gd name="connsiteY5" fmla="*/ 1069138 h 3491828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279010 w 11076494"/>
                <a:gd name="connsiteY2" fmla="*/ 2681080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279010 w 11076494"/>
                <a:gd name="connsiteY2" fmla="*/ 2681080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95348"/>
                <a:gd name="connsiteY0" fmla="*/ 3510071 h 3510071"/>
                <a:gd name="connsiteX1" fmla="*/ 2036190 w 11095348"/>
                <a:gd name="connsiteY1" fmla="*/ 2001782 h 3510071"/>
                <a:gd name="connsiteX2" fmla="*/ 5344998 w 11095348"/>
                <a:gd name="connsiteY2" fmla="*/ 2765353 h 3510071"/>
                <a:gd name="connsiteX3" fmla="*/ 7777113 w 11095348"/>
                <a:gd name="connsiteY3" fmla="*/ 1483308 h 3510071"/>
                <a:gd name="connsiteX4" fmla="*/ 9144000 w 11095348"/>
                <a:gd name="connsiteY4" fmla="*/ 22153 h 3510071"/>
                <a:gd name="connsiteX5" fmla="*/ 11095348 w 11095348"/>
                <a:gd name="connsiteY5" fmla="*/ 700882 h 3510071"/>
                <a:gd name="connsiteX0" fmla="*/ 0 w 11095348"/>
                <a:gd name="connsiteY0" fmla="*/ 3510071 h 3510071"/>
                <a:gd name="connsiteX1" fmla="*/ 2036190 w 11095348"/>
                <a:gd name="connsiteY1" fmla="*/ 2001782 h 3510071"/>
                <a:gd name="connsiteX2" fmla="*/ 5344998 w 11095348"/>
                <a:gd name="connsiteY2" fmla="*/ 2765353 h 3510071"/>
                <a:gd name="connsiteX3" fmla="*/ 7777113 w 11095348"/>
                <a:gd name="connsiteY3" fmla="*/ 1483308 h 3510071"/>
                <a:gd name="connsiteX4" fmla="*/ 9144000 w 11095348"/>
                <a:gd name="connsiteY4" fmla="*/ 22153 h 3510071"/>
                <a:gd name="connsiteX5" fmla="*/ 11095348 w 11095348"/>
                <a:gd name="connsiteY5" fmla="*/ 700882 h 3510071"/>
                <a:gd name="connsiteX0" fmla="*/ 0 w 11095348"/>
                <a:gd name="connsiteY0" fmla="*/ 3501940 h 3501940"/>
                <a:gd name="connsiteX1" fmla="*/ 2036190 w 11095348"/>
                <a:gd name="connsiteY1" fmla="*/ 1993651 h 3501940"/>
                <a:gd name="connsiteX2" fmla="*/ 5344998 w 11095348"/>
                <a:gd name="connsiteY2" fmla="*/ 2757222 h 3501940"/>
                <a:gd name="connsiteX3" fmla="*/ 7777113 w 11095348"/>
                <a:gd name="connsiteY3" fmla="*/ 1475177 h 3501940"/>
                <a:gd name="connsiteX4" fmla="*/ 9144000 w 11095348"/>
                <a:gd name="connsiteY4" fmla="*/ 14022 h 3501940"/>
                <a:gd name="connsiteX5" fmla="*/ 11095348 w 11095348"/>
                <a:gd name="connsiteY5" fmla="*/ 692751 h 3501940"/>
                <a:gd name="connsiteX0" fmla="*/ 0 w 11076495"/>
                <a:gd name="connsiteY0" fmla="*/ 3494111 h 3494111"/>
                <a:gd name="connsiteX1" fmla="*/ 2036190 w 11076495"/>
                <a:gd name="connsiteY1" fmla="*/ 1985822 h 3494111"/>
                <a:gd name="connsiteX2" fmla="*/ 5344998 w 11076495"/>
                <a:gd name="connsiteY2" fmla="*/ 2749393 h 3494111"/>
                <a:gd name="connsiteX3" fmla="*/ 7777113 w 11076495"/>
                <a:gd name="connsiteY3" fmla="*/ 1467348 h 3494111"/>
                <a:gd name="connsiteX4" fmla="*/ 9144000 w 11076495"/>
                <a:gd name="connsiteY4" fmla="*/ 6193 h 3494111"/>
                <a:gd name="connsiteX5" fmla="*/ 11076495 w 11076495"/>
                <a:gd name="connsiteY5" fmla="*/ 1834992 h 3494111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777113 w 11076495"/>
                <a:gd name="connsiteY3" fmla="*/ 651313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777113 w 11076495"/>
                <a:gd name="connsiteY3" fmla="*/ 651313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68288 h 2668288"/>
                <a:gd name="connsiteX1" fmla="*/ 2036190 w 11076495"/>
                <a:gd name="connsiteY1" fmla="*/ 1159999 h 2668288"/>
                <a:gd name="connsiteX2" fmla="*/ 5344998 w 11076495"/>
                <a:gd name="connsiteY2" fmla="*/ 1923570 h 2668288"/>
                <a:gd name="connsiteX3" fmla="*/ 7635711 w 11076495"/>
                <a:gd name="connsiteY3" fmla="*/ 999743 h 2668288"/>
                <a:gd name="connsiteX4" fmla="*/ 9172280 w 11076495"/>
                <a:gd name="connsiteY4" fmla="*/ 502 h 2668288"/>
                <a:gd name="connsiteX5" fmla="*/ 11076495 w 11076495"/>
                <a:gd name="connsiteY5" fmla="*/ 1009169 h 2668288"/>
                <a:gd name="connsiteX0" fmla="*/ 0 w 10878532"/>
                <a:gd name="connsiteY0" fmla="*/ 2669159 h 2669159"/>
                <a:gd name="connsiteX1" fmla="*/ 2036190 w 10878532"/>
                <a:gd name="connsiteY1" fmla="*/ 1160870 h 2669159"/>
                <a:gd name="connsiteX2" fmla="*/ 5344998 w 10878532"/>
                <a:gd name="connsiteY2" fmla="*/ 1924441 h 2669159"/>
                <a:gd name="connsiteX3" fmla="*/ 7635711 w 10878532"/>
                <a:gd name="connsiteY3" fmla="*/ 1000614 h 2669159"/>
                <a:gd name="connsiteX4" fmla="*/ 9172280 w 10878532"/>
                <a:gd name="connsiteY4" fmla="*/ 1373 h 2669159"/>
                <a:gd name="connsiteX5" fmla="*/ 10878532 w 10878532"/>
                <a:gd name="connsiteY5" fmla="*/ 764943 h 26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endCxn id="3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35623" y="1691779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61839" y="484494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9381" y="1738554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98033" y="356231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0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552" y="6093296"/>
            <a:ext cx="1127448" cy="215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334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932" y="979805"/>
            <a:ext cx="7209711" cy="4936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979805"/>
            <a:ext cx="191344" cy="49364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645024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 I thought you could understand me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444" y="2598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39416" y="353410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>
            <a:spLocks/>
          </p:cNvSpPr>
          <p:nvPr/>
        </p:nvSpPr>
        <p:spPr bwMode="auto">
          <a:xfrm>
            <a:off x="2064901" y="1916832"/>
            <a:ext cx="789390" cy="499947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16" y="3510106"/>
            <a:ext cx="440160" cy="45719"/>
            <a:chOff x="2265827" y="3510106"/>
            <a:chExt cx="440160" cy="45719"/>
          </a:xfrm>
        </p:grpSpPr>
        <p:sp>
          <p:nvSpPr>
            <p:cNvPr id="8" name="矩形 7"/>
            <p:cNvSpPr/>
            <p:nvPr/>
          </p:nvSpPr>
          <p:spPr>
            <a:xfrm rot="19000598">
              <a:off x="2265827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000598">
              <a:off x="2377895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000598">
              <a:off x="2489963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561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516" y="3433936"/>
            <a:ext cx="4062420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514" y="5604"/>
            <a:ext cx="4068000" cy="3421511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88" y="2573"/>
            <a:ext cx="4057212" cy="3423653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5146512" y="978042"/>
            <a:ext cx="1923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SMILE</a:t>
            </a:r>
          </a:p>
        </p:txBody>
      </p:sp>
      <p:sp>
        <p:nvSpPr>
          <p:cNvPr id="10" name="矩形 9"/>
          <p:cNvSpPr/>
          <p:nvPr/>
        </p:nvSpPr>
        <p:spPr>
          <a:xfrm>
            <a:off x="767408" y="437816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13" name="矩形 12"/>
          <p:cNvSpPr/>
          <p:nvPr/>
        </p:nvSpPr>
        <p:spPr>
          <a:xfrm>
            <a:off x="8675384" y="4378167"/>
            <a:ext cx="296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sp>
        <p:nvSpPr>
          <p:cNvPr id="2" name="矩形 1"/>
          <p:cNvSpPr/>
          <p:nvPr/>
        </p:nvSpPr>
        <p:spPr>
          <a:xfrm>
            <a:off x="4400944" y="1685928"/>
            <a:ext cx="34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Sobs at the back of the mirror, I am pursuing your happiness livelily in the dream</a:t>
            </a:r>
          </a:p>
        </p:txBody>
      </p:sp>
      <p:sp>
        <p:nvSpPr>
          <p:cNvPr id="14" name="矩形 13"/>
          <p:cNvSpPr/>
          <p:nvPr/>
        </p:nvSpPr>
        <p:spPr>
          <a:xfrm>
            <a:off x="598712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awake in the dream hurry am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avoiding your joy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9516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wake in only then mine night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feel sorrowful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212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5493" r="1467" b="19443"/>
          <a:stretch>
            <a:fillRect/>
          </a:stretch>
        </p:blipFill>
        <p:spPr>
          <a:xfrm>
            <a:off x="6479630" y="3429000"/>
            <a:ext cx="2545108" cy="2952328"/>
          </a:xfrm>
          <a:custGeom>
            <a:avLst/>
            <a:gdLst>
              <a:gd name="connsiteX0" fmla="*/ 1272554 w 2545108"/>
              <a:gd name="connsiteY0" fmla="*/ 0 h 2952328"/>
              <a:gd name="connsiteX1" fmla="*/ 2545108 w 2545108"/>
              <a:gd name="connsiteY1" fmla="*/ 694331 h 2952328"/>
              <a:gd name="connsiteX2" fmla="*/ 2545108 w 2545108"/>
              <a:gd name="connsiteY2" fmla="*/ 2257997 h 2952328"/>
              <a:gd name="connsiteX3" fmla="*/ 1272554 w 2545108"/>
              <a:gd name="connsiteY3" fmla="*/ 2952328 h 2952328"/>
              <a:gd name="connsiteX4" fmla="*/ 0 w 2545108"/>
              <a:gd name="connsiteY4" fmla="*/ 2257997 h 2952328"/>
              <a:gd name="connsiteX5" fmla="*/ 0 w 2545108"/>
              <a:gd name="connsiteY5" fmla="*/ 6943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108" h="2952328">
                <a:moveTo>
                  <a:pt x="1272554" y="0"/>
                </a:moveTo>
                <a:lnTo>
                  <a:pt x="2545108" y="694331"/>
                </a:lnTo>
                <a:lnTo>
                  <a:pt x="2545108" y="2257997"/>
                </a:lnTo>
                <a:lnTo>
                  <a:pt x="1272554" y="2952328"/>
                </a:lnTo>
                <a:lnTo>
                  <a:pt x="0" y="2257997"/>
                </a:lnTo>
                <a:lnTo>
                  <a:pt x="0" y="694331"/>
                </a:lnTo>
                <a:close/>
              </a:path>
            </a:pathLst>
          </a:custGeom>
        </p:spPr>
      </p:pic>
      <p:sp>
        <p:nvSpPr>
          <p:cNvPr id="11" name="自由: 形状 10"/>
          <p:cNvSpPr/>
          <p:nvPr/>
        </p:nvSpPr>
        <p:spPr>
          <a:xfrm>
            <a:off x="3647728" y="764704"/>
            <a:ext cx="4896544" cy="4896544"/>
          </a:xfrm>
          <a:custGeom>
            <a:avLst/>
            <a:gdLst>
              <a:gd name="connsiteX0" fmla="*/ 0 w 4896544"/>
              <a:gd name="connsiteY0" fmla="*/ 0 h 4896544"/>
              <a:gd name="connsiteX1" fmla="*/ 4896544 w 4896544"/>
              <a:gd name="connsiteY1" fmla="*/ 0 h 4896544"/>
              <a:gd name="connsiteX2" fmla="*/ 4896544 w 4896544"/>
              <a:gd name="connsiteY2" fmla="*/ 3093530 h 4896544"/>
              <a:gd name="connsiteX3" fmla="*/ 4618322 w 4896544"/>
              <a:gd name="connsiteY3" fmla="*/ 3093530 h 4896544"/>
              <a:gd name="connsiteX4" fmla="*/ 4618322 w 4896544"/>
              <a:gd name="connsiteY4" fmla="*/ 278222 h 4896544"/>
              <a:gd name="connsiteX5" fmla="*/ 278222 w 4896544"/>
              <a:gd name="connsiteY5" fmla="*/ 278222 h 4896544"/>
              <a:gd name="connsiteX6" fmla="*/ 278222 w 4896544"/>
              <a:gd name="connsiteY6" fmla="*/ 4618322 h 4896544"/>
              <a:gd name="connsiteX7" fmla="*/ 2008515 w 4896544"/>
              <a:gd name="connsiteY7" fmla="*/ 4618322 h 4896544"/>
              <a:gd name="connsiteX8" fmla="*/ 2008515 w 4896544"/>
              <a:gd name="connsiteY8" fmla="*/ 4896544 h 4896544"/>
              <a:gd name="connsiteX9" fmla="*/ 0 w 4896544"/>
              <a:gd name="connsiteY9" fmla="*/ 4896544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6544" h="4896544">
                <a:moveTo>
                  <a:pt x="0" y="0"/>
                </a:moveTo>
                <a:lnTo>
                  <a:pt x="4896544" y="0"/>
                </a:lnTo>
                <a:lnTo>
                  <a:pt x="4896544" y="3093530"/>
                </a:lnTo>
                <a:lnTo>
                  <a:pt x="4618322" y="3093530"/>
                </a:lnTo>
                <a:lnTo>
                  <a:pt x="4618322" y="278222"/>
                </a:lnTo>
                <a:lnTo>
                  <a:pt x="278222" y="278222"/>
                </a:lnTo>
                <a:lnTo>
                  <a:pt x="278222" y="4618322"/>
                </a:lnTo>
                <a:lnTo>
                  <a:pt x="2008515" y="4618322"/>
                </a:lnTo>
                <a:lnTo>
                  <a:pt x="2008515" y="4896544"/>
                </a:lnTo>
                <a:lnTo>
                  <a:pt x="0" y="489654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2495600" y="3435777"/>
            <a:ext cx="1625946" cy="391554"/>
          </a:xfrm>
          <a:prstGeom prst="frame">
            <a:avLst>
              <a:gd name="adj1" fmla="val 112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3552" y="1351051"/>
            <a:ext cx="454530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bg1">
                    <a:lumMod val="65000"/>
                  </a:schemeClr>
                </a:solidFill>
                <a:latin typeface="Franklin Gothic Demi Cond" panose="020B0706030402020204" pitchFamily="34" charset="0"/>
                <a:ea typeface="Simsun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  <a:ea typeface="Simsun" panose="02010600030101010101" pitchFamily="2" charset="-122"/>
              </a:rPr>
              <a:t>A MISTAKE EVENTUALLY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0888" y="3462277"/>
            <a:ext cx="1175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See you</a:t>
            </a:r>
          </a:p>
        </p:txBody>
      </p:sp>
    </p:spTree>
    <p:extLst>
      <p:ext uri="{BB962C8B-B14F-4D97-AF65-F5344CB8AC3E}">
        <p14:creationId xmlns:p14="http://schemas.microsoft.com/office/powerpoint/2010/main" val="401445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4396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" y="816"/>
            <a:ext cx="3717776" cy="6856554"/>
          </a:xfrm>
          <a:custGeom>
            <a:avLst/>
            <a:gdLst>
              <a:gd name="connsiteX0" fmla="*/ 0 w 3717776"/>
              <a:gd name="connsiteY0" fmla="*/ 0 h 6857814"/>
              <a:gd name="connsiteX1" fmla="*/ 3717776 w 3717776"/>
              <a:gd name="connsiteY1" fmla="*/ 0 h 6857814"/>
              <a:gd name="connsiteX2" fmla="*/ 3717776 w 3717776"/>
              <a:gd name="connsiteY2" fmla="*/ 6857814 h 6857814"/>
              <a:gd name="connsiteX3" fmla="*/ 0 w 3717776"/>
              <a:gd name="connsiteY3" fmla="*/ 6857814 h 68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4">
                <a:moveTo>
                  <a:pt x="0" y="0"/>
                </a:moveTo>
                <a:lnTo>
                  <a:pt x="3717776" y="0"/>
                </a:lnTo>
                <a:lnTo>
                  <a:pt x="3717776" y="6857814"/>
                </a:lnTo>
                <a:lnTo>
                  <a:pt x="0" y="685781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055" y="2762"/>
            <a:ext cx="3717650" cy="6852665"/>
          </a:xfrm>
          <a:custGeom>
            <a:avLst/>
            <a:gdLst>
              <a:gd name="connsiteX0" fmla="*/ 0 w 3717776"/>
              <a:gd name="connsiteY0" fmla="*/ 0 h 6857813"/>
              <a:gd name="connsiteX1" fmla="*/ 3717776 w 3717776"/>
              <a:gd name="connsiteY1" fmla="*/ 0 h 6857813"/>
              <a:gd name="connsiteX2" fmla="*/ 3717776 w 3717776"/>
              <a:gd name="connsiteY2" fmla="*/ 6857813 h 6857813"/>
              <a:gd name="connsiteX3" fmla="*/ 0 w 3717776"/>
              <a:gd name="connsiteY3" fmla="*/ 6857813 h 68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3">
                <a:moveTo>
                  <a:pt x="0" y="0"/>
                </a:moveTo>
                <a:lnTo>
                  <a:pt x="3717776" y="0"/>
                </a:lnTo>
                <a:lnTo>
                  <a:pt x="3717776" y="6857813"/>
                </a:lnTo>
                <a:lnTo>
                  <a:pt x="0" y="685781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583832" y="3679864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Do sad I, the sorrow I, why see clearly not early you. I really thought did not understand what I did make to be able to let you mistakenly hate me like this? Asks you to tell me well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63284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475820" y="356894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7988" y="3546087"/>
            <a:ext cx="216024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flipH="1">
            <a:off x="5620441" y="1696739"/>
            <a:ext cx="951118" cy="554819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0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 flipH="1">
            <a:off x="888730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1305484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08788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78472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484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93416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6087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7582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76029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8730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27524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4141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259590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4851" r="23226" b="4851"/>
          <a:stretch/>
        </p:blipFill>
        <p:spPr>
          <a:xfrm>
            <a:off x="4609788" y="1461457"/>
            <a:ext cx="2972423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9992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5400" dirty="0">
                <a:latin typeface="Bodoni MT" panose="02070603080606020203" pitchFamily="18" charset="0"/>
                <a:ea typeface="Cambria Math" panose="02040503050406030204" pitchFamily="18" charset="0"/>
              </a:rPr>
              <a:t>Black  &amp;  White</a:t>
            </a:r>
            <a:endParaRPr lang="en-US" altLang="zh-CN" sz="5400" i="0" dirty="0">
              <a:effectLst/>
              <a:latin typeface="Bodoni MT" panose="02070603080606020203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31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30524"/>
            <a:ext cx="6096000" cy="342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" y="0"/>
            <a:ext cx="6090586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4212" y="101382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5" name="矩形 4"/>
          <p:cNvSpPr/>
          <p:nvPr/>
        </p:nvSpPr>
        <p:spPr>
          <a:xfrm>
            <a:off x="6647384" y="1857598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always condemned from, should not meet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If has not met you to now I also can be a pure girl  does not understand love what doesn't know grief 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735411" y="764704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212" y="4371506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GRIEF</a:t>
            </a:r>
          </a:p>
        </p:txBody>
      </p:sp>
      <p:sp>
        <p:nvSpPr>
          <p:cNvPr id="9" name="矩形 8"/>
          <p:cNvSpPr/>
          <p:nvPr/>
        </p:nvSpPr>
        <p:spPr>
          <a:xfrm>
            <a:off x="551384" y="5215277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regretted that, really very much regretted my also good compunction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Only is  I did not know how should do only then cannot let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think I am injuring you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639411" y="4122383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2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0692" y="2131025"/>
            <a:ext cx="10960118" cy="3178120"/>
            <a:chOff x="738045" y="1772254"/>
            <a:chExt cx="10960118" cy="3178120"/>
          </a:xfrm>
        </p:grpSpPr>
        <p:sp>
          <p:nvSpPr>
            <p:cNvPr id="3" name="矩形 2"/>
            <p:cNvSpPr/>
            <p:nvPr/>
          </p:nvSpPr>
          <p:spPr>
            <a:xfrm>
              <a:off x="3028684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8141252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028684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8141252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8045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15480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8045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15480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533656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33656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533656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3656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</p:grp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1041856232"/>
              </p:ext>
            </p:extLst>
          </p:nvPr>
        </p:nvGraphicFramePr>
        <p:xfrm>
          <a:off x="3457858" y="2115164"/>
          <a:ext cx="5265786" cy="32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7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61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31704" cy="3431704"/>
          </a:xfrm>
          <a:custGeom>
            <a:avLst/>
            <a:gdLst>
              <a:gd name="connsiteX0" fmla="*/ 0 w 3431704"/>
              <a:gd name="connsiteY0" fmla="*/ 0 h 3431704"/>
              <a:gd name="connsiteX1" fmla="*/ 3431704 w 3431704"/>
              <a:gd name="connsiteY1" fmla="*/ 0 h 3431704"/>
              <a:gd name="connsiteX2" fmla="*/ 3431704 w 3431704"/>
              <a:gd name="connsiteY2" fmla="*/ 3431704 h 3431704"/>
              <a:gd name="connsiteX3" fmla="*/ 0 w 3431704"/>
              <a:gd name="connsiteY3" fmla="*/ 3431704 h 34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1704" h="3431704">
                <a:moveTo>
                  <a:pt x="0" y="0"/>
                </a:moveTo>
                <a:lnTo>
                  <a:pt x="3431704" y="0"/>
                </a:lnTo>
                <a:lnTo>
                  <a:pt x="3431704" y="3431704"/>
                </a:lnTo>
                <a:lnTo>
                  <a:pt x="0" y="343170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3430399"/>
            <a:ext cx="8784976" cy="34262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814" y="1857598"/>
            <a:ext cx="734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4960959" y="549275"/>
            <a:ext cx="5664600" cy="2114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72" y="966216"/>
            <a:ext cx="4540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IN THE HEART</a:t>
            </a:r>
            <a:endParaRPr lang="en-US" altLang="zh-CN" sz="48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72" y="4581128"/>
            <a:ext cx="213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HEART</a:t>
            </a:r>
          </a:p>
        </p:txBody>
      </p:sp>
      <p:sp>
        <p:nvSpPr>
          <p:cNvPr id="12" name="矩形 11"/>
          <p:cNvSpPr/>
          <p:nvPr/>
        </p:nvSpPr>
        <p:spPr>
          <a:xfrm>
            <a:off x="479376" y="5412125"/>
            <a:ext cx="2317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I smiled in front of the mirror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032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5660" y="4653136"/>
            <a:ext cx="2072081" cy="1440160"/>
            <a:chOff x="855660" y="4653136"/>
            <a:chExt cx="2072081" cy="1440160"/>
          </a:xfrm>
        </p:grpSpPr>
        <p:sp>
          <p:nvSpPr>
            <p:cNvPr id="10" name="矩形 9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58526" y="4653136"/>
            <a:ext cx="2072081" cy="1440160"/>
            <a:chOff x="855660" y="4653136"/>
            <a:chExt cx="2072081" cy="1440160"/>
          </a:xfrm>
        </p:grpSpPr>
        <p:sp>
          <p:nvSpPr>
            <p:cNvPr id="16" name="矩形 15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1392" y="4653136"/>
            <a:ext cx="2072081" cy="1440160"/>
            <a:chOff x="855660" y="4653136"/>
            <a:chExt cx="2072081" cy="1440160"/>
          </a:xfrm>
        </p:grpSpPr>
        <p:sp>
          <p:nvSpPr>
            <p:cNvPr id="19" name="矩形 18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4258" y="4653136"/>
            <a:ext cx="2072081" cy="1440160"/>
            <a:chOff x="855660" y="4653136"/>
            <a:chExt cx="2072081" cy="1440160"/>
          </a:xfrm>
        </p:grpSpPr>
        <p:sp>
          <p:nvSpPr>
            <p:cNvPr id="22" name="矩形 21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27" y="2459843"/>
            <a:ext cx="11237344" cy="1885831"/>
            <a:chOff x="477327" y="2459843"/>
            <a:chExt cx="11237344" cy="1885831"/>
          </a:xfrm>
        </p:grpSpPr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3745193480"/>
                </p:ext>
              </p:extLst>
            </p:nvPr>
          </p:nvGraphicFramePr>
          <p:xfrm>
            <a:off x="477327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9" name="图表 28"/>
            <p:cNvGraphicFramePr/>
            <p:nvPr>
              <p:extLst>
                <p:ext uri="{D42A27DB-BD31-4B8C-83A1-F6EECF244321}">
                  <p14:modId xmlns:p14="http://schemas.microsoft.com/office/powerpoint/2010/main" val="1868003442"/>
                </p:ext>
              </p:extLst>
            </p:nvPr>
          </p:nvGraphicFramePr>
          <p:xfrm>
            <a:off x="3280193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0" name="图表 29"/>
            <p:cNvGraphicFramePr/>
            <p:nvPr>
              <p:extLst>
                <p:ext uri="{D42A27DB-BD31-4B8C-83A1-F6EECF244321}">
                  <p14:modId xmlns:p14="http://schemas.microsoft.com/office/powerpoint/2010/main" val="3640246170"/>
                </p:ext>
              </p:extLst>
            </p:nvPr>
          </p:nvGraphicFramePr>
          <p:xfrm>
            <a:off x="6083059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1" name="图表 30"/>
            <p:cNvGraphicFramePr/>
            <p:nvPr>
              <p:extLst>
                <p:ext uri="{D42A27DB-BD31-4B8C-83A1-F6EECF244321}">
                  <p14:modId xmlns:p14="http://schemas.microsoft.com/office/powerpoint/2010/main" val="3442724252"/>
                </p:ext>
              </p:extLst>
            </p:nvPr>
          </p:nvGraphicFramePr>
          <p:xfrm>
            <a:off x="8885925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矩形 31"/>
            <p:cNvSpPr/>
            <p:nvPr/>
          </p:nvSpPr>
          <p:spPr>
            <a:xfrm>
              <a:off x="1558917" y="311037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  <a:ea typeface="Simsun" panose="02010600030101010101" pitchFamily="2" charset="-122"/>
                </a:rPr>
                <a:t>80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01858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60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04724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70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7590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90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51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switch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924</Words>
  <Application>Microsoft Office PowerPoint</Application>
  <PresentationFormat>宽屏</PresentationFormat>
  <Paragraphs>156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Bodoni MT</vt:lpstr>
      <vt:lpstr>Meiryo</vt:lpstr>
      <vt:lpstr>Microsoft YaHei UI</vt:lpstr>
      <vt:lpstr>Simsun</vt:lpstr>
      <vt:lpstr>宋体</vt:lpstr>
      <vt:lpstr>微软雅黑</vt:lpstr>
      <vt:lpstr>Aharoni</vt:lpstr>
      <vt:lpstr>Arial</vt:lpstr>
      <vt:lpstr>Arial Black</vt:lpstr>
      <vt:lpstr>Berlin Sans FB</vt:lpstr>
      <vt:lpstr>Bernard MT Condensed</vt:lpstr>
      <vt:lpstr>Britannic Bold</vt:lpstr>
      <vt:lpstr>Browallia New</vt:lpstr>
      <vt:lpstr>Calibri</vt:lpstr>
      <vt:lpstr>Calibri Light</vt:lpstr>
      <vt:lpstr>Cambria Math</vt:lpstr>
      <vt:lpstr>Felix Titling</vt:lpstr>
      <vt:lpstr>Franklin Gothic Demi Cond</vt:lpstr>
      <vt:lpstr>Gloucester MT Extra Condensed</vt:lpstr>
      <vt:lpstr>Segoe UI Semilight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173</cp:revision>
  <dcterms:created xsi:type="dcterms:W3CDTF">2016-07-13T13:08:24Z</dcterms:created>
  <dcterms:modified xsi:type="dcterms:W3CDTF">2018-06-03T06:17:17Z</dcterms:modified>
</cp:coreProperties>
</file>