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4"/>
  </p:notesMasterIdLst>
  <p:sldIdLst>
    <p:sldId id="256" r:id="rId3"/>
    <p:sldId id="261" r:id="rId4"/>
    <p:sldId id="257" r:id="rId5"/>
    <p:sldId id="262" r:id="rId6"/>
    <p:sldId id="258" r:id="rId7"/>
    <p:sldId id="263" r:id="rId8"/>
    <p:sldId id="259" r:id="rId9"/>
    <p:sldId id="264" r:id="rId10"/>
    <p:sldId id="260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DBDBDB"/>
    <a:srgbClr val="FBFBFB"/>
    <a:srgbClr val="CDA582"/>
    <a:srgbClr val="AA805C"/>
    <a:srgbClr val="CDCDCD"/>
    <a:srgbClr val="717171"/>
    <a:srgbClr val="F7F7F7"/>
    <a:srgbClr val="FDFDFD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>
              <a:gsLst>
                <a:gs pos="0">
                  <a:srgbClr val="AA805C"/>
                </a:gs>
                <a:gs pos="100000">
                  <a:srgbClr val="CDA582">
                    <a:alpha val="60000"/>
                  </a:srgbClr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5B-4912-9B30-194F0C392B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>
              <a:gsLst>
                <a:gs pos="0">
                  <a:srgbClr val="AA805C"/>
                </a:gs>
                <a:gs pos="100000">
                  <a:srgbClr val="CDA582">
                    <a:alpha val="60000"/>
                  </a:srgbClr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5B-4912-9B30-194F0C392B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60335872"/>
        <c:axId val="-1260338048"/>
      </c:barChart>
      <c:catAx>
        <c:axId val="-12603358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260338048"/>
        <c:crosses val="autoZero"/>
        <c:auto val="1"/>
        <c:lblAlgn val="ctr"/>
        <c:lblOffset val="100"/>
        <c:noMultiLvlLbl val="0"/>
      </c:catAx>
      <c:valAx>
        <c:axId val="-1260338048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bg1">
                  <a:lumMod val="85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260335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gradFill>
                <a:gsLst>
                  <a:gs pos="100000">
                    <a:srgbClr val="AA805C"/>
                  </a:gs>
                  <a:gs pos="0">
                    <a:srgbClr val="CDA582"/>
                  </a:gs>
                </a:gsLst>
                <a:lin ang="2700000" scaled="1"/>
              </a:gra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CB8-48DC-B02D-7DFE6B083D9E}"/>
              </c:ext>
            </c:extLst>
          </c:dPt>
          <c:dPt>
            <c:idx val="1"/>
            <c:bubble3D val="0"/>
            <c:spPr>
              <a:solidFill>
                <a:srgbClr val="FBFBFB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CB8-48DC-B02D-7DFE6B083D9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B8-48DC-B02D-7DFE6B083D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gradFill>
                <a:gsLst>
                  <a:gs pos="100000">
                    <a:srgbClr val="AA805C"/>
                  </a:gs>
                  <a:gs pos="0">
                    <a:srgbClr val="CDA582"/>
                  </a:gs>
                </a:gsLst>
                <a:lin ang="2700000" scaled="1"/>
              </a:gra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CB8-48DC-B02D-7DFE6B083D9E}"/>
              </c:ext>
            </c:extLst>
          </c:dPt>
          <c:dPt>
            <c:idx val="1"/>
            <c:bubble3D val="0"/>
            <c:spPr>
              <a:solidFill>
                <a:srgbClr val="FBFBFB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CB8-48DC-B02D-7DFE6B083D9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CB8-48DC-B02D-7DFE6B083D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列2</c:v>
                </c:pt>
              </c:strCache>
            </c:strRef>
          </c:tx>
          <c:spPr>
            <a:ln>
              <a:noFill/>
            </a:ln>
            <a:effectLst>
              <a:outerShdw blurRad="127000" sx="103000" sy="103000" algn="ctr" rotWithShape="0">
                <a:srgbClr val="CDA582"/>
              </a:outerShdw>
            </a:effectLst>
          </c:spPr>
          <c:dPt>
            <c:idx val="0"/>
            <c:bubble3D val="0"/>
            <c:spPr>
              <a:gradFill>
                <a:gsLst>
                  <a:gs pos="100000">
                    <a:srgbClr val="AA805C"/>
                  </a:gs>
                  <a:gs pos="0">
                    <a:srgbClr val="CDA582"/>
                  </a:gs>
                </a:gsLst>
                <a:lin ang="2700000" scaled="1"/>
              </a:gradFill>
              <a:ln w="19050">
                <a:noFill/>
              </a:ln>
              <a:effectLst>
                <a:outerShdw blurRad="127000" sx="103000" sy="103000" algn="ctr" rotWithShape="0">
                  <a:srgbClr val="CDA582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CB8-48DC-B02D-7DFE6B083D9E}"/>
              </c:ext>
            </c:extLst>
          </c:dPt>
          <c:dPt>
            <c:idx val="1"/>
            <c:bubble3D val="0"/>
            <c:spPr>
              <a:solidFill>
                <a:srgbClr val="FBFBFB"/>
              </a:solidFill>
              <a:ln w="19050">
                <a:noFill/>
              </a:ln>
              <a:effectLst>
                <a:outerShdw blurRad="127000" sx="103000" sy="103000" algn="ctr" rotWithShape="0">
                  <a:srgbClr val="CDA582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CB8-48DC-B02D-7DFE6B083D9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CB8-48DC-B02D-7DFE6B083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0"/>
        <c:holeSize val="87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gradFill>
                <a:gsLst>
                  <a:gs pos="100000">
                    <a:srgbClr val="AA805C"/>
                  </a:gs>
                  <a:gs pos="0">
                    <a:srgbClr val="CDA582"/>
                  </a:gs>
                </a:gsLst>
                <a:lin ang="2700000" scaled="1"/>
              </a:gra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CB8-48DC-B02D-7DFE6B083D9E}"/>
              </c:ext>
            </c:extLst>
          </c:dPt>
          <c:dPt>
            <c:idx val="1"/>
            <c:bubble3D val="0"/>
            <c:spPr>
              <a:solidFill>
                <a:srgbClr val="FBFBFB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CB8-48DC-B02D-7DFE6B083D9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B8-48DC-B02D-7DFE6B083D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gradFill>
                <a:gsLst>
                  <a:gs pos="100000">
                    <a:srgbClr val="AA805C"/>
                  </a:gs>
                  <a:gs pos="0">
                    <a:srgbClr val="CDA582"/>
                  </a:gs>
                </a:gsLst>
                <a:lin ang="2700000" scaled="1"/>
              </a:gra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CB8-48DC-B02D-7DFE6B083D9E}"/>
              </c:ext>
            </c:extLst>
          </c:dPt>
          <c:dPt>
            <c:idx val="1"/>
            <c:bubble3D val="0"/>
            <c:spPr>
              <a:solidFill>
                <a:srgbClr val="FBFBFB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CB8-48DC-B02D-7DFE6B083D9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CB8-48DC-B02D-7DFE6B083D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列2</c:v>
                </c:pt>
              </c:strCache>
            </c:strRef>
          </c:tx>
          <c:spPr>
            <a:ln>
              <a:noFill/>
            </a:ln>
            <a:effectLst>
              <a:outerShdw blurRad="127000" sx="103000" sy="103000" algn="ctr" rotWithShape="0">
                <a:srgbClr val="CDA582"/>
              </a:outerShdw>
            </a:effectLst>
          </c:spPr>
          <c:dPt>
            <c:idx val="0"/>
            <c:bubble3D val="0"/>
            <c:spPr>
              <a:gradFill>
                <a:gsLst>
                  <a:gs pos="100000">
                    <a:srgbClr val="AA805C"/>
                  </a:gs>
                  <a:gs pos="0">
                    <a:srgbClr val="CDA582"/>
                  </a:gs>
                </a:gsLst>
                <a:lin ang="2700000" scaled="1"/>
              </a:gradFill>
              <a:ln w="19050">
                <a:noFill/>
              </a:ln>
              <a:effectLst>
                <a:outerShdw blurRad="127000" sx="103000" sy="103000" algn="ctr" rotWithShape="0">
                  <a:srgbClr val="CDA582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CB8-48DC-B02D-7DFE6B083D9E}"/>
              </c:ext>
            </c:extLst>
          </c:dPt>
          <c:dPt>
            <c:idx val="1"/>
            <c:bubble3D val="0"/>
            <c:spPr>
              <a:solidFill>
                <a:srgbClr val="FBFBFB"/>
              </a:solidFill>
              <a:ln w="19050">
                <a:noFill/>
              </a:ln>
              <a:effectLst>
                <a:outerShdw blurRad="127000" sx="103000" sy="103000" algn="ctr" rotWithShape="0">
                  <a:srgbClr val="CDA582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CB8-48DC-B02D-7DFE6B083D9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CB8-48DC-B02D-7DFE6B083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"/>
        <c:holeSize val="87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2700000" scaled="1"/>
              </a:gra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CB8-48DC-B02D-7DFE6B083D9E}"/>
              </c:ext>
            </c:extLst>
          </c:dPt>
          <c:dPt>
            <c:idx val="1"/>
            <c:bubble3D val="0"/>
            <c:spPr>
              <a:solidFill>
                <a:srgbClr val="FBFBFB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CB8-48DC-B02D-7DFE6B083D9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B8-48DC-B02D-7DFE6B083D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2700000" scaled="1"/>
              </a:gra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CB8-48DC-B02D-7DFE6B083D9E}"/>
              </c:ext>
            </c:extLst>
          </c:dPt>
          <c:dPt>
            <c:idx val="1"/>
            <c:bubble3D val="0"/>
            <c:spPr>
              <a:solidFill>
                <a:srgbClr val="FBFBFB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CB8-48DC-B02D-7DFE6B083D9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CB8-48DC-B02D-7DFE6B083D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列2</c:v>
                </c:pt>
              </c:strCache>
            </c:strRef>
          </c:tx>
          <c:spPr>
            <a:ln>
              <a:noFill/>
            </a:ln>
            <a:effectLst>
              <a:outerShdw blurRad="127000" sx="103000" sy="103000" algn="ctr" rotWithShape="0">
                <a:srgbClr val="CDA582"/>
              </a:outerShdw>
            </a:effectLst>
          </c:spPr>
          <c:dPt>
            <c:idx val="0"/>
            <c:bubble3D val="0"/>
            <c:spPr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2700000" scaled="1"/>
              </a:gradFill>
              <a:ln w="19050">
                <a:noFill/>
              </a:ln>
              <a:effectLst>
                <a:outerShdw blurRad="127000" sx="103000" sy="103000" algn="ctr" rotWithShape="0">
                  <a:srgbClr val="CDA582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CB8-48DC-B02D-7DFE6B083D9E}"/>
              </c:ext>
            </c:extLst>
          </c:dPt>
          <c:dPt>
            <c:idx val="1"/>
            <c:bubble3D val="0"/>
            <c:spPr>
              <a:solidFill>
                <a:srgbClr val="FBFBFB"/>
              </a:solidFill>
              <a:ln w="19050">
                <a:noFill/>
              </a:ln>
              <a:effectLst>
                <a:outerShdw blurRad="127000" sx="103000" sy="103000" algn="ctr" rotWithShape="0">
                  <a:srgbClr val="CDA582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CB8-48DC-B02D-7DFE6B083D9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CB8-48DC-B02D-7DFE6B083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0"/>
        <c:holeSize val="87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12700" cap="rnd">
              <a:gradFill flip="none" rotWithShape="1">
                <a:gsLst>
                  <a:gs pos="0">
                    <a:srgbClr val="CDA582"/>
                  </a:gs>
                  <a:gs pos="100000">
                    <a:srgbClr val="AA805C"/>
                  </a:gs>
                </a:gsLst>
                <a:lin ang="16200000" scaled="1"/>
                <a:tileRect/>
              </a:gradFill>
              <a:round/>
            </a:ln>
            <a:effectLst/>
          </c:spPr>
          <c:marker>
            <c:symbol val="circle"/>
            <c:size val="3"/>
            <c:spPr>
              <a:gradFill>
                <a:gsLst>
                  <a:gs pos="0">
                    <a:srgbClr val="CDA582">
                      <a:alpha val="98000"/>
                    </a:srgbClr>
                  </a:gs>
                  <a:gs pos="100000">
                    <a:srgbClr val="AA805C"/>
                  </a:gs>
                </a:gsLst>
                <a:lin ang="16200000" scaled="1"/>
              </a:gradFill>
              <a:ln w="9525">
                <a:noFill/>
              </a:ln>
              <a:effectLst/>
            </c:spPr>
          </c:marker>
          <c:cat>
            <c:strRef>
              <c:f>Sheet1!$A$2:$A$8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12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7AD3-4F8D-8881-D866D89247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260338592"/>
        <c:axId val="-1260337504"/>
      </c:lineChart>
      <c:catAx>
        <c:axId val="-1260338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260337504"/>
        <c:crosses val="autoZero"/>
        <c:auto val="1"/>
        <c:lblAlgn val="ctr"/>
        <c:lblOffset val="100"/>
        <c:noMultiLvlLbl val="0"/>
      </c:catAx>
      <c:valAx>
        <c:axId val="-1260337504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bg1">
                  <a:lumMod val="85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26033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32459-6AC8-413B-978D-E1DC4AE39306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D9CC5-B0D6-4BCF-ABC4-30B839C4EA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496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9CC5-B0D6-4BCF-ABC4-30B839C4EA0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086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821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059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99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223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33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85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4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20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2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9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6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3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37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485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27C0FAAD-81BA-4ECD-9D67-893F4FCA94E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65CF735F-F507-4F69-BF69-94F5B1C6EF54}"/>
              </a:ext>
            </a:extLst>
          </p:cNvPr>
          <p:cNvSpPr txBox="1"/>
          <p:nvPr/>
        </p:nvSpPr>
        <p:spPr>
          <a:xfrm>
            <a:off x="4413250" y="1204232"/>
            <a:ext cx="3365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DESIGNED BY XIAO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305E696E-F079-4B91-9C18-B8E3D0FD8EB0}"/>
              </a:ext>
            </a:extLst>
          </p:cNvPr>
          <p:cNvSpPr txBox="1"/>
          <p:nvPr/>
        </p:nvSpPr>
        <p:spPr>
          <a:xfrm>
            <a:off x="3895725" y="1671056"/>
            <a:ext cx="44005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spc="3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YOUR CORPORATE NAME GOES HERE</a:t>
            </a:r>
            <a:endParaRPr lang="zh-CN" altLang="en-US" sz="1100" spc="3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45E7EB51-C8F7-4ECB-B9FB-C6C18F08825E}"/>
              </a:ext>
            </a:extLst>
          </p:cNvPr>
          <p:cNvSpPr/>
          <p:nvPr/>
        </p:nvSpPr>
        <p:spPr>
          <a:xfrm>
            <a:off x="4685038" y="2381249"/>
            <a:ext cx="2821925" cy="3272519"/>
          </a:xfrm>
          <a:prstGeom prst="rect">
            <a:avLst/>
          </a:prstGeom>
          <a:noFill/>
          <a:ln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38032A98-98A7-42F6-8593-804293842BA6}"/>
              </a:ext>
            </a:extLst>
          </p:cNvPr>
          <p:cNvSpPr/>
          <p:nvPr/>
        </p:nvSpPr>
        <p:spPr>
          <a:xfrm>
            <a:off x="5044440" y="5018049"/>
            <a:ext cx="2103120" cy="457200"/>
          </a:xfrm>
          <a:prstGeom prst="rect">
            <a:avLst/>
          </a:prstGeom>
          <a:gradFill flip="none" rotWithShape="1">
            <a:gsLst>
              <a:gs pos="0">
                <a:srgbClr val="AA805C"/>
              </a:gs>
              <a:gs pos="100000">
                <a:srgbClr val="CDA582"/>
              </a:gs>
            </a:gsLst>
            <a:lin ang="2700000" scaled="1"/>
            <a:tileRect/>
          </a:gradFill>
          <a:ln>
            <a:noFill/>
          </a:ln>
          <a:effectLst>
            <a:outerShdw blurRad="254000" dist="127000" dir="2700000" algn="tl" rotWithShape="0">
              <a:srgbClr val="CDA582">
                <a:alpha val="7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539E40F8-90EE-47B5-8D63-80D7599F5169}"/>
              </a:ext>
            </a:extLst>
          </p:cNvPr>
          <p:cNvSpPr/>
          <p:nvPr/>
        </p:nvSpPr>
        <p:spPr>
          <a:xfrm>
            <a:off x="5044440" y="2733867"/>
            <a:ext cx="2103120" cy="457200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39EAEC1C-52AF-4558-9D6A-E6BBC96ECE1A}"/>
              </a:ext>
            </a:extLst>
          </p:cNvPr>
          <p:cNvSpPr/>
          <p:nvPr/>
        </p:nvSpPr>
        <p:spPr>
          <a:xfrm>
            <a:off x="5044440" y="3495261"/>
            <a:ext cx="2103120" cy="457200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9C2CC23F-EF4A-450F-A7E9-EA026E712B64}"/>
              </a:ext>
            </a:extLst>
          </p:cNvPr>
          <p:cNvSpPr/>
          <p:nvPr/>
        </p:nvSpPr>
        <p:spPr>
          <a:xfrm>
            <a:off x="5044440" y="4256655"/>
            <a:ext cx="2103120" cy="457200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734DCF55-ADBF-4DF0-B935-EFDD08191CA8}"/>
              </a:ext>
            </a:extLst>
          </p:cNvPr>
          <p:cNvSpPr txBox="1"/>
          <p:nvPr/>
        </p:nvSpPr>
        <p:spPr>
          <a:xfrm>
            <a:off x="5177883" y="2823967"/>
            <a:ext cx="1836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TITLE GOES HERE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988C4B78-AD59-49B8-A681-793BC78DC0FA}"/>
              </a:ext>
            </a:extLst>
          </p:cNvPr>
          <p:cNvSpPr txBox="1"/>
          <p:nvPr/>
        </p:nvSpPr>
        <p:spPr>
          <a:xfrm>
            <a:off x="5177883" y="3585361"/>
            <a:ext cx="1836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INFORMATION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6FC09B4B-AED6-42D7-B8FC-CD8AFEE350ED}"/>
              </a:ext>
            </a:extLst>
          </p:cNvPr>
          <p:cNvSpPr txBox="1"/>
          <p:nvPr/>
        </p:nvSpPr>
        <p:spPr>
          <a:xfrm>
            <a:off x="5177883" y="4346755"/>
            <a:ext cx="1836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TEAM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F083BCBC-D144-415F-BA77-7ABEE02E4DC2}"/>
              </a:ext>
            </a:extLst>
          </p:cNvPr>
          <p:cNvSpPr txBox="1"/>
          <p:nvPr/>
        </p:nvSpPr>
        <p:spPr>
          <a:xfrm>
            <a:off x="5539740" y="5108149"/>
            <a:ext cx="1112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200">
                <a:solidFill>
                  <a:schemeClr val="bg1"/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ENTER</a:t>
            </a:r>
            <a:endParaRPr lang="zh-CN" altLang="en-US" sz="1200">
              <a:solidFill>
                <a:schemeClr val="bg1"/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94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27C0FAAD-81BA-4ECD-9D67-893F4FCA94E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65CF735F-F507-4F69-BF69-94F5B1C6EF54}"/>
              </a:ext>
            </a:extLst>
          </p:cNvPr>
          <p:cNvSpPr txBox="1"/>
          <p:nvPr/>
        </p:nvSpPr>
        <p:spPr>
          <a:xfrm>
            <a:off x="4107543" y="1204232"/>
            <a:ext cx="39769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THANKS FOR WATCHING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305E696E-F079-4B91-9C18-B8E3D0FD8EB0}"/>
              </a:ext>
            </a:extLst>
          </p:cNvPr>
          <p:cNvSpPr txBox="1"/>
          <p:nvPr/>
        </p:nvSpPr>
        <p:spPr>
          <a:xfrm>
            <a:off x="3895725" y="1671056"/>
            <a:ext cx="44005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spc="3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YOUR CORPORATE NAME GOES HERE</a:t>
            </a:r>
            <a:endParaRPr lang="zh-CN" altLang="en-US" sz="1100" spc="3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45E7EB51-C8F7-4ECB-B9FB-C6C18F08825E}"/>
              </a:ext>
            </a:extLst>
          </p:cNvPr>
          <p:cNvSpPr/>
          <p:nvPr/>
        </p:nvSpPr>
        <p:spPr>
          <a:xfrm>
            <a:off x="4685038" y="2381249"/>
            <a:ext cx="2821925" cy="3272519"/>
          </a:xfrm>
          <a:prstGeom prst="rect">
            <a:avLst/>
          </a:prstGeom>
          <a:noFill/>
          <a:ln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38032A98-98A7-42F6-8593-804293842BA6}"/>
              </a:ext>
            </a:extLst>
          </p:cNvPr>
          <p:cNvSpPr/>
          <p:nvPr/>
        </p:nvSpPr>
        <p:spPr>
          <a:xfrm>
            <a:off x="5044440" y="5018049"/>
            <a:ext cx="2103120" cy="457200"/>
          </a:xfrm>
          <a:prstGeom prst="rect">
            <a:avLst/>
          </a:prstGeom>
          <a:gradFill flip="none" rotWithShape="1">
            <a:gsLst>
              <a:gs pos="0">
                <a:srgbClr val="AA805C"/>
              </a:gs>
              <a:gs pos="100000">
                <a:srgbClr val="CDA582"/>
              </a:gs>
            </a:gsLst>
            <a:lin ang="2700000" scaled="1"/>
            <a:tileRect/>
          </a:gradFill>
          <a:ln>
            <a:noFill/>
          </a:ln>
          <a:effectLst>
            <a:outerShdw blurRad="254000" dist="127000" dir="2700000" algn="tl" rotWithShape="0">
              <a:srgbClr val="CDA582">
                <a:alpha val="7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539E40F8-90EE-47B5-8D63-80D7599F5169}"/>
              </a:ext>
            </a:extLst>
          </p:cNvPr>
          <p:cNvSpPr/>
          <p:nvPr/>
        </p:nvSpPr>
        <p:spPr>
          <a:xfrm>
            <a:off x="5044440" y="2733867"/>
            <a:ext cx="2103120" cy="457200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39EAEC1C-52AF-4558-9D6A-E6BBC96ECE1A}"/>
              </a:ext>
            </a:extLst>
          </p:cNvPr>
          <p:cNvSpPr/>
          <p:nvPr/>
        </p:nvSpPr>
        <p:spPr>
          <a:xfrm>
            <a:off x="5044440" y="3495261"/>
            <a:ext cx="2103120" cy="457200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9C2CC23F-EF4A-450F-A7E9-EA026E712B64}"/>
              </a:ext>
            </a:extLst>
          </p:cNvPr>
          <p:cNvSpPr/>
          <p:nvPr/>
        </p:nvSpPr>
        <p:spPr>
          <a:xfrm>
            <a:off x="5044440" y="4256655"/>
            <a:ext cx="2103120" cy="457200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734DCF55-ADBF-4DF0-B935-EFDD08191CA8}"/>
              </a:ext>
            </a:extLst>
          </p:cNvPr>
          <p:cNvSpPr txBox="1"/>
          <p:nvPr/>
        </p:nvSpPr>
        <p:spPr>
          <a:xfrm>
            <a:off x="5177883" y="2823967"/>
            <a:ext cx="1836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TITLE GOES HERE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988C4B78-AD59-49B8-A681-793BC78DC0FA}"/>
              </a:ext>
            </a:extLst>
          </p:cNvPr>
          <p:cNvSpPr txBox="1"/>
          <p:nvPr/>
        </p:nvSpPr>
        <p:spPr>
          <a:xfrm>
            <a:off x="5177883" y="3585361"/>
            <a:ext cx="1836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INFORMATION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6FC09B4B-AED6-42D7-B8FC-CD8AFEE350ED}"/>
              </a:ext>
            </a:extLst>
          </p:cNvPr>
          <p:cNvSpPr txBox="1"/>
          <p:nvPr/>
        </p:nvSpPr>
        <p:spPr>
          <a:xfrm>
            <a:off x="5177883" y="4346755"/>
            <a:ext cx="1836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TEAM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F083BCBC-D144-415F-BA77-7ABEE02E4DC2}"/>
              </a:ext>
            </a:extLst>
          </p:cNvPr>
          <p:cNvSpPr txBox="1"/>
          <p:nvPr/>
        </p:nvSpPr>
        <p:spPr>
          <a:xfrm>
            <a:off x="5719762" y="5108149"/>
            <a:ext cx="752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200">
                <a:solidFill>
                  <a:schemeClr val="bg1"/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BYE</a:t>
            </a:r>
            <a:endParaRPr lang="zh-CN" altLang="en-US" sz="1200">
              <a:solidFill>
                <a:schemeClr val="bg1"/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3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994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08614D3C-0C84-472A-B51F-C382FECABD2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1" name="组合 60">
            <a:extLst>
              <a:ext uri="{FF2B5EF4-FFF2-40B4-BE49-F238E27FC236}">
                <a16:creationId xmlns="" xmlns:a16="http://schemas.microsoft.com/office/drawing/2014/main" id="{C491B3EA-52B0-45DF-80E0-31C30C8E56EA}"/>
              </a:ext>
            </a:extLst>
          </p:cNvPr>
          <p:cNvGrpSpPr/>
          <p:nvPr/>
        </p:nvGrpSpPr>
        <p:grpSpPr>
          <a:xfrm>
            <a:off x="1588365" y="2053169"/>
            <a:ext cx="998052" cy="998052"/>
            <a:chOff x="1536700" y="2955374"/>
            <a:chExt cx="1219200" cy="1219200"/>
          </a:xfrm>
        </p:grpSpPr>
        <p:sp>
          <p:nvSpPr>
            <p:cNvPr id="3" name="椭圆 2">
              <a:extLst>
                <a:ext uri="{FF2B5EF4-FFF2-40B4-BE49-F238E27FC236}">
                  <a16:creationId xmlns="" xmlns:a16="http://schemas.microsoft.com/office/drawing/2014/main" id="{A32955D2-3D14-44AF-875E-ABF2C19641A6}"/>
                </a:ext>
              </a:extLst>
            </p:cNvPr>
            <p:cNvSpPr/>
            <p:nvPr/>
          </p:nvSpPr>
          <p:spPr>
            <a:xfrm>
              <a:off x="1536700" y="2955374"/>
              <a:ext cx="1219200" cy="1219200"/>
            </a:xfrm>
            <a:prstGeom prst="ellipse">
              <a:avLst/>
            </a:prstGeom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254000" dist="127000" dir="2700000" algn="tl" rotWithShape="0">
                <a:srgbClr val="CDA582">
                  <a:alpha val="7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4" name="Group 300">
              <a:extLst>
                <a:ext uri="{FF2B5EF4-FFF2-40B4-BE49-F238E27FC236}">
                  <a16:creationId xmlns="" xmlns:a16="http://schemas.microsoft.com/office/drawing/2014/main" id="{F74D197A-CF16-41F5-8533-C2EBA8524B0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867599" y="3285867"/>
              <a:ext cx="557402" cy="558214"/>
              <a:chOff x="0" y="3"/>
              <a:chExt cx="686" cy="687"/>
            </a:xfrm>
            <a:solidFill>
              <a:schemeClr val="bg1"/>
            </a:solidFill>
          </p:grpSpPr>
          <p:sp>
            <p:nvSpPr>
              <p:cNvPr id="5" name="Freeform 301">
                <a:extLst>
                  <a:ext uri="{FF2B5EF4-FFF2-40B4-BE49-F238E27FC236}">
                    <a16:creationId xmlns="" xmlns:a16="http://schemas.microsoft.com/office/drawing/2014/main" id="{AB95B2E5-2347-45AF-B68F-740E69665CA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0" y="3"/>
                <a:ext cx="686" cy="687"/>
              </a:xfrm>
              <a:custGeom>
                <a:avLst/>
                <a:gdLst>
                  <a:gd name="T0" fmla="*/ 334 w 340"/>
                  <a:gd name="T1" fmla="*/ 164 h 340"/>
                  <a:gd name="T2" fmla="*/ 320 w 340"/>
                  <a:gd name="T3" fmla="*/ 164 h 340"/>
                  <a:gd name="T4" fmla="*/ 176 w 340"/>
                  <a:gd name="T5" fmla="*/ 20 h 340"/>
                  <a:gd name="T6" fmla="*/ 176 w 340"/>
                  <a:gd name="T7" fmla="*/ 6 h 340"/>
                  <a:gd name="T8" fmla="*/ 170 w 340"/>
                  <a:gd name="T9" fmla="*/ 0 h 340"/>
                  <a:gd name="T10" fmla="*/ 164 w 340"/>
                  <a:gd name="T11" fmla="*/ 6 h 340"/>
                  <a:gd name="T12" fmla="*/ 164 w 340"/>
                  <a:gd name="T13" fmla="*/ 20 h 340"/>
                  <a:gd name="T14" fmla="*/ 20 w 340"/>
                  <a:gd name="T15" fmla="*/ 164 h 340"/>
                  <a:gd name="T16" fmla="*/ 6 w 340"/>
                  <a:gd name="T17" fmla="*/ 164 h 340"/>
                  <a:gd name="T18" fmla="*/ 0 w 340"/>
                  <a:gd name="T19" fmla="*/ 170 h 340"/>
                  <a:gd name="T20" fmla="*/ 6 w 340"/>
                  <a:gd name="T21" fmla="*/ 176 h 340"/>
                  <a:gd name="T22" fmla="*/ 20 w 340"/>
                  <a:gd name="T23" fmla="*/ 176 h 340"/>
                  <a:gd name="T24" fmla="*/ 164 w 340"/>
                  <a:gd name="T25" fmla="*/ 320 h 340"/>
                  <a:gd name="T26" fmla="*/ 164 w 340"/>
                  <a:gd name="T27" fmla="*/ 334 h 340"/>
                  <a:gd name="T28" fmla="*/ 170 w 340"/>
                  <a:gd name="T29" fmla="*/ 340 h 340"/>
                  <a:gd name="T30" fmla="*/ 176 w 340"/>
                  <a:gd name="T31" fmla="*/ 334 h 340"/>
                  <a:gd name="T32" fmla="*/ 176 w 340"/>
                  <a:gd name="T33" fmla="*/ 320 h 340"/>
                  <a:gd name="T34" fmla="*/ 320 w 340"/>
                  <a:gd name="T35" fmla="*/ 176 h 340"/>
                  <a:gd name="T36" fmla="*/ 334 w 340"/>
                  <a:gd name="T37" fmla="*/ 176 h 340"/>
                  <a:gd name="T38" fmla="*/ 340 w 340"/>
                  <a:gd name="T39" fmla="*/ 170 h 340"/>
                  <a:gd name="T40" fmla="*/ 334 w 340"/>
                  <a:gd name="T41" fmla="*/ 164 h 340"/>
                  <a:gd name="T42" fmla="*/ 176 w 340"/>
                  <a:gd name="T43" fmla="*/ 308 h 340"/>
                  <a:gd name="T44" fmla="*/ 176 w 340"/>
                  <a:gd name="T45" fmla="*/ 270 h 340"/>
                  <a:gd name="T46" fmla="*/ 170 w 340"/>
                  <a:gd name="T47" fmla="*/ 264 h 340"/>
                  <a:gd name="T48" fmla="*/ 164 w 340"/>
                  <a:gd name="T49" fmla="*/ 270 h 340"/>
                  <a:gd name="T50" fmla="*/ 164 w 340"/>
                  <a:gd name="T51" fmla="*/ 308 h 340"/>
                  <a:gd name="T52" fmla="*/ 32 w 340"/>
                  <a:gd name="T53" fmla="*/ 176 h 340"/>
                  <a:gd name="T54" fmla="*/ 70 w 340"/>
                  <a:gd name="T55" fmla="*/ 176 h 340"/>
                  <a:gd name="T56" fmla="*/ 76 w 340"/>
                  <a:gd name="T57" fmla="*/ 170 h 340"/>
                  <a:gd name="T58" fmla="*/ 70 w 340"/>
                  <a:gd name="T59" fmla="*/ 164 h 340"/>
                  <a:gd name="T60" fmla="*/ 32 w 340"/>
                  <a:gd name="T61" fmla="*/ 164 h 340"/>
                  <a:gd name="T62" fmla="*/ 164 w 340"/>
                  <a:gd name="T63" fmla="*/ 32 h 340"/>
                  <a:gd name="T64" fmla="*/ 164 w 340"/>
                  <a:gd name="T65" fmla="*/ 70 h 340"/>
                  <a:gd name="T66" fmla="*/ 170 w 340"/>
                  <a:gd name="T67" fmla="*/ 76 h 340"/>
                  <a:gd name="T68" fmla="*/ 176 w 340"/>
                  <a:gd name="T69" fmla="*/ 70 h 340"/>
                  <a:gd name="T70" fmla="*/ 176 w 340"/>
                  <a:gd name="T71" fmla="*/ 32 h 340"/>
                  <a:gd name="T72" fmla="*/ 308 w 340"/>
                  <a:gd name="T73" fmla="*/ 164 h 340"/>
                  <a:gd name="T74" fmla="*/ 270 w 340"/>
                  <a:gd name="T75" fmla="*/ 164 h 340"/>
                  <a:gd name="T76" fmla="*/ 264 w 340"/>
                  <a:gd name="T77" fmla="*/ 170 h 340"/>
                  <a:gd name="T78" fmla="*/ 270 w 340"/>
                  <a:gd name="T79" fmla="*/ 176 h 340"/>
                  <a:gd name="T80" fmla="*/ 308 w 340"/>
                  <a:gd name="T81" fmla="*/ 176 h 340"/>
                  <a:gd name="T82" fmla="*/ 176 w 340"/>
                  <a:gd name="T83" fmla="*/ 308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0" h="340">
                    <a:moveTo>
                      <a:pt x="334" y="164"/>
                    </a:moveTo>
                    <a:cubicBezTo>
                      <a:pt x="320" y="164"/>
                      <a:pt x="320" y="164"/>
                      <a:pt x="320" y="164"/>
                    </a:cubicBezTo>
                    <a:cubicBezTo>
                      <a:pt x="317" y="86"/>
                      <a:pt x="254" y="23"/>
                      <a:pt x="176" y="20"/>
                    </a:cubicBezTo>
                    <a:cubicBezTo>
                      <a:pt x="176" y="6"/>
                      <a:pt x="176" y="6"/>
                      <a:pt x="176" y="6"/>
                    </a:cubicBezTo>
                    <a:cubicBezTo>
                      <a:pt x="176" y="3"/>
                      <a:pt x="173" y="0"/>
                      <a:pt x="170" y="0"/>
                    </a:cubicBezTo>
                    <a:cubicBezTo>
                      <a:pt x="167" y="0"/>
                      <a:pt x="164" y="3"/>
                      <a:pt x="164" y="6"/>
                    </a:cubicBezTo>
                    <a:cubicBezTo>
                      <a:pt x="164" y="20"/>
                      <a:pt x="164" y="20"/>
                      <a:pt x="164" y="20"/>
                    </a:cubicBezTo>
                    <a:cubicBezTo>
                      <a:pt x="86" y="23"/>
                      <a:pt x="23" y="86"/>
                      <a:pt x="20" y="164"/>
                    </a:cubicBezTo>
                    <a:cubicBezTo>
                      <a:pt x="6" y="164"/>
                      <a:pt x="6" y="164"/>
                      <a:pt x="6" y="164"/>
                    </a:cubicBezTo>
                    <a:cubicBezTo>
                      <a:pt x="3" y="164"/>
                      <a:pt x="0" y="167"/>
                      <a:pt x="0" y="170"/>
                    </a:cubicBezTo>
                    <a:cubicBezTo>
                      <a:pt x="0" y="173"/>
                      <a:pt x="3" y="176"/>
                      <a:pt x="6" y="176"/>
                    </a:cubicBezTo>
                    <a:cubicBezTo>
                      <a:pt x="20" y="176"/>
                      <a:pt x="20" y="176"/>
                      <a:pt x="20" y="176"/>
                    </a:cubicBezTo>
                    <a:cubicBezTo>
                      <a:pt x="23" y="254"/>
                      <a:pt x="86" y="317"/>
                      <a:pt x="164" y="320"/>
                    </a:cubicBezTo>
                    <a:cubicBezTo>
                      <a:pt x="164" y="334"/>
                      <a:pt x="164" y="334"/>
                      <a:pt x="164" y="334"/>
                    </a:cubicBezTo>
                    <a:cubicBezTo>
                      <a:pt x="164" y="337"/>
                      <a:pt x="167" y="340"/>
                      <a:pt x="170" y="340"/>
                    </a:cubicBezTo>
                    <a:cubicBezTo>
                      <a:pt x="173" y="340"/>
                      <a:pt x="176" y="337"/>
                      <a:pt x="176" y="334"/>
                    </a:cubicBezTo>
                    <a:cubicBezTo>
                      <a:pt x="176" y="320"/>
                      <a:pt x="176" y="320"/>
                      <a:pt x="176" y="320"/>
                    </a:cubicBezTo>
                    <a:cubicBezTo>
                      <a:pt x="254" y="317"/>
                      <a:pt x="317" y="254"/>
                      <a:pt x="320" y="176"/>
                    </a:cubicBezTo>
                    <a:cubicBezTo>
                      <a:pt x="334" y="176"/>
                      <a:pt x="334" y="176"/>
                      <a:pt x="334" y="176"/>
                    </a:cubicBezTo>
                    <a:cubicBezTo>
                      <a:pt x="337" y="176"/>
                      <a:pt x="340" y="173"/>
                      <a:pt x="340" y="170"/>
                    </a:cubicBezTo>
                    <a:cubicBezTo>
                      <a:pt x="340" y="167"/>
                      <a:pt x="337" y="164"/>
                      <a:pt x="334" y="164"/>
                    </a:cubicBezTo>
                    <a:close/>
                    <a:moveTo>
                      <a:pt x="176" y="308"/>
                    </a:moveTo>
                    <a:cubicBezTo>
                      <a:pt x="176" y="270"/>
                      <a:pt x="176" y="270"/>
                      <a:pt x="176" y="270"/>
                    </a:cubicBezTo>
                    <a:cubicBezTo>
                      <a:pt x="176" y="267"/>
                      <a:pt x="173" y="264"/>
                      <a:pt x="170" y="264"/>
                    </a:cubicBezTo>
                    <a:cubicBezTo>
                      <a:pt x="167" y="264"/>
                      <a:pt x="164" y="267"/>
                      <a:pt x="164" y="270"/>
                    </a:cubicBezTo>
                    <a:cubicBezTo>
                      <a:pt x="164" y="308"/>
                      <a:pt x="164" y="308"/>
                      <a:pt x="164" y="308"/>
                    </a:cubicBezTo>
                    <a:cubicBezTo>
                      <a:pt x="93" y="305"/>
                      <a:pt x="35" y="247"/>
                      <a:pt x="32" y="176"/>
                    </a:cubicBezTo>
                    <a:cubicBezTo>
                      <a:pt x="70" y="176"/>
                      <a:pt x="70" y="176"/>
                      <a:pt x="70" y="176"/>
                    </a:cubicBezTo>
                    <a:cubicBezTo>
                      <a:pt x="73" y="176"/>
                      <a:pt x="76" y="173"/>
                      <a:pt x="76" y="170"/>
                    </a:cubicBezTo>
                    <a:cubicBezTo>
                      <a:pt x="76" y="167"/>
                      <a:pt x="73" y="164"/>
                      <a:pt x="70" y="164"/>
                    </a:cubicBezTo>
                    <a:cubicBezTo>
                      <a:pt x="32" y="164"/>
                      <a:pt x="32" y="164"/>
                      <a:pt x="32" y="164"/>
                    </a:cubicBezTo>
                    <a:cubicBezTo>
                      <a:pt x="35" y="93"/>
                      <a:pt x="93" y="35"/>
                      <a:pt x="164" y="32"/>
                    </a:cubicBezTo>
                    <a:cubicBezTo>
                      <a:pt x="164" y="70"/>
                      <a:pt x="164" y="70"/>
                      <a:pt x="164" y="70"/>
                    </a:cubicBezTo>
                    <a:cubicBezTo>
                      <a:pt x="164" y="73"/>
                      <a:pt x="167" y="76"/>
                      <a:pt x="170" y="76"/>
                    </a:cubicBezTo>
                    <a:cubicBezTo>
                      <a:pt x="173" y="76"/>
                      <a:pt x="176" y="73"/>
                      <a:pt x="176" y="70"/>
                    </a:cubicBezTo>
                    <a:cubicBezTo>
                      <a:pt x="176" y="32"/>
                      <a:pt x="176" y="32"/>
                      <a:pt x="176" y="32"/>
                    </a:cubicBezTo>
                    <a:cubicBezTo>
                      <a:pt x="247" y="35"/>
                      <a:pt x="305" y="93"/>
                      <a:pt x="308" y="164"/>
                    </a:cubicBezTo>
                    <a:cubicBezTo>
                      <a:pt x="270" y="164"/>
                      <a:pt x="270" y="164"/>
                      <a:pt x="270" y="164"/>
                    </a:cubicBezTo>
                    <a:cubicBezTo>
                      <a:pt x="267" y="164"/>
                      <a:pt x="264" y="167"/>
                      <a:pt x="264" y="170"/>
                    </a:cubicBezTo>
                    <a:cubicBezTo>
                      <a:pt x="264" y="173"/>
                      <a:pt x="267" y="176"/>
                      <a:pt x="270" y="176"/>
                    </a:cubicBezTo>
                    <a:cubicBezTo>
                      <a:pt x="308" y="176"/>
                      <a:pt x="308" y="176"/>
                      <a:pt x="308" y="176"/>
                    </a:cubicBezTo>
                    <a:cubicBezTo>
                      <a:pt x="305" y="247"/>
                      <a:pt x="247" y="305"/>
                      <a:pt x="176" y="30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Freeform 302">
                <a:extLst>
                  <a:ext uri="{FF2B5EF4-FFF2-40B4-BE49-F238E27FC236}">
                    <a16:creationId xmlns="" xmlns:a16="http://schemas.microsoft.com/office/drawing/2014/main" id="{FAF720CA-0A81-46B7-ABD2-09DF9CDC035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" y="189"/>
                <a:ext cx="290" cy="305"/>
              </a:xfrm>
              <a:custGeom>
                <a:avLst/>
                <a:gdLst>
                  <a:gd name="T0" fmla="*/ 96 w 144"/>
                  <a:gd name="T1" fmla="*/ 77 h 151"/>
                  <a:gd name="T2" fmla="*/ 114 w 144"/>
                  <a:gd name="T3" fmla="*/ 42 h 151"/>
                  <a:gd name="T4" fmla="*/ 72 w 144"/>
                  <a:gd name="T5" fmla="*/ 0 h 151"/>
                  <a:gd name="T6" fmla="*/ 30 w 144"/>
                  <a:gd name="T7" fmla="*/ 42 h 151"/>
                  <a:gd name="T8" fmla="*/ 48 w 144"/>
                  <a:gd name="T9" fmla="*/ 77 h 151"/>
                  <a:gd name="T10" fmla="*/ 0 w 144"/>
                  <a:gd name="T11" fmla="*/ 145 h 151"/>
                  <a:gd name="T12" fmla="*/ 6 w 144"/>
                  <a:gd name="T13" fmla="*/ 151 h 151"/>
                  <a:gd name="T14" fmla="*/ 49 w 144"/>
                  <a:gd name="T15" fmla="*/ 151 h 151"/>
                  <a:gd name="T16" fmla="*/ 97 w 144"/>
                  <a:gd name="T17" fmla="*/ 151 h 151"/>
                  <a:gd name="T18" fmla="*/ 138 w 144"/>
                  <a:gd name="T19" fmla="*/ 151 h 151"/>
                  <a:gd name="T20" fmla="*/ 144 w 144"/>
                  <a:gd name="T21" fmla="*/ 145 h 151"/>
                  <a:gd name="T22" fmla="*/ 96 w 144"/>
                  <a:gd name="T23" fmla="*/ 77 h 151"/>
                  <a:gd name="T24" fmla="*/ 74 w 144"/>
                  <a:gd name="T25" fmla="*/ 96 h 151"/>
                  <a:gd name="T26" fmla="*/ 70 w 144"/>
                  <a:gd name="T27" fmla="*/ 96 h 151"/>
                  <a:gd name="T28" fmla="*/ 65 w 144"/>
                  <a:gd name="T29" fmla="*/ 85 h 151"/>
                  <a:gd name="T30" fmla="*/ 72 w 144"/>
                  <a:gd name="T31" fmla="*/ 85 h 151"/>
                  <a:gd name="T32" fmla="*/ 80 w 144"/>
                  <a:gd name="T33" fmla="*/ 86 h 151"/>
                  <a:gd name="T34" fmla="*/ 74 w 144"/>
                  <a:gd name="T35" fmla="*/ 96 h 151"/>
                  <a:gd name="T36" fmla="*/ 42 w 144"/>
                  <a:gd name="T37" fmla="*/ 42 h 151"/>
                  <a:gd name="T38" fmla="*/ 72 w 144"/>
                  <a:gd name="T39" fmla="*/ 12 h 151"/>
                  <a:gd name="T40" fmla="*/ 102 w 144"/>
                  <a:gd name="T41" fmla="*/ 42 h 151"/>
                  <a:gd name="T42" fmla="*/ 72 w 144"/>
                  <a:gd name="T43" fmla="*/ 73 h 151"/>
                  <a:gd name="T44" fmla="*/ 42 w 144"/>
                  <a:gd name="T45" fmla="*/ 42 h 151"/>
                  <a:gd name="T46" fmla="*/ 13 w 144"/>
                  <a:gd name="T47" fmla="*/ 139 h 151"/>
                  <a:gd name="T48" fmla="*/ 53 w 144"/>
                  <a:gd name="T49" fmla="*/ 88 h 151"/>
                  <a:gd name="T50" fmla="*/ 60 w 144"/>
                  <a:gd name="T51" fmla="*/ 103 h 151"/>
                  <a:gd name="T52" fmla="*/ 52 w 144"/>
                  <a:gd name="T53" fmla="*/ 139 h 151"/>
                  <a:gd name="T54" fmla="*/ 13 w 144"/>
                  <a:gd name="T55" fmla="*/ 139 h 151"/>
                  <a:gd name="T56" fmla="*/ 64 w 144"/>
                  <a:gd name="T57" fmla="*/ 139 h 151"/>
                  <a:gd name="T58" fmla="*/ 71 w 144"/>
                  <a:gd name="T59" fmla="*/ 108 h 151"/>
                  <a:gd name="T60" fmla="*/ 73 w 144"/>
                  <a:gd name="T61" fmla="*/ 108 h 151"/>
                  <a:gd name="T62" fmla="*/ 82 w 144"/>
                  <a:gd name="T63" fmla="*/ 139 h 151"/>
                  <a:gd name="T64" fmla="*/ 64 w 144"/>
                  <a:gd name="T65" fmla="*/ 139 h 151"/>
                  <a:gd name="T66" fmla="*/ 94 w 144"/>
                  <a:gd name="T67" fmla="*/ 139 h 151"/>
                  <a:gd name="T68" fmla="*/ 84 w 144"/>
                  <a:gd name="T69" fmla="*/ 103 h 151"/>
                  <a:gd name="T70" fmla="*/ 92 w 144"/>
                  <a:gd name="T71" fmla="*/ 89 h 151"/>
                  <a:gd name="T72" fmla="*/ 131 w 144"/>
                  <a:gd name="T73" fmla="*/ 139 h 151"/>
                  <a:gd name="T74" fmla="*/ 94 w 144"/>
                  <a:gd name="T75" fmla="*/ 139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4" h="151">
                    <a:moveTo>
                      <a:pt x="96" y="77"/>
                    </a:moveTo>
                    <a:cubicBezTo>
                      <a:pt x="107" y="70"/>
                      <a:pt x="114" y="57"/>
                      <a:pt x="114" y="42"/>
                    </a:cubicBezTo>
                    <a:cubicBezTo>
                      <a:pt x="114" y="19"/>
                      <a:pt x="95" y="0"/>
                      <a:pt x="72" y="0"/>
                    </a:cubicBezTo>
                    <a:cubicBezTo>
                      <a:pt x="49" y="0"/>
                      <a:pt x="30" y="19"/>
                      <a:pt x="30" y="42"/>
                    </a:cubicBezTo>
                    <a:cubicBezTo>
                      <a:pt x="30" y="57"/>
                      <a:pt x="37" y="70"/>
                      <a:pt x="48" y="77"/>
                    </a:cubicBezTo>
                    <a:cubicBezTo>
                      <a:pt x="20" y="87"/>
                      <a:pt x="0" y="114"/>
                      <a:pt x="0" y="145"/>
                    </a:cubicBezTo>
                    <a:cubicBezTo>
                      <a:pt x="0" y="148"/>
                      <a:pt x="3" y="151"/>
                      <a:pt x="6" y="151"/>
                    </a:cubicBezTo>
                    <a:cubicBezTo>
                      <a:pt x="49" y="151"/>
                      <a:pt x="49" y="151"/>
                      <a:pt x="49" y="151"/>
                    </a:cubicBezTo>
                    <a:cubicBezTo>
                      <a:pt x="97" y="151"/>
                      <a:pt x="97" y="151"/>
                      <a:pt x="97" y="151"/>
                    </a:cubicBezTo>
                    <a:cubicBezTo>
                      <a:pt x="138" y="151"/>
                      <a:pt x="138" y="151"/>
                      <a:pt x="138" y="151"/>
                    </a:cubicBezTo>
                    <a:cubicBezTo>
                      <a:pt x="141" y="151"/>
                      <a:pt x="144" y="148"/>
                      <a:pt x="144" y="145"/>
                    </a:cubicBezTo>
                    <a:cubicBezTo>
                      <a:pt x="144" y="114"/>
                      <a:pt x="124" y="87"/>
                      <a:pt x="96" y="77"/>
                    </a:cubicBezTo>
                    <a:close/>
                    <a:moveTo>
                      <a:pt x="74" y="96"/>
                    </a:moveTo>
                    <a:cubicBezTo>
                      <a:pt x="70" y="96"/>
                      <a:pt x="70" y="96"/>
                      <a:pt x="70" y="96"/>
                    </a:cubicBezTo>
                    <a:cubicBezTo>
                      <a:pt x="65" y="85"/>
                      <a:pt x="65" y="85"/>
                      <a:pt x="65" y="85"/>
                    </a:cubicBezTo>
                    <a:cubicBezTo>
                      <a:pt x="68" y="85"/>
                      <a:pt x="70" y="85"/>
                      <a:pt x="72" y="85"/>
                    </a:cubicBezTo>
                    <a:cubicBezTo>
                      <a:pt x="75" y="85"/>
                      <a:pt x="78" y="85"/>
                      <a:pt x="80" y="86"/>
                    </a:cubicBezTo>
                    <a:lnTo>
                      <a:pt x="74" y="96"/>
                    </a:lnTo>
                    <a:close/>
                    <a:moveTo>
                      <a:pt x="42" y="42"/>
                    </a:moveTo>
                    <a:cubicBezTo>
                      <a:pt x="42" y="26"/>
                      <a:pt x="55" y="12"/>
                      <a:pt x="72" y="12"/>
                    </a:cubicBezTo>
                    <a:cubicBezTo>
                      <a:pt x="89" y="12"/>
                      <a:pt x="102" y="26"/>
                      <a:pt x="102" y="42"/>
                    </a:cubicBezTo>
                    <a:cubicBezTo>
                      <a:pt x="102" y="59"/>
                      <a:pt x="89" y="73"/>
                      <a:pt x="72" y="73"/>
                    </a:cubicBezTo>
                    <a:cubicBezTo>
                      <a:pt x="55" y="73"/>
                      <a:pt x="42" y="59"/>
                      <a:pt x="42" y="42"/>
                    </a:cubicBezTo>
                    <a:close/>
                    <a:moveTo>
                      <a:pt x="13" y="139"/>
                    </a:moveTo>
                    <a:cubicBezTo>
                      <a:pt x="15" y="115"/>
                      <a:pt x="31" y="95"/>
                      <a:pt x="53" y="88"/>
                    </a:cubicBezTo>
                    <a:cubicBezTo>
                      <a:pt x="60" y="103"/>
                      <a:pt x="60" y="103"/>
                      <a:pt x="60" y="103"/>
                    </a:cubicBezTo>
                    <a:cubicBezTo>
                      <a:pt x="52" y="139"/>
                      <a:pt x="52" y="139"/>
                      <a:pt x="52" y="139"/>
                    </a:cubicBezTo>
                    <a:lnTo>
                      <a:pt x="13" y="139"/>
                    </a:lnTo>
                    <a:close/>
                    <a:moveTo>
                      <a:pt x="64" y="139"/>
                    </a:moveTo>
                    <a:cubicBezTo>
                      <a:pt x="71" y="108"/>
                      <a:pt x="71" y="108"/>
                      <a:pt x="71" y="108"/>
                    </a:cubicBezTo>
                    <a:cubicBezTo>
                      <a:pt x="73" y="108"/>
                      <a:pt x="73" y="108"/>
                      <a:pt x="73" y="108"/>
                    </a:cubicBezTo>
                    <a:cubicBezTo>
                      <a:pt x="82" y="139"/>
                      <a:pt x="82" y="139"/>
                      <a:pt x="82" y="139"/>
                    </a:cubicBezTo>
                    <a:lnTo>
                      <a:pt x="64" y="139"/>
                    </a:lnTo>
                    <a:close/>
                    <a:moveTo>
                      <a:pt x="94" y="139"/>
                    </a:moveTo>
                    <a:cubicBezTo>
                      <a:pt x="84" y="103"/>
                      <a:pt x="84" y="103"/>
                      <a:pt x="84" y="103"/>
                    </a:cubicBezTo>
                    <a:cubicBezTo>
                      <a:pt x="92" y="89"/>
                      <a:pt x="92" y="89"/>
                      <a:pt x="92" y="89"/>
                    </a:cubicBezTo>
                    <a:cubicBezTo>
                      <a:pt x="113" y="96"/>
                      <a:pt x="129" y="115"/>
                      <a:pt x="131" y="139"/>
                    </a:cubicBezTo>
                    <a:cubicBezTo>
                      <a:pt x="94" y="139"/>
                      <a:pt x="94" y="139"/>
                      <a:pt x="94" y="1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60" name="组合 59">
            <a:extLst>
              <a:ext uri="{FF2B5EF4-FFF2-40B4-BE49-F238E27FC236}">
                <a16:creationId xmlns="" xmlns:a16="http://schemas.microsoft.com/office/drawing/2014/main" id="{CE74E64C-036D-48D1-BF30-843C35A9BBAE}"/>
              </a:ext>
            </a:extLst>
          </p:cNvPr>
          <p:cNvGrpSpPr/>
          <p:nvPr/>
        </p:nvGrpSpPr>
        <p:grpSpPr>
          <a:xfrm>
            <a:off x="6933177" y="2053169"/>
            <a:ext cx="998052" cy="998052"/>
            <a:chOff x="6881512" y="2955374"/>
            <a:chExt cx="1219200" cy="1219200"/>
          </a:xfrm>
        </p:grpSpPr>
        <p:sp>
          <p:nvSpPr>
            <p:cNvPr id="11" name="椭圆 10">
              <a:extLst>
                <a:ext uri="{FF2B5EF4-FFF2-40B4-BE49-F238E27FC236}">
                  <a16:creationId xmlns="" xmlns:a16="http://schemas.microsoft.com/office/drawing/2014/main" id="{4868E636-A461-42F1-B798-3BB401B88308}"/>
                </a:ext>
              </a:extLst>
            </p:cNvPr>
            <p:cNvSpPr/>
            <p:nvPr/>
          </p:nvSpPr>
          <p:spPr>
            <a:xfrm>
              <a:off x="6881512" y="2955374"/>
              <a:ext cx="1219200" cy="1219200"/>
            </a:xfrm>
            <a:prstGeom prst="ellipse">
              <a:avLst/>
            </a:prstGeom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254000" dist="127000" dir="2700000" algn="tl" rotWithShape="0">
                <a:srgbClr val="CDA582">
                  <a:alpha val="7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12" name="Group 327">
              <a:extLst>
                <a:ext uri="{FF2B5EF4-FFF2-40B4-BE49-F238E27FC236}">
                  <a16:creationId xmlns="" xmlns:a16="http://schemas.microsoft.com/office/drawing/2014/main" id="{F1C90C96-1B00-49E8-97A6-8F3E4560F69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255680" y="3285867"/>
              <a:ext cx="470864" cy="558214"/>
              <a:chOff x="2" y="1"/>
              <a:chExt cx="566" cy="671"/>
            </a:xfrm>
            <a:solidFill>
              <a:schemeClr val="bg1"/>
            </a:solidFill>
          </p:grpSpPr>
          <p:sp>
            <p:nvSpPr>
              <p:cNvPr id="13" name="Freeform 328">
                <a:extLst>
                  <a:ext uri="{FF2B5EF4-FFF2-40B4-BE49-F238E27FC236}">
                    <a16:creationId xmlns="" xmlns:a16="http://schemas.microsoft.com/office/drawing/2014/main" id="{1A91FF97-6CDF-4B61-AD42-AB3B1E77C6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" y="1"/>
                <a:ext cx="566" cy="671"/>
              </a:xfrm>
              <a:custGeom>
                <a:avLst/>
                <a:gdLst>
                  <a:gd name="T0" fmla="*/ 264 w 280"/>
                  <a:gd name="T1" fmla="*/ 44 h 332"/>
                  <a:gd name="T2" fmla="*/ 236 w 280"/>
                  <a:gd name="T3" fmla="*/ 44 h 332"/>
                  <a:gd name="T4" fmla="*/ 236 w 280"/>
                  <a:gd name="T5" fmla="*/ 16 h 332"/>
                  <a:gd name="T6" fmla="*/ 220 w 280"/>
                  <a:gd name="T7" fmla="*/ 0 h 332"/>
                  <a:gd name="T8" fmla="*/ 16 w 280"/>
                  <a:gd name="T9" fmla="*/ 0 h 332"/>
                  <a:gd name="T10" fmla="*/ 0 w 280"/>
                  <a:gd name="T11" fmla="*/ 16 h 332"/>
                  <a:gd name="T12" fmla="*/ 0 w 280"/>
                  <a:gd name="T13" fmla="*/ 272 h 332"/>
                  <a:gd name="T14" fmla="*/ 16 w 280"/>
                  <a:gd name="T15" fmla="*/ 288 h 332"/>
                  <a:gd name="T16" fmla="*/ 44 w 280"/>
                  <a:gd name="T17" fmla="*/ 288 h 332"/>
                  <a:gd name="T18" fmla="*/ 44 w 280"/>
                  <a:gd name="T19" fmla="*/ 316 h 332"/>
                  <a:gd name="T20" fmla="*/ 60 w 280"/>
                  <a:gd name="T21" fmla="*/ 332 h 332"/>
                  <a:gd name="T22" fmla="*/ 196 w 280"/>
                  <a:gd name="T23" fmla="*/ 332 h 332"/>
                  <a:gd name="T24" fmla="*/ 224 w 280"/>
                  <a:gd name="T25" fmla="*/ 321 h 332"/>
                  <a:gd name="T26" fmla="*/ 268 w 280"/>
                  <a:gd name="T27" fmla="*/ 279 h 332"/>
                  <a:gd name="T28" fmla="*/ 280 w 280"/>
                  <a:gd name="T29" fmla="*/ 252 h 332"/>
                  <a:gd name="T30" fmla="*/ 280 w 280"/>
                  <a:gd name="T31" fmla="*/ 60 h 332"/>
                  <a:gd name="T32" fmla="*/ 264 w 280"/>
                  <a:gd name="T33" fmla="*/ 44 h 332"/>
                  <a:gd name="T34" fmla="*/ 16 w 280"/>
                  <a:gd name="T35" fmla="*/ 276 h 332"/>
                  <a:gd name="T36" fmla="*/ 12 w 280"/>
                  <a:gd name="T37" fmla="*/ 272 h 332"/>
                  <a:gd name="T38" fmla="*/ 12 w 280"/>
                  <a:gd name="T39" fmla="*/ 16 h 332"/>
                  <a:gd name="T40" fmla="*/ 16 w 280"/>
                  <a:gd name="T41" fmla="*/ 12 h 332"/>
                  <a:gd name="T42" fmla="*/ 220 w 280"/>
                  <a:gd name="T43" fmla="*/ 12 h 332"/>
                  <a:gd name="T44" fmla="*/ 224 w 280"/>
                  <a:gd name="T45" fmla="*/ 16 h 332"/>
                  <a:gd name="T46" fmla="*/ 224 w 280"/>
                  <a:gd name="T47" fmla="*/ 44 h 332"/>
                  <a:gd name="T48" fmla="*/ 60 w 280"/>
                  <a:gd name="T49" fmla="*/ 44 h 332"/>
                  <a:gd name="T50" fmla="*/ 44 w 280"/>
                  <a:gd name="T51" fmla="*/ 60 h 332"/>
                  <a:gd name="T52" fmla="*/ 44 w 280"/>
                  <a:gd name="T53" fmla="*/ 276 h 332"/>
                  <a:gd name="T54" fmla="*/ 16 w 280"/>
                  <a:gd name="T55" fmla="*/ 276 h 332"/>
                  <a:gd name="T56" fmla="*/ 60 w 280"/>
                  <a:gd name="T57" fmla="*/ 320 h 332"/>
                  <a:gd name="T58" fmla="*/ 56 w 280"/>
                  <a:gd name="T59" fmla="*/ 316 h 332"/>
                  <a:gd name="T60" fmla="*/ 56 w 280"/>
                  <a:gd name="T61" fmla="*/ 60 h 332"/>
                  <a:gd name="T62" fmla="*/ 60 w 280"/>
                  <a:gd name="T63" fmla="*/ 56 h 332"/>
                  <a:gd name="T64" fmla="*/ 264 w 280"/>
                  <a:gd name="T65" fmla="*/ 56 h 332"/>
                  <a:gd name="T66" fmla="*/ 268 w 280"/>
                  <a:gd name="T67" fmla="*/ 60 h 332"/>
                  <a:gd name="T68" fmla="*/ 268 w 280"/>
                  <a:gd name="T69" fmla="*/ 252 h 332"/>
                  <a:gd name="T70" fmla="*/ 267 w 280"/>
                  <a:gd name="T71" fmla="*/ 256 h 332"/>
                  <a:gd name="T72" fmla="*/ 222 w 280"/>
                  <a:gd name="T73" fmla="*/ 256 h 332"/>
                  <a:gd name="T74" fmla="*/ 200 w 280"/>
                  <a:gd name="T75" fmla="*/ 278 h 332"/>
                  <a:gd name="T76" fmla="*/ 200 w 280"/>
                  <a:gd name="T77" fmla="*/ 320 h 332"/>
                  <a:gd name="T78" fmla="*/ 196 w 280"/>
                  <a:gd name="T79" fmla="*/ 320 h 332"/>
                  <a:gd name="T80" fmla="*/ 60 w 280"/>
                  <a:gd name="T81" fmla="*/ 320 h 332"/>
                  <a:gd name="T82" fmla="*/ 215 w 280"/>
                  <a:gd name="T83" fmla="*/ 312 h 332"/>
                  <a:gd name="T84" fmla="*/ 212 w 280"/>
                  <a:gd name="T85" fmla="*/ 315 h 332"/>
                  <a:gd name="T86" fmla="*/ 212 w 280"/>
                  <a:gd name="T87" fmla="*/ 278 h 332"/>
                  <a:gd name="T88" fmla="*/ 215 w 280"/>
                  <a:gd name="T89" fmla="*/ 271 h 332"/>
                  <a:gd name="T90" fmla="*/ 222 w 280"/>
                  <a:gd name="T91" fmla="*/ 268 h 332"/>
                  <a:gd name="T92" fmla="*/ 262 w 280"/>
                  <a:gd name="T93" fmla="*/ 268 h 332"/>
                  <a:gd name="T94" fmla="*/ 260 w 280"/>
                  <a:gd name="T95" fmla="*/ 270 h 332"/>
                  <a:gd name="T96" fmla="*/ 215 w 280"/>
                  <a:gd name="T97" fmla="*/ 312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0" h="332">
                    <a:moveTo>
                      <a:pt x="264" y="44"/>
                    </a:moveTo>
                    <a:cubicBezTo>
                      <a:pt x="236" y="44"/>
                      <a:pt x="236" y="44"/>
                      <a:pt x="236" y="44"/>
                    </a:cubicBezTo>
                    <a:cubicBezTo>
                      <a:pt x="236" y="16"/>
                      <a:pt x="236" y="16"/>
                      <a:pt x="236" y="16"/>
                    </a:cubicBezTo>
                    <a:cubicBezTo>
                      <a:pt x="236" y="7"/>
                      <a:pt x="229" y="0"/>
                      <a:pt x="220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272"/>
                      <a:pt x="0" y="272"/>
                      <a:pt x="0" y="272"/>
                    </a:cubicBezTo>
                    <a:cubicBezTo>
                      <a:pt x="0" y="281"/>
                      <a:pt x="7" y="288"/>
                      <a:pt x="16" y="288"/>
                    </a:cubicBezTo>
                    <a:cubicBezTo>
                      <a:pt x="44" y="288"/>
                      <a:pt x="44" y="288"/>
                      <a:pt x="44" y="288"/>
                    </a:cubicBezTo>
                    <a:cubicBezTo>
                      <a:pt x="44" y="316"/>
                      <a:pt x="44" y="316"/>
                      <a:pt x="44" y="316"/>
                    </a:cubicBezTo>
                    <a:cubicBezTo>
                      <a:pt x="44" y="325"/>
                      <a:pt x="51" y="332"/>
                      <a:pt x="60" y="332"/>
                    </a:cubicBezTo>
                    <a:cubicBezTo>
                      <a:pt x="196" y="332"/>
                      <a:pt x="196" y="332"/>
                      <a:pt x="196" y="332"/>
                    </a:cubicBezTo>
                    <a:cubicBezTo>
                      <a:pt x="205" y="332"/>
                      <a:pt x="217" y="327"/>
                      <a:pt x="224" y="321"/>
                    </a:cubicBezTo>
                    <a:cubicBezTo>
                      <a:pt x="268" y="279"/>
                      <a:pt x="268" y="279"/>
                      <a:pt x="268" y="279"/>
                    </a:cubicBezTo>
                    <a:cubicBezTo>
                      <a:pt x="275" y="273"/>
                      <a:pt x="280" y="261"/>
                      <a:pt x="280" y="252"/>
                    </a:cubicBezTo>
                    <a:cubicBezTo>
                      <a:pt x="280" y="60"/>
                      <a:pt x="280" y="60"/>
                      <a:pt x="280" y="60"/>
                    </a:cubicBezTo>
                    <a:cubicBezTo>
                      <a:pt x="280" y="51"/>
                      <a:pt x="273" y="44"/>
                      <a:pt x="264" y="44"/>
                    </a:cubicBezTo>
                    <a:close/>
                    <a:moveTo>
                      <a:pt x="16" y="276"/>
                    </a:moveTo>
                    <a:cubicBezTo>
                      <a:pt x="14" y="276"/>
                      <a:pt x="12" y="274"/>
                      <a:pt x="12" y="272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2" y="14"/>
                      <a:pt x="14" y="12"/>
                      <a:pt x="16" y="12"/>
                    </a:cubicBezTo>
                    <a:cubicBezTo>
                      <a:pt x="220" y="12"/>
                      <a:pt x="220" y="12"/>
                      <a:pt x="220" y="12"/>
                    </a:cubicBezTo>
                    <a:cubicBezTo>
                      <a:pt x="222" y="12"/>
                      <a:pt x="224" y="14"/>
                      <a:pt x="224" y="16"/>
                    </a:cubicBezTo>
                    <a:cubicBezTo>
                      <a:pt x="224" y="44"/>
                      <a:pt x="224" y="44"/>
                      <a:pt x="224" y="44"/>
                    </a:cubicBezTo>
                    <a:cubicBezTo>
                      <a:pt x="60" y="44"/>
                      <a:pt x="60" y="44"/>
                      <a:pt x="60" y="44"/>
                    </a:cubicBezTo>
                    <a:cubicBezTo>
                      <a:pt x="51" y="44"/>
                      <a:pt x="44" y="51"/>
                      <a:pt x="44" y="60"/>
                    </a:cubicBezTo>
                    <a:cubicBezTo>
                      <a:pt x="44" y="276"/>
                      <a:pt x="44" y="276"/>
                      <a:pt x="44" y="276"/>
                    </a:cubicBezTo>
                    <a:lnTo>
                      <a:pt x="16" y="276"/>
                    </a:lnTo>
                    <a:close/>
                    <a:moveTo>
                      <a:pt x="60" y="320"/>
                    </a:moveTo>
                    <a:cubicBezTo>
                      <a:pt x="58" y="320"/>
                      <a:pt x="56" y="318"/>
                      <a:pt x="56" y="316"/>
                    </a:cubicBezTo>
                    <a:cubicBezTo>
                      <a:pt x="56" y="60"/>
                      <a:pt x="56" y="60"/>
                      <a:pt x="56" y="60"/>
                    </a:cubicBezTo>
                    <a:cubicBezTo>
                      <a:pt x="56" y="58"/>
                      <a:pt x="58" y="56"/>
                      <a:pt x="60" y="56"/>
                    </a:cubicBezTo>
                    <a:cubicBezTo>
                      <a:pt x="264" y="56"/>
                      <a:pt x="264" y="56"/>
                      <a:pt x="264" y="56"/>
                    </a:cubicBezTo>
                    <a:cubicBezTo>
                      <a:pt x="266" y="56"/>
                      <a:pt x="268" y="58"/>
                      <a:pt x="268" y="60"/>
                    </a:cubicBezTo>
                    <a:cubicBezTo>
                      <a:pt x="268" y="252"/>
                      <a:pt x="268" y="252"/>
                      <a:pt x="268" y="252"/>
                    </a:cubicBezTo>
                    <a:cubicBezTo>
                      <a:pt x="268" y="253"/>
                      <a:pt x="268" y="255"/>
                      <a:pt x="267" y="256"/>
                    </a:cubicBezTo>
                    <a:cubicBezTo>
                      <a:pt x="222" y="256"/>
                      <a:pt x="222" y="256"/>
                      <a:pt x="222" y="256"/>
                    </a:cubicBezTo>
                    <a:cubicBezTo>
                      <a:pt x="210" y="256"/>
                      <a:pt x="200" y="266"/>
                      <a:pt x="200" y="278"/>
                    </a:cubicBezTo>
                    <a:cubicBezTo>
                      <a:pt x="200" y="320"/>
                      <a:pt x="200" y="320"/>
                      <a:pt x="200" y="320"/>
                    </a:cubicBezTo>
                    <a:cubicBezTo>
                      <a:pt x="199" y="320"/>
                      <a:pt x="197" y="320"/>
                      <a:pt x="196" y="320"/>
                    </a:cubicBezTo>
                    <a:lnTo>
                      <a:pt x="60" y="320"/>
                    </a:lnTo>
                    <a:close/>
                    <a:moveTo>
                      <a:pt x="215" y="312"/>
                    </a:moveTo>
                    <a:cubicBezTo>
                      <a:pt x="215" y="313"/>
                      <a:pt x="213" y="314"/>
                      <a:pt x="212" y="315"/>
                    </a:cubicBezTo>
                    <a:cubicBezTo>
                      <a:pt x="212" y="278"/>
                      <a:pt x="212" y="278"/>
                      <a:pt x="212" y="278"/>
                    </a:cubicBezTo>
                    <a:cubicBezTo>
                      <a:pt x="212" y="275"/>
                      <a:pt x="213" y="273"/>
                      <a:pt x="215" y="271"/>
                    </a:cubicBezTo>
                    <a:cubicBezTo>
                      <a:pt x="217" y="269"/>
                      <a:pt x="219" y="268"/>
                      <a:pt x="222" y="268"/>
                    </a:cubicBezTo>
                    <a:cubicBezTo>
                      <a:pt x="262" y="268"/>
                      <a:pt x="262" y="268"/>
                      <a:pt x="262" y="268"/>
                    </a:cubicBezTo>
                    <a:cubicBezTo>
                      <a:pt x="261" y="269"/>
                      <a:pt x="261" y="270"/>
                      <a:pt x="260" y="270"/>
                    </a:cubicBezTo>
                    <a:lnTo>
                      <a:pt x="215" y="3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Freeform 329">
                <a:extLst>
                  <a:ext uri="{FF2B5EF4-FFF2-40B4-BE49-F238E27FC236}">
                    <a16:creationId xmlns="" xmlns:a16="http://schemas.microsoft.com/office/drawing/2014/main" id="{C32EFC66-A4CD-4A4D-96E5-82A963138A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" y="203"/>
                <a:ext cx="259" cy="24"/>
              </a:xfrm>
              <a:custGeom>
                <a:avLst/>
                <a:gdLst>
                  <a:gd name="T0" fmla="*/ 6 w 128"/>
                  <a:gd name="T1" fmla="*/ 12 h 12"/>
                  <a:gd name="T2" fmla="*/ 122 w 128"/>
                  <a:gd name="T3" fmla="*/ 12 h 12"/>
                  <a:gd name="T4" fmla="*/ 128 w 128"/>
                  <a:gd name="T5" fmla="*/ 6 h 12"/>
                  <a:gd name="T6" fmla="*/ 122 w 128"/>
                  <a:gd name="T7" fmla="*/ 0 h 12"/>
                  <a:gd name="T8" fmla="*/ 6 w 128"/>
                  <a:gd name="T9" fmla="*/ 0 h 12"/>
                  <a:gd name="T10" fmla="*/ 0 w 128"/>
                  <a:gd name="T11" fmla="*/ 6 h 12"/>
                  <a:gd name="T12" fmla="*/ 6 w 128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8" h="12">
                    <a:moveTo>
                      <a:pt x="6" y="12"/>
                    </a:moveTo>
                    <a:cubicBezTo>
                      <a:pt x="122" y="12"/>
                      <a:pt x="122" y="12"/>
                      <a:pt x="122" y="12"/>
                    </a:cubicBezTo>
                    <a:cubicBezTo>
                      <a:pt x="125" y="12"/>
                      <a:pt x="128" y="9"/>
                      <a:pt x="128" y="6"/>
                    </a:cubicBezTo>
                    <a:cubicBezTo>
                      <a:pt x="128" y="3"/>
                      <a:pt x="125" y="0"/>
                      <a:pt x="12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2"/>
                      <a:pt x="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330">
                <a:extLst>
                  <a:ext uri="{FF2B5EF4-FFF2-40B4-BE49-F238E27FC236}">
                    <a16:creationId xmlns="" xmlns:a16="http://schemas.microsoft.com/office/drawing/2014/main" id="{CDCBA242-F81F-442C-B73E-ED03F53192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" y="365"/>
                <a:ext cx="259" cy="24"/>
              </a:xfrm>
              <a:custGeom>
                <a:avLst/>
                <a:gdLst>
                  <a:gd name="T0" fmla="*/ 6 w 128"/>
                  <a:gd name="T1" fmla="*/ 12 h 12"/>
                  <a:gd name="T2" fmla="*/ 122 w 128"/>
                  <a:gd name="T3" fmla="*/ 12 h 12"/>
                  <a:gd name="T4" fmla="*/ 128 w 128"/>
                  <a:gd name="T5" fmla="*/ 6 h 12"/>
                  <a:gd name="T6" fmla="*/ 122 w 128"/>
                  <a:gd name="T7" fmla="*/ 0 h 12"/>
                  <a:gd name="T8" fmla="*/ 6 w 128"/>
                  <a:gd name="T9" fmla="*/ 0 h 12"/>
                  <a:gd name="T10" fmla="*/ 0 w 128"/>
                  <a:gd name="T11" fmla="*/ 6 h 12"/>
                  <a:gd name="T12" fmla="*/ 6 w 128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8" h="12">
                    <a:moveTo>
                      <a:pt x="6" y="12"/>
                    </a:moveTo>
                    <a:cubicBezTo>
                      <a:pt x="122" y="12"/>
                      <a:pt x="122" y="12"/>
                      <a:pt x="122" y="12"/>
                    </a:cubicBezTo>
                    <a:cubicBezTo>
                      <a:pt x="125" y="12"/>
                      <a:pt x="128" y="9"/>
                      <a:pt x="128" y="6"/>
                    </a:cubicBezTo>
                    <a:cubicBezTo>
                      <a:pt x="128" y="3"/>
                      <a:pt x="125" y="0"/>
                      <a:pt x="12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2"/>
                      <a:pt x="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331">
                <a:extLst>
                  <a:ext uri="{FF2B5EF4-FFF2-40B4-BE49-F238E27FC236}">
                    <a16:creationId xmlns="" xmlns:a16="http://schemas.microsoft.com/office/drawing/2014/main" id="{071D2A00-796F-41E2-8957-93C5BA0724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" y="446"/>
                <a:ext cx="154" cy="24"/>
              </a:xfrm>
              <a:custGeom>
                <a:avLst/>
                <a:gdLst>
                  <a:gd name="T0" fmla="*/ 70 w 76"/>
                  <a:gd name="T1" fmla="*/ 0 h 12"/>
                  <a:gd name="T2" fmla="*/ 6 w 76"/>
                  <a:gd name="T3" fmla="*/ 0 h 12"/>
                  <a:gd name="T4" fmla="*/ 0 w 76"/>
                  <a:gd name="T5" fmla="*/ 6 h 12"/>
                  <a:gd name="T6" fmla="*/ 6 w 76"/>
                  <a:gd name="T7" fmla="*/ 12 h 12"/>
                  <a:gd name="T8" fmla="*/ 70 w 76"/>
                  <a:gd name="T9" fmla="*/ 12 h 12"/>
                  <a:gd name="T10" fmla="*/ 76 w 76"/>
                  <a:gd name="T11" fmla="*/ 6 h 12"/>
                  <a:gd name="T12" fmla="*/ 70 w 7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6" h="12">
                    <a:moveTo>
                      <a:pt x="70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2"/>
                      <a:pt x="6" y="12"/>
                    </a:cubicBezTo>
                    <a:cubicBezTo>
                      <a:pt x="70" y="12"/>
                      <a:pt x="70" y="12"/>
                      <a:pt x="70" y="12"/>
                    </a:cubicBezTo>
                    <a:cubicBezTo>
                      <a:pt x="73" y="12"/>
                      <a:pt x="76" y="9"/>
                      <a:pt x="76" y="6"/>
                    </a:cubicBezTo>
                    <a:cubicBezTo>
                      <a:pt x="76" y="3"/>
                      <a:pt x="73" y="0"/>
                      <a:pt x="7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332">
                <a:extLst>
                  <a:ext uri="{FF2B5EF4-FFF2-40B4-BE49-F238E27FC236}">
                    <a16:creationId xmlns="" xmlns:a16="http://schemas.microsoft.com/office/drawing/2014/main" id="{D06AB4D5-3126-4EB3-818A-E38CFEAF3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" y="284"/>
                <a:ext cx="259" cy="24"/>
              </a:xfrm>
              <a:custGeom>
                <a:avLst/>
                <a:gdLst>
                  <a:gd name="T0" fmla="*/ 6 w 128"/>
                  <a:gd name="T1" fmla="*/ 12 h 12"/>
                  <a:gd name="T2" fmla="*/ 122 w 128"/>
                  <a:gd name="T3" fmla="*/ 12 h 12"/>
                  <a:gd name="T4" fmla="*/ 128 w 128"/>
                  <a:gd name="T5" fmla="*/ 6 h 12"/>
                  <a:gd name="T6" fmla="*/ 122 w 128"/>
                  <a:gd name="T7" fmla="*/ 0 h 12"/>
                  <a:gd name="T8" fmla="*/ 6 w 128"/>
                  <a:gd name="T9" fmla="*/ 0 h 12"/>
                  <a:gd name="T10" fmla="*/ 0 w 128"/>
                  <a:gd name="T11" fmla="*/ 6 h 12"/>
                  <a:gd name="T12" fmla="*/ 6 w 128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8" h="12">
                    <a:moveTo>
                      <a:pt x="6" y="12"/>
                    </a:moveTo>
                    <a:cubicBezTo>
                      <a:pt x="122" y="12"/>
                      <a:pt x="122" y="12"/>
                      <a:pt x="122" y="12"/>
                    </a:cubicBezTo>
                    <a:cubicBezTo>
                      <a:pt x="125" y="12"/>
                      <a:pt x="128" y="9"/>
                      <a:pt x="128" y="6"/>
                    </a:cubicBezTo>
                    <a:cubicBezTo>
                      <a:pt x="128" y="3"/>
                      <a:pt x="125" y="0"/>
                      <a:pt x="12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2"/>
                      <a:pt x="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53" name="组合 52">
            <a:extLst>
              <a:ext uri="{FF2B5EF4-FFF2-40B4-BE49-F238E27FC236}">
                <a16:creationId xmlns="" xmlns:a16="http://schemas.microsoft.com/office/drawing/2014/main" id="{AC422AFB-9FAD-48EF-8FAE-F403708CE183}"/>
              </a:ext>
            </a:extLst>
          </p:cNvPr>
          <p:cNvGrpSpPr/>
          <p:nvPr/>
        </p:nvGrpSpPr>
        <p:grpSpPr>
          <a:xfrm>
            <a:off x="4260771" y="2053169"/>
            <a:ext cx="998052" cy="998052"/>
            <a:chOff x="4209106" y="2955374"/>
            <a:chExt cx="1219200" cy="1219200"/>
          </a:xfrm>
        </p:grpSpPr>
        <p:sp>
          <p:nvSpPr>
            <p:cNvPr id="7" name="椭圆 6">
              <a:extLst>
                <a:ext uri="{FF2B5EF4-FFF2-40B4-BE49-F238E27FC236}">
                  <a16:creationId xmlns="" xmlns:a16="http://schemas.microsoft.com/office/drawing/2014/main" id="{AA60DD33-D14A-49BF-BDA1-BA389B0DEBC7}"/>
                </a:ext>
              </a:extLst>
            </p:cNvPr>
            <p:cNvSpPr/>
            <p:nvPr/>
          </p:nvSpPr>
          <p:spPr>
            <a:xfrm>
              <a:off x="4209106" y="2955374"/>
              <a:ext cx="1219200" cy="1219200"/>
            </a:xfrm>
            <a:prstGeom prst="ellipse">
              <a:avLst/>
            </a:prstGeom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254000" dist="127000" dir="2700000" algn="tl" rotWithShape="0">
                <a:srgbClr val="CDA582">
                  <a:alpha val="7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47" name="Group 398">
              <a:extLst>
                <a:ext uri="{FF2B5EF4-FFF2-40B4-BE49-F238E27FC236}">
                  <a16:creationId xmlns="" xmlns:a16="http://schemas.microsoft.com/office/drawing/2014/main" id="{23684A0A-7372-4453-AF7B-9D9D53BA760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557064" y="3285974"/>
              <a:ext cx="523284" cy="558000"/>
              <a:chOff x="-2" y="-1"/>
              <a:chExt cx="618" cy="659"/>
            </a:xfrm>
            <a:solidFill>
              <a:schemeClr val="bg1"/>
            </a:solidFill>
          </p:grpSpPr>
          <p:sp>
            <p:nvSpPr>
              <p:cNvPr id="48" name="Freeform 399">
                <a:extLst>
                  <a:ext uri="{FF2B5EF4-FFF2-40B4-BE49-F238E27FC236}">
                    <a16:creationId xmlns="" xmlns:a16="http://schemas.microsoft.com/office/drawing/2014/main" id="{253D6136-72B8-415F-94E1-DF9A9F1F8F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" y="60"/>
                <a:ext cx="255" cy="485"/>
              </a:xfrm>
              <a:custGeom>
                <a:avLst/>
                <a:gdLst>
                  <a:gd name="T0" fmla="*/ 119 w 126"/>
                  <a:gd name="T1" fmla="*/ 224 h 240"/>
                  <a:gd name="T2" fmla="*/ 96 w 126"/>
                  <a:gd name="T3" fmla="*/ 227 h 240"/>
                  <a:gd name="T4" fmla="*/ 120 w 126"/>
                  <a:gd name="T5" fmla="*/ 146 h 240"/>
                  <a:gd name="T6" fmla="*/ 8 w 126"/>
                  <a:gd name="T7" fmla="*/ 0 h 240"/>
                  <a:gd name="T8" fmla="*/ 1 w 126"/>
                  <a:gd name="T9" fmla="*/ 5 h 240"/>
                  <a:gd name="T10" fmla="*/ 5 w 126"/>
                  <a:gd name="T11" fmla="*/ 12 h 240"/>
                  <a:gd name="T12" fmla="*/ 108 w 126"/>
                  <a:gd name="T13" fmla="*/ 146 h 240"/>
                  <a:gd name="T14" fmla="*/ 86 w 126"/>
                  <a:gd name="T15" fmla="*/ 221 h 240"/>
                  <a:gd name="T16" fmla="*/ 78 w 126"/>
                  <a:gd name="T17" fmla="*/ 198 h 240"/>
                  <a:gd name="T18" fmla="*/ 71 w 126"/>
                  <a:gd name="T19" fmla="*/ 194 h 240"/>
                  <a:gd name="T20" fmla="*/ 67 w 126"/>
                  <a:gd name="T21" fmla="*/ 202 h 240"/>
                  <a:gd name="T22" fmla="*/ 80 w 126"/>
                  <a:gd name="T23" fmla="*/ 240 h 240"/>
                  <a:gd name="T24" fmla="*/ 120 w 126"/>
                  <a:gd name="T25" fmla="*/ 236 h 240"/>
                  <a:gd name="T26" fmla="*/ 126 w 126"/>
                  <a:gd name="T27" fmla="*/ 230 h 240"/>
                  <a:gd name="T28" fmla="*/ 119 w 126"/>
                  <a:gd name="T29" fmla="*/ 22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6" h="240">
                    <a:moveTo>
                      <a:pt x="119" y="224"/>
                    </a:moveTo>
                    <a:cubicBezTo>
                      <a:pt x="96" y="227"/>
                      <a:pt x="96" y="227"/>
                      <a:pt x="96" y="227"/>
                    </a:cubicBezTo>
                    <a:cubicBezTo>
                      <a:pt x="111" y="203"/>
                      <a:pt x="120" y="175"/>
                      <a:pt x="120" y="146"/>
                    </a:cubicBezTo>
                    <a:cubicBezTo>
                      <a:pt x="120" y="76"/>
                      <a:pt x="73" y="17"/>
                      <a:pt x="8" y="0"/>
                    </a:cubicBezTo>
                    <a:cubicBezTo>
                      <a:pt x="5" y="0"/>
                      <a:pt x="2" y="1"/>
                      <a:pt x="1" y="5"/>
                    </a:cubicBezTo>
                    <a:cubicBezTo>
                      <a:pt x="0" y="8"/>
                      <a:pt x="2" y="11"/>
                      <a:pt x="5" y="12"/>
                    </a:cubicBezTo>
                    <a:cubicBezTo>
                      <a:pt x="64" y="27"/>
                      <a:pt x="108" y="81"/>
                      <a:pt x="108" y="146"/>
                    </a:cubicBezTo>
                    <a:cubicBezTo>
                      <a:pt x="108" y="173"/>
                      <a:pt x="100" y="199"/>
                      <a:pt x="86" y="221"/>
                    </a:cubicBezTo>
                    <a:cubicBezTo>
                      <a:pt x="78" y="198"/>
                      <a:pt x="78" y="198"/>
                      <a:pt x="78" y="198"/>
                    </a:cubicBezTo>
                    <a:cubicBezTo>
                      <a:pt x="77" y="195"/>
                      <a:pt x="74" y="193"/>
                      <a:pt x="71" y="194"/>
                    </a:cubicBezTo>
                    <a:cubicBezTo>
                      <a:pt x="68" y="195"/>
                      <a:pt x="66" y="198"/>
                      <a:pt x="67" y="202"/>
                    </a:cubicBezTo>
                    <a:cubicBezTo>
                      <a:pt x="80" y="240"/>
                      <a:pt x="80" y="240"/>
                      <a:pt x="80" y="240"/>
                    </a:cubicBezTo>
                    <a:cubicBezTo>
                      <a:pt x="120" y="236"/>
                      <a:pt x="120" y="236"/>
                      <a:pt x="120" y="236"/>
                    </a:cubicBezTo>
                    <a:cubicBezTo>
                      <a:pt x="124" y="236"/>
                      <a:pt x="126" y="233"/>
                      <a:pt x="126" y="230"/>
                    </a:cubicBezTo>
                    <a:cubicBezTo>
                      <a:pt x="125" y="226"/>
                      <a:pt x="122" y="224"/>
                      <a:pt x="119" y="2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400">
                <a:extLst>
                  <a:ext uri="{FF2B5EF4-FFF2-40B4-BE49-F238E27FC236}">
                    <a16:creationId xmlns="" xmlns:a16="http://schemas.microsoft.com/office/drawing/2014/main" id="{E61C7550-C2B2-4AC5-85F1-DBE7C219E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" y="270"/>
                <a:ext cx="89" cy="105"/>
              </a:xfrm>
              <a:custGeom>
                <a:avLst/>
                <a:gdLst>
                  <a:gd name="T0" fmla="*/ 6 w 44"/>
                  <a:gd name="T1" fmla="*/ 52 h 52"/>
                  <a:gd name="T2" fmla="*/ 38 w 44"/>
                  <a:gd name="T3" fmla="*/ 52 h 52"/>
                  <a:gd name="T4" fmla="*/ 44 w 44"/>
                  <a:gd name="T5" fmla="*/ 46 h 52"/>
                  <a:gd name="T6" fmla="*/ 38 w 44"/>
                  <a:gd name="T7" fmla="*/ 40 h 52"/>
                  <a:gd name="T8" fmla="*/ 12 w 44"/>
                  <a:gd name="T9" fmla="*/ 40 h 52"/>
                  <a:gd name="T10" fmla="*/ 12 w 44"/>
                  <a:gd name="T11" fmla="*/ 6 h 52"/>
                  <a:gd name="T12" fmla="*/ 6 w 44"/>
                  <a:gd name="T13" fmla="*/ 0 h 52"/>
                  <a:gd name="T14" fmla="*/ 0 w 44"/>
                  <a:gd name="T15" fmla="*/ 6 h 52"/>
                  <a:gd name="T16" fmla="*/ 0 w 44"/>
                  <a:gd name="T17" fmla="*/ 46 h 52"/>
                  <a:gd name="T18" fmla="*/ 2 w 44"/>
                  <a:gd name="T19" fmla="*/ 50 h 52"/>
                  <a:gd name="T20" fmla="*/ 6 w 44"/>
                  <a:gd name="T21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" h="52">
                    <a:moveTo>
                      <a:pt x="6" y="52"/>
                    </a:moveTo>
                    <a:cubicBezTo>
                      <a:pt x="38" y="52"/>
                      <a:pt x="38" y="52"/>
                      <a:pt x="38" y="52"/>
                    </a:cubicBezTo>
                    <a:cubicBezTo>
                      <a:pt x="41" y="52"/>
                      <a:pt x="44" y="49"/>
                      <a:pt x="44" y="46"/>
                    </a:cubicBezTo>
                    <a:cubicBezTo>
                      <a:pt x="44" y="42"/>
                      <a:pt x="41" y="40"/>
                      <a:pt x="38" y="40"/>
                    </a:cubicBezTo>
                    <a:cubicBezTo>
                      <a:pt x="12" y="40"/>
                      <a:pt x="12" y="40"/>
                      <a:pt x="12" y="40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2"/>
                      <a:pt x="9" y="0"/>
                      <a:pt x="6" y="0"/>
                    </a:cubicBezTo>
                    <a:cubicBezTo>
                      <a:pt x="3" y="0"/>
                      <a:pt x="0" y="2"/>
                      <a:pt x="0" y="6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1" y="49"/>
                      <a:pt x="2" y="50"/>
                    </a:cubicBezTo>
                    <a:cubicBezTo>
                      <a:pt x="3" y="51"/>
                      <a:pt x="5" y="52"/>
                      <a:pt x="6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401">
                <a:extLst>
                  <a:ext uri="{FF2B5EF4-FFF2-40B4-BE49-F238E27FC236}">
                    <a16:creationId xmlns="" xmlns:a16="http://schemas.microsoft.com/office/drawing/2014/main" id="{0498B7B1-1258-4C93-85F8-520BCE9E6FE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0" y="213"/>
                <a:ext cx="282" cy="283"/>
              </a:xfrm>
              <a:custGeom>
                <a:avLst/>
                <a:gdLst>
                  <a:gd name="T0" fmla="*/ 0 w 140"/>
                  <a:gd name="T1" fmla="*/ 70 h 140"/>
                  <a:gd name="T2" fmla="*/ 70 w 140"/>
                  <a:gd name="T3" fmla="*/ 140 h 140"/>
                  <a:gd name="T4" fmla="*/ 140 w 140"/>
                  <a:gd name="T5" fmla="*/ 70 h 140"/>
                  <a:gd name="T6" fmla="*/ 70 w 140"/>
                  <a:gd name="T7" fmla="*/ 0 h 140"/>
                  <a:gd name="T8" fmla="*/ 0 w 140"/>
                  <a:gd name="T9" fmla="*/ 70 h 140"/>
                  <a:gd name="T10" fmla="*/ 70 w 140"/>
                  <a:gd name="T11" fmla="*/ 12 h 140"/>
                  <a:gd name="T12" fmla="*/ 111 w 140"/>
                  <a:gd name="T13" fmla="*/ 28 h 140"/>
                  <a:gd name="T14" fmla="*/ 128 w 140"/>
                  <a:gd name="T15" fmla="*/ 70 h 140"/>
                  <a:gd name="T16" fmla="*/ 111 w 140"/>
                  <a:gd name="T17" fmla="*/ 111 h 140"/>
                  <a:gd name="T18" fmla="*/ 70 w 140"/>
                  <a:gd name="T19" fmla="*/ 128 h 140"/>
                  <a:gd name="T20" fmla="*/ 29 w 140"/>
                  <a:gd name="T21" fmla="*/ 111 h 140"/>
                  <a:gd name="T22" fmla="*/ 12 w 140"/>
                  <a:gd name="T23" fmla="*/ 70 h 140"/>
                  <a:gd name="T24" fmla="*/ 29 w 140"/>
                  <a:gd name="T25" fmla="*/ 28 h 140"/>
                  <a:gd name="T26" fmla="*/ 70 w 140"/>
                  <a:gd name="T27" fmla="*/ 12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0" h="140">
                    <a:moveTo>
                      <a:pt x="0" y="70"/>
                    </a:moveTo>
                    <a:cubicBezTo>
                      <a:pt x="0" y="108"/>
                      <a:pt x="32" y="140"/>
                      <a:pt x="70" y="140"/>
                    </a:cubicBezTo>
                    <a:cubicBezTo>
                      <a:pt x="109" y="140"/>
                      <a:pt x="140" y="108"/>
                      <a:pt x="140" y="70"/>
                    </a:cubicBezTo>
                    <a:cubicBezTo>
                      <a:pt x="140" y="31"/>
                      <a:pt x="109" y="0"/>
                      <a:pt x="70" y="0"/>
                    </a:cubicBezTo>
                    <a:cubicBezTo>
                      <a:pt x="32" y="0"/>
                      <a:pt x="0" y="31"/>
                      <a:pt x="0" y="70"/>
                    </a:cubicBezTo>
                    <a:close/>
                    <a:moveTo>
                      <a:pt x="70" y="12"/>
                    </a:moveTo>
                    <a:cubicBezTo>
                      <a:pt x="86" y="12"/>
                      <a:pt x="101" y="18"/>
                      <a:pt x="111" y="28"/>
                    </a:cubicBezTo>
                    <a:cubicBezTo>
                      <a:pt x="122" y="39"/>
                      <a:pt x="128" y="53"/>
                      <a:pt x="128" y="70"/>
                    </a:cubicBezTo>
                    <a:cubicBezTo>
                      <a:pt x="128" y="86"/>
                      <a:pt x="122" y="100"/>
                      <a:pt x="111" y="111"/>
                    </a:cubicBezTo>
                    <a:cubicBezTo>
                      <a:pt x="101" y="121"/>
                      <a:pt x="86" y="128"/>
                      <a:pt x="70" y="128"/>
                    </a:cubicBezTo>
                    <a:cubicBezTo>
                      <a:pt x="54" y="128"/>
                      <a:pt x="40" y="121"/>
                      <a:pt x="29" y="111"/>
                    </a:cubicBezTo>
                    <a:cubicBezTo>
                      <a:pt x="19" y="100"/>
                      <a:pt x="12" y="86"/>
                      <a:pt x="12" y="70"/>
                    </a:cubicBezTo>
                    <a:cubicBezTo>
                      <a:pt x="12" y="53"/>
                      <a:pt x="19" y="39"/>
                      <a:pt x="29" y="28"/>
                    </a:cubicBezTo>
                    <a:cubicBezTo>
                      <a:pt x="40" y="18"/>
                      <a:pt x="54" y="12"/>
                      <a:pt x="7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Freeform 402">
                <a:extLst>
                  <a:ext uri="{FF2B5EF4-FFF2-40B4-BE49-F238E27FC236}">
                    <a16:creationId xmlns="" xmlns:a16="http://schemas.microsoft.com/office/drawing/2014/main" id="{5581897C-A95E-4DE5-AFD1-497A1AD033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" y="460"/>
                <a:ext cx="507" cy="198"/>
              </a:xfrm>
              <a:custGeom>
                <a:avLst/>
                <a:gdLst>
                  <a:gd name="T0" fmla="*/ 240 w 251"/>
                  <a:gd name="T1" fmla="*/ 50 h 98"/>
                  <a:gd name="T2" fmla="*/ 148 w 251"/>
                  <a:gd name="T3" fmla="*/ 86 h 98"/>
                  <a:gd name="T4" fmla="*/ 27 w 251"/>
                  <a:gd name="T5" fmla="*/ 13 h 98"/>
                  <a:gd name="T6" fmla="*/ 52 w 251"/>
                  <a:gd name="T7" fmla="*/ 15 h 98"/>
                  <a:gd name="T8" fmla="*/ 59 w 251"/>
                  <a:gd name="T9" fmla="*/ 9 h 98"/>
                  <a:gd name="T10" fmla="*/ 53 w 251"/>
                  <a:gd name="T11" fmla="*/ 3 h 98"/>
                  <a:gd name="T12" fmla="*/ 13 w 251"/>
                  <a:gd name="T13" fmla="*/ 0 h 98"/>
                  <a:gd name="T14" fmla="*/ 1 w 251"/>
                  <a:gd name="T15" fmla="*/ 39 h 98"/>
                  <a:gd name="T16" fmla="*/ 5 w 251"/>
                  <a:gd name="T17" fmla="*/ 47 h 98"/>
                  <a:gd name="T18" fmla="*/ 13 w 251"/>
                  <a:gd name="T19" fmla="*/ 43 h 98"/>
                  <a:gd name="T20" fmla="*/ 18 w 251"/>
                  <a:gd name="T21" fmla="*/ 23 h 98"/>
                  <a:gd name="T22" fmla="*/ 148 w 251"/>
                  <a:gd name="T23" fmla="*/ 98 h 98"/>
                  <a:gd name="T24" fmla="*/ 248 w 251"/>
                  <a:gd name="T25" fmla="*/ 59 h 98"/>
                  <a:gd name="T26" fmla="*/ 249 w 251"/>
                  <a:gd name="T27" fmla="*/ 51 h 98"/>
                  <a:gd name="T28" fmla="*/ 240 w 251"/>
                  <a:gd name="T29" fmla="*/ 5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1" h="98">
                    <a:moveTo>
                      <a:pt x="240" y="50"/>
                    </a:moveTo>
                    <a:cubicBezTo>
                      <a:pt x="216" y="72"/>
                      <a:pt x="184" y="86"/>
                      <a:pt x="148" y="86"/>
                    </a:cubicBezTo>
                    <a:cubicBezTo>
                      <a:pt x="96" y="86"/>
                      <a:pt x="50" y="56"/>
                      <a:pt x="27" y="13"/>
                    </a:cubicBezTo>
                    <a:cubicBezTo>
                      <a:pt x="52" y="15"/>
                      <a:pt x="52" y="15"/>
                      <a:pt x="52" y="15"/>
                    </a:cubicBezTo>
                    <a:cubicBezTo>
                      <a:pt x="56" y="15"/>
                      <a:pt x="59" y="13"/>
                      <a:pt x="59" y="9"/>
                    </a:cubicBezTo>
                    <a:cubicBezTo>
                      <a:pt x="59" y="6"/>
                      <a:pt x="56" y="3"/>
                      <a:pt x="53" y="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" y="39"/>
                      <a:pt x="1" y="39"/>
                      <a:pt x="1" y="39"/>
                    </a:cubicBezTo>
                    <a:cubicBezTo>
                      <a:pt x="0" y="43"/>
                      <a:pt x="2" y="46"/>
                      <a:pt x="5" y="47"/>
                    </a:cubicBezTo>
                    <a:cubicBezTo>
                      <a:pt x="8" y="48"/>
                      <a:pt x="12" y="46"/>
                      <a:pt x="13" y="43"/>
                    </a:cubicBezTo>
                    <a:cubicBezTo>
                      <a:pt x="18" y="23"/>
                      <a:pt x="18" y="23"/>
                      <a:pt x="18" y="23"/>
                    </a:cubicBezTo>
                    <a:cubicBezTo>
                      <a:pt x="44" y="67"/>
                      <a:pt x="93" y="98"/>
                      <a:pt x="148" y="98"/>
                    </a:cubicBezTo>
                    <a:cubicBezTo>
                      <a:pt x="187" y="98"/>
                      <a:pt x="222" y="83"/>
                      <a:pt x="248" y="59"/>
                    </a:cubicBezTo>
                    <a:cubicBezTo>
                      <a:pt x="251" y="57"/>
                      <a:pt x="251" y="53"/>
                      <a:pt x="249" y="51"/>
                    </a:cubicBezTo>
                    <a:cubicBezTo>
                      <a:pt x="247" y="48"/>
                      <a:pt x="243" y="48"/>
                      <a:pt x="240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403">
                <a:extLst>
                  <a:ext uri="{FF2B5EF4-FFF2-40B4-BE49-F238E27FC236}">
                    <a16:creationId xmlns="" xmlns:a16="http://schemas.microsoft.com/office/drawing/2014/main" id="{1381A135-76A7-4252-B6DF-FD64D340B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" y="-1"/>
                <a:ext cx="339" cy="439"/>
              </a:xfrm>
              <a:custGeom>
                <a:avLst/>
                <a:gdLst>
                  <a:gd name="T0" fmla="*/ 12 w 168"/>
                  <a:gd name="T1" fmla="*/ 216 h 217"/>
                  <a:gd name="T2" fmla="*/ 16 w 168"/>
                  <a:gd name="T3" fmla="*/ 209 h 217"/>
                  <a:gd name="T4" fmla="*/ 12 w 168"/>
                  <a:gd name="T5" fmla="*/ 176 h 217"/>
                  <a:gd name="T6" fmla="*/ 53 w 168"/>
                  <a:gd name="T7" fmla="*/ 78 h 217"/>
                  <a:gd name="T8" fmla="*/ 150 w 168"/>
                  <a:gd name="T9" fmla="*/ 38 h 217"/>
                  <a:gd name="T10" fmla="*/ 136 w 168"/>
                  <a:gd name="T11" fmla="*/ 59 h 217"/>
                  <a:gd name="T12" fmla="*/ 138 w 168"/>
                  <a:gd name="T13" fmla="*/ 67 h 217"/>
                  <a:gd name="T14" fmla="*/ 146 w 168"/>
                  <a:gd name="T15" fmla="*/ 65 h 217"/>
                  <a:gd name="T16" fmla="*/ 168 w 168"/>
                  <a:gd name="T17" fmla="*/ 31 h 217"/>
                  <a:gd name="T18" fmla="*/ 140 w 168"/>
                  <a:gd name="T19" fmla="*/ 2 h 217"/>
                  <a:gd name="T20" fmla="*/ 131 w 168"/>
                  <a:gd name="T21" fmla="*/ 2 h 217"/>
                  <a:gd name="T22" fmla="*/ 131 w 168"/>
                  <a:gd name="T23" fmla="*/ 11 h 217"/>
                  <a:gd name="T24" fmla="*/ 131 w 168"/>
                  <a:gd name="T25" fmla="*/ 11 h 217"/>
                  <a:gd name="T26" fmla="*/ 146 w 168"/>
                  <a:gd name="T27" fmla="*/ 26 h 217"/>
                  <a:gd name="T28" fmla="*/ 0 w 168"/>
                  <a:gd name="T29" fmla="*/ 176 h 217"/>
                  <a:gd name="T30" fmla="*/ 5 w 168"/>
                  <a:gd name="T31" fmla="*/ 212 h 217"/>
                  <a:gd name="T32" fmla="*/ 12 w 168"/>
                  <a:gd name="T33" fmla="*/ 216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8" h="217">
                    <a:moveTo>
                      <a:pt x="12" y="216"/>
                    </a:moveTo>
                    <a:cubicBezTo>
                      <a:pt x="15" y="215"/>
                      <a:pt x="17" y="212"/>
                      <a:pt x="16" y="209"/>
                    </a:cubicBezTo>
                    <a:cubicBezTo>
                      <a:pt x="14" y="198"/>
                      <a:pt x="12" y="187"/>
                      <a:pt x="12" y="176"/>
                    </a:cubicBezTo>
                    <a:cubicBezTo>
                      <a:pt x="12" y="137"/>
                      <a:pt x="28" y="103"/>
                      <a:pt x="53" y="78"/>
                    </a:cubicBezTo>
                    <a:cubicBezTo>
                      <a:pt x="78" y="53"/>
                      <a:pt x="112" y="38"/>
                      <a:pt x="150" y="38"/>
                    </a:cubicBezTo>
                    <a:cubicBezTo>
                      <a:pt x="136" y="59"/>
                      <a:pt x="136" y="59"/>
                      <a:pt x="136" y="59"/>
                    </a:cubicBezTo>
                    <a:cubicBezTo>
                      <a:pt x="135" y="62"/>
                      <a:pt x="135" y="66"/>
                      <a:pt x="138" y="67"/>
                    </a:cubicBezTo>
                    <a:cubicBezTo>
                      <a:pt x="141" y="69"/>
                      <a:pt x="145" y="68"/>
                      <a:pt x="146" y="65"/>
                    </a:cubicBezTo>
                    <a:cubicBezTo>
                      <a:pt x="168" y="31"/>
                      <a:pt x="168" y="31"/>
                      <a:pt x="168" y="31"/>
                    </a:cubicBezTo>
                    <a:cubicBezTo>
                      <a:pt x="140" y="2"/>
                      <a:pt x="140" y="2"/>
                      <a:pt x="140" y="2"/>
                    </a:cubicBezTo>
                    <a:cubicBezTo>
                      <a:pt x="137" y="0"/>
                      <a:pt x="133" y="0"/>
                      <a:pt x="131" y="2"/>
                    </a:cubicBezTo>
                    <a:cubicBezTo>
                      <a:pt x="129" y="5"/>
                      <a:pt x="129" y="8"/>
                      <a:pt x="131" y="11"/>
                    </a:cubicBezTo>
                    <a:cubicBezTo>
                      <a:pt x="131" y="11"/>
                      <a:pt x="131" y="11"/>
                      <a:pt x="131" y="11"/>
                    </a:cubicBezTo>
                    <a:cubicBezTo>
                      <a:pt x="146" y="26"/>
                      <a:pt x="146" y="26"/>
                      <a:pt x="146" y="26"/>
                    </a:cubicBezTo>
                    <a:cubicBezTo>
                      <a:pt x="65" y="28"/>
                      <a:pt x="0" y="94"/>
                      <a:pt x="0" y="176"/>
                    </a:cubicBezTo>
                    <a:cubicBezTo>
                      <a:pt x="0" y="188"/>
                      <a:pt x="2" y="200"/>
                      <a:pt x="5" y="212"/>
                    </a:cubicBezTo>
                    <a:cubicBezTo>
                      <a:pt x="5" y="215"/>
                      <a:pt x="9" y="217"/>
                      <a:pt x="12" y="2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59" name="组合 58">
            <a:extLst>
              <a:ext uri="{FF2B5EF4-FFF2-40B4-BE49-F238E27FC236}">
                <a16:creationId xmlns="" xmlns:a16="http://schemas.microsoft.com/office/drawing/2014/main" id="{7E7C2C14-7976-4DCA-9E9D-0D3F43A600DF}"/>
              </a:ext>
            </a:extLst>
          </p:cNvPr>
          <p:cNvGrpSpPr/>
          <p:nvPr/>
        </p:nvGrpSpPr>
        <p:grpSpPr>
          <a:xfrm>
            <a:off x="9605583" y="2053169"/>
            <a:ext cx="998052" cy="998052"/>
            <a:chOff x="9553918" y="2955374"/>
            <a:chExt cx="1219200" cy="1219200"/>
          </a:xfrm>
        </p:grpSpPr>
        <p:sp>
          <p:nvSpPr>
            <p:cNvPr id="18" name="椭圆 17">
              <a:extLst>
                <a:ext uri="{FF2B5EF4-FFF2-40B4-BE49-F238E27FC236}">
                  <a16:creationId xmlns="" xmlns:a16="http://schemas.microsoft.com/office/drawing/2014/main" id="{66D44BAD-8761-404F-AB78-E5C59211C83F}"/>
                </a:ext>
              </a:extLst>
            </p:cNvPr>
            <p:cNvSpPr/>
            <p:nvPr/>
          </p:nvSpPr>
          <p:spPr>
            <a:xfrm>
              <a:off x="9553918" y="2955374"/>
              <a:ext cx="1219200" cy="1219200"/>
            </a:xfrm>
            <a:prstGeom prst="ellipse">
              <a:avLst/>
            </a:prstGeom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254000" dist="127000" dir="2700000" algn="tl" rotWithShape="0">
                <a:srgbClr val="CDA582">
                  <a:alpha val="7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54" name="Group 364">
              <a:extLst>
                <a:ext uri="{FF2B5EF4-FFF2-40B4-BE49-F238E27FC236}">
                  <a16:creationId xmlns="" xmlns:a16="http://schemas.microsoft.com/office/drawing/2014/main" id="{252FA820-4021-470C-8F57-F7399104233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888767" y="3285974"/>
              <a:ext cx="549503" cy="558000"/>
              <a:chOff x="-2" y="-1"/>
              <a:chExt cx="582" cy="591"/>
            </a:xfrm>
            <a:solidFill>
              <a:schemeClr val="bg1"/>
            </a:solidFill>
          </p:grpSpPr>
          <p:sp>
            <p:nvSpPr>
              <p:cNvPr id="55" name="Freeform 365">
                <a:extLst>
                  <a:ext uri="{FF2B5EF4-FFF2-40B4-BE49-F238E27FC236}">
                    <a16:creationId xmlns="" xmlns:a16="http://schemas.microsoft.com/office/drawing/2014/main" id="{9CB42CB7-43EC-437D-8C47-BF240F3CE6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" y="193"/>
                <a:ext cx="226" cy="25"/>
              </a:xfrm>
              <a:custGeom>
                <a:avLst/>
                <a:gdLst>
                  <a:gd name="T0" fmla="*/ 6 w 112"/>
                  <a:gd name="T1" fmla="*/ 12 h 12"/>
                  <a:gd name="T2" fmla="*/ 106 w 112"/>
                  <a:gd name="T3" fmla="*/ 12 h 12"/>
                  <a:gd name="T4" fmla="*/ 112 w 112"/>
                  <a:gd name="T5" fmla="*/ 6 h 12"/>
                  <a:gd name="T6" fmla="*/ 106 w 112"/>
                  <a:gd name="T7" fmla="*/ 0 h 12"/>
                  <a:gd name="T8" fmla="*/ 6 w 112"/>
                  <a:gd name="T9" fmla="*/ 0 h 12"/>
                  <a:gd name="T10" fmla="*/ 0 w 112"/>
                  <a:gd name="T11" fmla="*/ 6 h 12"/>
                  <a:gd name="T12" fmla="*/ 6 w 112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2" h="12">
                    <a:moveTo>
                      <a:pt x="6" y="12"/>
                    </a:moveTo>
                    <a:cubicBezTo>
                      <a:pt x="106" y="12"/>
                      <a:pt x="106" y="12"/>
                      <a:pt x="106" y="12"/>
                    </a:cubicBezTo>
                    <a:cubicBezTo>
                      <a:pt x="110" y="12"/>
                      <a:pt x="112" y="9"/>
                      <a:pt x="112" y="6"/>
                    </a:cubicBezTo>
                    <a:cubicBezTo>
                      <a:pt x="112" y="3"/>
                      <a:pt x="110" y="0"/>
                      <a:pt x="10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2"/>
                      <a:pt x="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366">
                <a:extLst>
                  <a:ext uri="{FF2B5EF4-FFF2-40B4-BE49-F238E27FC236}">
                    <a16:creationId xmlns="" xmlns:a16="http://schemas.microsoft.com/office/drawing/2014/main" id="{3098FF37-92BA-4120-988D-B31F2CF3E6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" y="112"/>
                <a:ext cx="226" cy="25"/>
              </a:xfrm>
              <a:custGeom>
                <a:avLst/>
                <a:gdLst>
                  <a:gd name="T0" fmla="*/ 6 w 112"/>
                  <a:gd name="T1" fmla="*/ 12 h 12"/>
                  <a:gd name="T2" fmla="*/ 106 w 112"/>
                  <a:gd name="T3" fmla="*/ 12 h 12"/>
                  <a:gd name="T4" fmla="*/ 112 w 112"/>
                  <a:gd name="T5" fmla="*/ 6 h 12"/>
                  <a:gd name="T6" fmla="*/ 106 w 112"/>
                  <a:gd name="T7" fmla="*/ 0 h 12"/>
                  <a:gd name="T8" fmla="*/ 6 w 112"/>
                  <a:gd name="T9" fmla="*/ 0 h 12"/>
                  <a:gd name="T10" fmla="*/ 0 w 112"/>
                  <a:gd name="T11" fmla="*/ 6 h 12"/>
                  <a:gd name="T12" fmla="*/ 6 w 112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2" h="12">
                    <a:moveTo>
                      <a:pt x="6" y="12"/>
                    </a:moveTo>
                    <a:cubicBezTo>
                      <a:pt x="106" y="12"/>
                      <a:pt x="106" y="12"/>
                      <a:pt x="106" y="12"/>
                    </a:cubicBezTo>
                    <a:cubicBezTo>
                      <a:pt x="110" y="12"/>
                      <a:pt x="112" y="9"/>
                      <a:pt x="112" y="6"/>
                    </a:cubicBezTo>
                    <a:cubicBezTo>
                      <a:pt x="112" y="3"/>
                      <a:pt x="110" y="0"/>
                      <a:pt x="10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2"/>
                      <a:pt x="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Freeform 367">
                <a:extLst>
                  <a:ext uri="{FF2B5EF4-FFF2-40B4-BE49-F238E27FC236}">
                    <a16:creationId xmlns="" xmlns:a16="http://schemas.microsoft.com/office/drawing/2014/main" id="{93216F34-BB52-4271-B72F-DAE7C59CD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" y="274"/>
                <a:ext cx="194" cy="25"/>
              </a:xfrm>
              <a:custGeom>
                <a:avLst/>
                <a:gdLst>
                  <a:gd name="T0" fmla="*/ 90 w 96"/>
                  <a:gd name="T1" fmla="*/ 0 h 12"/>
                  <a:gd name="T2" fmla="*/ 6 w 96"/>
                  <a:gd name="T3" fmla="*/ 0 h 12"/>
                  <a:gd name="T4" fmla="*/ 0 w 96"/>
                  <a:gd name="T5" fmla="*/ 6 h 12"/>
                  <a:gd name="T6" fmla="*/ 6 w 96"/>
                  <a:gd name="T7" fmla="*/ 12 h 12"/>
                  <a:gd name="T8" fmla="*/ 90 w 96"/>
                  <a:gd name="T9" fmla="*/ 12 h 12"/>
                  <a:gd name="T10" fmla="*/ 96 w 96"/>
                  <a:gd name="T11" fmla="*/ 6 h 12"/>
                  <a:gd name="T12" fmla="*/ 90 w 9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" h="12">
                    <a:moveTo>
                      <a:pt x="90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2"/>
                      <a:pt x="6" y="12"/>
                    </a:cubicBezTo>
                    <a:cubicBezTo>
                      <a:pt x="90" y="12"/>
                      <a:pt x="90" y="12"/>
                      <a:pt x="90" y="12"/>
                    </a:cubicBezTo>
                    <a:cubicBezTo>
                      <a:pt x="94" y="12"/>
                      <a:pt x="96" y="9"/>
                      <a:pt x="96" y="6"/>
                    </a:cubicBezTo>
                    <a:cubicBezTo>
                      <a:pt x="96" y="3"/>
                      <a:pt x="94" y="0"/>
                      <a:pt x="9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Freeform 368">
                <a:extLst>
                  <a:ext uri="{FF2B5EF4-FFF2-40B4-BE49-F238E27FC236}">
                    <a16:creationId xmlns="" xmlns:a16="http://schemas.microsoft.com/office/drawing/2014/main" id="{F8E8E0C9-E15C-4F55-89F3-373079D685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2" y="-1"/>
                <a:ext cx="582" cy="591"/>
              </a:xfrm>
              <a:custGeom>
                <a:avLst/>
                <a:gdLst>
                  <a:gd name="T0" fmla="*/ 272 w 288"/>
                  <a:gd name="T1" fmla="*/ 96 h 292"/>
                  <a:gd name="T2" fmla="*/ 248 w 288"/>
                  <a:gd name="T3" fmla="*/ 96 h 292"/>
                  <a:gd name="T4" fmla="*/ 248 w 288"/>
                  <a:gd name="T5" fmla="*/ 16 h 292"/>
                  <a:gd name="T6" fmla="*/ 232 w 288"/>
                  <a:gd name="T7" fmla="*/ 0 h 292"/>
                  <a:gd name="T8" fmla="*/ 56 w 288"/>
                  <a:gd name="T9" fmla="*/ 0 h 292"/>
                  <a:gd name="T10" fmla="*/ 40 w 288"/>
                  <a:gd name="T11" fmla="*/ 16 h 292"/>
                  <a:gd name="T12" fmla="*/ 40 w 288"/>
                  <a:gd name="T13" fmla="*/ 96 h 292"/>
                  <a:gd name="T14" fmla="*/ 16 w 288"/>
                  <a:gd name="T15" fmla="*/ 96 h 292"/>
                  <a:gd name="T16" fmla="*/ 0 w 288"/>
                  <a:gd name="T17" fmla="*/ 112 h 292"/>
                  <a:gd name="T18" fmla="*/ 0 w 288"/>
                  <a:gd name="T19" fmla="*/ 276 h 292"/>
                  <a:gd name="T20" fmla="*/ 16 w 288"/>
                  <a:gd name="T21" fmla="*/ 292 h 292"/>
                  <a:gd name="T22" fmla="*/ 272 w 288"/>
                  <a:gd name="T23" fmla="*/ 292 h 292"/>
                  <a:gd name="T24" fmla="*/ 288 w 288"/>
                  <a:gd name="T25" fmla="*/ 276 h 292"/>
                  <a:gd name="T26" fmla="*/ 288 w 288"/>
                  <a:gd name="T27" fmla="*/ 112 h 292"/>
                  <a:gd name="T28" fmla="*/ 272 w 288"/>
                  <a:gd name="T29" fmla="*/ 96 h 292"/>
                  <a:gd name="T30" fmla="*/ 213 w 288"/>
                  <a:gd name="T31" fmla="*/ 192 h 292"/>
                  <a:gd name="T32" fmla="*/ 204 w 288"/>
                  <a:gd name="T33" fmla="*/ 191 h 292"/>
                  <a:gd name="T34" fmla="*/ 203 w 288"/>
                  <a:gd name="T35" fmla="*/ 200 h 292"/>
                  <a:gd name="T36" fmla="*/ 268 w 288"/>
                  <a:gd name="T37" fmla="*/ 280 h 292"/>
                  <a:gd name="T38" fmla="*/ 20 w 288"/>
                  <a:gd name="T39" fmla="*/ 280 h 292"/>
                  <a:gd name="T40" fmla="*/ 85 w 288"/>
                  <a:gd name="T41" fmla="*/ 200 h 292"/>
                  <a:gd name="T42" fmla="*/ 84 w 288"/>
                  <a:gd name="T43" fmla="*/ 191 h 292"/>
                  <a:gd name="T44" fmla="*/ 75 w 288"/>
                  <a:gd name="T45" fmla="*/ 192 h 292"/>
                  <a:gd name="T46" fmla="*/ 12 w 288"/>
                  <a:gd name="T47" fmla="*/ 270 h 292"/>
                  <a:gd name="T48" fmla="*/ 12 w 288"/>
                  <a:gd name="T49" fmla="*/ 116 h 292"/>
                  <a:gd name="T50" fmla="*/ 128 w 288"/>
                  <a:gd name="T51" fmla="*/ 211 h 292"/>
                  <a:gd name="T52" fmla="*/ 144 w 288"/>
                  <a:gd name="T53" fmla="*/ 216 h 292"/>
                  <a:gd name="T54" fmla="*/ 160 w 288"/>
                  <a:gd name="T55" fmla="*/ 211 h 292"/>
                  <a:gd name="T56" fmla="*/ 276 w 288"/>
                  <a:gd name="T57" fmla="*/ 116 h 292"/>
                  <a:gd name="T58" fmla="*/ 276 w 288"/>
                  <a:gd name="T59" fmla="*/ 270 h 292"/>
                  <a:gd name="T60" fmla="*/ 213 w 288"/>
                  <a:gd name="T61" fmla="*/ 192 h 292"/>
                  <a:gd name="T62" fmla="*/ 267 w 288"/>
                  <a:gd name="T63" fmla="*/ 108 h 292"/>
                  <a:gd name="T64" fmla="*/ 248 w 288"/>
                  <a:gd name="T65" fmla="*/ 123 h 292"/>
                  <a:gd name="T66" fmla="*/ 248 w 288"/>
                  <a:gd name="T67" fmla="*/ 108 h 292"/>
                  <a:gd name="T68" fmla="*/ 267 w 288"/>
                  <a:gd name="T69" fmla="*/ 108 h 292"/>
                  <a:gd name="T70" fmla="*/ 56 w 288"/>
                  <a:gd name="T71" fmla="*/ 12 h 292"/>
                  <a:gd name="T72" fmla="*/ 232 w 288"/>
                  <a:gd name="T73" fmla="*/ 12 h 292"/>
                  <a:gd name="T74" fmla="*/ 236 w 288"/>
                  <a:gd name="T75" fmla="*/ 16 h 292"/>
                  <a:gd name="T76" fmla="*/ 236 w 288"/>
                  <a:gd name="T77" fmla="*/ 133 h 292"/>
                  <a:gd name="T78" fmla="*/ 153 w 288"/>
                  <a:gd name="T79" fmla="*/ 201 h 292"/>
                  <a:gd name="T80" fmla="*/ 144 w 288"/>
                  <a:gd name="T81" fmla="*/ 204 h 292"/>
                  <a:gd name="T82" fmla="*/ 135 w 288"/>
                  <a:gd name="T83" fmla="*/ 201 h 292"/>
                  <a:gd name="T84" fmla="*/ 52 w 288"/>
                  <a:gd name="T85" fmla="*/ 133 h 292"/>
                  <a:gd name="T86" fmla="*/ 52 w 288"/>
                  <a:gd name="T87" fmla="*/ 16 h 292"/>
                  <a:gd name="T88" fmla="*/ 56 w 288"/>
                  <a:gd name="T89" fmla="*/ 12 h 292"/>
                  <a:gd name="T90" fmla="*/ 40 w 288"/>
                  <a:gd name="T91" fmla="*/ 123 h 292"/>
                  <a:gd name="T92" fmla="*/ 21 w 288"/>
                  <a:gd name="T93" fmla="*/ 108 h 292"/>
                  <a:gd name="T94" fmla="*/ 40 w 288"/>
                  <a:gd name="T95" fmla="*/ 108 h 292"/>
                  <a:gd name="T96" fmla="*/ 40 w 288"/>
                  <a:gd name="T97" fmla="*/ 123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" h="292">
                    <a:moveTo>
                      <a:pt x="272" y="96"/>
                    </a:moveTo>
                    <a:cubicBezTo>
                      <a:pt x="248" y="96"/>
                      <a:pt x="248" y="96"/>
                      <a:pt x="248" y="96"/>
                    </a:cubicBezTo>
                    <a:cubicBezTo>
                      <a:pt x="248" y="16"/>
                      <a:pt x="248" y="16"/>
                      <a:pt x="248" y="16"/>
                    </a:cubicBezTo>
                    <a:cubicBezTo>
                      <a:pt x="248" y="7"/>
                      <a:pt x="241" y="0"/>
                      <a:pt x="232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47" y="0"/>
                      <a:pt x="40" y="7"/>
                      <a:pt x="40" y="16"/>
                    </a:cubicBezTo>
                    <a:cubicBezTo>
                      <a:pt x="40" y="96"/>
                      <a:pt x="40" y="96"/>
                      <a:pt x="40" y="96"/>
                    </a:cubicBezTo>
                    <a:cubicBezTo>
                      <a:pt x="16" y="96"/>
                      <a:pt x="16" y="96"/>
                      <a:pt x="16" y="96"/>
                    </a:cubicBezTo>
                    <a:cubicBezTo>
                      <a:pt x="7" y="96"/>
                      <a:pt x="0" y="103"/>
                      <a:pt x="0" y="112"/>
                    </a:cubicBezTo>
                    <a:cubicBezTo>
                      <a:pt x="0" y="276"/>
                      <a:pt x="0" y="276"/>
                      <a:pt x="0" y="276"/>
                    </a:cubicBezTo>
                    <a:cubicBezTo>
                      <a:pt x="0" y="285"/>
                      <a:pt x="7" y="292"/>
                      <a:pt x="16" y="292"/>
                    </a:cubicBezTo>
                    <a:cubicBezTo>
                      <a:pt x="272" y="292"/>
                      <a:pt x="272" y="292"/>
                      <a:pt x="272" y="292"/>
                    </a:cubicBezTo>
                    <a:cubicBezTo>
                      <a:pt x="281" y="292"/>
                      <a:pt x="288" y="285"/>
                      <a:pt x="288" y="276"/>
                    </a:cubicBezTo>
                    <a:cubicBezTo>
                      <a:pt x="288" y="112"/>
                      <a:pt x="288" y="112"/>
                      <a:pt x="288" y="112"/>
                    </a:cubicBezTo>
                    <a:cubicBezTo>
                      <a:pt x="288" y="103"/>
                      <a:pt x="281" y="96"/>
                      <a:pt x="272" y="96"/>
                    </a:cubicBezTo>
                    <a:close/>
                    <a:moveTo>
                      <a:pt x="213" y="192"/>
                    </a:moveTo>
                    <a:cubicBezTo>
                      <a:pt x="211" y="190"/>
                      <a:pt x="207" y="189"/>
                      <a:pt x="204" y="191"/>
                    </a:cubicBezTo>
                    <a:cubicBezTo>
                      <a:pt x="202" y="193"/>
                      <a:pt x="201" y="197"/>
                      <a:pt x="203" y="200"/>
                    </a:cubicBezTo>
                    <a:cubicBezTo>
                      <a:pt x="268" y="280"/>
                      <a:pt x="268" y="280"/>
                      <a:pt x="268" y="280"/>
                    </a:cubicBezTo>
                    <a:cubicBezTo>
                      <a:pt x="20" y="280"/>
                      <a:pt x="20" y="280"/>
                      <a:pt x="20" y="280"/>
                    </a:cubicBezTo>
                    <a:cubicBezTo>
                      <a:pt x="85" y="200"/>
                      <a:pt x="85" y="200"/>
                      <a:pt x="85" y="200"/>
                    </a:cubicBezTo>
                    <a:cubicBezTo>
                      <a:pt x="87" y="197"/>
                      <a:pt x="86" y="193"/>
                      <a:pt x="84" y="191"/>
                    </a:cubicBezTo>
                    <a:cubicBezTo>
                      <a:pt x="81" y="189"/>
                      <a:pt x="77" y="190"/>
                      <a:pt x="75" y="192"/>
                    </a:cubicBezTo>
                    <a:cubicBezTo>
                      <a:pt x="12" y="270"/>
                      <a:pt x="12" y="270"/>
                      <a:pt x="12" y="270"/>
                    </a:cubicBezTo>
                    <a:cubicBezTo>
                      <a:pt x="12" y="116"/>
                      <a:pt x="12" y="116"/>
                      <a:pt x="12" y="116"/>
                    </a:cubicBezTo>
                    <a:cubicBezTo>
                      <a:pt x="128" y="211"/>
                      <a:pt x="128" y="211"/>
                      <a:pt x="128" y="211"/>
                    </a:cubicBezTo>
                    <a:cubicBezTo>
                      <a:pt x="132" y="214"/>
                      <a:pt x="138" y="216"/>
                      <a:pt x="144" y="216"/>
                    </a:cubicBezTo>
                    <a:cubicBezTo>
                      <a:pt x="150" y="216"/>
                      <a:pt x="156" y="214"/>
                      <a:pt x="160" y="211"/>
                    </a:cubicBezTo>
                    <a:cubicBezTo>
                      <a:pt x="276" y="116"/>
                      <a:pt x="276" y="116"/>
                      <a:pt x="276" y="116"/>
                    </a:cubicBezTo>
                    <a:cubicBezTo>
                      <a:pt x="276" y="270"/>
                      <a:pt x="276" y="270"/>
                      <a:pt x="276" y="270"/>
                    </a:cubicBezTo>
                    <a:lnTo>
                      <a:pt x="213" y="192"/>
                    </a:lnTo>
                    <a:close/>
                    <a:moveTo>
                      <a:pt x="267" y="108"/>
                    </a:moveTo>
                    <a:cubicBezTo>
                      <a:pt x="248" y="123"/>
                      <a:pt x="248" y="123"/>
                      <a:pt x="248" y="123"/>
                    </a:cubicBezTo>
                    <a:cubicBezTo>
                      <a:pt x="248" y="108"/>
                      <a:pt x="248" y="108"/>
                      <a:pt x="248" y="108"/>
                    </a:cubicBezTo>
                    <a:lnTo>
                      <a:pt x="267" y="108"/>
                    </a:lnTo>
                    <a:close/>
                    <a:moveTo>
                      <a:pt x="56" y="12"/>
                    </a:moveTo>
                    <a:cubicBezTo>
                      <a:pt x="232" y="12"/>
                      <a:pt x="232" y="12"/>
                      <a:pt x="232" y="12"/>
                    </a:cubicBezTo>
                    <a:cubicBezTo>
                      <a:pt x="234" y="12"/>
                      <a:pt x="236" y="14"/>
                      <a:pt x="236" y="16"/>
                    </a:cubicBezTo>
                    <a:cubicBezTo>
                      <a:pt x="236" y="133"/>
                      <a:pt x="236" y="133"/>
                      <a:pt x="236" y="133"/>
                    </a:cubicBezTo>
                    <a:cubicBezTo>
                      <a:pt x="153" y="201"/>
                      <a:pt x="153" y="201"/>
                      <a:pt x="153" y="201"/>
                    </a:cubicBezTo>
                    <a:cubicBezTo>
                      <a:pt x="150" y="203"/>
                      <a:pt x="147" y="204"/>
                      <a:pt x="144" y="204"/>
                    </a:cubicBezTo>
                    <a:cubicBezTo>
                      <a:pt x="141" y="204"/>
                      <a:pt x="138" y="203"/>
                      <a:pt x="135" y="201"/>
                    </a:cubicBezTo>
                    <a:cubicBezTo>
                      <a:pt x="52" y="133"/>
                      <a:pt x="52" y="133"/>
                      <a:pt x="52" y="133"/>
                    </a:cubicBezTo>
                    <a:cubicBezTo>
                      <a:pt x="52" y="16"/>
                      <a:pt x="52" y="16"/>
                      <a:pt x="52" y="16"/>
                    </a:cubicBezTo>
                    <a:cubicBezTo>
                      <a:pt x="52" y="14"/>
                      <a:pt x="54" y="12"/>
                      <a:pt x="56" y="12"/>
                    </a:cubicBezTo>
                    <a:close/>
                    <a:moveTo>
                      <a:pt x="40" y="123"/>
                    </a:moveTo>
                    <a:cubicBezTo>
                      <a:pt x="21" y="108"/>
                      <a:pt x="21" y="108"/>
                      <a:pt x="21" y="108"/>
                    </a:cubicBezTo>
                    <a:cubicBezTo>
                      <a:pt x="40" y="108"/>
                      <a:pt x="40" y="108"/>
                      <a:pt x="40" y="108"/>
                    </a:cubicBezTo>
                    <a:lnTo>
                      <a:pt x="40" y="1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62" name="文本框 61">
            <a:extLst>
              <a:ext uri="{FF2B5EF4-FFF2-40B4-BE49-F238E27FC236}">
                <a16:creationId xmlns="" xmlns:a16="http://schemas.microsoft.com/office/drawing/2014/main" id="{566746A9-BA5B-4E57-896F-EE65B855A861}"/>
              </a:ext>
            </a:extLst>
          </p:cNvPr>
          <p:cNvSpPr txBox="1"/>
          <p:nvPr/>
        </p:nvSpPr>
        <p:spPr>
          <a:xfrm>
            <a:off x="1063191" y="3393141"/>
            <a:ext cx="204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PART ONE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63" name="文本框 62">
            <a:extLst>
              <a:ext uri="{FF2B5EF4-FFF2-40B4-BE49-F238E27FC236}">
                <a16:creationId xmlns="" xmlns:a16="http://schemas.microsoft.com/office/drawing/2014/main" id="{62A784E3-CE06-4034-B3EB-307B7C271A9D}"/>
              </a:ext>
            </a:extLst>
          </p:cNvPr>
          <p:cNvSpPr txBox="1"/>
          <p:nvPr/>
        </p:nvSpPr>
        <p:spPr>
          <a:xfrm>
            <a:off x="9080409" y="3393141"/>
            <a:ext cx="204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PART FOUR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64" name="文本框 63">
            <a:extLst>
              <a:ext uri="{FF2B5EF4-FFF2-40B4-BE49-F238E27FC236}">
                <a16:creationId xmlns="" xmlns:a16="http://schemas.microsoft.com/office/drawing/2014/main" id="{CFAE5BAD-97EB-4796-80B5-0FC2DB404900}"/>
              </a:ext>
            </a:extLst>
          </p:cNvPr>
          <p:cNvSpPr txBox="1"/>
          <p:nvPr/>
        </p:nvSpPr>
        <p:spPr>
          <a:xfrm>
            <a:off x="6408003" y="3393141"/>
            <a:ext cx="204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PART THREE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="" xmlns:a16="http://schemas.microsoft.com/office/drawing/2014/main" id="{5FDCA69B-8A2C-4D6E-BF4E-EB070CE70481}"/>
              </a:ext>
            </a:extLst>
          </p:cNvPr>
          <p:cNvSpPr txBox="1"/>
          <p:nvPr/>
        </p:nvSpPr>
        <p:spPr>
          <a:xfrm>
            <a:off x="3735597" y="3393141"/>
            <a:ext cx="204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PART TWO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70" name="文本框 69">
            <a:extLst>
              <a:ext uri="{FF2B5EF4-FFF2-40B4-BE49-F238E27FC236}">
                <a16:creationId xmlns="" xmlns:a16="http://schemas.microsoft.com/office/drawing/2014/main" id="{2DEB3BBD-FE5C-406C-A8D6-A20350206D42}"/>
              </a:ext>
            </a:extLst>
          </p:cNvPr>
          <p:cNvSpPr txBox="1"/>
          <p:nvPr/>
        </p:nvSpPr>
        <p:spPr>
          <a:xfrm>
            <a:off x="1063191" y="4066167"/>
            <a:ext cx="204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porttitor congue massa. Fusce posuere, magna sed pulvinar</a:t>
            </a:r>
          </a:p>
        </p:txBody>
      </p:sp>
      <p:sp>
        <p:nvSpPr>
          <p:cNvPr id="72" name="文本框 71">
            <a:extLst>
              <a:ext uri="{FF2B5EF4-FFF2-40B4-BE49-F238E27FC236}">
                <a16:creationId xmlns="" xmlns:a16="http://schemas.microsoft.com/office/drawing/2014/main" id="{738D6731-9031-4682-B90D-74EE463F858C}"/>
              </a:ext>
            </a:extLst>
          </p:cNvPr>
          <p:cNvSpPr txBox="1"/>
          <p:nvPr/>
        </p:nvSpPr>
        <p:spPr>
          <a:xfrm>
            <a:off x="6404617" y="4066167"/>
            <a:ext cx="20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purus lectus malesuada libero, sit amet commodo</a:t>
            </a:r>
          </a:p>
        </p:txBody>
      </p:sp>
      <p:sp>
        <p:nvSpPr>
          <p:cNvPr id="73" name="文本框 72">
            <a:extLst>
              <a:ext uri="{FF2B5EF4-FFF2-40B4-BE49-F238E27FC236}">
                <a16:creationId xmlns="" xmlns:a16="http://schemas.microsoft.com/office/drawing/2014/main" id="{5135253B-C289-48E9-9F8B-DDBFDAC257B7}"/>
              </a:ext>
            </a:extLst>
          </p:cNvPr>
          <p:cNvSpPr txBox="1"/>
          <p:nvPr/>
        </p:nvSpPr>
        <p:spPr>
          <a:xfrm>
            <a:off x="9075329" y="4066167"/>
            <a:ext cx="204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malesuada fames ac turpis egestas. Proin pharetra nonummy pede.</a:t>
            </a:r>
          </a:p>
        </p:txBody>
      </p:sp>
      <p:sp>
        <p:nvSpPr>
          <p:cNvPr id="74" name="文本框 73">
            <a:extLst>
              <a:ext uri="{FF2B5EF4-FFF2-40B4-BE49-F238E27FC236}">
                <a16:creationId xmlns="" xmlns:a16="http://schemas.microsoft.com/office/drawing/2014/main" id="{E05699BB-2A45-4F75-A50C-B73C3AD0F715}"/>
              </a:ext>
            </a:extLst>
          </p:cNvPr>
          <p:cNvSpPr txBox="1"/>
          <p:nvPr/>
        </p:nvSpPr>
        <p:spPr>
          <a:xfrm>
            <a:off x="3733904" y="4066167"/>
            <a:ext cx="204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Pellentesque habitant morbi tristique senectus et netus et malesuada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57608" y="706170"/>
            <a:ext cx="16539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2F2F2"/>
                </a:solidFill>
              </a:rPr>
              <a:t>https://www.ypppt.com/</a:t>
            </a:r>
            <a:endParaRPr lang="zh-CN" altLang="en-US" sz="105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51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7642FA65-5403-445C-843B-C4B9BAD928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="" xmlns:a16="http://schemas.microsoft.com/office/drawing/2014/main" id="{0DB04032-8047-492D-8EC9-66EF5EEDA636}"/>
              </a:ext>
            </a:extLst>
          </p:cNvPr>
          <p:cNvSpPr/>
          <p:nvPr/>
        </p:nvSpPr>
        <p:spPr>
          <a:xfrm>
            <a:off x="3795132" y="602852"/>
            <a:ext cx="4601737" cy="5652296"/>
          </a:xfrm>
          <a:prstGeom prst="roundRect">
            <a:avLst>
              <a:gd name="adj" fmla="val 4742"/>
            </a:avLst>
          </a:prstGeom>
          <a:solidFill>
            <a:srgbClr val="F2F2F2"/>
          </a:solidFill>
          <a:ln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  <a:tileRect/>
            </a:gradFill>
          </a:ln>
          <a:effectLst>
            <a:outerShdw blurRad="254000" sx="103000" sy="103000" algn="ctr" rotWithShape="0">
              <a:srgbClr val="CDA582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圆角 6">
            <a:extLst>
              <a:ext uri="{FF2B5EF4-FFF2-40B4-BE49-F238E27FC236}">
                <a16:creationId xmlns="" xmlns:a16="http://schemas.microsoft.com/office/drawing/2014/main" id="{C7EC346E-72C9-4672-989C-A67AA463B2FC}"/>
              </a:ext>
            </a:extLst>
          </p:cNvPr>
          <p:cNvSpPr/>
          <p:nvPr/>
        </p:nvSpPr>
        <p:spPr>
          <a:xfrm>
            <a:off x="3990558" y="978725"/>
            <a:ext cx="4210886" cy="4900550"/>
          </a:xfrm>
          <a:prstGeom prst="roundRect">
            <a:avLst>
              <a:gd name="adj" fmla="val 922"/>
            </a:avLst>
          </a:prstGeom>
          <a:solidFill>
            <a:srgbClr val="FBFBFB"/>
          </a:solidFill>
          <a:ln>
            <a:noFill/>
          </a:ln>
          <a:effectLst>
            <a:outerShdw blurRad="88900" dist="63500" dir="5400000" algn="t" rotWithShape="0">
              <a:prstClr val="black">
                <a:alpha val="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="" xmlns:a16="http://schemas.microsoft.com/office/drawing/2014/main" id="{32C885C8-839B-41E3-94E8-797137CD3183}"/>
              </a:ext>
            </a:extLst>
          </p:cNvPr>
          <p:cNvSpPr/>
          <p:nvPr/>
        </p:nvSpPr>
        <p:spPr>
          <a:xfrm>
            <a:off x="5996133" y="5964877"/>
            <a:ext cx="199735" cy="199735"/>
          </a:xfrm>
          <a:prstGeom prst="ellipse">
            <a:avLst/>
          </a:prstGeom>
          <a:noFill/>
          <a:ln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>
            <a:extLst>
              <a:ext uri="{FF2B5EF4-FFF2-40B4-BE49-F238E27FC236}">
                <a16:creationId xmlns="" xmlns:a16="http://schemas.microsoft.com/office/drawing/2014/main" id="{BA26DBDA-01D7-4E4E-AA17-43AD83C14EA4}"/>
              </a:ext>
            </a:extLst>
          </p:cNvPr>
          <p:cNvSpPr/>
          <p:nvPr/>
        </p:nvSpPr>
        <p:spPr>
          <a:xfrm>
            <a:off x="6071730" y="801600"/>
            <a:ext cx="48542" cy="48542"/>
          </a:xfrm>
          <a:prstGeom prst="ellipse">
            <a:avLst/>
          </a:prstGeom>
          <a:noFill/>
          <a:ln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0C5225BD-0DDE-4EC6-BD3A-F2CD554A9C65}"/>
              </a:ext>
            </a:extLst>
          </p:cNvPr>
          <p:cNvSpPr txBox="1"/>
          <p:nvPr/>
        </p:nvSpPr>
        <p:spPr>
          <a:xfrm>
            <a:off x="4154977" y="1238088"/>
            <a:ext cx="3365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INFODATA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0D1B8B2A-215C-4FD4-90FF-33FAEACF4258}"/>
              </a:ext>
            </a:extLst>
          </p:cNvPr>
          <p:cNvSpPr txBox="1"/>
          <p:nvPr/>
        </p:nvSpPr>
        <p:spPr>
          <a:xfrm>
            <a:off x="4154977" y="1613353"/>
            <a:ext cx="3798397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CONSECTETUER ADIPISCING ELIT MAECENAS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21" name="直接连接符 20">
            <a:extLst>
              <a:ext uri="{FF2B5EF4-FFF2-40B4-BE49-F238E27FC236}">
                <a16:creationId xmlns="" xmlns:a16="http://schemas.microsoft.com/office/drawing/2014/main" id="{2574B787-36A9-47E4-A198-6304FC699E2D}"/>
              </a:ext>
            </a:extLst>
          </p:cNvPr>
          <p:cNvCxnSpPr>
            <a:cxnSpLocks/>
          </p:cNvCxnSpPr>
          <p:nvPr/>
        </p:nvCxnSpPr>
        <p:spPr>
          <a:xfrm>
            <a:off x="4787954" y="2368329"/>
            <a:ext cx="2616093" cy="0"/>
          </a:xfrm>
          <a:prstGeom prst="line">
            <a:avLst/>
          </a:prstGeom>
          <a:ln>
            <a:gradFill flip="none" rotWithShape="1"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33BC615-5275-44BA-ADF3-80F9F79D572D}"/>
              </a:ext>
            </a:extLst>
          </p:cNvPr>
          <p:cNvSpPr txBox="1"/>
          <p:nvPr/>
        </p:nvSpPr>
        <p:spPr>
          <a:xfrm>
            <a:off x="3986584" y="2846285"/>
            <a:ext cx="2217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magna sed pulvinar ultricies purus lectus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527BE179-2F7D-43B4-9C16-46802BE7F132}"/>
              </a:ext>
            </a:extLst>
          </p:cNvPr>
          <p:cNvSpPr txBox="1"/>
          <p:nvPr/>
        </p:nvSpPr>
        <p:spPr>
          <a:xfrm>
            <a:off x="5988167" y="2846285"/>
            <a:ext cx="226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sit amet commodo magna eros quis urna. nunc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8524B5F7-1C73-4756-8220-2EC4519C3B60}"/>
              </a:ext>
            </a:extLst>
          </p:cNvPr>
          <p:cNvSpPr txBox="1"/>
          <p:nvPr/>
        </p:nvSpPr>
        <p:spPr>
          <a:xfrm>
            <a:off x="3986584" y="3715173"/>
            <a:ext cx="421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morbi tristique senectus et netus et malesuada fames ac turpis egestas. proin pharetra nonummy pede.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DC167EE3-8DBD-4C03-8E45-CF184B665333}"/>
              </a:ext>
            </a:extLst>
          </p:cNvPr>
          <p:cNvSpPr txBox="1"/>
          <p:nvPr/>
        </p:nvSpPr>
        <p:spPr>
          <a:xfrm>
            <a:off x="3986584" y="4584062"/>
            <a:ext cx="2217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purus lectus malesuada libero sit amet commodo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79012005-29E0-4311-A48B-F2129B33FB6C}"/>
              </a:ext>
            </a:extLst>
          </p:cNvPr>
          <p:cNvSpPr txBox="1"/>
          <p:nvPr/>
        </p:nvSpPr>
        <p:spPr>
          <a:xfrm>
            <a:off x="6398584" y="5571498"/>
            <a:ext cx="1803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TEXT HERE</a:t>
            </a:r>
            <a:endParaRPr lang="zh-CN" altLang="en-US" sz="14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cxnSp>
        <p:nvCxnSpPr>
          <p:cNvPr id="43" name="直接连接符 42">
            <a:extLst>
              <a:ext uri="{FF2B5EF4-FFF2-40B4-BE49-F238E27FC236}">
                <a16:creationId xmlns="" xmlns:a16="http://schemas.microsoft.com/office/drawing/2014/main" id="{9E71395A-32BC-45BF-AE1E-8362BD799163}"/>
              </a:ext>
            </a:extLst>
          </p:cNvPr>
          <p:cNvCxnSpPr>
            <a:cxnSpLocks/>
          </p:cNvCxnSpPr>
          <p:nvPr/>
        </p:nvCxnSpPr>
        <p:spPr>
          <a:xfrm>
            <a:off x="635000" y="523158"/>
            <a:ext cx="0" cy="986904"/>
          </a:xfrm>
          <a:prstGeom prst="line">
            <a:avLst/>
          </a:prstGeom>
          <a:ln w="6350"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="" xmlns:a16="http://schemas.microsoft.com/office/drawing/2014/main" id="{C65202A0-C645-4D00-8F49-1E9A64533D76}"/>
              </a:ext>
            </a:extLst>
          </p:cNvPr>
          <p:cNvSpPr txBox="1"/>
          <p:nvPr/>
        </p:nvSpPr>
        <p:spPr>
          <a:xfrm rot="5400000">
            <a:off x="69851" y="1999573"/>
            <a:ext cx="1130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>
                <a:gradFill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5400000" scaled="1"/>
                </a:gradFill>
                <a:latin typeface="03SmartFontUI" panose="02000600000000000000" pitchFamily="50" charset="-128"/>
                <a:ea typeface="03SmartFontUI" panose="02000600000000000000" pitchFamily="50" charset="-128"/>
              </a:rPr>
              <a:t>PART ONE</a:t>
            </a:r>
            <a:endParaRPr lang="zh-CN" altLang="en-US" sz="1200"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5400000" scaled="1"/>
              </a:gra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217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1392BBFC-43DC-47F1-A65F-BF8926DF028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" name="直接连接符 3">
            <a:extLst>
              <a:ext uri="{FF2B5EF4-FFF2-40B4-BE49-F238E27FC236}">
                <a16:creationId xmlns="" xmlns:a16="http://schemas.microsoft.com/office/drawing/2014/main" id="{FC67B896-6C4E-400A-8FDA-ED266241DF8A}"/>
              </a:ext>
            </a:extLst>
          </p:cNvPr>
          <p:cNvCxnSpPr>
            <a:cxnSpLocks/>
          </p:cNvCxnSpPr>
          <p:nvPr/>
        </p:nvCxnSpPr>
        <p:spPr>
          <a:xfrm>
            <a:off x="635000" y="523158"/>
            <a:ext cx="0" cy="986904"/>
          </a:xfrm>
          <a:prstGeom prst="line">
            <a:avLst/>
          </a:prstGeom>
          <a:ln w="6350"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F453EA86-B049-4543-AA0E-A5AFBE45AAB0}"/>
              </a:ext>
            </a:extLst>
          </p:cNvPr>
          <p:cNvSpPr txBox="1"/>
          <p:nvPr/>
        </p:nvSpPr>
        <p:spPr>
          <a:xfrm rot="5400000">
            <a:off x="69851" y="1999573"/>
            <a:ext cx="1130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>
                <a:gradFill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5400000" scaled="1"/>
                </a:gradFill>
                <a:latin typeface="03SmartFontUI" panose="02000600000000000000" pitchFamily="50" charset="-128"/>
                <a:ea typeface="03SmartFontUI" panose="02000600000000000000" pitchFamily="50" charset="-128"/>
              </a:rPr>
              <a:t>PART ONE</a:t>
            </a:r>
            <a:endParaRPr lang="zh-CN" altLang="en-US" sz="1200"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5400000" scaled="1"/>
              </a:gra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="" xmlns:a16="http://schemas.microsoft.com/office/drawing/2014/main" id="{BF7841BA-6864-4A20-B5B7-DF88301A89A6}"/>
              </a:ext>
            </a:extLst>
          </p:cNvPr>
          <p:cNvSpPr/>
          <p:nvPr/>
        </p:nvSpPr>
        <p:spPr>
          <a:xfrm>
            <a:off x="6096588" y="602852"/>
            <a:ext cx="4601737" cy="5652296"/>
          </a:xfrm>
          <a:prstGeom prst="roundRect">
            <a:avLst>
              <a:gd name="adj" fmla="val 4742"/>
            </a:avLst>
          </a:prstGeom>
          <a:solidFill>
            <a:srgbClr val="F2F2F2"/>
          </a:solidFill>
          <a:ln>
            <a:noFill/>
          </a:ln>
          <a:effectLst>
            <a:outerShdw blurRad="254000" sx="103000" sy="103000" algn="ctr" rotWithShape="0">
              <a:srgbClr val="CDA582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="" xmlns:a16="http://schemas.microsoft.com/office/drawing/2014/main" id="{36F4784F-FB70-48DE-8816-7D5FD0B35CBE}"/>
              </a:ext>
            </a:extLst>
          </p:cNvPr>
          <p:cNvSpPr/>
          <p:nvPr/>
        </p:nvSpPr>
        <p:spPr>
          <a:xfrm>
            <a:off x="6292013" y="978725"/>
            <a:ext cx="4210886" cy="4900550"/>
          </a:xfrm>
          <a:prstGeom prst="roundRect">
            <a:avLst>
              <a:gd name="adj" fmla="val 922"/>
            </a:avLst>
          </a:prstGeom>
          <a:solidFill>
            <a:srgbClr val="FBFBFB"/>
          </a:solidFill>
          <a:ln>
            <a:noFill/>
          </a:ln>
          <a:effectLst>
            <a:outerShdw blurRad="88900" sx="101000" sy="101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>
            <a:extLst>
              <a:ext uri="{FF2B5EF4-FFF2-40B4-BE49-F238E27FC236}">
                <a16:creationId xmlns="" xmlns:a16="http://schemas.microsoft.com/office/drawing/2014/main" id="{A46F7090-40FB-4433-B43D-B8931163FF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910" y="610027"/>
            <a:ext cx="758109" cy="59696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="" xmlns:a16="http://schemas.microsoft.com/office/drawing/2014/main" id="{F3C447EB-C9B6-45F1-94E2-3830F00B66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893" y="610027"/>
            <a:ext cx="758109" cy="596965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F75A6395-11FB-431A-BDAD-276B11314D87}"/>
              </a:ext>
            </a:extLst>
          </p:cNvPr>
          <p:cNvSpPr txBox="1"/>
          <p:nvPr/>
        </p:nvSpPr>
        <p:spPr>
          <a:xfrm>
            <a:off x="6487434" y="1572924"/>
            <a:ext cx="1643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CONTINUE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AE85588F-4F29-40DA-8C49-28F30825C069}"/>
              </a:ext>
            </a:extLst>
          </p:cNvPr>
          <p:cNvSpPr txBox="1"/>
          <p:nvPr/>
        </p:nvSpPr>
        <p:spPr>
          <a:xfrm>
            <a:off x="6487434" y="2003811"/>
            <a:ext cx="4210886" cy="51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LOREM IPSUM DOLOR SIT AMET CONSECTETUER ADIPISCING ELIT MAECENAS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F13253CB-F946-4FF3-AF7D-92296878D251}"/>
              </a:ext>
            </a:extLst>
          </p:cNvPr>
          <p:cNvSpPr txBox="1"/>
          <p:nvPr/>
        </p:nvSpPr>
        <p:spPr>
          <a:xfrm>
            <a:off x="6777367" y="2812817"/>
            <a:ext cx="3709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consectetuer adipiscing elit. maecenas porttitor congue massa. fusce posuere, magna sed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99B5E56D-B315-435B-BBF4-A6F914C8233A}"/>
              </a:ext>
            </a:extLst>
          </p:cNvPr>
          <p:cNvSpPr txBox="1"/>
          <p:nvPr/>
        </p:nvSpPr>
        <p:spPr>
          <a:xfrm>
            <a:off x="6777367" y="3626454"/>
            <a:ext cx="3709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purus lectus malesuada libero, sit amet commodo magna eros quis urna. nunc viverra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C7157B75-EB29-4599-9859-AD1E7554EF1B}"/>
              </a:ext>
            </a:extLst>
          </p:cNvPr>
          <p:cNvSpPr txBox="1"/>
          <p:nvPr/>
        </p:nvSpPr>
        <p:spPr>
          <a:xfrm>
            <a:off x="6777367" y="4440091"/>
            <a:ext cx="37096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fusce est. vivamus a tellus. pellentesque habitant morbi tristique senectus et netus et malesuada fames ac turpis egestas. proin pharetra</a:t>
            </a:r>
          </a:p>
        </p:txBody>
      </p:sp>
      <p:sp>
        <p:nvSpPr>
          <p:cNvPr id="27" name="椭圆 26">
            <a:extLst>
              <a:ext uri="{FF2B5EF4-FFF2-40B4-BE49-F238E27FC236}">
                <a16:creationId xmlns="" xmlns:a16="http://schemas.microsoft.com/office/drawing/2014/main" id="{6380AD2F-B4F0-41D2-9D99-B4493B3178C0}"/>
              </a:ext>
            </a:extLst>
          </p:cNvPr>
          <p:cNvSpPr/>
          <p:nvPr/>
        </p:nvSpPr>
        <p:spPr>
          <a:xfrm>
            <a:off x="6572635" y="3037171"/>
            <a:ext cx="84698" cy="84698"/>
          </a:xfrm>
          <a:prstGeom prst="ellipse">
            <a:avLst/>
          </a:prstGeom>
          <a:gradFill>
            <a:gsLst>
              <a:gs pos="0">
                <a:srgbClr val="AA805C"/>
              </a:gs>
              <a:gs pos="100000">
                <a:srgbClr val="CDA582"/>
              </a:gs>
            </a:gsLst>
            <a:lin ang="2700000" scaled="1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8" name="椭圆 27">
            <a:extLst>
              <a:ext uri="{FF2B5EF4-FFF2-40B4-BE49-F238E27FC236}">
                <a16:creationId xmlns="" xmlns:a16="http://schemas.microsoft.com/office/drawing/2014/main" id="{44065C6D-7256-475E-BDF6-3B15253E3AED}"/>
              </a:ext>
            </a:extLst>
          </p:cNvPr>
          <p:cNvSpPr/>
          <p:nvPr/>
        </p:nvSpPr>
        <p:spPr>
          <a:xfrm>
            <a:off x="6572635" y="3902123"/>
            <a:ext cx="84698" cy="84698"/>
          </a:xfrm>
          <a:prstGeom prst="ellipse">
            <a:avLst/>
          </a:prstGeom>
          <a:gradFill>
            <a:gsLst>
              <a:gs pos="0">
                <a:srgbClr val="AA805C"/>
              </a:gs>
              <a:gs pos="100000">
                <a:srgbClr val="CDA582"/>
              </a:gs>
            </a:gsLst>
            <a:lin ang="2700000" scaled="1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9" name="椭圆 28">
            <a:extLst>
              <a:ext uri="{FF2B5EF4-FFF2-40B4-BE49-F238E27FC236}">
                <a16:creationId xmlns="" xmlns:a16="http://schemas.microsoft.com/office/drawing/2014/main" id="{455DA6F1-C0CC-467E-BD91-428A63835663}"/>
              </a:ext>
            </a:extLst>
          </p:cNvPr>
          <p:cNvSpPr/>
          <p:nvPr/>
        </p:nvSpPr>
        <p:spPr>
          <a:xfrm>
            <a:off x="6572635" y="4767074"/>
            <a:ext cx="84698" cy="84698"/>
          </a:xfrm>
          <a:prstGeom prst="ellipse">
            <a:avLst/>
          </a:prstGeom>
          <a:gradFill>
            <a:gsLst>
              <a:gs pos="0">
                <a:srgbClr val="AA805C"/>
              </a:gs>
              <a:gs pos="100000">
                <a:srgbClr val="CDA582"/>
              </a:gs>
            </a:gsLst>
            <a:lin ang="2700000" scaled="1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31" name="直接连接符 30">
            <a:extLst>
              <a:ext uri="{FF2B5EF4-FFF2-40B4-BE49-F238E27FC236}">
                <a16:creationId xmlns="" xmlns:a16="http://schemas.microsoft.com/office/drawing/2014/main" id="{53734E10-BE55-4CD2-8AEE-E3B665E07BE0}"/>
              </a:ext>
            </a:extLst>
          </p:cNvPr>
          <p:cNvCxnSpPr/>
          <p:nvPr/>
        </p:nvCxnSpPr>
        <p:spPr>
          <a:xfrm>
            <a:off x="4745660" y="3079520"/>
            <a:ext cx="1867115" cy="0"/>
          </a:xfrm>
          <a:prstGeom prst="line">
            <a:avLst/>
          </a:prstGeom>
          <a:ln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>
            <a:extLst>
              <a:ext uri="{FF2B5EF4-FFF2-40B4-BE49-F238E27FC236}">
                <a16:creationId xmlns="" xmlns:a16="http://schemas.microsoft.com/office/drawing/2014/main" id="{24AB6273-4008-4C15-AF67-D9F3B239903B}"/>
              </a:ext>
            </a:extLst>
          </p:cNvPr>
          <p:cNvCxnSpPr/>
          <p:nvPr/>
        </p:nvCxnSpPr>
        <p:spPr>
          <a:xfrm>
            <a:off x="4745660" y="3944472"/>
            <a:ext cx="1867115" cy="0"/>
          </a:xfrm>
          <a:prstGeom prst="line">
            <a:avLst/>
          </a:prstGeom>
          <a:ln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="" xmlns:a16="http://schemas.microsoft.com/office/drawing/2014/main" id="{F8396154-D9D8-4799-BA61-E446A1E011D6}"/>
              </a:ext>
            </a:extLst>
          </p:cNvPr>
          <p:cNvCxnSpPr/>
          <p:nvPr/>
        </p:nvCxnSpPr>
        <p:spPr>
          <a:xfrm>
            <a:off x="4745660" y="4809423"/>
            <a:ext cx="1867115" cy="0"/>
          </a:xfrm>
          <a:prstGeom prst="line">
            <a:avLst/>
          </a:prstGeom>
          <a:ln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>
            <a:extLst>
              <a:ext uri="{FF2B5EF4-FFF2-40B4-BE49-F238E27FC236}">
                <a16:creationId xmlns="" xmlns:a16="http://schemas.microsoft.com/office/drawing/2014/main" id="{CC64C447-EC9C-4972-BED4-523A00AE8E77}"/>
              </a:ext>
            </a:extLst>
          </p:cNvPr>
          <p:cNvSpPr txBox="1"/>
          <p:nvPr/>
        </p:nvSpPr>
        <p:spPr>
          <a:xfrm>
            <a:off x="1462170" y="2927623"/>
            <a:ext cx="3250363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1200">
                <a:gradFill flip="none" rotWithShape="1"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2700000" scaled="1"/>
                  <a:tileRect/>
                </a:gra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MAECENAS PORTTITOR CONGUE MASSA</a:t>
            </a:r>
            <a:endParaRPr lang="zh-CN" altLang="en-US" sz="1200">
              <a:gradFill flip="none" rotWithShape="1"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2700000" scaled="1"/>
                <a:tileRect/>
              </a:gra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="" xmlns:a16="http://schemas.microsoft.com/office/drawing/2014/main" id="{8216A418-AC1A-484B-A7B8-3260AE576892}"/>
              </a:ext>
            </a:extLst>
          </p:cNvPr>
          <p:cNvSpPr txBox="1"/>
          <p:nvPr/>
        </p:nvSpPr>
        <p:spPr>
          <a:xfrm>
            <a:off x="1457638" y="3797668"/>
            <a:ext cx="3250363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1200">
                <a:gradFill flip="none" rotWithShape="1"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2700000" scaled="1"/>
                  <a:tileRect/>
                </a:gra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 MAGNA SED PULVINAR ULTRICIES</a:t>
            </a:r>
            <a:endParaRPr lang="zh-CN" altLang="en-US" sz="1200">
              <a:gradFill flip="none" rotWithShape="1"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2700000" scaled="1"/>
                <a:tileRect/>
              </a:gra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="" xmlns:a16="http://schemas.microsoft.com/office/drawing/2014/main" id="{BE9F1B69-E6D0-4CF1-8C91-35AE3D670C7A}"/>
              </a:ext>
            </a:extLst>
          </p:cNvPr>
          <p:cNvSpPr txBox="1"/>
          <p:nvPr/>
        </p:nvSpPr>
        <p:spPr>
          <a:xfrm>
            <a:off x="1457637" y="4662619"/>
            <a:ext cx="3250363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1200">
                <a:gradFill flip="none" rotWithShape="1"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2700000" scaled="1"/>
                  <a:tileRect/>
                </a:gra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PURUS LECTUS MALESUADA LIBERO</a:t>
            </a:r>
            <a:endParaRPr lang="zh-CN" altLang="en-US" sz="1200">
              <a:gradFill flip="none" rotWithShape="1"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2700000" scaled="1"/>
                <a:tileRect/>
              </a:gra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17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A0501B1A-A95F-4F14-AACC-2C4062FC7A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="" xmlns:a16="http://schemas.microsoft.com/office/drawing/2014/main" id="{3103DE37-67BA-4705-9DAF-DBC01C664515}"/>
              </a:ext>
            </a:extLst>
          </p:cNvPr>
          <p:cNvSpPr/>
          <p:nvPr/>
        </p:nvSpPr>
        <p:spPr>
          <a:xfrm>
            <a:off x="1672683" y="457200"/>
            <a:ext cx="8846634" cy="5943600"/>
          </a:xfrm>
          <a:prstGeom prst="roundRect">
            <a:avLst>
              <a:gd name="adj" fmla="val 2033"/>
            </a:avLst>
          </a:prstGeom>
          <a:solidFill>
            <a:srgbClr val="F2F2F2"/>
          </a:solidFill>
          <a:ln>
            <a:noFill/>
          </a:ln>
          <a:effectLst>
            <a:outerShdw blurRad="254000" sx="103000" sy="103000" algn="ctr" rotWithShape="0">
              <a:srgbClr val="CDA582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="" xmlns:a16="http://schemas.microsoft.com/office/drawing/2014/main" id="{5105E16E-3EB1-4494-80EF-003B29A02302}"/>
              </a:ext>
            </a:extLst>
          </p:cNvPr>
          <p:cNvSpPr/>
          <p:nvPr/>
        </p:nvSpPr>
        <p:spPr>
          <a:xfrm>
            <a:off x="1761893" y="535260"/>
            <a:ext cx="8668214" cy="4884234"/>
          </a:xfrm>
          <a:prstGeom prst="roundRect">
            <a:avLst>
              <a:gd name="adj" fmla="val 853"/>
            </a:avLst>
          </a:prstGeom>
          <a:solidFill>
            <a:srgbClr val="FBFBFB"/>
          </a:solidFill>
          <a:ln>
            <a:noFill/>
          </a:ln>
          <a:effectLst>
            <a:outerShdw blurRad="381000" dist="317500" dir="5400000" algn="t" rotWithShape="0">
              <a:prstClr val="black">
                <a:alpha val="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14" name="直接连接符 13">
            <a:extLst>
              <a:ext uri="{FF2B5EF4-FFF2-40B4-BE49-F238E27FC236}">
                <a16:creationId xmlns="" xmlns:a16="http://schemas.microsoft.com/office/drawing/2014/main" id="{F15EE7D0-6822-4AB0-8FC4-0E4800921F97}"/>
              </a:ext>
            </a:extLst>
          </p:cNvPr>
          <p:cNvCxnSpPr>
            <a:stCxn id="6" idx="0"/>
          </p:cNvCxnSpPr>
          <p:nvPr/>
        </p:nvCxnSpPr>
        <p:spPr>
          <a:xfrm>
            <a:off x="6096000" y="535260"/>
            <a:ext cx="0" cy="48842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5A0114F9-E502-4ED3-BA66-B5DCFC3859DF}"/>
              </a:ext>
            </a:extLst>
          </p:cNvPr>
          <p:cNvSpPr txBox="1"/>
          <p:nvPr/>
        </p:nvSpPr>
        <p:spPr>
          <a:xfrm>
            <a:off x="2083729" y="2504331"/>
            <a:ext cx="183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INFODATA.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39EFB0EB-7074-46ED-92F2-259F7858025D}"/>
              </a:ext>
            </a:extLst>
          </p:cNvPr>
          <p:cNvSpPr txBox="1"/>
          <p:nvPr/>
        </p:nvSpPr>
        <p:spPr>
          <a:xfrm>
            <a:off x="2083730" y="2935218"/>
            <a:ext cx="3681451" cy="51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LOREM IPSUM DOLOR SIT AMET CONSECTETUER ADIPISCING ELIT MAECENAS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2A9614BA-F6CF-4D8E-87EF-7345A97113B8}"/>
              </a:ext>
            </a:extLst>
          </p:cNvPr>
          <p:cNvSpPr txBox="1"/>
          <p:nvPr/>
        </p:nvSpPr>
        <p:spPr>
          <a:xfrm>
            <a:off x="6154962" y="771428"/>
            <a:ext cx="421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Lorem ipsum dolor sit amet, consectetuer adipiscing elit. Maecenas porttitor congue massa. Fusce posuere, magna sed pulvinar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0B84C24D-5DC9-4029-93D4-7A1F7D9AFB3B}"/>
              </a:ext>
            </a:extLst>
          </p:cNvPr>
          <p:cNvSpPr txBox="1"/>
          <p:nvPr/>
        </p:nvSpPr>
        <p:spPr>
          <a:xfrm>
            <a:off x="6154962" y="1602425"/>
            <a:ext cx="421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purus lectus malesuada libero, sit amet commodo magna eros quis urna. Nunc viverra imperdiet enim.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8F4D10DE-8988-4ED7-B1DF-BA1D6758A795}"/>
              </a:ext>
            </a:extLst>
          </p:cNvPr>
          <p:cNvSpPr txBox="1"/>
          <p:nvPr/>
        </p:nvSpPr>
        <p:spPr>
          <a:xfrm>
            <a:off x="6154962" y="2217978"/>
            <a:ext cx="421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Fusce est. Vivamus a tellus. Pellentesque habitant morbi tristique senectus et netus et malesuada fames ac turpis egestas. Proin pharetra nonummy pede.</a:t>
            </a:r>
          </a:p>
        </p:txBody>
      </p:sp>
      <p:graphicFrame>
        <p:nvGraphicFramePr>
          <p:cNvPr id="23" name="图表 22">
            <a:extLst>
              <a:ext uri="{FF2B5EF4-FFF2-40B4-BE49-F238E27FC236}">
                <a16:creationId xmlns="" xmlns:a16="http://schemas.microsoft.com/office/drawing/2014/main" id="{3A5E3023-D242-47D0-909F-A1C0C99E5D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2671213"/>
              </p:ext>
            </p:extLst>
          </p:nvPr>
        </p:nvGraphicFramePr>
        <p:xfrm>
          <a:off x="6386784" y="3188785"/>
          <a:ext cx="3752540" cy="2230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8" name="直接连接符 27">
            <a:extLst>
              <a:ext uri="{FF2B5EF4-FFF2-40B4-BE49-F238E27FC236}">
                <a16:creationId xmlns="" xmlns:a16="http://schemas.microsoft.com/office/drawing/2014/main" id="{F0067E3F-FD72-4A5F-9C7C-8A98761C04C7}"/>
              </a:ext>
            </a:extLst>
          </p:cNvPr>
          <p:cNvCxnSpPr>
            <a:cxnSpLocks/>
          </p:cNvCxnSpPr>
          <p:nvPr/>
        </p:nvCxnSpPr>
        <p:spPr>
          <a:xfrm>
            <a:off x="635000" y="4154779"/>
            <a:ext cx="0" cy="986904"/>
          </a:xfrm>
          <a:prstGeom prst="line">
            <a:avLst/>
          </a:prstGeom>
          <a:ln w="6350"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B6C31BF2-F554-4420-AE29-B1A7BD518928}"/>
              </a:ext>
            </a:extLst>
          </p:cNvPr>
          <p:cNvSpPr txBox="1"/>
          <p:nvPr/>
        </p:nvSpPr>
        <p:spPr>
          <a:xfrm rot="5400000">
            <a:off x="69851" y="5631194"/>
            <a:ext cx="1130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>
                <a:gradFill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5400000" scaled="1"/>
                </a:gradFill>
                <a:latin typeface="03SmartFontUI" panose="02000600000000000000" pitchFamily="50" charset="-128"/>
                <a:ea typeface="03SmartFontUI" panose="02000600000000000000" pitchFamily="50" charset="-128"/>
              </a:rPr>
              <a:t>PART TWO</a:t>
            </a:r>
            <a:endParaRPr lang="zh-CN" altLang="en-US" sz="1200"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5400000" scaled="1"/>
              </a:gra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34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6105437E-D661-493D-81F0-9F4D75D9722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" name="直接连接符 3">
            <a:extLst>
              <a:ext uri="{FF2B5EF4-FFF2-40B4-BE49-F238E27FC236}">
                <a16:creationId xmlns="" xmlns:a16="http://schemas.microsoft.com/office/drawing/2014/main" id="{F381DAE8-5411-4A3F-9D5C-3A1A51EE2239}"/>
              </a:ext>
            </a:extLst>
          </p:cNvPr>
          <p:cNvCxnSpPr>
            <a:cxnSpLocks/>
          </p:cNvCxnSpPr>
          <p:nvPr/>
        </p:nvCxnSpPr>
        <p:spPr>
          <a:xfrm>
            <a:off x="635000" y="4154779"/>
            <a:ext cx="0" cy="986904"/>
          </a:xfrm>
          <a:prstGeom prst="line">
            <a:avLst/>
          </a:prstGeom>
          <a:ln w="6350"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580F93BB-1C5D-4FFD-B0A5-E96E37ADDD08}"/>
              </a:ext>
            </a:extLst>
          </p:cNvPr>
          <p:cNvSpPr txBox="1"/>
          <p:nvPr/>
        </p:nvSpPr>
        <p:spPr>
          <a:xfrm rot="5400000">
            <a:off x="69851" y="5631194"/>
            <a:ext cx="1130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>
                <a:gradFill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5400000" scaled="1"/>
                </a:gradFill>
                <a:latin typeface="03SmartFontUI" panose="02000600000000000000" pitchFamily="50" charset="-128"/>
                <a:ea typeface="03SmartFontUI" panose="02000600000000000000" pitchFamily="50" charset="-128"/>
              </a:rPr>
              <a:t>PART TWO</a:t>
            </a:r>
            <a:endParaRPr lang="zh-CN" altLang="en-US" sz="1200"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5400000" scaled="1"/>
              </a:gra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graphicFrame>
        <p:nvGraphicFramePr>
          <p:cNvPr id="11" name="图表 10">
            <a:extLst>
              <a:ext uri="{FF2B5EF4-FFF2-40B4-BE49-F238E27FC236}">
                <a16:creationId xmlns="" xmlns:a16="http://schemas.microsoft.com/office/drawing/2014/main" id="{37146C2C-19B7-4487-8ABD-EF66CB4246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481880"/>
              </p:ext>
            </p:extLst>
          </p:nvPr>
        </p:nvGraphicFramePr>
        <p:xfrm>
          <a:off x="999629" y="2178392"/>
          <a:ext cx="3343492" cy="2228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图表 11">
            <a:extLst>
              <a:ext uri="{FF2B5EF4-FFF2-40B4-BE49-F238E27FC236}">
                <a16:creationId xmlns="" xmlns:a16="http://schemas.microsoft.com/office/drawing/2014/main" id="{388C944A-AED3-4584-B66A-CF9800FCE1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9328893"/>
              </p:ext>
            </p:extLst>
          </p:nvPr>
        </p:nvGraphicFramePr>
        <p:xfrm>
          <a:off x="4629318" y="2178392"/>
          <a:ext cx="3343492" cy="2228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图表 12">
            <a:extLst>
              <a:ext uri="{FF2B5EF4-FFF2-40B4-BE49-F238E27FC236}">
                <a16:creationId xmlns="" xmlns:a16="http://schemas.microsoft.com/office/drawing/2014/main" id="{D099416B-3B72-4855-8C34-7E974501D9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9204846"/>
              </p:ext>
            </p:extLst>
          </p:nvPr>
        </p:nvGraphicFramePr>
        <p:xfrm>
          <a:off x="8259007" y="2178392"/>
          <a:ext cx="3343492" cy="2228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8FC41AB5-BE11-4AC5-BE08-123148454F30}"/>
              </a:ext>
            </a:extLst>
          </p:cNvPr>
          <p:cNvSpPr txBox="1"/>
          <p:nvPr/>
        </p:nvSpPr>
        <p:spPr>
          <a:xfrm>
            <a:off x="1707871" y="3108223"/>
            <a:ext cx="1928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TEXT HERE</a:t>
            </a:r>
            <a:endParaRPr lang="zh-CN" altLang="en-US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89781B28-ECD1-4AA5-B8B8-BDAC5E0DB4A8}"/>
              </a:ext>
            </a:extLst>
          </p:cNvPr>
          <p:cNvSpPr txBox="1"/>
          <p:nvPr/>
        </p:nvSpPr>
        <p:spPr>
          <a:xfrm>
            <a:off x="5336902" y="3108223"/>
            <a:ext cx="1928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TEXT HERE</a:t>
            </a:r>
            <a:endParaRPr lang="zh-CN" altLang="en-US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C8AFC8A7-1952-43D5-AEE6-BE47B000CEA3}"/>
              </a:ext>
            </a:extLst>
          </p:cNvPr>
          <p:cNvSpPr txBox="1"/>
          <p:nvPr/>
        </p:nvSpPr>
        <p:spPr>
          <a:xfrm>
            <a:off x="8966591" y="3108223"/>
            <a:ext cx="1928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TEXT HERE</a:t>
            </a:r>
            <a:endParaRPr lang="zh-CN" altLang="en-US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076FC6D2-006F-4BEF-800A-383A4847AB3D}"/>
              </a:ext>
            </a:extLst>
          </p:cNvPr>
          <p:cNvSpPr txBox="1"/>
          <p:nvPr/>
        </p:nvSpPr>
        <p:spPr>
          <a:xfrm>
            <a:off x="1401386" y="4689162"/>
            <a:ext cx="25412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lorem ipsum dolor sit amet, consectetuer adipiscing elit. maecenas porttitor congue massa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C0006599-739E-47E5-B20F-43FF0E28C312}"/>
              </a:ext>
            </a:extLst>
          </p:cNvPr>
          <p:cNvSpPr txBox="1"/>
          <p:nvPr/>
        </p:nvSpPr>
        <p:spPr>
          <a:xfrm>
            <a:off x="5030746" y="4689162"/>
            <a:ext cx="25412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purus lectus malesuada libero, sit amet commodo magna eros quis urna. nunc viverra imperdiet enim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76F8250E-55A3-4103-AA2D-3E3064058849}"/>
              </a:ext>
            </a:extLst>
          </p:cNvPr>
          <p:cNvSpPr txBox="1"/>
          <p:nvPr/>
        </p:nvSpPr>
        <p:spPr>
          <a:xfrm>
            <a:off x="8660106" y="4689162"/>
            <a:ext cx="25412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fusce est. vivamus a tellus. pellentesque habitant morbi tristique senectus et netus et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B8A950C4-D581-4FD9-94FC-D61CE23BF443}"/>
              </a:ext>
            </a:extLst>
          </p:cNvPr>
          <p:cNvSpPr txBox="1"/>
          <p:nvPr/>
        </p:nvSpPr>
        <p:spPr>
          <a:xfrm>
            <a:off x="4413250" y="759732"/>
            <a:ext cx="3365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DESIGNED BY XIAO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D8887437-637C-44FC-98E5-DB4B3725558D}"/>
              </a:ext>
            </a:extLst>
          </p:cNvPr>
          <p:cNvSpPr txBox="1"/>
          <p:nvPr/>
        </p:nvSpPr>
        <p:spPr>
          <a:xfrm>
            <a:off x="3895725" y="1226556"/>
            <a:ext cx="44005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spc="3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YOUR CORPORATE NAME GOES HERE</a:t>
            </a:r>
            <a:endParaRPr lang="zh-CN" altLang="en-US" sz="1100" spc="3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34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C30AAD84-DE44-4C2C-BF7F-72873915968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3458A90D-9A69-4A5A-B4C4-F7F0BEF04439}"/>
              </a:ext>
            </a:extLst>
          </p:cNvPr>
          <p:cNvSpPr txBox="1"/>
          <p:nvPr/>
        </p:nvSpPr>
        <p:spPr>
          <a:xfrm>
            <a:off x="3505640" y="284688"/>
            <a:ext cx="51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9600" b="1">
                <a:ln w="12700">
                  <a:solidFill>
                    <a:srgbClr val="CDA582">
                      <a:alpha val="30000"/>
                    </a:srgbClr>
                  </a:solidFill>
                </a:ln>
                <a:noFill/>
                <a:latin typeface="03SmartFontUI" panose="02000600000000000000" pitchFamily="50" charset="-128"/>
                <a:ea typeface="03SmartFontUI" panose="02000600000000000000" pitchFamily="50" charset="-128"/>
              </a:rPr>
              <a:t>DESIGN</a:t>
            </a:r>
            <a:endParaRPr lang="zh-CN" altLang="en-US" sz="9600" b="1">
              <a:ln w="12700">
                <a:solidFill>
                  <a:srgbClr val="CDA582">
                    <a:alpha val="30000"/>
                  </a:srgbClr>
                </a:solidFill>
              </a:ln>
              <a:noFill/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F3598CF5-B9C4-4F94-B818-87C57896BE70}"/>
              </a:ext>
            </a:extLst>
          </p:cNvPr>
          <p:cNvSpPr txBox="1"/>
          <p:nvPr/>
        </p:nvSpPr>
        <p:spPr>
          <a:xfrm>
            <a:off x="4413250" y="854075"/>
            <a:ext cx="3365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DESIGNED BY XIAO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B7423CAD-C085-4588-BB63-663544E8ADA1}"/>
              </a:ext>
            </a:extLst>
          </p:cNvPr>
          <p:cNvSpPr txBox="1"/>
          <p:nvPr/>
        </p:nvSpPr>
        <p:spPr>
          <a:xfrm>
            <a:off x="7491762" y="4300393"/>
            <a:ext cx="1643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CONTINUE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75E5EEF5-1F95-437F-AF62-F62E2FAE88FE}"/>
              </a:ext>
            </a:extLst>
          </p:cNvPr>
          <p:cNvSpPr txBox="1"/>
          <p:nvPr/>
        </p:nvSpPr>
        <p:spPr>
          <a:xfrm>
            <a:off x="7491762" y="3712766"/>
            <a:ext cx="2486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spc="3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TITLE GOES HERE——</a:t>
            </a:r>
            <a:endParaRPr lang="zh-CN" altLang="en-US" sz="1100" spc="3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9B5F2915-72F5-4717-98C1-C53061C400FB}"/>
              </a:ext>
            </a:extLst>
          </p:cNvPr>
          <p:cNvSpPr txBox="1"/>
          <p:nvPr/>
        </p:nvSpPr>
        <p:spPr>
          <a:xfrm>
            <a:off x="7491762" y="4806867"/>
            <a:ext cx="421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Fusce est. Vivamus a tellus. Pellentesque habitant morbi tristique senectus et netus et malesuada fames ac turpis egestas. Proin pharetra nonummy pede.</a:t>
            </a:r>
          </a:p>
        </p:txBody>
      </p:sp>
      <p:grpSp>
        <p:nvGrpSpPr>
          <p:cNvPr id="38" name="组合 37">
            <a:extLst>
              <a:ext uri="{FF2B5EF4-FFF2-40B4-BE49-F238E27FC236}">
                <a16:creationId xmlns="" xmlns:a16="http://schemas.microsoft.com/office/drawing/2014/main" id="{EE81DEE4-A569-4528-B5BF-16E93049D6FA}"/>
              </a:ext>
            </a:extLst>
          </p:cNvPr>
          <p:cNvGrpSpPr/>
          <p:nvPr/>
        </p:nvGrpSpPr>
        <p:grpSpPr>
          <a:xfrm>
            <a:off x="255454" y="2139036"/>
            <a:ext cx="7282122" cy="4142494"/>
            <a:chOff x="255454" y="2139036"/>
            <a:chExt cx="7282122" cy="4142494"/>
          </a:xfrm>
          <a:effectLst>
            <a:outerShdw blurRad="190500" dir="5400000" sx="103000" sy="103000" algn="t" rotWithShape="0">
              <a:srgbClr val="CDA582">
                <a:alpha val="20000"/>
              </a:srgbClr>
            </a:outerShdw>
          </a:effectLst>
        </p:grpSpPr>
        <p:pic>
          <p:nvPicPr>
            <p:cNvPr id="34" name="图片 33" descr="图片包含 男士, 人员, 绷带, 墙壁&#10;&#10;描述已自动生成">
              <a:extLst>
                <a:ext uri="{FF2B5EF4-FFF2-40B4-BE49-F238E27FC236}">
                  <a16:creationId xmlns="" xmlns:a16="http://schemas.microsoft.com/office/drawing/2014/main" id="{B0311CFC-FF49-4573-9C76-F4064BAE4B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153" y="2333613"/>
              <a:ext cx="5553101" cy="3704960"/>
            </a:xfrm>
            <a:prstGeom prst="rect">
              <a:avLst/>
            </a:prstGeom>
          </p:spPr>
        </p:pic>
        <p:sp>
          <p:nvSpPr>
            <p:cNvPr id="36" name="矩形: 圆角 35">
              <a:extLst>
                <a:ext uri="{FF2B5EF4-FFF2-40B4-BE49-F238E27FC236}">
                  <a16:creationId xmlns="" xmlns:a16="http://schemas.microsoft.com/office/drawing/2014/main" id="{6DBD93BB-5B97-4228-9849-20EBFB5C6A3B}"/>
                </a:ext>
              </a:extLst>
            </p:cNvPr>
            <p:cNvSpPr/>
            <p:nvPr/>
          </p:nvSpPr>
          <p:spPr>
            <a:xfrm>
              <a:off x="1103182" y="2464128"/>
              <a:ext cx="5579718" cy="3372216"/>
            </a:xfrm>
            <a:prstGeom prst="roundRect">
              <a:avLst>
                <a:gd name="adj" fmla="val 853"/>
              </a:avLst>
            </a:prstGeom>
            <a:solidFill>
              <a:srgbClr val="FBFBFB">
                <a:alpha val="55000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37" name="图片 36">
              <a:extLst>
                <a:ext uri="{FF2B5EF4-FFF2-40B4-BE49-F238E27FC236}">
                  <a16:creationId xmlns="" xmlns:a16="http://schemas.microsoft.com/office/drawing/2014/main" id="{FF9C83CB-662F-4AC1-9BCF-F4034241A4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90" r="7502"/>
            <a:stretch/>
          </p:blipFill>
          <p:spPr>
            <a:xfrm>
              <a:off x="255454" y="2139036"/>
              <a:ext cx="7282122" cy="4142494"/>
            </a:xfrm>
            <a:prstGeom prst="rect">
              <a:avLst/>
            </a:prstGeom>
          </p:spPr>
        </p:pic>
      </p:grpSp>
      <p:cxnSp>
        <p:nvCxnSpPr>
          <p:cNvPr id="43" name="直接连接符 42">
            <a:extLst>
              <a:ext uri="{FF2B5EF4-FFF2-40B4-BE49-F238E27FC236}">
                <a16:creationId xmlns="" xmlns:a16="http://schemas.microsoft.com/office/drawing/2014/main" id="{55CC9291-5F09-4F7E-AFD1-0C913E9BDC16}"/>
              </a:ext>
            </a:extLst>
          </p:cNvPr>
          <p:cNvCxnSpPr>
            <a:cxnSpLocks/>
          </p:cNvCxnSpPr>
          <p:nvPr/>
        </p:nvCxnSpPr>
        <p:spPr>
          <a:xfrm>
            <a:off x="11418500" y="523158"/>
            <a:ext cx="0" cy="986904"/>
          </a:xfrm>
          <a:prstGeom prst="line">
            <a:avLst/>
          </a:prstGeom>
          <a:ln w="6350"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="" xmlns:a16="http://schemas.microsoft.com/office/drawing/2014/main" id="{D4FA61FC-0676-4B0F-A402-46894BEABDD7}"/>
              </a:ext>
            </a:extLst>
          </p:cNvPr>
          <p:cNvSpPr txBox="1"/>
          <p:nvPr/>
        </p:nvSpPr>
        <p:spPr>
          <a:xfrm rot="5400000">
            <a:off x="10802881" y="2050042"/>
            <a:ext cx="1231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>
                <a:gradFill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5400000" scaled="1"/>
                </a:gradFill>
                <a:latin typeface="03SmartFontUI" panose="02000600000000000000" pitchFamily="50" charset="-128"/>
                <a:ea typeface="03SmartFontUI" panose="02000600000000000000" pitchFamily="50" charset="-128"/>
              </a:rPr>
              <a:t>PART THREE</a:t>
            </a:r>
            <a:endParaRPr lang="zh-CN" altLang="en-US" sz="1200"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5400000" scaled="1"/>
              </a:gra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740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74ADDB7B-6DE4-4796-8101-82EBCAEDC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" name="直接连接符 3">
            <a:extLst>
              <a:ext uri="{FF2B5EF4-FFF2-40B4-BE49-F238E27FC236}">
                <a16:creationId xmlns="" xmlns:a16="http://schemas.microsoft.com/office/drawing/2014/main" id="{B0DF2CEF-3556-4CBC-A2D4-66678759CDC5}"/>
              </a:ext>
            </a:extLst>
          </p:cNvPr>
          <p:cNvCxnSpPr>
            <a:cxnSpLocks/>
          </p:cNvCxnSpPr>
          <p:nvPr/>
        </p:nvCxnSpPr>
        <p:spPr>
          <a:xfrm>
            <a:off x="11418500" y="523158"/>
            <a:ext cx="0" cy="986904"/>
          </a:xfrm>
          <a:prstGeom prst="line">
            <a:avLst/>
          </a:prstGeom>
          <a:ln w="6350"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EFDBD88C-820F-4EF4-815C-A05A761BE798}"/>
              </a:ext>
            </a:extLst>
          </p:cNvPr>
          <p:cNvSpPr txBox="1"/>
          <p:nvPr/>
        </p:nvSpPr>
        <p:spPr>
          <a:xfrm rot="5400000">
            <a:off x="10802881" y="2050042"/>
            <a:ext cx="1231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>
                <a:gradFill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5400000" scaled="1"/>
                </a:gradFill>
                <a:latin typeface="03SmartFontUI" panose="02000600000000000000" pitchFamily="50" charset="-128"/>
                <a:ea typeface="03SmartFontUI" panose="02000600000000000000" pitchFamily="50" charset="-128"/>
              </a:rPr>
              <a:t>PART THREE</a:t>
            </a:r>
            <a:endParaRPr lang="zh-CN" altLang="en-US" sz="1200"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5400000" scaled="1"/>
              </a:gra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="" xmlns:a16="http://schemas.microsoft.com/office/drawing/2014/main" id="{4BA2AC5A-F3FF-466C-A058-D966471A8070}"/>
              </a:ext>
            </a:extLst>
          </p:cNvPr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12700">
            <a:gradFill flip="none" rotWithShape="1">
              <a:gsLst>
                <a:gs pos="0">
                  <a:srgbClr val="CDA582"/>
                </a:gs>
                <a:gs pos="100000">
                  <a:srgbClr val="AA805C"/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图表 12">
            <a:extLst>
              <a:ext uri="{FF2B5EF4-FFF2-40B4-BE49-F238E27FC236}">
                <a16:creationId xmlns="" xmlns:a16="http://schemas.microsoft.com/office/drawing/2014/main" id="{A8E89736-0CDA-4FFC-9377-23C3DF02E3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3453469"/>
              </p:ext>
            </p:extLst>
          </p:nvPr>
        </p:nvGraphicFramePr>
        <p:xfrm>
          <a:off x="-1" y="364372"/>
          <a:ext cx="6095997" cy="4068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4" name="组合 23">
            <a:extLst>
              <a:ext uri="{FF2B5EF4-FFF2-40B4-BE49-F238E27FC236}">
                <a16:creationId xmlns="" xmlns:a16="http://schemas.microsoft.com/office/drawing/2014/main" id="{C844E7B0-3DB3-40CA-BC81-5E687A981376}"/>
              </a:ext>
            </a:extLst>
          </p:cNvPr>
          <p:cNvGrpSpPr/>
          <p:nvPr/>
        </p:nvGrpSpPr>
        <p:grpSpPr>
          <a:xfrm>
            <a:off x="5310185" y="792153"/>
            <a:ext cx="471490" cy="471490"/>
            <a:chOff x="5310185" y="1822665"/>
            <a:chExt cx="471490" cy="471490"/>
          </a:xfrm>
        </p:grpSpPr>
        <p:sp>
          <p:nvSpPr>
            <p:cNvPr id="23" name="椭圆 22">
              <a:extLst>
                <a:ext uri="{FF2B5EF4-FFF2-40B4-BE49-F238E27FC236}">
                  <a16:creationId xmlns="" xmlns:a16="http://schemas.microsoft.com/office/drawing/2014/main" id="{2DA08A5C-D8E2-4F4B-8C06-62211BB741BD}"/>
                </a:ext>
              </a:extLst>
            </p:cNvPr>
            <p:cNvSpPr/>
            <p:nvPr/>
          </p:nvSpPr>
          <p:spPr>
            <a:xfrm>
              <a:off x="5310185" y="1822665"/>
              <a:ext cx="471490" cy="471490"/>
            </a:xfrm>
            <a:prstGeom prst="ellipse">
              <a:avLst/>
            </a:prstGeom>
            <a:solidFill>
              <a:srgbClr val="CDA582">
                <a:alpha val="10000"/>
              </a:srgbClr>
            </a:solidFill>
            <a:ln w="6350">
              <a:noFill/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4" name="椭圆 13">
              <a:extLst>
                <a:ext uri="{FF2B5EF4-FFF2-40B4-BE49-F238E27FC236}">
                  <a16:creationId xmlns="" xmlns:a16="http://schemas.microsoft.com/office/drawing/2014/main" id="{B5ED54F4-2DA6-436E-8F6D-06D8A91D5552}"/>
                </a:ext>
              </a:extLst>
            </p:cNvPr>
            <p:cNvSpPr/>
            <p:nvPr/>
          </p:nvSpPr>
          <p:spPr>
            <a:xfrm>
              <a:off x="5438772" y="1951252"/>
              <a:ext cx="214316" cy="214316"/>
            </a:xfrm>
            <a:prstGeom prst="ellipse">
              <a:avLst/>
            </a:prstGeom>
            <a:solidFill>
              <a:srgbClr val="CDA582">
                <a:alpha val="30000"/>
              </a:srgbClr>
            </a:solidFill>
            <a:ln w="6350">
              <a:solidFill>
                <a:srgbClr val="CDA582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5" name="椭圆 14">
              <a:extLst>
                <a:ext uri="{FF2B5EF4-FFF2-40B4-BE49-F238E27FC236}">
                  <a16:creationId xmlns="" xmlns:a16="http://schemas.microsoft.com/office/drawing/2014/main" id="{6BE69A64-A04A-402C-8C12-6A487D283730}"/>
                </a:ext>
              </a:extLst>
            </p:cNvPr>
            <p:cNvSpPr/>
            <p:nvPr/>
          </p:nvSpPr>
          <p:spPr>
            <a:xfrm flipH="1">
              <a:off x="5512932" y="2025412"/>
              <a:ext cx="65996" cy="65996"/>
            </a:xfrm>
            <a:prstGeom prst="ellipse">
              <a:avLst/>
            </a:prstGeom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2700000" scaled="1"/>
            </a:gra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="" xmlns:a16="http://schemas.microsoft.com/office/drawing/2014/main" id="{68577987-34EF-4B6B-99CD-00F8F7D054DB}"/>
              </a:ext>
            </a:extLst>
          </p:cNvPr>
          <p:cNvGrpSpPr/>
          <p:nvPr/>
        </p:nvGrpSpPr>
        <p:grpSpPr>
          <a:xfrm>
            <a:off x="2812252" y="2696200"/>
            <a:ext cx="471490" cy="471490"/>
            <a:chOff x="5310185" y="1822665"/>
            <a:chExt cx="471490" cy="471490"/>
          </a:xfrm>
        </p:grpSpPr>
        <p:sp>
          <p:nvSpPr>
            <p:cNvPr id="26" name="椭圆 25">
              <a:extLst>
                <a:ext uri="{FF2B5EF4-FFF2-40B4-BE49-F238E27FC236}">
                  <a16:creationId xmlns="" xmlns:a16="http://schemas.microsoft.com/office/drawing/2014/main" id="{D0794AC1-A0D7-4345-8295-9DA814A6A757}"/>
                </a:ext>
              </a:extLst>
            </p:cNvPr>
            <p:cNvSpPr/>
            <p:nvPr/>
          </p:nvSpPr>
          <p:spPr>
            <a:xfrm>
              <a:off x="5310185" y="1822665"/>
              <a:ext cx="471490" cy="471490"/>
            </a:xfrm>
            <a:prstGeom prst="ellipse">
              <a:avLst/>
            </a:prstGeom>
            <a:solidFill>
              <a:srgbClr val="CDA582">
                <a:alpha val="10000"/>
              </a:srgbClr>
            </a:solidFill>
            <a:ln w="6350">
              <a:noFill/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7" name="椭圆 26">
              <a:extLst>
                <a:ext uri="{FF2B5EF4-FFF2-40B4-BE49-F238E27FC236}">
                  <a16:creationId xmlns="" xmlns:a16="http://schemas.microsoft.com/office/drawing/2014/main" id="{58738BBE-135E-4741-A6FD-A1BE94B501C6}"/>
                </a:ext>
              </a:extLst>
            </p:cNvPr>
            <p:cNvSpPr/>
            <p:nvPr/>
          </p:nvSpPr>
          <p:spPr>
            <a:xfrm>
              <a:off x="5438772" y="1951252"/>
              <a:ext cx="214316" cy="214316"/>
            </a:xfrm>
            <a:prstGeom prst="ellipse">
              <a:avLst/>
            </a:prstGeom>
            <a:solidFill>
              <a:srgbClr val="CDA582">
                <a:alpha val="30000"/>
              </a:srgbClr>
            </a:solidFill>
            <a:ln w="6350">
              <a:solidFill>
                <a:srgbClr val="CDA582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8" name="椭圆 27">
              <a:extLst>
                <a:ext uri="{FF2B5EF4-FFF2-40B4-BE49-F238E27FC236}">
                  <a16:creationId xmlns="" xmlns:a16="http://schemas.microsoft.com/office/drawing/2014/main" id="{9C21A67D-449E-4DAE-866A-403D9F057F56}"/>
                </a:ext>
              </a:extLst>
            </p:cNvPr>
            <p:cNvSpPr/>
            <p:nvPr/>
          </p:nvSpPr>
          <p:spPr>
            <a:xfrm flipH="1">
              <a:off x="5512932" y="2025412"/>
              <a:ext cx="65996" cy="65996"/>
            </a:xfrm>
            <a:prstGeom prst="ellipse">
              <a:avLst/>
            </a:prstGeom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2700000" scaled="1"/>
            </a:gra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58408C50-3C05-4032-818A-CA70B7FEC2DA}"/>
              </a:ext>
            </a:extLst>
          </p:cNvPr>
          <p:cNvSpPr txBox="1"/>
          <p:nvPr/>
        </p:nvSpPr>
        <p:spPr>
          <a:xfrm>
            <a:off x="1585463" y="766288"/>
            <a:ext cx="3724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lorem ipsum dolor sit amet, consectetuer adipiscing elit. maecenas porttitor congue massa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8E11034C-2063-4A05-A3A2-2355760999ED}"/>
              </a:ext>
            </a:extLst>
          </p:cNvPr>
          <p:cNvSpPr txBox="1"/>
          <p:nvPr/>
        </p:nvSpPr>
        <p:spPr>
          <a:xfrm>
            <a:off x="3047997" y="3080301"/>
            <a:ext cx="2766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purus lectus malesuada libero, sit amet commodo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0DF019A2-808F-4355-AA9E-252C67E73C57}"/>
              </a:ext>
            </a:extLst>
          </p:cNvPr>
          <p:cNvSpPr txBox="1"/>
          <p:nvPr/>
        </p:nvSpPr>
        <p:spPr>
          <a:xfrm>
            <a:off x="452516" y="4015670"/>
            <a:ext cx="3584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fusce est. vivamus a tellus. pellentesque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="" xmlns:a16="http://schemas.microsoft.com/office/drawing/2014/main" id="{EF8DB082-3DB4-456C-8BA5-B6CAC809BC6A}"/>
              </a:ext>
            </a:extLst>
          </p:cNvPr>
          <p:cNvSpPr txBox="1"/>
          <p:nvPr/>
        </p:nvSpPr>
        <p:spPr>
          <a:xfrm>
            <a:off x="452516" y="5022436"/>
            <a:ext cx="421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>
                <a:gradFill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2700000" scaled="1"/>
                </a:gra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MAGNA SED PULVINAR ULTRICIES PURUS LECTUS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="" xmlns:a16="http://schemas.microsoft.com/office/drawing/2014/main" id="{733EA0B2-8B7F-41CA-87E7-C4B77D5AC4B8}"/>
              </a:ext>
            </a:extLst>
          </p:cNvPr>
          <p:cNvSpPr txBox="1"/>
          <p:nvPr/>
        </p:nvSpPr>
        <p:spPr>
          <a:xfrm>
            <a:off x="452516" y="5644559"/>
            <a:ext cx="5643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>
                <a:gradFill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2700000" scaled="1"/>
                </a:gra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MORBI TRISTIQUE SENECTUS ET NETUS ET MALESUADA FAMES AC TURPIS EGESTAS. PROIN PHARETRA NONUMMY PEDE.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96FCD350-F874-48BE-85FB-9DF09D939F08}"/>
              </a:ext>
            </a:extLst>
          </p:cNvPr>
          <p:cNvSpPr txBox="1"/>
          <p:nvPr/>
        </p:nvSpPr>
        <p:spPr>
          <a:xfrm>
            <a:off x="7461248" y="3082752"/>
            <a:ext cx="3365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DESIGNED BY XIAO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="" xmlns:a16="http://schemas.microsoft.com/office/drawing/2014/main" id="{72935918-AC73-4585-95E3-5801A766B5F9}"/>
              </a:ext>
            </a:extLst>
          </p:cNvPr>
          <p:cNvSpPr txBox="1"/>
          <p:nvPr/>
        </p:nvSpPr>
        <p:spPr>
          <a:xfrm>
            <a:off x="6943723" y="3513639"/>
            <a:ext cx="44005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spc="3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YOUR CORPORATE NAME GOES HERE</a:t>
            </a:r>
            <a:endParaRPr lang="zh-CN" altLang="en-US" sz="1100" spc="3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9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93C07F52-C0D5-4991-A18C-D8E11E89FA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="" xmlns:a16="http://schemas.microsoft.com/office/drawing/2014/main" id="{378247AA-E01A-4440-939C-B52B7E23AF51}"/>
              </a:ext>
            </a:extLst>
          </p:cNvPr>
          <p:cNvCxnSpPr>
            <a:cxnSpLocks/>
          </p:cNvCxnSpPr>
          <p:nvPr/>
        </p:nvCxnSpPr>
        <p:spPr>
          <a:xfrm>
            <a:off x="11418501" y="4154779"/>
            <a:ext cx="0" cy="986904"/>
          </a:xfrm>
          <a:prstGeom prst="line">
            <a:avLst/>
          </a:prstGeom>
          <a:ln w="6350"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310BF1B3-8108-4DD8-8B78-08B52959144E}"/>
              </a:ext>
            </a:extLst>
          </p:cNvPr>
          <p:cNvSpPr txBox="1"/>
          <p:nvPr/>
        </p:nvSpPr>
        <p:spPr>
          <a:xfrm rot="5400000">
            <a:off x="10853352" y="5631194"/>
            <a:ext cx="1130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>
                <a:gradFill>
                  <a:gsLst>
                    <a:gs pos="0">
                      <a:srgbClr val="AA805C"/>
                    </a:gs>
                    <a:gs pos="100000">
                      <a:srgbClr val="CDA582"/>
                    </a:gs>
                  </a:gsLst>
                  <a:lin ang="5400000" scaled="1"/>
                </a:gradFill>
                <a:latin typeface="03SmartFontUI" panose="02000600000000000000" pitchFamily="50" charset="-128"/>
                <a:ea typeface="03SmartFontUI" panose="02000600000000000000" pitchFamily="50" charset="-128"/>
              </a:rPr>
              <a:t>PART FOUR</a:t>
            </a:r>
            <a:endParaRPr lang="zh-CN" altLang="en-US" sz="1200">
              <a:gradFill>
                <a:gsLst>
                  <a:gs pos="0">
                    <a:srgbClr val="AA805C"/>
                  </a:gs>
                  <a:gs pos="100000">
                    <a:srgbClr val="CDA582"/>
                  </a:gs>
                </a:gsLst>
                <a:lin ang="5400000" scaled="1"/>
              </a:gra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cxnSp>
        <p:nvCxnSpPr>
          <p:cNvPr id="29" name="直接连接符 28">
            <a:extLst>
              <a:ext uri="{FF2B5EF4-FFF2-40B4-BE49-F238E27FC236}">
                <a16:creationId xmlns="" xmlns:a16="http://schemas.microsoft.com/office/drawing/2014/main" id="{7B8A4809-291B-42B7-927F-7ACA7F94608E}"/>
              </a:ext>
            </a:extLst>
          </p:cNvPr>
          <p:cNvCxnSpPr>
            <a:stCxn id="14" idx="2"/>
            <a:endCxn id="14" idx="6"/>
          </p:cNvCxnSpPr>
          <p:nvPr/>
        </p:nvCxnSpPr>
        <p:spPr>
          <a:xfrm>
            <a:off x="2873833" y="3429000"/>
            <a:ext cx="6444334" cy="0"/>
          </a:xfrm>
          <a:prstGeom prst="line">
            <a:avLst/>
          </a:prstGeom>
          <a:ln>
            <a:solidFill>
              <a:srgbClr val="CDA582">
                <a:alpha val="30000"/>
              </a:srgb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>
            <a:extLst>
              <a:ext uri="{FF2B5EF4-FFF2-40B4-BE49-F238E27FC236}">
                <a16:creationId xmlns="" xmlns:a16="http://schemas.microsoft.com/office/drawing/2014/main" id="{8D9D71B8-AAFB-4F91-85CD-C30746B27586}"/>
              </a:ext>
            </a:extLst>
          </p:cNvPr>
          <p:cNvCxnSpPr>
            <a:cxnSpLocks/>
          </p:cNvCxnSpPr>
          <p:nvPr/>
        </p:nvCxnSpPr>
        <p:spPr>
          <a:xfrm rot="5400000">
            <a:off x="2873833" y="3429000"/>
            <a:ext cx="6444334" cy="0"/>
          </a:xfrm>
          <a:prstGeom prst="line">
            <a:avLst/>
          </a:prstGeom>
          <a:ln>
            <a:solidFill>
              <a:srgbClr val="CDA582">
                <a:alpha val="30000"/>
              </a:srgb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>
            <a:extLst>
              <a:ext uri="{FF2B5EF4-FFF2-40B4-BE49-F238E27FC236}">
                <a16:creationId xmlns="" xmlns:a16="http://schemas.microsoft.com/office/drawing/2014/main" id="{30A77F8C-7DB2-42CD-B9FE-93ABD12030E0}"/>
              </a:ext>
            </a:extLst>
          </p:cNvPr>
          <p:cNvSpPr/>
          <p:nvPr/>
        </p:nvSpPr>
        <p:spPr>
          <a:xfrm>
            <a:off x="5638800" y="2971800"/>
            <a:ext cx="914400" cy="914400"/>
          </a:xfrm>
          <a:prstGeom prst="ellipse">
            <a:avLst/>
          </a:prstGeom>
          <a:noFill/>
          <a:ln w="6350">
            <a:solidFill>
              <a:srgbClr val="CDA582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椭圆 10">
            <a:extLst>
              <a:ext uri="{FF2B5EF4-FFF2-40B4-BE49-F238E27FC236}">
                <a16:creationId xmlns="" xmlns:a16="http://schemas.microsoft.com/office/drawing/2014/main" id="{CBC6E9AD-9752-4A50-9F84-C5B52CE9FB34}"/>
              </a:ext>
            </a:extLst>
          </p:cNvPr>
          <p:cNvSpPr/>
          <p:nvPr/>
        </p:nvSpPr>
        <p:spPr>
          <a:xfrm>
            <a:off x="5152577" y="2485577"/>
            <a:ext cx="1886846" cy="1886846"/>
          </a:xfrm>
          <a:prstGeom prst="ellipse">
            <a:avLst/>
          </a:prstGeom>
          <a:noFill/>
          <a:ln w="6350">
            <a:solidFill>
              <a:srgbClr val="CDA582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="" xmlns:a16="http://schemas.microsoft.com/office/drawing/2014/main" id="{870CB6B9-AE66-4A89-B1E2-213E3F155FC1}"/>
              </a:ext>
            </a:extLst>
          </p:cNvPr>
          <p:cNvSpPr/>
          <p:nvPr/>
        </p:nvSpPr>
        <p:spPr>
          <a:xfrm>
            <a:off x="4484920" y="1817920"/>
            <a:ext cx="3222160" cy="3222160"/>
          </a:xfrm>
          <a:prstGeom prst="ellipse">
            <a:avLst/>
          </a:prstGeom>
          <a:noFill/>
          <a:ln w="6350">
            <a:solidFill>
              <a:srgbClr val="CDA582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="" xmlns:a16="http://schemas.microsoft.com/office/drawing/2014/main" id="{7E123377-8422-4AF1-A91B-C893B3135C53}"/>
              </a:ext>
            </a:extLst>
          </p:cNvPr>
          <p:cNvSpPr/>
          <p:nvPr/>
        </p:nvSpPr>
        <p:spPr>
          <a:xfrm>
            <a:off x="3744690" y="1077690"/>
            <a:ext cx="4702620" cy="4702620"/>
          </a:xfrm>
          <a:prstGeom prst="ellipse">
            <a:avLst/>
          </a:prstGeom>
          <a:noFill/>
          <a:ln w="6350">
            <a:solidFill>
              <a:srgbClr val="CDA58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椭圆 13">
            <a:extLst>
              <a:ext uri="{FF2B5EF4-FFF2-40B4-BE49-F238E27FC236}">
                <a16:creationId xmlns="" xmlns:a16="http://schemas.microsoft.com/office/drawing/2014/main" id="{EFB0A386-84BC-4018-AEC8-FC49F6B4F9F7}"/>
              </a:ext>
            </a:extLst>
          </p:cNvPr>
          <p:cNvSpPr/>
          <p:nvPr/>
        </p:nvSpPr>
        <p:spPr>
          <a:xfrm>
            <a:off x="2873833" y="206833"/>
            <a:ext cx="6444334" cy="6444334"/>
          </a:xfrm>
          <a:prstGeom prst="ellipse">
            <a:avLst/>
          </a:prstGeom>
          <a:noFill/>
          <a:ln w="6350">
            <a:solidFill>
              <a:srgbClr val="CDA582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任意多边形: 形状 19">
            <a:extLst>
              <a:ext uri="{FF2B5EF4-FFF2-40B4-BE49-F238E27FC236}">
                <a16:creationId xmlns="" xmlns:a16="http://schemas.microsoft.com/office/drawing/2014/main" id="{DC9B998C-31A7-4C6B-998E-BB7D43016799}"/>
              </a:ext>
            </a:extLst>
          </p:cNvPr>
          <p:cNvSpPr/>
          <p:nvPr/>
        </p:nvSpPr>
        <p:spPr>
          <a:xfrm>
            <a:off x="4859942" y="3429000"/>
            <a:ext cx="2472118" cy="2351310"/>
          </a:xfrm>
          <a:custGeom>
            <a:avLst/>
            <a:gdLst>
              <a:gd name="connsiteX0" fmla="*/ 1236059 w 2472118"/>
              <a:gd name="connsiteY0" fmla="*/ 0 h 2351310"/>
              <a:gd name="connsiteX1" fmla="*/ 2472118 w 2472118"/>
              <a:gd name="connsiteY1" fmla="*/ 1997482 h 2351310"/>
              <a:gd name="connsiteX2" fmla="*/ 2356832 w 2472118"/>
              <a:gd name="connsiteY2" fmla="*/ 2067520 h 2351310"/>
              <a:gd name="connsiteX3" fmla="*/ 1236058 w 2472118"/>
              <a:gd name="connsiteY3" fmla="*/ 2351310 h 2351310"/>
              <a:gd name="connsiteX4" fmla="*/ 115284 w 2472118"/>
              <a:gd name="connsiteY4" fmla="*/ 2067520 h 2351310"/>
              <a:gd name="connsiteX5" fmla="*/ 0 w 2472118"/>
              <a:gd name="connsiteY5" fmla="*/ 1997483 h 2351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2118" h="2351310">
                <a:moveTo>
                  <a:pt x="1236059" y="0"/>
                </a:moveTo>
                <a:lnTo>
                  <a:pt x="2472118" y="1997482"/>
                </a:lnTo>
                <a:lnTo>
                  <a:pt x="2356832" y="2067520"/>
                </a:lnTo>
                <a:cubicBezTo>
                  <a:pt x="2023668" y="2248506"/>
                  <a:pt x="1641869" y="2351310"/>
                  <a:pt x="1236058" y="2351310"/>
                </a:cubicBezTo>
                <a:cubicBezTo>
                  <a:pt x="830248" y="2351310"/>
                  <a:pt x="448449" y="2248506"/>
                  <a:pt x="115284" y="2067520"/>
                </a:cubicBezTo>
                <a:lnTo>
                  <a:pt x="0" y="1997483"/>
                </a:lnTo>
                <a:close/>
              </a:path>
            </a:pathLst>
          </a:custGeom>
          <a:gradFill flip="none" rotWithShape="1">
            <a:gsLst>
              <a:gs pos="100000">
                <a:srgbClr val="AA805C">
                  <a:alpha val="90000"/>
                </a:srgbClr>
              </a:gs>
              <a:gs pos="36000">
                <a:srgbClr val="CDA582">
                  <a:alpha val="0"/>
                </a:srgbClr>
              </a:gs>
            </a:gsLst>
            <a:lin ang="1200000" scaled="0"/>
            <a:tileRect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22" name="直接连接符 21">
            <a:extLst>
              <a:ext uri="{FF2B5EF4-FFF2-40B4-BE49-F238E27FC236}">
                <a16:creationId xmlns="" xmlns:a16="http://schemas.microsoft.com/office/drawing/2014/main" id="{CABDE785-DB2E-41E3-9F76-AFC5FAAE55DB}"/>
              </a:ext>
            </a:extLst>
          </p:cNvPr>
          <p:cNvCxnSpPr>
            <a:cxnSpLocks/>
            <a:stCxn id="20" idx="0"/>
            <a:endCxn id="20" idx="1"/>
          </p:cNvCxnSpPr>
          <p:nvPr/>
        </p:nvCxnSpPr>
        <p:spPr>
          <a:xfrm>
            <a:off x="6096001" y="3429000"/>
            <a:ext cx="1236059" cy="1997482"/>
          </a:xfrm>
          <a:prstGeom prst="line">
            <a:avLst/>
          </a:prstGeom>
          <a:ln cap="rnd">
            <a:gradFill>
              <a:gsLst>
                <a:gs pos="0">
                  <a:srgbClr val="AA805C"/>
                </a:gs>
                <a:gs pos="100000">
                  <a:srgbClr val="CDA58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>
            <a:extLst>
              <a:ext uri="{FF2B5EF4-FFF2-40B4-BE49-F238E27FC236}">
                <a16:creationId xmlns="" xmlns:a16="http://schemas.microsoft.com/office/drawing/2014/main" id="{53E39E28-A194-4ACD-A708-C86199EC7815}"/>
              </a:ext>
            </a:extLst>
          </p:cNvPr>
          <p:cNvSpPr/>
          <p:nvPr/>
        </p:nvSpPr>
        <p:spPr>
          <a:xfrm>
            <a:off x="6045994" y="3378994"/>
            <a:ext cx="100012" cy="100012"/>
          </a:xfrm>
          <a:prstGeom prst="ellipse">
            <a:avLst/>
          </a:prstGeom>
          <a:gradFill>
            <a:gsLst>
              <a:gs pos="0">
                <a:srgbClr val="AA805C"/>
              </a:gs>
              <a:gs pos="100000">
                <a:srgbClr val="CDA582"/>
              </a:gs>
            </a:gsLst>
            <a:lin ang="2700000" scaled="1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8D2D27C6-6C79-4A63-A926-C49177DA8775}"/>
              </a:ext>
            </a:extLst>
          </p:cNvPr>
          <p:cNvSpPr txBox="1"/>
          <p:nvPr/>
        </p:nvSpPr>
        <p:spPr>
          <a:xfrm>
            <a:off x="3262350" y="4427311"/>
            <a:ext cx="183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200" b="1">
                <a:solidFill>
                  <a:srgbClr val="717171"/>
                </a:solidFill>
                <a:latin typeface="03SmartFontUI" panose="02000600000000000000" pitchFamily="50" charset="-128"/>
                <a:ea typeface="03SmartFontUI" panose="02000600000000000000" pitchFamily="50" charset="-128"/>
              </a:rPr>
              <a:t>INFODATA</a:t>
            </a:r>
            <a:endParaRPr lang="zh-CN" altLang="en-US" sz="2200" b="1">
              <a:solidFill>
                <a:srgbClr val="717171"/>
              </a:solidFill>
              <a:latin typeface="03SmartFontUI" panose="02000600000000000000" pitchFamily="50" charset="-128"/>
              <a:ea typeface="03SmartFontUI" panose="02000600000000000000" pitchFamily="50" charset="-128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="" xmlns:a16="http://schemas.microsoft.com/office/drawing/2014/main" id="{E37FC026-4A90-4C4A-96AD-0632E8570589}"/>
              </a:ext>
            </a:extLst>
          </p:cNvPr>
          <p:cNvSpPr txBox="1"/>
          <p:nvPr/>
        </p:nvSpPr>
        <p:spPr>
          <a:xfrm>
            <a:off x="1415114" y="4858198"/>
            <a:ext cx="3681451" cy="51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04KanjyukuGothic" panose="02000600000000000000" pitchFamily="50" charset="-128"/>
                <a:cs typeface="Arial" panose="020B0604020202020204" pitchFamily="34" charset="0"/>
              </a:rPr>
              <a:t>LOREM IPSUM DOLOR SIT AMET CONSECTETUER ADIPISCING ELIT MAECENAS</a:t>
            </a:r>
            <a:endParaRPr lang="zh-CN" altLang="en-US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04KanjyukuGothic" panose="0200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="" xmlns:a16="http://schemas.microsoft.com/office/drawing/2014/main" id="{D21D9D3C-0186-43E3-8BD2-3259CE52E9D7}"/>
              </a:ext>
            </a:extLst>
          </p:cNvPr>
          <p:cNvSpPr txBox="1"/>
          <p:nvPr/>
        </p:nvSpPr>
        <p:spPr>
          <a:xfrm>
            <a:off x="7355110" y="5282093"/>
            <a:ext cx="309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morbi tristique senectus et netus et malesuada fames ac turpis egestas. 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="" xmlns:a16="http://schemas.microsoft.com/office/drawing/2014/main" id="{8928F2FF-36C4-4E62-9F77-E0735A132AAF}"/>
              </a:ext>
            </a:extLst>
          </p:cNvPr>
          <p:cNvSpPr txBox="1"/>
          <p:nvPr/>
        </p:nvSpPr>
        <p:spPr>
          <a:xfrm>
            <a:off x="6088737" y="1385287"/>
            <a:ext cx="43958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magna sed pulvinar ultricies purus lectus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="" xmlns:a16="http://schemas.microsoft.com/office/drawing/2014/main" id="{CF3ACFF2-213F-4B85-BCBF-EE6307E324CC}"/>
              </a:ext>
            </a:extLst>
          </p:cNvPr>
          <p:cNvSpPr txBox="1"/>
          <p:nvPr/>
        </p:nvSpPr>
        <p:spPr>
          <a:xfrm>
            <a:off x="2964660" y="2348199"/>
            <a:ext cx="226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  <a:ea typeface="04KanjyukuGothic" panose="02000600000000000000" pitchFamily="50" charset="-128"/>
                <a:cs typeface="Calibri Light" panose="020F0302020204030204" pitchFamily="34" charset="0"/>
              </a:rPr>
              <a:t>sit amet commodo magna eros quis urna. nunc</a:t>
            </a:r>
          </a:p>
        </p:txBody>
      </p:sp>
    </p:spTree>
    <p:extLst>
      <p:ext uri="{BB962C8B-B14F-4D97-AF65-F5344CB8AC3E}">
        <p14:creationId xmlns:p14="http://schemas.microsoft.com/office/powerpoint/2010/main" val="162685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6350">
          <a:gradFill flip="none" rotWithShape="1">
            <a:gsLst>
              <a:gs pos="0">
                <a:srgbClr val="AA805C"/>
              </a:gs>
              <a:gs pos="100000">
                <a:srgbClr val="CDA582"/>
              </a:gs>
            </a:gsLst>
            <a:lin ang="2700000" scaled="1"/>
            <a:tileRect/>
          </a:gra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565</Words>
  <Application>Microsoft Office PowerPoint</Application>
  <PresentationFormat>宽屏</PresentationFormat>
  <Paragraphs>84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03SmartFontUI</vt:lpstr>
      <vt:lpstr>04KanjyukuGothic</vt:lpstr>
      <vt:lpstr>Meiryo</vt:lpstr>
      <vt:lpstr>等线</vt:lpstr>
      <vt:lpstr>宋体</vt:lpstr>
      <vt:lpstr>微软雅黑</vt:lpstr>
      <vt:lpstr>Arial</vt:lpstr>
      <vt:lpstr>Calibri</vt:lpstr>
      <vt:lpstr>Calibri Light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cp:lastModifiedBy>kan</cp:lastModifiedBy>
  <cp:revision>44</cp:revision>
  <dcterms:created xsi:type="dcterms:W3CDTF">2019-03-21T02:15:04Z</dcterms:created>
  <dcterms:modified xsi:type="dcterms:W3CDTF">2023-02-25T01:16:20Z</dcterms:modified>
</cp:coreProperties>
</file>