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70" r:id="rId19"/>
    <p:sldId id="271" r:id="rId20"/>
    <p:sldId id="272" r:id="rId21"/>
    <p:sldId id="273" r:id="rId22"/>
    <p:sldId id="283" r:id="rId23"/>
    <p:sldId id="274" r:id="rId24"/>
    <p:sldId id="275" r:id="rId25"/>
    <p:sldId id="276" r:id="rId26"/>
    <p:sldId id="277" r:id="rId27"/>
    <p:sldId id="284" r:id="rId28"/>
    <p:sldId id="28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E21"/>
    <a:srgbClr val="01091E"/>
    <a:srgbClr val="154A4B"/>
    <a:srgbClr val="D9D9D9"/>
    <a:srgbClr val="538B88"/>
    <a:srgbClr val="124142"/>
    <a:srgbClr val="154C4E"/>
    <a:srgbClr val="0B374D"/>
    <a:srgbClr val="012C47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EA3C-7D75-4277-8ED2-54AF1BB0E38E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6A21-F317-4685-8E61-539FBE8D7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2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5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5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7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9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3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30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4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6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92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909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27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8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85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47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00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29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84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68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5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2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8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87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15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8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2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36AB11-B2CC-407F-B787-069B3574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DE3DF81-6FDC-480E-BD9B-1F1C0E63A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6A39EC8-88A2-44B2-83C2-4BFBE1A3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C8884DA-C334-43F8-81E0-AEAC4BBB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1C2A53F-9A35-42D6-912F-C4AF8A7E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3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BFB1C4-2024-4B59-B857-F77254A9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6FC475-58B5-443A-96A7-B0F212346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86B51D9-1619-41C4-9249-6541B2E9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6D14E47-D37F-45B6-9A89-3464376D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AF2E8D8-D66B-4DD9-B77C-3CB3E2F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4AA831C-B0F6-4ED5-AA23-5F0FDE84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3A51A2-3D97-466A-A93C-D293B10E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15FF6E5-DFB3-4F4C-98D2-07188AD62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DF353B-7F76-4AB6-9942-BCEC5187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1C4169-3CC6-497D-A63A-44F518BA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66494B-4506-41E8-8A40-16E6561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19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7BDAE8C-10B4-4760-86D0-91DDF24E6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0468423-2DF5-464F-A1F4-9E8DFCA91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CC8819-0624-41EE-914E-897E68D4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818FCA7-8BF7-44BE-9C28-CEE738D4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D8A5E0C-0A00-40E6-98C9-F8F592E6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13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5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6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CD7509-01CA-4A7A-A0F0-7AA883B7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D9BBDA8-7FBA-43B0-90F4-0EA2A8B8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E2D781-E7D9-4FDE-8E95-177A5883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D46498A-2630-4ED2-8586-8C52F748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7FB96E-1A44-47DE-8628-4F43CB2D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98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08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44FA7E-C4FC-4830-9CDC-80983E3E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DCA3092-F3F5-4784-BEF0-DD5F402F3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7683A8-6948-4F7E-8D70-8C7F7DB5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3FCBCAC-C8EF-465C-BF70-F3C2072D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3947644-84EC-4C50-BEDE-F9669AFF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B0A075-3E0B-4740-98A4-63BB5D01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121D019-075C-4960-9F7C-5470F913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940BC8-6D8E-4747-BC96-B5CFAB67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714136-5DF8-4CB2-BC3D-4F696CBB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56763F2-37BF-4934-939F-FFFAABE2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4A1E385-0CE6-4A71-824B-8BC271A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C3C355-7CE0-42B0-B2B9-459E547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16DF043-E00F-47D3-86A1-46636B26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CE9CB24-228F-417F-A031-43F975C9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DC6BA77-8E82-4A7F-9202-153D1688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5930CA-2CEB-403E-8113-43A0D75E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44E4FDD-A24D-4B34-B773-1DCAEA84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8C2A044-3C4C-40C5-BD97-5312B4DE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86173D7-5F16-4DB2-8B0B-131561B3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C3C355-7CE0-42B0-B2B9-459E547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16DF043-E00F-47D3-86A1-46636B26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CE9CB24-228F-417F-A031-43F975C9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DC6BA77-8E82-4A7F-9202-153D1688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5930CA-2CEB-403E-8113-43A0D75E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44E4FDD-A24D-4B34-B773-1DCAEA84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8C2A044-3C4C-40C5-BD97-5312B4DE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86173D7-5F16-4DB2-8B0B-131561B3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044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8A032F-D73B-4684-A56C-73A30EB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B1A96FC-84E6-41F7-B994-FACFEC96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60DAD60-5FBB-40F2-B32D-0792306E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5E6832F-D744-47EC-B775-D79DB16B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63E8E39-D99D-49F1-9F22-1B94E55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7A84016-2C8A-404C-84D3-2357CD8D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A6849E8-7CB9-4164-9C3A-D28D577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5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46C527-D08F-42A1-A7F3-589C7947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9B29BB-2DB6-4EFB-AB15-11C80CC2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014D14-C395-4A48-9F99-E3FD73FC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D62DDA5-089B-4F14-87D6-840E2E51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11E515-CFC1-4A70-A5CE-43C3BCCE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515E2-D115-4291-B155-D193808E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D3C18F4-93AF-4113-B50F-655EC40E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4C892E-C8FC-486C-B6E3-05884E84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78DF350-D0BE-44AB-949E-BC48E3F67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3945-4D11-476C-AF5D-B8438CAD82D0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852AA8-D198-46D3-BA0B-398BB9BC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34BA6B5-FB35-4377-9447-0869BF79C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4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6.emf"/><Relationship Id="rId5" Type="http://schemas.openxmlformats.org/officeDocument/2006/relationships/image" Target="../media/image35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6" Type="http://schemas.openxmlformats.org/officeDocument/2006/relationships/image" Target="../media/image44.emf"/><Relationship Id="rId5" Type="http://schemas.openxmlformats.org/officeDocument/2006/relationships/image" Target="../media/image16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17.emf"/><Relationship Id="rId5" Type="http://schemas.openxmlformats.org/officeDocument/2006/relationships/image" Target="../media/image47.emf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31.emf"/><Relationship Id="rId5" Type="http://schemas.openxmlformats.org/officeDocument/2006/relationships/image" Target="../media/image16.emf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5" Type="http://schemas.openxmlformats.org/officeDocument/2006/relationships/image" Target="../media/image49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164ACBE-6032-4BEB-B3AC-227B08B92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F4F6120-C84D-435A-AE41-FD9AB3335A16}"/>
              </a:ext>
            </a:extLst>
          </p:cNvPr>
          <p:cNvSpPr/>
          <p:nvPr/>
        </p:nvSpPr>
        <p:spPr>
          <a:xfrm>
            <a:off x="8387066" y="978358"/>
            <a:ext cx="1607541" cy="3412885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88900" sx="104000" sy="104000" algn="ctr" rotWithShape="0">
              <a:schemeClr val="bg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8" name="文本框 7">
            <a:extLst>
              <a:ext uri="{FF2B5EF4-FFF2-40B4-BE49-F238E27FC236}">
                <a16:creationId xmlns="" xmlns:a16="http://schemas.microsoft.com/office/drawing/2014/main" id="{CF20AA3A-8DE5-4919-8701-0CA20C88D92B}"/>
              </a:ext>
            </a:extLst>
          </p:cNvPr>
          <p:cNvSpPr txBox="1"/>
          <p:nvPr/>
        </p:nvSpPr>
        <p:spPr>
          <a:xfrm>
            <a:off x="7955266" y="1120790"/>
            <a:ext cx="8636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简</a:t>
            </a:r>
          </a:p>
        </p:txBody>
      </p:sp>
      <p:sp useBgFill="1">
        <p:nvSpPr>
          <p:cNvPr id="2" name="文本框 1">
            <a:extLst>
              <a:ext uri="{FF2B5EF4-FFF2-40B4-BE49-F238E27FC236}">
                <a16:creationId xmlns="" xmlns:a16="http://schemas.microsoft.com/office/drawing/2014/main" id="{852BBCC3-E40A-4865-AE51-0DBC11A22406}"/>
              </a:ext>
            </a:extLst>
          </p:cNvPr>
          <p:cNvSpPr txBox="1"/>
          <p:nvPr/>
        </p:nvSpPr>
        <p:spPr>
          <a:xfrm>
            <a:off x="9668852" y="1669137"/>
            <a:ext cx="651510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约</a:t>
            </a:r>
          </a:p>
        </p:txBody>
      </p:sp>
      <p:sp useBgFill="1">
        <p:nvSpPr>
          <p:cNvPr id="4" name="文本框 3">
            <a:extLst>
              <a:ext uri="{FF2B5EF4-FFF2-40B4-BE49-F238E27FC236}">
                <a16:creationId xmlns="" xmlns:a16="http://schemas.microsoft.com/office/drawing/2014/main" id="{47E2AFC8-7D23-4991-B139-BFFECEEB136B}"/>
              </a:ext>
            </a:extLst>
          </p:cNvPr>
          <p:cNvSpPr txBox="1"/>
          <p:nvPr/>
        </p:nvSpPr>
        <p:spPr>
          <a:xfrm>
            <a:off x="8052505" y="3003359"/>
            <a:ext cx="708841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字魂44号-空心雅黑" panose="00000500000000000000" pitchFamily="2" charset="-122"/>
                <a:ea typeface="字魂44号-空心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创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="" xmlns:a16="http://schemas.microsoft.com/office/drawing/2014/main" id="{45ABA7FB-A5FE-4973-B32A-82585CA3F2BD}"/>
              </a:ext>
            </a:extLst>
          </p:cNvPr>
          <p:cNvSpPr txBox="1"/>
          <p:nvPr/>
        </p:nvSpPr>
        <p:spPr>
          <a:xfrm>
            <a:off x="9331667" y="2864009"/>
            <a:ext cx="132588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00C2B9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9597402-CA8A-4E5F-9C62-BF6E32AB1BA8}"/>
              </a:ext>
            </a:extLst>
          </p:cNvPr>
          <p:cNvSpPr txBox="1"/>
          <p:nvPr/>
        </p:nvSpPr>
        <p:spPr>
          <a:xfrm>
            <a:off x="7054242" y="4790194"/>
            <a:ext cx="42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 technically savvy presentation is important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EC9378D-999D-4B8E-9920-E65BEF57C001}"/>
              </a:ext>
            </a:extLst>
          </p:cNvPr>
          <p:cNvGrpSpPr/>
          <p:nvPr/>
        </p:nvGrpSpPr>
        <p:grpSpPr>
          <a:xfrm>
            <a:off x="6879771" y="5547925"/>
            <a:ext cx="1962211" cy="395781"/>
            <a:chOff x="7107492" y="5679177"/>
            <a:chExt cx="1962211" cy="39578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167700FD-FE82-4736-A94F-B9BC39A9BC26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F23FE8A2-397E-44D2-AD29-8E8724F70762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F9EC5D1-A4F6-4A80-B9C3-BBE534B7989B}"/>
              </a:ext>
            </a:extLst>
          </p:cNvPr>
          <p:cNvGrpSpPr/>
          <p:nvPr/>
        </p:nvGrpSpPr>
        <p:grpSpPr>
          <a:xfrm>
            <a:off x="9512481" y="5549022"/>
            <a:ext cx="1962211" cy="395781"/>
            <a:chOff x="7107492" y="5679177"/>
            <a:chExt cx="1962211" cy="395781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CB5467EF-A7AE-4E92-8E10-9DF8DA622120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B1410E12-EEBE-4969-8CEF-A6075F7977E7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 useBgFill="1">
        <p:nvSpPr>
          <p:cNvPr id="16" name="椭圆 15">
            <a:extLst>
              <a:ext uri="{FF2B5EF4-FFF2-40B4-BE49-F238E27FC236}">
                <a16:creationId xmlns="" xmlns:a16="http://schemas.microsoft.com/office/drawing/2014/main" id="{59DC1F1E-69EB-4DAC-8293-2D43EE0E9A3F}"/>
              </a:ext>
            </a:extLst>
          </p:cNvPr>
          <p:cNvSpPr/>
          <p:nvPr/>
        </p:nvSpPr>
        <p:spPr>
          <a:xfrm>
            <a:off x="9680678" y="797085"/>
            <a:ext cx="501992" cy="501992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7" name="椭圆 16">
            <a:extLst>
              <a:ext uri="{FF2B5EF4-FFF2-40B4-BE49-F238E27FC236}">
                <a16:creationId xmlns="" xmlns:a16="http://schemas.microsoft.com/office/drawing/2014/main" id="{4F1DB2E2-16F3-40F0-867C-1A4B23EE5630}"/>
              </a:ext>
            </a:extLst>
          </p:cNvPr>
          <p:cNvSpPr/>
          <p:nvPr/>
        </p:nvSpPr>
        <p:spPr>
          <a:xfrm>
            <a:off x="8231886" y="4212623"/>
            <a:ext cx="310360" cy="31036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C52C432-0FBB-4B64-9049-C157BA22FD73}"/>
              </a:ext>
            </a:extLst>
          </p:cNvPr>
          <p:cNvSpPr txBox="1"/>
          <p:nvPr/>
        </p:nvSpPr>
        <p:spPr>
          <a:xfrm>
            <a:off x="10657547" y="163600"/>
            <a:ext cx="12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98CC9DF9-57A3-49B8-81DE-CD3AC1F900BC}"/>
              </a:ext>
            </a:extLst>
          </p:cNvPr>
          <p:cNvCxnSpPr>
            <a:cxnSpLocks/>
          </p:cNvCxnSpPr>
          <p:nvPr/>
        </p:nvCxnSpPr>
        <p:spPr>
          <a:xfrm>
            <a:off x="11569700" y="494832"/>
            <a:ext cx="1778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973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53">
        <p15:prstTrans prst="drape"/>
      </p:transition>
    </mc:Choice>
    <mc:Fallback xmlns="">
      <p:transition spd="slow" advTm="9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4" grpId="0" animBg="1"/>
      <p:bldP spid="7" grpId="0" animBg="1"/>
      <p:bldP spid="9" grpId="0"/>
      <p:bldP spid="16" grpId="0" animBg="1"/>
      <p:bldP spid="17" grpId="0" animBg="1"/>
      <p:bldP spid="18" grpId="0"/>
    </p:bldLst>
  </p:timing>
  <p:extLst mod="1">
    <p:ext uri="{E180D4A7-C9FB-4DFB-919C-405C955672EB}">
      <p14:showEvtLst xmlns:p14="http://schemas.microsoft.com/office/powerpoint/2010/main">
        <p14:playEvt time="1047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9CA1D30-BFCF-45FB-8A1F-038EEEEBC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02" y="1176819"/>
            <a:ext cx="2262695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AD7F1D4-0D04-40E1-ABEE-607825C06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295" y="1193686"/>
            <a:ext cx="2265592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A0094EF-3E38-4BFC-844A-EE0CC0DEC0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44" y="454340"/>
            <a:ext cx="3657644" cy="61032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2657133-BCBB-45D1-8D77-71743A2DC3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601" y="1193686"/>
            <a:ext cx="2265646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1B7C8A6-3FBD-4775-AB4B-E6F522D5B7CA}"/>
              </a:ext>
            </a:extLst>
          </p:cNvPr>
          <p:cNvSpPr txBox="1"/>
          <p:nvPr/>
        </p:nvSpPr>
        <p:spPr>
          <a:xfrm>
            <a:off x="4631635" y="3622356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23EB6EA-7B97-4AFF-AE34-CAE859017454}"/>
              </a:ext>
            </a:extLst>
          </p:cNvPr>
          <p:cNvSpPr txBox="1"/>
          <p:nvPr/>
        </p:nvSpPr>
        <p:spPr>
          <a:xfrm>
            <a:off x="4631635" y="4402131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AA41072-A0F9-4DBD-9281-F58374133983}"/>
              </a:ext>
            </a:extLst>
          </p:cNvPr>
          <p:cNvSpPr/>
          <p:nvPr/>
        </p:nvSpPr>
        <p:spPr>
          <a:xfrm>
            <a:off x="7014295" y="3804827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B9AFE3D-AB7A-498B-ACC7-3CD6EEAF5595}"/>
              </a:ext>
            </a:extLst>
          </p:cNvPr>
          <p:cNvSpPr txBox="1"/>
          <p:nvPr/>
        </p:nvSpPr>
        <p:spPr>
          <a:xfrm>
            <a:off x="4651402" y="3294917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F62843D-A62E-4D09-9317-EAD4B03CE93B}"/>
              </a:ext>
            </a:extLst>
          </p:cNvPr>
          <p:cNvSpPr/>
          <p:nvPr/>
        </p:nvSpPr>
        <p:spPr>
          <a:xfrm>
            <a:off x="9279887" y="5785337"/>
            <a:ext cx="20761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23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251">
        <p15:prstTrans prst="pageCurlDouble"/>
      </p:transition>
    </mc:Choice>
    <mc:Fallback xmlns="">
      <p:transition spd="slow" advTm="6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>
            <a:extLst>
              <a:ext uri="{FF2B5EF4-FFF2-40B4-BE49-F238E27FC236}">
                <a16:creationId xmlns="" xmlns:a16="http://schemas.microsoft.com/office/drawing/2014/main" id="{CF400BB5-969B-4DCB-8BE4-51B5C7A732D6}"/>
              </a:ext>
            </a:extLst>
          </p:cNvPr>
          <p:cNvSpPr/>
          <p:nvPr/>
        </p:nvSpPr>
        <p:spPr>
          <a:xfrm>
            <a:off x="4339772" y="1672771"/>
            <a:ext cx="3512456" cy="3512457"/>
          </a:xfrm>
          <a:prstGeom prst="diamond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46C6A93-EBD0-4103-89A3-12A4DCCA2E9D}"/>
              </a:ext>
            </a:extLst>
          </p:cNvPr>
          <p:cNvGrpSpPr/>
          <p:nvPr/>
        </p:nvGrpSpPr>
        <p:grpSpPr>
          <a:xfrm>
            <a:off x="4325258" y="1672770"/>
            <a:ext cx="1756228" cy="1756228"/>
            <a:chOff x="4339772" y="1672772"/>
            <a:chExt cx="1756228" cy="1756228"/>
          </a:xfrm>
        </p:grpSpPr>
        <p:sp>
          <p:nvSpPr>
            <p:cNvPr id="5" name="直角三角形 4">
              <a:extLst>
                <a:ext uri="{FF2B5EF4-FFF2-40B4-BE49-F238E27FC236}">
                  <a16:creationId xmlns="" xmlns:a16="http://schemas.microsoft.com/office/drawing/2014/main" id="{27399666-9F25-4088-B690-9607114F12D2}"/>
                </a:ext>
              </a:extLst>
            </p:cNvPr>
            <p:cNvSpPr/>
            <p:nvPr/>
          </p:nvSpPr>
          <p:spPr>
            <a:xfrm rot="5400000">
              <a:off x="4339772" y="1672772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34CB3526-2EDB-4527-B325-482DBC728548}"/>
                </a:ext>
              </a:extLst>
            </p:cNvPr>
            <p:cNvSpPr txBox="1"/>
            <p:nvPr/>
          </p:nvSpPr>
          <p:spPr>
            <a:xfrm>
              <a:off x="4557486" y="1926770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填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46F27A8D-8E98-4FEE-93C7-3358BA03A6A3}"/>
              </a:ext>
            </a:extLst>
          </p:cNvPr>
          <p:cNvGrpSpPr/>
          <p:nvPr/>
        </p:nvGrpSpPr>
        <p:grpSpPr>
          <a:xfrm>
            <a:off x="6125028" y="1672770"/>
            <a:ext cx="1756228" cy="1756228"/>
            <a:chOff x="6096000" y="1672772"/>
            <a:chExt cx="1756228" cy="1756228"/>
          </a:xfrm>
        </p:grpSpPr>
        <p:sp>
          <p:nvSpPr>
            <p:cNvPr id="6" name="直角三角形 5">
              <a:extLst>
                <a:ext uri="{FF2B5EF4-FFF2-40B4-BE49-F238E27FC236}">
                  <a16:creationId xmlns="" xmlns:a16="http://schemas.microsoft.com/office/drawing/2014/main" id="{B45B8DB7-8CC6-4934-BC42-C2872A6312B3}"/>
                </a:ext>
              </a:extLst>
            </p:cNvPr>
            <p:cNvSpPr/>
            <p:nvPr/>
          </p:nvSpPr>
          <p:spPr>
            <a:xfrm rot="10800000">
              <a:off x="6096000" y="1672772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848A2602-DA0F-4F20-8435-4B5BC05D883E}"/>
                </a:ext>
              </a:extLst>
            </p:cNvPr>
            <p:cNvSpPr txBox="1"/>
            <p:nvPr/>
          </p:nvSpPr>
          <p:spPr>
            <a:xfrm>
              <a:off x="7155543" y="1926769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加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B4A2E40-6B06-43F9-9C8D-91840C65CD99}"/>
              </a:ext>
            </a:extLst>
          </p:cNvPr>
          <p:cNvGrpSpPr/>
          <p:nvPr/>
        </p:nvGrpSpPr>
        <p:grpSpPr>
          <a:xfrm>
            <a:off x="4325258" y="3429000"/>
            <a:ext cx="1756228" cy="1756228"/>
            <a:chOff x="4339772" y="3429000"/>
            <a:chExt cx="1756228" cy="1756228"/>
          </a:xfrm>
        </p:grpSpPr>
        <p:sp>
          <p:nvSpPr>
            <p:cNvPr id="4" name="直角三角形 3">
              <a:extLst>
                <a:ext uri="{FF2B5EF4-FFF2-40B4-BE49-F238E27FC236}">
                  <a16:creationId xmlns="" xmlns:a16="http://schemas.microsoft.com/office/drawing/2014/main" id="{1F87EA17-1CA1-4C85-B0A5-21E7635CEB87}"/>
                </a:ext>
              </a:extLst>
            </p:cNvPr>
            <p:cNvSpPr/>
            <p:nvPr/>
          </p:nvSpPr>
          <p:spPr>
            <a:xfrm>
              <a:off x="4339772" y="3429000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4D329D06-992D-4605-8C5C-E0B8AA68DD4E}"/>
                </a:ext>
              </a:extLst>
            </p:cNvPr>
            <p:cNvSpPr txBox="1"/>
            <p:nvPr/>
          </p:nvSpPr>
          <p:spPr>
            <a:xfrm>
              <a:off x="4557486" y="4307113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AA6C2DD-156A-4F2E-B225-0DF263DD2E06}"/>
              </a:ext>
            </a:extLst>
          </p:cNvPr>
          <p:cNvGrpSpPr/>
          <p:nvPr/>
        </p:nvGrpSpPr>
        <p:grpSpPr>
          <a:xfrm>
            <a:off x="6125028" y="3429000"/>
            <a:ext cx="1756228" cy="1756228"/>
            <a:chOff x="6096000" y="3429000"/>
            <a:chExt cx="1756228" cy="1756228"/>
          </a:xfrm>
        </p:grpSpPr>
        <p:sp>
          <p:nvSpPr>
            <p:cNvPr id="7" name="直角三角形 6">
              <a:extLst>
                <a:ext uri="{FF2B5EF4-FFF2-40B4-BE49-F238E27FC236}">
                  <a16:creationId xmlns="" xmlns:a16="http://schemas.microsoft.com/office/drawing/2014/main" id="{C2E59BE8-B1E3-45B4-8807-DA2F7E89B8D1}"/>
                </a:ext>
              </a:extLst>
            </p:cNvPr>
            <p:cNvSpPr/>
            <p:nvPr/>
          </p:nvSpPr>
          <p:spPr>
            <a:xfrm rot="16200000">
              <a:off x="6096000" y="3429000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846E5BFB-3D65-4DF9-ACDB-2584A25374A2}"/>
                </a:ext>
              </a:extLst>
            </p:cNvPr>
            <p:cNvSpPr txBox="1"/>
            <p:nvPr/>
          </p:nvSpPr>
          <p:spPr>
            <a:xfrm>
              <a:off x="7155543" y="4307113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  <p:sp>
        <p:nvSpPr>
          <p:cNvPr id="17" name="图文框 16">
            <a:extLst>
              <a:ext uri="{FF2B5EF4-FFF2-40B4-BE49-F238E27FC236}">
                <a16:creationId xmlns="" xmlns:a16="http://schemas.microsoft.com/office/drawing/2014/main" id="{3669B098-8AD8-4D4F-858A-1A8C2D147A88}"/>
              </a:ext>
            </a:extLst>
          </p:cNvPr>
          <p:cNvSpPr/>
          <p:nvPr/>
        </p:nvSpPr>
        <p:spPr>
          <a:xfrm>
            <a:off x="3036277" y="393895"/>
            <a:ext cx="6119446" cy="6049107"/>
          </a:xfrm>
          <a:prstGeom prst="frame">
            <a:avLst>
              <a:gd name="adj1" fmla="val 21133"/>
            </a:avLst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922C9EF-7EDE-4BA0-A7CF-A4ECBBD9C197}"/>
              </a:ext>
            </a:extLst>
          </p:cNvPr>
          <p:cNvSpPr txBox="1"/>
          <p:nvPr/>
        </p:nvSpPr>
        <p:spPr>
          <a:xfrm>
            <a:off x="3424716" y="725435"/>
            <a:ext cx="540062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3D38C79-FBFB-4E32-97A8-79837FEA5825}"/>
              </a:ext>
            </a:extLst>
          </p:cNvPr>
          <p:cNvSpPr txBox="1"/>
          <p:nvPr/>
        </p:nvSpPr>
        <p:spPr>
          <a:xfrm>
            <a:off x="3424716" y="5449378"/>
            <a:ext cx="540062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343028DC-2D12-4190-932D-845843BA1955}"/>
              </a:ext>
            </a:extLst>
          </p:cNvPr>
          <p:cNvSpPr txBox="1"/>
          <p:nvPr/>
        </p:nvSpPr>
        <p:spPr>
          <a:xfrm>
            <a:off x="909004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51243F4-8096-4039-B70E-0AFFEA818DC1}"/>
              </a:ext>
            </a:extLst>
          </p:cNvPr>
          <p:cNvSpPr txBox="1"/>
          <p:nvPr/>
        </p:nvSpPr>
        <p:spPr>
          <a:xfrm>
            <a:off x="10128834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562F441-72CC-4076-8FDA-1570F51394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04" y="1191990"/>
            <a:ext cx="1017199" cy="5192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C2BC35D-839B-43C6-81FA-3DA7A4B0AD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040" y="911304"/>
            <a:ext cx="761221" cy="902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0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91">
        <p15:prstTrans prst="prestige"/>
      </p:transition>
    </mc:Choice>
    <mc:Fallback xmlns="">
      <p:transition spd="slow" advTm="9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9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0B53FBA-6D1B-4ED7-AF50-E6A966238B41}"/>
              </a:ext>
            </a:extLst>
          </p:cNvPr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D7EF583A-D34D-4034-B954-17FEC0BCBB5F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F7197E0-5F5E-4E19-9105-0A087DF3E09A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225D224-7A9C-470B-822F-A3E8F188BC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08" y="3739625"/>
            <a:ext cx="2656432" cy="175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2873DC7-351F-4BF8-9E49-27A4C650BF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106" y="3429000"/>
            <a:ext cx="2637541" cy="1758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F5BB27-EA54-446D-A1FE-F663D0D904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004" y="4159397"/>
            <a:ext cx="3466938" cy="231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F265E03-D710-4B57-B374-897208BE7656}"/>
              </a:ext>
            </a:extLst>
          </p:cNvPr>
          <p:cNvSpPr txBox="1"/>
          <p:nvPr/>
        </p:nvSpPr>
        <p:spPr>
          <a:xfrm>
            <a:off x="2504577" y="181641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30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94">
        <p15:prstTrans prst="prestige"/>
      </p:transition>
    </mc:Choice>
    <mc:Fallback xmlns="">
      <p:transition spd="slow" advTm="4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ADBF0C4-F0D8-431A-B5E8-BE76665B2F6B}"/>
              </a:ext>
            </a:extLst>
          </p:cNvPr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6394B79-EA97-4FC6-AF71-814A5D6F317A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62A16F23-17F3-4EB9-BA55-9B7222DA95F1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4DC9689-6280-46F4-80F7-A98AB5A265BF}"/>
              </a:ext>
            </a:extLst>
          </p:cNvPr>
          <p:cNvGrpSpPr/>
          <p:nvPr/>
        </p:nvGrpSpPr>
        <p:grpSpPr>
          <a:xfrm>
            <a:off x="4823791" y="1547447"/>
            <a:ext cx="3419877" cy="3153761"/>
            <a:chOff x="4823791" y="1547447"/>
            <a:chExt cx="3419877" cy="3153761"/>
          </a:xfrm>
        </p:grpSpPr>
        <p:sp>
          <p:nvSpPr>
            <p:cNvPr id="5" name="圆: 空心 4">
              <a:extLst>
                <a:ext uri="{FF2B5EF4-FFF2-40B4-BE49-F238E27FC236}">
                  <a16:creationId xmlns="" xmlns:a16="http://schemas.microsoft.com/office/drawing/2014/main" id="{904D86FA-76A2-4D79-91A0-5B99705550E8}"/>
                </a:ext>
              </a:extLst>
            </p:cNvPr>
            <p:cNvSpPr/>
            <p:nvPr/>
          </p:nvSpPr>
          <p:spPr>
            <a:xfrm>
              <a:off x="4823791" y="2156791"/>
              <a:ext cx="2544417" cy="2544417"/>
            </a:xfrm>
            <a:prstGeom prst="donut">
              <a:avLst>
                <a:gd name="adj" fmla="val 12599"/>
              </a:avLst>
            </a:prstGeom>
            <a:pattFill prst="wave">
              <a:fgClr>
                <a:schemeClr val="bg1">
                  <a:lumMod val="95000"/>
                </a:schemeClr>
              </a:fgClr>
              <a:bgClr>
                <a:srgbClr val="154A4B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6" name="直角三角形 5">
              <a:extLst>
                <a:ext uri="{FF2B5EF4-FFF2-40B4-BE49-F238E27FC236}">
                  <a16:creationId xmlns="" xmlns:a16="http://schemas.microsoft.com/office/drawing/2014/main" id="{60DE027D-443C-4174-8D9C-5A8575F744DD}"/>
                </a:ext>
              </a:extLst>
            </p:cNvPr>
            <p:cNvSpPr/>
            <p:nvPr/>
          </p:nvSpPr>
          <p:spPr>
            <a:xfrm>
              <a:off x="6095999" y="1547447"/>
              <a:ext cx="2147669" cy="201168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8A6D2BF-C5AC-4ABA-8719-7118885AF64D}"/>
              </a:ext>
            </a:extLst>
          </p:cNvPr>
          <p:cNvSpPr txBox="1"/>
          <p:nvPr/>
        </p:nvSpPr>
        <p:spPr>
          <a:xfrm>
            <a:off x="5406682" y="3075056"/>
            <a:ext cx="137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="" xmlns:a16="http://schemas.microsoft.com/office/drawing/2014/main" id="{9FE5595F-D4A7-4A8A-B34F-9BAE11E92A15}"/>
              </a:ext>
            </a:extLst>
          </p:cNvPr>
          <p:cNvSpPr/>
          <p:nvPr/>
        </p:nvSpPr>
        <p:spPr>
          <a:xfrm>
            <a:off x="334087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箭头: V 形 9">
            <a:extLst>
              <a:ext uri="{FF2B5EF4-FFF2-40B4-BE49-F238E27FC236}">
                <a16:creationId xmlns="" xmlns:a16="http://schemas.microsoft.com/office/drawing/2014/main" id="{5C10C149-9CA4-4E7C-AA57-4E7A8EA9C32B}"/>
              </a:ext>
            </a:extLst>
          </p:cNvPr>
          <p:cNvSpPr/>
          <p:nvPr/>
        </p:nvSpPr>
        <p:spPr>
          <a:xfrm>
            <a:off x="365199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箭头: V 形 10">
            <a:extLst>
              <a:ext uri="{FF2B5EF4-FFF2-40B4-BE49-F238E27FC236}">
                <a16:creationId xmlns="" xmlns:a16="http://schemas.microsoft.com/office/drawing/2014/main" id="{2EEB4F82-C88B-4110-A6F5-572C7440AF9A}"/>
              </a:ext>
            </a:extLst>
          </p:cNvPr>
          <p:cNvSpPr/>
          <p:nvPr/>
        </p:nvSpPr>
        <p:spPr>
          <a:xfrm>
            <a:off x="3948331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箭头: V 形 11">
            <a:extLst>
              <a:ext uri="{FF2B5EF4-FFF2-40B4-BE49-F238E27FC236}">
                <a16:creationId xmlns="" xmlns:a16="http://schemas.microsoft.com/office/drawing/2014/main" id="{B56216E0-CF08-4374-9949-975B83628B22}"/>
              </a:ext>
            </a:extLst>
          </p:cNvPr>
          <p:cNvSpPr/>
          <p:nvPr/>
        </p:nvSpPr>
        <p:spPr>
          <a:xfrm>
            <a:off x="799044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箭头: V 形 12">
            <a:extLst>
              <a:ext uri="{FF2B5EF4-FFF2-40B4-BE49-F238E27FC236}">
                <a16:creationId xmlns="" xmlns:a16="http://schemas.microsoft.com/office/drawing/2014/main" id="{18B2A14B-BB4A-4273-92F2-B4AAA6F72EE1}"/>
              </a:ext>
            </a:extLst>
          </p:cNvPr>
          <p:cNvSpPr/>
          <p:nvPr/>
        </p:nvSpPr>
        <p:spPr>
          <a:xfrm>
            <a:off x="830156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箭头: V 形 13">
            <a:extLst>
              <a:ext uri="{FF2B5EF4-FFF2-40B4-BE49-F238E27FC236}">
                <a16:creationId xmlns="" xmlns:a16="http://schemas.microsoft.com/office/drawing/2014/main" id="{B732E9CB-7A54-4D98-860B-BCF8FD224217}"/>
              </a:ext>
            </a:extLst>
          </p:cNvPr>
          <p:cNvSpPr/>
          <p:nvPr/>
        </p:nvSpPr>
        <p:spPr>
          <a:xfrm>
            <a:off x="8597908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A914153-CDDE-4151-A169-FD43CABA9A46}"/>
              </a:ext>
            </a:extLst>
          </p:cNvPr>
          <p:cNvGrpSpPr/>
          <p:nvPr/>
        </p:nvGrpSpPr>
        <p:grpSpPr>
          <a:xfrm>
            <a:off x="1925309" y="2969173"/>
            <a:ext cx="919651" cy="919651"/>
            <a:chOff x="1925309" y="2969173"/>
            <a:chExt cx="919651" cy="919651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AAA89CF0-79B2-443A-944A-DC2E7C007266}"/>
                </a:ext>
              </a:extLst>
            </p:cNvPr>
            <p:cNvSpPr/>
            <p:nvPr/>
          </p:nvSpPr>
          <p:spPr>
            <a:xfrm>
              <a:off x="1925309" y="2969173"/>
              <a:ext cx="919651" cy="919651"/>
            </a:xfrm>
            <a:prstGeom prst="ellipse">
              <a:avLst/>
            </a:prstGeom>
            <a:solidFill>
              <a:srgbClr val="538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A74614A3-BFAA-4342-912D-DA86CD5EC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7639" y="3125689"/>
              <a:ext cx="514991" cy="60661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CA4D32CB-6C93-40BC-8764-8168096E23CE}"/>
              </a:ext>
            </a:extLst>
          </p:cNvPr>
          <p:cNvGrpSpPr/>
          <p:nvPr/>
        </p:nvGrpSpPr>
        <p:grpSpPr>
          <a:xfrm>
            <a:off x="9347039" y="2969173"/>
            <a:ext cx="875460" cy="875460"/>
            <a:chOff x="9347039" y="2969173"/>
            <a:chExt cx="875460" cy="87546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E5C82B55-05A6-4A06-ABCF-58CD780CF44F}"/>
                </a:ext>
              </a:extLst>
            </p:cNvPr>
            <p:cNvSpPr/>
            <p:nvPr/>
          </p:nvSpPr>
          <p:spPr>
            <a:xfrm>
              <a:off x="9347039" y="2969173"/>
              <a:ext cx="875460" cy="87546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AE9B5F7C-EF61-4DA2-A734-081E3C95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7775" y="3166917"/>
              <a:ext cx="433989" cy="479972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E532917-05A1-4993-8D07-89F02F51AFF5}"/>
              </a:ext>
            </a:extLst>
          </p:cNvPr>
          <p:cNvSpPr txBox="1"/>
          <p:nvPr/>
        </p:nvSpPr>
        <p:spPr>
          <a:xfrm>
            <a:off x="2159734" y="5137523"/>
            <a:ext cx="78725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68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282">
        <p15:prstTrans prst="wind"/>
      </p:transition>
    </mc:Choice>
    <mc:Fallback xmlns="">
      <p:transition spd="slow" advTm="9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63C2BF2-E5C8-4258-A687-4D5F82585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14900"/>
            <a:ext cx="12191999" cy="19431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54899EA-D953-4847-A1C3-7E77E3313360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4213A5DE-D0B4-4A4D-B967-B67575DC25DD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4844599B-8573-413A-ABB3-93A2734129DD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959921D-B210-46F2-AC32-0C15B6D2D8FF}"/>
              </a:ext>
            </a:extLst>
          </p:cNvPr>
          <p:cNvGrpSpPr/>
          <p:nvPr/>
        </p:nvGrpSpPr>
        <p:grpSpPr>
          <a:xfrm>
            <a:off x="1138629" y="1943100"/>
            <a:ext cx="1013247" cy="3512518"/>
            <a:chOff x="967179" y="1943100"/>
            <a:chExt cx="1013247" cy="3512518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A034E3D-9447-4C17-8757-470599287E1D}"/>
                </a:ext>
              </a:extLst>
            </p:cNvPr>
            <p:cNvSpPr/>
            <p:nvPr/>
          </p:nvSpPr>
          <p:spPr>
            <a:xfrm>
              <a:off x="967179" y="1943100"/>
              <a:ext cx="1013247" cy="3512518"/>
            </a:xfrm>
            <a:prstGeom prst="rect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2A11B00-31C3-4BD5-86D0-1F0652500C5C}"/>
                </a:ext>
              </a:extLst>
            </p:cNvPr>
            <p:cNvSpPr txBox="1"/>
            <p:nvPr/>
          </p:nvSpPr>
          <p:spPr>
            <a:xfrm>
              <a:off x="1196803" y="2289659"/>
              <a:ext cx="553998" cy="28194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28AD76B-7143-4467-86AF-C56AFF7992A3}"/>
              </a:ext>
            </a:extLst>
          </p:cNvPr>
          <p:cNvSpPr txBox="1"/>
          <p:nvPr/>
        </p:nvSpPr>
        <p:spPr>
          <a:xfrm>
            <a:off x="2525105" y="3710163"/>
            <a:ext cx="929366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3E4063F-7DCB-4AC7-81B5-0C0113F98477}"/>
              </a:ext>
            </a:extLst>
          </p:cNvPr>
          <p:cNvSpPr txBox="1"/>
          <p:nvPr/>
        </p:nvSpPr>
        <p:spPr>
          <a:xfrm>
            <a:off x="2525105" y="2442131"/>
            <a:ext cx="929366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0">
        <p:dissolve/>
      </p:transition>
    </mc:Choice>
    <mc:Fallback xmlns="">
      <p:transition spd="slow" advTm="314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80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269">
        <p15:prstTrans prst="origami"/>
      </p:transition>
    </mc:Choice>
    <mc:Fallback xmlns="">
      <p:transition spd="slow" advTm="3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BBC6C24-2DAF-4A3C-9FE4-A3088ED84771}"/>
              </a:ext>
            </a:extLst>
          </p:cNvPr>
          <p:cNvGrpSpPr/>
          <p:nvPr/>
        </p:nvGrpSpPr>
        <p:grpSpPr>
          <a:xfrm>
            <a:off x="1031246" y="3234529"/>
            <a:ext cx="10129507" cy="3251542"/>
            <a:chOff x="1031246" y="3193142"/>
            <a:chExt cx="10129507" cy="329292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8FAC49AA-9A5C-4E3E-AD16-1C0CE988A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246" y="3193142"/>
              <a:ext cx="10129507" cy="329292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8B257511-EE1B-4067-9254-01675C04DF1B}"/>
                </a:ext>
              </a:extLst>
            </p:cNvPr>
            <p:cNvSpPr/>
            <p:nvPr/>
          </p:nvSpPr>
          <p:spPr>
            <a:xfrm>
              <a:off x="1031246" y="3193142"/>
              <a:ext cx="10129507" cy="3292929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E4245F4-C04D-4051-A303-C7DC6F89CB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60" y="1799771"/>
            <a:ext cx="2945668" cy="365850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70635204-3A1B-4654-A71E-D6DD6AA64191}"/>
              </a:ext>
            </a:extLst>
          </p:cNvPr>
          <p:cNvGrpSpPr/>
          <p:nvPr/>
        </p:nvGrpSpPr>
        <p:grpSpPr>
          <a:xfrm>
            <a:off x="1031245" y="5458277"/>
            <a:ext cx="3063230" cy="1027794"/>
            <a:chOff x="1031245" y="5458277"/>
            <a:chExt cx="3063230" cy="102779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F9FEA800-6803-4F4D-9549-66B78137C714}"/>
                </a:ext>
              </a:extLst>
            </p:cNvPr>
            <p:cNvSpPr/>
            <p:nvPr/>
          </p:nvSpPr>
          <p:spPr>
            <a:xfrm>
              <a:off x="1031245" y="5458277"/>
              <a:ext cx="2960183" cy="1027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0EB7C0E-91DA-45E7-AA88-78A680542047}"/>
                </a:ext>
              </a:extLst>
            </p:cNvPr>
            <p:cNvSpPr/>
            <p:nvPr/>
          </p:nvSpPr>
          <p:spPr>
            <a:xfrm>
              <a:off x="1230421" y="5637605"/>
              <a:ext cx="28640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Technological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CC7F516-BB97-49CE-95CE-3730819B34CF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05961310-8627-4538-B487-25DEF9B2E1AE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5E42E3C0-A17F-4281-878B-13D495DE1A47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5AA02E6-3A70-4327-A888-15C128BF7F68}"/>
              </a:ext>
            </a:extLst>
          </p:cNvPr>
          <p:cNvSpPr/>
          <p:nvPr/>
        </p:nvSpPr>
        <p:spPr>
          <a:xfrm>
            <a:off x="9489598" y="3234529"/>
            <a:ext cx="1175657" cy="325154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34DACF6-0D5A-40C0-8F2A-0E36CCDACB11}"/>
              </a:ext>
            </a:extLst>
          </p:cNvPr>
          <p:cNvSpPr/>
          <p:nvPr/>
        </p:nvSpPr>
        <p:spPr>
          <a:xfrm>
            <a:off x="7600149" y="4494224"/>
            <a:ext cx="2787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rgbClr val="154A4B"/>
                </a:solidFill>
                <a:cs typeface="+mn-ea"/>
                <a:sym typeface="+mn-lt"/>
              </a:rPr>
              <a:t>SUSIFRTK</a:t>
            </a:r>
            <a:endParaRPr lang="zh-CN" altLang="en-US" sz="44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015215D-0023-4F3A-B701-BE4D1C6518F4}"/>
              </a:ext>
            </a:extLst>
          </p:cNvPr>
          <p:cNvGrpSpPr/>
          <p:nvPr/>
        </p:nvGrpSpPr>
        <p:grpSpPr>
          <a:xfrm>
            <a:off x="9480193" y="2206736"/>
            <a:ext cx="1175657" cy="1027793"/>
            <a:chOff x="9489597" y="2165349"/>
            <a:chExt cx="1175657" cy="1027793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5C3A1B92-D531-4AF7-814C-4F0419CD34E2}"/>
                </a:ext>
              </a:extLst>
            </p:cNvPr>
            <p:cNvSpPr/>
            <p:nvPr/>
          </p:nvSpPr>
          <p:spPr>
            <a:xfrm>
              <a:off x="9489597" y="2165349"/>
              <a:ext cx="1175657" cy="10277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CA36BCF6-7844-4957-90C5-ABB8BF59A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768" y="2385972"/>
              <a:ext cx="589283" cy="586547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048CDB3-1414-4843-A78B-D6B5C10F8B44}"/>
              </a:ext>
            </a:extLst>
          </p:cNvPr>
          <p:cNvSpPr/>
          <p:nvPr/>
        </p:nvSpPr>
        <p:spPr>
          <a:xfrm>
            <a:off x="8641939" y="5244130"/>
            <a:ext cx="164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rgbClr val="154A4B"/>
                </a:solidFill>
                <a:cs typeface="+mn-ea"/>
                <a:sym typeface="+mn-lt"/>
              </a:rPr>
              <a:t>SENES</a:t>
            </a:r>
            <a:endParaRPr lang="zh-CN" altLang="en-US" sz="32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F47804C-8CA4-4B85-8EC2-6826AA0AA16C}"/>
              </a:ext>
            </a:extLst>
          </p:cNvPr>
          <p:cNvSpPr/>
          <p:nvPr/>
        </p:nvSpPr>
        <p:spPr>
          <a:xfrm>
            <a:off x="4216870" y="2012123"/>
            <a:ext cx="45929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20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56">
        <p15:prstTrans prst="airplane"/>
      </p:transition>
    </mc:Choice>
    <mc:Fallback xmlns="">
      <p:transition spd="slow" advTm="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96B6B7B-E5AD-457E-89AD-20F8D8998D67}"/>
              </a:ext>
            </a:extLst>
          </p:cNvPr>
          <p:cNvSpPr/>
          <p:nvPr/>
        </p:nvSpPr>
        <p:spPr>
          <a:xfrm>
            <a:off x="6044350" y="0"/>
            <a:ext cx="103301" cy="6858000"/>
          </a:xfrm>
          <a:prstGeom prst="rect">
            <a:avLst/>
          </a:prstGeom>
          <a:pattFill prst="zigZag">
            <a:fgClr>
              <a:schemeClr val="bg1">
                <a:lumMod val="75000"/>
              </a:schemeClr>
            </a:fgClr>
            <a:bgClr>
              <a:srgbClr val="154A4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FB20126-7F6F-4C86-89AB-27F81219ED8E}"/>
              </a:ext>
            </a:extLst>
          </p:cNvPr>
          <p:cNvGrpSpPr/>
          <p:nvPr/>
        </p:nvGrpSpPr>
        <p:grpSpPr>
          <a:xfrm rot="10800000">
            <a:off x="858863" y="602342"/>
            <a:ext cx="5185486" cy="159657"/>
            <a:chOff x="6147651" y="602342"/>
            <a:chExt cx="5185486" cy="159657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9E50C5BD-DB8B-49B4-A59C-B7DCA51F32A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05B15F05-2579-4577-93F8-973FCF4FC003}"/>
                </a:ext>
              </a:extLst>
            </p:cNvPr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AC1D373-020A-4913-8A3E-1E1B69B003A3}"/>
              </a:ext>
            </a:extLst>
          </p:cNvPr>
          <p:cNvGrpSpPr/>
          <p:nvPr/>
        </p:nvGrpSpPr>
        <p:grpSpPr>
          <a:xfrm>
            <a:off x="3451069" y="3648726"/>
            <a:ext cx="2593280" cy="139686"/>
            <a:chOff x="3451069" y="3648726"/>
            <a:chExt cx="2593280" cy="139686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6076D555-E666-4901-91EE-950442F42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4369" y="37185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27584F40-FDE2-4DBF-BA4D-DCE1149450A4}"/>
                </a:ext>
              </a:extLst>
            </p:cNvPr>
            <p:cNvSpPr/>
            <p:nvPr/>
          </p:nvSpPr>
          <p:spPr>
            <a:xfrm>
              <a:off x="3451069" y="36487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83FA315-A99B-45D6-871B-97B0FDD851C2}"/>
              </a:ext>
            </a:extLst>
          </p:cNvPr>
          <p:cNvGrpSpPr/>
          <p:nvPr/>
        </p:nvGrpSpPr>
        <p:grpSpPr>
          <a:xfrm>
            <a:off x="6147651" y="3648726"/>
            <a:ext cx="2593281" cy="139686"/>
            <a:chOff x="6147651" y="3297026"/>
            <a:chExt cx="2593281" cy="139686"/>
          </a:xfrm>
        </p:grpSpPr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8F158F5A-07B8-4F81-8DCC-51C094095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7651" y="33668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700FB955-F8C1-4779-878F-288B7B90EA0B}"/>
                </a:ext>
              </a:extLst>
            </p:cNvPr>
            <p:cNvSpPr/>
            <p:nvPr/>
          </p:nvSpPr>
          <p:spPr>
            <a:xfrm>
              <a:off x="8601246" y="32970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270D55DD-C06C-4498-AE9A-929C0508B30F}"/>
              </a:ext>
            </a:extLst>
          </p:cNvPr>
          <p:cNvGrpSpPr/>
          <p:nvPr/>
        </p:nvGrpSpPr>
        <p:grpSpPr>
          <a:xfrm>
            <a:off x="6147651" y="602341"/>
            <a:ext cx="5185486" cy="159657"/>
            <a:chOff x="6147651" y="602342"/>
            <a:chExt cx="5185486" cy="159657"/>
          </a:xfrm>
        </p:grpSpPr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DE5FEDCB-25F3-4F10-BB77-C4FF5054455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8D87DD51-47E3-4169-9E2D-12DCDB5DDF12}"/>
                </a:ext>
              </a:extLst>
            </p:cNvPr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1BF8586-D52C-4515-B72E-7BA90EA71A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91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C14234F-0525-44B1-A62F-B58CCFE157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278" y="936819"/>
            <a:ext cx="1816378" cy="2527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76D80AA-3713-49C4-A085-2F9F1450F5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549" y="906209"/>
            <a:ext cx="1810174" cy="25184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07E92692-522A-48FB-8ACD-0299F0EE3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98"/>
          <a:stretch/>
        </p:blipFill>
        <p:spPr>
          <a:xfrm>
            <a:off x="9436932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986F370-8653-4E8B-ACC5-0AD6ABD98872}"/>
              </a:ext>
            </a:extLst>
          </p:cNvPr>
          <p:cNvSpPr txBox="1"/>
          <p:nvPr/>
        </p:nvSpPr>
        <p:spPr>
          <a:xfrm>
            <a:off x="564809" y="12940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3DCE3AD-103A-4703-BB8F-324397D11514}"/>
              </a:ext>
            </a:extLst>
          </p:cNvPr>
          <p:cNvSpPr txBox="1"/>
          <p:nvPr/>
        </p:nvSpPr>
        <p:spPr>
          <a:xfrm>
            <a:off x="564809" y="1825540"/>
            <a:ext cx="32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96E48950-5217-4441-9FFB-0DD60F5D898A}"/>
              </a:ext>
            </a:extLst>
          </p:cNvPr>
          <p:cNvSpPr txBox="1"/>
          <p:nvPr/>
        </p:nvSpPr>
        <p:spPr>
          <a:xfrm>
            <a:off x="9264991" y="136434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28636979-1CB3-48E4-B580-617F65E5229F}"/>
              </a:ext>
            </a:extLst>
          </p:cNvPr>
          <p:cNvSpPr txBox="1"/>
          <p:nvPr/>
        </p:nvSpPr>
        <p:spPr>
          <a:xfrm>
            <a:off x="8407791" y="1895848"/>
            <a:ext cx="32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19AA936-5989-4D3A-B6D2-86039EE2F25D}"/>
              </a:ext>
            </a:extLst>
          </p:cNvPr>
          <p:cNvSpPr txBox="1"/>
          <p:nvPr/>
        </p:nvSpPr>
        <p:spPr>
          <a:xfrm>
            <a:off x="3218609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1C21C768-29CB-4480-9A98-DA64AFF03F43}"/>
              </a:ext>
            </a:extLst>
          </p:cNvPr>
          <p:cNvSpPr txBox="1"/>
          <p:nvPr/>
        </p:nvSpPr>
        <p:spPr>
          <a:xfrm>
            <a:off x="3380467" y="4792095"/>
            <a:ext cx="20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D4E1F41-B19B-4DC6-AFB7-C2874CE463E3}"/>
              </a:ext>
            </a:extLst>
          </p:cNvPr>
          <p:cNvSpPr txBox="1"/>
          <p:nvPr/>
        </p:nvSpPr>
        <p:spPr>
          <a:xfrm>
            <a:off x="6449333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29026ECD-D72C-4DAD-817D-10AE2A21D597}"/>
              </a:ext>
            </a:extLst>
          </p:cNvPr>
          <p:cNvSpPr txBox="1"/>
          <p:nvPr/>
        </p:nvSpPr>
        <p:spPr>
          <a:xfrm>
            <a:off x="6611191" y="4792095"/>
            <a:ext cx="20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2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537">
        <p14:warp dir="in"/>
      </p:transition>
    </mc:Choice>
    <mc:Fallback xmlns="">
      <p:transition spd="slow" advTm="6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A46A50F-D3F4-4352-85E5-CCB8AC816980}"/>
              </a:ext>
            </a:extLst>
          </p:cNvPr>
          <p:cNvSpPr/>
          <p:nvPr/>
        </p:nvSpPr>
        <p:spPr>
          <a:xfrm rot="20042916">
            <a:off x="-1767862" y="2412666"/>
            <a:ext cx="5820228" cy="3988536"/>
          </a:xfrm>
          <a:prstGeom prst="rect">
            <a:avLst/>
          </a:prstGeom>
          <a:solidFill>
            <a:srgbClr val="154A4B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0912639-100D-4409-8C74-A81BC368B04B}"/>
              </a:ext>
            </a:extLst>
          </p:cNvPr>
          <p:cNvSpPr/>
          <p:nvPr/>
        </p:nvSpPr>
        <p:spPr>
          <a:xfrm rot="20042916">
            <a:off x="-1157815" y="2817620"/>
            <a:ext cx="4600135" cy="3178629"/>
          </a:xfrm>
          <a:prstGeom prst="rect">
            <a:avLst/>
          </a:prstGeom>
          <a:solidFill>
            <a:srgbClr val="538B88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96688A-4489-4B96-9158-36BE51D49CA5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A3D8F464-04BC-4866-907A-54389FC147D9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19FA3351-2B5E-43C5-851B-A4DC6C755AFD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5027EAB-89B4-4794-8C44-1807587A49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2916">
            <a:off x="-707608" y="3173694"/>
            <a:ext cx="3699720" cy="246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0C10D4E-35F0-42EF-BE33-91C897CF95AA}"/>
              </a:ext>
            </a:extLst>
          </p:cNvPr>
          <p:cNvSpPr txBox="1"/>
          <p:nvPr/>
        </p:nvSpPr>
        <p:spPr>
          <a:xfrm>
            <a:off x="4747747" y="214419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73FD24A-2D77-4A88-8386-1DEB325D990D}"/>
              </a:ext>
            </a:extLst>
          </p:cNvPr>
          <p:cNvSpPr txBox="1"/>
          <p:nvPr/>
        </p:nvSpPr>
        <p:spPr>
          <a:xfrm>
            <a:off x="4747747" y="368596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E1C92AE-3700-48BD-B69D-B6731214BA03}"/>
              </a:ext>
            </a:extLst>
          </p:cNvPr>
          <p:cNvSpPr txBox="1"/>
          <p:nvPr/>
        </p:nvSpPr>
        <p:spPr>
          <a:xfrm>
            <a:off x="4747746" y="522773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11729891-CA53-4BF7-9847-ACEB4AA5FB4E}"/>
              </a:ext>
            </a:extLst>
          </p:cNvPr>
          <p:cNvCxnSpPr/>
          <p:nvPr/>
        </p:nvCxnSpPr>
        <p:spPr>
          <a:xfrm>
            <a:off x="5095226" y="3458028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318A0B9-FA0B-46B4-8B6F-E3ABF689975C}"/>
              </a:ext>
            </a:extLst>
          </p:cNvPr>
          <p:cNvCxnSpPr/>
          <p:nvPr/>
        </p:nvCxnSpPr>
        <p:spPr>
          <a:xfrm>
            <a:off x="5095226" y="5018314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70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875">
        <p14:shred/>
      </p:transition>
    </mc:Choice>
    <mc:Fallback xmlns="">
      <p:transition spd="slow" advTm="5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6B95A1C-FCEB-46B7-A61F-D84910F6C66E}"/>
              </a:ext>
            </a:extLst>
          </p:cNvPr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6E97055D-AE8F-49F1-B46D-1E76553781CB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D423CE5-23C2-4BAA-BC75-092D32D35BBB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1FC47B2D-EA81-487A-BD2E-883A2EC410B3}"/>
              </a:ext>
            </a:extLst>
          </p:cNvPr>
          <p:cNvGrpSpPr/>
          <p:nvPr/>
        </p:nvGrpSpPr>
        <p:grpSpPr>
          <a:xfrm>
            <a:off x="5348514" y="3018971"/>
            <a:ext cx="1494971" cy="1494971"/>
            <a:chOff x="5348514" y="3018971"/>
            <a:chExt cx="1494971" cy="1494971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E04DF3C-E5E1-46E8-81E8-F01EB45C74AA}"/>
                </a:ext>
              </a:extLst>
            </p:cNvPr>
            <p:cNvSpPr/>
            <p:nvPr/>
          </p:nvSpPr>
          <p:spPr>
            <a:xfrm>
              <a:off x="5348514" y="3018971"/>
              <a:ext cx="1494971" cy="1494971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99635F46-765E-41D0-9585-100C6240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8614" y="3268168"/>
              <a:ext cx="754769" cy="996576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0C490EBC-FB8C-4EC5-A9C0-635B6CD7717B}"/>
              </a:ext>
            </a:extLst>
          </p:cNvPr>
          <p:cNvGrpSpPr/>
          <p:nvPr/>
        </p:nvGrpSpPr>
        <p:grpSpPr>
          <a:xfrm>
            <a:off x="2989943" y="1626209"/>
            <a:ext cx="2577504" cy="1611695"/>
            <a:chOff x="2989943" y="1626209"/>
            <a:chExt cx="2577504" cy="1611695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129FA99B-8D1A-4623-A9A4-52113E731129}"/>
                </a:ext>
              </a:extLst>
            </p:cNvPr>
            <p:cNvCxnSpPr>
              <a:stCxn id="5" idx="1"/>
            </p:cNvCxnSpPr>
            <p:nvPr/>
          </p:nvCxnSpPr>
          <p:spPr>
            <a:xfrm flipH="1" flipV="1">
              <a:off x="3773714" y="2279836"/>
              <a:ext cx="1793733" cy="95806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54ED2C21-7A63-4D26-A8B5-AFD23CFC7B63}"/>
                </a:ext>
              </a:extLst>
            </p:cNvPr>
            <p:cNvSpPr/>
            <p:nvPr/>
          </p:nvSpPr>
          <p:spPr>
            <a:xfrm>
              <a:off x="2989943" y="1626209"/>
              <a:ext cx="856343" cy="8563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085D70BC-359E-4ECD-A2F7-FC8453D24FBC}"/>
              </a:ext>
            </a:extLst>
          </p:cNvPr>
          <p:cNvGrpSpPr/>
          <p:nvPr/>
        </p:nvGrpSpPr>
        <p:grpSpPr>
          <a:xfrm>
            <a:off x="5532967" y="4513941"/>
            <a:ext cx="563033" cy="994838"/>
            <a:chOff x="5532967" y="4513941"/>
            <a:chExt cx="563033" cy="994838"/>
          </a:xfrm>
        </p:grpSpPr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033F9D66-32DE-4E50-9FDE-4280EA303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1829" y="4513941"/>
              <a:ext cx="174171" cy="528553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DFC978F9-370E-4998-8788-AA889C9B2776}"/>
                </a:ext>
              </a:extLst>
            </p:cNvPr>
            <p:cNvSpPr/>
            <p:nvPr/>
          </p:nvSpPr>
          <p:spPr>
            <a:xfrm>
              <a:off x="5532967" y="4948760"/>
              <a:ext cx="560019" cy="560019"/>
            </a:xfrm>
            <a:prstGeom prst="ellips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7A114FC-AF68-4D7B-81F6-99096F91452B}"/>
              </a:ext>
            </a:extLst>
          </p:cNvPr>
          <p:cNvGrpSpPr/>
          <p:nvPr/>
        </p:nvGrpSpPr>
        <p:grpSpPr>
          <a:xfrm>
            <a:off x="3491019" y="4295008"/>
            <a:ext cx="2076428" cy="1674268"/>
            <a:chOff x="3491019" y="4295008"/>
            <a:chExt cx="2076428" cy="167426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629C0FE0-0815-490F-848E-BC96A01CE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3864" y="4295008"/>
              <a:ext cx="1473583" cy="1075277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5894381E-FE0D-435D-A0E1-996EA06C5F41}"/>
                </a:ext>
              </a:extLst>
            </p:cNvPr>
            <p:cNvSpPr/>
            <p:nvPr/>
          </p:nvSpPr>
          <p:spPr>
            <a:xfrm>
              <a:off x="3491019" y="5163733"/>
              <a:ext cx="805543" cy="80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4F2E7FAD-AF0E-4B55-94CC-18F1B6E91592}"/>
              </a:ext>
            </a:extLst>
          </p:cNvPr>
          <p:cNvGrpSpPr/>
          <p:nvPr/>
        </p:nvGrpSpPr>
        <p:grpSpPr>
          <a:xfrm>
            <a:off x="6624552" y="4295008"/>
            <a:ext cx="770704" cy="1430087"/>
            <a:chOff x="6624552" y="4295008"/>
            <a:chExt cx="770704" cy="1430087"/>
          </a:xfrm>
        </p:grpSpPr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95081316-21C2-4A9E-A1C3-2C4302C2DF8A}"/>
                </a:ext>
              </a:extLst>
            </p:cNvPr>
            <p:cNvCxnSpPr>
              <a:cxnSpLocks/>
            </p:cNvCxnSpPr>
            <p:nvPr/>
          </p:nvCxnSpPr>
          <p:spPr>
            <a:xfrm>
              <a:off x="6624552" y="4295008"/>
              <a:ext cx="690648" cy="130750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F3AB3679-2C84-49C7-BF8A-80B55C3186D6}"/>
                </a:ext>
              </a:extLst>
            </p:cNvPr>
            <p:cNvSpPr/>
            <p:nvPr/>
          </p:nvSpPr>
          <p:spPr>
            <a:xfrm>
              <a:off x="7150091" y="5479930"/>
              <a:ext cx="245165" cy="245165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F5CCA241-8D2C-4D26-8F2B-7625F83DDA77}"/>
              </a:ext>
            </a:extLst>
          </p:cNvPr>
          <p:cNvGrpSpPr/>
          <p:nvPr/>
        </p:nvGrpSpPr>
        <p:grpSpPr>
          <a:xfrm>
            <a:off x="3740317" y="3766456"/>
            <a:ext cx="1608197" cy="709823"/>
            <a:chOff x="3740317" y="3766456"/>
            <a:chExt cx="1608197" cy="709823"/>
          </a:xfrm>
        </p:grpSpPr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38A6274E-FADF-4D3C-8B15-D32670A3C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3657" y="3766456"/>
              <a:ext cx="1124857" cy="373742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29354C2D-CCA7-41B1-8C0C-ADD0FBD387E9}"/>
                </a:ext>
              </a:extLst>
            </p:cNvPr>
            <p:cNvGrpSpPr/>
            <p:nvPr/>
          </p:nvGrpSpPr>
          <p:grpSpPr>
            <a:xfrm>
              <a:off x="3740317" y="3915665"/>
              <a:ext cx="560614" cy="560614"/>
              <a:chOff x="3740317" y="3915665"/>
              <a:chExt cx="560614" cy="560614"/>
            </a:xfrm>
          </p:grpSpPr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E7662BDD-C8CF-4E6B-82FB-34EB4DDC0983}"/>
                  </a:ext>
                </a:extLst>
              </p:cNvPr>
              <p:cNvSpPr/>
              <p:nvPr/>
            </p:nvSpPr>
            <p:spPr>
              <a:xfrm>
                <a:off x="3740317" y="3915665"/>
                <a:ext cx="560614" cy="560614"/>
              </a:xfrm>
              <a:prstGeom prst="ellipse">
                <a:avLst/>
              </a:prstGeom>
              <a:solidFill>
                <a:srgbClr val="154A4B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="" xmlns:a16="http://schemas.microsoft.com/office/drawing/2014/main" id="{1FDE551C-BA40-47C1-85DD-3DAC3B8FF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4280" y="4011884"/>
                <a:ext cx="324453" cy="381664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CB0FDB24-30C0-497D-9C8D-CB17B3DBB73B}"/>
              </a:ext>
            </a:extLst>
          </p:cNvPr>
          <p:cNvGrpSpPr/>
          <p:nvPr/>
        </p:nvGrpSpPr>
        <p:grpSpPr>
          <a:xfrm>
            <a:off x="6624552" y="2308184"/>
            <a:ext cx="1290105" cy="929719"/>
            <a:chOff x="6624552" y="2308184"/>
            <a:chExt cx="1290105" cy="929719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A3BF842F-0E45-4E57-BEDE-7BEDD845D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4552" y="2627085"/>
              <a:ext cx="821277" cy="61081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6B6325FA-520D-4FE4-A483-2CCDABAB85AA}"/>
                </a:ext>
              </a:extLst>
            </p:cNvPr>
            <p:cNvSpPr/>
            <p:nvPr/>
          </p:nvSpPr>
          <p:spPr>
            <a:xfrm>
              <a:off x="7376886" y="2308184"/>
              <a:ext cx="537771" cy="53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BAF03D4C-BD07-41D4-96FA-CAA84DD102FD}"/>
              </a:ext>
            </a:extLst>
          </p:cNvPr>
          <p:cNvGrpSpPr/>
          <p:nvPr/>
        </p:nvGrpSpPr>
        <p:grpSpPr>
          <a:xfrm>
            <a:off x="6843485" y="3766456"/>
            <a:ext cx="1747752" cy="1233172"/>
            <a:chOff x="6843485" y="3766456"/>
            <a:chExt cx="1747752" cy="1233172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71CDA3F9-7C36-4E75-8D6D-6272EF6F4983}"/>
                </a:ext>
              </a:extLst>
            </p:cNvPr>
            <p:cNvCxnSpPr>
              <a:cxnSpLocks/>
            </p:cNvCxnSpPr>
            <p:nvPr/>
          </p:nvCxnSpPr>
          <p:spPr>
            <a:xfrm>
              <a:off x="6843485" y="3766456"/>
              <a:ext cx="1008744" cy="74748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A1AA94C2-ECCA-43E4-BCA5-BB62CB2488B3}"/>
                </a:ext>
              </a:extLst>
            </p:cNvPr>
            <p:cNvGrpSpPr/>
            <p:nvPr/>
          </p:nvGrpSpPr>
          <p:grpSpPr>
            <a:xfrm>
              <a:off x="7843752" y="4252143"/>
              <a:ext cx="747485" cy="747485"/>
              <a:chOff x="7843752" y="4252143"/>
              <a:chExt cx="747485" cy="747485"/>
            </a:xfrm>
          </p:grpSpPr>
          <p:sp>
            <p:nvSpPr>
              <p:cNvPr id="23" name="圆: 空心 22">
                <a:extLst>
                  <a:ext uri="{FF2B5EF4-FFF2-40B4-BE49-F238E27FC236}">
                    <a16:creationId xmlns="" xmlns:a16="http://schemas.microsoft.com/office/drawing/2014/main" id="{2E0A5811-DBB4-4305-9360-9D5638D9330F}"/>
                  </a:ext>
                </a:extLst>
              </p:cNvPr>
              <p:cNvSpPr/>
              <p:nvPr/>
            </p:nvSpPr>
            <p:spPr>
              <a:xfrm>
                <a:off x="7843752" y="4252143"/>
                <a:ext cx="747485" cy="747485"/>
              </a:xfrm>
              <a:prstGeom prst="donut">
                <a:avLst>
                  <a:gd name="adj" fmla="val 15291"/>
                </a:avLst>
              </a:prstGeom>
              <a:solidFill>
                <a:srgbClr val="154A4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1" name="图片 30">
                <a:extLst>
                  <a:ext uri="{FF2B5EF4-FFF2-40B4-BE49-F238E27FC236}">
                    <a16:creationId xmlns="" xmlns:a16="http://schemas.microsoft.com/office/drawing/2014/main" id="{E723BA08-10D7-4347-B03D-8EEA63C4B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98135" y="4472328"/>
                <a:ext cx="304952" cy="305889"/>
              </a:xfrm>
              <a:prstGeom prst="rect">
                <a:avLst/>
              </a:prstGeom>
            </p:spPr>
          </p:pic>
        </p:grp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DD6EF804-58E1-4B82-B598-5805C49FFD03}"/>
              </a:ext>
            </a:extLst>
          </p:cNvPr>
          <p:cNvSpPr txBox="1"/>
          <p:nvPr/>
        </p:nvSpPr>
        <p:spPr>
          <a:xfrm>
            <a:off x="483468" y="164515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5178B655-1D16-4CAF-8CE2-50CF72A8DC3F}"/>
              </a:ext>
            </a:extLst>
          </p:cNvPr>
          <p:cNvSpPr txBox="1"/>
          <p:nvPr/>
        </p:nvSpPr>
        <p:spPr>
          <a:xfrm>
            <a:off x="274005" y="2140249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204F25CD-EFA6-4483-83C7-2A186FA922ED}"/>
              </a:ext>
            </a:extLst>
          </p:cNvPr>
          <p:cNvSpPr txBox="1"/>
          <p:nvPr/>
        </p:nvSpPr>
        <p:spPr>
          <a:xfrm>
            <a:off x="1207525" y="35774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CD861D42-B5B7-4708-9136-CA840D039972}"/>
              </a:ext>
            </a:extLst>
          </p:cNvPr>
          <p:cNvSpPr txBox="1"/>
          <p:nvPr/>
        </p:nvSpPr>
        <p:spPr>
          <a:xfrm>
            <a:off x="998062" y="4072511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9DAD4DF6-DC3D-4CFE-AD19-2D8E90744B39}"/>
              </a:ext>
            </a:extLst>
          </p:cNvPr>
          <p:cNvSpPr txBox="1"/>
          <p:nvPr/>
        </p:nvSpPr>
        <p:spPr>
          <a:xfrm>
            <a:off x="787027" y="50474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2D82E3EF-68E2-4A2E-A251-91B417CA060F}"/>
              </a:ext>
            </a:extLst>
          </p:cNvPr>
          <p:cNvSpPr txBox="1"/>
          <p:nvPr/>
        </p:nvSpPr>
        <p:spPr>
          <a:xfrm>
            <a:off x="577564" y="5542560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2B92ACD5-3CF0-40DF-943B-8CCA72BB056A}"/>
              </a:ext>
            </a:extLst>
          </p:cNvPr>
          <p:cNvSpPr txBox="1"/>
          <p:nvPr/>
        </p:nvSpPr>
        <p:spPr>
          <a:xfrm>
            <a:off x="8058220" y="198745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4DA73967-B1E7-4683-8D4D-90F58605E2D1}"/>
              </a:ext>
            </a:extLst>
          </p:cNvPr>
          <p:cNvSpPr txBox="1"/>
          <p:nvPr/>
        </p:nvSpPr>
        <p:spPr>
          <a:xfrm>
            <a:off x="8058220" y="2482552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10E0E449-70C6-4AD4-8030-AC690BD2F97D}"/>
              </a:ext>
            </a:extLst>
          </p:cNvPr>
          <p:cNvSpPr txBox="1"/>
          <p:nvPr/>
        </p:nvSpPr>
        <p:spPr>
          <a:xfrm>
            <a:off x="8571475" y="46946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77E644B4-1F3E-484C-928E-C92E039E8DA3}"/>
              </a:ext>
            </a:extLst>
          </p:cNvPr>
          <p:cNvSpPr txBox="1"/>
          <p:nvPr/>
        </p:nvSpPr>
        <p:spPr>
          <a:xfrm>
            <a:off x="8571475" y="5189707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7331"/>
      </p:ext>
    </p:extLst>
  </p:cSld>
  <p:clrMapOvr>
    <a:masterClrMapping/>
  </p:clrMapOvr>
  <p:transition spd="slow" advTm="520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0D16E1E-FD0F-4957-A72C-A1346F0CCB45}"/>
              </a:ext>
            </a:extLst>
          </p:cNvPr>
          <p:cNvGrpSpPr/>
          <p:nvPr/>
        </p:nvGrpSpPr>
        <p:grpSpPr>
          <a:xfrm>
            <a:off x="973671" y="811128"/>
            <a:ext cx="2540000" cy="1015663"/>
            <a:chOff x="986972" y="740060"/>
            <a:chExt cx="2540000" cy="1015663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EF48EDE5-DAA5-4F89-82A4-AE5EC97D507C}"/>
                </a:ext>
              </a:extLst>
            </p:cNvPr>
            <p:cNvSpPr txBox="1"/>
            <p:nvPr/>
          </p:nvSpPr>
          <p:spPr>
            <a:xfrm>
              <a:off x="1023258" y="740060"/>
              <a:ext cx="24674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00C2B9"/>
                  </a:solidFill>
                  <a:cs typeface="+mn-ea"/>
                  <a:sym typeface="+mn-lt"/>
                </a:rPr>
                <a:t>目  录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D2A191A6-B8E9-45BD-8BB5-8625EB66A1E9}"/>
                </a:ext>
              </a:extLst>
            </p:cNvPr>
            <p:cNvSpPr/>
            <p:nvPr/>
          </p:nvSpPr>
          <p:spPr>
            <a:xfrm>
              <a:off x="986972" y="747148"/>
              <a:ext cx="2540000" cy="1001486"/>
            </a:xfrm>
            <a:prstGeom prst="roundRect">
              <a:avLst>
                <a:gd name="adj" fmla="val 23913"/>
              </a:avLst>
            </a:prstGeom>
            <a:noFill/>
            <a:ln w="22225">
              <a:solidFill>
                <a:srgbClr val="00C2B9"/>
              </a:solidFill>
            </a:ln>
            <a:effectLst>
              <a:outerShdw blurRad="38100" sx="102000" sy="102000" algn="ctr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76F188C-1F5E-46E0-A11A-CFB4A97911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943" y="2759003"/>
            <a:ext cx="592657" cy="5838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B4033F0-6C42-4202-A037-A38BA7A4BF59}"/>
              </a:ext>
            </a:extLst>
          </p:cNvPr>
          <p:cNvSpPr txBox="1"/>
          <p:nvPr/>
        </p:nvSpPr>
        <p:spPr>
          <a:xfrm>
            <a:off x="22345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7E3B8F68-1ECB-4D7A-BF17-BD309CA49CAA}"/>
              </a:ext>
            </a:extLst>
          </p:cNvPr>
          <p:cNvCxnSpPr>
            <a:cxnSpLocks/>
          </p:cNvCxnSpPr>
          <p:nvPr/>
        </p:nvCxnSpPr>
        <p:spPr>
          <a:xfrm>
            <a:off x="22091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07311B1-4BBC-4EDB-B038-B4815A8A600C}"/>
              </a:ext>
            </a:extLst>
          </p:cNvPr>
          <p:cNvSpPr/>
          <p:nvPr/>
        </p:nvSpPr>
        <p:spPr>
          <a:xfrm>
            <a:off x="2759509" y="3146642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477750C-2EFB-4E93-82A0-38D723B3BB73}"/>
              </a:ext>
            </a:extLst>
          </p:cNvPr>
          <p:cNvSpPr txBox="1"/>
          <p:nvPr/>
        </p:nvSpPr>
        <p:spPr>
          <a:xfrm>
            <a:off x="74669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97C5138B-99A9-4495-A086-6499216CF363}"/>
              </a:ext>
            </a:extLst>
          </p:cNvPr>
          <p:cNvCxnSpPr>
            <a:cxnSpLocks/>
          </p:cNvCxnSpPr>
          <p:nvPr/>
        </p:nvCxnSpPr>
        <p:spPr>
          <a:xfrm>
            <a:off x="74415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ED0705B-8E78-44A5-9BDB-B328547EF8DF}"/>
              </a:ext>
            </a:extLst>
          </p:cNvPr>
          <p:cNvSpPr/>
          <p:nvPr/>
        </p:nvSpPr>
        <p:spPr>
          <a:xfrm>
            <a:off x="7991909" y="3146642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9989F80B-B275-459A-A03C-25FB3CBCC0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490" y="2805287"/>
            <a:ext cx="592656" cy="51688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1E0B832A-ECDD-464E-859F-508AA774E039}"/>
              </a:ext>
            </a:extLst>
          </p:cNvPr>
          <p:cNvSpPr txBox="1"/>
          <p:nvPr/>
        </p:nvSpPr>
        <p:spPr>
          <a:xfrm>
            <a:off x="22345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43E432B0-84F4-42D6-9360-B42B597022BC}"/>
              </a:ext>
            </a:extLst>
          </p:cNvPr>
          <p:cNvCxnSpPr>
            <a:cxnSpLocks/>
          </p:cNvCxnSpPr>
          <p:nvPr/>
        </p:nvCxnSpPr>
        <p:spPr>
          <a:xfrm>
            <a:off x="22091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8D32870-AACF-40D7-8F24-A4298B319D90}"/>
              </a:ext>
            </a:extLst>
          </p:cNvPr>
          <p:cNvSpPr/>
          <p:nvPr/>
        </p:nvSpPr>
        <p:spPr>
          <a:xfrm>
            <a:off x="2759509" y="469875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57576B8-93AB-4B3A-AA33-7431B0C4BF7D}"/>
              </a:ext>
            </a:extLst>
          </p:cNvPr>
          <p:cNvSpPr txBox="1"/>
          <p:nvPr/>
        </p:nvSpPr>
        <p:spPr>
          <a:xfrm>
            <a:off x="74669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976A9E8A-881F-46F5-9BAA-D7DC7065DE57}"/>
              </a:ext>
            </a:extLst>
          </p:cNvPr>
          <p:cNvCxnSpPr>
            <a:cxnSpLocks/>
          </p:cNvCxnSpPr>
          <p:nvPr/>
        </p:nvCxnSpPr>
        <p:spPr>
          <a:xfrm>
            <a:off x="74415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600FDA0-FF8A-4259-97D7-DE09788BE7A8}"/>
              </a:ext>
            </a:extLst>
          </p:cNvPr>
          <p:cNvSpPr/>
          <p:nvPr/>
        </p:nvSpPr>
        <p:spPr>
          <a:xfrm>
            <a:off x="7991909" y="469875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9BDAAF57-167E-45AC-A955-2B733910D0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25" y="4359946"/>
            <a:ext cx="463685" cy="51179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3C59C8B8-7AAB-49B6-83BF-EFA6C16DD1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52" y="4354669"/>
            <a:ext cx="515994" cy="52875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66068FF-024B-4CBD-91BA-3A08F500C658}"/>
              </a:ext>
            </a:extLst>
          </p:cNvPr>
          <p:cNvSpPr txBox="1"/>
          <p:nvPr/>
        </p:nvSpPr>
        <p:spPr>
          <a:xfrm>
            <a:off x="3549957" y="137097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CONTENTES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06">
        <p:blinds dir="vert"/>
      </p:transition>
    </mc:Choice>
    <mc:Fallback xmlns="">
      <p:transition spd="slow" advTm="118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2" grpId="0"/>
      <p:bldP spid="25" grpId="0"/>
      <p:bldP spid="27" grpId="0"/>
      <p:bldP spid="28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">
        <p14:ferris dir="l"/>
      </p:transition>
    </mc:Choice>
    <mc:Fallback xmlns="">
      <p:transition spd="slow" advTm="3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270D253-5251-4C12-A1CB-732CB1963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64" y="2164508"/>
            <a:ext cx="3517619" cy="350125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1D30B73-6F04-4F79-A35B-799E525A4408}"/>
              </a:ext>
            </a:extLst>
          </p:cNvPr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33339DB-1347-4A4E-857D-2F0E6BAFB3A0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87DD5ED-6DA6-4C5F-A051-D562E396B146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箭头: 右 10">
            <a:extLst>
              <a:ext uri="{FF2B5EF4-FFF2-40B4-BE49-F238E27FC236}">
                <a16:creationId xmlns="" xmlns:a16="http://schemas.microsoft.com/office/drawing/2014/main" id="{533525EA-1E44-4DDC-A713-6F0F097209FE}"/>
              </a:ext>
            </a:extLst>
          </p:cNvPr>
          <p:cNvSpPr/>
          <p:nvPr/>
        </p:nvSpPr>
        <p:spPr>
          <a:xfrm>
            <a:off x="4065728" y="3852631"/>
            <a:ext cx="7483847" cy="625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bg1">
                  <a:lumMod val="75000"/>
                </a:schemeClr>
              </a:gs>
              <a:gs pos="7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9275381-AB14-43C6-BAD1-2E06D1A8284C}"/>
              </a:ext>
            </a:extLst>
          </p:cNvPr>
          <p:cNvSpPr txBox="1"/>
          <p:nvPr/>
        </p:nvSpPr>
        <p:spPr>
          <a:xfrm>
            <a:off x="4084485" y="2427700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6591B0D-5DED-4314-BBB9-B0A9E1CBC25D}"/>
              </a:ext>
            </a:extLst>
          </p:cNvPr>
          <p:cNvSpPr txBox="1"/>
          <p:nvPr/>
        </p:nvSpPr>
        <p:spPr>
          <a:xfrm>
            <a:off x="4084485" y="4485299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64">
        <p14:ripple/>
      </p:transition>
    </mc:Choice>
    <mc:Fallback xmlns="">
      <p:transition spd="slow" advTm="3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9DC5D35-7416-4647-82E1-3BACE063355E}"/>
              </a:ext>
            </a:extLst>
          </p:cNvPr>
          <p:cNvCxnSpPr>
            <a:cxnSpLocks/>
          </p:cNvCxnSpPr>
          <p:nvPr/>
        </p:nvCxnSpPr>
        <p:spPr>
          <a:xfrm flipV="1">
            <a:off x="0" y="3422122"/>
            <a:ext cx="12192000" cy="1375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3653C11-1A75-4977-AED8-382EB58CFA55}"/>
              </a:ext>
            </a:extLst>
          </p:cNvPr>
          <p:cNvGrpSpPr/>
          <p:nvPr/>
        </p:nvGrpSpPr>
        <p:grpSpPr>
          <a:xfrm>
            <a:off x="-589525" y="905515"/>
            <a:ext cx="2398249" cy="2398249"/>
            <a:chOff x="-1199125" y="1716666"/>
            <a:chExt cx="2398249" cy="2398249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4447F7EB-804F-473A-9961-70FE40ED9E97}"/>
                </a:ext>
              </a:extLst>
            </p:cNvPr>
            <p:cNvSpPr/>
            <p:nvPr/>
          </p:nvSpPr>
          <p:spPr>
            <a:xfrm>
              <a:off x="-1199125" y="1716666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BC1733F4-B610-42D9-97B3-C887EE1F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1633" y="2250164"/>
              <a:ext cx="1369307" cy="133125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0EF0BE4-6CD3-4DCB-8C8B-A6FE7FE90A01}"/>
              </a:ext>
            </a:extLst>
          </p:cNvPr>
          <p:cNvGrpSpPr/>
          <p:nvPr/>
        </p:nvGrpSpPr>
        <p:grpSpPr>
          <a:xfrm>
            <a:off x="10383275" y="3819424"/>
            <a:ext cx="2398249" cy="2398249"/>
            <a:chOff x="10992875" y="4114915"/>
            <a:chExt cx="2398249" cy="2398249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09D626DD-EDC8-4296-8A2C-4B59814D504C}"/>
                </a:ext>
              </a:extLst>
            </p:cNvPr>
            <p:cNvSpPr/>
            <p:nvPr/>
          </p:nvSpPr>
          <p:spPr>
            <a:xfrm>
              <a:off x="10992875" y="4114915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1B4405A2-0A30-4E1C-9E4D-62C4122E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190727" y="4648413"/>
              <a:ext cx="1507243" cy="134501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7AE63E6-D930-4015-B748-646024B66E22}"/>
              </a:ext>
            </a:extLst>
          </p:cNvPr>
          <p:cNvSpPr txBox="1"/>
          <p:nvPr/>
        </p:nvSpPr>
        <p:spPr>
          <a:xfrm>
            <a:off x="2517085" y="1377787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94307C2-D8CD-4D17-9C34-9D038E2C4BD1}"/>
              </a:ext>
            </a:extLst>
          </p:cNvPr>
          <p:cNvSpPr txBox="1"/>
          <p:nvPr/>
        </p:nvSpPr>
        <p:spPr>
          <a:xfrm>
            <a:off x="2517085" y="2157562"/>
            <a:ext cx="89129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7136847-0E45-4B41-B470-CBE3F3E17767}"/>
              </a:ext>
            </a:extLst>
          </p:cNvPr>
          <p:cNvSpPr/>
          <p:nvPr/>
        </p:nvSpPr>
        <p:spPr>
          <a:xfrm>
            <a:off x="4899745" y="1560258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FFA0F6D-D1A8-4F2A-A905-FA43B3F5BFB8}"/>
              </a:ext>
            </a:extLst>
          </p:cNvPr>
          <p:cNvSpPr txBox="1"/>
          <p:nvPr/>
        </p:nvSpPr>
        <p:spPr>
          <a:xfrm>
            <a:off x="2536852" y="1050348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12C48B4-19EA-479D-A21B-6987504A5AF1}"/>
              </a:ext>
            </a:extLst>
          </p:cNvPr>
          <p:cNvSpPr txBox="1"/>
          <p:nvPr/>
        </p:nvSpPr>
        <p:spPr>
          <a:xfrm>
            <a:off x="6973542" y="4306412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12E872EA-6FFE-4FCA-B039-7C56ED74F9AD}"/>
              </a:ext>
            </a:extLst>
          </p:cNvPr>
          <p:cNvSpPr txBox="1"/>
          <p:nvPr/>
        </p:nvSpPr>
        <p:spPr>
          <a:xfrm>
            <a:off x="989357" y="5018549"/>
            <a:ext cx="89129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67E46821-B454-4C5D-ADB2-806E3AA3B132}"/>
              </a:ext>
            </a:extLst>
          </p:cNvPr>
          <p:cNvSpPr/>
          <p:nvPr/>
        </p:nvSpPr>
        <p:spPr>
          <a:xfrm>
            <a:off x="6659603" y="4404302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68D07E0-FA13-40A4-8E7B-BC80075E6958}"/>
              </a:ext>
            </a:extLst>
          </p:cNvPr>
          <p:cNvSpPr txBox="1"/>
          <p:nvPr/>
        </p:nvSpPr>
        <p:spPr>
          <a:xfrm>
            <a:off x="5898000" y="3978973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8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54">
        <p14:vortex dir="r"/>
      </p:transition>
    </mc:Choice>
    <mc:Fallback xmlns="">
      <p:transition spd="slow" advTm="6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E738B34-C6E1-4D16-A520-A163C91903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93" y="2244832"/>
            <a:ext cx="558529" cy="7374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A0CB812-FC72-45FE-9846-51D1994400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48" y="3678515"/>
            <a:ext cx="631974" cy="7491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77043A5-D557-47A4-AB98-2EB69C7C87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3" y="5123905"/>
            <a:ext cx="689008" cy="6274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24518F8-8E0C-43B7-8781-270BD4A42FBB}"/>
              </a:ext>
            </a:extLst>
          </p:cNvPr>
          <p:cNvSpPr txBox="1"/>
          <p:nvPr/>
        </p:nvSpPr>
        <p:spPr>
          <a:xfrm>
            <a:off x="1972807" y="2020939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7FED958-842D-44C1-91B9-745E3F7D4EBA}"/>
              </a:ext>
            </a:extLst>
          </p:cNvPr>
          <p:cNvSpPr txBox="1"/>
          <p:nvPr/>
        </p:nvSpPr>
        <p:spPr>
          <a:xfrm>
            <a:off x="1972807" y="2454729"/>
            <a:ext cx="373131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DC399D3-D930-4999-BD8A-8A2ABC3C5E21}"/>
              </a:ext>
            </a:extLst>
          </p:cNvPr>
          <p:cNvSpPr txBox="1"/>
          <p:nvPr/>
        </p:nvSpPr>
        <p:spPr>
          <a:xfrm>
            <a:off x="1972807" y="3470501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4C928AB-40C5-4500-A279-0581F4802B11}"/>
              </a:ext>
            </a:extLst>
          </p:cNvPr>
          <p:cNvSpPr txBox="1"/>
          <p:nvPr/>
        </p:nvSpPr>
        <p:spPr>
          <a:xfrm>
            <a:off x="1972807" y="3904291"/>
            <a:ext cx="3731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24BBC7C-46CD-41F4-9FB8-5C268E219673}"/>
              </a:ext>
            </a:extLst>
          </p:cNvPr>
          <p:cNvSpPr txBox="1"/>
          <p:nvPr/>
        </p:nvSpPr>
        <p:spPr>
          <a:xfrm>
            <a:off x="1972807" y="4920063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93A1B1F-DD57-48BE-80EE-77018FF1714F}"/>
              </a:ext>
            </a:extLst>
          </p:cNvPr>
          <p:cNvSpPr txBox="1"/>
          <p:nvPr/>
        </p:nvSpPr>
        <p:spPr>
          <a:xfrm>
            <a:off x="1972807" y="5353853"/>
            <a:ext cx="3731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CF407BB-552B-4284-9493-5BBBF0AD2FB5}"/>
              </a:ext>
            </a:extLst>
          </p:cNvPr>
          <p:cNvSpPr/>
          <p:nvPr/>
        </p:nvSpPr>
        <p:spPr>
          <a:xfrm>
            <a:off x="7361472" y="2274535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62290C2-95D8-485B-B63C-A16FD2032335}"/>
              </a:ext>
            </a:extLst>
          </p:cNvPr>
          <p:cNvSpPr/>
          <p:nvPr/>
        </p:nvSpPr>
        <p:spPr>
          <a:xfrm>
            <a:off x="7361472" y="2522905"/>
            <a:ext cx="2381250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8705481-89ED-4543-B2F0-7CE28DDD972E}"/>
              </a:ext>
            </a:extLst>
          </p:cNvPr>
          <p:cNvSpPr/>
          <p:nvPr/>
        </p:nvSpPr>
        <p:spPr>
          <a:xfrm>
            <a:off x="7361472" y="2771275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603B372-8911-472A-B21C-49967C60195E}"/>
              </a:ext>
            </a:extLst>
          </p:cNvPr>
          <p:cNvSpPr/>
          <p:nvPr/>
        </p:nvSpPr>
        <p:spPr>
          <a:xfrm>
            <a:off x="7361472" y="3734787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A3A2CF4-7BD8-4A97-8AE3-3236D01928B1}"/>
              </a:ext>
            </a:extLst>
          </p:cNvPr>
          <p:cNvSpPr/>
          <p:nvPr/>
        </p:nvSpPr>
        <p:spPr>
          <a:xfrm>
            <a:off x="7361472" y="3983157"/>
            <a:ext cx="1728275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05413E7-E41A-4381-8F42-165D2C1227E4}"/>
              </a:ext>
            </a:extLst>
          </p:cNvPr>
          <p:cNvSpPr/>
          <p:nvPr/>
        </p:nvSpPr>
        <p:spPr>
          <a:xfrm>
            <a:off x="7361471" y="4231527"/>
            <a:ext cx="3908767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8A690AB4-6E57-496E-A53C-34E4BD5EF810}"/>
              </a:ext>
            </a:extLst>
          </p:cNvPr>
          <p:cNvSpPr/>
          <p:nvPr/>
        </p:nvSpPr>
        <p:spPr>
          <a:xfrm>
            <a:off x="7361472" y="5155168"/>
            <a:ext cx="3043119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27724794-1A18-46DB-BFBA-85368AFDD877}"/>
              </a:ext>
            </a:extLst>
          </p:cNvPr>
          <p:cNvSpPr/>
          <p:nvPr/>
        </p:nvSpPr>
        <p:spPr>
          <a:xfrm>
            <a:off x="7361472" y="5403538"/>
            <a:ext cx="3602304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565CE452-5F52-4CD8-9072-525983231B0D}"/>
              </a:ext>
            </a:extLst>
          </p:cNvPr>
          <p:cNvSpPr/>
          <p:nvPr/>
        </p:nvSpPr>
        <p:spPr>
          <a:xfrm>
            <a:off x="7361472" y="5651908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C4C85A2-F1C2-4545-9D23-9D9551F68093}"/>
              </a:ext>
            </a:extLst>
          </p:cNvPr>
          <p:cNvSpPr txBox="1"/>
          <p:nvPr/>
        </p:nvSpPr>
        <p:spPr>
          <a:xfrm>
            <a:off x="6314309" y="2345404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71C9EC52-F2DE-4123-B343-3CA4FDCBF6C6}"/>
              </a:ext>
            </a:extLst>
          </p:cNvPr>
          <p:cNvSpPr txBox="1"/>
          <p:nvPr/>
        </p:nvSpPr>
        <p:spPr>
          <a:xfrm>
            <a:off x="6314309" y="3822269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BBC277D0-BC1C-4BA2-88B4-45E00BBB962E}"/>
              </a:ext>
            </a:extLst>
          </p:cNvPr>
          <p:cNvSpPr txBox="1"/>
          <p:nvPr/>
        </p:nvSpPr>
        <p:spPr>
          <a:xfrm>
            <a:off x="6314309" y="5206806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E37FBA0-D54B-4014-8464-656104D0AA7B}"/>
              </a:ext>
            </a:extLst>
          </p:cNvPr>
          <p:cNvSpPr txBox="1"/>
          <p:nvPr/>
        </p:nvSpPr>
        <p:spPr>
          <a:xfrm>
            <a:off x="10967782" y="2215128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73FDE619-0CFB-47DE-9A92-009AE666BD99}"/>
              </a:ext>
            </a:extLst>
          </p:cNvPr>
          <p:cNvSpPr txBox="1"/>
          <p:nvPr/>
        </p:nvSpPr>
        <p:spPr>
          <a:xfrm>
            <a:off x="9781993" y="245472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04344AD-9CF1-4708-9DF0-16285D90EF84}"/>
              </a:ext>
            </a:extLst>
          </p:cNvPr>
          <p:cNvSpPr txBox="1"/>
          <p:nvPr/>
        </p:nvSpPr>
        <p:spPr>
          <a:xfrm>
            <a:off x="10266938" y="2718514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36C4481-1B2E-40D0-8F9A-5CE5E69F30FD}"/>
              </a:ext>
            </a:extLst>
          </p:cNvPr>
          <p:cNvSpPr txBox="1"/>
          <p:nvPr/>
        </p:nvSpPr>
        <p:spPr>
          <a:xfrm>
            <a:off x="10963775" y="367129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92ED232-A04B-4B3F-A205-F7E06EE75421}"/>
              </a:ext>
            </a:extLst>
          </p:cNvPr>
          <p:cNvSpPr txBox="1"/>
          <p:nvPr/>
        </p:nvSpPr>
        <p:spPr>
          <a:xfrm>
            <a:off x="9094531" y="3922313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B6C67B4-22F2-4D40-9FA9-9443E8BBACFC}"/>
              </a:ext>
            </a:extLst>
          </p:cNvPr>
          <p:cNvSpPr txBox="1"/>
          <p:nvPr/>
        </p:nvSpPr>
        <p:spPr>
          <a:xfrm>
            <a:off x="11245810" y="4155507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99%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06585F1D-6690-4DB3-BB60-A4DBD748350B}"/>
              </a:ext>
            </a:extLst>
          </p:cNvPr>
          <p:cNvSpPr txBox="1"/>
          <p:nvPr/>
        </p:nvSpPr>
        <p:spPr>
          <a:xfrm>
            <a:off x="10404591" y="5095761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DA91A84-FF76-4428-8D08-D243A2D4BDE2}"/>
              </a:ext>
            </a:extLst>
          </p:cNvPr>
          <p:cNvSpPr txBox="1"/>
          <p:nvPr/>
        </p:nvSpPr>
        <p:spPr>
          <a:xfrm>
            <a:off x="10943354" y="532751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45AD537-AC78-4954-A2D9-F66392826DC1}"/>
              </a:ext>
            </a:extLst>
          </p:cNvPr>
          <p:cNvSpPr txBox="1"/>
          <p:nvPr/>
        </p:nvSpPr>
        <p:spPr>
          <a:xfrm>
            <a:off x="10266938" y="562706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82%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2C29882D-7D71-4E6C-855C-E2227802EA8A}"/>
              </a:ext>
            </a:extLst>
          </p:cNvPr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0FCF00CC-F5C9-419F-99BD-5CB8D8A02E66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097F6641-C2F6-4FD6-A34E-FA16DF0DF801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350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304">
        <p15:prstTrans prst="origami"/>
      </p:transition>
    </mc:Choice>
    <mc:Fallback xmlns="">
      <p:transition spd="slow" advTm="9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99677EE-E7B6-4B79-94C4-A588AB74DFEA}"/>
              </a:ext>
            </a:extLst>
          </p:cNvPr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303A8CB7-B530-4370-ADCA-A44B478739CC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05B55DE-F604-4528-811E-67458843447F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ABF1242-4A28-44D5-AD20-116B8483A6FD}"/>
              </a:ext>
            </a:extLst>
          </p:cNvPr>
          <p:cNvGrpSpPr/>
          <p:nvPr/>
        </p:nvGrpSpPr>
        <p:grpSpPr>
          <a:xfrm>
            <a:off x="2812143" y="3773392"/>
            <a:ext cx="6567714" cy="2505730"/>
            <a:chOff x="2812142" y="3653189"/>
            <a:chExt cx="6567714" cy="2505730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70377792-D336-428D-B7CD-35D8046D4C74}"/>
                </a:ext>
              </a:extLst>
            </p:cNvPr>
            <p:cNvSpPr/>
            <p:nvPr/>
          </p:nvSpPr>
          <p:spPr>
            <a:xfrm>
              <a:off x="2812142" y="3653189"/>
              <a:ext cx="6567714" cy="2505730"/>
            </a:xfrm>
            <a:prstGeom prst="roundRect">
              <a:avLst>
                <a:gd name="adj" fmla="val 13192"/>
              </a:avLst>
            </a:prstGeom>
            <a:solidFill>
              <a:srgbClr val="154A4B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08FA2E5-4F01-43D1-9FC9-20CAD103C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874" y="3653189"/>
              <a:ext cx="3608251" cy="2505730"/>
            </a:xfrm>
            <a:prstGeom prst="rect">
              <a:avLst/>
            </a:prstGeom>
            <a:effectLst>
              <a:softEdge rad="101600"/>
            </a:effectLst>
          </p:spPr>
        </p:pic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D7125AB-578D-4E51-9298-17EB89EE9225}"/>
              </a:ext>
            </a:extLst>
          </p:cNvPr>
          <p:cNvSpPr txBox="1"/>
          <p:nvPr/>
        </p:nvSpPr>
        <p:spPr>
          <a:xfrm>
            <a:off x="1247943" y="2056764"/>
            <a:ext cx="96961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E877F50-CACB-4950-BD30-72149D4083BE}"/>
              </a:ext>
            </a:extLst>
          </p:cNvPr>
          <p:cNvSpPr txBox="1"/>
          <p:nvPr/>
        </p:nvSpPr>
        <p:spPr>
          <a:xfrm rot="10800000">
            <a:off x="3272247" y="4034810"/>
            <a:ext cx="553998" cy="1982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Technology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E019AF9-481E-4892-AC08-286F5121D0FB}"/>
              </a:ext>
            </a:extLst>
          </p:cNvPr>
          <p:cNvSpPr txBox="1"/>
          <p:nvPr/>
        </p:nvSpPr>
        <p:spPr>
          <a:xfrm>
            <a:off x="8362992" y="4257000"/>
            <a:ext cx="553998" cy="1538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Process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6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77">
        <p14:honeycomb/>
      </p:transition>
    </mc:Choice>
    <mc:Fallback xmlns="">
      <p:transition spd="slow" advTm="1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6C56C7C-9136-402F-AD98-6FC3C1594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586" y="-705635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164ACBE-6032-4BEB-B3AC-227B08B92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F4F6120-C84D-435A-AE41-FD9AB3335A16}"/>
              </a:ext>
            </a:extLst>
          </p:cNvPr>
          <p:cNvSpPr/>
          <p:nvPr/>
        </p:nvSpPr>
        <p:spPr>
          <a:xfrm>
            <a:off x="8387066" y="978358"/>
            <a:ext cx="1607541" cy="3412885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88900" sx="104000" sy="104000" algn="ctr" rotWithShape="0">
              <a:schemeClr val="bg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8" name="文本框 7">
            <a:extLst>
              <a:ext uri="{FF2B5EF4-FFF2-40B4-BE49-F238E27FC236}">
                <a16:creationId xmlns="" xmlns:a16="http://schemas.microsoft.com/office/drawing/2014/main" id="{CF20AA3A-8DE5-4919-8701-0CA20C88D92B}"/>
              </a:ext>
            </a:extLst>
          </p:cNvPr>
          <p:cNvSpPr txBox="1"/>
          <p:nvPr/>
        </p:nvSpPr>
        <p:spPr>
          <a:xfrm>
            <a:off x="7955266" y="1120790"/>
            <a:ext cx="8636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 useBgFill="1">
        <p:nvSpPr>
          <p:cNvPr id="2" name="文本框 1">
            <a:extLst>
              <a:ext uri="{FF2B5EF4-FFF2-40B4-BE49-F238E27FC236}">
                <a16:creationId xmlns="" xmlns:a16="http://schemas.microsoft.com/office/drawing/2014/main" id="{852BBCC3-E40A-4865-AE51-0DBC11A22406}"/>
              </a:ext>
            </a:extLst>
          </p:cNvPr>
          <p:cNvSpPr txBox="1"/>
          <p:nvPr/>
        </p:nvSpPr>
        <p:spPr>
          <a:xfrm>
            <a:off x="9668852" y="1669137"/>
            <a:ext cx="651510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 useBgFill="1">
        <p:nvSpPr>
          <p:cNvPr id="4" name="文本框 3">
            <a:extLst>
              <a:ext uri="{FF2B5EF4-FFF2-40B4-BE49-F238E27FC236}">
                <a16:creationId xmlns="" xmlns:a16="http://schemas.microsoft.com/office/drawing/2014/main" id="{47E2AFC8-7D23-4991-B139-BFFECEEB136B}"/>
              </a:ext>
            </a:extLst>
          </p:cNvPr>
          <p:cNvSpPr txBox="1"/>
          <p:nvPr/>
        </p:nvSpPr>
        <p:spPr>
          <a:xfrm>
            <a:off x="8052505" y="3003359"/>
            <a:ext cx="708841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字魂44号-空心雅黑" panose="00000500000000000000" pitchFamily="2" charset="-122"/>
                <a:ea typeface="字魂44号-空心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观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="" xmlns:a16="http://schemas.microsoft.com/office/drawing/2014/main" id="{45ABA7FB-A5FE-4973-B32A-82585CA3F2BD}"/>
              </a:ext>
            </a:extLst>
          </p:cNvPr>
          <p:cNvSpPr txBox="1"/>
          <p:nvPr/>
        </p:nvSpPr>
        <p:spPr>
          <a:xfrm>
            <a:off x="9331667" y="2864009"/>
            <a:ext cx="132588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00C2B9"/>
                </a:solidFill>
                <a:cs typeface="+mn-ea"/>
                <a:sym typeface="+mn-lt"/>
              </a:rPr>
              <a:t>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9597402-CA8A-4E5F-9C62-BF6E32AB1BA8}"/>
              </a:ext>
            </a:extLst>
          </p:cNvPr>
          <p:cNvSpPr txBox="1"/>
          <p:nvPr/>
        </p:nvSpPr>
        <p:spPr>
          <a:xfrm>
            <a:off x="7054242" y="4790194"/>
            <a:ext cx="42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 technically savvy presentation is important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EC9378D-999D-4B8E-9920-E65BEF57C001}"/>
              </a:ext>
            </a:extLst>
          </p:cNvPr>
          <p:cNvGrpSpPr/>
          <p:nvPr/>
        </p:nvGrpSpPr>
        <p:grpSpPr>
          <a:xfrm>
            <a:off x="6879771" y="5547925"/>
            <a:ext cx="1962211" cy="395781"/>
            <a:chOff x="7107492" y="5679177"/>
            <a:chExt cx="1962211" cy="39578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167700FD-FE82-4736-A94F-B9BC39A9BC26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F23FE8A2-397E-44D2-AD29-8E8724F70762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F9EC5D1-A4F6-4A80-B9C3-BBE534B7989B}"/>
              </a:ext>
            </a:extLst>
          </p:cNvPr>
          <p:cNvGrpSpPr/>
          <p:nvPr/>
        </p:nvGrpSpPr>
        <p:grpSpPr>
          <a:xfrm>
            <a:off x="9512481" y="5549022"/>
            <a:ext cx="1962211" cy="395781"/>
            <a:chOff x="7107492" y="5679177"/>
            <a:chExt cx="1962211" cy="395781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CB5467EF-A7AE-4E92-8E10-9DF8DA622120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B1410E12-EEBE-4969-8CEF-A6075F7977E7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 useBgFill="1">
        <p:nvSpPr>
          <p:cNvPr id="16" name="椭圆 15">
            <a:extLst>
              <a:ext uri="{FF2B5EF4-FFF2-40B4-BE49-F238E27FC236}">
                <a16:creationId xmlns="" xmlns:a16="http://schemas.microsoft.com/office/drawing/2014/main" id="{59DC1F1E-69EB-4DAC-8293-2D43EE0E9A3F}"/>
              </a:ext>
            </a:extLst>
          </p:cNvPr>
          <p:cNvSpPr/>
          <p:nvPr/>
        </p:nvSpPr>
        <p:spPr>
          <a:xfrm>
            <a:off x="9680678" y="797085"/>
            <a:ext cx="501992" cy="501992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7" name="椭圆 16">
            <a:extLst>
              <a:ext uri="{FF2B5EF4-FFF2-40B4-BE49-F238E27FC236}">
                <a16:creationId xmlns="" xmlns:a16="http://schemas.microsoft.com/office/drawing/2014/main" id="{4F1DB2E2-16F3-40F0-867C-1A4B23EE5630}"/>
              </a:ext>
            </a:extLst>
          </p:cNvPr>
          <p:cNvSpPr/>
          <p:nvPr/>
        </p:nvSpPr>
        <p:spPr>
          <a:xfrm>
            <a:off x="8231886" y="4212623"/>
            <a:ext cx="310360" cy="31036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C52C432-0FBB-4B64-9049-C157BA22FD73}"/>
              </a:ext>
            </a:extLst>
          </p:cNvPr>
          <p:cNvSpPr txBox="1"/>
          <p:nvPr/>
        </p:nvSpPr>
        <p:spPr>
          <a:xfrm>
            <a:off x="10657547" y="163600"/>
            <a:ext cx="12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98CC9DF9-57A3-49B8-81DE-CD3AC1F900BC}"/>
              </a:ext>
            </a:extLst>
          </p:cNvPr>
          <p:cNvCxnSpPr>
            <a:cxnSpLocks/>
          </p:cNvCxnSpPr>
          <p:nvPr/>
        </p:nvCxnSpPr>
        <p:spPr>
          <a:xfrm>
            <a:off x="11569700" y="494832"/>
            <a:ext cx="1778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A3F4592-AAB7-4A5F-BDA8-DE19FD62F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7133791"/>
            <a:ext cx="12192002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6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20">
        <p14:switch dir="r"/>
      </p:transition>
    </mc:Choice>
    <mc:Fallback xmlns="">
      <p:transition spd="slow" advTm="3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4" grpId="0" animBg="1"/>
      <p:bldP spid="7" grpId="0" animBg="1"/>
      <p:bldP spid="9" grpId="0"/>
      <p:bldP spid="16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3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18187" y="3983741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089946" y="4221548"/>
            <a:ext cx="4243081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5883" y="6320901"/>
            <a:ext cx="1827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091E21"/>
                </a:solidFill>
              </a:rPr>
              <a:t>https://www.ypppt.com/</a:t>
            </a:r>
            <a:endParaRPr lang="zh-CN" altLang="en-US" sz="1050" dirty="0">
              <a:solidFill>
                <a:srgbClr val="091E2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39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06">
        <p15:prstTrans prst="crush"/>
      </p:transition>
    </mc:Choice>
    <mc:Fallback xmlns="">
      <p:transition spd="slow" advTm="3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F13C73E-A0CB-45B5-BB81-C9E3F2E43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52" y="0"/>
            <a:ext cx="5403313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8AFA528-741E-49D5-B9DE-6DDFC6D78740}"/>
              </a:ext>
            </a:extLst>
          </p:cNvPr>
          <p:cNvGrpSpPr/>
          <p:nvPr/>
        </p:nvGrpSpPr>
        <p:grpSpPr>
          <a:xfrm>
            <a:off x="3449865" y="609600"/>
            <a:ext cx="7732487" cy="2609850"/>
            <a:chOff x="3449865" y="609600"/>
            <a:chExt cx="7732487" cy="2609850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43AABEF-E725-4B85-8BA3-ED202D172B95}"/>
                </a:ext>
              </a:extLst>
            </p:cNvPr>
            <p:cNvSpPr/>
            <p:nvPr/>
          </p:nvSpPr>
          <p:spPr>
            <a:xfrm>
              <a:off x="3562352" y="609600"/>
              <a:ext cx="7620000" cy="2609850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2AEC58FF-E600-4D20-AF38-A6959307C57A}"/>
                </a:ext>
              </a:extLst>
            </p:cNvPr>
            <p:cNvSpPr txBox="1"/>
            <p:nvPr/>
          </p:nvSpPr>
          <p:spPr>
            <a:xfrm>
              <a:off x="3449865" y="76015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A149D79B-24F4-4C6D-82AC-598FD9B6A8EC}"/>
                </a:ext>
              </a:extLst>
            </p:cNvPr>
            <p:cNvSpPr txBox="1"/>
            <p:nvPr/>
          </p:nvSpPr>
          <p:spPr>
            <a:xfrm>
              <a:off x="3800250" y="1370046"/>
              <a:ext cx="71442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内容，内容可以是复制粘贴。需要注意文本大小以及字符类型。单击此处内容，内容可以是复制粘贴。需要注意文本大小以及字符类型。单击此处内容，内容可以是复制粘贴。需要注意文本大小以及字符类型。单击此处内容，内容可以是复制粘贴。需要注意文本大小以及字符类型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8AA0F06A-C864-4583-A13F-77CD76BD5E35}"/>
                </a:ext>
              </a:extLst>
            </p:cNvPr>
            <p:cNvSpPr/>
            <p:nvPr/>
          </p:nvSpPr>
          <p:spPr>
            <a:xfrm>
              <a:off x="5345256" y="911210"/>
              <a:ext cx="9284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45D627C-DF52-4E2E-BB3A-027A0F6C97C6}"/>
              </a:ext>
            </a:extLst>
          </p:cNvPr>
          <p:cNvGrpSpPr/>
          <p:nvPr/>
        </p:nvGrpSpPr>
        <p:grpSpPr>
          <a:xfrm>
            <a:off x="7155543" y="3987782"/>
            <a:ext cx="5036457" cy="2101885"/>
            <a:chOff x="7155543" y="3987782"/>
            <a:chExt cx="5036457" cy="2101885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AB2529CE-0B47-48FA-8E18-60406A2F0547}"/>
                </a:ext>
              </a:extLst>
            </p:cNvPr>
            <p:cNvSpPr/>
            <p:nvPr/>
          </p:nvSpPr>
          <p:spPr>
            <a:xfrm>
              <a:off x="7155543" y="3987782"/>
              <a:ext cx="5036457" cy="2101885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AE9C75CF-4858-4AE6-A53A-7F4F61B6E08A}"/>
                </a:ext>
              </a:extLst>
            </p:cNvPr>
            <p:cNvSpPr/>
            <p:nvPr/>
          </p:nvSpPr>
          <p:spPr>
            <a:xfrm>
              <a:off x="7663543" y="4500919"/>
              <a:ext cx="1132114" cy="1075611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9961C81-4CCA-4B1A-A5E1-790B18FD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747" y="4679276"/>
              <a:ext cx="659705" cy="717811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8CDBD268-2280-4FA6-B7C3-2B1C3C5573CB}"/>
                </a:ext>
              </a:extLst>
            </p:cNvPr>
            <p:cNvSpPr/>
            <p:nvPr/>
          </p:nvSpPr>
          <p:spPr>
            <a:xfrm>
              <a:off x="9504615" y="4087401"/>
              <a:ext cx="21910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Technological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662B6DA-2B83-4A14-9DA1-2235AB85D8C0}"/>
                </a:ext>
              </a:extLst>
            </p:cNvPr>
            <p:cNvSpPr/>
            <p:nvPr/>
          </p:nvSpPr>
          <p:spPr>
            <a:xfrm>
              <a:off x="9996737" y="4605054"/>
              <a:ext cx="1043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ense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CFEA6FA-0A69-4D3F-BD33-0F2103E70689}"/>
                </a:ext>
              </a:extLst>
            </p:cNvPr>
            <p:cNvSpPr/>
            <p:nvPr/>
          </p:nvSpPr>
          <p:spPr>
            <a:xfrm>
              <a:off x="9274033" y="5221567"/>
              <a:ext cx="245654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Where did the tech-savvy shop appear Where did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29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965">
        <p14:glitter pattern="hexagon"/>
      </p:transition>
    </mc:Choice>
    <mc:Fallback xmlns="">
      <p:transition spd="slow" advTm="2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B7DD99-E70E-4CC9-B4BA-8F9BAF447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7437"/>
            <a:ext cx="12191999" cy="2143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5C38305-8F91-4964-8864-D7D424DB360A}"/>
              </a:ext>
            </a:extLst>
          </p:cNvPr>
          <p:cNvSpPr txBox="1"/>
          <p:nvPr/>
        </p:nvSpPr>
        <p:spPr>
          <a:xfrm>
            <a:off x="642261" y="42611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9FF2CD7-74B9-4E88-B66F-D83DFF02491A}"/>
              </a:ext>
            </a:extLst>
          </p:cNvPr>
          <p:cNvSpPr txBox="1"/>
          <p:nvPr/>
        </p:nvSpPr>
        <p:spPr>
          <a:xfrm>
            <a:off x="642261" y="1036007"/>
            <a:ext cx="43150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36E87B9-D228-4E79-A16A-BB3A6D532486}"/>
              </a:ext>
            </a:extLst>
          </p:cNvPr>
          <p:cNvSpPr/>
          <p:nvPr/>
        </p:nvSpPr>
        <p:spPr>
          <a:xfrm>
            <a:off x="2251902" y="560950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6F1569E-3D19-4B5A-A0CF-367999AD558B}"/>
              </a:ext>
            </a:extLst>
          </p:cNvPr>
          <p:cNvGrpSpPr/>
          <p:nvPr/>
        </p:nvGrpSpPr>
        <p:grpSpPr>
          <a:xfrm>
            <a:off x="6942362" y="327987"/>
            <a:ext cx="647700" cy="647700"/>
            <a:chOff x="6942363" y="327987"/>
            <a:chExt cx="647700" cy="6477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CEFC534C-58D1-4645-9176-B0FCA0261B14}"/>
                </a:ext>
              </a:extLst>
            </p:cNvPr>
            <p:cNvSpPr/>
            <p:nvPr/>
          </p:nvSpPr>
          <p:spPr>
            <a:xfrm>
              <a:off x="6942363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9F503375-3CC3-42E1-A643-38314A3B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920" y="457410"/>
              <a:ext cx="342585" cy="388854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E32816B-EFDE-4D03-A73C-CC72C5F5E5ED}"/>
              </a:ext>
            </a:extLst>
          </p:cNvPr>
          <p:cNvSpPr/>
          <p:nvPr/>
        </p:nvSpPr>
        <p:spPr>
          <a:xfrm>
            <a:off x="6231877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7F80ACD2-3C82-4D88-9869-B4BF4964C7D0}"/>
              </a:ext>
            </a:extLst>
          </p:cNvPr>
          <p:cNvGrpSpPr/>
          <p:nvPr/>
        </p:nvGrpSpPr>
        <p:grpSpPr>
          <a:xfrm>
            <a:off x="9616248" y="327987"/>
            <a:ext cx="647700" cy="647700"/>
            <a:chOff x="9616248" y="327987"/>
            <a:chExt cx="647700" cy="647700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98FAA9BA-2F0C-4331-A67D-47632BCBC328}"/>
                </a:ext>
              </a:extLst>
            </p:cNvPr>
            <p:cNvSpPr/>
            <p:nvPr/>
          </p:nvSpPr>
          <p:spPr>
            <a:xfrm>
              <a:off x="9616248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92DCCD9C-FA3D-444B-BA6B-85C22739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700" y="470229"/>
              <a:ext cx="284795" cy="376035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43DF0D9D-CA79-4CF7-A8EC-02EA298339AA}"/>
              </a:ext>
            </a:extLst>
          </p:cNvPr>
          <p:cNvSpPr/>
          <p:nvPr/>
        </p:nvSpPr>
        <p:spPr>
          <a:xfrm>
            <a:off x="8905763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9D24B8BF-78D4-4A6A-9EDA-E24463B8E8D3}"/>
              </a:ext>
            </a:extLst>
          </p:cNvPr>
          <p:cNvGrpSpPr/>
          <p:nvPr/>
        </p:nvGrpSpPr>
        <p:grpSpPr>
          <a:xfrm>
            <a:off x="886751" y="4864487"/>
            <a:ext cx="647700" cy="647700"/>
            <a:chOff x="1604202" y="4794147"/>
            <a:chExt cx="647700" cy="647700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28C99EE2-C870-4657-AE93-606C31B2F156}"/>
                </a:ext>
              </a:extLst>
            </p:cNvPr>
            <p:cNvSpPr/>
            <p:nvPr/>
          </p:nvSpPr>
          <p:spPr>
            <a:xfrm>
              <a:off x="1604202" y="479414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4CEA79ED-F685-4323-ABEA-5CEAFD87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15" y="4983280"/>
              <a:ext cx="319674" cy="3181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5999AEB-CE91-47BE-8BDE-4F5BCB747ED3}"/>
              </a:ext>
            </a:extLst>
          </p:cNvPr>
          <p:cNvSpPr/>
          <p:nvPr/>
        </p:nvSpPr>
        <p:spPr>
          <a:xfrm>
            <a:off x="1896933" y="4835484"/>
            <a:ext cx="8655956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1C0E2CB3-2399-452F-9492-BE692D4E0710}"/>
              </a:ext>
            </a:extLst>
          </p:cNvPr>
          <p:cNvGrpSpPr/>
          <p:nvPr/>
        </p:nvGrpSpPr>
        <p:grpSpPr>
          <a:xfrm>
            <a:off x="1941832" y="5868596"/>
            <a:ext cx="647700" cy="647700"/>
            <a:chOff x="1604202" y="5784188"/>
            <a:chExt cx="647700" cy="64770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0D2B8134-ECE5-4F33-9040-F494E92BE340}"/>
                </a:ext>
              </a:extLst>
            </p:cNvPr>
            <p:cNvSpPr/>
            <p:nvPr/>
          </p:nvSpPr>
          <p:spPr>
            <a:xfrm>
              <a:off x="1604202" y="5784188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02CEB751-7AD1-4B0C-B5E3-74AB6D941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15" y="5892296"/>
              <a:ext cx="376392" cy="431484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FF8854A-3B60-4134-B48E-8A31F84D8690}"/>
              </a:ext>
            </a:extLst>
          </p:cNvPr>
          <p:cNvSpPr/>
          <p:nvPr/>
        </p:nvSpPr>
        <p:spPr>
          <a:xfrm>
            <a:off x="2952014" y="5819840"/>
            <a:ext cx="8655956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5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701">
        <p14:shred/>
      </p:transition>
    </mc:Choice>
    <mc:Fallback xmlns="">
      <p:transition spd="slow" advTm="10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6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>
            <a:extLst>
              <a:ext uri="{FF2B5EF4-FFF2-40B4-BE49-F238E27FC236}">
                <a16:creationId xmlns="" xmlns:a16="http://schemas.microsoft.com/office/drawing/2014/main" id="{2FC52098-9221-452A-B60B-EFF082B54E80}"/>
              </a:ext>
            </a:extLst>
          </p:cNvPr>
          <p:cNvSpPr/>
          <p:nvPr/>
        </p:nvSpPr>
        <p:spPr>
          <a:xfrm>
            <a:off x="5174096" y="2634255"/>
            <a:ext cx="1843806" cy="1589488"/>
          </a:xfrm>
          <a:prstGeom prst="hexagon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="" xmlns:a16="http://schemas.microsoft.com/office/drawing/2014/main" id="{FCD06DC4-B295-45B5-A438-7C632E94791D}"/>
              </a:ext>
            </a:extLst>
          </p:cNvPr>
          <p:cNvSpPr/>
          <p:nvPr/>
        </p:nvSpPr>
        <p:spPr>
          <a:xfrm>
            <a:off x="3254245" y="979211"/>
            <a:ext cx="5683510" cy="4899577"/>
          </a:xfrm>
          <a:prstGeom prst="hexagon">
            <a:avLst/>
          </a:prstGeom>
          <a:noFill/>
          <a:ln w="9525"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>
            <a:extLst>
              <a:ext uri="{FF2B5EF4-FFF2-40B4-BE49-F238E27FC236}">
                <a16:creationId xmlns="" xmlns:a16="http://schemas.microsoft.com/office/drawing/2014/main" id="{1CF00666-15B3-4818-8809-F191E519F8DB}"/>
              </a:ext>
            </a:extLst>
          </p:cNvPr>
          <p:cNvSpPr/>
          <p:nvPr/>
        </p:nvSpPr>
        <p:spPr>
          <a:xfrm>
            <a:off x="4070610" y="1682973"/>
            <a:ext cx="4050779" cy="3492051"/>
          </a:xfrm>
          <a:prstGeom prst="hexagon">
            <a:avLst/>
          </a:prstGeom>
          <a:noFill/>
          <a:ln w="9525">
            <a:solidFill>
              <a:schemeClr val="bg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281AD8C-24F3-49C8-AA29-D5F84F981D46}"/>
              </a:ext>
            </a:extLst>
          </p:cNvPr>
          <p:cNvSpPr txBox="1"/>
          <p:nvPr/>
        </p:nvSpPr>
        <p:spPr>
          <a:xfrm>
            <a:off x="4914900" y="11233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20CB97A-0398-4D06-87F1-0982A31BE987}"/>
              </a:ext>
            </a:extLst>
          </p:cNvPr>
          <p:cNvSpPr/>
          <p:nvPr/>
        </p:nvSpPr>
        <p:spPr>
          <a:xfrm>
            <a:off x="5174096" y="4625804"/>
            <a:ext cx="219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Technological</a:t>
            </a:r>
          </a:p>
        </p:txBody>
      </p:sp>
      <p:sp>
        <p:nvSpPr>
          <p:cNvPr id="10" name="六边形 9">
            <a:extLst>
              <a:ext uri="{FF2B5EF4-FFF2-40B4-BE49-F238E27FC236}">
                <a16:creationId xmlns="" xmlns:a16="http://schemas.microsoft.com/office/drawing/2014/main" id="{BB1F5C3F-2F42-493C-B078-D7C49CDB20E9}"/>
              </a:ext>
            </a:extLst>
          </p:cNvPr>
          <p:cNvSpPr/>
          <p:nvPr/>
        </p:nvSpPr>
        <p:spPr>
          <a:xfrm>
            <a:off x="4803612" y="2314873"/>
            <a:ext cx="2584775" cy="2228254"/>
          </a:xfrm>
          <a:prstGeom prst="hexagon">
            <a:avLst/>
          </a:prstGeom>
          <a:noFill/>
          <a:ln w="9525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1CBFCA4-7B05-4192-85C3-BF9CD9382541}"/>
              </a:ext>
            </a:extLst>
          </p:cNvPr>
          <p:cNvSpPr txBox="1"/>
          <p:nvPr/>
        </p:nvSpPr>
        <p:spPr>
          <a:xfrm>
            <a:off x="961161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CB5E4F7-8A09-400C-ADE4-7B9A0ED9E259}"/>
              </a:ext>
            </a:extLst>
          </p:cNvPr>
          <p:cNvSpPr txBox="1"/>
          <p:nvPr/>
        </p:nvSpPr>
        <p:spPr>
          <a:xfrm>
            <a:off x="10041241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7E8FF73-B3DA-4DFA-9ADF-90AB222BFC56}"/>
              </a:ext>
            </a:extLst>
          </p:cNvPr>
          <p:cNvGrpSpPr/>
          <p:nvPr/>
        </p:nvGrpSpPr>
        <p:grpSpPr>
          <a:xfrm>
            <a:off x="1099930" y="1169659"/>
            <a:ext cx="755374" cy="651184"/>
            <a:chOff x="1099930" y="1169659"/>
            <a:chExt cx="755374" cy="651184"/>
          </a:xfrm>
        </p:grpSpPr>
        <p:sp>
          <p:nvSpPr>
            <p:cNvPr id="13" name="六边形 12">
              <a:extLst>
                <a:ext uri="{FF2B5EF4-FFF2-40B4-BE49-F238E27FC236}">
                  <a16:creationId xmlns="" xmlns:a16="http://schemas.microsoft.com/office/drawing/2014/main" id="{0E948A65-428C-4A63-A1C2-22BC4EFD5DCC}"/>
                </a:ext>
              </a:extLst>
            </p:cNvPr>
            <p:cNvSpPr/>
            <p:nvPr/>
          </p:nvSpPr>
          <p:spPr>
            <a:xfrm>
              <a:off x="1099930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18EC21E7-F6F5-4A60-8B2B-BBB2780DD4CC}"/>
                </a:ext>
              </a:extLst>
            </p:cNvPr>
            <p:cNvSpPr txBox="1"/>
            <p:nvPr/>
          </p:nvSpPr>
          <p:spPr>
            <a:xfrm>
              <a:off x="1294981" y="1233641"/>
              <a:ext cx="365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897B54F-1452-46AE-845E-0D68D3CEC994}"/>
              </a:ext>
            </a:extLst>
          </p:cNvPr>
          <p:cNvGrpSpPr/>
          <p:nvPr/>
        </p:nvGrpSpPr>
        <p:grpSpPr>
          <a:xfrm>
            <a:off x="10220723" y="1169659"/>
            <a:ext cx="755374" cy="651184"/>
            <a:chOff x="10220723" y="1169659"/>
            <a:chExt cx="755374" cy="651184"/>
          </a:xfrm>
        </p:grpSpPr>
        <p:sp>
          <p:nvSpPr>
            <p:cNvPr id="14" name="六边形 13">
              <a:extLst>
                <a:ext uri="{FF2B5EF4-FFF2-40B4-BE49-F238E27FC236}">
                  <a16:creationId xmlns="" xmlns:a16="http://schemas.microsoft.com/office/drawing/2014/main" id="{A7F319F4-6D1F-454E-94DA-B4FB94230C62}"/>
                </a:ext>
              </a:extLst>
            </p:cNvPr>
            <p:cNvSpPr/>
            <p:nvPr/>
          </p:nvSpPr>
          <p:spPr>
            <a:xfrm>
              <a:off x="10220723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5EA6EA0B-8CF2-4083-B0E4-A12E8671A73C}"/>
                </a:ext>
              </a:extLst>
            </p:cNvPr>
            <p:cNvSpPr txBox="1"/>
            <p:nvPr/>
          </p:nvSpPr>
          <p:spPr>
            <a:xfrm>
              <a:off x="10415774" y="1233641"/>
              <a:ext cx="365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2404CB8-FC61-4199-BAA7-DBBCC56CC80B}"/>
              </a:ext>
            </a:extLst>
          </p:cNvPr>
          <p:cNvSpPr/>
          <p:nvPr/>
        </p:nvSpPr>
        <p:spPr>
          <a:xfrm>
            <a:off x="5581190" y="5272949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47797"/>
      </p:ext>
    </p:extLst>
  </p:cSld>
  <p:clrMapOvr>
    <a:masterClrMapping/>
  </p:clrMapOvr>
  <p:transition spd="slow" advTm="1020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420611D-CC67-48AF-9A3B-80D19CBE8E05}"/>
              </a:ext>
            </a:extLst>
          </p:cNvPr>
          <p:cNvSpPr/>
          <p:nvPr/>
        </p:nvSpPr>
        <p:spPr>
          <a:xfrm>
            <a:off x="300799" y="2644170"/>
            <a:ext cx="118858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S   C   I   E   N    C   E</a:t>
            </a:r>
            <a:endParaRPr lang="zh-CN" altLang="en-US" sz="9600" dirty="0">
              <a:blipFill dpi="0" rotWithShape="1">
                <a:blip r:embed="rId5"/>
                <a:srcRect/>
                <a:tile tx="0" ty="0" sx="100000" sy="100000" flip="none" algn="tl"/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1996F62C-BB1A-471D-BE71-B0B6A2B3B1EF}"/>
              </a:ext>
            </a:extLst>
          </p:cNvPr>
          <p:cNvGrpSpPr/>
          <p:nvPr/>
        </p:nvGrpSpPr>
        <p:grpSpPr>
          <a:xfrm>
            <a:off x="2375814" y="1191117"/>
            <a:ext cx="1223890" cy="1908540"/>
            <a:chOff x="2912012" y="1448972"/>
            <a:chExt cx="1153551" cy="1674057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F1AC0AA1-B05B-4483-8250-20D12C3A3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2012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A8471576-7672-47B4-BB6D-FC297A154592}"/>
                </a:ext>
              </a:extLst>
            </p:cNvPr>
            <p:cNvSpPr/>
            <p:nvPr/>
          </p:nvSpPr>
          <p:spPr>
            <a:xfrm>
              <a:off x="3981157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5145881-45FA-4706-A64D-4077F495A37D}"/>
              </a:ext>
            </a:extLst>
          </p:cNvPr>
          <p:cNvGrpSpPr/>
          <p:nvPr/>
        </p:nvGrpSpPr>
        <p:grpSpPr>
          <a:xfrm>
            <a:off x="6782286" y="1214490"/>
            <a:ext cx="1179114" cy="1908540"/>
            <a:chOff x="6782286" y="1448972"/>
            <a:chExt cx="1153551" cy="1674057"/>
          </a:xfrm>
        </p:grpSpPr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D2109A9E-95F5-4298-A8C0-B93136B0E2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2286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23342B72-CA56-45D2-BB96-CDA33709EE31}"/>
                </a:ext>
              </a:extLst>
            </p:cNvPr>
            <p:cNvSpPr/>
            <p:nvPr/>
          </p:nvSpPr>
          <p:spPr>
            <a:xfrm>
              <a:off x="7851431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3A1371D-B824-4048-A2D7-F21BD40BEFE7}"/>
              </a:ext>
            </a:extLst>
          </p:cNvPr>
          <p:cNvGrpSpPr/>
          <p:nvPr/>
        </p:nvGrpSpPr>
        <p:grpSpPr>
          <a:xfrm>
            <a:off x="8779899" y="4213830"/>
            <a:ext cx="1140851" cy="1666766"/>
            <a:chOff x="8408424" y="4061151"/>
            <a:chExt cx="1140851" cy="1666766"/>
          </a:xfrm>
        </p:grpSpPr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882A07C5-6B51-4AE3-ADB3-BB44CDFBA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927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3B0ABD73-EC16-45A7-B951-7AE029769FCE}"/>
                </a:ext>
              </a:extLst>
            </p:cNvPr>
            <p:cNvSpPr/>
            <p:nvPr/>
          </p:nvSpPr>
          <p:spPr>
            <a:xfrm>
              <a:off x="8408424" y="5643511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8C349275-3D6F-4795-98BB-5D9BA722256A}"/>
              </a:ext>
            </a:extLst>
          </p:cNvPr>
          <p:cNvGrpSpPr/>
          <p:nvPr/>
        </p:nvGrpSpPr>
        <p:grpSpPr>
          <a:xfrm>
            <a:off x="4012024" y="4162522"/>
            <a:ext cx="1159901" cy="1702619"/>
            <a:chOff x="4788388" y="4061151"/>
            <a:chExt cx="1159901" cy="1702619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6DA30915-BE99-415F-94E8-01EC3B602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6941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5D020949-4D9C-43EE-89B0-F80FB3CE93CB}"/>
                </a:ext>
              </a:extLst>
            </p:cNvPr>
            <p:cNvSpPr/>
            <p:nvPr/>
          </p:nvSpPr>
          <p:spPr>
            <a:xfrm>
              <a:off x="4788388" y="5679364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8EA0638-2B6B-4CFD-A1AA-EC5462A429DF}"/>
              </a:ext>
            </a:extLst>
          </p:cNvPr>
          <p:cNvSpPr txBox="1"/>
          <p:nvPr/>
        </p:nvSpPr>
        <p:spPr>
          <a:xfrm>
            <a:off x="4228615" y="1428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4FEB2BA-3999-49E9-80A1-CCB2878A8147}"/>
              </a:ext>
            </a:extLst>
          </p:cNvPr>
          <p:cNvSpPr txBox="1"/>
          <p:nvPr/>
        </p:nvSpPr>
        <p:spPr>
          <a:xfrm>
            <a:off x="3364749" y="1938464"/>
            <a:ext cx="347651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B57036E-74D0-4E14-907C-CF692D7077E0}"/>
              </a:ext>
            </a:extLst>
          </p:cNvPr>
          <p:cNvSpPr txBox="1"/>
          <p:nvPr/>
        </p:nvSpPr>
        <p:spPr>
          <a:xfrm>
            <a:off x="1255850" y="43722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6BA62C05-F6EC-4FB0-9800-F8B7F9AC671B}"/>
              </a:ext>
            </a:extLst>
          </p:cNvPr>
          <p:cNvSpPr txBox="1"/>
          <p:nvPr/>
        </p:nvSpPr>
        <p:spPr>
          <a:xfrm>
            <a:off x="400298" y="4908382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6609D78-BCEA-4D84-9DF8-ECF0AB24E467}"/>
              </a:ext>
            </a:extLst>
          </p:cNvPr>
          <p:cNvSpPr txBox="1"/>
          <p:nvPr/>
        </p:nvSpPr>
        <p:spPr>
          <a:xfrm>
            <a:off x="8627468" y="14135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32C6E27-AF89-48EE-BC48-C0D0A38776E7}"/>
              </a:ext>
            </a:extLst>
          </p:cNvPr>
          <p:cNvSpPr txBox="1"/>
          <p:nvPr/>
        </p:nvSpPr>
        <p:spPr>
          <a:xfrm>
            <a:off x="7771916" y="1949618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174848C-7978-4B04-A0DD-341948E7B3E0}"/>
              </a:ext>
            </a:extLst>
          </p:cNvPr>
          <p:cNvSpPr txBox="1"/>
          <p:nvPr/>
        </p:nvSpPr>
        <p:spPr>
          <a:xfrm>
            <a:off x="5968822" y="438343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782574E6-711B-452E-B475-149A32802747}"/>
              </a:ext>
            </a:extLst>
          </p:cNvPr>
          <p:cNvSpPr txBox="1"/>
          <p:nvPr/>
        </p:nvSpPr>
        <p:spPr>
          <a:xfrm>
            <a:off x="5113270" y="4919536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92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61">
        <p15:prstTrans prst="airplane"/>
      </p:transition>
    </mc:Choice>
    <mc:Fallback xmlns="">
      <p:transition spd="slow" advTm="4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2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895">
        <p:checker/>
      </p:transition>
    </mc:Choice>
    <mc:Fallback xmlns="">
      <p:transition spd="slow" advTm="389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2FBD6A4-3CCE-48AC-B65C-882362C34158}"/>
              </a:ext>
            </a:extLst>
          </p:cNvPr>
          <p:cNvSpPr txBox="1"/>
          <p:nvPr/>
        </p:nvSpPr>
        <p:spPr>
          <a:xfrm>
            <a:off x="4631635" y="662609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F1C667B5-BFB9-45FD-926A-26895DEC77E3}"/>
              </a:ext>
            </a:extLst>
          </p:cNvPr>
          <p:cNvSpPr/>
          <p:nvPr/>
        </p:nvSpPr>
        <p:spPr>
          <a:xfrm>
            <a:off x="1685925" y="1871663"/>
            <a:ext cx="2028825" cy="2028825"/>
          </a:xfrm>
          <a:prstGeom prst="ellipse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DC858872-4ECF-4F99-9DF4-D7538D7B71B4}"/>
              </a:ext>
            </a:extLst>
          </p:cNvPr>
          <p:cNvSpPr/>
          <p:nvPr/>
        </p:nvSpPr>
        <p:spPr>
          <a:xfrm>
            <a:off x="5081582" y="4036915"/>
            <a:ext cx="2028825" cy="2028825"/>
          </a:xfrm>
          <a:prstGeom prst="ellipse">
            <a:avLst/>
          </a:prstGeom>
          <a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29DE1F69-F9C2-4CDB-9E41-3FBB06ACCCFD}"/>
              </a:ext>
            </a:extLst>
          </p:cNvPr>
          <p:cNvSpPr/>
          <p:nvPr/>
        </p:nvSpPr>
        <p:spPr>
          <a:xfrm>
            <a:off x="8477249" y="1871662"/>
            <a:ext cx="2028825" cy="2028825"/>
          </a:xfrm>
          <a:prstGeom prst="ellipse">
            <a:avLst/>
          </a:prstGeom>
          <a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28E784A-3FB2-428D-9930-2AEB57283DF4}"/>
              </a:ext>
            </a:extLst>
          </p:cNvPr>
          <p:cNvSpPr/>
          <p:nvPr/>
        </p:nvSpPr>
        <p:spPr>
          <a:xfrm>
            <a:off x="1312562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7A14126-24F2-4E84-ADFC-FFA24EEEE2D8}"/>
              </a:ext>
            </a:extLst>
          </p:cNvPr>
          <p:cNvSpPr/>
          <p:nvPr/>
        </p:nvSpPr>
        <p:spPr>
          <a:xfrm>
            <a:off x="4708225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637EA62-4FCE-4477-819E-BCC5ED30E770}"/>
              </a:ext>
            </a:extLst>
          </p:cNvPr>
          <p:cNvSpPr/>
          <p:nvPr/>
        </p:nvSpPr>
        <p:spPr>
          <a:xfrm>
            <a:off x="8103889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FB34312-9B01-4B68-BD5E-4F7D8B6217FF}"/>
              </a:ext>
            </a:extLst>
          </p:cNvPr>
          <p:cNvSpPr txBox="1"/>
          <p:nvPr/>
        </p:nvSpPr>
        <p:spPr>
          <a:xfrm>
            <a:off x="1558426" y="4228270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15F872F-D55B-47B1-A2D0-454DAC60FEB1}"/>
              </a:ext>
            </a:extLst>
          </p:cNvPr>
          <p:cNvSpPr txBox="1"/>
          <p:nvPr/>
        </p:nvSpPr>
        <p:spPr>
          <a:xfrm>
            <a:off x="4954086" y="2048986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C97197B-C40A-429A-B01D-A25FD3BFA7FE}"/>
              </a:ext>
            </a:extLst>
          </p:cNvPr>
          <p:cNvSpPr txBox="1"/>
          <p:nvPr/>
        </p:nvSpPr>
        <p:spPr>
          <a:xfrm>
            <a:off x="8349755" y="4214240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E86BD89-78E2-4414-B6BD-BDC4BDD4B219}"/>
              </a:ext>
            </a:extLst>
          </p:cNvPr>
          <p:cNvSpPr/>
          <p:nvPr/>
        </p:nvSpPr>
        <p:spPr>
          <a:xfrm>
            <a:off x="7228328" y="828374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67" y="1443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9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565">
        <p14:flip dir="r"/>
      </p:transition>
    </mc:Choice>
    <mc:Fallback xmlns="">
      <p:transition spd="slow" advTm="6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5|0.5|0.6|0.5|0.8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6|0.8|0.6|0.5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6|2.1|0.5|0.7|0.5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8|1.9|0.5|0.7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5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|0.5|0.5|0.6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4|0.5|0.5|0.5|0.6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6|0.6|0.5|0.5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0.8|0.6|0.5|0.6|0.7|0.7|1.1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|0.5|0.6|0.5|0.6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7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4|0.6|0.5|0.5|0.5|0.5|0.5|0.4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|0.3|0.3|0.3|0.4|0.3|0.4|0.3|0.3|0.4|0.4|0.2|0.2|0.2|0.2|0.2|0.2|0.2|0.2|0.2|0.2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1|0.2|0.2|0.1|0.2|0.2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|0.6|0.6|0.5|0.5|1|0.5|0.5|0.9|0.5|0.6|1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6|0.6|0.6|0.7|1.1|0.6|1.8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1.6|0.5|1.6|0.6|0.6|1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6|0.6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5|0.5|0.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ma4jzb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2124</Words>
  <Application>Microsoft Office PowerPoint</Application>
  <PresentationFormat>宽屏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244</cp:revision>
  <dcterms:created xsi:type="dcterms:W3CDTF">2019-07-25T13:21:41Z</dcterms:created>
  <dcterms:modified xsi:type="dcterms:W3CDTF">2023-01-02T08:50:40Z</dcterms:modified>
</cp:coreProperties>
</file>