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1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13"/>
  </p:notesMasterIdLst>
  <p:sldIdLst>
    <p:sldId id="329" r:id="rId3"/>
    <p:sldId id="338" r:id="rId4"/>
    <p:sldId id="328" r:id="rId5"/>
    <p:sldId id="330" r:id="rId6"/>
    <p:sldId id="325" r:id="rId7"/>
    <p:sldId id="296" r:id="rId8"/>
    <p:sldId id="339" r:id="rId9"/>
    <p:sldId id="336" r:id="rId10"/>
    <p:sldId id="340" r:id="rId11"/>
    <p:sldId id="341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3030"/>
    <a:srgbClr val="38240A"/>
    <a:srgbClr val="794041"/>
    <a:srgbClr val="D08147"/>
    <a:srgbClr val="26B4A5"/>
    <a:srgbClr val="40A798"/>
    <a:srgbClr val="05234F"/>
    <a:srgbClr val="F2764D"/>
    <a:srgbClr val="EF532A"/>
    <a:srgbClr val="E7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6314" autoAdjust="0"/>
  </p:normalViewPr>
  <p:slideViewPr>
    <p:cSldViewPr snapToGrid="0" showGuides="1">
      <p:cViewPr varScale="1">
        <p:scale>
          <a:sx n="108" d="100"/>
          <a:sy n="108" d="100"/>
        </p:scale>
        <p:origin x="1044" y="114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B42CF-25B1-48C4-BCF4-1256AACA634B}" type="datetimeFigureOut">
              <a:rPr lang="zh-CN" altLang="en-US" smtClean="0"/>
              <a:t>2022/9/23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EBD25-C082-4F6E-B844-1F627D2737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57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https://www.ypppt.com/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EBD25-C082-4F6E-B844-1F627D2737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81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0266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418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403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28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17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23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09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89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136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83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1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37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2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68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47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8" userDrawn="1">
          <p15:clr>
            <a:srgbClr val="F26B43"/>
          </p15:clr>
        </p15:guide>
        <p15:guide id="2" pos="7242" userDrawn="1">
          <p15:clr>
            <a:srgbClr val="F26B43"/>
          </p15:clr>
        </p15:guide>
        <p15:guide id="3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2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tags" Target="../tags/tag3.xml"/><Relationship Id="rId16" Type="http://schemas.openxmlformats.org/officeDocument/2006/relationships/image" Target="../media/image12.png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pppt.com/jiaocheng/" TargetMode="External"/><Relationship Id="rId3" Type="http://schemas.openxmlformats.org/officeDocument/2006/relationships/hyperlink" Target="https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ypppt.com/tubiao/" TargetMode="External"/><Relationship Id="rId11" Type="http://schemas.openxmlformats.org/officeDocument/2006/relationships/hyperlink" Target="https://www.ypppt.com/kejian/" TargetMode="External"/><Relationship Id="rId5" Type="http://schemas.openxmlformats.org/officeDocument/2006/relationships/hyperlink" Target="https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s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117" Type="http://schemas.openxmlformats.org/officeDocument/2006/relationships/tags" Target="../tags/tag122.xml"/><Relationship Id="rId21" Type="http://schemas.openxmlformats.org/officeDocument/2006/relationships/tags" Target="../tags/tag26.xml"/><Relationship Id="rId42" Type="http://schemas.openxmlformats.org/officeDocument/2006/relationships/tags" Target="../tags/tag47.xml"/><Relationship Id="rId63" Type="http://schemas.openxmlformats.org/officeDocument/2006/relationships/tags" Target="../tags/tag68.xml"/><Relationship Id="rId84" Type="http://schemas.openxmlformats.org/officeDocument/2006/relationships/tags" Target="../tags/tag89.xml"/><Relationship Id="rId138" Type="http://schemas.openxmlformats.org/officeDocument/2006/relationships/tags" Target="../tags/tag143.xml"/><Relationship Id="rId159" Type="http://schemas.openxmlformats.org/officeDocument/2006/relationships/tags" Target="../tags/tag164.xml"/><Relationship Id="rId170" Type="http://schemas.openxmlformats.org/officeDocument/2006/relationships/tags" Target="../tags/tag175.xml"/><Relationship Id="rId191" Type="http://schemas.openxmlformats.org/officeDocument/2006/relationships/tags" Target="../tags/tag196.xml"/><Relationship Id="rId205" Type="http://schemas.openxmlformats.org/officeDocument/2006/relationships/image" Target="../media/image17.png"/><Relationship Id="rId107" Type="http://schemas.openxmlformats.org/officeDocument/2006/relationships/tags" Target="../tags/tag112.xml"/><Relationship Id="rId11" Type="http://schemas.openxmlformats.org/officeDocument/2006/relationships/tags" Target="../tags/tag16.xml"/><Relationship Id="rId32" Type="http://schemas.openxmlformats.org/officeDocument/2006/relationships/tags" Target="../tags/tag37.xml"/><Relationship Id="rId53" Type="http://schemas.openxmlformats.org/officeDocument/2006/relationships/tags" Target="../tags/tag58.xml"/><Relationship Id="rId74" Type="http://schemas.openxmlformats.org/officeDocument/2006/relationships/tags" Target="../tags/tag79.xml"/><Relationship Id="rId128" Type="http://schemas.openxmlformats.org/officeDocument/2006/relationships/tags" Target="../tags/tag133.xml"/><Relationship Id="rId149" Type="http://schemas.openxmlformats.org/officeDocument/2006/relationships/tags" Target="../tags/tag154.xml"/><Relationship Id="rId5" Type="http://schemas.openxmlformats.org/officeDocument/2006/relationships/tags" Target="../tags/tag10.xml"/><Relationship Id="rId95" Type="http://schemas.openxmlformats.org/officeDocument/2006/relationships/tags" Target="../tags/tag100.xml"/><Relationship Id="rId160" Type="http://schemas.openxmlformats.org/officeDocument/2006/relationships/tags" Target="../tags/tag165.xml"/><Relationship Id="rId181" Type="http://schemas.openxmlformats.org/officeDocument/2006/relationships/tags" Target="../tags/tag186.xml"/><Relationship Id="rId22" Type="http://schemas.openxmlformats.org/officeDocument/2006/relationships/tags" Target="../tags/tag27.xml"/><Relationship Id="rId43" Type="http://schemas.openxmlformats.org/officeDocument/2006/relationships/tags" Target="../tags/tag48.xml"/><Relationship Id="rId64" Type="http://schemas.openxmlformats.org/officeDocument/2006/relationships/tags" Target="../tags/tag69.xml"/><Relationship Id="rId118" Type="http://schemas.openxmlformats.org/officeDocument/2006/relationships/tags" Target="../tags/tag123.xml"/><Relationship Id="rId139" Type="http://schemas.openxmlformats.org/officeDocument/2006/relationships/tags" Target="../tags/tag144.xml"/><Relationship Id="rId85" Type="http://schemas.openxmlformats.org/officeDocument/2006/relationships/tags" Target="../tags/tag90.xml"/><Relationship Id="rId150" Type="http://schemas.openxmlformats.org/officeDocument/2006/relationships/tags" Target="../tags/tag155.xml"/><Relationship Id="rId171" Type="http://schemas.openxmlformats.org/officeDocument/2006/relationships/tags" Target="../tags/tag176.xml"/><Relationship Id="rId192" Type="http://schemas.openxmlformats.org/officeDocument/2006/relationships/tags" Target="../tags/tag197.xml"/><Relationship Id="rId206" Type="http://schemas.openxmlformats.org/officeDocument/2006/relationships/image" Target="../media/image18.png"/><Relationship Id="rId12" Type="http://schemas.openxmlformats.org/officeDocument/2006/relationships/tags" Target="../tags/tag17.xml"/><Relationship Id="rId33" Type="http://schemas.openxmlformats.org/officeDocument/2006/relationships/tags" Target="../tags/tag38.xml"/><Relationship Id="rId108" Type="http://schemas.openxmlformats.org/officeDocument/2006/relationships/tags" Target="../tags/tag113.xml"/><Relationship Id="rId129" Type="http://schemas.openxmlformats.org/officeDocument/2006/relationships/tags" Target="../tags/tag134.xml"/><Relationship Id="rId54" Type="http://schemas.openxmlformats.org/officeDocument/2006/relationships/tags" Target="../tags/tag59.xml"/><Relationship Id="rId75" Type="http://schemas.openxmlformats.org/officeDocument/2006/relationships/tags" Target="../tags/tag80.xml"/><Relationship Id="rId96" Type="http://schemas.openxmlformats.org/officeDocument/2006/relationships/tags" Target="../tags/tag101.xml"/><Relationship Id="rId140" Type="http://schemas.openxmlformats.org/officeDocument/2006/relationships/tags" Target="../tags/tag145.xml"/><Relationship Id="rId161" Type="http://schemas.openxmlformats.org/officeDocument/2006/relationships/tags" Target="../tags/tag166.xml"/><Relationship Id="rId182" Type="http://schemas.openxmlformats.org/officeDocument/2006/relationships/tags" Target="../tags/tag187.xml"/><Relationship Id="rId6" Type="http://schemas.openxmlformats.org/officeDocument/2006/relationships/tags" Target="../tags/tag11.xml"/><Relationship Id="rId23" Type="http://schemas.openxmlformats.org/officeDocument/2006/relationships/tags" Target="../tags/tag28.xml"/><Relationship Id="rId119" Type="http://schemas.openxmlformats.org/officeDocument/2006/relationships/tags" Target="../tags/tag124.xml"/><Relationship Id="rId44" Type="http://schemas.openxmlformats.org/officeDocument/2006/relationships/tags" Target="../tags/tag49.xml"/><Relationship Id="rId65" Type="http://schemas.openxmlformats.org/officeDocument/2006/relationships/tags" Target="../tags/tag70.xml"/><Relationship Id="rId86" Type="http://schemas.openxmlformats.org/officeDocument/2006/relationships/tags" Target="../tags/tag91.xml"/><Relationship Id="rId130" Type="http://schemas.openxmlformats.org/officeDocument/2006/relationships/tags" Target="../tags/tag135.xml"/><Relationship Id="rId151" Type="http://schemas.openxmlformats.org/officeDocument/2006/relationships/tags" Target="../tags/tag156.xml"/><Relationship Id="rId172" Type="http://schemas.openxmlformats.org/officeDocument/2006/relationships/tags" Target="../tags/tag177.xml"/><Relationship Id="rId193" Type="http://schemas.openxmlformats.org/officeDocument/2006/relationships/tags" Target="../tags/tag198.xml"/><Relationship Id="rId207" Type="http://schemas.openxmlformats.org/officeDocument/2006/relationships/image" Target="../media/image14.png"/><Relationship Id="rId13" Type="http://schemas.openxmlformats.org/officeDocument/2006/relationships/tags" Target="../tags/tag18.xml"/><Relationship Id="rId109" Type="http://schemas.openxmlformats.org/officeDocument/2006/relationships/tags" Target="../tags/tag114.xml"/><Relationship Id="rId34" Type="http://schemas.openxmlformats.org/officeDocument/2006/relationships/tags" Target="../tags/tag39.xml"/><Relationship Id="rId55" Type="http://schemas.openxmlformats.org/officeDocument/2006/relationships/tags" Target="../tags/tag60.xml"/><Relationship Id="rId76" Type="http://schemas.openxmlformats.org/officeDocument/2006/relationships/tags" Target="../tags/tag81.xml"/><Relationship Id="rId97" Type="http://schemas.openxmlformats.org/officeDocument/2006/relationships/tags" Target="../tags/tag102.xml"/><Relationship Id="rId120" Type="http://schemas.openxmlformats.org/officeDocument/2006/relationships/tags" Target="../tags/tag125.xml"/><Relationship Id="rId141" Type="http://schemas.openxmlformats.org/officeDocument/2006/relationships/tags" Target="../tags/tag146.xml"/><Relationship Id="rId7" Type="http://schemas.openxmlformats.org/officeDocument/2006/relationships/tags" Target="../tags/tag12.xml"/><Relationship Id="rId162" Type="http://schemas.openxmlformats.org/officeDocument/2006/relationships/tags" Target="../tags/tag167.xml"/><Relationship Id="rId183" Type="http://schemas.openxmlformats.org/officeDocument/2006/relationships/tags" Target="../tags/tag188.xml"/><Relationship Id="rId24" Type="http://schemas.openxmlformats.org/officeDocument/2006/relationships/tags" Target="../tags/tag29.xml"/><Relationship Id="rId40" Type="http://schemas.openxmlformats.org/officeDocument/2006/relationships/tags" Target="../tags/tag45.xml"/><Relationship Id="rId45" Type="http://schemas.openxmlformats.org/officeDocument/2006/relationships/tags" Target="../tags/tag50.xml"/><Relationship Id="rId66" Type="http://schemas.openxmlformats.org/officeDocument/2006/relationships/tags" Target="../tags/tag71.xml"/><Relationship Id="rId87" Type="http://schemas.openxmlformats.org/officeDocument/2006/relationships/tags" Target="../tags/tag92.xml"/><Relationship Id="rId110" Type="http://schemas.openxmlformats.org/officeDocument/2006/relationships/tags" Target="../tags/tag115.xml"/><Relationship Id="rId115" Type="http://schemas.openxmlformats.org/officeDocument/2006/relationships/tags" Target="../tags/tag120.xml"/><Relationship Id="rId131" Type="http://schemas.openxmlformats.org/officeDocument/2006/relationships/tags" Target="../tags/tag136.xml"/><Relationship Id="rId136" Type="http://schemas.openxmlformats.org/officeDocument/2006/relationships/tags" Target="../tags/tag141.xml"/><Relationship Id="rId157" Type="http://schemas.openxmlformats.org/officeDocument/2006/relationships/tags" Target="../tags/tag162.xml"/><Relationship Id="rId178" Type="http://schemas.openxmlformats.org/officeDocument/2006/relationships/tags" Target="../tags/tag183.xml"/><Relationship Id="rId61" Type="http://schemas.openxmlformats.org/officeDocument/2006/relationships/tags" Target="../tags/tag66.xml"/><Relationship Id="rId82" Type="http://schemas.openxmlformats.org/officeDocument/2006/relationships/tags" Target="../tags/tag87.xml"/><Relationship Id="rId152" Type="http://schemas.openxmlformats.org/officeDocument/2006/relationships/tags" Target="../tags/tag157.xml"/><Relationship Id="rId173" Type="http://schemas.openxmlformats.org/officeDocument/2006/relationships/tags" Target="../tags/tag178.xml"/><Relationship Id="rId194" Type="http://schemas.openxmlformats.org/officeDocument/2006/relationships/tags" Target="../tags/tag199.xml"/><Relationship Id="rId199" Type="http://schemas.openxmlformats.org/officeDocument/2006/relationships/tags" Target="../tags/tag204.xml"/><Relationship Id="rId203" Type="http://schemas.openxmlformats.org/officeDocument/2006/relationships/slideLayout" Target="../slideLayouts/slideLayout2.xml"/><Relationship Id="rId208" Type="http://schemas.openxmlformats.org/officeDocument/2006/relationships/image" Target="../media/image15.png"/><Relationship Id="rId19" Type="http://schemas.openxmlformats.org/officeDocument/2006/relationships/tags" Target="../tags/tag24.xml"/><Relationship Id="rId14" Type="http://schemas.openxmlformats.org/officeDocument/2006/relationships/tags" Target="../tags/tag19.xml"/><Relationship Id="rId30" Type="http://schemas.openxmlformats.org/officeDocument/2006/relationships/tags" Target="../tags/tag35.xml"/><Relationship Id="rId35" Type="http://schemas.openxmlformats.org/officeDocument/2006/relationships/tags" Target="../tags/tag40.xml"/><Relationship Id="rId56" Type="http://schemas.openxmlformats.org/officeDocument/2006/relationships/tags" Target="../tags/tag61.xml"/><Relationship Id="rId77" Type="http://schemas.openxmlformats.org/officeDocument/2006/relationships/tags" Target="../tags/tag82.xml"/><Relationship Id="rId100" Type="http://schemas.openxmlformats.org/officeDocument/2006/relationships/tags" Target="../tags/tag105.xml"/><Relationship Id="rId105" Type="http://schemas.openxmlformats.org/officeDocument/2006/relationships/tags" Target="../tags/tag110.xml"/><Relationship Id="rId126" Type="http://schemas.openxmlformats.org/officeDocument/2006/relationships/tags" Target="../tags/tag131.xml"/><Relationship Id="rId147" Type="http://schemas.openxmlformats.org/officeDocument/2006/relationships/tags" Target="../tags/tag152.xml"/><Relationship Id="rId168" Type="http://schemas.openxmlformats.org/officeDocument/2006/relationships/tags" Target="../tags/tag173.xml"/><Relationship Id="rId8" Type="http://schemas.openxmlformats.org/officeDocument/2006/relationships/tags" Target="../tags/tag13.xml"/><Relationship Id="rId51" Type="http://schemas.openxmlformats.org/officeDocument/2006/relationships/tags" Target="../tags/tag56.xml"/><Relationship Id="rId72" Type="http://schemas.openxmlformats.org/officeDocument/2006/relationships/tags" Target="../tags/tag77.xml"/><Relationship Id="rId93" Type="http://schemas.openxmlformats.org/officeDocument/2006/relationships/tags" Target="../tags/tag98.xml"/><Relationship Id="rId98" Type="http://schemas.openxmlformats.org/officeDocument/2006/relationships/tags" Target="../tags/tag103.xml"/><Relationship Id="rId121" Type="http://schemas.openxmlformats.org/officeDocument/2006/relationships/tags" Target="../tags/tag126.xml"/><Relationship Id="rId142" Type="http://schemas.openxmlformats.org/officeDocument/2006/relationships/tags" Target="../tags/tag147.xml"/><Relationship Id="rId163" Type="http://schemas.openxmlformats.org/officeDocument/2006/relationships/tags" Target="../tags/tag168.xml"/><Relationship Id="rId184" Type="http://schemas.openxmlformats.org/officeDocument/2006/relationships/tags" Target="../tags/tag189.xml"/><Relationship Id="rId189" Type="http://schemas.openxmlformats.org/officeDocument/2006/relationships/tags" Target="../tags/tag194.xml"/><Relationship Id="rId3" Type="http://schemas.openxmlformats.org/officeDocument/2006/relationships/tags" Target="../tags/tag8.xml"/><Relationship Id="rId25" Type="http://schemas.openxmlformats.org/officeDocument/2006/relationships/tags" Target="../tags/tag30.xml"/><Relationship Id="rId46" Type="http://schemas.openxmlformats.org/officeDocument/2006/relationships/tags" Target="../tags/tag51.xml"/><Relationship Id="rId67" Type="http://schemas.openxmlformats.org/officeDocument/2006/relationships/tags" Target="../tags/tag72.xml"/><Relationship Id="rId116" Type="http://schemas.openxmlformats.org/officeDocument/2006/relationships/tags" Target="../tags/tag121.xml"/><Relationship Id="rId137" Type="http://schemas.openxmlformats.org/officeDocument/2006/relationships/tags" Target="../tags/tag142.xml"/><Relationship Id="rId158" Type="http://schemas.openxmlformats.org/officeDocument/2006/relationships/tags" Target="../tags/tag163.xml"/><Relationship Id="rId20" Type="http://schemas.openxmlformats.org/officeDocument/2006/relationships/tags" Target="../tags/tag25.xml"/><Relationship Id="rId41" Type="http://schemas.openxmlformats.org/officeDocument/2006/relationships/tags" Target="../tags/tag46.xml"/><Relationship Id="rId62" Type="http://schemas.openxmlformats.org/officeDocument/2006/relationships/tags" Target="../tags/tag67.xml"/><Relationship Id="rId83" Type="http://schemas.openxmlformats.org/officeDocument/2006/relationships/tags" Target="../tags/tag88.xml"/><Relationship Id="rId88" Type="http://schemas.openxmlformats.org/officeDocument/2006/relationships/tags" Target="../tags/tag93.xml"/><Relationship Id="rId111" Type="http://schemas.openxmlformats.org/officeDocument/2006/relationships/tags" Target="../tags/tag116.xml"/><Relationship Id="rId132" Type="http://schemas.openxmlformats.org/officeDocument/2006/relationships/tags" Target="../tags/tag137.xml"/><Relationship Id="rId153" Type="http://schemas.openxmlformats.org/officeDocument/2006/relationships/tags" Target="../tags/tag158.xml"/><Relationship Id="rId174" Type="http://schemas.openxmlformats.org/officeDocument/2006/relationships/tags" Target="../tags/tag179.xml"/><Relationship Id="rId179" Type="http://schemas.openxmlformats.org/officeDocument/2006/relationships/tags" Target="../tags/tag184.xml"/><Relationship Id="rId195" Type="http://schemas.openxmlformats.org/officeDocument/2006/relationships/tags" Target="../tags/tag200.xml"/><Relationship Id="rId190" Type="http://schemas.openxmlformats.org/officeDocument/2006/relationships/tags" Target="../tags/tag195.xml"/><Relationship Id="rId204" Type="http://schemas.openxmlformats.org/officeDocument/2006/relationships/image" Target="../media/image16.png"/><Relationship Id="rId15" Type="http://schemas.openxmlformats.org/officeDocument/2006/relationships/tags" Target="../tags/tag20.xml"/><Relationship Id="rId36" Type="http://schemas.openxmlformats.org/officeDocument/2006/relationships/tags" Target="../tags/tag41.xml"/><Relationship Id="rId57" Type="http://schemas.openxmlformats.org/officeDocument/2006/relationships/tags" Target="../tags/tag62.xml"/><Relationship Id="rId106" Type="http://schemas.openxmlformats.org/officeDocument/2006/relationships/tags" Target="../tags/tag111.xml"/><Relationship Id="rId127" Type="http://schemas.openxmlformats.org/officeDocument/2006/relationships/tags" Target="../tags/tag132.xml"/><Relationship Id="rId10" Type="http://schemas.openxmlformats.org/officeDocument/2006/relationships/tags" Target="../tags/tag15.xml"/><Relationship Id="rId31" Type="http://schemas.openxmlformats.org/officeDocument/2006/relationships/tags" Target="../tags/tag36.xml"/><Relationship Id="rId52" Type="http://schemas.openxmlformats.org/officeDocument/2006/relationships/tags" Target="../tags/tag57.xml"/><Relationship Id="rId73" Type="http://schemas.openxmlformats.org/officeDocument/2006/relationships/tags" Target="../tags/tag78.xml"/><Relationship Id="rId78" Type="http://schemas.openxmlformats.org/officeDocument/2006/relationships/tags" Target="../tags/tag83.xml"/><Relationship Id="rId94" Type="http://schemas.openxmlformats.org/officeDocument/2006/relationships/tags" Target="../tags/tag99.xml"/><Relationship Id="rId99" Type="http://schemas.openxmlformats.org/officeDocument/2006/relationships/tags" Target="../tags/tag104.xml"/><Relationship Id="rId101" Type="http://schemas.openxmlformats.org/officeDocument/2006/relationships/tags" Target="../tags/tag106.xml"/><Relationship Id="rId122" Type="http://schemas.openxmlformats.org/officeDocument/2006/relationships/tags" Target="../tags/tag127.xml"/><Relationship Id="rId143" Type="http://schemas.openxmlformats.org/officeDocument/2006/relationships/tags" Target="../tags/tag148.xml"/><Relationship Id="rId148" Type="http://schemas.openxmlformats.org/officeDocument/2006/relationships/tags" Target="../tags/tag153.xml"/><Relationship Id="rId164" Type="http://schemas.openxmlformats.org/officeDocument/2006/relationships/tags" Target="../tags/tag169.xml"/><Relationship Id="rId169" Type="http://schemas.openxmlformats.org/officeDocument/2006/relationships/tags" Target="../tags/tag174.xml"/><Relationship Id="rId185" Type="http://schemas.openxmlformats.org/officeDocument/2006/relationships/tags" Target="../tags/tag190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80" Type="http://schemas.openxmlformats.org/officeDocument/2006/relationships/tags" Target="../tags/tag185.xml"/><Relationship Id="rId26" Type="http://schemas.openxmlformats.org/officeDocument/2006/relationships/tags" Target="../tags/tag31.xml"/><Relationship Id="rId47" Type="http://schemas.openxmlformats.org/officeDocument/2006/relationships/tags" Target="../tags/tag52.xml"/><Relationship Id="rId68" Type="http://schemas.openxmlformats.org/officeDocument/2006/relationships/tags" Target="../tags/tag73.xml"/><Relationship Id="rId89" Type="http://schemas.openxmlformats.org/officeDocument/2006/relationships/tags" Target="../tags/tag94.xml"/><Relationship Id="rId112" Type="http://schemas.openxmlformats.org/officeDocument/2006/relationships/tags" Target="../tags/tag117.xml"/><Relationship Id="rId133" Type="http://schemas.openxmlformats.org/officeDocument/2006/relationships/tags" Target="../tags/tag138.xml"/><Relationship Id="rId154" Type="http://schemas.openxmlformats.org/officeDocument/2006/relationships/tags" Target="../tags/tag159.xml"/><Relationship Id="rId175" Type="http://schemas.openxmlformats.org/officeDocument/2006/relationships/tags" Target="../tags/tag180.xml"/><Relationship Id="rId196" Type="http://schemas.openxmlformats.org/officeDocument/2006/relationships/tags" Target="../tags/tag201.xml"/><Relationship Id="rId200" Type="http://schemas.openxmlformats.org/officeDocument/2006/relationships/tags" Target="../tags/tag205.xml"/><Relationship Id="rId16" Type="http://schemas.openxmlformats.org/officeDocument/2006/relationships/tags" Target="../tags/tag21.xml"/><Relationship Id="rId37" Type="http://schemas.openxmlformats.org/officeDocument/2006/relationships/tags" Target="../tags/tag42.xml"/><Relationship Id="rId58" Type="http://schemas.openxmlformats.org/officeDocument/2006/relationships/tags" Target="../tags/tag63.xml"/><Relationship Id="rId79" Type="http://schemas.openxmlformats.org/officeDocument/2006/relationships/tags" Target="../tags/tag84.xml"/><Relationship Id="rId102" Type="http://schemas.openxmlformats.org/officeDocument/2006/relationships/tags" Target="../tags/tag107.xml"/><Relationship Id="rId123" Type="http://schemas.openxmlformats.org/officeDocument/2006/relationships/tags" Target="../tags/tag128.xml"/><Relationship Id="rId144" Type="http://schemas.openxmlformats.org/officeDocument/2006/relationships/tags" Target="../tags/tag149.xml"/><Relationship Id="rId90" Type="http://schemas.openxmlformats.org/officeDocument/2006/relationships/tags" Target="../tags/tag95.xml"/><Relationship Id="rId165" Type="http://schemas.openxmlformats.org/officeDocument/2006/relationships/tags" Target="../tags/tag170.xml"/><Relationship Id="rId186" Type="http://schemas.openxmlformats.org/officeDocument/2006/relationships/tags" Target="../tags/tag191.xml"/><Relationship Id="rId27" Type="http://schemas.openxmlformats.org/officeDocument/2006/relationships/tags" Target="../tags/tag32.xml"/><Relationship Id="rId48" Type="http://schemas.openxmlformats.org/officeDocument/2006/relationships/tags" Target="../tags/tag53.xml"/><Relationship Id="rId69" Type="http://schemas.openxmlformats.org/officeDocument/2006/relationships/tags" Target="../tags/tag74.xml"/><Relationship Id="rId113" Type="http://schemas.openxmlformats.org/officeDocument/2006/relationships/tags" Target="../tags/tag118.xml"/><Relationship Id="rId134" Type="http://schemas.openxmlformats.org/officeDocument/2006/relationships/tags" Target="../tags/tag139.xml"/><Relationship Id="rId80" Type="http://schemas.openxmlformats.org/officeDocument/2006/relationships/tags" Target="../tags/tag85.xml"/><Relationship Id="rId155" Type="http://schemas.openxmlformats.org/officeDocument/2006/relationships/tags" Target="../tags/tag160.xml"/><Relationship Id="rId176" Type="http://schemas.openxmlformats.org/officeDocument/2006/relationships/tags" Target="../tags/tag181.xml"/><Relationship Id="rId197" Type="http://schemas.openxmlformats.org/officeDocument/2006/relationships/tags" Target="../tags/tag202.xml"/><Relationship Id="rId201" Type="http://schemas.openxmlformats.org/officeDocument/2006/relationships/tags" Target="../tags/tag206.xml"/><Relationship Id="rId17" Type="http://schemas.openxmlformats.org/officeDocument/2006/relationships/tags" Target="../tags/tag22.xml"/><Relationship Id="rId38" Type="http://schemas.openxmlformats.org/officeDocument/2006/relationships/tags" Target="../tags/tag43.xml"/><Relationship Id="rId59" Type="http://schemas.openxmlformats.org/officeDocument/2006/relationships/tags" Target="../tags/tag64.xml"/><Relationship Id="rId103" Type="http://schemas.openxmlformats.org/officeDocument/2006/relationships/tags" Target="../tags/tag108.xml"/><Relationship Id="rId124" Type="http://schemas.openxmlformats.org/officeDocument/2006/relationships/tags" Target="../tags/tag129.xml"/><Relationship Id="rId70" Type="http://schemas.openxmlformats.org/officeDocument/2006/relationships/tags" Target="../tags/tag75.xml"/><Relationship Id="rId91" Type="http://schemas.openxmlformats.org/officeDocument/2006/relationships/tags" Target="../tags/tag96.xml"/><Relationship Id="rId145" Type="http://schemas.openxmlformats.org/officeDocument/2006/relationships/tags" Target="../tags/tag150.xml"/><Relationship Id="rId166" Type="http://schemas.openxmlformats.org/officeDocument/2006/relationships/tags" Target="../tags/tag171.xml"/><Relationship Id="rId187" Type="http://schemas.openxmlformats.org/officeDocument/2006/relationships/tags" Target="../tags/tag192.xml"/><Relationship Id="rId1" Type="http://schemas.openxmlformats.org/officeDocument/2006/relationships/tags" Target="../tags/tag6.xml"/><Relationship Id="rId28" Type="http://schemas.openxmlformats.org/officeDocument/2006/relationships/tags" Target="../tags/tag33.xml"/><Relationship Id="rId49" Type="http://schemas.openxmlformats.org/officeDocument/2006/relationships/tags" Target="../tags/tag54.xml"/><Relationship Id="rId114" Type="http://schemas.openxmlformats.org/officeDocument/2006/relationships/tags" Target="../tags/tag119.xml"/><Relationship Id="rId60" Type="http://schemas.openxmlformats.org/officeDocument/2006/relationships/tags" Target="../tags/tag65.xml"/><Relationship Id="rId81" Type="http://schemas.openxmlformats.org/officeDocument/2006/relationships/tags" Target="../tags/tag86.xml"/><Relationship Id="rId135" Type="http://schemas.openxmlformats.org/officeDocument/2006/relationships/tags" Target="../tags/tag140.xml"/><Relationship Id="rId156" Type="http://schemas.openxmlformats.org/officeDocument/2006/relationships/tags" Target="../tags/tag161.xml"/><Relationship Id="rId177" Type="http://schemas.openxmlformats.org/officeDocument/2006/relationships/tags" Target="../tags/tag182.xml"/><Relationship Id="rId198" Type="http://schemas.openxmlformats.org/officeDocument/2006/relationships/tags" Target="../tags/tag203.xml"/><Relationship Id="rId202" Type="http://schemas.openxmlformats.org/officeDocument/2006/relationships/tags" Target="../tags/tag207.xml"/><Relationship Id="rId18" Type="http://schemas.openxmlformats.org/officeDocument/2006/relationships/tags" Target="../tags/tag23.xml"/><Relationship Id="rId39" Type="http://schemas.openxmlformats.org/officeDocument/2006/relationships/tags" Target="../tags/tag44.xml"/><Relationship Id="rId50" Type="http://schemas.openxmlformats.org/officeDocument/2006/relationships/tags" Target="../tags/tag55.xml"/><Relationship Id="rId104" Type="http://schemas.openxmlformats.org/officeDocument/2006/relationships/tags" Target="../tags/tag109.xml"/><Relationship Id="rId125" Type="http://schemas.openxmlformats.org/officeDocument/2006/relationships/tags" Target="../tags/tag130.xml"/><Relationship Id="rId146" Type="http://schemas.openxmlformats.org/officeDocument/2006/relationships/tags" Target="../tags/tag151.xml"/><Relationship Id="rId167" Type="http://schemas.openxmlformats.org/officeDocument/2006/relationships/tags" Target="../tags/tag172.xml"/><Relationship Id="rId188" Type="http://schemas.openxmlformats.org/officeDocument/2006/relationships/tags" Target="../tags/tag193.xml"/><Relationship Id="rId71" Type="http://schemas.openxmlformats.org/officeDocument/2006/relationships/tags" Target="../tags/tag76.xml"/><Relationship Id="rId92" Type="http://schemas.openxmlformats.org/officeDocument/2006/relationships/tags" Target="../tags/tag97.xml"/><Relationship Id="rId2" Type="http://schemas.openxmlformats.org/officeDocument/2006/relationships/tags" Target="../tags/tag7.xml"/><Relationship Id="rId29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4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tags" Target="../tags/tag324.xml"/><Relationship Id="rId299" Type="http://schemas.openxmlformats.org/officeDocument/2006/relationships/tags" Target="../tags/tag506.xml"/><Relationship Id="rId21" Type="http://schemas.openxmlformats.org/officeDocument/2006/relationships/tags" Target="../tags/tag228.xml"/><Relationship Id="rId63" Type="http://schemas.openxmlformats.org/officeDocument/2006/relationships/tags" Target="../tags/tag270.xml"/><Relationship Id="rId159" Type="http://schemas.openxmlformats.org/officeDocument/2006/relationships/tags" Target="../tags/tag366.xml"/><Relationship Id="rId324" Type="http://schemas.openxmlformats.org/officeDocument/2006/relationships/tags" Target="../tags/tag531.xml"/><Relationship Id="rId170" Type="http://schemas.openxmlformats.org/officeDocument/2006/relationships/tags" Target="../tags/tag377.xml"/><Relationship Id="rId226" Type="http://schemas.openxmlformats.org/officeDocument/2006/relationships/tags" Target="../tags/tag433.xml"/><Relationship Id="rId268" Type="http://schemas.openxmlformats.org/officeDocument/2006/relationships/tags" Target="../tags/tag475.xml"/><Relationship Id="rId32" Type="http://schemas.openxmlformats.org/officeDocument/2006/relationships/tags" Target="../tags/tag239.xml"/><Relationship Id="rId74" Type="http://schemas.openxmlformats.org/officeDocument/2006/relationships/tags" Target="../tags/tag281.xml"/><Relationship Id="rId128" Type="http://schemas.openxmlformats.org/officeDocument/2006/relationships/tags" Target="../tags/tag335.xml"/><Relationship Id="rId335" Type="http://schemas.openxmlformats.org/officeDocument/2006/relationships/tags" Target="../tags/tag542.xml"/><Relationship Id="rId5" Type="http://schemas.openxmlformats.org/officeDocument/2006/relationships/tags" Target="../tags/tag212.xml"/><Relationship Id="rId181" Type="http://schemas.openxmlformats.org/officeDocument/2006/relationships/tags" Target="../tags/tag388.xml"/><Relationship Id="rId237" Type="http://schemas.openxmlformats.org/officeDocument/2006/relationships/tags" Target="../tags/tag444.xml"/><Relationship Id="rId279" Type="http://schemas.openxmlformats.org/officeDocument/2006/relationships/tags" Target="../tags/tag486.xml"/><Relationship Id="rId43" Type="http://schemas.openxmlformats.org/officeDocument/2006/relationships/tags" Target="../tags/tag250.xml"/><Relationship Id="rId139" Type="http://schemas.openxmlformats.org/officeDocument/2006/relationships/tags" Target="../tags/tag346.xml"/><Relationship Id="rId290" Type="http://schemas.openxmlformats.org/officeDocument/2006/relationships/tags" Target="../tags/tag497.xml"/><Relationship Id="rId304" Type="http://schemas.openxmlformats.org/officeDocument/2006/relationships/tags" Target="../tags/tag511.xml"/><Relationship Id="rId346" Type="http://schemas.openxmlformats.org/officeDocument/2006/relationships/image" Target="../media/image15.png"/><Relationship Id="rId85" Type="http://schemas.openxmlformats.org/officeDocument/2006/relationships/tags" Target="../tags/tag292.xml"/><Relationship Id="rId150" Type="http://schemas.openxmlformats.org/officeDocument/2006/relationships/tags" Target="../tags/tag357.xml"/><Relationship Id="rId192" Type="http://schemas.openxmlformats.org/officeDocument/2006/relationships/tags" Target="../tags/tag399.xml"/><Relationship Id="rId206" Type="http://schemas.openxmlformats.org/officeDocument/2006/relationships/tags" Target="../tags/tag413.xml"/><Relationship Id="rId248" Type="http://schemas.openxmlformats.org/officeDocument/2006/relationships/tags" Target="../tags/tag455.xml"/><Relationship Id="rId12" Type="http://schemas.openxmlformats.org/officeDocument/2006/relationships/tags" Target="../tags/tag219.xml"/><Relationship Id="rId108" Type="http://schemas.openxmlformats.org/officeDocument/2006/relationships/tags" Target="../tags/tag315.xml"/><Relationship Id="rId315" Type="http://schemas.openxmlformats.org/officeDocument/2006/relationships/tags" Target="../tags/tag522.xml"/><Relationship Id="rId54" Type="http://schemas.openxmlformats.org/officeDocument/2006/relationships/tags" Target="../tags/tag261.xml"/><Relationship Id="rId96" Type="http://schemas.openxmlformats.org/officeDocument/2006/relationships/tags" Target="../tags/tag303.xml"/><Relationship Id="rId161" Type="http://schemas.openxmlformats.org/officeDocument/2006/relationships/tags" Target="../tags/tag368.xml"/><Relationship Id="rId217" Type="http://schemas.openxmlformats.org/officeDocument/2006/relationships/tags" Target="../tags/tag424.xml"/><Relationship Id="rId259" Type="http://schemas.openxmlformats.org/officeDocument/2006/relationships/tags" Target="../tags/tag466.xml"/><Relationship Id="rId23" Type="http://schemas.openxmlformats.org/officeDocument/2006/relationships/tags" Target="../tags/tag230.xml"/><Relationship Id="rId119" Type="http://schemas.openxmlformats.org/officeDocument/2006/relationships/tags" Target="../tags/tag326.xml"/><Relationship Id="rId270" Type="http://schemas.openxmlformats.org/officeDocument/2006/relationships/tags" Target="../tags/tag477.xml"/><Relationship Id="rId326" Type="http://schemas.openxmlformats.org/officeDocument/2006/relationships/tags" Target="../tags/tag533.xml"/><Relationship Id="rId65" Type="http://schemas.openxmlformats.org/officeDocument/2006/relationships/tags" Target="../tags/tag272.xml"/><Relationship Id="rId130" Type="http://schemas.openxmlformats.org/officeDocument/2006/relationships/tags" Target="../tags/tag337.xml"/><Relationship Id="rId172" Type="http://schemas.openxmlformats.org/officeDocument/2006/relationships/tags" Target="../tags/tag379.xml"/><Relationship Id="rId228" Type="http://schemas.openxmlformats.org/officeDocument/2006/relationships/tags" Target="../tags/tag435.xml"/><Relationship Id="rId281" Type="http://schemas.openxmlformats.org/officeDocument/2006/relationships/tags" Target="../tags/tag488.xml"/><Relationship Id="rId337" Type="http://schemas.openxmlformats.org/officeDocument/2006/relationships/tags" Target="../tags/tag544.xml"/><Relationship Id="rId34" Type="http://schemas.openxmlformats.org/officeDocument/2006/relationships/tags" Target="../tags/tag241.xml"/><Relationship Id="rId76" Type="http://schemas.openxmlformats.org/officeDocument/2006/relationships/tags" Target="../tags/tag283.xml"/><Relationship Id="rId141" Type="http://schemas.openxmlformats.org/officeDocument/2006/relationships/tags" Target="../tags/tag348.xml"/><Relationship Id="rId7" Type="http://schemas.openxmlformats.org/officeDocument/2006/relationships/tags" Target="../tags/tag214.xml"/><Relationship Id="rId183" Type="http://schemas.openxmlformats.org/officeDocument/2006/relationships/tags" Target="../tags/tag390.xml"/><Relationship Id="rId239" Type="http://schemas.openxmlformats.org/officeDocument/2006/relationships/tags" Target="../tags/tag446.xml"/><Relationship Id="rId250" Type="http://schemas.openxmlformats.org/officeDocument/2006/relationships/tags" Target="../tags/tag457.xml"/><Relationship Id="rId292" Type="http://schemas.openxmlformats.org/officeDocument/2006/relationships/tags" Target="../tags/tag499.xml"/><Relationship Id="rId306" Type="http://schemas.openxmlformats.org/officeDocument/2006/relationships/tags" Target="../tags/tag513.xml"/><Relationship Id="rId45" Type="http://schemas.openxmlformats.org/officeDocument/2006/relationships/tags" Target="../tags/tag252.xml"/><Relationship Id="rId87" Type="http://schemas.openxmlformats.org/officeDocument/2006/relationships/tags" Target="../tags/tag294.xml"/><Relationship Id="rId110" Type="http://schemas.openxmlformats.org/officeDocument/2006/relationships/tags" Target="../tags/tag317.xml"/><Relationship Id="rId152" Type="http://schemas.openxmlformats.org/officeDocument/2006/relationships/tags" Target="../tags/tag359.xml"/><Relationship Id="rId194" Type="http://schemas.openxmlformats.org/officeDocument/2006/relationships/tags" Target="../tags/tag401.xml"/><Relationship Id="rId208" Type="http://schemas.openxmlformats.org/officeDocument/2006/relationships/tags" Target="../tags/tag415.xml"/><Relationship Id="rId261" Type="http://schemas.openxmlformats.org/officeDocument/2006/relationships/tags" Target="../tags/tag468.xml"/><Relationship Id="rId14" Type="http://schemas.openxmlformats.org/officeDocument/2006/relationships/tags" Target="../tags/tag221.xml"/><Relationship Id="rId35" Type="http://schemas.openxmlformats.org/officeDocument/2006/relationships/tags" Target="../tags/tag242.xml"/><Relationship Id="rId56" Type="http://schemas.openxmlformats.org/officeDocument/2006/relationships/tags" Target="../tags/tag263.xml"/><Relationship Id="rId77" Type="http://schemas.openxmlformats.org/officeDocument/2006/relationships/tags" Target="../tags/tag284.xml"/><Relationship Id="rId100" Type="http://schemas.openxmlformats.org/officeDocument/2006/relationships/tags" Target="../tags/tag307.xml"/><Relationship Id="rId282" Type="http://schemas.openxmlformats.org/officeDocument/2006/relationships/tags" Target="../tags/tag489.xml"/><Relationship Id="rId317" Type="http://schemas.openxmlformats.org/officeDocument/2006/relationships/tags" Target="../tags/tag524.xml"/><Relationship Id="rId338" Type="http://schemas.openxmlformats.org/officeDocument/2006/relationships/tags" Target="../tags/tag545.xml"/><Relationship Id="rId8" Type="http://schemas.openxmlformats.org/officeDocument/2006/relationships/tags" Target="../tags/tag215.xml"/><Relationship Id="rId98" Type="http://schemas.openxmlformats.org/officeDocument/2006/relationships/tags" Target="../tags/tag305.xml"/><Relationship Id="rId121" Type="http://schemas.openxmlformats.org/officeDocument/2006/relationships/tags" Target="../tags/tag328.xml"/><Relationship Id="rId142" Type="http://schemas.openxmlformats.org/officeDocument/2006/relationships/tags" Target="../tags/tag349.xml"/><Relationship Id="rId163" Type="http://schemas.openxmlformats.org/officeDocument/2006/relationships/tags" Target="../tags/tag370.xml"/><Relationship Id="rId184" Type="http://schemas.openxmlformats.org/officeDocument/2006/relationships/tags" Target="../tags/tag391.xml"/><Relationship Id="rId219" Type="http://schemas.openxmlformats.org/officeDocument/2006/relationships/tags" Target="../tags/tag426.xml"/><Relationship Id="rId230" Type="http://schemas.openxmlformats.org/officeDocument/2006/relationships/tags" Target="../tags/tag437.xml"/><Relationship Id="rId251" Type="http://schemas.openxmlformats.org/officeDocument/2006/relationships/tags" Target="../tags/tag458.xml"/><Relationship Id="rId25" Type="http://schemas.openxmlformats.org/officeDocument/2006/relationships/tags" Target="../tags/tag232.xml"/><Relationship Id="rId46" Type="http://schemas.openxmlformats.org/officeDocument/2006/relationships/tags" Target="../tags/tag253.xml"/><Relationship Id="rId67" Type="http://schemas.openxmlformats.org/officeDocument/2006/relationships/tags" Target="../tags/tag274.xml"/><Relationship Id="rId272" Type="http://schemas.openxmlformats.org/officeDocument/2006/relationships/tags" Target="../tags/tag479.xml"/><Relationship Id="rId293" Type="http://schemas.openxmlformats.org/officeDocument/2006/relationships/tags" Target="../tags/tag500.xml"/><Relationship Id="rId307" Type="http://schemas.openxmlformats.org/officeDocument/2006/relationships/tags" Target="../tags/tag514.xml"/><Relationship Id="rId328" Type="http://schemas.openxmlformats.org/officeDocument/2006/relationships/tags" Target="../tags/tag535.xml"/><Relationship Id="rId88" Type="http://schemas.openxmlformats.org/officeDocument/2006/relationships/tags" Target="../tags/tag295.xml"/><Relationship Id="rId111" Type="http://schemas.openxmlformats.org/officeDocument/2006/relationships/tags" Target="../tags/tag318.xml"/><Relationship Id="rId132" Type="http://schemas.openxmlformats.org/officeDocument/2006/relationships/tags" Target="../tags/tag339.xml"/><Relationship Id="rId153" Type="http://schemas.openxmlformats.org/officeDocument/2006/relationships/tags" Target="../tags/tag360.xml"/><Relationship Id="rId174" Type="http://schemas.openxmlformats.org/officeDocument/2006/relationships/tags" Target="../tags/tag381.xml"/><Relationship Id="rId195" Type="http://schemas.openxmlformats.org/officeDocument/2006/relationships/tags" Target="../tags/tag402.xml"/><Relationship Id="rId209" Type="http://schemas.openxmlformats.org/officeDocument/2006/relationships/tags" Target="../tags/tag416.xml"/><Relationship Id="rId220" Type="http://schemas.openxmlformats.org/officeDocument/2006/relationships/tags" Target="../tags/tag427.xml"/><Relationship Id="rId241" Type="http://schemas.openxmlformats.org/officeDocument/2006/relationships/tags" Target="../tags/tag448.xml"/><Relationship Id="rId15" Type="http://schemas.openxmlformats.org/officeDocument/2006/relationships/tags" Target="../tags/tag222.xml"/><Relationship Id="rId36" Type="http://schemas.openxmlformats.org/officeDocument/2006/relationships/tags" Target="../tags/tag243.xml"/><Relationship Id="rId57" Type="http://schemas.openxmlformats.org/officeDocument/2006/relationships/tags" Target="../tags/tag264.xml"/><Relationship Id="rId262" Type="http://schemas.openxmlformats.org/officeDocument/2006/relationships/tags" Target="../tags/tag469.xml"/><Relationship Id="rId283" Type="http://schemas.openxmlformats.org/officeDocument/2006/relationships/tags" Target="../tags/tag490.xml"/><Relationship Id="rId318" Type="http://schemas.openxmlformats.org/officeDocument/2006/relationships/tags" Target="../tags/tag525.xml"/><Relationship Id="rId339" Type="http://schemas.openxmlformats.org/officeDocument/2006/relationships/tags" Target="../tags/tag546.xml"/><Relationship Id="rId78" Type="http://schemas.openxmlformats.org/officeDocument/2006/relationships/tags" Target="../tags/tag285.xml"/><Relationship Id="rId99" Type="http://schemas.openxmlformats.org/officeDocument/2006/relationships/tags" Target="../tags/tag306.xml"/><Relationship Id="rId101" Type="http://schemas.openxmlformats.org/officeDocument/2006/relationships/tags" Target="../tags/tag308.xml"/><Relationship Id="rId122" Type="http://schemas.openxmlformats.org/officeDocument/2006/relationships/tags" Target="../tags/tag329.xml"/><Relationship Id="rId143" Type="http://schemas.openxmlformats.org/officeDocument/2006/relationships/tags" Target="../tags/tag350.xml"/><Relationship Id="rId164" Type="http://schemas.openxmlformats.org/officeDocument/2006/relationships/tags" Target="../tags/tag371.xml"/><Relationship Id="rId185" Type="http://schemas.openxmlformats.org/officeDocument/2006/relationships/tags" Target="../tags/tag392.xml"/><Relationship Id="rId9" Type="http://schemas.openxmlformats.org/officeDocument/2006/relationships/tags" Target="../tags/tag216.xml"/><Relationship Id="rId210" Type="http://schemas.openxmlformats.org/officeDocument/2006/relationships/tags" Target="../tags/tag417.xml"/><Relationship Id="rId26" Type="http://schemas.openxmlformats.org/officeDocument/2006/relationships/tags" Target="../tags/tag233.xml"/><Relationship Id="rId231" Type="http://schemas.openxmlformats.org/officeDocument/2006/relationships/tags" Target="../tags/tag438.xml"/><Relationship Id="rId252" Type="http://schemas.openxmlformats.org/officeDocument/2006/relationships/tags" Target="../tags/tag459.xml"/><Relationship Id="rId273" Type="http://schemas.openxmlformats.org/officeDocument/2006/relationships/tags" Target="../tags/tag480.xml"/><Relationship Id="rId294" Type="http://schemas.openxmlformats.org/officeDocument/2006/relationships/tags" Target="../tags/tag501.xml"/><Relationship Id="rId308" Type="http://schemas.openxmlformats.org/officeDocument/2006/relationships/tags" Target="../tags/tag515.xml"/><Relationship Id="rId329" Type="http://schemas.openxmlformats.org/officeDocument/2006/relationships/tags" Target="../tags/tag536.xml"/><Relationship Id="rId47" Type="http://schemas.openxmlformats.org/officeDocument/2006/relationships/tags" Target="../tags/tag254.xml"/><Relationship Id="rId68" Type="http://schemas.openxmlformats.org/officeDocument/2006/relationships/tags" Target="../tags/tag275.xml"/><Relationship Id="rId89" Type="http://schemas.openxmlformats.org/officeDocument/2006/relationships/tags" Target="../tags/tag296.xml"/><Relationship Id="rId112" Type="http://schemas.openxmlformats.org/officeDocument/2006/relationships/tags" Target="../tags/tag319.xml"/><Relationship Id="rId133" Type="http://schemas.openxmlformats.org/officeDocument/2006/relationships/tags" Target="../tags/tag340.xml"/><Relationship Id="rId154" Type="http://schemas.openxmlformats.org/officeDocument/2006/relationships/tags" Target="../tags/tag361.xml"/><Relationship Id="rId175" Type="http://schemas.openxmlformats.org/officeDocument/2006/relationships/tags" Target="../tags/tag382.xml"/><Relationship Id="rId340" Type="http://schemas.openxmlformats.org/officeDocument/2006/relationships/tags" Target="../tags/tag547.xml"/><Relationship Id="rId196" Type="http://schemas.openxmlformats.org/officeDocument/2006/relationships/tags" Target="../tags/tag403.xml"/><Relationship Id="rId200" Type="http://schemas.openxmlformats.org/officeDocument/2006/relationships/tags" Target="../tags/tag407.xml"/><Relationship Id="rId16" Type="http://schemas.openxmlformats.org/officeDocument/2006/relationships/tags" Target="../tags/tag223.xml"/><Relationship Id="rId221" Type="http://schemas.openxmlformats.org/officeDocument/2006/relationships/tags" Target="../tags/tag428.xml"/><Relationship Id="rId242" Type="http://schemas.openxmlformats.org/officeDocument/2006/relationships/tags" Target="../tags/tag449.xml"/><Relationship Id="rId263" Type="http://schemas.openxmlformats.org/officeDocument/2006/relationships/tags" Target="../tags/tag470.xml"/><Relationship Id="rId284" Type="http://schemas.openxmlformats.org/officeDocument/2006/relationships/tags" Target="../tags/tag491.xml"/><Relationship Id="rId319" Type="http://schemas.openxmlformats.org/officeDocument/2006/relationships/tags" Target="../tags/tag526.xml"/><Relationship Id="rId37" Type="http://schemas.openxmlformats.org/officeDocument/2006/relationships/tags" Target="../tags/tag244.xml"/><Relationship Id="rId58" Type="http://schemas.openxmlformats.org/officeDocument/2006/relationships/tags" Target="../tags/tag265.xml"/><Relationship Id="rId79" Type="http://schemas.openxmlformats.org/officeDocument/2006/relationships/tags" Target="../tags/tag286.xml"/><Relationship Id="rId102" Type="http://schemas.openxmlformats.org/officeDocument/2006/relationships/tags" Target="../tags/tag309.xml"/><Relationship Id="rId123" Type="http://schemas.openxmlformats.org/officeDocument/2006/relationships/tags" Target="../tags/tag330.xml"/><Relationship Id="rId144" Type="http://schemas.openxmlformats.org/officeDocument/2006/relationships/tags" Target="../tags/tag351.xml"/><Relationship Id="rId330" Type="http://schemas.openxmlformats.org/officeDocument/2006/relationships/tags" Target="../tags/tag537.xml"/><Relationship Id="rId90" Type="http://schemas.openxmlformats.org/officeDocument/2006/relationships/tags" Target="../tags/tag297.xml"/><Relationship Id="rId165" Type="http://schemas.openxmlformats.org/officeDocument/2006/relationships/tags" Target="../tags/tag372.xml"/><Relationship Id="rId186" Type="http://schemas.openxmlformats.org/officeDocument/2006/relationships/tags" Target="../tags/tag393.xml"/><Relationship Id="rId211" Type="http://schemas.openxmlformats.org/officeDocument/2006/relationships/tags" Target="../tags/tag418.xml"/><Relationship Id="rId232" Type="http://schemas.openxmlformats.org/officeDocument/2006/relationships/tags" Target="../tags/tag439.xml"/><Relationship Id="rId253" Type="http://schemas.openxmlformats.org/officeDocument/2006/relationships/tags" Target="../tags/tag460.xml"/><Relationship Id="rId274" Type="http://schemas.openxmlformats.org/officeDocument/2006/relationships/tags" Target="../tags/tag481.xml"/><Relationship Id="rId295" Type="http://schemas.openxmlformats.org/officeDocument/2006/relationships/tags" Target="../tags/tag502.xml"/><Relationship Id="rId309" Type="http://schemas.openxmlformats.org/officeDocument/2006/relationships/tags" Target="../tags/tag516.xml"/><Relationship Id="rId27" Type="http://schemas.openxmlformats.org/officeDocument/2006/relationships/tags" Target="../tags/tag234.xml"/><Relationship Id="rId48" Type="http://schemas.openxmlformats.org/officeDocument/2006/relationships/tags" Target="../tags/tag255.xml"/><Relationship Id="rId69" Type="http://schemas.openxmlformats.org/officeDocument/2006/relationships/tags" Target="../tags/tag276.xml"/><Relationship Id="rId113" Type="http://schemas.openxmlformats.org/officeDocument/2006/relationships/tags" Target="../tags/tag320.xml"/><Relationship Id="rId134" Type="http://schemas.openxmlformats.org/officeDocument/2006/relationships/tags" Target="../tags/tag341.xml"/><Relationship Id="rId320" Type="http://schemas.openxmlformats.org/officeDocument/2006/relationships/tags" Target="../tags/tag527.xml"/><Relationship Id="rId80" Type="http://schemas.openxmlformats.org/officeDocument/2006/relationships/tags" Target="../tags/tag287.xml"/><Relationship Id="rId155" Type="http://schemas.openxmlformats.org/officeDocument/2006/relationships/tags" Target="../tags/tag362.xml"/><Relationship Id="rId176" Type="http://schemas.openxmlformats.org/officeDocument/2006/relationships/tags" Target="../tags/tag383.xml"/><Relationship Id="rId197" Type="http://schemas.openxmlformats.org/officeDocument/2006/relationships/tags" Target="../tags/tag404.xml"/><Relationship Id="rId341" Type="http://schemas.openxmlformats.org/officeDocument/2006/relationships/tags" Target="../tags/tag548.xml"/><Relationship Id="rId201" Type="http://schemas.openxmlformats.org/officeDocument/2006/relationships/tags" Target="../tags/tag408.xml"/><Relationship Id="rId222" Type="http://schemas.openxmlformats.org/officeDocument/2006/relationships/tags" Target="../tags/tag429.xml"/><Relationship Id="rId243" Type="http://schemas.openxmlformats.org/officeDocument/2006/relationships/tags" Target="../tags/tag450.xml"/><Relationship Id="rId264" Type="http://schemas.openxmlformats.org/officeDocument/2006/relationships/tags" Target="../tags/tag471.xml"/><Relationship Id="rId285" Type="http://schemas.openxmlformats.org/officeDocument/2006/relationships/tags" Target="../tags/tag492.xml"/><Relationship Id="rId17" Type="http://schemas.openxmlformats.org/officeDocument/2006/relationships/tags" Target="../tags/tag224.xml"/><Relationship Id="rId38" Type="http://schemas.openxmlformats.org/officeDocument/2006/relationships/tags" Target="../tags/tag245.xml"/><Relationship Id="rId59" Type="http://schemas.openxmlformats.org/officeDocument/2006/relationships/tags" Target="../tags/tag266.xml"/><Relationship Id="rId103" Type="http://schemas.openxmlformats.org/officeDocument/2006/relationships/tags" Target="../tags/tag310.xml"/><Relationship Id="rId124" Type="http://schemas.openxmlformats.org/officeDocument/2006/relationships/tags" Target="../tags/tag331.xml"/><Relationship Id="rId310" Type="http://schemas.openxmlformats.org/officeDocument/2006/relationships/tags" Target="../tags/tag517.xml"/><Relationship Id="rId70" Type="http://schemas.openxmlformats.org/officeDocument/2006/relationships/tags" Target="../tags/tag277.xml"/><Relationship Id="rId91" Type="http://schemas.openxmlformats.org/officeDocument/2006/relationships/tags" Target="../tags/tag298.xml"/><Relationship Id="rId145" Type="http://schemas.openxmlformats.org/officeDocument/2006/relationships/tags" Target="../tags/tag352.xml"/><Relationship Id="rId166" Type="http://schemas.openxmlformats.org/officeDocument/2006/relationships/tags" Target="../tags/tag373.xml"/><Relationship Id="rId187" Type="http://schemas.openxmlformats.org/officeDocument/2006/relationships/tags" Target="../tags/tag394.xml"/><Relationship Id="rId331" Type="http://schemas.openxmlformats.org/officeDocument/2006/relationships/tags" Target="../tags/tag538.xml"/><Relationship Id="rId1" Type="http://schemas.openxmlformats.org/officeDocument/2006/relationships/tags" Target="../tags/tag208.xml"/><Relationship Id="rId212" Type="http://schemas.openxmlformats.org/officeDocument/2006/relationships/tags" Target="../tags/tag419.xml"/><Relationship Id="rId233" Type="http://schemas.openxmlformats.org/officeDocument/2006/relationships/tags" Target="../tags/tag440.xml"/><Relationship Id="rId254" Type="http://schemas.openxmlformats.org/officeDocument/2006/relationships/tags" Target="../tags/tag461.xml"/><Relationship Id="rId28" Type="http://schemas.openxmlformats.org/officeDocument/2006/relationships/tags" Target="../tags/tag235.xml"/><Relationship Id="rId49" Type="http://schemas.openxmlformats.org/officeDocument/2006/relationships/tags" Target="../tags/tag256.xml"/><Relationship Id="rId114" Type="http://schemas.openxmlformats.org/officeDocument/2006/relationships/tags" Target="../tags/tag321.xml"/><Relationship Id="rId275" Type="http://schemas.openxmlformats.org/officeDocument/2006/relationships/tags" Target="../tags/tag482.xml"/><Relationship Id="rId296" Type="http://schemas.openxmlformats.org/officeDocument/2006/relationships/tags" Target="../tags/tag503.xml"/><Relationship Id="rId300" Type="http://schemas.openxmlformats.org/officeDocument/2006/relationships/tags" Target="../tags/tag507.xml"/><Relationship Id="rId60" Type="http://schemas.openxmlformats.org/officeDocument/2006/relationships/tags" Target="../tags/tag267.xml"/><Relationship Id="rId81" Type="http://schemas.openxmlformats.org/officeDocument/2006/relationships/tags" Target="../tags/tag288.xml"/><Relationship Id="rId135" Type="http://schemas.openxmlformats.org/officeDocument/2006/relationships/tags" Target="../tags/tag342.xml"/><Relationship Id="rId156" Type="http://schemas.openxmlformats.org/officeDocument/2006/relationships/tags" Target="../tags/tag363.xml"/><Relationship Id="rId177" Type="http://schemas.openxmlformats.org/officeDocument/2006/relationships/tags" Target="../tags/tag384.xml"/><Relationship Id="rId198" Type="http://schemas.openxmlformats.org/officeDocument/2006/relationships/tags" Target="../tags/tag405.xml"/><Relationship Id="rId321" Type="http://schemas.openxmlformats.org/officeDocument/2006/relationships/tags" Target="../tags/tag528.xml"/><Relationship Id="rId342" Type="http://schemas.openxmlformats.org/officeDocument/2006/relationships/tags" Target="../tags/tag549.xml"/><Relationship Id="rId202" Type="http://schemas.openxmlformats.org/officeDocument/2006/relationships/tags" Target="../tags/tag409.xml"/><Relationship Id="rId223" Type="http://schemas.openxmlformats.org/officeDocument/2006/relationships/tags" Target="../tags/tag430.xml"/><Relationship Id="rId244" Type="http://schemas.openxmlformats.org/officeDocument/2006/relationships/tags" Target="../tags/tag451.xml"/><Relationship Id="rId18" Type="http://schemas.openxmlformats.org/officeDocument/2006/relationships/tags" Target="../tags/tag225.xml"/><Relationship Id="rId39" Type="http://schemas.openxmlformats.org/officeDocument/2006/relationships/tags" Target="../tags/tag246.xml"/><Relationship Id="rId265" Type="http://schemas.openxmlformats.org/officeDocument/2006/relationships/tags" Target="../tags/tag472.xml"/><Relationship Id="rId286" Type="http://schemas.openxmlformats.org/officeDocument/2006/relationships/tags" Target="../tags/tag493.xml"/><Relationship Id="rId50" Type="http://schemas.openxmlformats.org/officeDocument/2006/relationships/tags" Target="../tags/tag257.xml"/><Relationship Id="rId104" Type="http://schemas.openxmlformats.org/officeDocument/2006/relationships/tags" Target="../tags/tag311.xml"/><Relationship Id="rId125" Type="http://schemas.openxmlformats.org/officeDocument/2006/relationships/tags" Target="../tags/tag332.xml"/><Relationship Id="rId146" Type="http://schemas.openxmlformats.org/officeDocument/2006/relationships/tags" Target="../tags/tag353.xml"/><Relationship Id="rId167" Type="http://schemas.openxmlformats.org/officeDocument/2006/relationships/tags" Target="../tags/tag374.xml"/><Relationship Id="rId188" Type="http://schemas.openxmlformats.org/officeDocument/2006/relationships/tags" Target="../tags/tag395.xml"/><Relationship Id="rId311" Type="http://schemas.openxmlformats.org/officeDocument/2006/relationships/tags" Target="../tags/tag518.xml"/><Relationship Id="rId332" Type="http://schemas.openxmlformats.org/officeDocument/2006/relationships/tags" Target="../tags/tag539.xml"/><Relationship Id="rId71" Type="http://schemas.openxmlformats.org/officeDocument/2006/relationships/tags" Target="../tags/tag278.xml"/><Relationship Id="rId92" Type="http://schemas.openxmlformats.org/officeDocument/2006/relationships/tags" Target="../tags/tag299.xml"/><Relationship Id="rId213" Type="http://schemas.openxmlformats.org/officeDocument/2006/relationships/tags" Target="../tags/tag420.xml"/><Relationship Id="rId234" Type="http://schemas.openxmlformats.org/officeDocument/2006/relationships/tags" Target="../tags/tag441.xml"/><Relationship Id="rId2" Type="http://schemas.openxmlformats.org/officeDocument/2006/relationships/tags" Target="../tags/tag209.xml"/><Relationship Id="rId29" Type="http://schemas.openxmlformats.org/officeDocument/2006/relationships/tags" Target="../tags/tag236.xml"/><Relationship Id="rId255" Type="http://schemas.openxmlformats.org/officeDocument/2006/relationships/tags" Target="../tags/tag462.xml"/><Relationship Id="rId276" Type="http://schemas.openxmlformats.org/officeDocument/2006/relationships/tags" Target="../tags/tag483.xml"/><Relationship Id="rId297" Type="http://schemas.openxmlformats.org/officeDocument/2006/relationships/tags" Target="../tags/tag504.xml"/><Relationship Id="rId40" Type="http://schemas.openxmlformats.org/officeDocument/2006/relationships/tags" Target="../tags/tag247.xml"/><Relationship Id="rId115" Type="http://schemas.openxmlformats.org/officeDocument/2006/relationships/tags" Target="../tags/tag322.xml"/><Relationship Id="rId136" Type="http://schemas.openxmlformats.org/officeDocument/2006/relationships/tags" Target="../tags/tag343.xml"/><Relationship Id="rId157" Type="http://schemas.openxmlformats.org/officeDocument/2006/relationships/tags" Target="../tags/tag364.xml"/><Relationship Id="rId178" Type="http://schemas.openxmlformats.org/officeDocument/2006/relationships/tags" Target="../tags/tag385.xml"/><Relationship Id="rId301" Type="http://schemas.openxmlformats.org/officeDocument/2006/relationships/tags" Target="../tags/tag508.xml"/><Relationship Id="rId322" Type="http://schemas.openxmlformats.org/officeDocument/2006/relationships/tags" Target="../tags/tag529.xml"/><Relationship Id="rId343" Type="http://schemas.openxmlformats.org/officeDocument/2006/relationships/tags" Target="../tags/tag550.xml"/><Relationship Id="rId61" Type="http://schemas.openxmlformats.org/officeDocument/2006/relationships/tags" Target="../tags/tag268.xml"/><Relationship Id="rId82" Type="http://schemas.openxmlformats.org/officeDocument/2006/relationships/tags" Target="../tags/tag289.xml"/><Relationship Id="rId199" Type="http://schemas.openxmlformats.org/officeDocument/2006/relationships/tags" Target="../tags/tag406.xml"/><Relationship Id="rId203" Type="http://schemas.openxmlformats.org/officeDocument/2006/relationships/tags" Target="../tags/tag410.xml"/><Relationship Id="rId19" Type="http://schemas.openxmlformats.org/officeDocument/2006/relationships/tags" Target="../tags/tag226.xml"/><Relationship Id="rId224" Type="http://schemas.openxmlformats.org/officeDocument/2006/relationships/tags" Target="../tags/tag431.xml"/><Relationship Id="rId245" Type="http://schemas.openxmlformats.org/officeDocument/2006/relationships/tags" Target="../tags/tag452.xml"/><Relationship Id="rId266" Type="http://schemas.openxmlformats.org/officeDocument/2006/relationships/tags" Target="../tags/tag473.xml"/><Relationship Id="rId287" Type="http://schemas.openxmlformats.org/officeDocument/2006/relationships/tags" Target="../tags/tag494.xml"/><Relationship Id="rId30" Type="http://schemas.openxmlformats.org/officeDocument/2006/relationships/tags" Target="../tags/tag237.xml"/><Relationship Id="rId105" Type="http://schemas.openxmlformats.org/officeDocument/2006/relationships/tags" Target="../tags/tag312.xml"/><Relationship Id="rId126" Type="http://schemas.openxmlformats.org/officeDocument/2006/relationships/tags" Target="../tags/tag333.xml"/><Relationship Id="rId147" Type="http://schemas.openxmlformats.org/officeDocument/2006/relationships/tags" Target="../tags/tag354.xml"/><Relationship Id="rId168" Type="http://schemas.openxmlformats.org/officeDocument/2006/relationships/tags" Target="../tags/tag375.xml"/><Relationship Id="rId312" Type="http://schemas.openxmlformats.org/officeDocument/2006/relationships/tags" Target="../tags/tag519.xml"/><Relationship Id="rId333" Type="http://schemas.openxmlformats.org/officeDocument/2006/relationships/tags" Target="../tags/tag540.xml"/><Relationship Id="rId51" Type="http://schemas.openxmlformats.org/officeDocument/2006/relationships/tags" Target="../tags/tag258.xml"/><Relationship Id="rId72" Type="http://schemas.openxmlformats.org/officeDocument/2006/relationships/tags" Target="../tags/tag279.xml"/><Relationship Id="rId93" Type="http://schemas.openxmlformats.org/officeDocument/2006/relationships/tags" Target="../tags/tag300.xml"/><Relationship Id="rId189" Type="http://schemas.openxmlformats.org/officeDocument/2006/relationships/tags" Target="../tags/tag396.xml"/><Relationship Id="rId3" Type="http://schemas.openxmlformats.org/officeDocument/2006/relationships/tags" Target="../tags/tag210.xml"/><Relationship Id="rId214" Type="http://schemas.openxmlformats.org/officeDocument/2006/relationships/tags" Target="../tags/tag421.xml"/><Relationship Id="rId235" Type="http://schemas.openxmlformats.org/officeDocument/2006/relationships/tags" Target="../tags/tag442.xml"/><Relationship Id="rId256" Type="http://schemas.openxmlformats.org/officeDocument/2006/relationships/tags" Target="../tags/tag463.xml"/><Relationship Id="rId277" Type="http://schemas.openxmlformats.org/officeDocument/2006/relationships/tags" Target="../tags/tag484.xml"/><Relationship Id="rId298" Type="http://schemas.openxmlformats.org/officeDocument/2006/relationships/tags" Target="../tags/tag505.xml"/><Relationship Id="rId116" Type="http://schemas.openxmlformats.org/officeDocument/2006/relationships/tags" Target="../tags/tag323.xml"/><Relationship Id="rId137" Type="http://schemas.openxmlformats.org/officeDocument/2006/relationships/tags" Target="../tags/tag344.xml"/><Relationship Id="rId158" Type="http://schemas.openxmlformats.org/officeDocument/2006/relationships/tags" Target="../tags/tag365.xml"/><Relationship Id="rId302" Type="http://schemas.openxmlformats.org/officeDocument/2006/relationships/tags" Target="../tags/tag509.xml"/><Relationship Id="rId323" Type="http://schemas.openxmlformats.org/officeDocument/2006/relationships/tags" Target="../tags/tag530.xml"/><Relationship Id="rId344" Type="http://schemas.openxmlformats.org/officeDocument/2006/relationships/slideLayout" Target="../slideLayouts/slideLayout1.xml"/><Relationship Id="rId20" Type="http://schemas.openxmlformats.org/officeDocument/2006/relationships/tags" Target="../tags/tag227.xml"/><Relationship Id="rId41" Type="http://schemas.openxmlformats.org/officeDocument/2006/relationships/tags" Target="../tags/tag248.xml"/><Relationship Id="rId62" Type="http://schemas.openxmlformats.org/officeDocument/2006/relationships/tags" Target="../tags/tag269.xml"/><Relationship Id="rId83" Type="http://schemas.openxmlformats.org/officeDocument/2006/relationships/tags" Target="../tags/tag290.xml"/><Relationship Id="rId179" Type="http://schemas.openxmlformats.org/officeDocument/2006/relationships/tags" Target="../tags/tag386.xml"/><Relationship Id="rId190" Type="http://schemas.openxmlformats.org/officeDocument/2006/relationships/tags" Target="../tags/tag397.xml"/><Relationship Id="rId204" Type="http://schemas.openxmlformats.org/officeDocument/2006/relationships/tags" Target="../tags/tag411.xml"/><Relationship Id="rId225" Type="http://schemas.openxmlformats.org/officeDocument/2006/relationships/tags" Target="../tags/tag432.xml"/><Relationship Id="rId246" Type="http://schemas.openxmlformats.org/officeDocument/2006/relationships/tags" Target="../tags/tag453.xml"/><Relationship Id="rId267" Type="http://schemas.openxmlformats.org/officeDocument/2006/relationships/tags" Target="../tags/tag474.xml"/><Relationship Id="rId288" Type="http://schemas.openxmlformats.org/officeDocument/2006/relationships/tags" Target="../tags/tag495.xml"/><Relationship Id="rId106" Type="http://schemas.openxmlformats.org/officeDocument/2006/relationships/tags" Target="../tags/tag313.xml"/><Relationship Id="rId127" Type="http://schemas.openxmlformats.org/officeDocument/2006/relationships/tags" Target="../tags/tag334.xml"/><Relationship Id="rId313" Type="http://schemas.openxmlformats.org/officeDocument/2006/relationships/tags" Target="../tags/tag520.xml"/><Relationship Id="rId10" Type="http://schemas.openxmlformats.org/officeDocument/2006/relationships/tags" Target="../tags/tag217.xml"/><Relationship Id="rId31" Type="http://schemas.openxmlformats.org/officeDocument/2006/relationships/tags" Target="../tags/tag238.xml"/><Relationship Id="rId52" Type="http://schemas.openxmlformats.org/officeDocument/2006/relationships/tags" Target="../tags/tag259.xml"/><Relationship Id="rId73" Type="http://schemas.openxmlformats.org/officeDocument/2006/relationships/tags" Target="../tags/tag280.xml"/><Relationship Id="rId94" Type="http://schemas.openxmlformats.org/officeDocument/2006/relationships/tags" Target="../tags/tag301.xml"/><Relationship Id="rId148" Type="http://schemas.openxmlformats.org/officeDocument/2006/relationships/tags" Target="../tags/tag355.xml"/><Relationship Id="rId169" Type="http://schemas.openxmlformats.org/officeDocument/2006/relationships/tags" Target="../tags/tag376.xml"/><Relationship Id="rId334" Type="http://schemas.openxmlformats.org/officeDocument/2006/relationships/tags" Target="../tags/tag541.xml"/><Relationship Id="rId4" Type="http://schemas.openxmlformats.org/officeDocument/2006/relationships/tags" Target="../tags/tag211.xml"/><Relationship Id="rId180" Type="http://schemas.openxmlformats.org/officeDocument/2006/relationships/tags" Target="../tags/tag387.xml"/><Relationship Id="rId215" Type="http://schemas.openxmlformats.org/officeDocument/2006/relationships/tags" Target="../tags/tag422.xml"/><Relationship Id="rId236" Type="http://schemas.openxmlformats.org/officeDocument/2006/relationships/tags" Target="../tags/tag443.xml"/><Relationship Id="rId257" Type="http://schemas.openxmlformats.org/officeDocument/2006/relationships/tags" Target="../tags/tag464.xml"/><Relationship Id="rId278" Type="http://schemas.openxmlformats.org/officeDocument/2006/relationships/tags" Target="../tags/tag485.xml"/><Relationship Id="rId303" Type="http://schemas.openxmlformats.org/officeDocument/2006/relationships/tags" Target="../tags/tag510.xml"/><Relationship Id="rId42" Type="http://schemas.openxmlformats.org/officeDocument/2006/relationships/tags" Target="../tags/tag249.xml"/><Relationship Id="rId84" Type="http://schemas.openxmlformats.org/officeDocument/2006/relationships/tags" Target="../tags/tag291.xml"/><Relationship Id="rId138" Type="http://schemas.openxmlformats.org/officeDocument/2006/relationships/tags" Target="../tags/tag345.xml"/><Relationship Id="rId345" Type="http://schemas.openxmlformats.org/officeDocument/2006/relationships/image" Target="../media/image14.png"/><Relationship Id="rId191" Type="http://schemas.openxmlformats.org/officeDocument/2006/relationships/tags" Target="../tags/tag398.xml"/><Relationship Id="rId205" Type="http://schemas.openxmlformats.org/officeDocument/2006/relationships/tags" Target="../tags/tag412.xml"/><Relationship Id="rId247" Type="http://schemas.openxmlformats.org/officeDocument/2006/relationships/tags" Target="../tags/tag454.xml"/><Relationship Id="rId107" Type="http://schemas.openxmlformats.org/officeDocument/2006/relationships/tags" Target="../tags/tag314.xml"/><Relationship Id="rId289" Type="http://schemas.openxmlformats.org/officeDocument/2006/relationships/tags" Target="../tags/tag496.xml"/><Relationship Id="rId11" Type="http://schemas.openxmlformats.org/officeDocument/2006/relationships/tags" Target="../tags/tag218.xml"/><Relationship Id="rId53" Type="http://schemas.openxmlformats.org/officeDocument/2006/relationships/tags" Target="../tags/tag260.xml"/><Relationship Id="rId149" Type="http://schemas.openxmlformats.org/officeDocument/2006/relationships/tags" Target="../tags/tag356.xml"/><Relationship Id="rId314" Type="http://schemas.openxmlformats.org/officeDocument/2006/relationships/tags" Target="../tags/tag521.xml"/><Relationship Id="rId95" Type="http://schemas.openxmlformats.org/officeDocument/2006/relationships/tags" Target="../tags/tag302.xml"/><Relationship Id="rId160" Type="http://schemas.openxmlformats.org/officeDocument/2006/relationships/tags" Target="../tags/tag367.xml"/><Relationship Id="rId216" Type="http://schemas.openxmlformats.org/officeDocument/2006/relationships/tags" Target="../tags/tag423.xml"/><Relationship Id="rId258" Type="http://schemas.openxmlformats.org/officeDocument/2006/relationships/tags" Target="../tags/tag465.xml"/><Relationship Id="rId22" Type="http://schemas.openxmlformats.org/officeDocument/2006/relationships/tags" Target="../tags/tag229.xml"/><Relationship Id="rId64" Type="http://schemas.openxmlformats.org/officeDocument/2006/relationships/tags" Target="../tags/tag271.xml"/><Relationship Id="rId118" Type="http://schemas.openxmlformats.org/officeDocument/2006/relationships/tags" Target="../tags/tag325.xml"/><Relationship Id="rId325" Type="http://schemas.openxmlformats.org/officeDocument/2006/relationships/tags" Target="../tags/tag532.xml"/><Relationship Id="rId171" Type="http://schemas.openxmlformats.org/officeDocument/2006/relationships/tags" Target="../tags/tag378.xml"/><Relationship Id="rId227" Type="http://schemas.openxmlformats.org/officeDocument/2006/relationships/tags" Target="../tags/tag434.xml"/><Relationship Id="rId269" Type="http://schemas.openxmlformats.org/officeDocument/2006/relationships/tags" Target="../tags/tag476.xml"/><Relationship Id="rId33" Type="http://schemas.openxmlformats.org/officeDocument/2006/relationships/tags" Target="../tags/tag240.xml"/><Relationship Id="rId129" Type="http://schemas.openxmlformats.org/officeDocument/2006/relationships/tags" Target="../tags/tag336.xml"/><Relationship Id="rId280" Type="http://schemas.openxmlformats.org/officeDocument/2006/relationships/tags" Target="../tags/tag487.xml"/><Relationship Id="rId336" Type="http://schemas.openxmlformats.org/officeDocument/2006/relationships/tags" Target="../tags/tag543.xml"/><Relationship Id="rId75" Type="http://schemas.openxmlformats.org/officeDocument/2006/relationships/tags" Target="../tags/tag282.xml"/><Relationship Id="rId140" Type="http://schemas.openxmlformats.org/officeDocument/2006/relationships/tags" Target="../tags/tag347.xml"/><Relationship Id="rId182" Type="http://schemas.openxmlformats.org/officeDocument/2006/relationships/tags" Target="../tags/tag389.xml"/><Relationship Id="rId6" Type="http://schemas.openxmlformats.org/officeDocument/2006/relationships/tags" Target="../tags/tag213.xml"/><Relationship Id="rId238" Type="http://schemas.openxmlformats.org/officeDocument/2006/relationships/tags" Target="../tags/tag445.xml"/><Relationship Id="rId291" Type="http://schemas.openxmlformats.org/officeDocument/2006/relationships/tags" Target="../tags/tag498.xml"/><Relationship Id="rId305" Type="http://schemas.openxmlformats.org/officeDocument/2006/relationships/tags" Target="../tags/tag512.xml"/><Relationship Id="rId347" Type="http://schemas.openxmlformats.org/officeDocument/2006/relationships/image" Target="../media/image33.png"/><Relationship Id="rId44" Type="http://schemas.openxmlformats.org/officeDocument/2006/relationships/tags" Target="../tags/tag251.xml"/><Relationship Id="rId86" Type="http://schemas.openxmlformats.org/officeDocument/2006/relationships/tags" Target="../tags/tag293.xml"/><Relationship Id="rId151" Type="http://schemas.openxmlformats.org/officeDocument/2006/relationships/tags" Target="../tags/tag358.xml"/><Relationship Id="rId193" Type="http://schemas.openxmlformats.org/officeDocument/2006/relationships/tags" Target="../tags/tag400.xml"/><Relationship Id="rId207" Type="http://schemas.openxmlformats.org/officeDocument/2006/relationships/tags" Target="../tags/tag414.xml"/><Relationship Id="rId249" Type="http://schemas.openxmlformats.org/officeDocument/2006/relationships/tags" Target="../tags/tag456.xml"/><Relationship Id="rId13" Type="http://schemas.openxmlformats.org/officeDocument/2006/relationships/tags" Target="../tags/tag220.xml"/><Relationship Id="rId109" Type="http://schemas.openxmlformats.org/officeDocument/2006/relationships/tags" Target="../tags/tag316.xml"/><Relationship Id="rId260" Type="http://schemas.openxmlformats.org/officeDocument/2006/relationships/tags" Target="../tags/tag467.xml"/><Relationship Id="rId316" Type="http://schemas.openxmlformats.org/officeDocument/2006/relationships/tags" Target="../tags/tag523.xml"/><Relationship Id="rId55" Type="http://schemas.openxmlformats.org/officeDocument/2006/relationships/tags" Target="../tags/tag262.xml"/><Relationship Id="rId97" Type="http://schemas.openxmlformats.org/officeDocument/2006/relationships/tags" Target="../tags/tag304.xml"/><Relationship Id="rId120" Type="http://schemas.openxmlformats.org/officeDocument/2006/relationships/tags" Target="../tags/tag327.xml"/><Relationship Id="rId162" Type="http://schemas.openxmlformats.org/officeDocument/2006/relationships/tags" Target="../tags/tag369.xml"/><Relationship Id="rId218" Type="http://schemas.openxmlformats.org/officeDocument/2006/relationships/tags" Target="../tags/tag425.xml"/><Relationship Id="rId271" Type="http://schemas.openxmlformats.org/officeDocument/2006/relationships/tags" Target="../tags/tag478.xml"/><Relationship Id="rId24" Type="http://schemas.openxmlformats.org/officeDocument/2006/relationships/tags" Target="../tags/tag231.xml"/><Relationship Id="rId66" Type="http://schemas.openxmlformats.org/officeDocument/2006/relationships/tags" Target="../tags/tag273.xml"/><Relationship Id="rId131" Type="http://schemas.openxmlformats.org/officeDocument/2006/relationships/tags" Target="../tags/tag338.xml"/><Relationship Id="rId327" Type="http://schemas.openxmlformats.org/officeDocument/2006/relationships/tags" Target="../tags/tag534.xml"/><Relationship Id="rId173" Type="http://schemas.openxmlformats.org/officeDocument/2006/relationships/tags" Target="../tags/tag380.xml"/><Relationship Id="rId229" Type="http://schemas.openxmlformats.org/officeDocument/2006/relationships/tags" Target="../tags/tag436.xml"/><Relationship Id="rId240" Type="http://schemas.openxmlformats.org/officeDocument/2006/relationships/tags" Target="../tags/tag4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D81FE064-EBEE-4B5F-A934-6863364B1D0A}"/>
              </a:ext>
            </a:extLst>
          </p:cNvPr>
          <p:cNvGrpSpPr/>
          <p:nvPr/>
        </p:nvGrpSpPr>
        <p:grpSpPr>
          <a:xfrm>
            <a:off x="6732065" y="4170993"/>
            <a:ext cx="2132649" cy="2258142"/>
            <a:chOff x="6809620" y="1986446"/>
            <a:chExt cx="2132649" cy="2258142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E95462C9-84B0-443C-BCBF-8C84E8A7E13F}"/>
                </a:ext>
              </a:extLst>
            </p:cNvPr>
            <p:cNvSpPr/>
            <p:nvPr/>
          </p:nvSpPr>
          <p:spPr>
            <a:xfrm>
              <a:off x="8650561" y="2393113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AB544056-8B94-4DA0-B8CF-E81F53280BBA}"/>
                </a:ext>
              </a:extLst>
            </p:cNvPr>
            <p:cNvSpPr/>
            <p:nvPr/>
          </p:nvSpPr>
          <p:spPr>
            <a:xfrm>
              <a:off x="8746773" y="2256191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0284827A-F79C-454E-B900-B8EB827834B7}"/>
                </a:ext>
              </a:extLst>
            </p:cNvPr>
            <p:cNvSpPr/>
            <p:nvPr/>
          </p:nvSpPr>
          <p:spPr>
            <a:xfrm rot="20411173">
              <a:off x="8547465" y="2175145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D6010D91-D4B7-4B08-BAD9-EB05D8FFF178}"/>
                </a:ext>
              </a:extLst>
            </p:cNvPr>
            <p:cNvSpPr/>
            <p:nvPr/>
          </p:nvSpPr>
          <p:spPr>
            <a:xfrm>
              <a:off x="8635488" y="2073258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A5B9483A-0B74-4A42-A3C1-429630183184}"/>
                </a:ext>
              </a:extLst>
            </p:cNvPr>
            <p:cNvSpPr/>
            <p:nvPr/>
          </p:nvSpPr>
          <p:spPr>
            <a:xfrm>
              <a:off x="8710313" y="1998240"/>
              <a:ext cx="130170" cy="138309"/>
            </a:xfrm>
            <a:custGeom>
              <a:avLst/>
              <a:gdLst>
                <a:gd name="connsiteX0" fmla="*/ 130078 w 130170"/>
                <a:gd name="connsiteY0" fmla="*/ 13916 h 138309"/>
                <a:gd name="connsiteX1" fmla="*/ 36018 w 130170"/>
                <a:gd name="connsiteY1" fmla="*/ 13916 h 138309"/>
                <a:gd name="connsiteX2" fmla="*/ 300 w 130170"/>
                <a:gd name="connsiteY2" fmla="*/ 123454 h 138309"/>
                <a:gd name="connsiteX3" fmla="*/ 52687 w 130170"/>
                <a:gd name="connsiteY3" fmla="*/ 127026 h 138309"/>
                <a:gd name="connsiteX4" fmla="*/ 130078 w 130170"/>
                <a:gd name="connsiteY4" fmla="*/ 13916 h 13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70" h="138309">
                  <a:moveTo>
                    <a:pt x="130078" y="13916"/>
                  </a:moveTo>
                  <a:cubicBezTo>
                    <a:pt x="127300" y="-4936"/>
                    <a:pt x="57648" y="-4340"/>
                    <a:pt x="36018" y="13916"/>
                  </a:cubicBezTo>
                  <a:cubicBezTo>
                    <a:pt x="14388" y="32172"/>
                    <a:pt x="-2478" y="104602"/>
                    <a:pt x="300" y="123454"/>
                  </a:cubicBezTo>
                  <a:cubicBezTo>
                    <a:pt x="3078" y="142306"/>
                    <a:pt x="33042" y="142901"/>
                    <a:pt x="52687" y="127026"/>
                  </a:cubicBezTo>
                  <a:cubicBezTo>
                    <a:pt x="72332" y="111151"/>
                    <a:pt x="132856" y="32768"/>
                    <a:pt x="130078" y="13916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24663E31-4E91-4689-AD0D-CBEAE89B0BA9}"/>
                </a:ext>
              </a:extLst>
            </p:cNvPr>
            <p:cNvSpPr/>
            <p:nvPr/>
          </p:nvSpPr>
          <p:spPr>
            <a:xfrm>
              <a:off x="8782190" y="2074691"/>
              <a:ext cx="150918" cy="120718"/>
            </a:xfrm>
            <a:custGeom>
              <a:avLst/>
              <a:gdLst>
                <a:gd name="connsiteX0" fmla="*/ 129638 w 149526"/>
                <a:gd name="connsiteY0" fmla="*/ 115 h 133065"/>
                <a:gd name="connsiteX1" fmla="*/ 148688 w 149526"/>
                <a:gd name="connsiteY1" fmla="*/ 79887 h 133065"/>
                <a:gd name="connsiteX2" fmla="*/ 132019 w 149526"/>
                <a:gd name="connsiteY2" fmla="*/ 131084 h 133065"/>
                <a:gd name="connsiteX3" fmla="*/ 14148 w 149526"/>
                <a:gd name="connsiteY3" fmla="*/ 116797 h 133065"/>
                <a:gd name="connsiteX4" fmla="*/ 15338 w 149526"/>
                <a:gd name="connsiteY4" fmla="*/ 63219 h 133065"/>
                <a:gd name="connsiteX5" fmla="*/ 129638 w 149526"/>
                <a:gd name="connsiteY5" fmla="*/ 115 h 133065"/>
                <a:gd name="connsiteX0" fmla="*/ 129638 w 145389"/>
                <a:gd name="connsiteY0" fmla="*/ 115 h 133065"/>
                <a:gd name="connsiteX1" fmla="*/ 132019 w 145389"/>
                <a:gd name="connsiteY1" fmla="*/ 131084 h 133065"/>
                <a:gd name="connsiteX2" fmla="*/ 14148 w 145389"/>
                <a:gd name="connsiteY2" fmla="*/ 116797 h 133065"/>
                <a:gd name="connsiteX3" fmla="*/ 15338 w 145389"/>
                <a:gd name="connsiteY3" fmla="*/ 63219 h 133065"/>
                <a:gd name="connsiteX4" fmla="*/ 129638 w 145389"/>
                <a:gd name="connsiteY4" fmla="*/ 115 h 133065"/>
                <a:gd name="connsiteX0" fmla="*/ 129638 w 150918"/>
                <a:gd name="connsiteY0" fmla="*/ 568 h 120718"/>
                <a:gd name="connsiteX1" fmla="*/ 140353 w 150918"/>
                <a:gd name="connsiteY1" fmla="*/ 102962 h 120718"/>
                <a:gd name="connsiteX2" fmla="*/ 14148 w 150918"/>
                <a:gd name="connsiteY2" fmla="*/ 117250 h 120718"/>
                <a:gd name="connsiteX3" fmla="*/ 15338 w 150918"/>
                <a:gd name="connsiteY3" fmla="*/ 63672 h 120718"/>
                <a:gd name="connsiteX4" fmla="*/ 129638 w 150918"/>
                <a:gd name="connsiteY4" fmla="*/ 568 h 12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8" h="120718">
                  <a:moveTo>
                    <a:pt x="129638" y="568"/>
                  </a:moveTo>
                  <a:cubicBezTo>
                    <a:pt x="150474" y="7116"/>
                    <a:pt x="159601" y="83515"/>
                    <a:pt x="140353" y="102962"/>
                  </a:cubicBezTo>
                  <a:cubicBezTo>
                    <a:pt x="117930" y="109114"/>
                    <a:pt x="33595" y="128561"/>
                    <a:pt x="14148" y="117250"/>
                  </a:cubicBezTo>
                  <a:cubicBezTo>
                    <a:pt x="-5299" y="105939"/>
                    <a:pt x="-4506" y="81531"/>
                    <a:pt x="15338" y="63672"/>
                  </a:cubicBezTo>
                  <a:cubicBezTo>
                    <a:pt x="35182" y="45813"/>
                    <a:pt x="108802" y="-5980"/>
                    <a:pt x="129638" y="56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49C6356A-B0AC-4C49-9560-8C2366D5C924}"/>
                </a:ext>
              </a:extLst>
            </p:cNvPr>
            <p:cNvSpPr/>
            <p:nvPr/>
          </p:nvSpPr>
          <p:spPr>
            <a:xfrm>
              <a:off x="8746193" y="1986446"/>
              <a:ext cx="196076" cy="175043"/>
            </a:xfrm>
            <a:custGeom>
              <a:avLst/>
              <a:gdLst>
                <a:gd name="connsiteX0" fmla="*/ 3304 w 203467"/>
                <a:gd name="connsiteY0" fmla="*/ 125047 h 169931"/>
                <a:gd name="connsiteX1" fmla="*/ 136654 w 203467"/>
                <a:gd name="connsiteY1" fmla="*/ 1222 h 169931"/>
                <a:gd name="connsiteX2" fmla="*/ 200948 w 203467"/>
                <a:gd name="connsiteY2" fmla="*/ 67897 h 169931"/>
                <a:gd name="connsiteX3" fmla="*/ 54501 w 203467"/>
                <a:gd name="connsiteY3" fmla="*/ 167909 h 169931"/>
                <a:gd name="connsiteX4" fmla="*/ 3304 w 203467"/>
                <a:gd name="connsiteY4" fmla="*/ 125047 h 169931"/>
                <a:gd name="connsiteX0" fmla="*/ 2247 w 201780"/>
                <a:gd name="connsiteY0" fmla="*/ 122719 h 167581"/>
                <a:gd name="connsiteX1" fmla="*/ 116547 w 201780"/>
                <a:gd name="connsiteY1" fmla="*/ 1276 h 167581"/>
                <a:gd name="connsiteX2" fmla="*/ 199891 w 201780"/>
                <a:gd name="connsiteY2" fmla="*/ 65569 h 167581"/>
                <a:gd name="connsiteX3" fmla="*/ 53444 w 201780"/>
                <a:gd name="connsiteY3" fmla="*/ 165581 h 167581"/>
                <a:gd name="connsiteX4" fmla="*/ 2247 w 201780"/>
                <a:gd name="connsiteY4" fmla="*/ 122719 h 167581"/>
                <a:gd name="connsiteX0" fmla="*/ 2520 w 196076"/>
                <a:gd name="connsiteY0" fmla="*/ 138821 h 170894"/>
                <a:gd name="connsiteX1" fmla="*/ 110867 w 196076"/>
                <a:gd name="connsiteY1" fmla="*/ 1900 h 170894"/>
                <a:gd name="connsiteX2" fmla="*/ 194211 w 196076"/>
                <a:gd name="connsiteY2" fmla="*/ 66193 h 170894"/>
                <a:gd name="connsiteX3" fmla="*/ 47764 w 196076"/>
                <a:gd name="connsiteY3" fmla="*/ 166205 h 170894"/>
                <a:gd name="connsiteX4" fmla="*/ 2520 w 196076"/>
                <a:gd name="connsiteY4" fmla="*/ 138821 h 170894"/>
                <a:gd name="connsiteX0" fmla="*/ 2520 w 196076"/>
                <a:gd name="connsiteY0" fmla="*/ 138821 h 175043"/>
                <a:gd name="connsiteX1" fmla="*/ 110867 w 196076"/>
                <a:gd name="connsiteY1" fmla="*/ 1900 h 175043"/>
                <a:gd name="connsiteX2" fmla="*/ 194211 w 196076"/>
                <a:gd name="connsiteY2" fmla="*/ 66193 h 175043"/>
                <a:gd name="connsiteX3" fmla="*/ 47764 w 196076"/>
                <a:gd name="connsiteY3" fmla="*/ 170967 h 175043"/>
                <a:gd name="connsiteX4" fmla="*/ 2520 w 196076"/>
                <a:gd name="connsiteY4" fmla="*/ 138821 h 17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076" h="175043">
                  <a:moveTo>
                    <a:pt x="2520" y="138821"/>
                  </a:moveTo>
                  <a:cubicBezTo>
                    <a:pt x="13037" y="110643"/>
                    <a:pt x="78919" y="14005"/>
                    <a:pt x="110867" y="1900"/>
                  </a:cubicBezTo>
                  <a:cubicBezTo>
                    <a:pt x="142815" y="-10205"/>
                    <a:pt x="207903" y="38412"/>
                    <a:pt x="194211" y="66193"/>
                  </a:cubicBezTo>
                  <a:cubicBezTo>
                    <a:pt x="180519" y="93974"/>
                    <a:pt x="79712" y="158862"/>
                    <a:pt x="47764" y="170967"/>
                  </a:cubicBezTo>
                  <a:cubicBezTo>
                    <a:pt x="15816" y="183072"/>
                    <a:pt x="-7997" y="166999"/>
                    <a:pt x="2520" y="138821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E81E94B0-1AC9-427D-965C-700CD026D265}"/>
                </a:ext>
              </a:extLst>
            </p:cNvPr>
            <p:cNvSpPr/>
            <p:nvPr/>
          </p:nvSpPr>
          <p:spPr>
            <a:xfrm>
              <a:off x="7137869" y="3271831"/>
              <a:ext cx="299640" cy="116945"/>
            </a:xfrm>
            <a:custGeom>
              <a:avLst/>
              <a:gdLst>
                <a:gd name="connsiteX0" fmla="*/ 36837 w 299640"/>
                <a:gd name="connsiteY0" fmla="*/ 7150 h 116945"/>
                <a:gd name="connsiteX1" fmla="*/ 163044 w 299640"/>
                <a:gd name="connsiteY1" fmla="*/ 61919 h 116945"/>
                <a:gd name="connsiteX2" fmla="*/ 294012 w 299640"/>
                <a:gd name="connsiteY2" fmla="*/ 7 h 116945"/>
                <a:gd name="connsiteX3" fmla="*/ 260675 w 299640"/>
                <a:gd name="connsiteY3" fmla="*/ 66682 h 116945"/>
                <a:gd name="connsiteX4" fmla="*/ 124944 w 299640"/>
                <a:gd name="connsiteY4" fmla="*/ 116688 h 116945"/>
                <a:gd name="connsiteX5" fmla="*/ 5881 w 299640"/>
                <a:gd name="connsiteY5" fmla="*/ 83350 h 116945"/>
                <a:gd name="connsiteX6" fmla="*/ 36837 w 299640"/>
                <a:gd name="connsiteY6" fmla="*/ 7150 h 11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640" h="116945">
                  <a:moveTo>
                    <a:pt x="36837" y="7150"/>
                  </a:moveTo>
                  <a:cubicBezTo>
                    <a:pt x="63031" y="3578"/>
                    <a:pt x="120182" y="63109"/>
                    <a:pt x="163044" y="61919"/>
                  </a:cubicBezTo>
                  <a:cubicBezTo>
                    <a:pt x="205906" y="60729"/>
                    <a:pt x="277740" y="-787"/>
                    <a:pt x="294012" y="7"/>
                  </a:cubicBezTo>
                  <a:cubicBezTo>
                    <a:pt x="310284" y="801"/>
                    <a:pt x="288853" y="47235"/>
                    <a:pt x="260675" y="66682"/>
                  </a:cubicBezTo>
                  <a:cubicBezTo>
                    <a:pt x="232497" y="86129"/>
                    <a:pt x="167410" y="113910"/>
                    <a:pt x="124944" y="116688"/>
                  </a:cubicBezTo>
                  <a:cubicBezTo>
                    <a:pt x="82478" y="119466"/>
                    <a:pt x="22550" y="99225"/>
                    <a:pt x="5881" y="83350"/>
                  </a:cubicBezTo>
                  <a:cubicBezTo>
                    <a:pt x="-10788" y="67475"/>
                    <a:pt x="10643" y="10722"/>
                    <a:pt x="36837" y="715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615E79A4-B33F-4C54-9957-D27660F7DB0E}"/>
                </a:ext>
              </a:extLst>
            </p:cNvPr>
            <p:cNvSpPr/>
            <p:nvPr/>
          </p:nvSpPr>
          <p:spPr>
            <a:xfrm>
              <a:off x="6809620" y="2721177"/>
              <a:ext cx="1517336" cy="1523411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7336" h="1523411">
                  <a:moveTo>
                    <a:pt x="612259" y="349682"/>
                  </a:moveTo>
                  <a:cubicBezTo>
                    <a:pt x="724336" y="261417"/>
                    <a:pt x="751377" y="94994"/>
                    <a:pt x="844669" y="41072"/>
                  </a:cubicBezTo>
                  <a:cubicBezTo>
                    <a:pt x="937961" y="-12850"/>
                    <a:pt x="1069353" y="-9199"/>
                    <a:pt x="1172011" y="26149"/>
                  </a:cubicBezTo>
                  <a:cubicBezTo>
                    <a:pt x="1274669" y="61497"/>
                    <a:pt x="1406432" y="172358"/>
                    <a:pt x="1460619" y="253162"/>
                  </a:cubicBezTo>
                  <a:cubicBezTo>
                    <a:pt x="1514806" y="333966"/>
                    <a:pt x="1536687" y="415034"/>
                    <a:pt x="1497132" y="510972"/>
                  </a:cubicBezTo>
                  <a:cubicBezTo>
                    <a:pt x="1457577" y="606910"/>
                    <a:pt x="1381800" y="740022"/>
                    <a:pt x="1223288" y="828790"/>
                  </a:cubicBezTo>
                  <a:cubicBezTo>
                    <a:pt x="1107956" y="788230"/>
                    <a:pt x="879674" y="905149"/>
                    <a:pt x="1003261" y="1143591"/>
                  </a:cubicBezTo>
                  <a:cubicBezTo>
                    <a:pt x="926823" y="1253446"/>
                    <a:pt x="932537" y="1407354"/>
                    <a:pt x="767041" y="1473632"/>
                  </a:cubicBezTo>
                  <a:cubicBezTo>
                    <a:pt x="601545" y="1539910"/>
                    <a:pt x="479440" y="1569306"/>
                    <a:pt x="224592" y="1369810"/>
                  </a:cubicBezTo>
                  <a:cubicBezTo>
                    <a:pt x="62614" y="1236990"/>
                    <a:pt x="-97936" y="1019290"/>
                    <a:pt x="73779" y="795769"/>
                  </a:cubicBezTo>
                  <a:cubicBezTo>
                    <a:pt x="133575" y="727030"/>
                    <a:pt x="240784" y="633845"/>
                    <a:pt x="323334" y="604000"/>
                  </a:cubicBezTo>
                  <a:cubicBezTo>
                    <a:pt x="367784" y="639242"/>
                    <a:pt x="463775" y="706710"/>
                    <a:pt x="599242" y="559549"/>
                  </a:cubicBezTo>
                  <a:cubicBezTo>
                    <a:pt x="639247" y="513194"/>
                    <a:pt x="701530" y="410430"/>
                    <a:pt x="612259" y="349682"/>
                  </a:cubicBezTo>
                  <a:close/>
                </a:path>
              </a:pathLst>
            </a:custGeom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606FD6EF-6524-4B49-8768-C91672A64027}"/>
                </a:ext>
              </a:extLst>
            </p:cNvPr>
            <p:cNvSpPr/>
            <p:nvPr/>
          </p:nvSpPr>
          <p:spPr>
            <a:xfrm>
              <a:off x="6866569" y="2780033"/>
              <a:ext cx="1417825" cy="1415674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740227 w 1517336"/>
                <a:gd name="connsiteY0" fmla="*/ 313341 h 1521454"/>
                <a:gd name="connsiteX1" fmla="*/ 844669 w 1517336"/>
                <a:gd name="connsiteY1" fmla="*/ 39115 h 1521454"/>
                <a:gd name="connsiteX2" fmla="*/ 1172011 w 1517336"/>
                <a:gd name="connsiteY2" fmla="*/ 24192 h 1521454"/>
                <a:gd name="connsiteX3" fmla="*/ 1460619 w 1517336"/>
                <a:gd name="connsiteY3" fmla="*/ 251205 h 1521454"/>
                <a:gd name="connsiteX4" fmla="*/ 1497132 w 1517336"/>
                <a:gd name="connsiteY4" fmla="*/ 509015 h 1521454"/>
                <a:gd name="connsiteX5" fmla="*/ 1223288 w 1517336"/>
                <a:gd name="connsiteY5" fmla="*/ 826833 h 1521454"/>
                <a:gd name="connsiteX6" fmla="*/ 1003261 w 1517336"/>
                <a:gd name="connsiteY6" fmla="*/ 1141634 h 1521454"/>
                <a:gd name="connsiteX7" fmla="*/ 767041 w 1517336"/>
                <a:gd name="connsiteY7" fmla="*/ 1471675 h 1521454"/>
                <a:gd name="connsiteX8" fmla="*/ 224592 w 1517336"/>
                <a:gd name="connsiteY8" fmla="*/ 1367853 h 1521454"/>
                <a:gd name="connsiteX9" fmla="*/ 73779 w 1517336"/>
                <a:gd name="connsiteY9" fmla="*/ 793812 h 1521454"/>
                <a:gd name="connsiteX10" fmla="*/ 323334 w 1517336"/>
                <a:gd name="connsiteY10" fmla="*/ 602043 h 1521454"/>
                <a:gd name="connsiteX11" fmla="*/ 599242 w 1517336"/>
                <a:gd name="connsiteY11" fmla="*/ 557592 h 1521454"/>
                <a:gd name="connsiteX12" fmla="*/ 740227 w 1517336"/>
                <a:gd name="connsiteY12" fmla="*/ 313341 h 1521454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323334 w 1517336"/>
                <a:gd name="connsiteY10" fmla="*/ 600050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286773 w 1517336"/>
                <a:gd name="connsiteY10" fmla="*/ 594761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64296 w 1538034"/>
                <a:gd name="connsiteY0" fmla="*/ 274321 h 1519461"/>
                <a:gd name="connsiteX1" fmla="*/ 865367 w 1538034"/>
                <a:gd name="connsiteY1" fmla="*/ 37122 h 1519461"/>
                <a:gd name="connsiteX2" fmla="*/ 1192709 w 1538034"/>
                <a:gd name="connsiteY2" fmla="*/ 22199 h 1519461"/>
                <a:gd name="connsiteX3" fmla="*/ 1481317 w 1538034"/>
                <a:gd name="connsiteY3" fmla="*/ 249212 h 1519461"/>
                <a:gd name="connsiteX4" fmla="*/ 1517830 w 1538034"/>
                <a:gd name="connsiteY4" fmla="*/ 507022 h 1519461"/>
                <a:gd name="connsiteX5" fmla="*/ 1243986 w 1538034"/>
                <a:gd name="connsiteY5" fmla="*/ 824840 h 1519461"/>
                <a:gd name="connsiteX6" fmla="*/ 1023959 w 1538034"/>
                <a:gd name="connsiteY6" fmla="*/ 1139641 h 1519461"/>
                <a:gd name="connsiteX7" fmla="*/ 787739 w 1538034"/>
                <a:gd name="connsiteY7" fmla="*/ 1469682 h 1519461"/>
                <a:gd name="connsiteX8" fmla="*/ 245290 w 1538034"/>
                <a:gd name="connsiteY8" fmla="*/ 1365860 h 1519461"/>
                <a:gd name="connsiteX9" fmla="*/ 68361 w 1538034"/>
                <a:gd name="connsiteY9" fmla="*/ 812978 h 1519461"/>
                <a:gd name="connsiteX10" fmla="*/ 307471 w 1538034"/>
                <a:gd name="connsiteY10" fmla="*/ 594761 h 1519461"/>
                <a:gd name="connsiteX11" fmla="*/ 619940 w 1538034"/>
                <a:gd name="connsiteY11" fmla="*/ 555599 h 1519461"/>
                <a:gd name="connsiteX12" fmla="*/ 664296 w 1538034"/>
                <a:gd name="connsiteY12" fmla="*/ 274321 h 1519461"/>
                <a:gd name="connsiteX0" fmla="*/ 648408 w 1522146"/>
                <a:gd name="connsiteY0" fmla="*/ 274321 h 1519461"/>
                <a:gd name="connsiteX1" fmla="*/ 849479 w 1522146"/>
                <a:gd name="connsiteY1" fmla="*/ 37122 h 1519461"/>
                <a:gd name="connsiteX2" fmla="*/ 1176821 w 1522146"/>
                <a:gd name="connsiteY2" fmla="*/ 22199 h 1519461"/>
                <a:gd name="connsiteX3" fmla="*/ 1465429 w 1522146"/>
                <a:gd name="connsiteY3" fmla="*/ 249212 h 1519461"/>
                <a:gd name="connsiteX4" fmla="*/ 1501942 w 1522146"/>
                <a:gd name="connsiteY4" fmla="*/ 507022 h 1519461"/>
                <a:gd name="connsiteX5" fmla="*/ 1228098 w 1522146"/>
                <a:gd name="connsiteY5" fmla="*/ 824840 h 1519461"/>
                <a:gd name="connsiteX6" fmla="*/ 1008071 w 1522146"/>
                <a:gd name="connsiteY6" fmla="*/ 1139641 h 1519461"/>
                <a:gd name="connsiteX7" fmla="*/ 771851 w 1522146"/>
                <a:gd name="connsiteY7" fmla="*/ 1469682 h 1519461"/>
                <a:gd name="connsiteX8" fmla="*/ 229402 w 1522146"/>
                <a:gd name="connsiteY8" fmla="*/ 1365860 h 1519461"/>
                <a:gd name="connsiteX9" fmla="*/ 52473 w 1522146"/>
                <a:gd name="connsiteY9" fmla="*/ 812978 h 1519461"/>
                <a:gd name="connsiteX10" fmla="*/ 291583 w 1522146"/>
                <a:gd name="connsiteY10" fmla="*/ 594761 h 1519461"/>
                <a:gd name="connsiteX11" fmla="*/ 604052 w 1522146"/>
                <a:gd name="connsiteY11" fmla="*/ 555599 h 1519461"/>
                <a:gd name="connsiteX12" fmla="*/ 648408 w 1522146"/>
                <a:gd name="connsiteY12" fmla="*/ 274321 h 1519461"/>
                <a:gd name="connsiteX0" fmla="*/ 649870 w 1523608"/>
                <a:gd name="connsiteY0" fmla="*/ 274321 h 1512954"/>
                <a:gd name="connsiteX1" fmla="*/ 850941 w 1523608"/>
                <a:gd name="connsiteY1" fmla="*/ 37122 h 1512954"/>
                <a:gd name="connsiteX2" fmla="*/ 1178283 w 1523608"/>
                <a:gd name="connsiteY2" fmla="*/ 22199 h 1512954"/>
                <a:gd name="connsiteX3" fmla="*/ 1466891 w 1523608"/>
                <a:gd name="connsiteY3" fmla="*/ 249212 h 1512954"/>
                <a:gd name="connsiteX4" fmla="*/ 1503404 w 1523608"/>
                <a:gd name="connsiteY4" fmla="*/ 507022 h 1512954"/>
                <a:gd name="connsiteX5" fmla="*/ 1229560 w 1523608"/>
                <a:gd name="connsiteY5" fmla="*/ 824840 h 1512954"/>
                <a:gd name="connsiteX6" fmla="*/ 1009533 w 1523608"/>
                <a:gd name="connsiteY6" fmla="*/ 1139641 h 1512954"/>
                <a:gd name="connsiteX7" fmla="*/ 773313 w 1523608"/>
                <a:gd name="connsiteY7" fmla="*/ 1469682 h 1512954"/>
                <a:gd name="connsiteX8" fmla="*/ 223029 w 1523608"/>
                <a:gd name="connsiteY8" fmla="*/ 1376440 h 1512954"/>
                <a:gd name="connsiteX9" fmla="*/ 53935 w 1523608"/>
                <a:gd name="connsiteY9" fmla="*/ 812978 h 1512954"/>
                <a:gd name="connsiteX10" fmla="*/ 293045 w 1523608"/>
                <a:gd name="connsiteY10" fmla="*/ 594761 h 1512954"/>
                <a:gd name="connsiteX11" fmla="*/ 605514 w 1523608"/>
                <a:gd name="connsiteY11" fmla="*/ 555599 h 1512954"/>
                <a:gd name="connsiteX12" fmla="*/ 649870 w 1523608"/>
                <a:gd name="connsiteY12" fmla="*/ 274321 h 1512954"/>
                <a:gd name="connsiteX0" fmla="*/ 649870 w 1523608"/>
                <a:gd name="connsiteY0" fmla="*/ 274321 h 1524691"/>
                <a:gd name="connsiteX1" fmla="*/ 850941 w 1523608"/>
                <a:gd name="connsiteY1" fmla="*/ 37122 h 1524691"/>
                <a:gd name="connsiteX2" fmla="*/ 1178283 w 1523608"/>
                <a:gd name="connsiteY2" fmla="*/ 22199 h 1524691"/>
                <a:gd name="connsiteX3" fmla="*/ 1466891 w 1523608"/>
                <a:gd name="connsiteY3" fmla="*/ 249212 h 1524691"/>
                <a:gd name="connsiteX4" fmla="*/ 1503404 w 1523608"/>
                <a:gd name="connsiteY4" fmla="*/ 507022 h 1524691"/>
                <a:gd name="connsiteX5" fmla="*/ 1229560 w 1523608"/>
                <a:gd name="connsiteY5" fmla="*/ 824840 h 1524691"/>
                <a:gd name="connsiteX6" fmla="*/ 1009533 w 1523608"/>
                <a:gd name="connsiteY6" fmla="*/ 1139641 h 1524691"/>
                <a:gd name="connsiteX7" fmla="*/ 773313 w 1523608"/>
                <a:gd name="connsiteY7" fmla="*/ 1469682 h 1524691"/>
                <a:gd name="connsiteX8" fmla="*/ 223029 w 1523608"/>
                <a:gd name="connsiteY8" fmla="*/ 1376440 h 1524691"/>
                <a:gd name="connsiteX9" fmla="*/ 53935 w 1523608"/>
                <a:gd name="connsiteY9" fmla="*/ 812978 h 1524691"/>
                <a:gd name="connsiteX10" fmla="*/ 293045 w 1523608"/>
                <a:gd name="connsiteY10" fmla="*/ 594761 h 1524691"/>
                <a:gd name="connsiteX11" fmla="*/ 605514 w 1523608"/>
                <a:gd name="connsiteY11" fmla="*/ 555599 h 1524691"/>
                <a:gd name="connsiteX12" fmla="*/ 649870 w 1523608"/>
                <a:gd name="connsiteY12" fmla="*/ 274321 h 1524691"/>
                <a:gd name="connsiteX0" fmla="*/ 649870 w 1524959"/>
                <a:gd name="connsiteY0" fmla="*/ 274321 h 1524691"/>
                <a:gd name="connsiteX1" fmla="*/ 850941 w 1524959"/>
                <a:gd name="connsiteY1" fmla="*/ 37122 h 1524691"/>
                <a:gd name="connsiteX2" fmla="*/ 1178283 w 1524959"/>
                <a:gd name="connsiteY2" fmla="*/ 22199 h 1524691"/>
                <a:gd name="connsiteX3" fmla="*/ 1466891 w 1524959"/>
                <a:gd name="connsiteY3" fmla="*/ 249212 h 1524691"/>
                <a:gd name="connsiteX4" fmla="*/ 1503404 w 1524959"/>
                <a:gd name="connsiteY4" fmla="*/ 507022 h 1524691"/>
                <a:gd name="connsiteX5" fmla="*/ 1211280 w 1524959"/>
                <a:gd name="connsiteY5" fmla="*/ 782523 h 1524691"/>
                <a:gd name="connsiteX6" fmla="*/ 1009533 w 1524959"/>
                <a:gd name="connsiteY6" fmla="*/ 1139641 h 1524691"/>
                <a:gd name="connsiteX7" fmla="*/ 773313 w 1524959"/>
                <a:gd name="connsiteY7" fmla="*/ 1469682 h 1524691"/>
                <a:gd name="connsiteX8" fmla="*/ 223029 w 1524959"/>
                <a:gd name="connsiteY8" fmla="*/ 1376440 h 1524691"/>
                <a:gd name="connsiteX9" fmla="*/ 53935 w 1524959"/>
                <a:gd name="connsiteY9" fmla="*/ 812978 h 1524691"/>
                <a:gd name="connsiteX10" fmla="*/ 293045 w 1524959"/>
                <a:gd name="connsiteY10" fmla="*/ 594761 h 1524691"/>
                <a:gd name="connsiteX11" fmla="*/ 605514 w 1524959"/>
                <a:gd name="connsiteY11" fmla="*/ 555599 h 1524691"/>
                <a:gd name="connsiteX12" fmla="*/ 649870 w 1524959"/>
                <a:gd name="connsiteY12" fmla="*/ 274321 h 1524691"/>
                <a:gd name="connsiteX0" fmla="*/ 649870 w 1523994"/>
                <a:gd name="connsiteY0" fmla="*/ 274321 h 1524691"/>
                <a:gd name="connsiteX1" fmla="*/ 850941 w 1523994"/>
                <a:gd name="connsiteY1" fmla="*/ 37122 h 1524691"/>
                <a:gd name="connsiteX2" fmla="*/ 1178283 w 1523994"/>
                <a:gd name="connsiteY2" fmla="*/ 22199 h 1524691"/>
                <a:gd name="connsiteX3" fmla="*/ 1466891 w 1523994"/>
                <a:gd name="connsiteY3" fmla="*/ 249212 h 1524691"/>
                <a:gd name="connsiteX4" fmla="*/ 1503404 w 1523994"/>
                <a:gd name="connsiteY4" fmla="*/ 507022 h 1524691"/>
                <a:gd name="connsiteX5" fmla="*/ 1224339 w 1523994"/>
                <a:gd name="connsiteY5" fmla="*/ 782523 h 1524691"/>
                <a:gd name="connsiteX6" fmla="*/ 1009533 w 1523994"/>
                <a:gd name="connsiteY6" fmla="*/ 1139641 h 1524691"/>
                <a:gd name="connsiteX7" fmla="*/ 773313 w 1523994"/>
                <a:gd name="connsiteY7" fmla="*/ 1469682 h 1524691"/>
                <a:gd name="connsiteX8" fmla="*/ 223029 w 1523994"/>
                <a:gd name="connsiteY8" fmla="*/ 1376440 h 1524691"/>
                <a:gd name="connsiteX9" fmla="*/ 53935 w 1523994"/>
                <a:gd name="connsiteY9" fmla="*/ 812978 h 1524691"/>
                <a:gd name="connsiteX10" fmla="*/ 293045 w 1523994"/>
                <a:gd name="connsiteY10" fmla="*/ 594761 h 1524691"/>
                <a:gd name="connsiteX11" fmla="*/ 605514 w 1523994"/>
                <a:gd name="connsiteY11" fmla="*/ 555599 h 1524691"/>
                <a:gd name="connsiteX12" fmla="*/ 649870 w 1523994"/>
                <a:gd name="connsiteY12" fmla="*/ 274321 h 1524691"/>
                <a:gd name="connsiteX0" fmla="*/ 649870 w 1542807"/>
                <a:gd name="connsiteY0" fmla="*/ 274321 h 1524691"/>
                <a:gd name="connsiteX1" fmla="*/ 850941 w 1542807"/>
                <a:gd name="connsiteY1" fmla="*/ 37122 h 1524691"/>
                <a:gd name="connsiteX2" fmla="*/ 1178283 w 1542807"/>
                <a:gd name="connsiteY2" fmla="*/ 22199 h 1524691"/>
                <a:gd name="connsiteX3" fmla="*/ 1506065 w 1542807"/>
                <a:gd name="connsiteY3" fmla="*/ 249212 h 1524691"/>
                <a:gd name="connsiteX4" fmla="*/ 1503404 w 1542807"/>
                <a:gd name="connsiteY4" fmla="*/ 507022 h 1524691"/>
                <a:gd name="connsiteX5" fmla="*/ 1224339 w 1542807"/>
                <a:gd name="connsiteY5" fmla="*/ 782523 h 1524691"/>
                <a:gd name="connsiteX6" fmla="*/ 1009533 w 1542807"/>
                <a:gd name="connsiteY6" fmla="*/ 1139641 h 1524691"/>
                <a:gd name="connsiteX7" fmla="*/ 773313 w 1542807"/>
                <a:gd name="connsiteY7" fmla="*/ 1469682 h 1524691"/>
                <a:gd name="connsiteX8" fmla="*/ 223029 w 1542807"/>
                <a:gd name="connsiteY8" fmla="*/ 1376440 h 1524691"/>
                <a:gd name="connsiteX9" fmla="*/ 53935 w 1542807"/>
                <a:gd name="connsiteY9" fmla="*/ 812978 h 1524691"/>
                <a:gd name="connsiteX10" fmla="*/ 293045 w 1542807"/>
                <a:gd name="connsiteY10" fmla="*/ 594761 h 1524691"/>
                <a:gd name="connsiteX11" fmla="*/ 605514 w 1542807"/>
                <a:gd name="connsiteY11" fmla="*/ 555599 h 1524691"/>
                <a:gd name="connsiteX12" fmla="*/ 649870 w 1542807"/>
                <a:gd name="connsiteY12" fmla="*/ 274321 h 1524691"/>
                <a:gd name="connsiteX0" fmla="*/ 649870 w 1542119"/>
                <a:gd name="connsiteY0" fmla="*/ 305038 h 1555408"/>
                <a:gd name="connsiteX1" fmla="*/ 850941 w 1542119"/>
                <a:gd name="connsiteY1" fmla="*/ 67839 h 1555408"/>
                <a:gd name="connsiteX2" fmla="*/ 1188730 w 1542119"/>
                <a:gd name="connsiteY2" fmla="*/ 13244 h 1555408"/>
                <a:gd name="connsiteX3" fmla="*/ 1506065 w 1542119"/>
                <a:gd name="connsiteY3" fmla="*/ 279929 h 1555408"/>
                <a:gd name="connsiteX4" fmla="*/ 1503404 w 1542119"/>
                <a:gd name="connsiteY4" fmla="*/ 537739 h 1555408"/>
                <a:gd name="connsiteX5" fmla="*/ 1224339 w 1542119"/>
                <a:gd name="connsiteY5" fmla="*/ 813240 h 1555408"/>
                <a:gd name="connsiteX6" fmla="*/ 1009533 w 1542119"/>
                <a:gd name="connsiteY6" fmla="*/ 1170358 h 1555408"/>
                <a:gd name="connsiteX7" fmla="*/ 773313 w 1542119"/>
                <a:gd name="connsiteY7" fmla="*/ 1500399 h 1555408"/>
                <a:gd name="connsiteX8" fmla="*/ 223029 w 1542119"/>
                <a:gd name="connsiteY8" fmla="*/ 1407157 h 1555408"/>
                <a:gd name="connsiteX9" fmla="*/ 53935 w 1542119"/>
                <a:gd name="connsiteY9" fmla="*/ 843695 h 1555408"/>
                <a:gd name="connsiteX10" fmla="*/ 293045 w 1542119"/>
                <a:gd name="connsiteY10" fmla="*/ 625478 h 1555408"/>
                <a:gd name="connsiteX11" fmla="*/ 605514 w 1542119"/>
                <a:gd name="connsiteY11" fmla="*/ 586316 h 1555408"/>
                <a:gd name="connsiteX12" fmla="*/ 649870 w 1542119"/>
                <a:gd name="connsiteY12" fmla="*/ 305038 h 1555408"/>
                <a:gd name="connsiteX0" fmla="*/ 649870 w 1542119"/>
                <a:gd name="connsiteY0" fmla="*/ 308320 h 1558690"/>
                <a:gd name="connsiteX1" fmla="*/ 850941 w 1542119"/>
                <a:gd name="connsiteY1" fmla="*/ 71121 h 1558690"/>
                <a:gd name="connsiteX2" fmla="*/ 1188730 w 1542119"/>
                <a:gd name="connsiteY2" fmla="*/ 16526 h 1558690"/>
                <a:gd name="connsiteX3" fmla="*/ 1506065 w 1542119"/>
                <a:gd name="connsiteY3" fmla="*/ 283211 h 1558690"/>
                <a:gd name="connsiteX4" fmla="*/ 1503404 w 1542119"/>
                <a:gd name="connsiteY4" fmla="*/ 541021 h 1558690"/>
                <a:gd name="connsiteX5" fmla="*/ 1224339 w 1542119"/>
                <a:gd name="connsiteY5" fmla="*/ 816522 h 1558690"/>
                <a:gd name="connsiteX6" fmla="*/ 1009533 w 1542119"/>
                <a:gd name="connsiteY6" fmla="*/ 1173640 h 1558690"/>
                <a:gd name="connsiteX7" fmla="*/ 773313 w 1542119"/>
                <a:gd name="connsiteY7" fmla="*/ 1503681 h 1558690"/>
                <a:gd name="connsiteX8" fmla="*/ 223029 w 1542119"/>
                <a:gd name="connsiteY8" fmla="*/ 1410439 h 1558690"/>
                <a:gd name="connsiteX9" fmla="*/ 53935 w 1542119"/>
                <a:gd name="connsiteY9" fmla="*/ 846977 h 1558690"/>
                <a:gd name="connsiteX10" fmla="*/ 293045 w 1542119"/>
                <a:gd name="connsiteY10" fmla="*/ 628760 h 1558690"/>
                <a:gd name="connsiteX11" fmla="*/ 605514 w 1542119"/>
                <a:gd name="connsiteY11" fmla="*/ 589598 h 1558690"/>
                <a:gd name="connsiteX12" fmla="*/ 649870 w 1542119"/>
                <a:gd name="connsiteY12" fmla="*/ 308320 h 1558690"/>
                <a:gd name="connsiteX0" fmla="*/ 649870 w 1542119"/>
                <a:gd name="connsiteY0" fmla="*/ 315037 h 1565407"/>
                <a:gd name="connsiteX1" fmla="*/ 863999 w 1542119"/>
                <a:gd name="connsiteY1" fmla="*/ 59324 h 1565407"/>
                <a:gd name="connsiteX2" fmla="*/ 1188730 w 1542119"/>
                <a:gd name="connsiteY2" fmla="*/ 23243 h 1565407"/>
                <a:gd name="connsiteX3" fmla="*/ 1506065 w 1542119"/>
                <a:gd name="connsiteY3" fmla="*/ 289928 h 1565407"/>
                <a:gd name="connsiteX4" fmla="*/ 1503404 w 1542119"/>
                <a:gd name="connsiteY4" fmla="*/ 547738 h 1565407"/>
                <a:gd name="connsiteX5" fmla="*/ 1224339 w 1542119"/>
                <a:gd name="connsiteY5" fmla="*/ 823239 h 1565407"/>
                <a:gd name="connsiteX6" fmla="*/ 1009533 w 1542119"/>
                <a:gd name="connsiteY6" fmla="*/ 1180357 h 1565407"/>
                <a:gd name="connsiteX7" fmla="*/ 773313 w 1542119"/>
                <a:gd name="connsiteY7" fmla="*/ 1510398 h 1565407"/>
                <a:gd name="connsiteX8" fmla="*/ 223029 w 1542119"/>
                <a:gd name="connsiteY8" fmla="*/ 1417156 h 1565407"/>
                <a:gd name="connsiteX9" fmla="*/ 53935 w 1542119"/>
                <a:gd name="connsiteY9" fmla="*/ 853694 h 1565407"/>
                <a:gd name="connsiteX10" fmla="*/ 293045 w 1542119"/>
                <a:gd name="connsiteY10" fmla="*/ 635477 h 1565407"/>
                <a:gd name="connsiteX11" fmla="*/ 605514 w 1542119"/>
                <a:gd name="connsiteY11" fmla="*/ 596315 h 1565407"/>
                <a:gd name="connsiteX12" fmla="*/ 649870 w 1542119"/>
                <a:gd name="connsiteY12" fmla="*/ 315037 h 1565407"/>
                <a:gd name="connsiteX0" fmla="*/ 649870 w 1541947"/>
                <a:gd name="connsiteY0" fmla="*/ 323144 h 1573514"/>
                <a:gd name="connsiteX1" fmla="*/ 863999 w 1541947"/>
                <a:gd name="connsiteY1" fmla="*/ 67431 h 1573514"/>
                <a:gd name="connsiteX2" fmla="*/ 1191341 w 1541947"/>
                <a:gd name="connsiteY2" fmla="*/ 15482 h 1573514"/>
                <a:gd name="connsiteX3" fmla="*/ 1506065 w 1541947"/>
                <a:gd name="connsiteY3" fmla="*/ 298035 h 1573514"/>
                <a:gd name="connsiteX4" fmla="*/ 1503404 w 1541947"/>
                <a:gd name="connsiteY4" fmla="*/ 555845 h 1573514"/>
                <a:gd name="connsiteX5" fmla="*/ 1224339 w 1541947"/>
                <a:gd name="connsiteY5" fmla="*/ 831346 h 1573514"/>
                <a:gd name="connsiteX6" fmla="*/ 1009533 w 1541947"/>
                <a:gd name="connsiteY6" fmla="*/ 1188464 h 1573514"/>
                <a:gd name="connsiteX7" fmla="*/ 773313 w 1541947"/>
                <a:gd name="connsiteY7" fmla="*/ 1518505 h 1573514"/>
                <a:gd name="connsiteX8" fmla="*/ 223029 w 1541947"/>
                <a:gd name="connsiteY8" fmla="*/ 1425263 h 1573514"/>
                <a:gd name="connsiteX9" fmla="*/ 53935 w 1541947"/>
                <a:gd name="connsiteY9" fmla="*/ 861801 h 1573514"/>
                <a:gd name="connsiteX10" fmla="*/ 293045 w 1541947"/>
                <a:gd name="connsiteY10" fmla="*/ 643584 h 1573514"/>
                <a:gd name="connsiteX11" fmla="*/ 605514 w 1541947"/>
                <a:gd name="connsiteY11" fmla="*/ 604422 h 1573514"/>
                <a:gd name="connsiteX12" fmla="*/ 649870 w 1541947"/>
                <a:gd name="connsiteY12" fmla="*/ 323144 h 1573514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976" h="1572363">
                  <a:moveTo>
                    <a:pt x="649870" y="321993"/>
                  </a:moveTo>
                  <a:cubicBezTo>
                    <a:pt x="761947" y="233728"/>
                    <a:pt x="773754" y="117557"/>
                    <a:pt x="863999" y="66280"/>
                  </a:cubicBezTo>
                  <a:cubicBezTo>
                    <a:pt x="954244" y="15003"/>
                    <a:pt x="1081283" y="-21458"/>
                    <a:pt x="1191341" y="14331"/>
                  </a:cubicBezTo>
                  <a:cubicBezTo>
                    <a:pt x="1301399" y="50120"/>
                    <a:pt x="1469726" y="167150"/>
                    <a:pt x="1524347" y="281014"/>
                  </a:cubicBezTo>
                  <a:cubicBezTo>
                    <a:pt x="1578968" y="394878"/>
                    <a:pt x="1553405" y="463164"/>
                    <a:pt x="1503404" y="554694"/>
                  </a:cubicBezTo>
                  <a:cubicBezTo>
                    <a:pt x="1453403" y="646224"/>
                    <a:pt x="1382851" y="741427"/>
                    <a:pt x="1224339" y="830195"/>
                  </a:cubicBezTo>
                  <a:cubicBezTo>
                    <a:pt x="1109007" y="789635"/>
                    <a:pt x="885946" y="948871"/>
                    <a:pt x="1009533" y="1187313"/>
                  </a:cubicBezTo>
                  <a:cubicBezTo>
                    <a:pt x="933095" y="1297168"/>
                    <a:pt x="904398" y="1448795"/>
                    <a:pt x="773313" y="1517354"/>
                  </a:cubicBezTo>
                  <a:cubicBezTo>
                    <a:pt x="642228" y="1585913"/>
                    <a:pt x="477877" y="1623608"/>
                    <a:pt x="223029" y="1424112"/>
                  </a:cubicBezTo>
                  <a:cubicBezTo>
                    <a:pt x="61051" y="1291292"/>
                    <a:pt x="-81217" y="1060368"/>
                    <a:pt x="53935" y="860650"/>
                  </a:cubicBezTo>
                  <a:cubicBezTo>
                    <a:pt x="113731" y="791911"/>
                    <a:pt x="210495" y="672278"/>
                    <a:pt x="293045" y="642433"/>
                  </a:cubicBezTo>
                  <a:cubicBezTo>
                    <a:pt x="337495" y="677675"/>
                    <a:pt x="470047" y="750432"/>
                    <a:pt x="605514" y="603271"/>
                  </a:cubicBezTo>
                  <a:cubicBezTo>
                    <a:pt x="645519" y="556916"/>
                    <a:pt x="739141" y="382741"/>
                    <a:pt x="649870" y="321993"/>
                  </a:cubicBezTo>
                  <a:close/>
                </a:path>
              </a:pathLst>
            </a:custGeom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5B2665B0-4B03-412A-B368-9BCF8324826E}"/>
                </a:ext>
              </a:extLst>
            </p:cNvPr>
            <p:cNvSpPr/>
            <p:nvPr/>
          </p:nvSpPr>
          <p:spPr>
            <a:xfrm>
              <a:off x="7184750" y="3341838"/>
              <a:ext cx="341731" cy="200828"/>
            </a:xfrm>
            <a:custGeom>
              <a:avLst/>
              <a:gdLst>
                <a:gd name="connsiteX0" fmla="*/ 323714 w 345267"/>
                <a:gd name="connsiteY0" fmla="*/ 64487 h 191758"/>
                <a:gd name="connsiteX1" fmla="*/ 326095 w 345267"/>
                <a:gd name="connsiteY1" fmla="*/ 4956 h 191758"/>
                <a:gd name="connsiteX2" fmla="*/ 118926 w 345267"/>
                <a:gd name="connsiteY2" fmla="*/ 178787 h 191758"/>
                <a:gd name="connsiteX3" fmla="*/ 4626 w 345267"/>
                <a:gd name="connsiteY3" fmla="*/ 171643 h 191758"/>
                <a:gd name="connsiteX4" fmla="*/ 33201 w 345267"/>
                <a:gd name="connsiteY4" fmla="*/ 112112 h 191758"/>
                <a:gd name="connsiteX0" fmla="*/ 323714 w 348863"/>
                <a:gd name="connsiteY0" fmla="*/ 59884 h 187155"/>
                <a:gd name="connsiteX1" fmla="*/ 326095 w 348863"/>
                <a:gd name="connsiteY1" fmla="*/ 353 h 187155"/>
                <a:gd name="connsiteX2" fmla="*/ 118926 w 348863"/>
                <a:gd name="connsiteY2" fmla="*/ 174184 h 187155"/>
                <a:gd name="connsiteX3" fmla="*/ 4626 w 348863"/>
                <a:gd name="connsiteY3" fmla="*/ 167040 h 187155"/>
                <a:gd name="connsiteX4" fmla="*/ 33201 w 348863"/>
                <a:gd name="connsiteY4" fmla="*/ 107509 h 187155"/>
                <a:gd name="connsiteX0" fmla="*/ 323714 w 346580"/>
                <a:gd name="connsiteY0" fmla="*/ 65774 h 193486"/>
                <a:gd name="connsiteX1" fmla="*/ 322523 w 346580"/>
                <a:gd name="connsiteY1" fmla="*/ 290 h 193486"/>
                <a:gd name="connsiteX2" fmla="*/ 118926 w 346580"/>
                <a:gd name="connsiteY2" fmla="*/ 180074 h 193486"/>
                <a:gd name="connsiteX3" fmla="*/ 4626 w 346580"/>
                <a:gd name="connsiteY3" fmla="*/ 172930 h 193486"/>
                <a:gd name="connsiteX4" fmla="*/ 33201 w 346580"/>
                <a:gd name="connsiteY4" fmla="*/ 113399 h 193486"/>
                <a:gd name="connsiteX0" fmla="*/ 323714 w 349257"/>
                <a:gd name="connsiteY0" fmla="*/ 65732 h 193444"/>
                <a:gd name="connsiteX1" fmla="*/ 322523 w 349257"/>
                <a:gd name="connsiteY1" fmla="*/ 248 h 193444"/>
                <a:gd name="connsiteX2" fmla="*/ 118926 w 349257"/>
                <a:gd name="connsiteY2" fmla="*/ 180032 h 193444"/>
                <a:gd name="connsiteX3" fmla="*/ 4626 w 349257"/>
                <a:gd name="connsiteY3" fmla="*/ 172888 h 193444"/>
                <a:gd name="connsiteX4" fmla="*/ 33201 w 349257"/>
                <a:gd name="connsiteY4" fmla="*/ 113357 h 193444"/>
                <a:gd name="connsiteX0" fmla="*/ 324839 w 350382"/>
                <a:gd name="connsiteY0" fmla="*/ 65732 h 193444"/>
                <a:gd name="connsiteX1" fmla="*/ 323648 w 350382"/>
                <a:gd name="connsiteY1" fmla="*/ 248 h 193444"/>
                <a:gd name="connsiteX2" fmla="*/ 120051 w 350382"/>
                <a:gd name="connsiteY2" fmla="*/ 180032 h 193444"/>
                <a:gd name="connsiteX3" fmla="*/ 5751 w 350382"/>
                <a:gd name="connsiteY3" fmla="*/ 172888 h 193444"/>
                <a:gd name="connsiteX4" fmla="*/ 27182 w 350382"/>
                <a:gd name="connsiteY4" fmla="*/ 107404 h 193444"/>
                <a:gd name="connsiteX0" fmla="*/ 324839 w 350382"/>
                <a:gd name="connsiteY0" fmla="*/ 65732 h 197302"/>
                <a:gd name="connsiteX1" fmla="*/ 323648 w 350382"/>
                <a:gd name="connsiteY1" fmla="*/ 248 h 197302"/>
                <a:gd name="connsiteX2" fmla="*/ 120051 w 350382"/>
                <a:gd name="connsiteY2" fmla="*/ 180032 h 197302"/>
                <a:gd name="connsiteX3" fmla="*/ 5751 w 350382"/>
                <a:gd name="connsiteY3" fmla="*/ 172888 h 197302"/>
                <a:gd name="connsiteX4" fmla="*/ 27182 w 350382"/>
                <a:gd name="connsiteY4" fmla="*/ 107404 h 197302"/>
                <a:gd name="connsiteX0" fmla="*/ 316188 w 341731"/>
                <a:gd name="connsiteY0" fmla="*/ 65732 h 200828"/>
                <a:gd name="connsiteX1" fmla="*/ 314997 w 341731"/>
                <a:gd name="connsiteY1" fmla="*/ 248 h 200828"/>
                <a:gd name="connsiteX2" fmla="*/ 111400 w 341731"/>
                <a:gd name="connsiteY2" fmla="*/ 180032 h 200828"/>
                <a:gd name="connsiteX3" fmla="*/ 9006 w 341731"/>
                <a:gd name="connsiteY3" fmla="*/ 180032 h 200828"/>
                <a:gd name="connsiteX4" fmla="*/ 18531 w 341731"/>
                <a:gd name="connsiteY4" fmla="*/ 107404 h 20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31" h="200828">
                  <a:moveTo>
                    <a:pt x="316188" y="65732"/>
                  </a:moveTo>
                  <a:cubicBezTo>
                    <a:pt x="342779" y="32395"/>
                    <a:pt x="357463" y="-3324"/>
                    <a:pt x="314997" y="248"/>
                  </a:cubicBezTo>
                  <a:cubicBezTo>
                    <a:pt x="272531" y="3820"/>
                    <a:pt x="162398" y="150068"/>
                    <a:pt x="111400" y="180032"/>
                  </a:cubicBezTo>
                  <a:cubicBezTo>
                    <a:pt x="60402" y="209996"/>
                    <a:pt x="36390" y="205432"/>
                    <a:pt x="9006" y="180032"/>
                  </a:cubicBezTo>
                  <a:cubicBezTo>
                    <a:pt x="-5282" y="168920"/>
                    <a:pt x="-2901" y="131613"/>
                    <a:pt x="18531" y="107404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040CCA44-E9E8-446B-9C48-507D37C30729}"/>
                </a:ext>
              </a:extLst>
            </p:cNvPr>
            <p:cNvSpPr/>
            <p:nvPr/>
          </p:nvSpPr>
          <p:spPr>
            <a:xfrm>
              <a:off x="7581923" y="3523083"/>
              <a:ext cx="164469" cy="331591"/>
            </a:xfrm>
            <a:custGeom>
              <a:avLst/>
              <a:gdLst>
                <a:gd name="connsiteX0" fmla="*/ 105784 w 158209"/>
                <a:gd name="connsiteY0" fmla="*/ 7913 h 315655"/>
                <a:gd name="connsiteX1" fmla="*/ 158171 w 158209"/>
                <a:gd name="connsiteY1" fmla="*/ 12676 h 315655"/>
                <a:gd name="connsiteX2" fmla="*/ 98640 w 158209"/>
                <a:gd name="connsiteY2" fmla="*/ 126976 h 315655"/>
                <a:gd name="connsiteX3" fmla="*/ 3390 w 158209"/>
                <a:gd name="connsiteY3" fmla="*/ 224607 h 315655"/>
                <a:gd name="connsiteX4" fmla="*/ 27202 w 158209"/>
                <a:gd name="connsiteY4" fmla="*/ 315095 h 315655"/>
                <a:gd name="connsiteX5" fmla="*/ 84352 w 158209"/>
                <a:gd name="connsiteY5" fmla="*/ 265088 h 315655"/>
                <a:gd name="connsiteX0" fmla="*/ 105784 w 158209"/>
                <a:gd name="connsiteY0" fmla="*/ 7913 h 316906"/>
                <a:gd name="connsiteX1" fmla="*/ 158171 w 158209"/>
                <a:gd name="connsiteY1" fmla="*/ 12676 h 316906"/>
                <a:gd name="connsiteX2" fmla="*/ 98640 w 158209"/>
                <a:gd name="connsiteY2" fmla="*/ 126976 h 316906"/>
                <a:gd name="connsiteX3" fmla="*/ 3390 w 158209"/>
                <a:gd name="connsiteY3" fmla="*/ 224607 h 316906"/>
                <a:gd name="connsiteX4" fmla="*/ 27202 w 158209"/>
                <a:gd name="connsiteY4" fmla="*/ 315095 h 316906"/>
                <a:gd name="connsiteX5" fmla="*/ 84352 w 158209"/>
                <a:gd name="connsiteY5" fmla="*/ 265088 h 316906"/>
                <a:gd name="connsiteX0" fmla="*/ 109315 w 161740"/>
                <a:gd name="connsiteY0" fmla="*/ 7913 h 316906"/>
                <a:gd name="connsiteX1" fmla="*/ 161702 w 161740"/>
                <a:gd name="connsiteY1" fmla="*/ 12676 h 316906"/>
                <a:gd name="connsiteX2" fmla="*/ 102171 w 161740"/>
                <a:gd name="connsiteY2" fmla="*/ 126976 h 316906"/>
                <a:gd name="connsiteX3" fmla="*/ 6921 w 161740"/>
                <a:gd name="connsiteY3" fmla="*/ 224607 h 316906"/>
                <a:gd name="connsiteX4" fmla="*/ 30733 w 161740"/>
                <a:gd name="connsiteY4" fmla="*/ 315095 h 316906"/>
                <a:gd name="connsiteX5" fmla="*/ 87883 w 161740"/>
                <a:gd name="connsiteY5" fmla="*/ 265088 h 316906"/>
                <a:gd name="connsiteX0" fmla="*/ 109315 w 163645"/>
                <a:gd name="connsiteY0" fmla="*/ 11315 h 320308"/>
                <a:gd name="connsiteX1" fmla="*/ 161702 w 163645"/>
                <a:gd name="connsiteY1" fmla="*/ 16078 h 320308"/>
                <a:gd name="connsiteX2" fmla="*/ 102171 w 163645"/>
                <a:gd name="connsiteY2" fmla="*/ 130378 h 320308"/>
                <a:gd name="connsiteX3" fmla="*/ 6921 w 163645"/>
                <a:gd name="connsiteY3" fmla="*/ 228009 h 320308"/>
                <a:gd name="connsiteX4" fmla="*/ 30733 w 163645"/>
                <a:gd name="connsiteY4" fmla="*/ 318497 h 320308"/>
                <a:gd name="connsiteX5" fmla="*/ 87883 w 163645"/>
                <a:gd name="connsiteY5" fmla="*/ 268490 h 320308"/>
                <a:gd name="connsiteX0" fmla="*/ 109315 w 165011"/>
                <a:gd name="connsiteY0" fmla="*/ 12824 h 321817"/>
                <a:gd name="connsiteX1" fmla="*/ 161702 w 165011"/>
                <a:gd name="connsiteY1" fmla="*/ 17587 h 321817"/>
                <a:gd name="connsiteX2" fmla="*/ 102171 w 165011"/>
                <a:gd name="connsiteY2" fmla="*/ 131887 h 321817"/>
                <a:gd name="connsiteX3" fmla="*/ 6921 w 165011"/>
                <a:gd name="connsiteY3" fmla="*/ 229518 h 321817"/>
                <a:gd name="connsiteX4" fmla="*/ 30733 w 165011"/>
                <a:gd name="connsiteY4" fmla="*/ 320006 h 321817"/>
                <a:gd name="connsiteX5" fmla="*/ 87883 w 165011"/>
                <a:gd name="connsiteY5" fmla="*/ 269999 h 321817"/>
                <a:gd name="connsiteX0" fmla="*/ 109315 w 165616"/>
                <a:gd name="connsiteY0" fmla="*/ 14690 h 323683"/>
                <a:gd name="connsiteX1" fmla="*/ 161702 w 165616"/>
                <a:gd name="connsiteY1" fmla="*/ 19453 h 323683"/>
                <a:gd name="connsiteX2" fmla="*/ 6921 w 165616"/>
                <a:gd name="connsiteY2" fmla="*/ 231384 h 323683"/>
                <a:gd name="connsiteX3" fmla="*/ 30733 w 165616"/>
                <a:gd name="connsiteY3" fmla="*/ 321872 h 323683"/>
                <a:gd name="connsiteX4" fmla="*/ 87883 w 165616"/>
                <a:gd name="connsiteY4" fmla="*/ 271865 h 323683"/>
                <a:gd name="connsiteX0" fmla="*/ 124811 w 181112"/>
                <a:gd name="connsiteY0" fmla="*/ 14690 h 323683"/>
                <a:gd name="connsiteX1" fmla="*/ 177198 w 181112"/>
                <a:gd name="connsiteY1" fmla="*/ 19453 h 323683"/>
                <a:gd name="connsiteX2" fmla="*/ 22417 w 181112"/>
                <a:gd name="connsiteY2" fmla="*/ 231384 h 323683"/>
                <a:gd name="connsiteX3" fmla="*/ 46229 w 181112"/>
                <a:gd name="connsiteY3" fmla="*/ 321872 h 323683"/>
                <a:gd name="connsiteX4" fmla="*/ 103379 w 181112"/>
                <a:gd name="connsiteY4" fmla="*/ 271865 h 323683"/>
                <a:gd name="connsiteX0" fmla="*/ 126397 w 182698"/>
                <a:gd name="connsiteY0" fmla="*/ 14690 h 323683"/>
                <a:gd name="connsiteX1" fmla="*/ 178784 w 182698"/>
                <a:gd name="connsiteY1" fmla="*/ 19453 h 323683"/>
                <a:gd name="connsiteX2" fmla="*/ 24003 w 182698"/>
                <a:gd name="connsiteY2" fmla="*/ 231384 h 323683"/>
                <a:gd name="connsiteX3" fmla="*/ 47815 w 182698"/>
                <a:gd name="connsiteY3" fmla="*/ 321872 h 323683"/>
                <a:gd name="connsiteX4" fmla="*/ 104965 w 182698"/>
                <a:gd name="connsiteY4" fmla="*/ 271865 h 323683"/>
                <a:gd name="connsiteX0" fmla="*/ 109515 w 164411"/>
                <a:gd name="connsiteY0" fmla="*/ 11233 h 320226"/>
                <a:gd name="connsiteX1" fmla="*/ 161902 w 164411"/>
                <a:gd name="connsiteY1" fmla="*/ 15996 h 320226"/>
                <a:gd name="connsiteX2" fmla="*/ 33315 w 164411"/>
                <a:gd name="connsiteY2" fmla="*/ 179111 h 320226"/>
                <a:gd name="connsiteX3" fmla="*/ 30933 w 164411"/>
                <a:gd name="connsiteY3" fmla="*/ 318415 h 320226"/>
                <a:gd name="connsiteX4" fmla="*/ 88083 w 164411"/>
                <a:gd name="connsiteY4" fmla="*/ 268408 h 320226"/>
                <a:gd name="connsiteX0" fmla="*/ 109515 w 164469"/>
                <a:gd name="connsiteY0" fmla="*/ 22598 h 331591"/>
                <a:gd name="connsiteX1" fmla="*/ 161902 w 164469"/>
                <a:gd name="connsiteY1" fmla="*/ 27361 h 331591"/>
                <a:gd name="connsiteX2" fmla="*/ 33315 w 164469"/>
                <a:gd name="connsiteY2" fmla="*/ 190476 h 331591"/>
                <a:gd name="connsiteX3" fmla="*/ 30933 w 164469"/>
                <a:gd name="connsiteY3" fmla="*/ 329780 h 331591"/>
                <a:gd name="connsiteX4" fmla="*/ 88083 w 164469"/>
                <a:gd name="connsiteY4" fmla="*/ 279773 h 33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9" h="331591">
                  <a:moveTo>
                    <a:pt x="109515" y="22598"/>
                  </a:moveTo>
                  <a:cubicBezTo>
                    <a:pt x="137494" y="-14709"/>
                    <a:pt x="174602" y="-619"/>
                    <a:pt x="161902" y="27361"/>
                  </a:cubicBezTo>
                  <a:cubicBezTo>
                    <a:pt x="149202" y="55341"/>
                    <a:pt x="83718" y="134120"/>
                    <a:pt x="33315" y="190476"/>
                  </a:cubicBezTo>
                  <a:cubicBezTo>
                    <a:pt x="-17088" y="246832"/>
                    <a:pt x="-3993" y="313508"/>
                    <a:pt x="30933" y="329780"/>
                  </a:cubicBezTo>
                  <a:cubicBezTo>
                    <a:pt x="44427" y="336527"/>
                    <a:pt x="79749" y="325413"/>
                    <a:pt x="88083" y="279773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97B947DE-093B-492D-B035-E2DFEFC205C2}"/>
                </a:ext>
              </a:extLst>
            </p:cNvPr>
            <p:cNvSpPr/>
            <p:nvPr/>
          </p:nvSpPr>
          <p:spPr>
            <a:xfrm>
              <a:off x="7035801" y="3667124"/>
              <a:ext cx="418703" cy="388166"/>
            </a:xfrm>
            <a:custGeom>
              <a:avLst/>
              <a:gdLst>
                <a:gd name="connsiteX0" fmla="*/ 1093 w 409823"/>
                <a:gd name="connsiteY0" fmla="*/ 369698 h 369895"/>
                <a:gd name="connsiteX1" fmla="*/ 69355 w 409823"/>
                <a:gd name="connsiteY1" fmla="*/ 291911 h 369895"/>
                <a:gd name="connsiteX2" fmla="*/ 155080 w 409823"/>
                <a:gd name="connsiteY2" fmla="*/ 179198 h 369895"/>
                <a:gd name="connsiteX3" fmla="*/ 207468 w 409823"/>
                <a:gd name="connsiteY3" fmla="*/ 34736 h 369895"/>
                <a:gd name="connsiteX4" fmla="*/ 236043 w 409823"/>
                <a:gd name="connsiteY4" fmla="*/ 7748 h 369895"/>
                <a:gd name="connsiteX5" fmla="*/ 409080 w 409823"/>
                <a:gd name="connsiteY5" fmla="*/ 145861 h 369895"/>
                <a:gd name="connsiteX6" fmla="*/ 291605 w 409823"/>
                <a:gd name="connsiteY6" fmla="*/ 195073 h 369895"/>
                <a:gd name="connsiteX7" fmla="*/ 124918 w 409823"/>
                <a:gd name="connsiteY7" fmla="*/ 309373 h 369895"/>
                <a:gd name="connsiteX8" fmla="*/ 1093 w 409823"/>
                <a:gd name="connsiteY8" fmla="*/ 369698 h 369895"/>
                <a:gd name="connsiteX0" fmla="*/ 320 w 409050"/>
                <a:gd name="connsiteY0" fmla="*/ 369698 h 407793"/>
                <a:gd name="connsiteX1" fmla="*/ 68582 w 409050"/>
                <a:gd name="connsiteY1" fmla="*/ 291911 h 407793"/>
                <a:gd name="connsiteX2" fmla="*/ 154307 w 409050"/>
                <a:gd name="connsiteY2" fmla="*/ 179198 h 407793"/>
                <a:gd name="connsiteX3" fmla="*/ 206695 w 409050"/>
                <a:gd name="connsiteY3" fmla="*/ 34736 h 407793"/>
                <a:gd name="connsiteX4" fmla="*/ 235270 w 409050"/>
                <a:gd name="connsiteY4" fmla="*/ 7748 h 407793"/>
                <a:gd name="connsiteX5" fmla="*/ 408307 w 409050"/>
                <a:gd name="connsiteY5" fmla="*/ 145861 h 407793"/>
                <a:gd name="connsiteX6" fmla="*/ 290832 w 409050"/>
                <a:gd name="connsiteY6" fmla="*/ 195073 h 407793"/>
                <a:gd name="connsiteX7" fmla="*/ 52707 w 409050"/>
                <a:gd name="connsiteY7" fmla="*/ 395098 h 407793"/>
                <a:gd name="connsiteX8" fmla="*/ 320 w 409050"/>
                <a:gd name="connsiteY8" fmla="*/ 369698 h 407793"/>
                <a:gd name="connsiteX0" fmla="*/ 252 w 408982"/>
                <a:gd name="connsiteY0" fmla="*/ 369698 h 396176"/>
                <a:gd name="connsiteX1" fmla="*/ 68514 w 408982"/>
                <a:gd name="connsiteY1" fmla="*/ 291911 h 396176"/>
                <a:gd name="connsiteX2" fmla="*/ 154239 w 408982"/>
                <a:gd name="connsiteY2" fmla="*/ 179198 h 396176"/>
                <a:gd name="connsiteX3" fmla="*/ 206627 w 408982"/>
                <a:gd name="connsiteY3" fmla="*/ 34736 h 396176"/>
                <a:gd name="connsiteX4" fmla="*/ 235202 w 408982"/>
                <a:gd name="connsiteY4" fmla="*/ 7748 h 396176"/>
                <a:gd name="connsiteX5" fmla="*/ 408239 w 408982"/>
                <a:gd name="connsiteY5" fmla="*/ 145861 h 396176"/>
                <a:gd name="connsiteX6" fmla="*/ 290764 w 408982"/>
                <a:gd name="connsiteY6" fmla="*/ 195073 h 396176"/>
                <a:gd name="connsiteX7" fmla="*/ 52639 w 408982"/>
                <a:gd name="connsiteY7" fmla="*/ 395098 h 396176"/>
                <a:gd name="connsiteX8" fmla="*/ 252 w 408982"/>
                <a:gd name="connsiteY8" fmla="*/ 369698 h 396176"/>
                <a:gd name="connsiteX0" fmla="*/ 322 w 404290"/>
                <a:gd name="connsiteY0" fmla="*/ 364936 h 395955"/>
                <a:gd name="connsiteX1" fmla="*/ 63822 w 404290"/>
                <a:gd name="connsiteY1" fmla="*/ 291911 h 395955"/>
                <a:gd name="connsiteX2" fmla="*/ 149547 w 404290"/>
                <a:gd name="connsiteY2" fmla="*/ 179198 h 395955"/>
                <a:gd name="connsiteX3" fmla="*/ 201935 w 404290"/>
                <a:gd name="connsiteY3" fmla="*/ 34736 h 395955"/>
                <a:gd name="connsiteX4" fmla="*/ 230510 w 404290"/>
                <a:gd name="connsiteY4" fmla="*/ 7748 h 395955"/>
                <a:gd name="connsiteX5" fmla="*/ 403547 w 404290"/>
                <a:gd name="connsiteY5" fmla="*/ 145861 h 395955"/>
                <a:gd name="connsiteX6" fmla="*/ 286072 w 404290"/>
                <a:gd name="connsiteY6" fmla="*/ 195073 h 395955"/>
                <a:gd name="connsiteX7" fmla="*/ 47947 w 404290"/>
                <a:gd name="connsiteY7" fmla="*/ 395098 h 395955"/>
                <a:gd name="connsiteX8" fmla="*/ 322 w 404290"/>
                <a:gd name="connsiteY8" fmla="*/ 364936 h 395955"/>
                <a:gd name="connsiteX0" fmla="*/ 0 w 403968"/>
                <a:gd name="connsiteY0" fmla="*/ 364936 h 395914"/>
                <a:gd name="connsiteX1" fmla="*/ 63500 w 403968"/>
                <a:gd name="connsiteY1" fmla="*/ 291911 h 395914"/>
                <a:gd name="connsiteX2" fmla="*/ 149225 w 403968"/>
                <a:gd name="connsiteY2" fmla="*/ 179198 h 395914"/>
                <a:gd name="connsiteX3" fmla="*/ 201613 w 403968"/>
                <a:gd name="connsiteY3" fmla="*/ 34736 h 395914"/>
                <a:gd name="connsiteX4" fmla="*/ 230188 w 403968"/>
                <a:gd name="connsiteY4" fmla="*/ 7748 h 395914"/>
                <a:gd name="connsiteX5" fmla="*/ 403225 w 403968"/>
                <a:gd name="connsiteY5" fmla="*/ 145861 h 395914"/>
                <a:gd name="connsiteX6" fmla="*/ 285750 w 403968"/>
                <a:gd name="connsiteY6" fmla="*/ 195073 h 395914"/>
                <a:gd name="connsiteX7" fmla="*/ 47625 w 403968"/>
                <a:gd name="connsiteY7" fmla="*/ 395098 h 395914"/>
                <a:gd name="connsiteX8" fmla="*/ 0 w 403968"/>
                <a:gd name="connsiteY8" fmla="*/ 364936 h 395914"/>
                <a:gd name="connsiteX0" fmla="*/ 0 w 403232"/>
                <a:gd name="connsiteY0" fmla="*/ 364936 h 395914"/>
                <a:gd name="connsiteX1" fmla="*/ 63500 w 403232"/>
                <a:gd name="connsiteY1" fmla="*/ 291911 h 395914"/>
                <a:gd name="connsiteX2" fmla="*/ 149225 w 403232"/>
                <a:gd name="connsiteY2" fmla="*/ 179198 h 395914"/>
                <a:gd name="connsiteX3" fmla="*/ 201613 w 403232"/>
                <a:gd name="connsiteY3" fmla="*/ 34736 h 395914"/>
                <a:gd name="connsiteX4" fmla="*/ 230188 w 403232"/>
                <a:gd name="connsiteY4" fmla="*/ 7748 h 395914"/>
                <a:gd name="connsiteX5" fmla="*/ 403225 w 403232"/>
                <a:gd name="connsiteY5" fmla="*/ 145861 h 395914"/>
                <a:gd name="connsiteX6" fmla="*/ 236935 w 403232"/>
                <a:gd name="connsiteY6" fmla="*/ 227220 h 395914"/>
                <a:gd name="connsiteX7" fmla="*/ 47625 w 403232"/>
                <a:gd name="connsiteY7" fmla="*/ 395098 h 395914"/>
                <a:gd name="connsiteX8" fmla="*/ 0 w 403232"/>
                <a:gd name="connsiteY8" fmla="*/ 364936 h 395914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149225 w 418703"/>
                <a:gd name="connsiteY1" fmla="*/ 179372 h 396088"/>
                <a:gd name="connsiteX2" fmla="*/ 201613 w 418703"/>
                <a:gd name="connsiteY2" fmla="*/ 34910 h 396088"/>
                <a:gd name="connsiteX3" fmla="*/ 230188 w 418703"/>
                <a:gd name="connsiteY3" fmla="*/ 7922 h 396088"/>
                <a:gd name="connsiteX4" fmla="*/ 418703 w 418703"/>
                <a:gd name="connsiteY4" fmla="*/ 148417 h 396088"/>
                <a:gd name="connsiteX5" fmla="*/ 236935 w 418703"/>
                <a:gd name="connsiteY5" fmla="*/ 227394 h 396088"/>
                <a:gd name="connsiteX6" fmla="*/ 47625 w 418703"/>
                <a:gd name="connsiteY6" fmla="*/ 395272 h 396088"/>
                <a:gd name="connsiteX7" fmla="*/ 0 w 418703"/>
                <a:gd name="connsiteY7" fmla="*/ 365110 h 396088"/>
                <a:gd name="connsiteX0" fmla="*/ 0 w 418703"/>
                <a:gd name="connsiteY0" fmla="*/ 365786 h 396764"/>
                <a:gd name="connsiteX1" fmla="*/ 132557 w 418703"/>
                <a:gd name="connsiteY1" fmla="*/ 201479 h 396764"/>
                <a:gd name="connsiteX2" fmla="*/ 201613 w 418703"/>
                <a:gd name="connsiteY2" fmla="*/ 35586 h 396764"/>
                <a:gd name="connsiteX3" fmla="*/ 230188 w 418703"/>
                <a:gd name="connsiteY3" fmla="*/ 8598 h 396764"/>
                <a:gd name="connsiteX4" fmla="*/ 418703 w 418703"/>
                <a:gd name="connsiteY4" fmla="*/ 149093 h 396764"/>
                <a:gd name="connsiteX5" fmla="*/ 236935 w 418703"/>
                <a:gd name="connsiteY5" fmla="*/ 228070 h 396764"/>
                <a:gd name="connsiteX6" fmla="*/ 47625 w 418703"/>
                <a:gd name="connsiteY6" fmla="*/ 395948 h 396764"/>
                <a:gd name="connsiteX7" fmla="*/ 0 w 418703"/>
                <a:gd name="connsiteY7" fmla="*/ 365786 h 396764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703" h="388166">
                  <a:moveTo>
                    <a:pt x="0" y="357188"/>
                  </a:moveTo>
                  <a:cubicBezTo>
                    <a:pt x="16933" y="321205"/>
                    <a:pt x="94192" y="252412"/>
                    <a:pt x="132557" y="192881"/>
                  </a:cubicBezTo>
                  <a:cubicBezTo>
                    <a:pt x="170922" y="133350"/>
                    <a:pt x="214644" y="61118"/>
                    <a:pt x="230188" y="0"/>
                  </a:cubicBezTo>
                  <a:cubicBezTo>
                    <a:pt x="272323" y="27252"/>
                    <a:pt x="349713" y="76531"/>
                    <a:pt x="418703" y="140495"/>
                  </a:cubicBezTo>
                  <a:cubicBezTo>
                    <a:pt x="366249" y="159215"/>
                    <a:pt x="304535" y="175551"/>
                    <a:pt x="236935" y="219472"/>
                  </a:cubicBezTo>
                  <a:cubicBezTo>
                    <a:pt x="189575" y="246724"/>
                    <a:pt x="89165" y="353748"/>
                    <a:pt x="47625" y="387350"/>
                  </a:cubicBezTo>
                  <a:cubicBezTo>
                    <a:pt x="10849" y="392377"/>
                    <a:pt x="16404" y="373195"/>
                    <a:pt x="0" y="35718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36C2D68F-1CA2-420A-B73A-DBA156A4BC82}"/>
                </a:ext>
              </a:extLst>
            </p:cNvPr>
            <p:cNvSpPr/>
            <p:nvPr/>
          </p:nvSpPr>
          <p:spPr>
            <a:xfrm>
              <a:off x="8493126" y="2109788"/>
              <a:ext cx="330200" cy="347662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347662">
                  <a:moveTo>
                    <a:pt x="230188" y="0"/>
                  </a:moveTo>
                  <a:cubicBezTo>
                    <a:pt x="286808" y="25135"/>
                    <a:pt x="279665" y="13493"/>
                    <a:pt x="330200" y="76200"/>
                  </a:cubicBezTo>
                  <a:cubicBezTo>
                    <a:pt x="310885" y="134144"/>
                    <a:pt x="169333" y="317235"/>
                    <a:pt x="114300" y="347662"/>
                  </a:cubicBezTo>
                  <a:cubicBezTo>
                    <a:pt x="76729" y="320939"/>
                    <a:pt x="47889" y="296333"/>
                    <a:pt x="0" y="258762"/>
                  </a:cubicBezTo>
                  <a:cubicBezTo>
                    <a:pt x="21960" y="202141"/>
                    <a:pt x="175155" y="30427"/>
                    <a:pt x="230188" y="0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5083BD87-D200-4197-8AAF-B73DEF93E13C}"/>
                </a:ext>
              </a:extLst>
            </p:cNvPr>
            <p:cNvSpPr/>
            <p:nvPr/>
          </p:nvSpPr>
          <p:spPr>
            <a:xfrm rot="204585">
              <a:off x="8555004" y="2158225"/>
              <a:ext cx="210219" cy="248200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  <a:gd name="connsiteX0" fmla="*/ 250054 w 330200"/>
                <a:gd name="connsiteY0" fmla="*/ 0 h 343796"/>
                <a:gd name="connsiteX1" fmla="*/ 330200 w 330200"/>
                <a:gd name="connsiteY1" fmla="*/ 72334 h 343796"/>
                <a:gd name="connsiteX2" fmla="*/ 114300 w 330200"/>
                <a:gd name="connsiteY2" fmla="*/ 343796 h 343796"/>
                <a:gd name="connsiteX3" fmla="*/ 0 w 330200"/>
                <a:gd name="connsiteY3" fmla="*/ 254896 h 343796"/>
                <a:gd name="connsiteX4" fmla="*/ 250054 w 330200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60716 w 345205"/>
                <a:gd name="connsiteY0" fmla="*/ 0 h 343796"/>
                <a:gd name="connsiteX1" fmla="*/ 345205 w 345205"/>
                <a:gd name="connsiteY1" fmla="*/ 51140 h 343796"/>
                <a:gd name="connsiteX2" fmla="*/ 124962 w 345205"/>
                <a:gd name="connsiteY2" fmla="*/ 343796 h 343796"/>
                <a:gd name="connsiteX3" fmla="*/ -1 w 345205"/>
                <a:gd name="connsiteY3" fmla="*/ 269945 h 343796"/>
                <a:gd name="connsiteX4" fmla="*/ 260716 w 345205"/>
                <a:gd name="connsiteY4" fmla="*/ 0 h 343796"/>
                <a:gd name="connsiteX0" fmla="*/ 260718 w 345207"/>
                <a:gd name="connsiteY0" fmla="*/ 0 h 335852"/>
                <a:gd name="connsiteX1" fmla="*/ 345207 w 345207"/>
                <a:gd name="connsiteY1" fmla="*/ 51140 h 335852"/>
                <a:gd name="connsiteX2" fmla="*/ 122431 w 345207"/>
                <a:gd name="connsiteY2" fmla="*/ 335851 h 335852"/>
                <a:gd name="connsiteX3" fmla="*/ 1 w 345207"/>
                <a:gd name="connsiteY3" fmla="*/ 269945 h 335852"/>
                <a:gd name="connsiteX4" fmla="*/ 260718 w 345207"/>
                <a:gd name="connsiteY4" fmla="*/ 0 h 33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07" h="335852">
                  <a:moveTo>
                    <a:pt x="260718" y="0"/>
                  </a:moveTo>
                  <a:cubicBezTo>
                    <a:pt x="317338" y="25135"/>
                    <a:pt x="310428" y="16710"/>
                    <a:pt x="345207" y="51140"/>
                  </a:cubicBezTo>
                  <a:cubicBezTo>
                    <a:pt x="325892" y="109084"/>
                    <a:pt x="177464" y="305424"/>
                    <a:pt x="122431" y="335851"/>
                  </a:cubicBezTo>
                  <a:cubicBezTo>
                    <a:pt x="84860" y="309128"/>
                    <a:pt x="47890" y="307516"/>
                    <a:pt x="1" y="269945"/>
                  </a:cubicBezTo>
                  <a:cubicBezTo>
                    <a:pt x="21961" y="213324"/>
                    <a:pt x="205685" y="30427"/>
                    <a:pt x="2607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6AEB6896-A8CB-46BE-B574-61F918E6D656}"/>
                </a:ext>
              </a:extLst>
            </p:cNvPr>
            <p:cNvSpPr/>
            <p:nvPr/>
          </p:nvSpPr>
          <p:spPr>
            <a:xfrm>
              <a:off x="8795972" y="2293101"/>
              <a:ext cx="119356" cy="119356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C9F97FFB-FE5C-4531-AFF2-E902D265BEB1}"/>
                </a:ext>
              </a:extLst>
            </p:cNvPr>
            <p:cNvSpPr/>
            <p:nvPr/>
          </p:nvSpPr>
          <p:spPr>
            <a:xfrm>
              <a:off x="8701865" y="2423798"/>
              <a:ext cx="119356" cy="119356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F6422ED4-293E-4861-BFB4-0B86DC8677ED}"/>
                </a:ext>
              </a:extLst>
            </p:cNvPr>
            <p:cNvSpPr/>
            <p:nvPr/>
          </p:nvSpPr>
          <p:spPr>
            <a:xfrm>
              <a:off x="8436038" y="2113781"/>
              <a:ext cx="119356" cy="119356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B538E363-8C16-48FB-A04F-B6038796B1EE}"/>
                </a:ext>
              </a:extLst>
            </p:cNvPr>
            <p:cNvSpPr/>
            <p:nvPr/>
          </p:nvSpPr>
          <p:spPr>
            <a:xfrm>
              <a:off x="8544550" y="1995315"/>
              <a:ext cx="119356" cy="119356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38FAF09A-1555-4C13-875A-A45439F4EBAF}"/>
                </a:ext>
              </a:extLst>
            </p:cNvPr>
            <p:cNvSpPr/>
            <p:nvPr/>
          </p:nvSpPr>
          <p:spPr>
            <a:xfrm>
              <a:off x="7591425" y="2386015"/>
              <a:ext cx="1002506" cy="1062037"/>
            </a:xfrm>
            <a:custGeom>
              <a:avLst/>
              <a:gdLst>
                <a:gd name="connsiteX0" fmla="*/ 972624 w 1134514"/>
                <a:gd name="connsiteY0" fmla="*/ 95910 h 1240941"/>
                <a:gd name="connsiteX1" fmla="*/ 58224 w 1134514"/>
                <a:gd name="connsiteY1" fmla="*/ 1062697 h 1240941"/>
                <a:gd name="connsiteX2" fmla="*/ 198718 w 1134514"/>
                <a:gd name="connsiteY2" fmla="*/ 1157947 h 1240941"/>
                <a:gd name="connsiteX3" fmla="*/ 1060730 w 1134514"/>
                <a:gd name="connsiteY3" fmla="*/ 155441 h 1240941"/>
                <a:gd name="connsiteX4" fmla="*/ 972624 w 1134514"/>
                <a:gd name="connsiteY4" fmla="*/ 95910 h 1240941"/>
                <a:gd name="connsiteX0" fmla="*/ 972624 w 1111458"/>
                <a:gd name="connsiteY0" fmla="*/ 45815 h 1190846"/>
                <a:gd name="connsiteX1" fmla="*/ 58224 w 1111458"/>
                <a:gd name="connsiteY1" fmla="*/ 1012602 h 1190846"/>
                <a:gd name="connsiteX2" fmla="*/ 198718 w 1111458"/>
                <a:gd name="connsiteY2" fmla="*/ 1107852 h 1190846"/>
                <a:gd name="connsiteX3" fmla="*/ 1060730 w 1111458"/>
                <a:gd name="connsiteY3" fmla="*/ 105346 h 1190846"/>
                <a:gd name="connsiteX4" fmla="*/ 972624 w 1111458"/>
                <a:gd name="connsiteY4" fmla="*/ 45815 h 1190846"/>
                <a:gd name="connsiteX0" fmla="*/ 972624 w 1060730"/>
                <a:gd name="connsiteY0" fmla="*/ 6976 h 1152007"/>
                <a:gd name="connsiteX1" fmla="*/ 58224 w 1060730"/>
                <a:gd name="connsiteY1" fmla="*/ 973763 h 1152007"/>
                <a:gd name="connsiteX2" fmla="*/ 198718 w 1060730"/>
                <a:gd name="connsiteY2" fmla="*/ 1069013 h 1152007"/>
                <a:gd name="connsiteX3" fmla="*/ 1060730 w 1060730"/>
                <a:gd name="connsiteY3" fmla="*/ 66507 h 1152007"/>
                <a:gd name="connsiteX4" fmla="*/ 972624 w 1060730"/>
                <a:gd name="connsiteY4" fmla="*/ 6976 h 1152007"/>
                <a:gd name="connsiteX0" fmla="*/ 972624 w 1060730"/>
                <a:gd name="connsiteY0" fmla="*/ 5191 h 1150222"/>
                <a:gd name="connsiteX1" fmla="*/ 58224 w 1060730"/>
                <a:gd name="connsiteY1" fmla="*/ 971978 h 1150222"/>
                <a:gd name="connsiteX2" fmla="*/ 198718 w 1060730"/>
                <a:gd name="connsiteY2" fmla="*/ 1067228 h 1150222"/>
                <a:gd name="connsiteX3" fmla="*/ 1060730 w 1060730"/>
                <a:gd name="connsiteY3" fmla="*/ 64722 h 1150222"/>
                <a:gd name="connsiteX4" fmla="*/ 972624 w 1060730"/>
                <a:gd name="connsiteY4" fmla="*/ 5191 h 1150222"/>
                <a:gd name="connsiteX0" fmla="*/ 972624 w 1060730"/>
                <a:gd name="connsiteY0" fmla="*/ 0 h 1145031"/>
                <a:gd name="connsiteX1" fmla="*/ 58224 w 1060730"/>
                <a:gd name="connsiteY1" fmla="*/ 966787 h 1145031"/>
                <a:gd name="connsiteX2" fmla="*/ 198718 w 1060730"/>
                <a:gd name="connsiteY2" fmla="*/ 1062037 h 1145031"/>
                <a:gd name="connsiteX3" fmla="*/ 1060730 w 1060730"/>
                <a:gd name="connsiteY3" fmla="*/ 59531 h 1145031"/>
                <a:gd name="connsiteX4" fmla="*/ 972624 w 1060730"/>
                <a:gd name="connsiteY4" fmla="*/ 0 h 1145031"/>
                <a:gd name="connsiteX0" fmla="*/ 914400 w 1002506"/>
                <a:gd name="connsiteY0" fmla="*/ 0 h 1115431"/>
                <a:gd name="connsiteX1" fmla="*/ 0 w 1002506"/>
                <a:gd name="connsiteY1" fmla="*/ 966787 h 1115431"/>
                <a:gd name="connsiteX2" fmla="*/ 140494 w 1002506"/>
                <a:gd name="connsiteY2" fmla="*/ 1062037 h 1115431"/>
                <a:gd name="connsiteX3" fmla="*/ 1002506 w 1002506"/>
                <a:gd name="connsiteY3" fmla="*/ 59531 h 1115431"/>
                <a:gd name="connsiteX4" fmla="*/ 914400 w 1002506"/>
                <a:gd name="connsiteY4" fmla="*/ 0 h 1115431"/>
                <a:gd name="connsiteX0" fmla="*/ 914400 w 1002506"/>
                <a:gd name="connsiteY0" fmla="*/ 0 h 1062037"/>
                <a:gd name="connsiteX1" fmla="*/ 0 w 1002506"/>
                <a:gd name="connsiteY1" fmla="*/ 966787 h 1062037"/>
                <a:gd name="connsiteX2" fmla="*/ 140494 w 1002506"/>
                <a:gd name="connsiteY2" fmla="*/ 1062037 h 1062037"/>
                <a:gd name="connsiteX3" fmla="*/ 1002506 w 1002506"/>
                <a:gd name="connsiteY3" fmla="*/ 59531 h 1062037"/>
                <a:gd name="connsiteX4" fmla="*/ 914400 w 1002506"/>
                <a:gd name="connsiteY4" fmla="*/ 0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06" h="1062037">
                  <a:moveTo>
                    <a:pt x="914400" y="0"/>
                  </a:moveTo>
                  <a:cubicBezTo>
                    <a:pt x="747316" y="151209"/>
                    <a:pt x="128984" y="789781"/>
                    <a:pt x="0" y="966787"/>
                  </a:cubicBezTo>
                  <a:cubicBezTo>
                    <a:pt x="55563" y="998537"/>
                    <a:pt x="82948" y="1037034"/>
                    <a:pt x="140494" y="1062037"/>
                  </a:cubicBezTo>
                  <a:cubicBezTo>
                    <a:pt x="307578" y="910828"/>
                    <a:pt x="871537" y="236934"/>
                    <a:pt x="1002506" y="59531"/>
                  </a:cubicBezTo>
                  <a:cubicBezTo>
                    <a:pt x="972741" y="34528"/>
                    <a:pt x="951706" y="7144"/>
                    <a:pt x="914400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51D13E93-7BF4-4CF2-B10F-5E80E8D8CCEE}"/>
                </a:ext>
              </a:extLst>
            </p:cNvPr>
            <p:cNvSpPr/>
            <p:nvPr/>
          </p:nvSpPr>
          <p:spPr>
            <a:xfrm>
              <a:off x="7312025" y="2406650"/>
              <a:ext cx="1206500" cy="1304925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 h="1304925">
                  <a:moveTo>
                    <a:pt x="0" y="1304925"/>
                  </a:moveTo>
                  <a:lnTo>
                    <a:pt x="120650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0F129496-DEE8-4B6B-B11C-B7C00375A90F}"/>
                </a:ext>
              </a:extLst>
            </p:cNvPr>
            <p:cNvSpPr/>
            <p:nvPr/>
          </p:nvSpPr>
          <p:spPr>
            <a:xfrm>
              <a:off x="7342358" y="2406650"/>
              <a:ext cx="1204912" cy="1309687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4912"/>
                <a:gd name="connsiteY0" fmla="*/ 1309687 h 1309687"/>
                <a:gd name="connsiteX1" fmla="*/ 1204912 w 1204912"/>
                <a:gd name="connsiteY1" fmla="*/ 0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4912" h="1309687">
                  <a:moveTo>
                    <a:pt x="0" y="1309687"/>
                  </a:moveTo>
                  <a:lnTo>
                    <a:pt x="120491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3F26A1EC-A9F1-4F13-907D-E60590EC231F}"/>
                </a:ext>
              </a:extLst>
            </p:cNvPr>
            <p:cNvSpPr/>
            <p:nvPr/>
          </p:nvSpPr>
          <p:spPr>
            <a:xfrm>
              <a:off x="7365991" y="2409823"/>
              <a:ext cx="1201737" cy="1328738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1737"/>
                <a:gd name="connsiteY0" fmla="*/ 1328738 h 1328738"/>
                <a:gd name="connsiteX1" fmla="*/ 1201737 w 1201737"/>
                <a:gd name="connsiteY1" fmla="*/ 0 h 132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1737" h="1328738">
                  <a:moveTo>
                    <a:pt x="0" y="1328738"/>
                  </a:moveTo>
                  <a:cubicBezTo>
                    <a:pt x="402167" y="893763"/>
                    <a:pt x="799570" y="434975"/>
                    <a:pt x="1201737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688D17B0-3C67-45AD-B4A5-F7FFEFC37925}"/>
                </a:ext>
              </a:extLst>
            </p:cNvPr>
            <p:cNvSpPr/>
            <p:nvPr/>
          </p:nvSpPr>
          <p:spPr>
            <a:xfrm>
              <a:off x="7412939" y="2420938"/>
              <a:ext cx="1165912" cy="1328739"/>
            </a:xfrm>
            <a:custGeom>
              <a:avLst/>
              <a:gdLst>
                <a:gd name="connsiteX0" fmla="*/ 0 w 1165225"/>
                <a:gd name="connsiteY0" fmla="*/ 1341437 h 1341437"/>
                <a:gd name="connsiteX1" fmla="*/ 1165225 w 1165225"/>
                <a:gd name="connsiteY1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5225" h="1341437">
                  <a:moveTo>
                    <a:pt x="0" y="1341437"/>
                  </a:moveTo>
                  <a:lnTo>
                    <a:pt x="1165225" y="0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4D6C9393-3B8E-4D3E-9436-BC609584682C}"/>
              </a:ext>
            </a:extLst>
          </p:cNvPr>
          <p:cNvGrpSpPr/>
          <p:nvPr/>
        </p:nvGrpSpPr>
        <p:grpSpPr>
          <a:xfrm rot="610541">
            <a:off x="6707294" y="267550"/>
            <a:ext cx="1355003" cy="1653315"/>
            <a:chOff x="990802" y="3940323"/>
            <a:chExt cx="2047875" cy="2498725"/>
          </a:xfrm>
        </p:grpSpPr>
        <p:pic>
          <p:nvPicPr>
            <p:cNvPr id="189" name="图片 188">
              <a:extLst>
                <a:ext uri="{FF2B5EF4-FFF2-40B4-BE49-F238E27FC236}">
                  <a16:creationId xmlns:a16="http://schemas.microsoft.com/office/drawing/2014/main" xmlns="" id="{94CEAF89-A29E-44FB-97F1-491EF66C0B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634" t="44291" r="38141" b="30970"/>
            <a:stretch/>
          </p:blipFill>
          <p:spPr>
            <a:xfrm>
              <a:off x="1349340" y="5700235"/>
              <a:ext cx="422638" cy="636550"/>
            </a:xfrm>
            <a:custGeom>
              <a:avLst/>
              <a:gdLst>
                <a:gd name="connsiteX0" fmla="*/ 314810 w 422638"/>
                <a:gd name="connsiteY0" fmla="*/ 329 h 636550"/>
                <a:gd name="connsiteX1" fmla="*/ 393937 w 422638"/>
                <a:gd name="connsiteY1" fmla="*/ 24439 h 636550"/>
                <a:gd name="connsiteX2" fmla="*/ 406637 w 422638"/>
                <a:gd name="connsiteY2" fmla="*/ 494339 h 636550"/>
                <a:gd name="connsiteX3" fmla="*/ 76437 w 422638"/>
                <a:gd name="connsiteY3" fmla="*/ 621339 h 636550"/>
                <a:gd name="connsiteX4" fmla="*/ 25637 w 422638"/>
                <a:gd name="connsiteY4" fmla="*/ 119689 h 636550"/>
                <a:gd name="connsiteX5" fmla="*/ 314810 w 422638"/>
                <a:gd name="connsiteY5" fmla="*/ 329 h 6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638" h="636550">
                  <a:moveTo>
                    <a:pt x="314810" y="329"/>
                  </a:moveTo>
                  <a:cubicBezTo>
                    <a:pt x="348429" y="1950"/>
                    <a:pt x="376739" y="9623"/>
                    <a:pt x="393937" y="24439"/>
                  </a:cubicBezTo>
                  <a:cubicBezTo>
                    <a:pt x="399229" y="210706"/>
                    <a:pt x="446854" y="316539"/>
                    <a:pt x="406637" y="494339"/>
                  </a:cubicBezTo>
                  <a:cubicBezTo>
                    <a:pt x="302920" y="551489"/>
                    <a:pt x="145229" y="680606"/>
                    <a:pt x="76437" y="621339"/>
                  </a:cubicBezTo>
                  <a:cubicBezTo>
                    <a:pt x="7645" y="562072"/>
                    <a:pt x="-27280" y="219172"/>
                    <a:pt x="25637" y="119689"/>
                  </a:cubicBezTo>
                  <a:cubicBezTo>
                    <a:pt x="65325" y="45077"/>
                    <a:pt x="213954" y="-4533"/>
                    <a:pt x="314810" y="329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190" name="图片 189">
              <a:extLst>
                <a:ext uri="{FF2B5EF4-FFF2-40B4-BE49-F238E27FC236}">
                  <a16:creationId xmlns:a16="http://schemas.microsoft.com/office/drawing/2014/main" xmlns="" id="{1F2BA31D-C6FA-4236-8EB3-2E8322C11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060" t="30168" r="36004" b="32702"/>
            <a:stretch>
              <a:fillRect/>
            </a:stretch>
          </p:blipFill>
          <p:spPr>
            <a:xfrm>
              <a:off x="1444827" y="4427385"/>
              <a:ext cx="966605" cy="1170291"/>
            </a:xfrm>
            <a:custGeom>
              <a:avLst/>
              <a:gdLst>
                <a:gd name="connsiteX0" fmla="*/ 263128 w 966605"/>
                <a:gd name="connsiteY0" fmla="*/ 700 h 1170291"/>
                <a:gd name="connsiteX1" fmla="*/ 393700 w 966605"/>
                <a:gd name="connsiteY1" fmla="*/ 27291 h 1170291"/>
                <a:gd name="connsiteX2" fmla="*/ 400050 w 966605"/>
                <a:gd name="connsiteY2" fmla="*/ 909941 h 1170291"/>
                <a:gd name="connsiteX3" fmla="*/ 869950 w 966605"/>
                <a:gd name="connsiteY3" fmla="*/ 890891 h 1170291"/>
                <a:gd name="connsiteX4" fmla="*/ 889000 w 966605"/>
                <a:gd name="connsiteY4" fmla="*/ 1119491 h 1170291"/>
                <a:gd name="connsiteX5" fmla="*/ 0 w 966605"/>
                <a:gd name="connsiteY5" fmla="*/ 1170291 h 1170291"/>
                <a:gd name="connsiteX6" fmla="*/ 152400 w 966605"/>
                <a:gd name="connsiteY6" fmla="*/ 39991 h 1170291"/>
                <a:gd name="connsiteX7" fmla="*/ 263128 w 966605"/>
                <a:gd name="connsiteY7" fmla="*/ 700 h 117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605" h="1170291">
                  <a:moveTo>
                    <a:pt x="263128" y="700"/>
                  </a:moveTo>
                  <a:cubicBezTo>
                    <a:pt x="298979" y="4008"/>
                    <a:pt x="338138" y="18295"/>
                    <a:pt x="393700" y="27291"/>
                  </a:cubicBezTo>
                  <a:cubicBezTo>
                    <a:pt x="434975" y="172283"/>
                    <a:pt x="345017" y="681341"/>
                    <a:pt x="400050" y="909941"/>
                  </a:cubicBezTo>
                  <a:cubicBezTo>
                    <a:pt x="575733" y="916291"/>
                    <a:pt x="788458" y="855966"/>
                    <a:pt x="869950" y="890891"/>
                  </a:cubicBezTo>
                  <a:cubicBezTo>
                    <a:pt x="945092" y="989316"/>
                    <a:pt x="1033991" y="1072924"/>
                    <a:pt x="889000" y="1119491"/>
                  </a:cubicBezTo>
                  <a:cubicBezTo>
                    <a:pt x="744009" y="1166058"/>
                    <a:pt x="354542" y="1157591"/>
                    <a:pt x="0" y="1170291"/>
                  </a:cubicBezTo>
                  <a:cubicBezTo>
                    <a:pt x="20108" y="814691"/>
                    <a:pt x="86783" y="230491"/>
                    <a:pt x="152400" y="39991"/>
                  </a:cubicBezTo>
                  <a:cubicBezTo>
                    <a:pt x="194734" y="5066"/>
                    <a:pt x="227277" y="-2607"/>
                    <a:pt x="263128" y="70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xmlns="" id="{9C35C0CD-58D3-4403-8009-FC579787B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259" t="17757" r="23694" b="21290"/>
            <a:stretch>
              <a:fillRect/>
            </a:stretch>
          </p:blipFill>
          <p:spPr>
            <a:xfrm>
              <a:off x="1457527" y="3940323"/>
              <a:ext cx="1581150" cy="2159000"/>
            </a:xfrm>
            <a:custGeom>
              <a:avLst/>
              <a:gdLst>
                <a:gd name="connsiteX0" fmla="*/ 876300 w 1581150"/>
                <a:gd name="connsiteY0" fmla="*/ 0 h 2159000"/>
                <a:gd name="connsiteX1" fmla="*/ 1581150 w 1581150"/>
                <a:gd name="connsiteY1" fmla="*/ 1911350 h 2159000"/>
                <a:gd name="connsiteX2" fmla="*/ 1365250 w 1581150"/>
                <a:gd name="connsiteY2" fmla="*/ 2159000 h 2159000"/>
                <a:gd name="connsiteX3" fmla="*/ 666750 w 1581150"/>
                <a:gd name="connsiteY3" fmla="*/ 273050 h 2159000"/>
                <a:gd name="connsiteX4" fmla="*/ 0 w 1581150"/>
                <a:gd name="connsiteY4" fmla="*/ 298450 h 2159000"/>
                <a:gd name="connsiteX5" fmla="*/ 215900 w 1581150"/>
                <a:gd name="connsiteY5" fmla="*/ 76200 h 2159000"/>
                <a:gd name="connsiteX6" fmla="*/ 876300 w 1581150"/>
                <a:gd name="connsiteY6" fmla="*/ 0 h 215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2159000">
                  <a:moveTo>
                    <a:pt x="876300" y="0"/>
                  </a:moveTo>
                  <a:cubicBezTo>
                    <a:pt x="1103842" y="305858"/>
                    <a:pt x="1499658" y="1551517"/>
                    <a:pt x="1581150" y="1911350"/>
                  </a:cubicBezTo>
                  <a:cubicBezTo>
                    <a:pt x="1497542" y="2010833"/>
                    <a:pt x="1517650" y="2108200"/>
                    <a:pt x="1365250" y="2159000"/>
                  </a:cubicBezTo>
                  <a:cubicBezTo>
                    <a:pt x="1206500" y="1898650"/>
                    <a:pt x="894292" y="579967"/>
                    <a:pt x="666750" y="273050"/>
                  </a:cubicBezTo>
                  <a:cubicBezTo>
                    <a:pt x="401108" y="213783"/>
                    <a:pt x="75142" y="331258"/>
                    <a:pt x="0" y="298450"/>
                  </a:cubicBezTo>
                  <a:cubicBezTo>
                    <a:pt x="51858" y="189442"/>
                    <a:pt x="63500" y="151342"/>
                    <a:pt x="215900" y="76200"/>
                  </a:cubicBezTo>
                  <a:cubicBezTo>
                    <a:pt x="361950" y="26458"/>
                    <a:pt x="572558" y="11642"/>
                    <a:pt x="876300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sp useBgFill="1"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D73B499E-2978-4834-9E16-951617192C6E}"/>
                </a:ext>
              </a:extLst>
            </p:cNvPr>
            <p:cNvSpPr/>
            <p:nvPr/>
          </p:nvSpPr>
          <p:spPr>
            <a:xfrm>
              <a:off x="990802" y="4168923"/>
              <a:ext cx="1828800" cy="2270125"/>
            </a:xfrm>
            <a:custGeom>
              <a:avLst/>
              <a:gdLst>
                <a:gd name="connsiteX0" fmla="*/ 708025 w 1828800"/>
                <a:gd name="connsiteY0" fmla="*/ 387351 h 2270125"/>
                <a:gd name="connsiteX1" fmla="*/ 600075 w 1828800"/>
                <a:gd name="connsiteY1" fmla="*/ 1333501 h 2270125"/>
                <a:gd name="connsiteX2" fmla="*/ 1209675 w 1828800"/>
                <a:gd name="connsiteY2" fmla="*/ 1301751 h 2270125"/>
                <a:gd name="connsiteX3" fmla="*/ 1012825 w 1828800"/>
                <a:gd name="connsiteY3" fmla="*/ 406401 h 2270125"/>
                <a:gd name="connsiteX4" fmla="*/ 708025 w 1828800"/>
                <a:gd name="connsiteY4" fmla="*/ 387351 h 2270125"/>
                <a:gd name="connsiteX5" fmla="*/ 1171575 w 1828800"/>
                <a:gd name="connsiteY5" fmla="*/ 0 h 2270125"/>
                <a:gd name="connsiteX6" fmla="*/ 1828800 w 1828800"/>
                <a:gd name="connsiteY6" fmla="*/ 1933575 h 2270125"/>
                <a:gd name="connsiteX7" fmla="*/ 1358900 w 1828800"/>
                <a:gd name="connsiteY7" fmla="*/ 2028825 h 2270125"/>
                <a:gd name="connsiteX8" fmla="*/ 1171575 w 1828800"/>
                <a:gd name="connsiteY8" fmla="*/ 1616075 h 2270125"/>
                <a:gd name="connsiteX9" fmla="*/ 542925 w 1828800"/>
                <a:gd name="connsiteY9" fmla="*/ 1724025 h 2270125"/>
                <a:gd name="connsiteX10" fmla="*/ 504825 w 1828800"/>
                <a:gd name="connsiteY10" fmla="*/ 2219325 h 2270125"/>
                <a:gd name="connsiteX11" fmla="*/ 0 w 1828800"/>
                <a:gd name="connsiteY11" fmla="*/ 2270125 h 2270125"/>
                <a:gd name="connsiteX12" fmla="*/ 457200 w 1828800"/>
                <a:gd name="connsiteY12" fmla="*/ 66675 h 2270125"/>
                <a:gd name="connsiteX13" fmla="*/ 1171575 w 1828800"/>
                <a:gd name="connsiteY13" fmla="*/ 0 h 227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28800" h="2270125">
                  <a:moveTo>
                    <a:pt x="708025" y="387351"/>
                  </a:moveTo>
                  <a:cubicBezTo>
                    <a:pt x="637117" y="553509"/>
                    <a:pt x="611717" y="1016001"/>
                    <a:pt x="600075" y="1333501"/>
                  </a:cubicBezTo>
                  <a:cubicBezTo>
                    <a:pt x="823383" y="1308101"/>
                    <a:pt x="980017" y="1340909"/>
                    <a:pt x="1209675" y="1301751"/>
                  </a:cubicBezTo>
                  <a:cubicBezTo>
                    <a:pt x="1153583" y="875243"/>
                    <a:pt x="1100667" y="591609"/>
                    <a:pt x="1012825" y="406401"/>
                  </a:cubicBezTo>
                  <a:cubicBezTo>
                    <a:pt x="893233" y="379943"/>
                    <a:pt x="836083" y="392643"/>
                    <a:pt x="708025" y="387351"/>
                  </a:cubicBezTo>
                  <a:close/>
                  <a:moveTo>
                    <a:pt x="1171575" y="0"/>
                  </a:moveTo>
                  <a:cubicBezTo>
                    <a:pt x="1301750" y="444500"/>
                    <a:pt x="1671638" y="1477963"/>
                    <a:pt x="1828800" y="1933575"/>
                  </a:cubicBezTo>
                  <a:cubicBezTo>
                    <a:pt x="1693862" y="1938337"/>
                    <a:pt x="1516063" y="2016125"/>
                    <a:pt x="1358900" y="2028825"/>
                  </a:cubicBezTo>
                  <a:cubicBezTo>
                    <a:pt x="1258887" y="1978025"/>
                    <a:pt x="1262062" y="1727200"/>
                    <a:pt x="1171575" y="1616075"/>
                  </a:cubicBezTo>
                  <a:cubicBezTo>
                    <a:pt x="1017588" y="1657350"/>
                    <a:pt x="762000" y="1661583"/>
                    <a:pt x="542925" y="1724025"/>
                  </a:cubicBezTo>
                  <a:cubicBezTo>
                    <a:pt x="431800" y="1824567"/>
                    <a:pt x="588962" y="2127250"/>
                    <a:pt x="504825" y="2219325"/>
                  </a:cubicBezTo>
                  <a:cubicBezTo>
                    <a:pt x="376238" y="2286000"/>
                    <a:pt x="261937" y="2241550"/>
                    <a:pt x="0" y="2270125"/>
                  </a:cubicBezTo>
                  <a:cubicBezTo>
                    <a:pt x="176213" y="1397000"/>
                    <a:pt x="315912" y="687387"/>
                    <a:pt x="457200" y="66675"/>
                  </a:cubicBezTo>
                  <a:cubicBezTo>
                    <a:pt x="731838" y="23812"/>
                    <a:pt x="965200" y="0"/>
                    <a:pt x="1171575" y="0"/>
                  </a:cubicBezTo>
                  <a:close/>
                </a:path>
              </a:pathLst>
            </a:cu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FA1DDC65-3D38-4F18-A45F-F64CA199DF59}"/>
              </a:ext>
            </a:extLst>
          </p:cNvPr>
          <p:cNvGrpSpPr/>
          <p:nvPr/>
        </p:nvGrpSpPr>
        <p:grpSpPr>
          <a:xfrm rot="21106306">
            <a:off x="4466385" y="211246"/>
            <a:ext cx="1027913" cy="1590167"/>
            <a:chOff x="1581150" y="3714223"/>
            <a:chExt cx="1482532" cy="2293458"/>
          </a:xfrm>
        </p:grpSpPr>
        <p:pic>
          <p:nvPicPr>
            <p:cNvPr id="194" name="图片 193">
              <a:extLst>
                <a:ext uri="{FF2B5EF4-FFF2-40B4-BE49-F238E27FC236}">
                  <a16:creationId xmlns:a16="http://schemas.microsoft.com/office/drawing/2014/main" xmlns="" id="{0231A3C0-0702-40C8-928E-1EA34AB3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76" t="47214" r="32420" b="42255"/>
            <a:stretch>
              <a:fillRect/>
            </a:stretch>
          </p:blipFill>
          <p:spPr>
            <a:xfrm>
              <a:off x="2064780" y="5385816"/>
              <a:ext cx="975599" cy="295978"/>
            </a:xfrm>
            <a:custGeom>
              <a:avLst/>
              <a:gdLst>
                <a:gd name="connsiteX0" fmla="*/ 401718 w 975599"/>
                <a:gd name="connsiteY0" fmla="*/ 334 h 295978"/>
                <a:gd name="connsiteX1" fmla="*/ 865109 w 975599"/>
                <a:gd name="connsiteY1" fmla="*/ 24384 h 295978"/>
                <a:gd name="connsiteX2" fmla="*/ 975599 w 975599"/>
                <a:gd name="connsiteY2" fmla="*/ 237744 h 295978"/>
                <a:gd name="connsiteX3" fmla="*/ 34529 w 975599"/>
                <a:gd name="connsiteY3" fmla="*/ 287274 h 295978"/>
                <a:gd name="connsiteX4" fmla="*/ 23099 w 975599"/>
                <a:gd name="connsiteY4" fmla="*/ 35814 h 295978"/>
                <a:gd name="connsiteX5" fmla="*/ 401718 w 975599"/>
                <a:gd name="connsiteY5" fmla="*/ 334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599" h="295978">
                  <a:moveTo>
                    <a:pt x="401718" y="334"/>
                  </a:moveTo>
                  <a:cubicBezTo>
                    <a:pt x="559992" y="2477"/>
                    <a:pt x="732394" y="14542"/>
                    <a:pt x="865109" y="24384"/>
                  </a:cubicBezTo>
                  <a:cubicBezTo>
                    <a:pt x="898129" y="120269"/>
                    <a:pt x="893049" y="94234"/>
                    <a:pt x="975599" y="237744"/>
                  </a:cubicBezTo>
                  <a:cubicBezTo>
                    <a:pt x="898129" y="297434"/>
                    <a:pt x="273289" y="305689"/>
                    <a:pt x="34529" y="287274"/>
                  </a:cubicBezTo>
                  <a:cubicBezTo>
                    <a:pt x="-2301" y="188849"/>
                    <a:pt x="-15001" y="118364"/>
                    <a:pt x="23099" y="35814"/>
                  </a:cubicBezTo>
                  <a:cubicBezTo>
                    <a:pt x="99299" y="5969"/>
                    <a:pt x="243444" y="-1809"/>
                    <a:pt x="401718" y="334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195" name="图片 194">
              <a:extLst>
                <a:ext uri="{FF2B5EF4-FFF2-40B4-BE49-F238E27FC236}">
                  <a16:creationId xmlns:a16="http://schemas.microsoft.com/office/drawing/2014/main" xmlns="" id="{2F78460E-3D60-4944-A7E9-97EA01359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79" t="40038" r="47735" b="47414"/>
            <a:stretch>
              <a:fillRect/>
            </a:stretch>
          </p:blipFill>
          <p:spPr>
            <a:xfrm>
              <a:off x="2189770" y="4626188"/>
              <a:ext cx="606769" cy="352681"/>
            </a:xfrm>
            <a:custGeom>
              <a:avLst/>
              <a:gdLst>
                <a:gd name="connsiteX0" fmla="*/ 416061 w 606769"/>
                <a:gd name="connsiteY0" fmla="*/ 16 h 352681"/>
                <a:gd name="connsiteX1" fmla="*/ 503899 w 606769"/>
                <a:gd name="connsiteY1" fmla="*/ 2963 h 352681"/>
                <a:gd name="connsiteX2" fmla="*/ 606769 w 606769"/>
                <a:gd name="connsiteY2" fmla="*/ 288713 h 352681"/>
                <a:gd name="connsiteX3" fmla="*/ 35269 w 606769"/>
                <a:gd name="connsiteY3" fmla="*/ 342053 h 352681"/>
                <a:gd name="connsiteX4" fmla="*/ 111469 w 606769"/>
                <a:gd name="connsiteY4" fmla="*/ 14393 h 352681"/>
                <a:gd name="connsiteX5" fmla="*/ 416061 w 606769"/>
                <a:gd name="connsiteY5" fmla="*/ 16 h 35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6769" h="352681">
                  <a:moveTo>
                    <a:pt x="416061" y="16"/>
                  </a:moveTo>
                  <a:cubicBezTo>
                    <a:pt x="444963" y="145"/>
                    <a:pt x="473737" y="1058"/>
                    <a:pt x="503899" y="2963"/>
                  </a:cubicBezTo>
                  <a:cubicBezTo>
                    <a:pt x="548349" y="128693"/>
                    <a:pt x="577559" y="156633"/>
                    <a:pt x="606769" y="288713"/>
                  </a:cubicBezTo>
                  <a:cubicBezTo>
                    <a:pt x="483579" y="291253"/>
                    <a:pt x="119089" y="383328"/>
                    <a:pt x="35269" y="342053"/>
                  </a:cubicBezTo>
                  <a:cubicBezTo>
                    <a:pt x="-48551" y="300778"/>
                    <a:pt x="33364" y="70908"/>
                    <a:pt x="111469" y="14393"/>
                  </a:cubicBezTo>
                  <a:cubicBezTo>
                    <a:pt x="241485" y="6297"/>
                    <a:pt x="329354" y="-370"/>
                    <a:pt x="416061" y="16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196" name="图片 195">
              <a:extLst>
                <a:ext uri="{FF2B5EF4-FFF2-40B4-BE49-F238E27FC236}">
                  <a16:creationId xmlns:a16="http://schemas.microsoft.com/office/drawing/2014/main" xmlns="" id="{77FE0439-B4F7-47B3-B6E5-6DBCE5CCA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825" t="8963" r="20597" b="11172"/>
            <a:stretch>
              <a:fillRect/>
            </a:stretch>
          </p:blipFill>
          <p:spPr>
            <a:xfrm>
              <a:off x="1581150" y="3714223"/>
              <a:ext cx="1455420" cy="2244617"/>
            </a:xfrm>
            <a:custGeom>
              <a:avLst/>
              <a:gdLst>
                <a:gd name="connsiteX0" fmla="*/ 316230 w 1455420"/>
                <a:gd name="connsiteY0" fmla="*/ 527 h 2244617"/>
                <a:gd name="connsiteX1" fmla="*/ 1405890 w 1455420"/>
                <a:gd name="connsiteY1" fmla="*/ 130067 h 2244617"/>
                <a:gd name="connsiteX2" fmla="*/ 1455420 w 1455420"/>
                <a:gd name="connsiteY2" fmla="*/ 438677 h 2244617"/>
                <a:gd name="connsiteX3" fmla="*/ 541020 w 1455420"/>
                <a:gd name="connsiteY3" fmla="*/ 389147 h 2244617"/>
                <a:gd name="connsiteX4" fmla="*/ 240030 w 1455420"/>
                <a:gd name="connsiteY4" fmla="*/ 2244617 h 2244617"/>
                <a:gd name="connsiteX5" fmla="*/ 0 w 1455420"/>
                <a:gd name="connsiteY5" fmla="*/ 1825517 h 2244617"/>
                <a:gd name="connsiteX6" fmla="*/ 316230 w 1455420"/>
                <a:gd name="connsiteY6" fmla="*/ 527 h 224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420" h="2244617">
                  <a:moveTo>
                    <a:pt x="316230" y="527"/>
                  </a:moveTo>
                  <a:cubicBezTo>
                    <a:pt x="789305" y="-6458"/>
                    <a:pt x="1216025" y="57042"/>
                    <a:pt x="1405890" y="130067"/>
                  </a:cubicBezTo>
                  <a:cubicBezTo>
                    <a:pt x="1443355" y="245002"/>
                    <a:pt x="1413510" y="251352"/>
                    <a:pt x="1455420" y="438677"/>
                  </a:cubicBezTo>
                  <a:cubicBezTo>
                    <a:pt x="1318260" y="488842"/>
                    <a:pt x="838835" y="414547"/>
                    <a:pt x="541020" y="389147"/>
                  </a:cubicBezTo>
                  <a:cubicBezTo>
                    <a:pt x="445135" y="743477"/>
                    <a:pt x="379730" y="1868062"/>
                    <a:pt x="240030" y="2244617"/>
                  </a:cubicBezTo>
                  <a:cubicBezTo>
                    <a:pt x="46990" y="1977282"/>
                    <a:pt x="88900" y="2045227"/>
                    <a:pt x="0" y="1825517"/>
                  </a:cubicBezTo>
                  <a:cubicBezTo>
                    <a:pt x="10160" y="1449597"/>
                    <a:pt x="155575" y="457092"/>
                    <a:pt x="316230" y="527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sp useBgFill="1"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3CB2333D-E418-43E3-A0B4-1BE6456A5DBC}"/>
                </a:ext>
              </a:extLst>
            </p:cNvPr>
            <p:cNvSpPr/>
            <p:nvPr/>
          </p:nvSpPr>
          <p:spPr>
            <a:xfrm>
              <a:off x="1798320" y="4029555"/>
              <a:ext cx="1265362" cy="1978126"/>
            </a:xfrm>
            <a:custGeom>
              <a:avLst/>
              <a:gdLst>
                <a:gd name="connsiteX0" fmla="*/ 1331706 w 1433874"/>
                <a:gd name="connsiteY0" fmla="*/ 220080 h 2206701"/>
                <a:gd name="connsiteX1" fmla="*/ 280146 w 1433874"/>
                <a:gd name="connsiteY1" fmla="*/ 128640 h 2206701"/>
                <a:gd name="connsiteX2" fmla="*/ 66786 w 1433874"/>
                <a:gd name="connsiteY2" fmla="*/ 2041260 h 2206701"/>
                <a:gd name="connsiteX3" fmla="*/ 1270746 w 1433874"/>
                <a:gd name="connsiteY3" fmla="*/ 2071740 h 2206701"/>
                <a:gd name="connsiteX4" fmla="*/ 1331706 w 1433874"/>
                <a:gd name="connsiteY4" fmla="*/ 1736460 h 2206701"/>
                <a:gd name="connsiteX5" fmla="*/ 424926 w 1433874"/>
                <a:gd name="connsiteY5" fmla="*/ 1721220 h 2206701"/>
                <a:gd name="connsiteX6" fmla="*/ 516366 w 1433874"/>
                <a:gd name="connsiteY6" fmla="*/ 1324980 h 2206701"/>
                <a:gd name="connsiteX7" fmla="*/ 1087866 w 1433874"/>
                <a:gd name="connsiteY7" fmla="*/ 1324980 h 2206701"/>
                <a:gd name="connsiteX8" fmla="*/ 1034526 w 1433874"/>
                <a:gd name="connsiteY8" fmla="*/ 974460 h 2206701"/>
                <a:gd name="connsiteX9" fmla="*/ 569706 w 1433874"/>
                <a:gd name="connsiteY9" fmla="*/ 1012560 h 2206701"/>
                <a:gd name="connsiteX10" fmla="*/ 668766 w 1433874"/>
                <a:gd name="connsiteY10" fmla="*/ 456300 h 2206701"/>
                <a:gd name="connsiteX11" fmla="*/ 1225026 w 1433874"/>
                <a:gd name="connsiteY11" fmla="*/ 585840 h 2206701"/>
                <a:gd name="connsiteX12" fmla="*/ 1331706 w 1433874"/>
                <a:gd name="connsiteY12" fmla="*/ 220080 h 2206701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87866 w 1433874"/>
                <a:gd name="connsiteY7" fmla="*/ 120538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87866 w 1433874"/>
                <a:gd name="connsiteY7" fmla="*/ 120538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87866 w 1433874"/>
                <a:gd name="connsiteY7" fmla="*/ 120538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87866 w 1433874"/>
                <a:gd name="connsiteY7" fmla="*/ 120538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87866 w 1433874"/>
                <a:gd name="connsiteY7" fmla="*/ 120538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87866 w 1433874"/>
                <a:gd name="connsiteY7" fmla="*/ 120538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69706 w 1433874"/>
                <a:gd name="connsiteY9" fmla="*/ 89296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3367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25026 w 1433874"/>
                <a:gd name="connsiteY11" fmla="*/ 46624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11666 w 1433874"/>
                <a:gd name="connsiteY7" fmla="*/ 121300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92566 w 1433874"/>
                <a:gd name="connsiteY9" fmla="*/ 84724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44426 h 2087107"/>
                <a:gd name="connsiteX8" fmla="*/ 1034526 w 1433874"/>
                <a:gd name="connsiteY8" fmla="*/ 85486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82526 h 2087107"/>
                <a:gd name="connsiteX8" fmla="*/ 1034526 w 1433874"/>
                <a:gd name="connsiteY8" fmla="*/ 85486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82526 h 2087107"/>
                <a:gd name="connsiteX8" fmla="*/ 1034526 w 1433874"/>
                <a:gd name="connsiteY8" fmla="*/ 85486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516366 w 1433874"/>
                <a:gd name="connsiteY6" fmla="*/ 1205386 h 2087107"/>
                <a:gd name="connsiteX7" fmla="*/ 1026906 w 1433874"/>
                <a:gd name="connsiteY7" fmla="*/ 1182526 h 2087107"/>
                <a:gd name="connsiteX8" fmla="*/ 1061196 w 1433874"/>
                <a:gd name="connsiteY8" fmla="*/ 85867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482076 w 1433874"/>
                <a:gd name="connsiteY6" fmla="*/ 1216816 h 2087107"/>
                <a:gd name="connsiteX7" fmla="*/ 1026906 w 1433874"/>
                <a:gd name="connsiteY7" fmla="*/ 1182526 h 2087107"/>
                <a:gd name="connsiteX8" fmla="*/ 1061196 w 1433874"/>
                <a:gd name="connsiteY8" fmla="*/ 85867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482076 w 1433874"/>
                <a:gd name="connsiteY6" fmla="*/ 1216816 h 2087107"/>
                <a:gd name="connsiteX7" fmla="*/ 1026906 w 1433874"/>
                <a:gd name="connsiteY7" fmla="*/ 1182526 h 2087107"/>
                <a:gd name="connsiteX8" fmla="*/ 1061196 w 1433874"/>
                <a:gd name="connsiteY8" fmla="*/ 85867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3874"/>
                <a:gd name="connsiteY0" fmla="*/ 100486 h 2087107"/>
                <a:gd name="connsiteX1" fmla="*/ 280146 w 1433874"/>
                <a:gd name="connsiteY1" fmla="*/ 9046 h 2087107"/>
                <a:gd name="connsiteX2" fmla="*/ 66786 w 1433874"/>
                <a:gd name="connsiteY2" fmla="*/ 1921666 h 2087107"/>
                <a:gd name="connsiteX3" fmla="*/ 1270746 w 1433874"/>
                <a:gd name="connsiteY3" fmla="*/ 1952146 h 2087107"/>
                <a:gd name="connsiteX4" fmla="*/ 1331706 w 1433874"/>
                <a:gd name="connsiteY4" fmla="*/ 1616866 h 2087107"/>
                <a:gd name="connsiteX5" fmla="*/ 424926 w 1433874"/>
                <a:gd name="connsiteY5" fmla="*/ 1601626 h 2087107"/>
                <a:gd name="connsiteX6" fmla="*/ 482076 w 1433874"/>
                <a:gd name="connsiteY6" fmla="*/ 1216816 h 2087107"/>
                <a:gd name="connsiteX7" fmla="*/ 1026906 w 1433874"/>
                <a:gd name="connsiteY7" fmla="*/ 1182526 h 2087107"/>
                <a:gd name="connsiteX8" fmla="*/ 1061196 w 1433874"/>
                <a:gd name="connsiteY8" fmla="*/ 858676 h 2087107"/>
                <a:gd name="connsiteX9" fmla="*/ 558276 w 1433874"/>
                <a:gd name="connsiteY9" fmla="*/ 877726 h 2087107"/>
                <a:gd name="connsiteX10" fmla="*/ 668766 w 1433874"/>
                <a:gd name="connsiteY10" fmla="*/ 412906 h 2087107"/>
                <a:gd name="connsiteX11" fmla="*/ 1247886 w 1433874"/>
                <a:gd name="connsiteY11" fmla="*/ 458626 h 2087107"/>
                <a:gd name="connsiteX12" fmla="*/ 1331706 w 1433874"/>
                <a:gd name="connsiteY12" fmla="*/ 100486 h 2087107"/>
                <a:gd name="connsiteX0" fmla="*/ 1331706 w 1432350"/>
                <a:gd name="connsiteY0" fmla="*/ 100486 h 2087107"/>
                <a:gd name="connsiteX1" fmla="*/ 280146 w 1432350"/>
                <a:gd name="connsiteY1" fmla="*/ 9046 h 2087107"/>
                <a:gd name="connsiteX2" fmla="*/ 66786 w 1432350"/>
                <a:gd name="connsiteY2" fmla="*/ 1921666 h 2087107"/>
                <a:gd name="connsiteX3" fmla="*/ 1270746 w 1432350"/>
                <a:gd name="connsiteY3" fmla="*/ 1952146 h 2087107"/>
                <a:gd name="connsiteX4" fmla="*/ 1331706 w 1432350"/>
                <a:gd name="connsiteY4" fmla="*/ 1616866 h 2087107"/>
                <a:gd name="connsiteX5" fmla="*/ 447786 w 1432350"/>
                <a:gd name="connsiteY5" fmla="*/ 1605436 h 2087107"/>
                <a:gd name="connsiteX6" fmla="*/ 482076 w 1432350"/>
                <a:gd name="connsiteY6" fmla="*/ 1216816 h 2087107"/>
                <a:gd name="connsiteX7" fmla="*/ 1026906 w 1432350"/>
                <a:gd name="connsiteY7" fmla="*/ 1182526 h 2087107"/>
                <a:gd name="connsiteX8" fmla="*/ 1061196 w 1432350"/>
                <a:gd name="connsiteY8" fmla="*/ 858676 h 2087107"/>
                <a:gd name="connsiteX9" fmla="*/ 558276 w 1432350"/>
                <a:gd name="connsiteY9" fmla="*/ 877726 h 2087107"/>
                <a:gd name="connsiteX10" fmla="*/ 668766 w 1432350"/>
                <a:gd name="connsiteY10" fmla="*/ 412906 h 2087107"/>
                <a:gd name="connsiteX11" fmla="*/ 1247886 w 1432350"/>
                <a:gd name="connsiteY11" fmla="*/ 458626 h 2087107"/>
                <a:gd name="connsiteX12" fmla="*/ 1331706 w 1432350"/>
                <a:gd name="connsiteY12" fmla="*/ 100486 h 2087107"/>
                <a:gd name="connsiteX0" fmla="*/ 1331706 w 1432350"/>
                <a:gd name="connsiteY0" fmla="*/ 100486 h 2087107"/>
                <a:gd name="connsiteX1" fmla="*/ 280146 w 1432350"/>
                <a:gd name="connsiteY1" fmla="*/ 9046 h 2087107"/>
                <a:gd name="connsiteX2" fmla="*/ 66786 w 1432350"/>
                <a:gd name="connsiteY2" fmla="*/ 1921666 h 2087107"/>
                <a:gd name="connsiteX3" fmla="*/ 1270746 w 1432350"/>
                <a:gd name="connsiteY3" fmla="*/ 1952146 h 2087107"/>
                <a:gd name="connsiteX4" fmla="*/ 1331706 w 1432350"/>
                <a:gd name="connsiteY4" fmla="*/ 1616866 h 2087107"/>
                <a:gd name="connsiteX5" fmla="*/ 447786 w 1432350"/>
                <a:gd name="connsiteY5" fmla="*/ 1605436 h 2087107"/>
                <a:gd name="connsiteX6" fmla="*/ 482076 w 1432350"/>
                <a:gd name="connsiteY6" fmla="*/ 1216816 h 2087107"/>
                <a:gd name="connsiteX7" fmla="*/ 1026906 w 1432350"/>
                <a:gd name="connsiteY7" fmla="*/ 1182526 h 2087107"/>
                <a:gd name="connsiteX8" fmla="*/ 1061196 w 1432350"/>
                <a:gd name="connsiteY8" fmla="*/ 858676 h 2087107"/>
                <a:gd name="connsiteX9" fmla="*/ 558276 w 1432350"/>
                <a:gd name="connsiteY9" fmla="*/ 877726 h 2087107"/>
                <a:gd name="connsiteX10" fmla="*/ 668766 w 1432350"/>
                <a:gd name="connsiteY10" fmla="*/ 412906 h 2087107"/>
                <a:gd name="connsiteX11" fmla="*/ 1247886 w 1432350"/>
                <a:gd name="connsiteY11" fmla="*/ 458626 h 2087107"/>
                <a:gd name="connsiteX12" fmla="*/ 1331706 w 1432350"/>
                <a:gd name="connsiteY12" fmla="*/ 100486 h 2087107"/>
                <a:gd name="connsiteX0" fmla="*/ 1331706 w 1434893"/>
                <a:gd name="connsiteY0" fmla="*/ 100486 h 2087107"/>
                <a:gd name="connsiteX1" fmla="*/ 280146 w 1434893"/>
                <a:gd name="connsiteY1" fmla="*/ 9046 h 2087107"/>
                <a:gd name="connsiteX2" fmla="*/ 66786 w 1434893"/>
                <a:gd name="connsiteY2" fmla="*/ 1921666 h 2087107"/>
                <a:gd name="connsiteX3" fmla="*/ 1270746 w 1434893"/>
                <a:gd name="connsiteY3" fmla="*/ 1952146 h 2087107"/>
                <a:gd name="connsiteX4" fmla="*/ 1331706 w 1434893"/>
                <a:gd name="connsiteY4" fmla="*/ 1616866 h 2087107"/>
                <a:gd name="connsiteX5" fmla="*/ 409686 w 1434893"/>
                <a:gd name="connsiteY5" fmla="*/ 1605436 h 2087107"/>
                <a:gd name="connsiteX6" fmla="*/ 482076 w 1434893"/>
                <a:gd name="connsiteY6" fmla="*/ 1216816 h 2087107"/>
                <a:gd name="connsiteX7" fmla="*/ 1026906 w 1434893"/>
                <a:gd name="connsiteY7" fmla="*/ 1182526 h 2087107"/>
                <a:gd name="connsiteX8" fmla="*/ 1061196 w 1434893"/>
                <a:gd name="connsiteY8" fmla="*/ 858676 h 2087107"/>
                <a:gd name="connsiteX9" fmla="*/ 558276 w 1434893"/>
                <a:gd name="connsiteY9" fmla="*/ 877726 h 2087107"/>
                <a:gd name="connsiteX10" fmla="*/ 668766 w 1434893"/>
                <a:gd name="connsiteY10" fmla="*/ 412906 h 2087107"/>
                <a:gd name="connsiteX11" fmla="*/ 1247886 w 1434893"/>
                <a:gd name="connsiteY11" fmla="*/ 458626 h 2087107"/>
                <a:gd name="connsiteX12" fmla="*/ 1331706 w 1434893"/>
                <a:gd name="connsiteY12" fmla="*/ 100486 h 2087107"/>
                <a:gd name="connsiteX0" fmla="*/ 1331706 w 1368432"/>
                <a:gd name="connsiteY0" fmla="*/ 100486 h 2087107"/>
                <a:gd name="connsiteX1" fmla="*/ 280146 w 1368432"/>
                <a:gd name="connsiteY1" fmla="*/ 9046 h 2087107"/>
                <a:gd name="connsiteX2" fmla="*/ 66786 w 1368432"/>
                <a:gd name="connsiteY2" fmla="*/ 1921666 h 2087107"/>
                <a:gd name="connsiteX3" fmla="*/ 1270746 w 1368432"/>
                <a:gd name="connsiteY3" fmla="*/ 1952146 h 2087107"/>
                <a:gd name="connsiteX4" fmla="*/ 1331706 w 1368432"/>
                <a:gd name="connsiteY4" fmla="*/ 1616866 h 2087107"/>
                <a:gd name="connsiteX5" fmla="*/ 409686 w 1368432"/>
                <a:gd name="connsiteY5" fmla="*/ 1605436 h 2087107"/>
                <a:gd name="connsiteX6" fmla="*/ 482076 w 1368432"/>
                <a:gd name="connsiteY6" fmla="*/ 1216816 h 2087107"/>
                <a:gd name="connsiteX7" fmla="*/ 1026906 w 1368432"/>
                <a:gd name="connsiteY7" fmla="*/ 1182526 h 2087107"/>
                <a:gd name="connsiteX8" fmla="*/ 1061196 w 1368432"/>
                <a:gd name="connsiteY8" fmla="*/ 858676 h 2087107"/>
                <a:gd name="connsiteX9" fmla="*/ 558276 w 1368432"/>
                <a:gd name="connsiteY9" fmla="*/ 877726 h 2087107"/>
                <a:gd name="connsiteX10" fmla="*/ 668766 w 1368432"/>
                <a:gd name="connsiteY10" fmla="*/ 412906 h 2087107"/>
                <a:gd name="connsiteX11" fmla="*/ 1247886 w 1368432"/>
                <a:gd name="connsiteY11" fmla="*/ 458626 h 2087107"/>
                <a:gd name="connsiteX12" fmla="*/ 1331706 w 1368432"/>
                <a:gd name="connsiteY12" fmla="*/ 100486 h 2087107"/>
                <a:gd name="connsiteX0" fmla="*/ 1331706 w 1332148"/>
                <a:gd name="connsiteY0" fmla="*/ 100486 h 2087107"/>
                <a:gd name="connsiteX1" fmla="*/ 280146 w 1332148"/>
                <a:gd name="connsiteY1" fmla="*/ 9046 h 2087107"/>
                <a:gd name="connsiteX2" fmla="*/ 66786 w 1332148"/>
                <a:gd name="connsiteY2" fmla="*/ 1921666 h 2087107"/>
                <a:gd name="connsiteX3" fmla="*/ 1270746 w 1332148"/>
                <a:gd name="connsiteY3" fmla="*/ 1952146 h 2087107"/>
                <a:gd name="connsiteX4" fmla="*/ 1331706 w 1332148"/>
                <a:gd name="connsiteY4" fmla="*/ 1616866 h 2087107"/>
                <a:gd name="connsiteX5" fmla="*/ 409686 w 1332148"/>
                <a:gd name="connsiteY5" fmla="*/ 1605436 h 2087107"/>
                <a:gd name="connsiteX6" fmla="*/ 482076 w 1332148"/>
                <a:gd name="connsiteY6" fmla="*/ 1216816 h 2087107"/>
                <a:gd name="connsiteX7" fmla="*/ 1026906 w 1332148"/>
                <a:gd name="connsiteY7" fmla="*/ 1182526 h 2087107"/>
                <a:gd name="connsiteX8" fmla="*/ 1061196 w 1332148"/>
                <a:gd name="connsiteY8" fmla="*/ 858676 h 2087107"/>
                <a:gd name="connsiteX9" fmla="*/ 558276 w 1332148"/>
                <a:gd name="connsiteY9" fmla="*/ 877726 h 2087107"/>
                <a:gd name="connsiteX10" fmla="*/ 668766 w 1332148"/>
                <a:gd name="connsiteY10" fmla="*/ 412906 h 2087107"/>
                <a:gd name="connsiteX11" fmla="*/ 1247886 w 1332148"/>
                <a:gd name="connsiteY11" fmla="*/ 458626 h 2087107"/>
                <a:gd name="connsiteX12" fmla="*/ 1331706 w 1332148"/>
                <a:gd name="connsiteY12" fmla="*/ 100486 h 2087107"/>
                <a:gd name="connsiteX0" fmla="*/ 1327830 w 1328272"/>
                <a:gd name="connsiteY0" fmla="*/ 100486 h 2090216"/>
                <a:gd name="connsiteX1" fmla="*/ 276270 w 1328272"/>
                <a:gd name="connsiteY1" fmla="*/ 9046 h 2090216"/>
                <a:gd name="connsiteX2" fmla="*/ 62910 w 1328272"/>
                <a:gd name="connsiteY2" fmla="*/ 1921666 h 2090216"/>
                <a:gd name="connsiteX3" fmla="*/ 1213530 w 1328272"/>
                <a:gd name="connsiteY3" fmla="*/ 1959766 h 2090216"/>
                <a:gd name="connsiteX4" fmla="*/ 1327830 w 1328272"/>
                <a:gd name="connsiteY4" fmla="*/ 1616866 h 2090216"/>
                <a:gd name="connsiteX5" fmla="*/ 405810 w 1328272"/>
                <a:gd name="connsiteY5" fmla="*/ 1605436 h 2090216"/>
                <a:gd name="connsiteX6" fmla="*/ 478200 w 1328272"/>
                <a:gd name="connsiteY6" fmla="*/ 1216816 h 2090216"/>
                <a:gd name="connsiteX7" fmla="*/ 1023030 w 1328272"/>
                <a:gd name="connsiteY7" fmla="*/ 1182526 h 2090216"/>
                <a:gd name="connsiteX8" fmla="*/ 1057320 w 1328272"/>
                <a:gd name="connsiteY8" fmla="*/ 858676 h 2090216"/>
                <a:gd name="connsiteX9" fmla="*/ 554400 w 1328272"/>
                <a:gd name="connsiteY9" fmla="*/ 877726 h 2090216"/>
                <a:gd name="connsiteX10" fmla="*/ 664890 w 1328272"/>
                <a:gd name="connsiteY10" fmla="*/ 412906 h 2090216"/>
                <a:gd name="connsiteX11" fmla="*/ 1244010 w 1328272"/>
                <a:gd name="connsiteY11" fmla="*/ 458626 h 2090216"/>
                <a:gd name="connsiteX12" fmla="*/ 1327830 w 1328272"/>
                <a:gd name="connsiteY12" fmla="*/ 100486 h 2090216"/>
                <a:gd name="connsiteX0" fmla="*/ 1327830 w 1328272"/>
                <a:gd name="connsiteY0" fmla="*/ 100486 h 2090216"/>
                <a:gd name="connsiteX1" fmla="*/ 276270 w 1328272"/>
                <a:gd name="connsiteY1" fmla="*/ 9046 h 2090216"/>
                <a:gd name="connsiteX2" fmla="*/ 62910 w 1328272"/>
                <a:gd name="connsiteY2" fmla="*/ 1921666 h 2090216"/>
                <a:gd name="connsiteX3" fmla="*/ 1213530 w 1328272"/>
                <a:gd name="connsiteY3" fmla="*/ 1959766 h 2090216"/>
                <a:gd name="connsiteX4" fmla="*/ 1327830 w 1328272"/>
                <a:gd name="connsiteY4" fmla="*/ 1616866 h 2090216"/>
                <a:gd name="connsiteX5" fmla="*/ 405810 w 1328272"/>
                <a:gd name="connsiteY5" fmla="*/ 1605436 h 2090216"/>
                <a:gd name="connsiteX6" fmla="*/ 478200 w 1328272"/>
                <a:gd name="connsiteY6" fmla="*/ 1216816 h 2090216"/>
                <a:gd name="connsiteX7" fmla="*/ 1023030 w 1328272"/>
                <a:gd name="connsiteY7" fmla="*/ 1182526 h 2090216"/>
                <a:gd name="connsiteX8" fmla="*/ 1057320 w 1328272"/>
                <a:gd name="connsiteY8" fmla="*/ 858676 h 2090216"/>
                <a:gd name="connsiteX9" fmla="*/ 554400 w 1328272"/>
                <a:gd name="connsiteY9" fmla="*/ 877726 h 2090216"/>
                <a:gd name="connsiteX10" fmla="*/ 664890 w 1328272"/>
                <a:gd name="connsiteY10" fmla="*/ 412906 h 2090216"/>
                <a:gd name="connsiteX11" fmla="*/ 1244010 w 1328272"/>
                <a:gd name="connsiteY11" fmla="*/ 458626 h 2090216"/>
                <a:gd name="connsiteX12" fmla="*/ 1327830 w 1328272"/>
                <a:gd name="connsiteY12" fmla="*/ 100486 h 2090216"/>
                <a:gd name="connsiteX0" fmla="*/ 1327830 w 1328272"/>
                <a:gd name="connsiteY0" fmla="*/ 100486 h 1978126"/>
                <a:gd name="connsiteX1" fmla="*/ 276270 w 1328272"/>
                <a:gd name="connsiteY1" fmla="*/ 9046 h 1978126"/>
                <a:gd name="connsiteX2" fmla="*/ 62910 w 1328272"/>
                <a:gd name="connsiteY2" fmla="*/ 1921666 h 1978126"/>
                <a:gd name="connsiteX3" fmla="*/ 1213530 w 1328272"/>
                <a:gd name="connsiteY3" fmla="*/ 1959766 h 1978126"/>
                <a:gd name="connsiteX4" fmla="*/ 1327830 w 1328272"/>
                <a:gd name="connsiteY4" fmla="*/ 1616866 h 1978126"/>
                <a:gd name="connsiteX5" fmla="*/ 405810 w 1328272"/>
                <a:gd name="connsiteY5" fmla="*/ 1605436 h 1978126"/>
                <a:gd name="connsiteX6" fmla="*/ 478200 w 1328272"/>
                <a:gd name="connsiteY6" fmla="*/ 1216816 h 1978126"/>
                <a:gd name="connsiteX7" fmla="*/ 1023030 w 1328272"/>
                <a:gd name="connsiteY7" fmla="*/ 1182526 h 1978126"/>
                <a:gd name="connsiteX8" fmla="*/ 1057320 w 1328272"/>
                <a:gd name="connsiteY8" fmla="*/ 858676 h 1978126"/>
                <a:gd name="connsiteX9" fmla="*/ 554400 w 1328272"/>
                <a:gd name="connsiteY9" fmla="*/ 877726 h 1978126"/>
                <a:gd name="connsiteX10" fmla="*/ 664890 w 1328272"/>
                <a:gd name="connsiteY10" fmla="*/ 412906 h 1978126"/>
                <a:gd name="connsiteX11" fmla="*/ 1244010 w 1328272"/>
                <a:gd name="connsiteY11" fmla="*/ 458626 h 1978126"/>
                <a:gd name="connsiteX12" fmla="*/ 1327830 w 1328272"/>
                <a:gd name="connsiteY12" fmla="*/ 100486 h 1978126"/>
                <a:gd name="connsiteX0" fmla="*/ 1264920 w 1265362"/>
                <a:gd name="connsiteY0" fmla="*/ 100486 h 1978126"/>
                <a:gd name="connsiteX1" fmla="*/ 213360 w 1265362"/>
                <a:gd name="connsiteY1" fmla="*/ 9046 h 1978126"/>
                <a:gd name="connsiteX2" fmla="*/ 0 w 1265362"/>
                <a:gd name="connsiteY2" fmla="*/ 1921666 h 1978126"/>
                <a:gd name="connsiteX3" fmla="*/ 1150620 w 1265362"/>
                <a:gd name="connsiteY3" fmla="*/ 1959766 h 1978126"/>
                <a:gd name="connsiteX4" fmla="*/ 1264920 w 1265362"/>
                <a:gd name="connsiteY4" fmla="*/ 1616866 h 1978126"/>
                <a:gd name="connsiteX5" fmla="*/ 342900 w 1265362"/>
                <a:gd name="connsiteY5" fmla="*/ 1605436 h 1978126"/>
                <a:gd name="connsiteX6" fmla="*/ 415290 w 1265362"/>
                <a:gd name="connsiteY6" fmla="*/ 1216816 h 1978126"/>
                <a:gd name="connsiteX7" fmla="*/ 960120 w 1265362"/>
                <a:gd name="connsiteY7" fmla="*/ 1182526 h 1978126"/>
                <a:gd name="connsiteX8" fmla="*/ 994410 w 1265362"/>
                <a:gd name="connsiteY8" fmla="*/ 858676 h 1978126"/>
                <a:gd name="connsiteX9" fmla="*/ 491490 w 1265362"/>
                <a:gd name="connsiteY9" fmla="*/ 877726 h 1978126"/>
                <a:gd name="connsiteX10" fmla="*/ 601980 w 1265362"/>
                <a:gd name="connsiteY10" fmla="*/ 412906 h 1978126"/>
                <a:gd name="connsiteX11" fmla="*/ 1181100 w 1265362"/>
                <a:gd name="connsiteY11" fmla="*/ 458626 h 1978126"/>
                <a:gd name="connsiteX12" fmla="*/ 1264920 w 1265362"/>
                <a:gd name="connsiteY12" fmla="*/ 100486 h 1978126"/>
                <a:gd name="connsiteX0" fmla="*/ 1264920 w 1265362"/>
                <a:gd name="connsiteY0" fmla="*/ 100486 h 1978126"/>
                <a:gd name="connsiteX1" fmla="*/ 213360 w 1265362"/>
                <a:gd name="connsiteY1" fmla="*/ 9046 h 1978126"/>
                <a:gd name="connsiteX2" fmla="*/ 0 w 1265362"/>
                <a:gd name="connsiteY2" fmla="*/ 1921666 h 1978126"/>
                <a:gd name="connsiteX3" fmla="*/ 1150620 w 1265362"/>
                <a:gd name="connsiteY3" fmla="*/ 1959766 h 1978126"/>
                <a:gd name="connsiteX4" fmla="*/ 1264920 w 1265362"/>
                <a:gd name="connsiteY4" fmla="*/ 1616866 h 1978126"/>
                <a:gd name="connsiteX5" fmla="*/ 342900 w 1265362"/>
                <a:gd name="connsiteY5" fmla="*/ 1605436 h 1978126"/>
                <a:gd name="connsiteX6" fmla="*/ 415290 w 1265362"/>
                <a:gd name="connsiteY6" fmla="*/ 1216816 h 1978126"/>
                <a:gd name="connsiteX7" fmla="*/ 960120 w 1265362"/>
                <a:gd name="connsiteY7" fmla="*/ 1182526 h 1978126"/>
                <a:gd name="connsiteX8" fmla="*/ 994410 w 1265362"/>
                <a:gd name="connsiteY8" fmla="*/ 858676 h 1978126"/>
                <a:gd name="connsiteX9" fmla="*/ 491490 w 1265362"/>
                <a:gd name="connsiteY9" fmla="*/ 877726 h 1978126"/>
                <a:gd name="connsiteX10" fmla="*/ 601980 w 1265362"/>
                <a:gd name="connsiteY10" fmla="*/ 412906 h 1978126"/>
                <a:gd name="connsiteX11" fmla="*/ 1181100 w 1265362"/>
                <a:gd name="connsiteY11" fmla="*/ 458626 h 1978126"/>
                <a:gd name="connsiteX12" fmla="*/ 1264920 w 1265362"/>
                <a:gd name="connsiteY12" fmla="*/ 100486 h 197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5362" h="1978126">
                  <a:moveTo>
                    <a:pt x="1264920" y="100486"/>
                  </a:moveTo>
                  <a:cubicBezTo>
                    <a:pt x="1107440" y="24286"/>
                    <a:pt x="812800" y="-20164"/>
                    <a:pt x="213360" y="9046"/>
                  </a:cubicBezTo>
                  <a:cubicBezTo>
                    <a:pt x="147320" y="590706"/>
                    <a:pt x="45720" y="1371756"/>
                    <a:pt x="0" y="1921666"/>
                  </a:cubicBezTo>
                  <a:cubicBezTo>
                    <a:pt x="472440" y="1941986"/>
                    <a:pt x="939800" y="2010566"/>
                    <a:pt x="1150620" y="1959766"/>
                  </a:cubicBezTo>
                  <a:cubicBezTo>
                    <a:pt x="1228090" y="1798476"/>
                    <a:pt x="1210310" y="1747041"/>
                    <a:pt x="1264920" y="1616866"/>
                  </a:cubicBezTo>
                  <a:cubicBezTo>
                    <a:pt x="1121410" y="1559081"/>
                    <a:pt x="484505" y="1672111"/>
                    <a:pt x="342900" y="1605436"/>
                  </a:cubicBezTo>
                  <a:cubicBezTo>
                    <a:pt x="376555" y="1409221"/>
                    <a:pt x="372110" y="1416206"/>
                    <a:pt x="415290" y="1216816"/>
                  </a:cubicBezTo>
                  <a:cubicBezTo>
                    <a:pt x="675640" y="1215546"/>
                    <a:pt x="873760" y="1240946"/>
                    <a:pt x="960120" y="1182526"/>
                  </a:cubicBezTo>
                  <a:cubicBezTo>
                    <a:pt x="974090" y="1028856"/>
                    <a:pt x="1017270" y="988216"/>
                    <a:pt x="994410" y="858676"/>
                  </a:cubicBezTo>
                  <a:cubicBezTo>
                    <a:pt x="777240" y="854866"/>
                    <a:pt x="689610" y="868836"/>
                    <a:pt x="491490" y="877726"/>
                  </a:cubicBezTo>
                  <a:cubicBezTo>
                    <a:pt x="514350" y="699926"/>
                    <a:pt x="591820" y="598326"/>
                    <a:pt x="601980" y="412906"/>
                  </a:cubicBezTo>
                  <a:cubicBezTo>
                    <a:pt x="817880" y="395126"/>
                    <a:pt x="1009650" y="454816"/>
                    <a:pt x="1181100" y="458626"/>
                  </a:cubicBezTo>
                  <a:cubicBezTo>
                    <a:pt x="1230630" y="287176"/>
                    <a:pt x="1270000" y="252886"/>
                    <a:pt x="1264920" y="100486"/>
                  </a:cubicBezTo>
                  <a:close/>
                </a:path>
              </a:pathLst>
            </a:cu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9" name="矩形 198">
            <a:extLst>
              <a:ext uri="{FF2B5EF4-FFF2-40B4-BE49-F238E27FC236}">
                <a16:creationId xmlns:a16="http://schemas.microsoft.com/office/drawing/2014/main" xmlns="" id="{AC8BEE9C-7B38-48E3-9FD1-508E3A4AB46C}"/>
              </a:ext>
            </a:extLst>
          </p:cNvPr>
          <p:cNvSpPr/>
          <p:nvPr/>
        </p:nvSpPr>
        <p:spPr>
          <a:xfrm>
            <a:off x="4194629" y="1728761"/>
            <a:ext cx="3802743" cy="3400479"/>
          </a:xfrm>
          <a:prstGeom prst="rect">
            <a:avLst/>
          </a:prstGeom>
          <a:solidFill>
            <a:srgbClr val="F8EEE4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xmlns="" id="{BCF4DC86-71C2-4673-B593-B697909F92CB}"/>
              </a:ext>
            </a:extLst>
          </p:cNvPr>
          <p:cNvSpPr/>
          <p:nvPr/>
        </p:nvSpPr>
        <p:spPr>
          <a:xfrm>
            <a:off x="4423410" y="1941419"/>
            <a:ext cx="3345180" cy="2931852"/>
          </a:xfrm>
          <a:prstGeom prst="rect">
            <a:avLst/>
          </a:prstGeom>
          <a:noFill/>
          <a:ln w="19050"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44B44356-EE06-475A-8E53-8417803BE3BE}"/>
              </a:ext>
            </a:extLst>
          </p:cNvPr>
          <p:cNvSpPr txBox="1"/>
          <p:nvPr/>
        </p:nvSpPr>
        <p:spPr>
          <a:xfrm>
            <a:off x="4766149" y="2243755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+mn-ea"/>
              </a:rPr>
              <a:t>刻意练习</a:t>
            </a: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xmlns="" id="{373F0860-AC0F-4848-B106-5C205F021651}"/>
              </a:ext>
            </a:extLst>
          </p:cNvPr>
          <p:cNvSpPr txBox="1"/>
          <p:nvPr/>
        </p:nvSpPr>
        <p:spPr>
          <a:xfrm>
            <a:off x="4977745" y="295617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如何从新手到大师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B10FED06-19BC-43C7-B8AB-23DD69BE222E}"/>
              </a:ext>
            </a:extLst>
          </p:cNvPr>
          <p:cNvSpPr txBox="1"/>
          <p:nvPr/>
        </p:nvSpPr>
        <p:spPr>
          <a:xfrm>
            <a:off x="5719061" y="3727758"/>
            <a:ext cx="76449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王正林 译</a:t>
            </a:r>
            <a:endParaRPr lang="zh-CN" altLang="en-US" sz="1000" dirty="0">
              <a:solidFill>
                <a:srgbClr val="000000"/>
              </a:solidFill>
              <a:latin typeface="+mn-ea"/>
              <a:cs typeface="阿里巴巴普惠体 R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DB079843-B4BF-41D8-8617-09AC4E485BA5}"/>
              </a:ext>
            </a:extLst>
          </p:cNvPr>
          <p:cNvSpPr txBox="1"/>
          <p:nvPr/>
        </p:nvSpPr>
        <p:spPr>
          <a:xfrm>
            <a:off x="4646441" y="3396455"/>
            <a:ext cx="43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[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]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4BA04E83-BF57-45F7-BFD9-DB4C05221882}"/>
              </a:ext>
            </a:extLst>
          </p:cNvPr>
          <p:cNvSpPr txBox="1"/>
          <p:nvPr/>
        </p:nvSpPr>
        <p:spPr>
          <a:xfrm>
            <a:off x="5041674" y="3342042"/>
            <a:ext cx="223651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安德斯</a:t>
            </a:r>
            <a:r>
              <a:rPr lang="en-US" altLang="zh-CN" sz="105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</a:rPr>
              <a:t>·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艾利克森</a:t>
            </a:r>
            <a:r>
              <a:rPr lang="zh-CN" altLang="en-US" sz="90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  <a:sym typeface="思源黑体 CN Light" panose="020B0300000000000000" pitchFamily="34" charset="-122"/>
              </a:rPr>
              <a:t>（</a:t>
            </a:r>
            <a:r>
              <a:rPr lang="en-US" altLang="zh-CN" sz="90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  <a:sym typeface="思源黑体 CN Light" panose="020B0300000000000000" pitchFamily="34" charset="-122"/>
              </a:rPr>
              <a:t>Anders Ericsson</a:t>
            </a:r>
            <a:r>
              <a:rPr lang="zh-CN" altLang="en-US" sz="90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  <a:sym typeface="思源黑体 CN Light" panose="020B0300000000000000" pitchFamily="34" charset="-122"/>
              </a:rPr>
              <a:t>）</a:t>
            </a:r>
            <a:endParaRPr lang="zh-CN" altLang="en-US" sz="1050" dirty="0">
              <a:solidFill>
                <a:srgbClr val="000000"/>
              </a:solidFill>
              <a:latin typeface="+mn-ea"/>
              <a:cs typeface="阿里巴巴普惠体 R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5BC97ED8-7C72-40E5-9DE2-D5BC69F36781}"/>
              </a:ext>
            </a:extLst>
          </p:cNvPr>
          <p:cNvSpPr txBox="1"/>
          <p:nvPr/>
        </p:nvSpPr>
        <p:spPr>
          <a:xfrm>
            <a:off x="5041674" y="3519304"/>
            <a:ext cx="21851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罗伯特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·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普尔</a:t>
            </a:r>
            <a:r>
              <a:rPr lang="zh-CN" altLang="en-US" sz="90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</a:rPr>
              <a:t>（</a:t>
            </a:r>
            <a:r>
              <a:rPr lang="en-US" altLang="zh-CN" sz="900" dirty="0" err="1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</a:rPr>
              <a:t>Robort</a:t>
            </a:r>
            <a:r>
              <a:rPr lang="en-US" altLang="zh-CN" sz="90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</a:rPr>
              <a:t> Pool</a:t>
            </a:r>
            <a:r>
              <a:rPr lang="zh-CN" altLang="en-US" sz="900" dirty="0">
                <a:solidFill>
                  <a:srgbClr val="000000"/>
                </a:solidFill>
                <a:latin typeface="+mn-ea"/>
                <a:cs typeface="阿里巴巴普惠体 R" panose="00020600040101010101" pitchFamily="18" charset="-122"/>
              </a:rPr>
              <a:t>）</a:t>
            </a:r>
            <a:endParaRPr lang="zh-CN" altLang="en-US" sz="900" dirty="0">
              <a:solidFill>
                <a:srgbClr val="000000"/>
              </a:solidFill>
              <a:latin typeface="+mn-ea"/>
              <a:cs typeface="阿里巴巴普惠体 R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08806865-75B4-4DB6-8CBE-BC4BC1FD0E57}"/>
              </a:ext>
            </a:extLst>
          </p:cNvPr>
          <p:cNvSpPr txBox="1"/>
          <p:nvPr/>
        </p:nvSpPr>
        <p:spPr>
          <a:xfrm>
            <a:off x="7172922" y="3396455"/>
            <a:ext cx="3726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著</a:t>
            </a:r>
            <a:endParaRPr lang="zh-CN" altLang="en-US" sz="1100" dirty="0">
              <a:solidFill>
                <a:srgbClr val="000000"/>
              </a:solidFill>
              <a:latin typeface="+mn-ea"/>
              <a:cs typeface="阿里巴巴普惠体 R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A0A4E3EA-B6F5-4DD8-8E2D-BB7E2A5490EF}"/>
              </a:ext>
            </a:extLst>
          </p:cNvPr>
          <p:cNvSpPr txBox="1"/>
          <p:nvPr/>
        </p:nvSpPr>
        <p:spPr>
          <a:xfrm>
            <a:off x="5725313" y="4162366"/>
            <a:ext cx="74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PEAK</a:t>
            </a:r>
            <a:endParaRPr lang="zh-CN" altLang="en-US" dirty="0">
              <a:latin typeface="+mn-ea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2F26A38F-0B34-4494-BF1F-46E75774CB8C}"/>
              </a:ext>
            </a:extLst>
          </p:cNvPr>
          <p:cNvSpPr txBox="1"/>
          <p:nvPr/>
        </p:nvSpPr>
        <p:spPr>
          <a:xfrm>
            <a:off x="4869881" y="4439956"/>
            <a:ext cx="24522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latin typeface="+mn-ea"/>
              </a:rPr>
              <a:t>Secrets from the New Science of Expertise</a:t>
            </a:r>
            <a:endParaRPr lang="zh-CN" altLang="en-US" sz="900" dirty="0">
              <a:latin typeface="+mn-ea"/>
            </a:endParaRPr>
          </a:p>
        </p:txBody>
      </p: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74B49028-E0A7-4918-B45F-5FA4501CFD51}"/>
              </a:ext>
            </a:extLst>
          </p:cNvPr>
          <p:cNvGrpSpPr/>
          <p:nvPr/>
        </p:nvGrpSpPr>
        <p:grpSpPr>
          <a:xfrm>
            <a:off x="5850052" y="4020843"/>
            <a:ext cx="491896" cy="105852"/>
            <a:chOff x="5842197" y="4101999"/>
            <a:chExt cx="491896" cy="105852"/>
          </a:xfrm>
        </p:grpSpPr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xmlns="" id="{8DF1C932-B543-42CA-ACFE-3FB923DA7B28}"/>
                </a:ext>
              </a:extLst>
            </p:cNvPr>
            <p:cNvGrpSpPr/>
            <p:nvPr/>
          </p:nvGrpSpPr>
          <p:grpSpPr>
            <a:xfrm rot="1097817">
              <a:off x="5842197" y="4102000"/>
              <a:ext cx="105851" cy="105851"/>
              <a:chOff x="9355360" y="2856124"/>
              <a:chExt cx="937198" cy="937198"/>
            </a:xfrm>
            <a:solidFill>
              <a:srgbClr val="8E0000"/>
            </a:solidFill>
          </p:grpSpPr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xmlns="" id="{8302B9FE-6AF3-4383-99BF-1E28A81B1B02}"/>
                  </a:ext>
                </a:extLst>
              </p:cNvPr>
              <p:cNvGrpSpPr/>
              <p:nvPr/>
            </p:nvGrpSpPr>
            <p:grpSpPr>
              <a:xfrm rot="-54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39" name="文本框 238">
                  <a:extLst>
                    <a:ext uri="{FF2B5EF4-FFF2-40B4-BE49-F238E27FC236}">
                      <a16:creationId xmlns:a16="http://schemas.microsoft.com/office/drawing/2014/main" xmlns="" id="{1BA3C95F-BC15-4BEA-A006-2705475D1C3E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40" name="文本框 239">
                  <a:extLst>
                    <a:ext uri="{FF2B5EF4-FFF2-40B4-BE49-F238E27FC236}">
                      <a16:creationId xmlns:a16="http://schemas.microsoft.com/office/drawing/2014/main" xmlns="" id="{D903B8C0-6EE1-48CC-8CBD-FA5DC2ACE9B4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33" name="组合 232">
                <a:extLst>
                  <a:ext uri="{FF2B5EF4-FFF2-40B4-BE49-F238E27FC236}">
                    <a16:creationId xmlns:a16="http://schemas.microsoft.com/office/drawing/2014/main" xmlns="" id="{817B4AD0-59DD-462C-A12C-997A859779EF}"/>
                  </a:ext>
                </a:extLst>
              </p:cNvPr>
              <p:cNvGrpSpPr/>
              <p:nvPr/>
            </p:nvGrpSpPr>
            <p:grpSpPr>
              <a:xfrm rot="18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37" name="文本框 236">
                  <a:extLst>
                    <a:ext uri="{FF2B5EF4-FFF2-40B4-BE49-F238E27FC236}">
                      <a16:creationId xmlns:a16="http://schemas.microsoft.com/office/drawing/2014/main" xmlns="" id="{4DCE3A7D-91E9-477B-A63F-97353047EDA5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38" name="文本框 237">
                  <a:extLst>
                    <a:ext uri="{FF2B5EF4-FFF2-40B4-BE49-F238E27FC236}">
                      <a16:creationId xmlns:a16="http://schemas.microsoft.com/office/drawing/2014/main" xmlns="" id="{6C84248A-6CC9-45E3-8FE6-8D689E744788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xmlns="" id="{3A6E19EE-33C4-4FF9-A83C-540F8331D1E6}"/>
                  </a:ext>
                </a:extLst>
              </p:cNvPr>
              <p:cNvGrpSpPr/>
              <p:nvPr/>
            </p:nvGrpSpPr>
            <p:grpSpPr>
              <a:xfrm rot="90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35" name="文本框 234">
                  <a:extLst>
                    <a:ext uri="{FF2B5EF4-FFF2-40B4-BE49-F238E27FC236}">
                      <a16:creationId xmlns:a16="http://schemas.microsoft.com/office/drawing/2014/main" xmlns="" id="{6CC8B728-F557-4156-A7B1-3A3BEDA71CA0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36" name="文本框 235">
                  <a:extLst>
                    <a:ext uri="{FF2B5EF4-FFF2-40B4-BE49-F238E27FC236}">
                      <a16:creationId xmlns:a16="http://schemas.microsoft.com/office/drawing/2014/main" xmlns="" id="{0B26EEBC-CA58-469D-9D18-CB042095AD5E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xmlns="" id="{097172C7-D7A2-4BFE-8639-5F11B4F096EC}"/>
                </a:ext>
              </a:extLst>
            </p:cNvPr>
            <p:cNvGrpSpPr/>
            <p:nvPr/>
          </p:nvGrpSpPr>
          <p:grpSpPr>
            <a:xfrm rot="1097817">
              <a:off x="6228242" y="4102000"/>
              <a:ext cx="105851" cy="105851"/>
              <a:chOff x="9355360" y="2856124"/>
              <a:chExt cx="937198" cy="937198"/>
            </a:xfrm>
            <a:solidFill>
              <a:srgbClr val="8E0000"/>
            </a:solidFill>
          </p:grpSpPr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xmlns="" id="{C223337F-72C9-40CA-918C-CCD6441009C6}"/>
                  </a:ext>
                </a:extLst>
              </p:cNvPr>
              <p:cNvGrpSpPr/>
              <p:nvPr/>
            </p:nvGrpSpPr>
            <p:grpSpPr>
              <a:xfrm rot="-54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30" name="文本框 229">
                  <a:extLst>
                    <a:ext uri="{FF2B5EF4-FFF2-40B4-BE49-F238E27FC236}">
                      <a16:creationId xmlns:a16="http://schemas.microsoft.com/office/drawing/2014/main" xmlns="" id="{02826C45-178F-477A-8C27-61D03F4327B1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31" name="文本框 230">
                  <a:extLst>
                    <a:ext uri="{FF2B5EF4-FFF2-40B4-BE49-F238E27FC236}">
                      <a16:creationId xmlns:a16="http://schemas.microsoft.com/office/drawing/2014/main" xmlns="" id="{81A53701-554F-45C0-9749-FED47AFF037A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24" name="组合 223">
                <a:extLst>
                  <a:ext uri="{FF2B5EF4-FFF2-40B4-BE49-F238E27FC236}">
                    <a16:creationId xmlns:a16="http://schemas.microsoft.com/office/drawing/2014/main" xmlns="" id="{7EFFABCB-17E3-40EA-B384-428E0874AB4F}"/>
                  </a:ext>
                </a:extLst>
              </p:cNvPr>
              <p:cNvGrpSpPr/>
              <p:nvPr/>
            </p:nvGrpSpPr>
            <p:grpSpPr>
              <a:xfrm rot="18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28" name="文本框 227">
                  <a:extLst>
                    <a:ext uri="{FF2B5EF4-FFF2-40B4-BE49-F238E27FC236}">
                      <a16:creationId xmlns:a16="http://schemas.microsoft.com/office/drawing/2014/main" xmlns="" id="{D69FAAAA-E461-4BE5-B083-084E053B7732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29" name="文本框 228">
                  <a:extLst>
                    <a:ext uri="{FF2B5EF4-FFF2-40B4-BE49-F238E27FC236}">
                      <a16:creationId xmlns:a16="http://schemas.microsoft.com/office/drawing/2014/main" xmlns="" id="{454CFAE7-1506-4222-B0DE-CAE7D6D7DC38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25" name="组合 224">
                <a:extLst>
                  <a:ext uri="{FF2B5EF4-FFF2-40B4-BE49-F238E27FC236}">
                    <a16:creationId xmlns:a16="http://schemas.microsoft.com/office/drawing/2014/main" xmlns="" id="{7A56363A-414D-4A89-8732-DED430C8335B}"/>
                  </a:ext>
                </a:extLst>
              </p:cNvPr>
              <p:cNvGrpSpPr/>
              <p:nvPr/>
            </p:nvGrpSpPr>
            <p:grpSpPr>
              <a:xfrm rot="90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26" name="文本框 225">
                  <a:extLst>
                    <a:ext uri="{FF2B5EF4-FFF2-40B4-BE49-F238E27FC236}">
                      <a16:creationId xmlns:a16="http://schemas.microsoft.com/office/drawing/2014/main" xmlns="" id="{B86C653C-0BFE-434A-AAB3-2F63CEF6D628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27" name="文本框 226">
                  <a:extLst>
                    <a:ext uri="{FF2B5EF4-FFF2-40B4-BE49-F238E27FC236}">
                      <a16:creationId xmlns:a16="http://schemas.microsoft.com/office/drawing/2014/main" xmlns="" id="{E99618C0-3ED5-4384-8650-0779738ABB7D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</p:grp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xmlns="" id="{860AD381-932E-4E7C-B158-CF502F22D50A}"/>
                </a:ext>
              </a:extLst>
            </p:cNvPr>
            <p:cNvGrpSpPr/>
            <p:nvPr/>
          </p:nvGrpSpPr>
          <p:grpSpPr>
            <a:xfrm rot="1097817">
              <a:off x="6035220" y="4101999"/>
              <a:ext cx="105851" cy="105851"/>
              <a:chOff x="9355360" y="2856124"/>
              <a:chExt cx="937198" cy="937198"/>
            </a:xfrm>
            <a:solidFill>
              <a:srgbClr val="8E0000"/>
            </a:solidFill>
          </p:grpSpPr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xmlns="" id="{75E4D366-C419-4097-8BF9-18968F28C534}"/>
                  </a:ext>
                </a:extLst>
              </p:cNvPr>
              <p:cNvGrpSpPr/>
              <p:nvPr/>
            </p:nvGrpSpPr>
            <p:grpSpPr>
              <a:xfrm rot="-54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21" name="文本框 220">
                  <a:extLst>
                    <a:ext uri="{FF2B5EF4-FFF2-40B4-BE49-F238E27FC236}">
                      <a16:creationId xmlns:a16="http://schemas.microsoft.com/office/drawing/2014/main" xmlns="" id="{C18A47E9-1A2B-496F-AF9B-5DA870D692C6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22" name="文本框 221">
                  <a:extLst>
                    <a:ext uri="{FF2B5EF4-FFF2-40B4-BE49-F238E27FC236}">
                      <a16:creationId xmlns:a16="http://schemas.microsoft.com/office/drawing/2014/main" xmlns="" id="{F334CDCF-EB99-44F8-859F-0470ABE08EF8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15" name="组合 214">
                <a:extLst>
                  <a:ext uri="{FF2B5EF4-FFF2-40B4-BE49-F238E27FC236}">
                    <a16:creationId xmlns:a16="http://schemas.microsoft.com/office/drawing/2014/main" xmlns="" id="{FD1A9E9F-6C38-46A4-AFE1-999B15A885B3}"/>
                  </a:ext>
                </a:extLst>
              </p:cNvPr>
              <p:cNvGrpSpPr/>
              <p:nvPr/>
            </p:nvGrpSpPr>
            <p:grpSpPr>
              <a:xfrm rot="18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19" name="文本框 218">
                  <a:extLst>
                    <a:ext uri="{FF2B5EF4-FFF2-40B4-BE49-F238E27FC236}">
                      <a16:creationId xmlns:a16="http://schemas.microsoft.com/office/drawing/2014/main" xmlns="" id="{BBEC50C0-38D4-4347-9388-8E2BADA67261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20" name="文本框 219">
                  <a:extLst>
                    <a:ext uri="{FF2B5EF4-FFF2-40B4-BE49-F238E27FC236}">
                      <a16:creationId xmlns:a16="http://schemas.microsoft.com/office/drawing/2014/main" xmlns="" id="{919E5A9C-9EBE-47A8-A95B-BF683380A224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16" name="组合 215">
                <a:extLst>
                  <a:ext uri="{FF2B5EF4-FFF2-40B4-BE49-F238E27FC236}">
                    <a16:creationId xmlns:a16="http://schemas.microsoft.com/office/drawing/2014/main" xmlns="" id="{3DA09268-EEE3-4B91-80B9-5922A814652C}"/>
                  </a:ext>
                </a:extLst>
              </p:cNvPr>
              <p:cNvGrpSpPr/>
              <p:nvPr/>
            </p:nvGrpSpPr>
            <p:grpSpPr>
              <a:xfrm rot="9000000">
                <a:off x="9355360" y="3113308"/>
                <a:ext cx="937198" cy="422830"/>
                <a:chOff x="9355360" y="3113308"/>
                <a:chExt cx="937198" cy="422830"/>
              </a:xfrm>
              <a:grpFill/>
            </p:grpSpPr>
            <p:sp>
              <p:nvSpPr>
                <p:cNvPr id="217" name="文本框 216">
                  <a:extLst>
                    <a:ext uri="{FF2B5EF4-FFF2-40B4-BE49-F238E27FC236}">
                      <a16:creationId xmlns:a16="http://schemas.microsoft.com/office/drawing/2014/main" xmlns="" id="{9C4511D3-1924-4CAF-9C7C-7EFDEADF54E6}"/>
                    </a:ext>
                  </a:extLst>
                </p:cNvPr>
                <p:cNvSpPr txBox="1"/>
                <p:nvPr/>
              </p:nvSpPr>
              <p:spPr>
                <a:xfrm>
                  <a:off x="9820281" y="3113308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18" name="文本框 217">
                  <a:extLst>
                    <a:ext uri="{FF2B5EF4-FFF2-40B4-BE49-F238E27FC236}">
                      <a16:creationId xmlns:a16="http://schemas.microsoft.com/office/drawing/2014/main" xmlns="" id="{1F094963-7FFE-4D00-937E-55CA5636D2B4}"/>
                    </a:ext>
                  </a:extLst>
                </p:cNvPr>
                <p:cNvSpPr txBox="1"/>
                <p:nvPr/>
              </p:nvSpPr>
              <p:spPr>
                <a:xfrm rot="10800000">
                  <a:off x="9355360" y="3324723"/>
                  <a:ext cx="472277" cy="211415"/>
                </a:xfrm>
                <a:custGeom>
                  <a:avLst/>
                  <a:gdLst>
                    <a:gd name="connsiteX0" fmla="*/ 35607 w 80032"/>
                    <a:gd name="connsiteY0" fmla="*/ 33151 h 75456"/>
                    <a:gd name="connsiteX1" fmla="*/ 46434 w 80032"/>
                    <a:gd name="connsiteY1" fmla="*/ 0 h 75456"/>
                    <a:gd name="connsiteX2" fmla="*/ 44760 w 80032"/>
                    <a:gd name="connsiteY2" fmla="*/ 33151 h 75456"/>
                    <a:gd name="connsiteX3" fmla="*/ 76126 w 80032"/>
                    <a:gd name="connsiteY3" fmla="*/ 21431 h 75456"/>
                    <a:gd name="connsiteX4" fmla="*/ 80032 w 80032"/>
                    <a:gd name="connsiteY4" fmla="*/ 32817 h 75456"/>
                    <a:gd name="connsiteX5" fmla="*/ 47104 w 80032"/>
                    <a:gd name="connsiteY5" fmla="*/ 41300 h 75456"/>
                    <a:gd name="connsiteX6" fmla="*/ 67866 w 80032"/>
                    <a:gd name="connsiteY6" fmla="*/ 69093 h 75456"/>
                    <a:gd name="connsiteX7" fmla="*/ 57597 w 80032"/>
                    <a:gd name="connsiteY7" fmla="*/ 75456 h 75456"/>
                    <a:gd name="connsiteX8" fmla="*/ 39960 w 80032"/>
                    <a:gd name="connsiteY8" fmla="*/ 46434 h 75456"/>
                    <a:gd name="connsiteX9" fmla="*/ 21543 w 80032"/>
                    <a:gd name="connsiteY9" fmla="*/ 75233 h 75456"/>
                    <a:gd name="connsiteX10" fmla="*/ 11274 w 80032"/>
                    <a:gd name="connsiteY10" fmla="*/ 68870 h 75456"/>
                    <a:gd name="connsiteX11" fmla="*/ 32817 w 80032"/>
                    <a:gd name="connsiteY11" fmla="*/ 41300 h 75456"/>
                    <a:gd name="connsiteX12" fmla="*/ 0 w 80032"/>
                    <a:gd name="connsiteY12" fmla="*/ 32817 h 75456"/>
                    <a:gd name="connsiteX13" fmla="*/ 4130 w 80032"/>
                    <a:gd name="connsiteY13" fmla="*/ 21431 h 75456"/>
                    <a:gd name="connsiteX14" fmla="*/ 35607 w 80032"/>
                    <a:gd name="connsiteY14" fmla="*/ 33151 h 75456"/>
                    <a:gd name="connsiteX0" fmla="*/ 35607 w 80032"/>
                    <a:gd name="connsiteY0" fmla="*/ 1172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13" fmla="*/ 35607 w 80032"/>
                    <a:gd name="connsiteY13" fmla="*/ 11720 h 54025"/>
                    <a:gd name="connsiteX0" fmla="*/ 4130 w 80032"/>
                    <a:gd name="connsiteY0" fmla="*/ 0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12" fmla="*/ 4130 w 80032"/>
                    <a:gd name="connsiteY12" fmla="*/ 0 h 54025"/>
                    <a:gd name="connsiteX0" fmla="*/ 0 w 80032"/>
                    <a:gd name="connsiteY0" fmla="*/ 11386 h 54025"/>
                    <a:gd name="connsiteX1" fmla="*/ 44760 w 80032"/>
                    <a:gd name="connsiteY1" fmla="*/ 11720 h 54025"/>
                    <a:gd name="connsiteX2" fmla="*/ 76126 w 80032"/>
                    <a:gd name="connsiteY2" fmla="*/ 0 h 54025"/>
                    <a:gd name="connsiteX3" fmla="*/ 80032 w 80032"/>
                    <a:gd name="connsiteY3" fmla="*/ 11386 h 54025"/>
                    <a:gd name="connsiteX4" fmla="*/ 47104 w 80032"/>
                    <a:gd name="connsiteY4" fmla="*/ 19869 h 54025"/>
                    <a:gd name="connsiteX5" fmla="*/ 67866 w 80032"/>
                    <a:gd name="connsiteY5" fmla="*/ 47662 h 54025"/>
                    <a:gd name="connsiteX6" fmla="*/ 57597 w 80032"/>
                    <a:gd name="connsiteY6" fmla="*/ 54025 h 54025"/>
                    <a:gd name="connsiteX7" fmla="*/ 39960 w 80032"/>
                    <a:gd name="connsiteY7" fmla="*/ 25003 h 54025"/>
                    <a:gd name="connsiteX8" fmla="*/ 21543 w 80032"/>
                    <a:gd name="connsiteY8" fmla="*/ 53802 h 54025"/>
                    <a:gd name="connsiteX9" fmla="*/ 11274 w 80032"/>
                    <a:gd name="connsiteY9" fmla="*/ 47439 h 54025"/>
                    <a:gd name="connsiteX10" fmla="*/ 32817 w 80032"/>
                    <a:gd name="connsiteY10" fmla="*/ 19869 h 54025"/>
                    <a:gd name="connsiteX11" fmla="*/ 0 w 80032"/>
                    <a:gd name="connsiteY11" fmla="*/ 11386 h 54025"/>
                    <a:gd name="connsiteX0" fmla="*/ 21543 w 68758"/>
                    <a:gd name="connsiteY0" fmla="*/ 19869 h 54025"/>
                    <a:gd name="connsiteX1" fmla="*/ 33486 w 68758"/>
                    <a:gd name="connsiteY1" fmla="*/ 11720 h 54025"/>
                    <a:gd name="connsiteX2" fmla="*/ 64852 w 68758"/>
                    <a:gd name="connsiteY2" fmla="*/ 0 h 54025"/>
                    <a:gd name="connsiteX3" fmla="*/ 68758 w 68758"/>
                    <a:gd name="connsiteY3" fmla="*/ 11386 h 54025"/>
                    <a:gd name="connsiteX4" fmla="*/ 35830 w 68758"/>
                    <a:gd name="connsiteY4" fmla="*/ 19869 h 54025"/>
                    <a:gd name="connsiteX5" fmla="*/ 56592 w 68758"/>
                    <a:gd name="connsiteY5" fmla="*/ 47662 h 54025"/>
                    <a:gd name="connsiteX6" fmla="*/ 46323 w 68758"/>
                    <a:gd name="connsiteY6" fmla="*/ 54025 h 54025"/>
                    <a:gd name="connsiteX7" fmla="*/ 28686 w 68758"/>
                    <a:gd name="connsiteY7" fmla="*/ 25003 h 54025"/>
                    <a:gd name="connsiteX8" fmla="*/ 10269 w 68758"/>
                    <a:gd name="connsiteY8" fmla="*/ 53802 h 54025"/>
                    <a:gd name="connsiteX9" fmla="*/ 0 w 68758"/>
                    <a:gd name="connsiteY9" fmla="*/ 47439 h 54025"/>
                    <a:gd name="connsiteX10" fmla="*/ 21543 w 68758"/>
                    <a:gd name="connsiteY10" fmla="*/ 19869 h 54025"/>
                    <a:gd name="connsiteX0" fmla="*/ 11274 w 58489"/>
                    <a:gd name="connsiteY0" fmla="*/ 19869 h 54025"/>
                    <a:gd name="connsiteX1" fmla="*/ 23217 w 58489"/>
                    <a:gd name="connsiteY1" fmla="*/ 11720 h 54025"/>
                    <a:gd name="connsiteX2" fmla="*/ 54583 w 58489"/>
                    <a:gd name="connsiteY2" fmla="*/ 0 h 54025"/>
                    <a:gd name="connsiteX3" fmla="*/ 58489 w 58489"/>
                    <a:gd name="connsiteY3" fmla="*/ 11386 h 54025"/>
                    <a:gd name="connsiteX4" fmla="*/ 25561 w 58489"/>
                    <a:gd name="connsiteY4" fmla="*/ 19869 h 54025"/>
                    <a:gd name="connsiteX5" fmla="*/ 46323 w 58489"/>
                    <a:gd name="connsiteY5" fmla="*/ 47662 h 54025"/>
                    <a:gd name="connsiteX6" fmla="*/ 36054 w 58489"/>
                    <a:gd name="connsiteY6" fmla="*/ 54025 h 54025"/>
                    <a:gd name="connsiteX7" fmla="*/ 18417 w 58489"/>
                    <a:gd name="connsiteY7" fmla="*/ 25003 h 54025"/>
                    <a:gd name="connsiteX8" fmla="*/ 0 w 58489"/>
                    <a:gd name="connsiteY8" fmla="*/ 53802 h 54025"/>
                    <a:gd name="connsiteX9" fmla="*/ 11274 w 58489"/>
                    <a:gd name="connsiteY9" fmla="*/ 19869 h 54025"/>
                    <a:gd name="connsiteX0" fmla="*/ 0 w 47215"/>
                    <a:gd name="connsiteY0" fmla="*/ 19869 h 54025"/>
                    <a:gd name="connsiteX1" fmla="*/ 11943 w 47215"/>
                    <a:gd name="connsiteY1" fmla="*/ 11720 h 54025"/>
                    <a:gd name="connsiteX2" fmla="*/ 43309 w 47215"/>
                    <a:gd name="connsiteY2" fmla="*/ 0 h 54025"/>
                    <a:gd name="connsiteX3" fmla="*/ 47215 w 47215"/>
                    <a:gd name="connsiteY3" fmla="*/ 11386 h 54025"/>
                    <a:gd name="connsiteX4" fmla="*/ 14287 w 47215"/>
                    <a:gd name="connsiteY4" fmla="*/ 19869 h 54025"/>
                    <a:gd name="connsiteX5" fmla="*/ 35049 w 47215"/>
                    <a:gd name="connsiteY5" fmla="*/ 47662 h 54025"/>
                    <a:gd name="connsiteX6" fmla="*/ 24780 w 47215"/>
                    <a:gd name="connsiteY6" fmla="*/ 54025 h 54025"/>
                    <a:gd name="connsiteX7" fmla="*/ 7143 w 47215"/>
                    <a:gd name="connsiteY7" fmla="*/ 25003 h 54025"/>
                    <a:gd name="connsiteX8" fmla="*/ 0 w 47215"/>
                    <a:gd name="connsiteY8" fmla="*/ 19869 h 54025"/>
                    <a:gd name="connsiteX0" fmla="*/ 0 w 47215"/>
                    <a:gd name="connsiteY0" fmla="*/ 19869 h 47662"/>
                    <a:gd name="connsiteX1" fmla="*/ 11943 w 47215"/>
                    <a:gd name="connsiteY1" fmla="*/ 11720 h 47662"/>
                    <a:gd name="connsiteX2" fmla="*/ 43309 w 47215"/>
                    <a:gd name="connsiteY2" fmla="*/ 0 h 47662"/>
                    <a:gd name="connsiteX3" fmla="*/ 47215 w 47215"/>
                    <a:gd name="connsiteY3" fmla="*/ 11386 h 47662"/>
                    <a:gd name="connsiteX4" fmla="*/ 14287 w 47215"/>
                    <a:gd name="connsiteY4" fmla="*/ 19869 h 47662"/>
                    <a:gd name="connsiteX5" fmla="*/ 35049 w 47215"/>
                    <a:gd name="connsiteY5" fmla="*/ 47662 h 47662"/>
                    <a:gd name="connsiteX6" fmla="*/ 7143 w 47215"/>
                    <a:gd name="connsiteY6" fmla="*/ 25003 h 47662"/>
                    <a:gd name="connsiteX7" fmla="*/ 0 w 47215"/>
                    <a:gd name="connsiteY7" fmla="*/ 19869 h 47662"/>
                    <a:gd name="connsiteX0" fmla="*/ 0 w 47215"/>
                    <a:gd name="connsiteY0" fmla="*/ 19869 h 25003"/>
                    <a:gd name="connsiteX1" fmla="*/ 11943 w 47215"/>
                    <a:gd name="connsiteY1" fmla="*/ 11720 h 25003"/>
                    <a:gd name="connsiteX2" fmla="*/ 43309 w 47215"/>
                    <a:gd name="connsiteY2" fmla="*/ 0 h 25003"/>
                    <a:gd name="connsiteX3" fmla="*/ 47215 w 47215"/>
                    <a:gd name="connsiteY3" fmla="*/ 11386 h 25003"/>
                    <a:gd name="connsiteX4" fmla="*/ 14287 w 47215"/>
                    <a:gd name="connsiteY4" fmla="*/ 19869 h 25003"/>
                    <a:gd name="connsiteX5" fmla="*/ 7143 w 47215"/>
                    <a:gd name="connsiteY5" fmla="*/ 25003 h 25003"/>
                    <a:gd name="connsiteX6" fmla="*/ 0 w 47215"/>
                    <a:gd name="connsiteY6" fmla="*/ 19869 h 25003"/>
                    <a:gd name="connsiteX0" fmla="*/ 0 w 40072"/>
                    <a:gd name="connsiteY0" fmla="*/ 25003 h 25003"/>
                    <a:gd name="connsiteX1" fmla="*/ 4800 w 40072"/>
                    <a:gd name="connsiteY1" fmla="*/ 11720 h 25003"/>
                    <a:gd name="connsiteX2" fmla="*/ 36166 w 40072"/>
                    <a:gd name="connsiteY2" fmla="*/ 0 h 25003"/>
                    <a:gd name="connsiteX3" fmla="*/ 40072 w 40072"/>
                    <a:gd name="connsiteY3" fmla="*/ 11386 h 25003"/>
                    <a:gd name="connsiteX4" fmla="*/ 7144 w 40072"/>
                    <a:gd name="connsiteY4" fmla="*/ 19869 h 25003"/>
                    <a:gd name="connsiteX5" fmla="*/ 0 w 40072"/>
                    <a:gd name="connsiteY5" fmla="*/ 25003 h 25003"/>
                    <a:gd name="connsiteX0" fmla="*/ 2344 w 35272"/>
                    <a:gd name="connsiteY0" fmla="*/ 19869 h 19869"/>
                    <a:gd name="connsiteX1" fmla="*/ 0 w 35272"/>
                    <a:gd name="connsiteY1" fmla="*/ 11720 h 19869"/>
                    <a:gd name="connsiteX2" fmla="*/ 31366 w 35272"/>
                    <a:gd name="connsiteY2" fmla="*/ 0 h 19869"/>
                    <a:gd name="connsiteX3" fmla="*/ 35272 w 35272"/>
                    <a:gd name="connsiteY3" fmla="*/ 11386 h 19869"/>
                    <a:gd name="connsiteX4" fmla="*/ 2344 w 35272"/>
                    <a:gd name="connsiteY4" fmla="*/ 19869 h 19869"/>
                    <a:gd name="connsiteX0" fmla="*/ 2344 w 35930"/>
                    <a:gd name="connsiteY0" fmla="*/ 19869 h 19869"/>
                    <a:gd name="connsiteX1" fmla="*/ 0 w 35930"/>
                    <a:gd name="connsiteY1" fmla="*/ 11720 h 19869"/>
                    <a:gd name="connsiteX2" fmla="*/ 31366 w 35930"/>
                    <a:gd name="connsiteY2" fmla="*/ 0 h 19869"/>
                    <a:gd name="connsiteX3" fmla="*/ 35272 w 35930"/>
                    <a:gd name="connsiteY3" fmla="*/ 11386 h 19869"/>
                    <a:gd name="connsiteX4" fmla="*/ 2344 w 35930"/>
                    <a:gd name="connsiteY4" fmla="*/ 19869 h 19869"/>
                    <a:gd name="connsiteX0" fmla="*/ 2344 w 37000"/>
                    <a:gd name="connsiteY0" fmla="*/ 19869 h 19869"/>
                    <a:gd name="connsiteX1" fmla="*/ 0 w 37000"/>
                    <a:gd name="connsiteY1" fmla="*/ 11720 h 19869"/>
                    <a:gd name="connsiteX2" fmla="*/ 31366 w 37000"/>
                    <a:gd name="connsiteY2" fmla="*/ 0 h 19869"/>
                    <a:gd name="connsiteX3" fmla="*/ 35272 w 37000"/>
                    <a:gd name="connsiteY3" fmla="*/ 11386 h 19869"/>
                    <a:gd name="connsiteX4" fmla="*/ 2344 w 37000"/>
                    <a:gd name="connsiteY4" fmla="*/ 19869 h 19869"/>
                    <a:gd name="connsiteX0" fmla="*/ 2344 w 37357"/>
                    <a:gd name="connsiteY0" fmla="*/ 19869 h 19869"/>
                    <a:gd name="connsiteX1" fmla="*/ 0 w 37357"/>
                    <a:gd name="connsiteY1" fmla="*/ 11720 h 19869"/>
                    <a:gd name="connsiteX2" fmla="*/ 31366 w 37357"/>
                    <a:gd name="connsiteY2" fmla="*/ 0 h 19869"/>
                    <a:gd name="connsiteX3" fmla="*/ 35272 w 37357"/>
                    <a:gd name="connsiteY3" fmla="*/ 11386 h 19869"/>
                    <a:gd name="connsiteX4" fmla="*/ 2344 w 37357"/>
                    <a:gd name="connsiteY4" fmla="*/ 19869 h 19869"/>
                    <a:gd name="connsiteX0" fmla="*/ 2344 w 38217"/>
                    <a:gd name="connsiteY0" fmla="*/ 19869 h 19869"/>
                    <a:gd name="connsiteX1" fmla="*/ 0 w 38217"/>
                    <a:gd name="connsiteY1" fmla="*/ 11720 h 19869"/>
                    <a:gd name="connsiteX2" fmla="*/ 31366 w 38217"/>
                    <a:gd name="connsiteY2" fmla="*/ 0 h 19869"/>
                    <a:gd name="connsiteX3" fmla="*/ 35272 w 38217"/>
                    <a:gd name="connsiteY3" fmla="*/ 11386 h 19869"/>
                    <a:gd name="connsiteX4" fmla="*/ 2344 w 38217"/>
                    <a:gd name="connsiteY4" fmla="*/ 19869 h 19869"/>
                    <a:gd name="connsiteX0" fmla="*/ 2344 w 38160"/>
                    <a:gd name="connsiteY0" fmla="*/ 19869 h 19869"/>
                    <a:gd name="connsiteX1" fmla="*/ 0 w 38160"/>
                    <a:gd name="connsiteY1" fmla="*/ 11720 h 19869"/>
                    <a:gd name="connsiteX2" fmla="*/ 31366 w 38160"/>
                    <a:gd name="connsiteY2" fmla="*/ 0 h 19869"/>
                    <a:gd name="connsiteX3" fmla="*/ 35272 w 38160"/>
                    <a:gd name="connsiteY3" fmla="*/ 11386 h 19869"/>
                    <a:gd name="connsiteX4" fmla="*/ 2344 w 38160"/>
                    <a:gd name="connsiteY4" fmla="*/ 19869 h 19869"/>
                    <a:gd name="connsiteX0" fmla="*/ 2643 w 38459"/>
                    <a:gd name="connsiteY0" fmla="*/ 19869 h 19869"/>
                    <a:gd name="connsiteX1" fmla="*/ 0 w 38459"/>
                    <a:gd name="connsiteY1" fmla="*/ 12019 h 19869"/>
                    <a:gd name="connsiteX2" fmla="*/ 31665 w 38459"/>
                    <a:gd name="connsiteY2" fmla="*/ 0 h 19869"/>
                    <a:gd name="connsiteX3" fmla="*/ 35571 w 38459"/>
                    <a:gd name="connsiteY3" fmla="*/ 11386 h 19869"/>
                    <a:gd name="connsiteX4" fmla="*/ 2643 w 38459"/>
                    <a:gd name="connsiteY4" fmla="*/ 19869 h 19869"/>
                    <a:gd name="connsiteX0" fmla="*/ 2643 w 38459"/>
                    <a:gd name="connsiteY0" fmla="*/ 19869 h 19869"/>
                    <a:gd name="connsiteX1" fmla="*/ 1334 w 38459"/>
                    <a:gd name="connsiteY1" fmla="*/ 16619 h 19869"/>
                    <a:gd name="connsiteX2" fmla="*/ 0 w 38459"/>
                    <a:gd name="connsiteY2" fmla="*/ 12019 h 19869"/>
                    <a:gd name="connsiteX3" fmla="*/ 31665 w 38459"/>
                    <a:gd name="connsiteY3" fmla="*/ 0 h 19869"/>
                    <a:gd name="connsiteX4" fmla="*/ 35571 w 38459"/>
                    <a:gd name="connsiteY4" fmla="*/ 11386 h 19869"/>
                    <a:gd name="connsiteX5" fmla="*/ 2643 w 38459"/>
                    <a:gd name="connsiteY5" fmla="*/ 19869 h 19869"/>
                    <a:gd name="connsiteX0" fmla="*/ 1309 w 37125"/>
                    <a:gd name="connsiteY0" fmla="*/ 19869 h 19869"/>
                    <a:gd name="connsiteX1" fmla="*/ 0 w 37125"/>
                    <a:gd name="connsiteY1" fmla="*/ 16619 h 19869"/>
                    <a:gd name="connsiteX2" fmla="*/ 30331 w 37125"/>
                    <a:gd name="connsiteY2" fmla="*/ 0 h 19869"/>
                    <a:gd name="connsiteX3" fmla="*/ 34237 w 37125"/>
                    <a:gd name="connsiteY3" fmla="*/ 11386 h 19869"/>
                    <a:gd name="connsiteX4" fmla="*/ 1309 w 37125"/>
                    <a:gd name="connsiteY4" fmla="*/ 19869 h 19869"/>
                    <a:gd name="connsiteX0" fmla="*/ 34237 w 37125"/>
                    <a:gd name="connsiteY0" fmla="*/ 11386 h 16619"/>
                    <a:gd name="connsiteX1" fmla="*/ 0 w 37125"/>
                    <a:gd name="connsiteY1" fmla="*/ 16619 h 16619"/>
                    <a:gd name="connsiteX2" fmla="*/ 30331 w 37125"/>
                    <a:gd name="connsiteY2" fmla="*/ 0 h 16619"/>
                    <a:gd name="connsiteX3" fmla="*/ 34237 w 37125"/>
                    <a:gd name="connsiteY3" fmla="*/ 11386 h 16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125" h="16619">
                      <a:moveTo>
                        <a:pt x="34237" y="11386"/>
                      </a:moveTo>
                      <a:lnTo>
                        <a:pt x="0" y="16619"/>
                      </a:lnTo>
                      <a:lnTo>
                        <a:pt x="30331" y="0"/>
                      </a:lnTo>
                      <a:cubicBezTo>
                        <a:pt x="38372" y="1175"/>
                        <a:pt x="38738" y="5532"/>
                        <a:pt x="34237" y="1138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rgbClr val="8E0000"/>
                  </a:solidFill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/>
                </a:p>
              </p:txBody>
            </p:sp>
          </p:grpSp>
        </p:grp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xmlns="" id="{A48FE5C0-8BC1-4F3D-8AA6-0E3442CF28ED}"/>
              </a:ext>
            </a:extLst>
          </p:cNvPr>
          <p:cNvGrpSpPr/>
          <p:nvPr/>
        </p:nvGrpSpPr>
        <p:grpSpPr>
          <a:xfrm>
            <a:off x="8448665" y="1692040"/>
            <a:ext cx="1354598" cy="1704264"/>
            <a:chOff x="8571755" y="2663296"/>
            <a:chExt cx="2054164" cy="2584412"/>
          </a:xfrm>
        </p:grpSpPr>
        <p:pic>
          <p:nvPicPr>
            <p:cNvPr id="242" name="PA-图片 218">
              <a:extLst>
                <a:ext uri="{FF2B5EF4-FFF2-40B4-BE49-F238E27FC236}">
                  <a16:creationId xmlns:a16="http://schemas.microsoft.com/office/drawing/2014/main" xmlns="" id="{51874EA3-20B3-4A32-A14D-E63E42D998F6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972" t="28142" r="16839" b="30145"/>
            <a:stretch>
              <a:fillRect/>
            </a:stretch>
          </p:blipFill>
          <p:spPr>
            <a:xfrm rot="20558754">
              <a:off x="9502172" y="3739954"/>
              <a:ext cx="1098504" cy="1429172"/>
            </a:xfrm>
            <a:custGeom>
              <a:avLst/>
              <a:gdLst>
                <a:gd name="connsiteX0" fmla="*/ 151828 w 1098504"/>
                <a:gd name="connsiteY0" fmla="*/ 0 h 1429172"/>
                <a:gd name="connsiteX1" fmla="*/ 705949 w 1098504"/>
                <a:gd name="connsiteY1" fmla="*/ 947554 h 1429172"/>
                <a:gd name="connsiteX2" fmla="*/ 1096880 w 1098504"/>
                <a:gd name="connsiteY2" fmla="*/ 846186 h 1429172"/>
                <a:gd name="connsiteX3" fmla="*/ 825046 w 1098504"/>
                <a:gd name="connsiteY3" fmla="*/ 1256208 h 1429172"/>
                <a:gd name="connsiteX4" fmla="*/ 343882 w 1098504"/>
                <a:gd name="connsiteY4" fmla="*/ 1429172 h 1429172"/>
                <a:gd name="connsiteX5" fmla="*/ 0 w 1098504"/>
                <a:gd name="connsiteY5" fmla="*/ 575260 h 1429172"/>
                <a:gd name="connsiteX6" fmla="*/ 151828 w 1098504"/>
                <a:gd name="connsiteY6" fmla="*/ 0 h 142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504" h="1429172">
                  <a:moveTo>
                    <a:pt x="151828" y="0"/>
                  </a:moveTo>
                  <a:cubicBezTo>
                    <a:pt x="369718" y="286304"/>
                    <a:pt x="584200" y="711253"/>
                    <a:pt x="705949" y="947554"/>
                  </a:cubicBezTo>
                  <a:cubicBezTo>
                    <a:pt x="941795" y="908158"/>
                    <a:pt x="1077030" y="794743"/>
                    <a:pt x="1096880" y="846186"/>
                  </a:cubicBezTo>
                  <a:cubicBezTo>
                    <a:pt x="1116729" y="897628"/>
                    <a:pt x="950545" y="1159044"/>
                    <a:pt x="825046" y="1256208"/>
                  </a:cubicBezTo>
                  <a:cubicBezTo>
                    <a:pt x="605905" y="1308143"/>
                    <a:pt x="482754" y="1359471"/>
                    <a:pt x="343882" y="1429172"/>
                  </a:cubicBezTo>
                  <a:cubicBezTo>
                    <a:pt x="185010" y="1141352"/>
                    <a:pt x="32009" y="813455"/>
                    <a:pt x="0" y="575260"/>
                  </a:cubicBezTo>
                  <a:cubicBezTo>
                    <a:pt x="28676" y="360020"/>
                    <a:pt x="75081" y="296683"/>
                    <a:pt x="151828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243" name="PA-图片 196">
              <a:extLst>
                <a:ext uri="{FF2B5EF4-FFF2-40B4-BE49-F238E27FC236}">
                  <a16:creationId xmlns:a16="http://schemas.microsoft.com/office/drawing/2014/main" xmlns="" id="{0D6E09FB-3251-4135-A926-3DFBE052DFC8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865" t="27643" r="47826" b="62752"/>
            <a:stretch>
              <a:fillRect/>
            </a:stretch>
          </p:blipFill>
          <p:spPr>
            <a:xfrm rot="19330814">
              <a:off x="9724738" y="3288112"/>
              <a:ext cx="886482" cy="329098"/>
            </a:xfrm>
            <a:custGeom>
              <a:avLst/>
              <a:gdLst>
                <a:gd name="connsiteX0" fmla="*/ 886482 w 886482"/>
                <a:gd name="connsiteY0" fmla="*/ 65152 h 329098"/>
                <a:gd name="connsiteX1" fmla="*/ 580312 w 886482"/>
                <a:gd name="connsiteY1" fmla="*/ 329098 h 329098"/>
                <a:gd name="connsiteX2" fmla="*/ 24887 w 886482"/>
                <a:gd name="connsiteY2" fmla="*/ 274163 h 329098"/>
                <a:gd name="connsiteX3" fmla="*/ 13944 w 886482"/>
                <a:gd name="connsiteY3" fmla="*/ 14866 h 329098"/>
                <a:gd name="connsiteX4" fmla="*/ 886482 w 886482"/>
                <a:gd name="connsiteY4" fmla="*/ 65152 h 32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482" h="329098">
                  <a:moveTo>
                    <a:pt x="886482" y="65152"/>
                  </a:moveTo>
                  <a:cubicBezTo>
                    <a:pt x="681232" y="217726"/>
                    <a:pt x="757250" y="214033"/>
                    <a:pt x="580312" y="329098"/>
                  </a:cubicBezTo>
                  <a:cubicBezTo>
                    <a:pt x="463001" y="249292"/>
                    <a:pt x="119281" y="326535"/>
                    <a:pt x="24887" y="274163"/>
                  </a:cubicBezTo>
                  <a:cubicBezTo>
                    <a:pt x="42040" y="158862"/>
                    <a:pt x="-28820" y="81349"/>
                    <a:pt x="13944" y="14866"/>
                  </a:cubicBezTo>
                  <a:cubicBezTo>
                    <a:pt x="158322" y="-20972"/>
                    <a:pt x="792087" y="12780"/>
                    <a:pt x="886482" y="65152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244" name="PA-图片 172">
              <a:extLst>
                <a:ext uri="{FF2B5EF4-FFF2-40B4-BE49-F238E27FC236}">
                  <a16:creationId xmlns:a16="http://schemas.microsoft.com/office/drawing/2014/main" xmlns="" id="{331CE24D-7240-47D6-963A-6EB06A5F863A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543" t="8213" r="27313" b="19984"/>
            <a:stretch>
              <a:fillRect/>
            </a:stretch>
          </p:blipFill>
          <p:spPr>
            <a:xfrm>
              <a:off x="8571755" y="2787560"/>
              <a:ext cx="1076080" cy="2460148"/>
            </a:xfrm>
            <a:custGeom>
              <a:avLst/>
              <a:gdLst>
                <a:gd name="connsiteX0" fmla="*/ 329119 w 1076080"/>
                <a:gd name="connsiteY0" fmla="*/ 0 h 2460148"/>
                <a:gd name="connsiteX1" fmla="*/ 710119 w 1076080"/>
                <a:gd name="connsiteY1" fmla="*/ 881221 h 2460148"/>
                <a:gd name="connsiteX2" fmla="*/ 1064925 w 1076080"/>
                <a:gd name="connsiteY2" fmla="*/ 2037080 h 2460148"/>
                <a:gd name="connsiteX3" fmla="*/ 895698 w 1076080"/>
                <a:gd name="connsiteY3" fmla="*/ 2460148 h 2460148"/>
                <a:gd name="connsiteX4" fmla="*/ 269111 w 1076080"/>
                <a:gd name="connsiteY4" fmla="*/ 2405221 h 2460148"/>
                <a:gd name="connsiteX5" fmla="*/ 30 w 1076080"/>
                <a:gd name="connsiteY5" fmla="*/ 467836 h 2460148"/>
                <a:gd name="connsiteX6" fmla="*/ 329119 w 1076080"/>
                <a:gd name="connsiteY6" fmla="*/ 0 h 246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080" h="2460148">
                  <a:moveTo>
                    <a:pt x="329119" y="0"/>
                  </a:moveTo>
                  <a:cubicBezTo>
                    <a:pt x="390079" y="284480"/>
                    <a:pt x="638999" y="544671"/>
                    <a:pt x="710119" y="881221"/>
                  </a:cubicBezTo>
                  <a:cubicBezTo>
                    <a:pt x="837198" y="1222639"/>
                    <a:pt x="1033995" y="1773926"/>
                    <a:pt x="1064925" y="2037080"/>
                  </a:cubicBezTo>
                  <a:cubicBezTo>
                    <a:pt x="1104930" y="2148946"/>
                    <a:pt x="1034763" y="2282824"/>
                    <a:pt x="895698" y="2460148"/>
                  </a:cubicBezTo>
                  <a:cubicBezTo>
                    <a:pt x="698689" y="2438716"/>
                    <a:pt x="553274" y="2450941"/>
                    <a:pt x="269111" y="2405221"/>
                  </a:cubicBezTo>
                  <a:cubicBezTo>
                    <a:pt x="161161" y="1972151"/>
                    <a:pt x="-2510" y="824706"/>
                    <a:pt x="30" y="467836"/>
                  </a:cubicBezTo>
                  <a:cubicBezTo>
                    <a:pt x="100837" y="247332"/>
                    <a:pt x="148303" y="206692"/>
                    <a:pt x="329119" y="0"/>
                  </a:cubicBezTo>
                  <a:close/>
                </a:path>
              </a:pathLst>
            </a:custGeom>
            <a:ln w="28575">
              <a:solidFill>
                <a:schemeClr val="bg1"/>
              </a:solidFill>
            </a:ln>
          </p:spPr>
        </p:pic>
        <p:sp useBgFill="1">
          <p:nvSpPr>
            <p:cNvPr id="245" name="PA-任意多边形 76">
              <a:extLst>
                <a:ext uri="{FF2B5EF4-FFF2-40B4-BE49-F238E27FC236}">
                  <a16:creationId xmlns:a16="http://schemas.microsoft.com/office/drawing/2014/main" xmlns="" id="{DDFAAC1F-F07F-4D19-88AF-E78ECAE6E12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white">
            <a:xfrm>
              <a:off x="8888529" y="2663296"/>
              <a:ext cx="1737390" cy="2189581"/>
            </a:xfrm>
            <a:custGeom>
              <a:avLst/>
              <a:gdLst>
                <a:gd name="connsiteX0" fmla="*/ 33 w 1750199"/>
                <a:gd name="connsiteY0" fmla="*/ 181754 h 2395550"/>
                <a:gd name="connsiteX1" fmla="*/ 281973 w 1750199"/>
                <a:gd name="connsiteY1" fmla="*/ 82694 h 2395550"/>
                <a:gd name="connsiteX2" fmla="*/ 548673 w 1750199"/>
                <a:gd name="connsiteY2" fmla="*/ 29354 h 2395550"/>
                <a:gd name="connsiteX3" fmla="*/ 556293 w 1750199"/>
                <a:gd name="connsiteY3" fmla="*/ 273194 h 2395550"/>
                <a:gd name="connsiteX4" fmla="*/ 594393 w 1750199"/>
                <a:gd name="connsiteY4" fmla="*/ 707534 h 2395550"/>
                <a:gd name="connsiteX5" fmla="*/ 1196373 w 1750199"/>
                <a:gd name="connsiteY5" fmla="*/ 189374 h 2395550"/>
                <a:gd name="connsiteX6" fmla="*/ 1577373 w 1750199"/>
                <a:gd name="connsiteY6" fmla="*/ 524654 h 2395550"/>
                <a:gd name="connsiteX7" fmla="*/ 929673 w 1750199"/>
                <a:gd name="connsiteY7" fmla="*/ 997094 h 2395550"/>
                <a:gd name="connsiteX8" fmla="*/ 1737393 w 1750199"/>
                <a:gd name="connsiteY8" fmla="*/ 1827674 h 2395550"/>
                <a:gd name="connsiteX9" fmla="*/ 1371633 w 1750199"/>
                <a:gd name="connsiteY9" fmla="*/ 2155334 h 2395550"/>
                <a:gd name="connsiteX10" fmla="*/ 662973 w 1750199"/>
                <a:gd name="connsiteY10" fmla="*/ 1469534 h 2395550"/>
                <a:gd name="connsiteX11" fmla="*/ 754413 w 1750199"/>
                <a:gd name="connsiteY11" fmla="*/ 2201054 h 2395550"/>
                <a:gd name="connsiteX12" fmla="*/ 266733 w 1750199"/>
                <a:gd name="connsiteY12" fmla="*/ 2223914 h 2395550"/>
                <a:gd name="connsiteX13" fmla="*/ 33 w 1750199"/>
                <a:gd name="connsiteY13" fmla="*/ 181754 h 2395550"/>
                <a:gd name="connsiteX0" fmla="*/ 33 w 1750199"/>
                <a:gd name="connsiteY0" fmla="*/ 219570 h 2433366"/>
                <a:gd name="connsiteX1" fmla="*/ 548673 w 1750199"/>
                <a:gd name="connsiteY1" fmla="*/ 67170 h 2433366"/>
                <a:gd name="connsiteX2" fmla="*/ 556293 w 1750199"/>
                <a:gd name="connsiteY2" fmla="*/ 311010 h 2433366"/>
                <a:gd name="connsiteX3" fmla="*/ 594393 w 1750199"/>
                <a:gd name="connsiteY3" fmla="*/ 745350 h 2433366"/>
                <a:gd name="connsiteX4" fmla="*/ 1196373 w 1750199"/>
                <a:gd name="connsiteY4" fmla="*/ 227190 h 2433366"/>
                <a:gd name="connsiteX5" fmla="*/ 1577373 w 1750199"/>
                <a:gd name="connsiteY5" fmla="*/ 562470 h 2433366"/>
                <a:gd name="connsiteX6" fmla="*/ 929673 w 1750199"/>
                <a:gd name="connsiteY6" fmla="*/ 1034910 h 2433366"/>
                <a:gd name="connsiteX7" fmla="*/ 1737393 w 1750199"/>
                <a:gd name="connsiteY7" fmla="*/ 1865490 h 2433366"/>
                <a:gd name="connsiteX8" fmla="*/ 1371633 w 1750199"/>
                <a:gd name="connsiteY8" fmla="*/ 2193150 h 2433366"/>
                <a:gd name="connsiteX9" fmla="*/ 662973 w 1750199"/>
                <a:gd name="connsiteY9" fmla="*/ 1507350 h 2433366"/>
                <a:gd name="connsiteX10" fmla="*/ 754413 w 1750199"/>
                <a:gd name="connsiteY10" fmla="*/ 2238870 h 2433366"/>
                <a:gd name="connsiteX11" fmla="*/ 266733 w 1750199"/>
                <a:gd name="connsiteY11" fmla="*/ 2261730 h 2433366"/>
                <a:gd name="connsiteX12" fmla="*/ 33 w 1750199"/>
                <a:gd name="connsiteY12" fmla="*/ 219570 h 2433366"/>
                <a:gd name="connsiteX0" fmla="*/ 33 w 1750199"/>
                <a:gd name="connsiteY0" fmla="*/ 158644 h 2372440"/>
                <a:gd name="connsiteX1" fmla="*/ 548673 w 1750199"/>
                <a:gd name="connsiteY1" fmla="*/ 6244 h 2372440"/>
                <a:gd name="connsiteX2" fmla="*/ 556293 w 1750199"/>
                <a:gd name="connsiteY2" fmla="*/ 250084 h 2372440"/>
                <a:gd name="connsiteX3" fmla="*/ 594393 w 1750199"/>
                <a:gd name="connsiteY3" fmla="*/ 684424 h 2372440"/>
                <a:gd name="connsiteX4" fmla="*/ 1196373 w 1750199"/>
                <a:gd name="connsiteY4" fmla="*/ 166264 h 2372440"/>
                <a:gd name="connsiteX5" fmla="*/ 1577373 w 1750199"/>
                <a:gd name="connsiteY5" fmla="*/ 501544 h 2372440"/>
                <a:gd name="connsiteX6" fmla="*/ 929673 w 1750199"/>
                <a:gd name="connsiteY6" fmla="*/ 973984 h 2372440"/>
                <a:gd name="connsiteX7" fmla="*/ 1737393 w 1750199"/>
                <a:gd name="connsiteY7" fmla="*/ 1804564 h 2372440"/>
                <a:gd name="connsiteX8" fmla="*/ 1371633 w 1750199"/>
                <a:gd name="connsiteY8" fmla="*/ 2132224 h 2372440"/>
                <a:gd name="connsiteX9" fmla="*/ 662973 w 1750199"/>
                <a:gd name="connsiteY9" fmla="*/ 1446424 h 2372440"/>
                <a:gd name="connsiteX10" fmla="*/ 754413 w 1750199"/>
                <a:gd name="connsiteY10" fmla="*/ 2177944 h 2372440"/>
                <a:gd name="connsiteX11" fmla="*/ 266733 w 1750199"/>
                <a:gd name="connsiteY11" fmla="*/ 2200804 h 2372440"/>
                <a:gd name="connsiteX12" fmla="*/ 33 w 1750199"/>
                <a:gd name="connsiteY12" fmla="*/ 158644 h 2372440"/>
                <a:gd name="connsiteX0" fmla="*/ 33 w 1750199"/>
                <a:gd name="connsiteY0" fmla="*/ 152400 h 2366196"/>
                <a:gd name="connsiteX1" fmla="*/ 548673 w 1750199"/>
                <a:gd name="connsiteY1" fmla="*/ 0 h 2366196"/>
                <a:gd name="connsiteX2" fmla="*/ 556293 w 1750199"/>
                <a:gd name="connsiteY2" fmla="*/ 243840 h 2366196"/>
                <a:gd name="connsiteX3" fmla="*/ 594393 w 1750199"/>
                <a:gd name="connsiteY3" fmla="*/ 678180 h 2366196"/>
                <a:gd name="connsiteX4" fmla="*/ 1196373 w 1750199"/>
                <a:gd name="connsiteY4" fmla="*/ 160020 h 2366196"/>
                <a:gd name="connsiteX5" fmla="*/ 1577373 w 1750199"/>
                <a:gd name="connsiteY5" fmla="*/ 495300 h 2366196"/>
                <a:gd name="connsiteX6" fmla="*/ 929673 w 1750199"/>
                <a:gd name="connsiteY6" fmla="*/ 967740 h 2366196"/>
                <a:gd name="connsiteX7" fmla="*/ 1737393 w 1750199"/>
                <a:gd name="connsiteY7" fmla="*/ 1798320 h 2366196"/>
                <a:gd name="connsiteX8" fmla="*/ 1371633 w 1750199"/>
                <a:gd name="connsiteY8" fmla="*/ 2125980 h 2366196"/>
                <a:gd name="connsiteX9" fmla="*/ 662973 w 1750199"/>
                <a:gd name="connsiteY9" fmla="*/ 1440180 h 2366196"/>
                <a:gd name="connsiteX10" fmla="*/ 754413 w 1750199"/>
                <a:gd name="connsiteY10" fmla="*/ 2171700 h 2366196"/>
                <a:gd name="connsiteX11" fmla="*/ 266733 w 1750199"/>
                <a:gd name="connsiteY11" fmla="*/ 2194560 h 2366196"/>
                <a:gd name="connsiteX12" fmla="*/ 33 w 1750199"/>
                <a:gd name="connsiteY12" fmla="*/ 152400 h 2366196"/>
                <a:gd name="connsiteX0" fmla="*/ 33 w 1750199"/>
                <a:gd name="connsiteY0" fmla="*/ 152400 h 2366196"/>
                <a:gd name="connsiteX1" fmla="*/ 548673 w 1750199"/>
                <a:gd name="connsiteY1" fmla="*/ 0 h 2366196"/>
                <a:gd name="connsiteX2" fmla="*/ 594393 w 1750199"/>
                <a:gd name="connsiteY2" fmla="*/ 678180 h 2366196"/>
                <a:gd name="connsiteX3" fmla="*/ 1196373 w 1750199"/>
                <a:gd name="connsiteY3" fmla="*/ 160020 h 2366196"/>
                <a:gd name="connsiteX4" fmla="*/ 1577373 w 1750199"/>
                <a:gd name="connsiteY4" fmla="*/ 495300 h 2366196"/>
                <a:gd name="connsiteX5" fmla="*/ 929673 w 1750199"/>
                <a:gd name="connsiteY5" fmla="*/ 967740 h 2366196"/>
                <a:gd name="connsiteX6" fmla="*/ 1737393 w 1750199"/>
                <a:gd name="connsiteY6" fmla="*/ 1798320 h 2366196"/>
                <a:gd name="connsiteX7" fmla="*/ 1371633 w 1750199"/>
                <a:gd name="connsiteY7" fmla="*/ 2125980 h 2366196"/>
                <a:gd name="connsiteX8" fmla="*/ 662973 w 1750199"/>
                <a:gd name="connsiteY8" fmla="*/ 1440180 h 2366196"/>
                <a:gd name="connsiteX9" fmla="*/ 754413 w 1750199"/>
                <a:gd name="connsiteY9" fmla="*/ 2171700 h 2366196"/>
                <a:gd name="connsiteX10" fmla="*/ 266733 w 1750199"/>
                <a:gd name="connsiteY10" fmla="*/ 2194560 h 2366196"/>
                <a:gd name="connsiteX11" fmla="*/ 33 w 1750199"/>
                <a:gd name="connsiteY11" fmla="*/ 152400 h 2366196"/>
                <a:gd name="connsiteX0" fmla="*/ 33 w 1750199"/>
                <a:gd name="connsiteY0" fmla="*/ 106680 h 2320476"/>
                <a:gd name="connsiteX1" fmla="*/ 502953 w 1750199"/>
                <a:gd name="connsiteY1" fmla="*/ 0 h 2320476"/>
                <a:gd name="connsiteX2" fmla="*/ 594393 w 1750199"/>
                <a:gd name="connsiteY2" fmla="*/ 632460 h 2320476"/>
                <a:gd name="connsiteX3" fmla="*/ 1196373 w 1750199"/>
                <a:gd name="connsiteY3" fmla="*/ 114300 h 2320476"/>
                <a:gd name="connsiteX4" fmla="*/ 1577373 w 1750199"/>
                <a:gd name="connsiteY4" fmla="*/ 449580 h 2320476"/>
                <a:gd name="connsiteX5" fmla="*/ 929673 w 1750199"/>
                <a:gd name="connsiteY5" fmla="*/ 922020 h 2320476"/>
                <a:gd name="connsiteX6" fmla="*/ 1737393 w 1750199"/>
                <a:gd name="connsiteY6" fmla="*/ 1752600 h 2320476"/>
                <a:gd name="connsiteX7" fmla="*/ 1371633 w 1750199"/>
                <a:gd name="connsiteY7" fmla="*/ 2080260 h 2320476"/>
                <a:gd name="connsiteX8" fmla="*/ 662973 w 1750199"/>
                <a:gd name="connsiteY8" fmla="*/ 1394460 h 2320476"/>
                <a:gd name="connsiteX9" fmla="*/ 754413 w 1750199"/>
                <a:gd name="connsiteY9" fmla="*/ 2125980 h 2320476"/>
                <a:gd name="connsiteX10" fmla="*/ 266733 w 1750199"/>
                <a:gd name="connsiteY10" fmla="*/ 2148840 h 2320476"/>
                <a:gd name="connsiteX11" fmla="*/ 33 w 1750199"/>
                <a:gd name="connsiteY11" fmla="*/ 106680 h 2320476"/>
                <a:gd name="connsiteX0" fmla="*/ 33 w 1750199"/>
                <a:gd name="connsiteY0" fmla="*/ 106680 h 2320476"/>
                <a:gd name="connsiteX1" fmla="*/ 502953 w 1750199"/>
                <a:gd name="connsiteY1" fmla="*/ 0 h 2320476"/>
                <a:gd name="connsiteX2" fmla="*/ 617253 w 1750199"/>
                <a:gd name="connsiteY2" fmla="*/ 624840 h 2320476"/>
                <a:gd name="connsiteX3" fmla="*/ 1196373 w 1750199"/>
                <a:gd name="connsiteY3" fmla="*/ 114300 h 2320476"/>
                <a:gd name="connsiteX4" fmla="*/ 1577373 w 1750199"/>
                <a:gd name="connsiteY4" fmla="*/ 449580 h 2320476"/>
                <a:gd name="connsiteX5" fmla="*/ 929673 w 1750199"/>
                <a:gd name="connsiteY5" fmla="*/ 922020 h 2320476"/>
                <a:gd name="connsiteX6" fmla="*/ 1737393 w 1750199"/>
                <a:gd name="connsiteY6" fmla="*/ 1752600 h 2320476"/>
                <a:gd name="connsiteX7" fmla="*/ 1371633 w 1750199"/>
                <a:gd name="connsiteY7" fmla="*/ 2080260 h 2320476"/>
                <a:gd name="connsiteX8" fmla="*/ 662973 w 1750199"/>
                <a:gd name="connsiteY8" fmla="*/ 1394460 h 2320476"/>
                <a:gd name="connsiteX9" fmla="*/ 754413 w 1750199"/>
                <a:gd name="connsiteY9" fmla="*/ 2125980 h 2320476"/>
                <a:gd name="connsiteX10" fmla="*/ 266733 w 1750199"/>
                <a:gd name="connsiteY10" fmla="*/ 2148840 h 2320476"/>
                <a:gd name="connsiteX11" fmla="*/ 33 w 1750199"/>
                <a:gd name="connsiteY11" fmla="*/ 106680 h 2320476"/>
                <a:gd name="connsiteX0" fmla="*/ 33 w 1750199"/>
                <a:gd name="connsiteY0" fmla="*/ 106680 h 2320476"/>
                <a:gd name="connsiteX1" fmla="*/ 502953 w 1750199"/>
                <a:gd name="connsiteY1" fmla="*/ 0 h 2320476"/>
                <a:gd name="connsiteX2" fmla="*/ 617253 w 1750199"/>
                <a:gd name="connsiteY2" fmla="*/ 624840 h 2320476"/>
                <a:gd name="connsiteX3" fmla="*/ 1196373 w 1750199"/>
                <a:gd name="connsiteY3" fmla="*/ 114300 h 2320476"/>
                <a:gd name="connsiteX4" fmla="*/ 1577373 w 1750199"/>
                <a:gd name="connsiteY4" fmla="*/ 449580 h 2320476"/>
                <a:gd name="connsiteX5" fmla="*/ 929673 w 1750199"/>
                <a:gd name="connsiteY5" fmla="*/ 922020 h 2320476"/>
                <a:gd name="connsiteX6" fmla="*/ 1737393 w 1750199"/>
                <a:gd name="connsiteY6" fmla="*/ 1752600 h 2320476"/>
                <a:gd name="connsiteX7" fmla="*/ 1371633 w 1750199"/>
                <a:gd name="connsiteY7" fmla="*/ 2080260 h 2320476"/>
                <a:gd name="connsiteX8" fmla="*/ 662973 w 1750199"/>
                <a:gd name="connsiteY8" fmla="*/ 1394460 h 2320476"/>
                <a:gd name="connsiteX9" fmla="*/ 754413 w 1750199"/>
                <a:gd name="connsiteY9" fmla="*/ 2125980 h 2320476"/>
                <a:gd name="connsiteX10" fmla="*/ 266733 w 1750199"/>
                <a:gd name="connsiteY10" fmla="*/ 2148840 h 2320476"/>
                <a:gd name="connsiteX11" fmla="*/ 33 w 1750199"/>
                <a:gd name="connsiteY11" fmla="*/ 106680 h 2320476"/>
                <a:gd name="connsiteX0" fmla="*/ 33 w 1750199"/>
                <a:gd name="connsiteY0" fmla="*/ 108368 h 2322164"/>
                <a:gd name="connsiteX1" fmla="*/ 502953 w 1750199"/>
                <a:gd name="connsiteY1" fmla="*/ 1688 h 2322164"/>
                <a:gd name="connsiteX2" fmla="*/ 617253 w 1750199"/>
                <a:gd name="connsiteY2" fmla="*/ 626528 h 2322164"/>
                <a:gd name="connsiteX3" fmla="*/ 1196373 w 1750199"/>
                <a:gd name="connsiteY3" fmla="*/ 115988 h 2322164"/>
                <a:gd name="connsiteX4" fmla="*/ 1577373 w 1750199"/>
                <a:gd name="connsiteY4" fmla="*/ 451268 h 2322164"/>
                <a:gd name="connsiteX5" fmla="*/ 929673 w 1750199"/>
                <a:gd name="connsiteY5" fmla="*/ 923708 h 2322164"/>
                <a:gd name="connsiteX6" fmla="*/ 1737393 w 1750199"/>
                <a:gd name="connsiteY6" fmla="*/ 1754288 h 2322164"/>
                <a:gd name="connsiteX7" fmla="*/ 1371633 w 1750199"/>
                <a:gd name="connsiteY7" fmla="*/ 2081948 h 2322164"/>
                <a:gd name="connsiteX8" fmla="*/ 662973 w 1750199"/>
                <a:gd name="connsiteY8" fmla="*/ 1396148 h 2322164"/>
                <a:gd name="connsiteX9" fmla="*/ 754413 w 1750199"/>
                <a:gd name="connsiteY9" fmla="*/ 2127668 h 2322164"/>
                <a:gd name="connsiteX10" fmla="*/ 266733 w 1750199"/>
                <a:gd name="connsiteY10" fmla="*/ 2150528 h 2322164"/>
                <a:gd name="connsiteX11" fmla="*/ 33 w 1750199"/>
                <a:gd name="connsiteY11" fmla="*/ 108368 h 2322164"/>
                <a:gd name="connsiteX0" fmla="*/ 33 w 1750199"/>
                <a:gd name="connsiteY0" fmla="*/ 108368 h 2197858"/>
                <a:gd name="connsiteX1" fmla="*/ 502953 w 1750199"/>
                <a:gd name="connsiteY1" fmla="*/ 1688 h 2197858"/>
                <a:gd name="connsiteX2" fmla="*/ 617253 w 1750199"/>
                <a:gd name="connsiteY2" fmla="*/ 626528 h 2197858"/>
                <a:gd name="connsiteX3" fmla="*/ 1196373 w 1750199"/>
                <a:gd name="connsiteY3" fmla="*/ 115988 h 2197858"/>
                <a:gd name="connsiteX4" fmla="*/ 1577373 w 1750199"/>
                <a:gd name="connsiteY4" fmla="*/ 451268 h 2197858"/>
                <a:gd name="connsiteX5" fmla="*/ 929673 w 1750199"/>
                <a:gd name="connsiteY5" fmla="*/ 923708 h 2197858"/>
                <a:gd name="connsiteX6" fmla="*/ 1737393 w 1750199"/>
                <a:gd name="connsiteY6" fmla="*/ 1754288 h 2197858"/>
                <a:gd name="connsiteX7" fmla="*/ 1371633 w 1750199"/>
                <a:gd name="connsiteY7" fmla="*/ 2081948 h 2197858"/>
                <a:gd name="connsiteX8" fmla="*/ 662973 w 1750199"/>
                <a:gd name="connsiteY8" fmla="*/ 1396148 h 2197858"/>
                <a:gd name="connsiteX9" fmla="*/ 754413 w 1750199"/>
                <a:gd name="connsiteY9" fmla="*/ 2127668 h 2197858"/>
                <a:gd name="connsiteX10" fmla="*/ 266733 w 1750199"/>
                <a:gd name="connsiteY10" fmla="*/ 2150528 h 2197858"/>
                <a:gd name="connsiteX11" fmla="*/ 33 w 1750199"/>
                <a:gd name="connsiteY11" fmla="*/ 108368 h 2197858"/>
                <a:gd name="connsiteX0" fmla="*/ 33 w 1750199"/>
                <a:gd name="connsiteY0" fmla="*/ 108368 h 2170794"/>
                <a:gd name="connsiteX1" fmla="*/ 502953 w 1750199"/>
                <a:gd name="connsiteY1" fmla="*/ 1688 h 2170794"/>
                <a:gd name="connsiteX2" fmla="*/ 617253 w 1750199"/>
                <a:gd name="connsiteY2" fmla="*/ 626528 h 2170794"/>
                <a:gd name="connsiteX3" fmla="*/ 1196373 w 1750199"/>
                <a:gd name="connsiteY3" fmla="*/ 115988 h 2170794"/>
                <a:gd name="connsiteX4" fmla="*/ 1577373 w 1750199"/>
                <a:gd name="connsiteY4" fmla="*/ 451268 h 2170794"/>
                <a:gd name="connsiteX5" fmla="*/ 929673 w 1750199"/>
                <a:gd name="connsiteY5" fmla="*/ 923708 h 2170794"/>
                <a:gd name="connsiteX6" fmla="*/ 1737393 w 1750199"/>
                <a:gd name="connsiteY6" fmla="*/ 1754288 h 2170794"/>
                <a:gd name="connsiteX7" fmla="*/ 1371633 w 1750199"/>
                <a:gd name="connsiteY7" fmla="*/ 2081948 h 2170794"/>
                <a:gd name="connsiteX8" fmla="*/ 662973 w 1750199"/>
                <a:gd name="connsiteY8" fmla="*/ 1396148 h 2170794"/>
                <a:gd name="connsiteX9" fmla="*/ 754413 w 1750199"/>
                <a:gd name="connsiteY9" fmla="*/ 2127668 h 2170794"/>
                <a:gd name="connsiteX10" fmla="*/ 266733 w 1750199"/>
                <a:gd name="connsiteY10" fmla="*/ 2150528 h 2170794"/>
                <a:gd name="connsiteX11" fmla="*/ 33 w 1750199"/>
                <a:gd name="connsiteY11" fmla="*/ 108368 h 2170794"/>
                <a:gd name="connsiteX0" fmla="*/ 33 w 1750199"/>
                <a:gd name="connsiteY0" fmla="*/ 108368 h 2158606"/>
                <a:gd name="connsiteX1" fmla="*/ 502953 w 1750199"/>
                <a:gd name="connsiteY1" fmla="*/ 1688 h 2158606"/>
                <a:gd name="connsiteX2" fmla="*/ 617253 w 1750199"/>
                <a:gd name="connsiteY2" fmla="*/ 626528 h 2158606"/>
                <a:gd name="connsiteX3" fmla="*/ 1196373 w 1750199"/>
                <a:gd name="connsiteY3" fmla="*/ 115988 h 2158606"/>
                <a:gd name="connsiteX4" fmla="*/ 1577373 w 1750199"/>
                <a:gd name="connsiteY4" fmla="*/ 451268 h 2158606"/>
                <a:gd name="connsiteX5" fmla="*/ 929673 w 1750199"/>
                <a:gd name="connsiteY5" fmla="*/ 923708 h 2158606"/>
                <a:gd name="connsiteX6" fmla="*/ 1737393 w 1750199"/>
                <a:gd name="connsiteY6" fmla="*/ 1754288 h 2158606"/>
                <a:gd name="connsiteX7" fmla="*/ 1371633 w 1750199"/>
                <a:gd name="connsiteY7" fmla="*/ 2081948 h 2158606"/>
                <a:gd name="connsiteX8" fmla="*/ 662973 w 1750199"/>
                <a:gd name="connsiteY8" fmla="*/ 1396148 h 2158606"/>
                <a:gd name="connsiteX9" fmla="*/ 735363 w 1750199"/>
                <a:gd name="connsiteY9" fmla="*/ 2076868 h 2158606"/>
                <a:gd name="connsiteX10" fmla="*/ 266733 w 1750199"/>
                <a:gd name="connsiteY10" fmla="*/ 2150528 h 2158606"/>
                <a:gd name="connsiteX11" fmla="*/ 33 w 1750199"/>
                <a:gd name="connsiteY11" fmla="*/ 108368 h 2158606"/>
                <a:gd name="connsiteX0" fmla="*/ 33 w 1750199"/>
                <a:gd name="connsiteY0" fmla="*/ 108368 h 2158606"/>
                <a:gd name="connsiteX1" fmla="*/ 502953 w 1750199"/>
                <a:gd name="connsiteY1" fmla="*/ 1688 h 2158606"/>
                <a:gd name="connsiteX2" fmla="*/ 617253 w 1750199"/>
                <a:gd name="connsiteY2" fmla="*/ 626528 h 2158606"/>
                <a:gd name="connsiteX3" fmla="*/ 1196373 w 1750199"/>
                <a:gd name="connsiteY3" fmla="*/ 115988 h 2158606"/>
                <a:gd name="connsiteX4" fmla="*/ 1577373 w 1750199"/>
                <a:gd name="connsiteY4" fmla="*/ 451268 h 2158606"/>
                <a:gd name="connsiteX5" fmla="*/ 929673 w 1750199"/>
                <a:gd name="connsiteY5" fmla="*/ 923708 h 2158606"/>
                <a:gd name="connsiteX6" fmla="*/ 1737393 w 1750199"/>
                <a:gd name="connsiteY6" fmla="*/ 1754288 h 2158606"/>
                <a:gd name="connsiteX7" fmla="*/ 1371633 w 1750199"/>
                <a:gd name="connsiteY7" fmla="*/ 2081948 h 2158606"/>
                <a:gd name="connsiteX8" fmla="*/ 662973 w 1750199"/>
                <a:gd name="connsiteY8" fmla="*/ 1396148 h 2158606"/>
                <a:gd name="connsiteX9" fmla="*/ 735363 w 1750199"/>
                <a:gd name="connsiteY9" fmla="*/ 2076868 h 2158606"/>
                <a:gd name="connsiteX10" fmla="*/ 266733 w 1750199"/>
                <a:gd name="connsiteY10" fmla="*/ 2150528 h 2158606"/>
                <a:gd name="connsiteX11" fmla="*/ 33 w 1750199"/>
                <a:gd name="connsiteY11" fmla="*/ 108368 h 2158606"/>
                <a:gd name="connsiteX0" fmla="*/ 30 w 1750196"/>
                <a:gd name="connsiteY0" fmla="*/ 108368 h 2158606"/>
                <a:gd name="connsiteX1" fmla="*/ 502950 w 1750196"/>
                <a:gd name="connsiteY1" fmla="*/ 1688 h 2158606"/>
                <a:gd name="connsiteX2" fmla="*/ 617250 w 1750196"/>
                <a:gd name="connsiteY2" fmla="*/ 626528 h 2158606"/>
                <a:gd name="connsiteX3" fmla="*/ 1196370 w 1750196"/>
                <a:gd name="connsiteY3" fmla="*/ 115988 h 2158606"/>
                <a:gd name="connsiteX4" fmla="*/ 1577370 w 1750196"/>
                <a:gd name="connsiteY4" fmla="*/ 451268 h 2158606"/>
                <a:gd name="connsiteX5" fmla="*/ 929670 w 1750196"/>
                <a:gd name="connsiteY5" fmla="*/ 923708 h 2158606"/>
                <a:gd name="connsiteX6" fmla="*/ 1737390 w 1750196"/>
                <a:gd name="connsiteY6" fmla="*/ 1754288 h 2158606"/>
                <a:gd name="connsiteX7" fmla="*/ 1371630 w 1750196"/>
                <a:gd name="connsiteY7" fmla="*/ 2081948 h 2158606"/>
                <a:gd name="connsiteX8" fmla="*/ 662970 w 1750196"/>
                <a:gd name="connsiteY8" fmla="*/ 1396148 h 2158606"/>
                <a:gd name="connsiteX9" fmla="*/ 735360 w 1750196"/>
                <a:gd name="connsiteY9" fmla="*/ 2076868 h 2158606"/>
                <a:gd name="connsiteX10" fmla="*/ 266730 w 1750196"/>
                <a:gd name="connsiteY10" fmla="*/ 2150528 h 2158606"/>
                <a:gd name="connsiteX11" fmla="*/ 30 w 1750196"/>
                <a:gd name="connsiteY11" fmla="*/ 108368 h 2158606"/>
                <a:gd name="connsiteX0" fmla="*/ 30 w 1750196"/>
                <a:gd name="connsiteY0" fmla="*/ 108368 h 2158606"/>
                <a:gd name="connsiteX1" fmla="*/ 502950 w 1750196"/>
                <a:gd name="connsiteY1" fmla="*/ 1688 h 2158606"/>
                <a:gd name="connsiteX2" fmla="*/ 617250 w 1750196"/>
                <a:gd name="connsiteY2" fmla="*/ 626528 h 2158606"/>
                <a:gd name="connsiteX3" fmla="*/ 1196370 w 1750196"/>
                <a:gd name="connsiteY3" fmla="*/ 115988 h 2158606"/>
                <a:gd name="connsiteX4" fmla="*/ 1577370 w 1750196"/>
                <a:gd name="connsiteY4" fmla="*/ 451268 h 2158606"/>
                <a:gd name="connsiteX5" fmla="*/ 929670 w 1750196"/>
                <a:gd name="connsiteY5" fmla="*/ 923708 h 2158606"/>
                <a:gd name="connsiteX6" fmla="*/ 1737390 w 1750196"/>
                <a:gd name="connsiteY6" fmla="*/ 1754288 h 2158606"/>
                <a:gd name="connsiteX7" fmla="*/ 1371630 w 1750196"/>
                <a:gd name="connsiteY7" fmla="*/ 2081948 h 2158606"/>
                <a:gd name="connsiteX8" fmla="*/ 662970 w 1750196"/>
                <a:gd name="connsiteY8" fmla="*/ 1396148 h 2158606"/>
                <a:gd name="connsiteX9" fmla="*/ 735360 w 1750196"/>
                <a:gd name="connsiteY9" fmla="*/ 2076868 h 2158606"/>
                <a:gd name="connsiteX10" fmla="*/ 266730 w 1750196"/>
                <a:gd name="connsiteY10" fmla="*/ 2150528 h 2158606"/>
                <a:gd name="connsiteX11" fmla="*/ 30 w 1750196"/>
                <a:gd name="connsiteY11" fmla="*/ 108368 h 2158606"/>
                <a:gd name="connsiteX0" fmla="*/ 30 w 1750196"/>
                <a:gd name="connsiteY0" fmla="*/ 108368 h 2173712"/>
                <a:gd name="connsiteX1" fmla="*/ 502950 w 1750196"/>
                <a:gd name="connsiteY1" fmla="*/ 1688 h 2173712"/>
                <a:gd name="connsiteX2" fmla="*/ 617250 w 1750196"/>
                <a:gd name="connsiteY2" fmla="*/ 626528 h 2173712"/>
                <a:gd name="connsiteX3" fmla="*/ 1196370 w 1750196"/>
                <a:gd name="connsiteY3" fmla="*/ 115988 h 2173712"/>
                <a:gd name="connsiteX4" fmla="*/ 1577370 w 1750196"/>
                <a:gd name="connsiteY4" fmla="*/ 451268 h 2173712"/>
                <a:gd name="connsiteX5" fmla="*/ 929670 w 1750196"/>
                <a:gd name="connsiteY5" fmla="*/ 923708 h 2173712"/>
                <a:gd name="connsiteX6" fmla="*/ 1737390 w 1750196"/>
                <a:gd name="connsiteY6" fmla="*/ 1754288 h 2173712"/>
                <a:gd name="connsiteX7" fmla="*/ 1371630 w 1750196"/>
                <a:gd name="connsiteY7" fmla="*/ 2081948 h 2173712"/>
                <a:gd name="connsiteX8" fmla="*/ 662970 w 1750196"/>
                <a:gd name="connsiteY8" fmla="*/ 1396148 h 2173712"/>
                <a:gd name="connsiteX9" fmla="*/ 786160 w 1750196"/>
                <a:gd name="connsiteY9" fmla="*/ 2134018 h 2173712"/>
                <a:gd name="connsiteX10" fmla="*/ 266730 w 1750196"/>
                <a:gd name="connsiteY10" fmla="*/ 2150528 h 2173712"/>
                <a:gd name="connsiteX11" fmla="*/ 30 w 1750196"/>
                <a:gd name="connsiteY11" fmla="*/ 108368 h 2173712"/>
                <a:gd name="connsiteX0" fmla="*/ 30 w 1750196"/>
                <a:gd name="connsiteY0" fmla="*/ 108368 h 2173712"/>
                <a:gd name="connsiteX1" fmla="*/ 502950 w 1750196"/>
                <a:gd name="connsiteY1" fmla="*/ 1688 h 2173712"/>
                <a:gd name="connsiteX2" fmla="*/ 617250 w 1750196"/>
                <a:gd name="connsiteY2" fmla="*/ 626528 h 2173712"/>
                <a:gd name="connsiteX3" fmla="*/ 1196370 w 1750196"/>
                <a:gd name="connsiteY3" fmla="*/ 115988 h 2173712"/>
                <a:gd name="connsiteX4" fmla="*/ 1577370 w 1750196"/>
                <a:gd name="connsiteY4" fmla="*/ 451268 h 2173712"/>
                <a:gd name="connsiteX5" fmla="*/ 929670 w 1750196"/>
                <a:gd name="connsiteY5" fmla="*/ 923708 h 2173712"/>
                <a:gd name="connsiteX6" fmla="*/ 1737390 w 1750196"/>
                <a:gd name="connsiteY6" fmla="*/ 1754288 h 2173712"/>
                <a:gd name="connsiteX7" fmla="*/ 1371630 w 1750196"/>
                <a:gd name="connsiteY7" fmla="*/ 2081948 h 2173712"/>
                <a:gd name="connsiteX8" fmla="*/ 662970 w 1750196"/>
                <a:gd name="connsiteY8" fmla="*/ 1396148 h 2173712"/>
                <a:gd name="connsiteX9" fmla="*/ 786160 w 1750196"/>
                <a:gd name="connsiteY9" fmla="*/ 2134018 h 2173712"/>
                <a:gd name="connsiteX10" fmla="*/ 266730 w 1750196"/>
                <a:gd name="connsiteY10" fmla="*/ 2150528 h 2173712"/>
                <a:gd name="connsiteX11" fmla="*/ 30 w 1750196"/>
                <a:gd name="connsiteY11" fmla="*/ 108368 h 2173712"/>
                <a:gd name="connsiteX0" fmla="*/ 30 w 1751914"/>
                <a:gd name="connsiteY0" fmla="*/ 108368 h 2173712"/>
                <a:gd name="connsiteX1" fmla="*/ 502950 w 1751914"/>
                <a:gd name="connsiteY1" fmla="*/ 1688 h 2173712"/>
                <a:gd name="connsiteX2" fmla="*/ 617250 w 1751914"/>
                <a:gd name="connsiteY2" fmla="*/ 626528 h 2173712"/>
                <a:gd name="connsiteX3" fmla="*/ 1196370 w 1751914"/>
                <a:gd name="connsiteY3" fmla="*/ 115988 h 2173712"/>
                <a:gd name="connsiteX4" fmla="*/ 1577370 w 1751914"/>
                <a:gd name="connsiteY4" fmla="*/ 451268 h 2173712"/>
                <a:gd name="connsiteX5" fmla="*/ 929670 w 1751914"/>
                <a:gd name="connsiteY5" fmla="*/ 923708 h 2173712"/>
                <a:gd name="connsiteX6" fmla="*/ 1737390 w 1751914"/>
                <a:gd name="connsiteY6" fmla="*/ 1754288 h 2173712"/>
                <a:gd name="connsiteX7" fmla="*/ 1390680 w 1751914"/>
                <a:gd name="connsiteY7" fmla="*/ 2062898 h 2173712"/>
                <a:gd name="connsiteX8" fmla="*/ 662970 w 1751914"/>
                <a:gd name="connsiteY8" fmla="*/ 1396148 h 2173712"/>
                <a:gd name="connsiteX9" fmla="*/ 786160 w 1751914"/>
                <a:gd name="connsiteY9" fmla="*/ 2134018 h 2173712"/>
                <a:gd name="connsiteX10" fmla="*/ 266730 w 1751914"/>
                <a:gd name="connsiteY10" fmla="*/ 2150528 h 2173712"/>
                <a:gd name="connsiteX11" fmla="*/ 30 w 1751914"/>
                <a:gd name="connsiteY11" fmla="*/ 108368 h 2173712"/>
                <a:gd name="connsiteX0" fmla="*/ 30 w 1751914"/>
                <a:gd name="connsiteY0" fmla="*/ 108368 h 2173712"/>
                <a:gd name="connsiteX1" fmla="*/ 502950 w 1751914"/>
                <a:gd name="connsiteY1" fmla="*/ 1688 h 2173712"/>
                <a:gd name="connsiteX2" fmla="*/ 617250 w 1751914"/>
                <a:gd name="connsiteY2" fmla="*/ 626528 h 2173712"/>
                <a:gd name="connsiteX3" fmla="*/ 1196370 w 1751914"/>
                <a:gd name="connsiteY3" fmla="*/ 115988 h 2173712"/>
                <a:gd name="connsiteX4" fmla="*/ 1577370 w 1751914"/>
                <a:gd name="connsiteY4" fmla="*/ 451268 h 2173712"/>
                <a:gd name="connsiteX5" fmla="*/ 929670 w 1751914"/>
                <a:gd name="connsiteY5" fmla="*/ 923708 h 2173712"/>
                <a:gd name="connsiteX6" fmla="*/ 1737390 w 1751914"/>
                <a:gd name="connsiteY6" fmla="*/ 1754288 h 2173712"/>
                <a:gd name="connsiteX7" fmla="*/ 1390680 w 1751914"/>
                <a:gd name="connsiteY7" fmla="*/ 2062898 h 2173712"/>
                <a:gd name="connsiteX8" fmla="*/ 662970 w 1751914"/>
                <a:gd name="connsiteY8" fmla="*/ 1396148 h 2173712"/>
                <a:gd name="connsiteX9" fmla="*/ 786160 w 1751914"/>
                <a:gd name="connsiteY9" fmla="*/ 2134018 h 2173712"/>
                <a:gd name="connsiteX10" fmla="*/ 266730 w 1751914"/>
                <a:gd name="connsiteY10" fmla="*/ 2150528 h 2173712"/>
                <a:gd name="connsiteX11" fmla="*/ 30 w 1751914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173712"/>
                <a:gd name="connsiteX1" fmla="*/ 502950 w 1737390"/>
                <a:gd name="connsiteY1" fmla="*/ 1688 h 2173712"/>
                <a:gd name="connsiteX2" fmla="*/ 617250 w 1737390"/>
                <a:gd name="connsiteY2" fmla="*/ 626528 h 2173712"/>
                <a:gd name="connsiteX3" fmla="*/ 1196370 w 1737390"/>
                <a:gd name="connsiteY3" fmla="*/ 115988 h 2173712"/>
                <a:gd name="connsiteX4" fmla="*/ 1577370 w 1737390"/>
                <a:gd name="connsiteY4" fmla="*/ 451268 h 2173712"/>
                <a:gd name="connsiteX5" fmla="*/ 929670 w 1737390"/>
                <a:gd name="connsiteY5" fmla="*/ 923708 h 2173712"/>
                <a:gd name="connsiteX6" fmla="*/ 1737390 w 1737390"/>
                <a:gd name="connsiteY6" fmla="*/ 1754288 h 2173712"/>
                <a:gd name="connsiteX7" fmla="*/ 1390680 w 1737390"/>
                <a:gd name="connsiteY7" fmla="*/ 2062898 h 2173712"/>
                <a:gd name="connsiteX8" fmla="*/ 662970 w 1737390"/>
                <a:gd name="connsiteY8" fmla="*/ 1396148 h 2173712"/>
                <a:gd name="connsiteX9" fmla="*/ 786160 w 1737390"/>
                <a:gd name="connsiteY9" fmla="*/ 2134018 h 2173712"/>
                <a:gd name="connsiteX10" fmla="*/ 266730 w 1737390"/>
                <a:gd name="connsiteY10" fmla="*/ 2150528 h 2173712"/>
                <a:gd name="connsiteX11" fmla="*/ 30 w 1737390"/>
                <a:gd name="connsiteY11" fmla="*/ 108368 h 2173712"/>
                <a:gd name="connsiteX0" fmla="*/ 30 w 1737390"/>
                <a:gd name="connsiteY0" fmla="*/ 108368 h 2211515"/>
                <a:gd name="connsiteX1" fmla="*/ 502950 w 1737390"/>
                <a:gd name="connsiteY1" fmla="*/ 1688 h 2211515"/>
                <a:gd name="connsiteX2" fmla="*/ 617250 w 1737390"/>
                <a:gd name="connsiteY2" fmla="*/ 626528 h 2211515"/>
                <a:gd name="connsiteX3" fmla="*/ 1196370 w 1737390"/>
                <a:gd name="connsiteY3" fmla="*/ 115988 h 2211515"/>
                <a:gd name="connsiteX4" fmla="*/ 1577370 w 1737390"/>
                <a:gd name="connsiteY4" fmla="*/ 451268 h 2211515"/>
                <a:gd name="connsiteX5" fmla="*/ 929670 w 1737390"/>
                <a:gd name="connsiteY5" fmla="*/ 923708 h 2211515"/>
                <a:gd name="connsiteX6" fmla="*/ 1737390 w 1737390"/>
                <a:gd name="connsiteY6" fmla="*/ 1754288 h 2211515"/>
                <a:gd name="connsiteX7" fmla="*/ 1390680 w 1737390"/>
                <a:gd name="connsiteY7" fmla="*/ 2062898 h 2211515"/>
                <a:gd name="connsiteX8" fmla="*/ 662970 w 1737390"/>
                <a:gd name="connsiteY8" fmla="*/ 1396148 h 2211515"/>
                <a:gd name="connsiteX9" fmla="*/ 779810 w 1737390"/>
                <a:gd name="connsiteY9" fmla="*/ 2189581 h 2211515"/>
                <a:gd name="connsiteX10" fmla="*/ 266730 w 1737390"/>
                <a:gd name="connsiteY10" fmla="*/ 2150528 h 2211515"/>
                <a:gd name="connsiteX11" fmla="*/ 30 w 1737390"/>
                <a:gd name="connsiteY11" fmla="*/ 108368 h 2211515"/>
                <a:gd name="connsiteX0" fmla="*/ 30 w 1737390"/>
                <a:gd name="connsiteY0" fmla="*/ 108368 h 2189581"/>
                <a:gd name="connsiteX1" fmla="*/ 502950 w 1737390"/>
                <a:gd name="connsiteY1" fmla="*/ 1688 h 2189581"/>
                <a:gd name="connsiteX2" fmla="*/ 617250 w 1737390"/>
                <a:gd name="connsiteY2" fmla="*/ 626528 h 2189581"/>
                <a:gd name="connsiteX3" fmla="*/ 1196370 w 1737390"/>
                <a:gd name="connsiteY3" fmla="*/ 115988 h 2189581"/>
                <a:gd name="connsiteX4" fmla="*/ 1577370 w 1737390"/>
                <a:gd name="connsiteY4" fmla="*/ 451268 h 2189581"/>
                <a:gd name="connsiteX5" fmla="*/ 929670 w 1737390"/>
                <a:gd name="connsiteY5" fmla="*/ 923708 h 2189581"/>
                <a:gd name="connsiteX6" fmla="*/ 1737390 w 1737390"/>
                <a:gd name="connsiteY6" fmla="*/ 1754288 h 2189581"/>
                <a:gd name="connsiteX7" fmla="*/ 1390680 w 1737390"/>
                <a:gd name="connsiteY7" fmla="*/ 2062898 h 2189581"/>
                <a:gd name="connsiteX8" fmla="*/ 662970 w 1737390"/>
                <a:gd name="connsiteY8" fmla="*/ 1396148 h 2189581"/>
                <a:gd name="connsiteX9" fmla="*/ 779810 w 1737390"/>
                <a:gd name="connsiteY9" fmla="*/ 2189581 h 2189581"/>
                <a:gd name="connsiteX10" fmla="*/ 266730 w 1737390"/>
                <a:gd name="connsiteY10" fmla="*/ 2150528 h 2189581"/>
                <a:gd name="connsiteX11" fmla="*/ 30 w 1737390"/>
                <a:gd name="connsiteY11" fmla="*/ 108368 h 218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7390" h="2189581">
                  <a:moveTo>
                    <a:pt x="30" y="108368"/>
                  </a:moveTo>
                  <a:cubicBezTo>
                    <a:pt x="184180" y="9308"/>
                    <a:pt x="257840" y="-5932"/>
                    <a:pt x="502950" y="1688"/>
                  </a:cubicBezTo>
                  <a:cubicBezTo>
                    <a:pt x="563910" y="286168"/>
                    <a:pt x="546130" y="289978"/>
                    <a:pt x="617250" y="626528"/>
                  </a:cubicBezTo>
                  <a:cubicBezTo>
                    <a:pt x="866170" y="423328"/>
                    <a:pt x="1030000" y="265848"/>
                    <a:pt x="1196370" y="115988"/>
                  </a:cubicBezTo>
                  <a:cubicBezTo>
                    <a:pt x="1400840" y="150278"/>
                    <a:pt x="1444020" y="227748"/>
                    <a:pt x="1577370" y="451268"/>
                  </a:cubicBezTo>
                  <a:cubicBezTo>
                    <a:pt x="1405920" y="585888"/>
                    <a:pt x="1188750" y="706538"/>
                    <a:pt x="929670" y="923708"/>
                  </a:cubicBezTo>
                  <a:cubicBezTo>
                    <a:pt x="1121440" y="1204378"/>
                    <a:pt x="1501805" y="1564423"/>
                    <a:pt x="1737390" y="1754288"/>
                  </a:cubicBezTo>
                  <a:cubicBezTo>
                    <a:pt x="1617375" y="1950503"/>
                    <a:pt x="1569750" y="1970188"/>
                    <a:pt x="1390680" y="2062898"/>
                  </a:cubicBezTo>
                  <a:cubicBezTo>
                    <a:pt x="1211610" y="2003208"/>
                    <a:pt x="769015" y="1396995"/>
                    <a:pt x="662970" y="1396148"/>
                  </a:cubicBezTo>
                  <a:cubicBezTo>
                    <a:pt x="702975" y="1789001"/>
                    <a:pt x="737900" y="1867001"/>
                    <a:pt x="779810" y="2189581"/>
                  </a:cubicBezTo>
                  <a:cubicBezTo>
                    <a:pt x="575657" y="2178468"/>
                    <a:pt x="508030" y="2177198"/>
                    <a:pt x="266730" y="2150528"/>
                  </a:cubicBezTo>
                  <a:cubicBezTo>
                    <a:pt x="158780" y="1717458"/>
                    <a:pt x="-2510" y="465238"/>
                    <a:pt x="30" y="108368"/>
                  </a:cubicBezTo>
                  <a:close/>
                </a:path>
              </a:pathLst>
            </a:custGeom>
            <a:blipFill dpi="0" rotWithShape="0">
              <a:blip r:embed="rId15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FE2A481D-3718-43F5-B54C-BE78E6F45D88}"/>
              </a:ext>
            </a:extLst>
          </p:cNvPr>
          <p:cNvGrpSpPr/>
          <p:nvPr/>
        </p:nvGrpSpPr>
        <p:grpSpPr>
          <a:xfrm>
            <a:off x="2708943" y="1628199"/>
            <a:ext cx="1221459" cy="1624032"/>
            <a:chOff x="-5406573" y="5467575"/>
            <a:chExt cx="1852268" cy="2462745"/>
          </a:xfrm>
        </p:grpSpPr>
        <p:pic>
          <p:nvPicPr>
            <p:cNvPr id="247" name="图片 246">
              <a:extLst>
                <a:ext uri="{FF2B5EF4-FFF2-40B4-BE49-F238E27FC236}">
                  <a16:creationId xmlns:a16="http://schemas.microsoft.com/office/drawing/2014/main" xmlns="" id="{82906847-509B-4C03-A075-D925D8C0B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50" t="22509" r="8429" b="28083"/>
            <a:stretch>
              <a:fillRect/>
            </a:stretch>
          </p:blipFill>
          <p:spPr>
            <a:xfrm rot="4597697">
              <a:off x="-5475489" y="6009135"/>
              <a:ext cx="2034394" cy="1807975"/>
            </a:xfrm>
            <a:custGeom>
              <a:avLst/>
              <a:gdLst>
                <a:gd name="connsiteX0" fmla="*/ 0 w 2034394"/>
                <a:gd name="connsiteY0" fmla="*/ 167164 h 1807975"/>
                <a:gd name="connsiteX1" fmla="*/ 1147484 w 2034394"/>
                <a:gd name="connsiteY1" fmla="*/ 900084 h 1807975"/>
                <a:gd name="connsiteX2" fmla="*/ 1945718 w 2034394"/>
                <a:gd name="connsiteY2" fmla="*/ 1001720 h 1807975"/>
                <a:gd name="connsiteX3" fmla="*/ 2034394 w 2034394"/>
                <a:gd name="connsiteY3" fmla="*/ 1575957 h 1807975"/>
                <a:gd name="connsiteX4" fmla="*/ 1676633 w 2034394"/>
                <a:gd name="connsiteY4" fmla="*/ 1804207 h 1807975"/>
                <a:gd name="connsiteX5" fmla="*/ 1617807 w 2034394"/>
                <a:gd name="connsiteY5" fmla="*/ 1413293 h 1807975"/>
                <a:gd name="connsiteX6" fmla="*/ 803469 w 2034394"/>
                <a:gd name="connsiteY6" fmla="*/ 1317619 h 1807975"/>
                <a:gd name="connsiteX7" fmla="*/ 627102 w 2034394"/>
                <a:gd name="connsiteY7" fmla="*/ 453299 h 1807975"/>
                <a:gd name="connsiteX8" fmla="*/ 0 w 2034394"/>
                <a:gd name="connsiteY8" fmla="*/ 167164 h 18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394" h="1807975">
                  <a:moveTo>
                    <a:pt x="0" y="167164"/>
                  </a:moveTo>
                  <a:cubicBezTo>
                    <a:pt x="745460" y="-164734"/>
                    <a:pt x="1142326" y="-42654"/>
                    <a:pt x="1147484" y="900084"/>
                  </a:cubicBezTo>
                  <a:cubicBezTo>
                    <a:pt x="1378027" y="891250"/>
                    <a:pt x="1651973" y="922919"/>
                    <a:pt x="1945718" y="1001720"/>
                  </a:cubicBezTo>
                  <a:cubicBezTo>
                    <a:pt x="1984739" y="1328368"/>
                    <a:pt x="2020634" y="1451937"/>
                    <a:pt x="2034394" y="1575957"/>
                  </a:cubicBezTo>
                  <a:cubicBezTo>
                    <a:pt x="1977780" y="1707724"/>
                    <a:pt x="1746065" y="1831318"/>
                    <a:pt x="1676633" y="1804207"/>
                  </a:cubicBezTo>
                  <a:cubicBezTo>
                    <a:pt x="1607202" y="1777096"/>
                    <a:pt x="1763335" y="1494391"/>
                    <a:pt x="1617807" y="1413293"/>
                  </a:cubicBezTo>
                  <a:cubicBezTo>
                    <a:pt x="1472280" y="1332194"/>
                    <a:pt x="1022516" y="1346845"/>
                    <a:pt x="803469" y="1317619"/>
                  </a:cubicBezTo>
                  <a:cubicBezTo>
                    <a:pt x="673218" y="976627"/>
                    <a:pt x="761014" y="645042"/>
                    <a:pt x="627102" y="453299"/>
                  </a:cubicBezTo>
                  <a:cubicBezTo>
                    <a:pt x="493191" y="261557"/>
                    <a:pt x="30142" y="242862"/>
                    <a:pt x="0" y="167164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pic>
          <p:nvPicPr>
            <p:cNvPr id="248" name="图片 247">
              <a:extLst>
                <a:ext uri="{FF2B5EF4-FFF2-40B4-BE49-F238E27FC236}">
                  <a16:creationId xmlns:a16="http://schemas.microsoft.com/office/drawing/2014/main" xmlns="" id="{D31153EB-5B7D-4ED6-B079-CD2B79ECC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015" t="19163" r="47029" b="52789"/>
            <a:stretch>
              <a:fillRect/>
            </a:stretch>
          </p:blipFill>
          <p:spPr>
            <a:xfrm rot="15098843">
              <a:off x="-5070576" y="5642016"/>
              <a:ext cx="790826" cy="961000"/>
            </a:xfrm>
            <a:custGeom>
              <a:avLst/>
              <a:gdLst>
                <a:gd name="connsiteX0" fmla="*/ 722035 w 790826"/>
                <a:gd name="connsiteY0" fmla="*/ 643521 h 961000"/>
                <a:gd name="connsiteX1" fmla="*/ 623455 w 790826"/>
                <a:gd name="connsiteY1" fmla="*/ 875587 h 961000"/>
                <a:gd name="connsiteX2" fmla="*/ 340351 w 790826"/>
                <a:gd name="connsiteY2" fmla="*/ 897077 h 961000"/>
                <a:gd name="connsiteX3" fmla="*/ 362217 w 790826"/>
                <a:gd name="connsiteY3" fmla="*/ 392524 h 961000"/>
                <a:gd name="connsiteX4" fmla="*/ 17177 w 790826"/>
                <a:gd name="connsiteY4" fmla="*/ 283079 h 961000"/>
                <a:gd name="connsiteX5" fmla="*/ 125209 w 790826"/>
                <a:gd name="connsiteY5" fmla="*/ 2801 h 961000"/>
                <a:gd name="connsiteX6" fmla="*/ 767043 w 790826"/>
                <a:gd name="connsiteY6" fmla="*/ 185615 h 961000"/>
                <a:gd name="connsiteX7" fmla="*/ 722035 w 790826"/>
                <a:gd name="connsiteY7" fmla="*/ 643521 h 96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0826" h="961000">
                  <a:moveTo>
                    <a:pt x="722035" y="643521"/>
                  </a:moveTo>
                  <a:cubicBezTo>
                    <a:pt x="688660" y="743432"/>
                    <a:pt x="650123" y="831120"/>
                    <a:pt x="623455" y="875587"/>
                  </a:cubicBezTo>
                  <a:cubicBezTo>
                    <a:pt x="552341" y="994163"/>
                    <a:pt x="383891" y="977587"/>
                    <a:pt x="340351" y="897077"/>
                  </a:cubicBezTo>
                  <a:cubicBezTo>
                    <a:pt x="296811" y="816567"/>
                    <a:pt x="401337" y="541816"/>
                    <a:pt x="362217" y="392524"/>
                  </a:cubicBezTo>
                  <a:cubicBezTo>
                    <a:pt x="202766" y="348827"/>
                    <a:pt x="121648" y="318573"/>
                    <a:pt x="17177" y="283079"/>
                  </a:cubicBezTo>
                  <a:cubicBezTo>
                    <a:pt x="-21075" y="214359"/>
                    <a:pt x="231" y="19045"/>
                    <a:pt x="125209" y="2801"/>
                  </a:cubicBezTo>
                  <a:cubicBezTo>
                    <a:pt x="250186" y="-13443"/>
                    <a:pt x="684002" y="40150"/>
                    <a:pt x="767043" y="185615"/>
                  </a:cubicBezTo>
                  <a:cubicBezTo>
                    <a:pt x="818944" y="276530"/>
                    <a:pt x="777659" y="477002"/>
                    <a:pt x="722035" y="643521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  <p:sp useBgFill="1"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304DB1F3-A0B9-46E9-B4F7-C25363421C2C}"/>
                </a:ext>
              </a:extLst>
            </p:cNvPr>
            <p:cNvSpPr/>
            <p:nvPr/>
          </p:nvSpPr>
          <p:spPr>
            <a:xfrm>
              <a:off x="-5406573" y="5467575"/>
              <a:ext cx="1527661" cy="2297566"/>
            </a:xfrm>
            <a:custGeom>
              <a:avLst/>
              <a:gdLst>
                <a:gd name="connsiteX0" fmla="*/ 746354 w 1527661"/>
                <a:gd name="connsiteY0" fmla="*/ 394879 h 2297566"/>
                <a:gd name="connsiteX1" fmla="*/ 399144 w 1527661"/>
                <a:gd name="connsiteY1" fmla="*/ 468768 h 2297566"/>
                <a:gd name="connsiteX2" fmla="*/ 438832 w 1527661"/>
                <a:gd name="connsiteY2" fmla="*/ 1001033 h 2297566"/>
                <a:gd name="connsiteX3" fmla="*/ 1065441 w 1527661"/>
                <a:gd name="connsiteY3" fmla="*/ 605974 h 2297566"/>
                <a:gd name="connsiteX4" fmla="*/ 746354 w 1527661"/>
                <a:gd name="connsiteY4" fmla="*/ 394879 h 2297566"/>
                <a:gd name="connsiteX5" fmla="*/ 706859 w 1527661"/>
                <a:gd name="connsiteY5" fmla="*/ 4 h 2297566"/>
                <a:gd name="connsiteX6" fmla="*/ 1524001 w 1527661"/>
                <a:gd name="connsiteY6" fmla="*/ 476023 h 2297566"/>
                <a:gd name="connsiteX7" fmla="*/ 558801 w 1527661"/>
                <a:gd name="connsiteY7" fmla="*/ 1354137 h 2297566"/>
                <a:gd name="connsiteX8" fmla="*/ 667658 w 1527661"/>
                <a:gd name="connsiteY8" fmla="*/ 2239509 h 2297566"/>
                <a:gd name="connsiteX9" fmla="*/ 210457 w 1527661"/>
                <a:gd name="connsiteY9" fmla="*/ 2297566 h 2297566"/>
                <a:gd name="connsiteX10" fmla="*/ 0 w 1527661"/>
                <a:gd name="connsiteY10" fmla="*/ 171223 h 2297566"/>
                <a:gd name="connsiteX11" fmla="*/ 706859 w 1527661"/>
                <a:gd name="connsiteY11" fmla="*/ 4 h 229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7661" h="2297566">
                  <a:moveTo>
                    <a:pt x="746354" y="394879"/>
                  </a:moveTo>
                  <a:cubicBezTo>
                    <a:pt x="598225" y="391416"/>
                    <a:pt x="445409" y="435450"/>
                    <a:pt x="399144" y="468768"/>
                  </a:cubicBezTo>
                  <a:cubicBezTo>
                    <a:pt x="411390" y="673517"/>
                    <a:pt x="400807" y="821002"/>
                    <a:pt x="438832" y="1001033"/>
                  </a:cubicBezTo>
                  <a:cubicBezTo>
                    <a:pt x="614969" y="947701"/>
                    <a:pt x="1125237" y="881216"/>
                    <a:pt x="1065441" y="605974"/>
                  </a:cubicBezTo>
                  <a:cubicBezTo>
                    <a:pt x="1037925" y="449303"/>
                    <a:pt x="894483" y="398343"/>
                    <a:pt x="746354" y="394879"/>
                  </a:cubicBezTo>
                  <a:close/>
                  <a:moveTo>
                    <a:pt x="706859" y="4"/>
                  </a:moveTo>
                  <a:cubicBezTo>
                    <a:pt x="1169970" y="-1182"/>
                    <a:pt x="1489908" y="235706"/>
                    <a:pt x="1524001" y="476023"/>
                  </a:cubicBezTo>
                  <a:cubicBezTo>
                    <a:pt x="1580848" y="1253746"/>
                    <a:pt x="962782" y="1089252"/>
                    <a:pt x="558801" y="1354137"/>
                  </a:cubicBezTo>
                  <a:cubicBezTo>
                    <a:pt x="604763" y="1669822"/>
                    <a:pt x="637420" y="1918985"/>
                    <a:pt x="667658" y="2239509"/>
                  </a:cubicBezTo>
                  <a:cubicBezTo>
                    <a:pt x="407611" y="2284262"/>
                    <a:pt x="416076" y="2293937"/>
                    <a:pt x="210457" y="2297566"/>
                  </a:cubicBezTo>
                  <a:cubicBezTo>
                    <a:pt x="193524" y="1793195"/>
                    <a:pt x="50800" y="717927"/>
                    <a:pt x="0" y="171223"/>
                  </a:cubicBezTo>
                  <a:cubicBezTo>
                    <a:pt x="256268" y="50271"/>
                    <a:pt x="496354" y="543"/>
                    <a:pt x="706859" y="4"/>
                  </a:cubicBezTo>
                  <a:close/>
                </a:path>
              </a:pathLst>
            </a:cu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375006C7-AF62-438A-B83C-9E006B0EF8B2}"/>
              </a:ext>
            </a:extLst>
          </p:cNvPr>
          <p:cNvGrpSpPr/>
          <p:nvPr/>
        </p:nvGrpSpPr>
        <p:grpSpPr>
          <a:xfrm>
            <a:off x="2269841" y="4034254"/>
            <a:ext cx="1320160" cy="1233666"/>
            <a:chOff x="2269841" y="4034254"/>
            <a:chExt cx="1320160" cy="1233666"/>
          </a:xfrm>
        </p:grpSpPr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xmlns="" id="{329B2D74-9EF5-487C-84F0-F7CB50CF29C1}"/>
                </a:ext>
              </a:extLst>
            </p:cNvPr>
            <p:cNvGrpSpPr/>
            <p:nvPr/>
          </p:nvGrpSpPr>
          <p:grpSpPr>
            <a:xfrm>
              <a:off x="2269841" y="4034254"/>
              <a:ext cx="1320160" cy="1233666"/>
              <a:chOff x="3723950" y="1469623"/>
              <a:chExt cx="1320160" cy="1233666"/>
            </a:xfrm>
          </p:grpSpPr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xmlns="" id="{FB5F0083-937A-4307-99BC-C5F64C61953F}"/>
                  </a:ext>
                </a:extLst>
              </p:cNvPr>
              <p:cNvSpPr/>
              <p:nvPr/>
            </p:nvSpPr>
            <p:spPr>
              <a:xfrm>
                <a:off x="3723950" y="1469623"/>
                <a:ext cx="1320160" cy="1212875"/>
              </a:xfrm>
              <a:custGeom>
                <a:avLst/>
                <a:gdLst>
                  <a:gd name="connsiteX0" fmla="*/ 346400 w 1320160"/>
                  <a:gd name="connsiteY0" fmla="*/ 60726 h 1212875"/>
                  <a:gd name="connsiteX1" fmla="*/ 740100 w 1320160"/>
                  <a:gd name="connsiteY1" fmla="*/ 9926 h 1212875"/>
                  <a:gd name="connsiteX2" fmla="*/ 1133800 w 1320160"/>
                  <a:gd name="connsiteY2" fmla="*/ 194076 h 1212875"/>
                  <a:gd name="connsiteX3" fmla="*/ 1317950 w 1320160"/>
                  <a:gd name="connsiteY3" fmla="*/ 600476 h 1212875"/>
                  <a:gd name="connsiteX4" fmla="*/ 1006800 w 1320160"/>
                  <a:gd name="connsiteY4" fmla="*/ 1127526 h 1212875"/>
                  <a:gd name="connsiteX5" fmla="*/ 524200 w 1320160"/>
                  <a:gd name="connsiteY5" fmla="*/ 1197376 h 1212875"/>
                  <a:gd name="connsiteX6" fmla="*/ 130500 w 1320160"/>
                  <a:gd name="connsiteY6" fmla="*/ 930676 h 1212875"/>
                  <a:gd name="connsiteX7" fmla="*/ 9850 w 1320160"/>
                  <a:gd name="connsiteY7" fmla="*/ 435376 h 1212875"/>
                  <a:gd name="connsiteX8" fmla="*/ 346400 w 1320160"/>
                  <a:gd name="connsiteY8" fmla="*/ 60726 h 121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0160" h="1212875" extrusionOk="0">
                    <a:moveTo>
                      <a:pt x="346400" y="60726"/>
                    </a:moveTo>
                    <a:cubicBezTo>
                      <a:pt x="446818" y="-23314"/>
                      <a:pt x="580986" y="-1834"/>
                      <a:pt x="740100" y="9926"/>
                    </a:cubicBezTo>
                    <a:cubicBezTo>
                      <a:pt x="916682" y="41698"/>
                      <a:pt x="1016993" y="96303"/>
                      <a:pt x="1133800" y="194076"/>
                    </a:cubicBezTo>
                    <a:cubicBezTo>
                      <a:pt x="1217971" y="304353"/>
                      <a:pt x="1332442" y="481795"/>
                      <a:pt x="1317950" y="600476"/>
                    </a:cubicBezTo>
                    <a:cubicBezTo>
                      <a:pt x="1268994" y="907085"/>
                      <a:pt x="1170270" y="1042940"/>
                      <a:pt x="1006800" y="1127526"/>
                    </a:cubicBezTo>
                    <a:cubicBezTo>
                      <a:pt x="888258" y="1228640"/>
                      <a:pt x="686116" y="1197532"/>
                      <a:pt x="524200" y="1197376"/>
                    </a:cubicBezTo>
                    <a:cubicBezTo>
                      <a:pt x="333242" y="1157691"/>
                      <a:pt x="197505" y="1075301"/>
                      <a:pt x="130500" y="930676"/>
                    </a:cubicBezTo>
                    <a:cubicBezTo>
                      <a:pt x="41207" y="769649"/>
                      <a:pt x="-40983" y="610242"/>
                      <a:pt x="9850" y="435376"/>
                    </a:cubicBezTo>
                    <a:cubicBezTo>
                      <a:pt x="58491" y="302677"/>
                      <a:pt x="238006" y="134835"/>
                      <a:pt x="346400" y="60726"/>
                    </a:cubicBezTo>
                    <a:close/>
                  </a:path>
                </a:pathLst>
              </a:custGeom>
              <a:noFill/>
              <a:ln w="508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custGeom>
                        <a:avLst/>
                        <a:gdLst>
                          <a:gd name="connsiteX0" fmla="*/ 343488 w 1317701"/>
                          <a:gd name="connsiteY0" fmla="*/ 63286 h 1218574"/>
                          <a:gd name="connsiteX1" fmla="*/ 737188 w 1317701"/>
                          <a:gd name="connsiteY1" fmla="*/ 12486 h 1218574"/>
                          <a:gd name="connsiteX2" fmla="*/ 1130888 w 1317701"/>
                          <a:gd name="connsiteY2" fmla="*/ 196636 h 1218574"/>
                          <a:gd name="connsiteX3" fmla="*/ 1315038 w 1317701"/>
                          <a:gd name="connsiteY3" fmla="*/ 603036 h 1218574"/>
                          <a:gd name="connsiteX4" fmla="*/ 1003888 w 1317701"/>
                          <a:gd name="connsiteY4" fmla="*/ 1130086 h 1218574"/>
                          <a:gd name="connsiteX5" fmla="*/ 521288 w 1317701"/>
                          <a:gd name="connsiteY5" fmla="*/ 1199936 h 1218574"/>
                          <a:gd name="connsiteX6" fmla="*/ 127588 w 1317701"/>
                          <a:gd name="connsiteY6" fmla="*/ 933236 h 1218574"/>
                          <a:gd name="connsiteX7" fmla="*/ 6938 w 1317701"/>
                          <a:gd name="connsiteY7" fmla="*/ 437936 h 1218574"/>
                          <a:gd name="connsiteX8" fmla="*/ 343488 w 1317701"/>
                          <a:gd name="connsiteY8" fmla="*/ 63286 h 1218574"/>
                          <a:gd name="connsiteX0" fmla="*/ 346400 w 1320160"/>
                          <a:gd name="connsiteY0" fmla="*/ 60726 h 1212875"/>
                          <a:gd name="connsiteX1" fmla="*/ 740100 w 1320160"/>
                          <a:gd name="connsiteY1" fmla="*/ 9926 h 1212875"/>
                          <a:gd name="connsiteX2" fmla="*/ 1133800 w 1320160"/>
                          <a:gd name="connsiteY2" fmla="*/ 194076 h 1212875"/>
                          <a:gd name="connsiteX3" fmla="*/ 1317950 w 1320160"/>
                          <a:gd name="connsiteY3" fmla="*/ 600476 h 1212875"/>
                          <a:gd name="connsiteX4" fmla="*/ 1006800 w 1320160"/>
                          <a:gd name="connsiteY4" fmla="*/ 1127526 h 1212875"/>
                          <a:gd name="connsiteX5" fmla="*/ 524200 w 1320160"/>
                          <a:gd name="connsiteY5" fmla="*/ 1197376 h 1212875"/>
                          <a:gd name="connsiteX6" fmla="*/ 130500 w 1320160"/>
                          <a:gd name="connsiteY6" fmla="*/ 930676 h 1212875"/>
                          <a:gd name="connsiteX7" fmla="*/ 9850 w 1320160"/>
                          <a:gd name="connsiteY7" fmla="*/ 435376 h 1212875"/>
                          <a:gd name="connsiteX8" fmla="*/ 346400 w 1320160"/>
                          <a:gd name="connsiteY8" fmla="*/ 60726 h 12128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320160" h="1212875" extrusionOk="0">
                            <a:moveTo>
                              <a:pt x="346400" y="60726"/>
                            </a:moveTo>
                            <a:cubicBezTo>
                              <a:pt x="460075" y="-15137"/>
                              <a:pt x="586005" y="-3718"/>
                              <a:pt x="740100" y="9926"/>
                            </a:cubicBezTo>
                            <a:cubicBezTo>
                              <a:pt x="893436" y="36804"/>
                              <a:pt x="1021917" y="96146"/>
                              <a:pt x="1133800" y="194076"/>
                            </a:cubicBezTo>
                            <a:cubicBezTo>
                              <a:pt x="1223050" y="299393"/>
                              <a:pt x="1337526" y="453695"/>
                              <a:pt x="1317950" y="600476"/>
                            </a:cubicBezTo>
                            <a:cubicBezTo>
                              <a:pt x="1285057" y="915874"/>
                              <a:pt x="1160887" y="1038457"/>
                              <a:pt x="1006800" y="1127526"/>
                            </a:cubicBezTo>
                            <a:cubicBezTo>
                              <a:pt x="878448" y="1227476"/>
                              <a:pt x="673816" y="1222845"/>
                              <a:pt x="524200" y="1197376"/>
                            </a:cubicBezTo>
                            <a:cubicBezTo>
                              <a:pt x="361474" y="1162014"/>
                              <a:pt x="202189" y="1070891"/>
                              <a:pt x="130500" y="930676"/>
                            </a:cubicBezTo>
                            <a:cubicBezTo>
                              <a:pt x="42422" y="781234"/>
                              <a:pt x="-26334" y="589883"/>
                              <a:pt x="9850" y="435376"/>
                            </a:cubicBezTo>
                            <a:cubicBezTo>
                              <a:pt x="53654" y="299969"/>
                              <a:pt x="230007" y="132912"/>
                              <a:pt x="346400" y="60726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xmlns="" id="{ECF78375-ACA9-4E40-A2F3-85DAD6DE8EEE}"/>
                  </a:ext>
                </a:extLst>
              </p:cNvPr>
              <p:cNvSpPr/>
              <p:nvPr/>
            </p:nvSpPr>
            <p:spPr>
              <a:xfrm>
                <a:off x="3973189" y="1479072"/>
                <a:ext cx="423552" cy="298040"/>
              </a:xfrm>
              <a:custGeom>
                <a:avLst/>
                <a:gdLst>
                  <a:gd name="connsiteX0" fmla="*/ 317734 w 443506"/>
                  <a:gd name="connsiteY0" fmla="*/ 214 h 288964"/>
                  <a:gd name="connsiteX1" fmla="*/ 443464 w 443506"/>
                  <a:gd name="connsiteY1" fmla="*/ 110704 h 288964"/>
                  <a:gd name="connsiteX2" fmla="*/ 306304 w 443506"/>
                  <a:gd name="connsiteY2" fmla="*/ 278344 h 288964"/>
                  <a:gd name="connsiteX3" fmla="*/ 24364 w 443506"/>
                  <a:gd name="connsiteY3" fmla="*/ 251674 h 288964"/>
                  <a:gd name="connsiteX4" fmla="*/ 51034 w 443506"/>
                  <a:gd name="connsiteY4" fmla="*/ 87844 h 288964"/>
                  <a:gd name="connsiteX5" fmla="*/ 317734 w 443506"/>
                  <a:gd name="connsiteY5" fmla="*/ 214 h 288964"/>
                  <a:gd name="connsiteX0" fmla="*/ 306134 w 431906"/>
                  <a:gd name="connsiteY0" fmla="*/ 194 h 283787"/>
                  <a:gd name="connsiteX1" fmla="*/ 431864 w 431906"/>
                  <a:gd name="connsiteY1" fmla="*/ 110684 h 283787"/>
                  <a:gd name="connsiteX2" fmla="*/ 294704 w 431906"/>
                  <a:gd name="connsiteY2" fmla="*/ 278324 h 283787"/>
                  <a:gd name="connsiteX3" fmla="*/ 28004 w 431906"/>
                  <a:gd name="connsiteY3" fmla="*/ 228794 h 283787"/>
                  <a:gd name="connsiteX4" fmla="*/ 39434 w 431906"/>
                  <a:gd name="connsiteY4" fmla="*/ 87824 h 283787"/>
                  <a:gd name="connsiteX5" fmla="*/ 306134 w 431906"/>
                  <a:gd name="connsiteY5" fmla="*/ 194 h 283787"/>
                  <a:gd name="connsiteX0" fmla="*/ 306134 w 431906"/>
                  <a:gd name="connsiteY0" fmla="*/ 194 h 283787"/>
                  <a:gd name="connsiteX1" fmla="*/ 431864 w 431906"/>
                  <a:gd name="connsiteY1" fmla="*/ 110684 h 283787"/>
                  <a:gd name="connsiteX2" fmla="*/ 294704 w 431906"/>
                  <a:gd name="connsiteY2" fmla="*/ 278324 h 283787"/>
                  <a:gd name="connsiteX3" fmla="*/ 28004 w 431906"/>
                  <a:gd name="connsiteY3" fmla="*/ 228794 h 283787"/>
                  <a:gd name="connsiteX4" fmla="*/ 39434 w 431906"/>
                  <a:gd name="connsiteY4" fmla="*/ 87824 h 283787"/>
                  <a:gd name="connsiteX5" fmla="*/ 306134 w 431906"/>
                  <a:gd name="connsiteY5" fmla="*/ 194 h 283787"/>
                  <a:gd name="connsiteX0" fmla="*/ 306134 w 431906"/>
                  <a:gd name="connsiteY0" fmla="*/ 194 h 283787"/>
                  <a:gd name="connsiteX1" fmla="*/ 431864 w 431906"/>
                  <a:gd name="connsiteY1" fmla="*/ 110684 h 283787"/>
                  <a:gd name="connsiteX2" fmla="*/ 294704 w 431906"/>
                  <a:gd name="connsiteY2" fmla="*/ 278324 h 283787"/>
                  <a:gd name="connsiteX3" fmla="*/ 28004 w 431906"/>
                  <a:gd name="connsiteY3" fmla="*/ 228794 h 283787"/>
                  <a:gd name="connsiteX4" fmla="*/ 39434 w 431906"/>
                  <a:gd name="connsiteY4" fmla="*/ 87824 h 283787"/>
                  <a:gd name="connsiteX5" fmla="*/ 306134 w 431906"/>
                  <a:gd name="connsiteY5" fmla="*/ 194 h 283787"/>
                  <a:gd name="connsiteX0" fmla="*/ 306134 w 431864"/>
                  <a:gd name="connsiteY0" fmla="*/ 194 h 283787"/>
                  <a:gd name="connsiteX1" fmla="*/ 431864 w 431864"/>
                  <a:gd name="connsiteY1" fmla="*/ 110684 h 283787"/>
                  <a:gd name="connsiteX2" fmla="*/ 294704 w 431864"/>
                  <a:gd name="connsiteY2" fmla="*/ 278324 h 283787"/>
                  <a:gd name="connsiteX3" fmla="*/ 28004 w 431864"/>
                  <a:gd name="connsiteY3" fmla="*/ 228794 h 283787"/>
                  <a:gd name="connsiteX4" fmla="*/ 39434 w 431864"/>
                  <a:gd name="connsiteY4" fmla="*/ 87824 h 283787"/>
                  <a:gd name="connsiteX5" fmla="*/ 306134 w 431864"/>
                  <a:gd name="connsiteY5" fmla="*/ 194 h 283787"/>
                  <a:gd name="connsiteX0" fmla="*/ 298609 w 424339"/>
                  <a:gd name="connsiteY0" fmla="*/ 194 h 283787"/>
                  <a:gd name="connsiteX1" fmla="*/ 424339 w 424339"/>
                  <a:gd name="connsiteY1" fmla="*/ 110684 h 283787"/>
                  <a:gd name="connsiteX2" fmla="*/ 287179 w 424339"/>
                  <a:gd name="connsiteY2" fmla="*/ 278324 h 283787"/>
                  <a:gd name="connsiteX3" fmla="*/ 20479 w 424339"/>
                  <a:gd name="connsiteY3" fmla="*/ 228794 h 283787"/>
                  <a:gd name="connsiteX4" fmla="*/ 31909 w 424339"/>
                  <a:gd name="connsiteY4" fmla="*/ 87824 h 283787"/>
                  <a:gd name="connsiteX5" fmla="*/ 298609 w 424339"/>
                  <a:gd name="connsiteY5" fmla="*/ 194 h 283787"/>
                  <a:gd name="connsiteX0" fmla="*/ 285122 w 423552"/>
                  <a:gd name="connsiteY0" fmla="*/ 159 h 298040"/>
                  <a:gd name="connsiteX1" fmla="*/ 423552 w 423552"/>
                  <a:gd name="connsiteY1" fmla="*/ 124937 h 298040"/>
                  <a:gd name="connsiteX2" fmla="*/ 286392 w 423552"/>
                  <a:gd name="connsiteY2" fmla="*/ 292577 h 298040"/>
                  <a:gd name="connsiteX3" fmla="*/ 19692 w 423552"/>
                  <a:gd name="connsiteY3" fmla="*/ 243047 h 298040"/>
                  <a:gd name="connsiteX4" fmla="*/ 31122 w 423552"/>
                  <a:gd name="connsiteY4" fmla="*/ 102077 h 298040"/>
                  <a:gd name="connsiteX5" fmla="*/ 285122 w 423552"/>
                  <a:gd name="connsiteY5" fmla="*/ 159 h 29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3552" h="298040">
                    <a:moveTo>
                      <a:pt x="285122" y="159"/>
                    </a:moveTo>
                    <a:cubicBezTo>
                      <a:pt x="350527" y="3969"/>
                      <a:pt x="341637" y="40482"/>
                      <a:pt x="423552" y="124937"/>
                    </a:cubicBezTo>
                    <a:cubicBezTo>
                      <a:pt x="375927" y="190342"/>
                      <a:pt x="342272" y="204312"/>
                      <a:pt x="286392" y="292577"/>
                    </a:cubicBezTo>
                    <a:cubicBezTo>
                      <a:pt x="219082" y="312262"/>
                      <a:pt x="62237" y="274797"/>
                      <a:pt x="19692" y="243047"/>
                    </a:cubicBezTo>
                    <a:cubicBezTo>
                      <a:pt x="-3803" y="169387"/>
                      <a:pt x="-13116" y="142558"/>
                      <a:pt x="31122" y="102077"/>
                    </a:cubicBezTo>
                    <a:cubicBezTo>
                      <a:pt x="75360" y="61596"/>
                      <a:pt x="219717" y="-3651"/>
                      <a:pt x="285122" y="1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xmlns="" id="{7517FA95-3AEB-48FB-BCE1-69BF2E016DBE}"/>
                  </a:ext>
                </a:extLst>
              </p:cNvPr>
              <p:cNvSpPr/>
              <p:nvPr/>
            </p:nvSpPr>
            <p:spPr>
              <a:xfrm>
                <a:off x="4110990" y="1855470"/>
                <a:ext cx="472440" cy="461010"/>
              </a:xfrm>
              <a:custGeom>
                <a:avLst/>
                <a:gdLst>
                  <a:gd name="connsiteX0" fmla="*/ 163830 w 472440"/>
                  <a:gd name="connsiteY0" fmla="*/ 0 h 438150"/>
                  <a:gd name="connsiteX1" fmla="*/ 0 w 472440"/>
                  <a:gd name="connsiteY1" fmla="*/ 220980 h 438150"/>
                  <a:gd name="connsiteX2" fmla="*/ 186690 w 472440"/>
                  <a:gd name="connsiteY2" fmla="*/ 438150 h 438150"/>
                  <a:gd name="connsiteX3" fmla="*/ 472440 w 472440"/>
                  <a:gd name="connsiteY3" fmla="*/ 358140 h 438150"/>
                  <a:gd name="connsiteX4" fmla="*/ 461010 w 472440"/>
                  <a:gd name="connsiteY4" fmla="*/ 87630 h 438150"/>
                  <a:gd name="connsiteX5" fmla="*/ 163830 w 472440"/>
                  <a:gd name="connsiteY5" fmla="*/ 0 h 438150"/>
                  <a:gd name="connsiteX0" fmla="*/ 186690 w 472440"/>
                  <a:gd name="connsiteY0" fmla="*/ 0 h 461010"/>
                  <a:gd name="connsiteX1" fmla="*/ 0 w 472440"/>
                  <a:gd name="connsiteY1" fmla="*/ 243840 h 461010"/>
                  <a:gd name="connsiteX2" fmla="*/ 186690 w 472440"/>
                  <a:gd name="connsiteY2" fmla="*/ 461010 h 461010"/>
                  <a:gd name="connsiteX3" fmla="*/ 472440 w 472440"/>
                  <a:gd name="connsiteY3" fmla="*/ 381000 h 461010"/>
                  <a:gd name="connsiteX4" fmla="*/ 461010 w 472440"/>
                  <a:gd name="connsiteY4" fmla="*/ 110490 h 461010"/>
                  <a:gd name="connsiteX5" fmla="*/ 186690 w 472440"/>
                  <a:gd name="connsiteY5" fmla="*/ 0 h 461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2440" h="461010">
                    <a:moveTo>
                      <a:pt x="186690" y="0"/>
                    </a:moveTo>
                    <a:lnTo>
                      <a:pt x="0" y="243840"/>
                    </a:lnTo>
                    <a:lnTo>
                      <a:pt x="186690" y="461010"/>
                    </a:lnTo>
                    <a:lnTo>
                      <a:pt x="472440" y="381000"/>
                    </a:lnTo>
                    <a:lnTo>
                      <a:pt x="461010" y="110490"/>
                    </a:lnTo>
                    <a:lnTo>
                      <a:pt x="1866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xmlns="" id="{5C4054C8-341A-40B3-BEAF-96FCA09462D3}"/>
                  </a:ext>
                </a:extLst>
              </p:cNvPr>
              <p:cNvSpPr/>
              <p:nvPr/>
            </p:nvSpPr>
            <p:spPr>
              <a:xfrm>
                <a:off x="4640580" y="1611630"/>
                <a:ext cx="316230" cy="358140"/>
              </a:xfrm>
              <a:custGeom>
                <a:avLst/>
                <a:gdLst>
                  <a:gd name="connsiteX0" fmla="*/ 163830 w 316230"/>
                  <a:gd name="connsiteY0" fmla="*/ 0 h 358140"/>
                  <a:gd name="connsiteX1" fmla="*/ 0 w 316230"/>
                  <a:gd name="connsiteY1" fmla="*/ 45720 h 358140"/>
                  <a:gd name="connsiteX2" fmla="*/ 41910 w 316230"/>
                  <a:gd name="connsiteY2" fmla="*/ 281940 h 358140"/>
                  <a:gd name="connsiteX3" fmla="*/ 209550 w 316230"/>
                  <a:gd name="connsiteY3" fmla="*/ 358140 h 358140"/>
                  <a:gd name="connsiteX4" fmla="*/ 316230 w 316230"/>
                  <a:gd name="connsiteY4" fmla="*/ 182880 h 358140"/>
                  <a:gd name="connsiteX5" fmla="*/ 163830 w 316230"/>
                  <a:gd name="connsiteY5" fmla="*/ 0 h 35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230" h="358140">
                    <a:moveTo>
                      <a:pt x="163830" y="0"/>
                    </a:moveTo>
                    <a:lnTo>
                      <a:pt x="0" y="45720"/>
                    </a:lnTo>
                    <a:lnTo>
                      <a:pt x="41910" y="281940"/>
                    </a:lnTo>
                    <a:lnTo>
                      <a:pt x="209550" y="358140"/>
                    </a:lnTo>
                    <a:lnTo>
                      <a:pt x="316230" y="182880"/>
                    </a:lnTo>
                    <a:lnTo>
                      <a:pt x="16383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xmlns="" id="{5328C678-E4AB-45B6-AA4E-B055183E4844}"/>
                  </a:ext>
                </a:extLst>
              </p:cNvPr>
              <p:cNvSpPr/>
              <p:nvPr/>
            </p:nvSpPr>
            <p:spPr>
              <a:xfrm>
                <a:off x="4599891" y="2282619"/>
                <a:ext cx="378009" cy="376361"/>
              </a:xfrm>
              <a:custGeom>
                <a:avLst/>
                <a:gdLst>
                  <a:gd name="connsiteX0" fmla="*/ 337870 w 340317"/>
                  <a:gd name="connsiteY0" fmla="*/ 12241 h 396651"/>
                  <a:gd name="connsiteX1" fmla="*/ 147370 w 340317"/>
                  <a:gd name="connsiteY1" fmla="*/ 35101 h 396651"/>
                  <a:gd name="connsiteX2" fmla="*/ 21640 w 340317"/>
                  <a:gd name="connsiteY2" fmla="*/ 130351 h 396651"/>
                  <a:gd name="connsiteX3" fmla="*/ 6400 w 340317"/>
                  <a:gd name="connsiteY3" fmla="*/ 381811 h 396651"/>
                  <a:gd name="connsiteX4" fmla="*/ 90220 w 340317"/>
                  <a:gd name="connsiteY4" fmla="*/ 351331 h 396651"/>
                  <a:gd name="connsiteX5" fmla="*/ 242620 w 340317"/>
                  <a:gd name="connsiteY5" fmla="*/ 217981 h 396651"/>
                  <a:gd name="connsiteX6" fmla="*/ 337870 w 340317"/>
                  <a:gd name="connsiteY6" fmla="*/ 12241 h 396651"/>
                  <a:gd name="connsiteX0" fmla="*/ 375970 w 377636"/>
                  <a:gd name="connsiteY0" fmla="*/ 20718 h 374648"/>
                  <a:gd name="connsiteX1" fmla="*/ 147370 w 377636"/>
                  <a:gd name="connsiteY1" fmla="*/ 13098 h 374648"/>
                  <a:gd name="connsiteX2" fmla="*/ 21640 w 377636"/>
                  <a:gd name="connsiteY2" fmla="*/ 108348 h 374648"/>
                  <a:gd name="connsiteX3" fmla="*/ 6400 w 377636"/>
                  <a:gd name="connsiteY3" fmla="*/ 359808 h 374648"/>
                  <a:gd name="connsiteX4" fmla="*/ 90220 w 377636"/>
                  <a:gd name="connsiteY4" fmla="*/ 329328 h 374648"/>
                  <a:gd name="connsiteX5" fmla="*/ 242620 w 377636"/>
                  <a:gd name="connsiteY5" fmla="*/ 195978 h 374648"/>
                  <a:gd name="connsiteX6" fmla="*/ 375970 w 377636"/>
                  <a:gd name="connsiteY6" fmla="*/ 20718 h 374648"/>
                  <a:gd name="connsiteX0" fmla="*/ 375970 w 378009"/>
                  <a:gd name="connsiteY0" fmla="*/ 22431 h 376361"/>
                  <a:gd name="connsiteX1" fmla="*/ 147370 w 378009"/>
                  <a:gd name="connsiteY1" fmla="*/ 14811 h 376361"/>
                  <a:gd name="connsiteX2" fmla="*/ 21640 w 378009"/>
                  <a:gd name="connsiteY2" fmla="*/ 110061 h 376361"/>
                  <a:gd name="connsiteX3" fmla="*/ 6400 w 378009"/>
                  <a:gd name="connsiteY3" fmla="*/ 361521 h 376361"/>
                  <a:gd name="connsiteX4" fmla="*/ 90220 w 378009"/>
                  <a:gd name="connsiteY4" fmla="*/ 331041 h 376361"/>
                  <a:gd name="connsiteX5" fmla="*/ 250240 w 378009"/>
                  <a:gd name="connsiteY5" fmla="*/ 224361 h 376361"/>
                  <a:gd name="connsiteX6" fmla="*/ 375970 w 378009"/>
                  <a:gd name="connsiteY6" fmla="*/ 22431 h 37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009" h="376361">
                    <a:moveTo>
                      <a:pt x="375970" y="22431"/>
                    </a:moveTo>
                    <a:cubicBezTo>
                      <a:pt x="358825" y="-12494"/>
                      <a:pt x="206425" y="206"/>
                      <a:pt x="147370" y="14811"/>
                    </a:cubicBezTo>
                    <a:cubicBezTo>
                      <a:pt x="88315" y="29416"/>
                      <a:pt x="45135" y="52276"/>
                      <a:pt x="21640" y="110061"/>
                    </a:cubicBezTo>
                    <a:cubicBezTo>
                      <a:pt x="-1855" y="167846"/>
                      <a:pt x="-5030" y="324691"/>
                      <a:pt x="6400" y="361521"/>
                    </a:cubicBezTo>
                    <a:cubicBezTo>
                      <a:pt x="17830" y="398351"/>
                      <a:pt x="50850" y="358346"/>
                      <a:pt x="90220" y="331041"/>
                    </a:cubicBezTo>
                    <a:cubicBezTo>
                      <a:pt x="129590" y="303736"/>
                      <a:pt x="202615" y="275796"/>
                      <a:pt x="250240" y="224361"/>
                    </a:cubicBezTo>
                    <a:cubicBezTo>
                      <a:pt x="297865" y="172926"/>
                      <a:pt x="393115" y="57356"/>
                      <a:pt x="375970" y="224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xmlns="" id="{70CB2768-6E6B-44AA-A2A3-205CBA688F74}"/>
                  </a:ext>
                </a:extLst>
              </p:cNvPr>
              <p:cNvSpPr/>
              <p:nvPr/>
            </p:nvSpPr>
            <p:spPr>
              <a:xfrm>
                <a:off x="3724355" y="1849976"/>
                <a:ext cx="211375" cy="569374"/>
              </a:xfrm>
              <a:custGeom>
                <a:avLst/>
                <a:gdLst>
                  <a:gd name="connsiteX0" fmla="*/ 34297 w 207632"/>
                  <a:gd name="connsiteY0" fmla="*/ 3844 h 570932"/>
                  <a:gd name="connsiteX1" fmla="*/ 205747 w 207632"/>
                  <a:gd name="connsiteY1" fmla="*/ 255304 h 570932"/>
                  <a:gd name="connsiteX2" fmla="*/ 121927 w 207632"/>
                  <a:gd name="connsiteY2" fmla="*/ 567724 h 570932"/>
                  <a:gd name="connsiteX3" fmla="*/ 60967 w 207632"/>
                  <a:gd name="connsiteY3" fmla="*/ 400084 h 570932"/>
                  <a:gd name="connsiteX4" fmla="*/ 7 w 207632"/>
                  <a:gd name="connsiteY4" fmla="*/ 121954 h 570932"/>
                  <a:gd name="connsiteX5" fmla="*/ 34297 w 207632"/>
                  <a:gd name="connsiteY5" fmla="*/ 3844 h 570932"/>
                  <a:gd name="connsiteX0" fmla="*/ 39925 w 213502"/>
                  <a:gd name="connsiteY0" fmla="*/ 5494 h 570815"/>
                  <a:gd name="connsiteX1" fmla="*/ 211375 w 213502"/>
                  <a:gd name="connsiteY1" fmla="*/ 256954 h 570815"/>
                  <a:gd name="connsiteX2" fmla="*/ 127555 w 213502"/>
                  <a:gd name="connsiteY2" fmla="*/ 569374 h 570815"/>
                  <a:gd name="connsiteX3" fmla="*/ 5635 w 213502"/>
                  <a:gd name="connsiteY3" fmla="*/ 123604 h 570815"/>
                  <a:gd name="connsiteX4" fmla="*/ 39925 w 213502"/>
                  <a:gd name="connsiteY4" fmla="*/ 5494 h 570815"/>
                  <a:gd name="connsiteX0" fmla="*/ 39925 w 224433"/>
                  <a:gd name="connsiteY0" fmla="*/ 5494 h 616316"/>
                  <a:gd name="connsiteX1" fmla="*/ 211375 w 224433"/>
                  <a:gd name="connsiteY1" fmla="*/ 256954 h 616316"/>
                  <a:gd name="connsiteX2" fmla="*/ 127555 w 224433"/>
                  <a:gd name="connsiteY2" fmla="*/ 569374 h 616316"/>
                  <a:gd name="connsiteX3" fmla="*/ 5635 w 224433"/>
                  <a:gd name="connsiteY3" fmla="*/ 123604 h 616316"/>
                  <a:gd name="connsiteX4" fmla="*/ 39925 w 224433"/>
                  <a:gd name="connsiteY4" fmla="*/ 5494 h 616316"/>
                  <a:gd name="connsiteX0" fmla="*/ 39925 w 214751"/>
                  <a:gd name="connsiteY0" fmla="*/ 5494 h 569374"/>
                  <a:gd name="connsiteX1" fmla="*/ 211375 w 214751"/>
                  <a:gd name="connsiteY1" fmla="*/ 256954 h 569374"/>
                  <a:gd name="connsiteX2" fmla="*/ 127555 w 214751"/>
                  <a:gd name="connsiteY2" fmla="*/ 569374 h 569374"/>
                  <a:gd name="connsiteX3" fmla="*/ 5635 w 214751"/>
                  <a:gd name="connsiteY3" fmla="*/ 123604 h 569374"/>
                  <a:gd name="connsiteX4" fmla="*/ 39925 w 214751"/>
                  <a:gd name="connsiteY4" fmla="*/ 5494 h 569374"/>
                  <a:gd name="connsiteX0" fmla="*/ 39925 w 211375"/>
                  <a:gd name="connsiteY0" fmla="*/ 5494 h 569374"/>
                  <a:gd name="connsiteX1" fmla="*/ 211375 w 211375"/>
                  <a:gd name="connsiteY1" fmla="*/ 256954 h 569374"/>
                  <a:gd name="connsiteX2" fmla="*/ 127555 w 211375"/>
                  <a:gd name="connsiteY2" fmla="*/ 569374 h 569374"/>
                  <a:gd name="connsiteX3" fmla="*/ 5635 w 211375"/>
                  <a:gd name="connsiteY3" fmla="*/ 123604 h 569374"/>
                  <a:gd name="connsiteX4" fmla="*/ 39925 w 211375"/>
                  <a:gd name="connsiteY4" fmla="*/ 5494 h 569374"/>
                  <a:gd name="connsiteX0" fmla="*/ 39925 w 211375"/>
                  <a:gd name="connsiteY0" fmla="*/ 5494 h 569374"/>
                  <a:gd name="connsiteX1" fmla="*/ 211375 w 211375"/>
                  <a:gd name="connsiteY1" fmla="*/ 256954 h 569374"/>
                  <a:gd name="connsiteX2" fmla="*/ 127555 w 211375"/>
                  <a:gd name="connsiteY2" fmla="*/ 569374 h 569374"/>
                  <a:gd name="connsiteX3" fmla="*/ 5635 w 211375"/>
                  <a:gd name="connsiteY3" fmla="*/ 123604 h 569374"/>
                  <a:gd name="connsiteX4" fmla="*/ 39925 w 211375"/>
                  <a:gd name="connsiteY4" fmla="*/ 5494 h 569374"/>
                  <a:gd name="connsiteX0" fmla="*/ 39925 w 211375"/>
                  <a:gd name="connsiteY0" fmla="*/ 5494 h 569374"/>
                  <a:gd name="connsiteX1" fmla="*/ 211375 w 211375"/>
                  <a:gd name="connsiteY1" fmla="*/ 256954 h 569374"/>
                  <a:gd name="connsiteX2" fmla="*/ 127555 w 211375"/>
                  <a:gd name="connsiteY2" fmla="*/ 569374 h 569374"/>
                  <a:gd name="connsiteX3" fmla="*/ 5635 w 211375"/>
                  <a:gd name="connsiteY3" fmla="*/ 123604 h 569374"/>
                  <a:gd name="connsiteX4" fmla="*/ 39925 w 211375"/>
                  <a:gd name="connsiteY4" fmla="*/ 5494 h 56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75" h="569374">
                    <a:moveTo>
                      <a:pt x="39925" y="5494"/>
                    </a:moveTo>
                    <a:cubicBezTo>
                      <a:pt x="112315" y="92489"/>
                      <a:pt x="124380" y="143924"/>
                      <a:pt x="211375" y="256954"/>
                    </a:cubicBezTo>
                    <a:cubicBezTo>
                      <a:pt x="191690" y="392844"/>
                      <a:pt x="192325" y="385859"/>
                      <a:pt x="127555" y="569374"/>
                    </a:cubicBezTo>
                    <a:cubicBezTo>
                      <a:pt x="1825" y="387129"/>
                      <a:pt x="20240" y="217584"/>
                      <a:pt x="5635" y="123604"/>
                    </a:cubicBezTo>
                    <a:cubicBezTo>
                      <a:pt x="-8970" y="29624"/>
                      <a:pt x="5635" y="-16731"/>
                      <a:pt x="39925" y="54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xmlns="" id="{9C58A32A-55B7-446F-875D-E726B0D78832}"/>
                  </a:ext>
                </a:extLst>
              </p:cNvPr>
              <p:cNvSpPr/>
              <p:nvPr/>
            </p:nvSpPr>
            <p:spPr>
              <a:xfrm>
                <a:off x="3992813" y="2456129"/>
                <a:ext cx="407843" cy="247160"/>
              </a:xfrm>
              <a:custGeom>
                <a:avLst/>
                <a:gdLst>
                  <a:gd name="connsiteX0" fmla="*/ 67 w 407843"/>
                  <a:gd name="connsiteY0" fmla="*/ 85141 h 247160"/>
                  <a:gd name="connsiteX1" fmla="*/ 243907 w 407843"/>
                  <a:gd name="connsiteY1" fmla="*/ 5131 h 247160"/>
                  <a:gd name="connsiteX2" fmla="*/ 407737 w 407843"/>
                  <a:gd name="connsiteY2" fmla="*/ 233731 h 247160"/>
                  <a:gd name="connsiteX3" fmla="*/ 221047 w 407843"/>
                  <a:gd name="connsiteY3" fmla="*/ 207061 h 247160"/>
                  <a:gd name="connsiteX4" fmla="*/ 67 w 407843"/>
                  <a:gd name="connsiteY4" fmla="*/ 85141 h 24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843" h="247160">
                    <a:moveTo>
                      <a:pt x="67" y="85141"/>
                    </a:moveTo>
                    <a:cubicBezTo>
                      <a:pt x="3877" y="51486"/>
                      <a:pt x="175962" y="-19634"/>
                      <a:pt x="243907" y="5131"/>
                    </a:cubicBezTo>
                    <a:cubicBezTo>
                      <a:pt x="311852" y="29896"/>
                      <a:pt x="411547" y="200076"/>
                      <a:pt x="407737" y="233731"/>
                    </a:cubicBezTo>
                    <a:cubicBezTo>
                      <a:pt x="403927" y="267386"/>
                      <a:pt x="288357" y="229921"/>
                      <a:pt x="221047" y="207061"/>
                    </a:cubicBezTo>
                    <a:cubicBezTo>
                      <a:pt x="153737" y="184201"/>
                      <a:pt x="-3743" y="118796"/>
                      <a:pt x="67" y="851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xmlns="" id="{929BE9E3-9DF7-44BF-A958-8A8827E5F758}"/>
                  </a:ext>
                </a:extLst>
              </p:cNvPr>
              <p:cNvSpPr/>
              <p:nvPr/>
            </p:nvSpPr>
            <p:spPr>
              <a:xfrm>
                <a:off x="4324350" y="1604010"/>
                <a:ext cx="369570" cy="72390"/>
              </a:xfrm>
              <a:custGeom>
                <a:avLst/>
                <a:gdLst>
                  <a:gd name="connsiteX0" fmla="*/ 0 w 369570"/>
                  <a:gd name="connsiteY0" fmla="*/ 0 h 72390"/>
                  <a:gd name="connsiteX1" fmla="*/ 186690 w 369570"/>
                  <a:gd name="connsiteY1" fmla="*/ 15240 h 72390"/>
                  <a:gd name="connsiteX2" fmla="*/ 369570 w 369570"/>
                  <a:gd name="connsiteY2" fmla="*/ 72390 h 7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570" h="72390">
                    <a:moveTo>
                      <a:pt x="0" y="0"/>
                    </a:moveTo>
                    <a:cubicBezTo>
                      <a:pt x="62547" y="1587"/>
                      <a:pt x="125095" y="3175"/>
                      <a:pt x="186690" y="15240"/>
                    </a:cubicBezTo>
                    <a:cubicBezTo>
                      <a:pt x="248285" y="27305"/>
                      <a:pt x="338455" y="48260"/>
                      <a:pt x="369570" y="7239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xmlns="" id="{7DA29D80-D4FA-4C7E-9DF0-B126C51B3D30}"/>
                  </a:ext>
                </a:extLst>
              </p:cNvPr>
              <p:cNvSpPr/>
              <p:nvPr/>
            </p:nvSpPr>
            <p:spPr>
              <a:xfrm>
                <a:off x="4842511" y="1893570"/>
                <a:ext cx="26728" cy="449580"/>
              </a:xfrm>
              <a:custGeom>
                <a:avLst/>
                <a:gdLst>
                  <a:gd name="connsiteX0" fmla="*/ 81968 w 108643"/>
                  <a:gd name="connsiteY0" fmla="*/ 0 h 474892"/>
                  <a:gd name="connsiteX1" fmla="*/ 108638 w 108643"/>
                  <a:gd name="connsiteY1" fmla="*/ 220980 h 474892"/>
                  <a:gd name="connsiteX2" fmla="*/ 89588 w 108643"/>
                  <a:gd name="connsiteY2" fmla="*/ 449580 h 474892"/>
                  <a:gd name="connsiteX0" fmla="*/ 0 w 26728"/>
                  <a:gd name="connsiteY0" fmla="*/ 0 h 449580"/>
                  <a:gd name="connsiteX1" fmla="*/ 26670 w 26728"/>
                  <a:gd name="connsiteY1" fmla="*/ 220980 h 449580"/>
                  <a:gd name="connsiteX2" fmla="*/ 7620 w 26728"/>
                  <a:gd name="connsiteY2" fmla="*/ 449580 h 449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728" h="449580">
                    <a:moveTo>
                      <a:pt x="0" y="0"/>
                    </a:moveTo>
                    <a:cubicBezTo>
                      <a:pt x="12700" y="73025"/>
                      <a:pt x="25400" y="146050"/>
                      <a:pt x="26670" y="220980"/>
                    </a:cubicBezTo>
                    <a:cubicBezTo>
                      <a:pt x="27940" y="295910"/>
                      <a:pt x="8255" y="377190"/>
                      <a:pt x="7620" y="44958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xmlns="" id="{8DA42EC2-9007-45F5-A578-5E3FF6AA732F}"/>
                  </a:ext>
                </a:extLst>
              </p:cNvPr>
              <p:cNvSpPr/>
              <p:nvPr/>
            </p:nvSpPr>
            <p:spPr>
              <a:xfrm>
                <a:off x="4537710" y="2213610"/>
                <a:ext cx="171450" cy="163830"/>
              </a:xfrm>
              <a:custGeom>
                <a:avLst/>
                <a:gdLst>
                  <a:gd name="connsiteX0" fmla="*/ 0 w 171450"/>
                  <a:gd name="connsiteY0" fmla="*/ 0 h 163830"/>
                  <a:gd name="connsiteX1" fmla="*/ 171450 w 171450"/>
                  <a:gd name="connsiteY1" fmla="*/ 163830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450" h="163830">
                    <a:moveTo>
                      <a:pt x="0" y="0"/>
                    </a:moveTo>
                    <a:lnTo>
                      <a:pt x="171450" y="16383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xmlns="" id="{48BDA9E3-D128-471F-B01A-D4EACAB643EC}"/>
                  </a:ext>
                </a:extLst>
              </p:cNvPr>
              <p:cNvSpPr/>
              <p:nvPr/>
            </p:nvSpPr>
            <p:spPr>
              <a:xfrm>
                <a:off x="3834897" y="1691655"/>
                <a:ext cx="213360" cy="320040"/>
              </a:xfrm>
              <a:custGeom>
                <a:avLst/>
                <a:gdLst>
                  <a:gd name="connsiteX0" fmla="*/ 213360 w 213360"/>
                  <a:gd name="connsiteY0" fmla="*/ 0 h 320040"/>
                  <a:gd name="connsiteX1" fmla="*/ 0 w 213360"/>
                  <a:gd name="connsiteY1" fmla="*/ 32004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3360" h="320040">
                    <a:moveTo>
                      <a:pt x="213360" y="0"/>
                    </a:moveTo>
                    <a:cubicBezTo>
                      <a:pt x="125095" y="121920"/>
                      <a:pt x="36830" y="243840"/>
                      <a:pt x="0" y="32004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xmlns="" id="{539CCD6E-31AF-4325-BC1C-875FA7089A82}"/>
                  </a:ext>
                </a:extLst>
              </p:cNvPr>
              <p:cNvSpPr/>
              <p:nvPr/>
            </p:nvSpPr>
            <p:spPr>
              <a:xfrm>
                <a:off x="3914450" y="2092134"/>
                <a:ext cx="262890" cy="33131"/>
              </a:xfrm>
              <a:custGeom>
                <a:avLst/>
                <a:gdLst>
                  <a:gd name="connsiteX0" fmla="*/ 0 w 262890"/>
                  <a:gd name="connsiteY0" fmla="*/ 33131 h 33131"/>
                  <a:gd name="connsiteX1" fmla="*/ 262890 w 262890"/>
                  <a:gd name="connsiteY1" fmla="*/ 6461 h 33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2890" h="33131">
                    <a:moveTo>
                      <a:pt x="0" y="33131"/>
                    </a:moveTo>
                    <a:cubicBezTo>
                      <a:pt x="75247" y="10906"/>
                      <a:pt x="150495" y="-11319"/>
                      <a:pt x="262890" y="6461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xmlns="" id="{D749BAD9-411D-4AC8-8DDE-3037B9CEB32D}"/>
                  </a:ext>
                </a:extLst>
              </p:cNvPr>
              <p:cNvSpPr/>
              <p:nvPr/>
            </p:nvSpPr>
            <p:spPr>
              <a:xfrm>
                <a:off x="4221480" y="2236470"/>
                <a:ext cx="83820" cy="289560"/>
              </a:xfrm>
              <a:custGeom>
                <a:avLst/>
                <a:gdLst>
                  <a:gd name="connsiteX0" fmla="*/ 0 w 83820"/>
                  <a:gd name="connsiteY0" fmla="*/ 289560 h 289560"/>
                  <a:gd name="connsiteX1" fmla="*/ 83820 w 83820"/>
                  <a:gd name="connsiteY1" fmla="*/ 0 h 28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820" h="289560">
                    <a:moveTo>
                      <a:pt x="0" y="289560"/>
                    </a:moveTo>
                    <a:lnTo>
                      <a:pt x="8382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xmlns="" id="{5964A481-DF6C-4C0E-95F7-7AEE257EA1F9}"/>
                  </a:ext>
                </a:extLst>
              </p:cNvPr>
              <p:cNvSpPr/>
              <p:nvPr/>
            </p:nvSpPr>
            <p:spPr>
              <a:xfrm rot="1267357">
                <a:off x="4171484" y="1708551"/>
                <a:ext cx="171450" cy="163830"/>
              </a:xfrm>
              <a:custGeom>
                <a:avLst/>
                <a:gdLst>
                  <a:gd name="connsiteX0" fmla="*/ 0 w 171450"/>
                  <a:gd name="connsiteY0" fmla="*/ 0 h 163830"/>
                  <a:gd name="connsiteX1" fmla="*/ 171450 w 171450"/>
                  <a:gd name="connsiteY1" fmla="*/ 163830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450" h="163830">
                    <a:moveTo>
                      <a:pt x="0" y="0"/>
                    </a:moveTo>
                    <a:lnTo>
                      <a:pt x="171450" y="16383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xmlns="" id="{AF255735-6758-4BFD-B68B-915F76B63682}"/>
                  </a:ext>
                </a:extLst>
              </p:cNvPr>
              <p:cNvSpPr/>
              <p:nvPr/>
            </p:nvSpPr>
            <p:spPr>
              <a:xfrm rot="6014217">
                <a:off x="4534058" y="1850155"/>
                <a:ext cx="171450" cy="163830"/>
              </a:xfrm>
              <a:custGeom>
                <a:avLst/>
                <a:gdLst>
                  <a:gd name="connsiteX0" fmla="*/ 0 w 171450"/>
                  <a:gd name="connsiteY0" fmla="*/ 0 h 163830"/>
                  <a:gd name="connsiteX1" fmla="*/ 171450 w 171450"/>
                  <a:gd name="connsiteY1" fmla="*/ 163830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450" h="163830">
                    <a:moveTo>
                      <a:pt x="0" y="0"/>
                    </a:moveTo>
                    <a:lnTo>
                      <a:pt x="171450" y="16383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xmlns="" id="{EA6E3D37-C4B2-4147-88B3-6BA4573C3936}"/>
                </a:ext>
              </a:extLst>
            </p:cNvPr>
            <p:cNvGrpSpPr/>
            <p:nvPr/>
          </p:nvGrpSpPr>
          <p:grpSpPr>
            <a:xfrm>
              <a:off x="2273890" y="4358746"/>
              <a:ext cx="912667" cy="879787"/>
              <a:chOff x="5405129" y="1581950"/>
              <a:chExt cx="912667" cy="879787"/>
            </a:xfrm>
          </p:grpSpPr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FCA3A346-F3EA-44B5-81B0-B7F4C9D86B16}"/>
                  </a:ext>
                </a:extLst>
              </p:cNvPr>
              <p:cNvSpPr/>
              <p:nvPr/>
            </p:nvSpPr>
            <p:spPr>
              <a:xfrm rot="515602">
                <a:off x="5412364" y="1620702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xmlns="" id="{690BA290-E643-499C-85B8-827996C83A93}"/>
                  </a:ext>
                </a:extLst>
              </p:cNvPr>
              <p:cNvSpPr/>
              <p:nvPr/>
            </p:nvSpPr>
            <p:spPr>
              <a:xfrm rot="410034">
                <a:off x="5409098" y="1653403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xmlns="" id="{F15BB7B4-6D39-4330-8155-5B0F7D97B0BE}"/>
                  </a:ext>
                </a:extLst>
              </p:cNvPr>
              <p:cNvSpPr/>
              <p:nvPr/>
            </p:nvSpPr>
            <p:spPr>
              <a:xfrm rot="527366">
                <a:off x="5407337" y="1765803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F9D63DB4-EFC6-4DC2-8CF3-EE65072A9C76}"/>
                  </a:ext>
                </a:extLst>
              </p:cNvPr>
              <p:cNvSpPr/>
              <p:nvPr/>
            </p:nvSpPr>
            <p:spPr>
              <a:xfrm rot="21419185">
                <a:off x="5439201" y="1817311"/>
                <a:ext cx="173831" cy="38100"/>
              </a:xfrm>
              <a:custGeom>
                <a:avLst/>
                <a:gdLst>
                  <a:gd name="connsiteX0" fmla="*/ 173831 w 173831"/>
                  <a:gd name="connsiteY0" fmla="*/ 0 h 38100"/>
                  <a:gd name="connsiteX1" fmla="*/ 0 w 173831"/>
                  <a:gd name="connsiteY1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3831" h="38100">
                    <a:moveTo>
                      <a:pt x="173831" y="0"/>
                    </a:moveTo>
                    <a:lnTo>
                      <a:pt x="0" y="381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494D794E-E6DB-495D-8162-B1EE6FEF20BC}"/>
                  </a:ext>
                </a:extLst>
              </p:cNvPr>
              <p:cNvSpPr/>
              <p:nvPr/>
            </p:nvSpPr>
            <p:spPr>
              <a:xfrm>
                <a:off x="5444717" y="1847114"/>
                <a:ext cx="190500" cy="30957"/>
              </a:xfrm>
              <a:custGeom>
                <a:avLst/>
                <a:gdLst>
                  <a:gd name="connsiteX0" fmla="*/ 0 w 190500"/>
                  <a:gd name="connsiteY0" fmla="*/ 30957 h 30957"/>
                  <a:gd name="connsiteX1" fmla="*/ 190500 w 190500"/>
                  <a:gd name="connsiteY1" fmla="*/ 0 h 30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30957">
                    <a:moveTo>
                      <a:pt x="0" y="30957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xmlns="" id="{A6BC3FF1-2037-4B5E-AF28-948DA5D830B9}"/>
                  </a:ext>
                </a:extLst>
              </p:cNvPr>
              <p:cNvSpPr/>
              <p:nvPr/>
            </p:nvSpPr>
            <p:spPr>
              <a:xfrm>
                <a:off x="5538788" y="1955006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xmlns="" id="{14E60290-AE59-440C-B90B-F003D928ABF3}"/>
                  </a:ext>
                </a:extLst>
              </p:cNvPr>
              <p:cNvSpPr/>
              <p:nvPr/>
            </p:nvSpPr>
            <p:spPr>
              <a:xfrm rot="699288">
                <a:off x="5541594" y="2034113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xmlns="" id="{E82A1ACC-B0F5-4B9F-91F1-CFD1F707E2A0}"/>
                  </a:ext>
                </a:extLst>
              </p:cNvPr>
              <p:cNvSpPr/>
              <p:nvPr/>
            </p:nvSpPr>
            <p:spPr>
              <a:xfrm rot="699288">
                <a:off x="5499249" y="2082360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xmlns="" id="{67F2A97D-EB3C-4113-BC48-FB6E9A853C25}"/>
                  </a:ext>
                </a:extLst>
              </p:cNvPr>
              <p:cNvSpPr/>
              <p:nvPr/>
            </p:nvSpPr>
            <p:spPr>
              <a:xfrm>
                <a:off x="5577990" y="2196298"/>
                <a:ext cx="192881" cy="34529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  <a:gd name="connsiteX0" fmla="*/ 175022 w 175022"/>
                  <a:gd name="connsiteY0" fmla="*/ 0 h 40482"/>
                  <a:gd name="connsiteX1" fmla="*/ 0 w 175022"/>
                  <a:gd name="connsiteY1" fmla="*/ 40482 h 40482"/>
                  <a:gd name="connsiteX0" fmla="*/ 189309 w 189309"/>
                  <a:gd name="connsiteY0" fmla="*/ 0 h 40482"/>
                  <a:gd name="connsiteX1" fmla="*/ 0 w 189309"/>
                  <a:gd name="connsiteY1" fmla="*/ 40482 h 40482"/>
                  <a:gd name="connsiteX0" fmla="*/ 189309 w 189309"/>
                  <a:gd name="connsiteY0" fmla="*/ 0 h 40482"/>
                  <a:gd name="connsiteX1" fmla="*/ 0 w 189309"/>
                  <a:gd name="connsiteY1" fmla="*/ 40482 h 40482"/>
                  <a:gd name="connsiteX0" fmla="*/ 189309 w 189309"/>
                  <a:gd name="connsiteY0" fmla="*/ 0 h 33339"/>
                  <a:gd name="connsiteX1" fmla="*/ 0 w 189309"/>
                  <a:gd name="connsiteY1" fmla="*/ 33339 h 33339"/>
                  <a:gd name="connsiteX0" fmla="*/ 189309 w 189309"/>
                  <a:gd name="connsiteY0" fmla="*/ 0 h 33339"/>
                  <a:gd name="connsiteX1" fmla="*/ 0 w 189309"/>
                  <a:gd name="connsiteY1" fmla="*/ 33339 h 33339"/>
                  <a:gd name="connsiteX0" fmla="*/ 200025 w 200025"/>
                  <a:gd name="connsiteY0" fmla="*/ 0 h 23814"/>
                  <a:gd name="connsiteX1" fmla="*/ 0 w 200025"/>
                  <a:gd name="connsiteY1" fmla="*/ 23814 h 23814"/>
                  <a:gd name="connsiteX0" fmla="*/ 197644 w 197644"/>
                  <a:gd name="connsiteY0" fmla="*/ 0 h 33339"/>
                  <a:gd name="connsiteX1" fmla="*/ 0 w 197644"/>
                  <a:gd name="connsiteY1" fmla="*/ 33339 h 33339"/>
                  <a:gd name="connsiteX0" fmla="*/ 192881 w 192881"/>
                  <a:gd name="connsiteY0" fmla="*/ 0 h 34529"/>
                  <a:gd name="connsiteX1" fmla="*/ 0 w 192881"/>
                  <a:gd name="connsiteY1" fmla="*/ 34529 h 3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2881" h="34529">
                    <a:moveTo>
                      <a:pt x="192881" y="0"/>
                    </a:moveTo>
                    <a:lnTo>
                      <a:pt x="0" y="34529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xmlns="" id="{FE702323-ED5D-4324-B087-EBD99BD6D968}"/>
                  </a:ext>
                </a:extLst>
              </p:cNvPr>
              <p:cNvSpPr/>
              <p:nvPr/>
            </p:nvSpPr>
            <p:spPr>
              <a:xfrm>
                <a:off x="5575709" y="2234089"/>
                <a:ext cx="200025" cy="38100"/>
              </a:xfrm>
              <a:custGeom>
                <a:avLst/>
                <a:gdLst>
                  <a:gd name="connsiteX0" fmla="*/ 173831 w 173831"/>
                  <a:gd name="connsiteY0" fmla="*/ 0 h 38100"/>
                  <a:gd name="connsiteX1" fmla="*/ 0 w 173831"/>
                  <a:gd name="connsiteY1" fmla="*/ 38100 h 38100"/>
                  <a:gd name="connsiteX0" fmla="*/ 200025 w 200025"/>
                  <a:gd name="connsiteY0" fmla="*/ 0 h 38100"/>
                  <a:gd name="connsiteX1" fmla="*/ 0 w 200025"/>
                  <a:gd name="connsiteY1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0025" h="38100">
                    <a:moveTo>
                      <a:pt x="200025" y="0"/>
                    </a:moveTo>
                    <a:cubicBezTo>
                      <a:pt x="142081" y="12700"/>
                      <a:pt x="57944" y="25400"/>
                      <a:pt x="0" y="3810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xmlns="" id="{71C374CA-4578-441C-A571-A560BA9AD623}"/>
                  </a:ext>
                </a:extLst>
              </p:cNvPr>
              <p:cNvSpPr/>
              <p:nvPr/>
            </p:nvSpPr>
            <p:spPr>
              <a:xfrm>
                <a:off x="5575710" y="2263983"/>
                <a:ext cx="210741" cy="42863"/>
              </a:xfrm>
              <a:custGeom>
                <a:avLst/>
                <a:gdLst>
                  <a:gd name="connsiteX0" fmla="*/ 0 w 190500"/>
                  <a:gd name="connsiteY0" fmla="*/ 30957 h 30957"/>
                  <a:gd name="connsiteX1" fmla="*/ 190500 w 190500"/>
                  <a:gd name="connsiteY1" fmla="*/ 0 h 30957"/>
                  <a:gd name="connsiteX0" fmla="*/ 0 w 210741"/>
                  <a:gd name="connsiteY0" fmla="*/ 42863 h 42863"/>
                  <a:gd name="connsiteX1" fmla="*/ 210741 w 210741"/>
                  <a:gd name="connsiteY1" fmla="*/ 0 h 4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0741" h="42863">
                    <a:moveTo>
                      <a:pt x="0" y="42863"/>
                    </a:moveTo>
                    <a:cubicBezTo>
                      <a:pt x="63500" y="32544"/>
                      <a:pt x="147241" y="10319"/>
                      <a:pt x="210741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xmlns="" id="{108E20B6-3FCB-4516-8723-FEC9E5483D9A}"/>
                  </a:ext>
                </a:extLst>
              </p:cNvPr>
              <p:cNvSpPr/>
              <p:nvPr/>
            </p:nvSpPr>
            <p:spPr>
              <a:xfrm>
                <a:off x="5611636" y="2296105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xmlns="" id="{6BD3BE70-0F24-44C4-A827-3A5D19EE6783}"/>
                  </a:ext>
                </a:extLst>
              </p:cNvPr>
              <p:cNvSpPr/>
              <p:nvPr/>
            </p:nvSpPr>
            <p:spPr>
              <a:xfrm rot="196292">
                <a:off x="5559074" y="2150381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xmlns="" id="{8105291B-9571-4056-BC67-D0C8164BD7B6}"/>
                  </a:ext>
                </a:extLst>
              </p:cNvPr>
              <p:cNvSpPr/>
              <p:nvPr/>
            </p:nvSpPr>
            <p:spPr>
              <a:xfrm>
                <a:off x="5524500" y="2000883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xmlns="" id="{5113EC3D-56CB-49AF-82C4-6DE726185907}"/>
                  </a:ext>
                </a:extLst>
              </p:cNvPr>
              <p:cNvSpPr/>
              <p:nvPr/>
            </p:nvSpPr>
            <p:spPr>
              <a:xfrm>
                <a:off x="5753095" y="2359819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xmlns="" id="{60C42CA0-39F0-4E26-92F0-30CC02A1DB46}"/>
                  </a:ext>
                </a:extLst>
              </p:cNvPr>
              <p:cNvSpPr/>
              <p:nvPr/>
            </p:nvSpPr>
            <p:spPr>
              <a:xfrm rot="20811594">
                <a:off x="5909063" y="2388394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xmlns="" id="{1A14FD2E-D49A-4121-A210-CE97C612F54E}"/>
                  </a:ext>
                </a:extLst>
              </p:cNvPr>
              <p:cNvSpPr/>
              <p:nvPr/>
            </p:nvSpPr>
            <p:spPr>
              <a:xfrm rot="20811594">
                <a:off x="5928060" y="2409349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xmlns="" id="{B1AF9777-DF16-42D2-BA5E-420BD65C8645}"/>
                  </a:ext>
                </a:extLst>
              </p:cNvPr>
              <p:cNvSpPr/>
              <p:nvPr/>
            </p:nvSpPr>
            <p:spPr>
              <a:xfrm rot="20811594">
                <a:off x="5901486" y="2311860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xmlns="" id="{E4D71702-574D-4E1A-B480-674142F5AE44}"/>
                  </a:ext>
                </a:extLst>
              </p:cNvPr>
              <p:cNvSpPr/>
              <p:nvPr/>
            </p:nvSpPr>
            <p:spPr>
              <a:xfrm rot="20811594">
                <a:off x="5905106" y="2354270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xmlns="" id="{57582C31-E60F-4AC3-827B-B4692182F794}"/>
                  </a:ext>
                </a:extLst>
              </p:cNvPr>
              <p:cNvSpPr/>
              <p:nvPr/>
            </p:nvSpPr>
            <p:spPr>
              <a:xfrm rot="20811594">
                <a:off x="6050029" y="2368864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xmlns="" id="{16488370-6BDA-4D0C-8CC6-0621E0D22908}"/>
                  </a:ext>
                </a:extLst>
              </p:cNvPr>
              <p:cNvSpPr/>
              <p:nvPr/>
            </p:nvSpPr>
            <p:spPr>
              <a:xfrm rot="392173">
                <a:off x="5438151" y="1581950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xmlns="" id="{3A778BB4-B8C2-4678-BA49-8E9729E8A8AE}"/>
                  </a:ext>
                </a:extLst>
              </p:cNvPr>
              <p:cNvSpPr/>
              <p:nvPr/>
            </p:nvSpPr>
            <p:spPr>
              <a:xfrm rot="443216">
                <a:off x="5405129" y="1688912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xmlns="" id="{219D7069-6C84-4639-9816-896847479316}"/>
                  </a:ext>
                </a:extLst>
              </p:cNvPr>
              <p:cNvSpPr/>
              <p:nvPr/>
            </p:nvSpPr>
            <p:spPr>
              <a:xfrm rot="699288">
                <a:off x="5542019" y="2113955"/>
                <a:ext cx="166687" cy="76200"/>
              </a:xfrm>
              <a:custGeom>
                <a:avLst/>
                <a:gdLst>
                  <a:gd name="connsiteX0" fmla="*/ 166687 w 166687"/>
                  <a:gd name="connsiteY0" fmla="*/ 0 h 76200"/>
                  <a:gd name="connsiteX1" fmla="*/ 0 w 166687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87" h="76200">
                    <a:moveTo>
                      <a:pt x="166687" y="0"/>
                    </a:moveTo>
                    <a:lnTo>
                      <a:pt x="0" y="7620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xmlns="" id="{D8298FF5-143A-435E-9E3F-F04DB33EFCFD}"/>
                  </a:ext>
                </a:extLst>
              </p:cNvPr>
              <p:cNvSpPr/>
              <p:nvPr/>
            </p:nvSpPr>
            <p:spPr>
              <a:xfrm rot="20811594">
                <a:off x="6127296" y="2370343"/>
                <a:ext cx="190500" cy="52388"/>
              </a:xfrm>
              <a:custGeom>
                <a:avLst/>
                <a:gdLst>
                  <a:gd name="connsiteX0" fmla="*/ 0 w 190500"/>
                  <a:gd name="connsiteY0" fmla="*/ 52388 h 52388"/>
                  <a:gd name="connsiteX1" fmla="*/ 190500 w 190500"/>
                  <a:gd name="connsiteY1" fmla="*/ 0 h 5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52388">
                    <a:moveTo>
                      <a:pt x="0" y="52388"/>
                    </a:moveTo>
                    <a:lnTo>
                      <a:pt x="190500" y="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xmlns="" id="{887BEF27-8CAF-47F1-ADE8-6B63049B480E}"/>
              </a:ext>
            </a:extLst>
          </p:cNvPr>
          <p:cNvGrpSpPr/>
          <p:nvPr/>
        </p:nvGrpSpPr>
        <p:grpSpPr>
          <a:xfrm>
            <a:off x="8593981" y="4940967"/>
            <a:ext cx="1716920" cy="1607857"/>
            <a:chOff x="5124288" y="5247843"/>
            <a:chExt cx="1601508" cy="1607857"/>
          </a:xfrm>
        </p:grpSpPr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xmlns="" id="{5A80E2D2-85A7-4E9D-848F-E3B180F499C8}"/>
                </a:ext>
              </a:extLst>
            </p:cNvPr>
            <p:cNvSpPr/>
            <p:nvPr/>
          </p:nvSpPr>
          <p:spPr>
            <a:xfrm rot="21093402">
              <a:off x="5655962" y="5330531"/>
              <a:ext cx="538162" cy="138367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xmlns="" id="{A82F664F-6E1A-4108-94AB-9CB982AA7B36}"/>
                </a:ext>
              </a:extLst>
            </p:cNvPr>
            <p:cNvSpPr/>
            <p:nvPr/>
          </p:nvSpPr>
          <p:spPr>
            <a:xfrm rot="2019233">
              <a:off x="5663704" y="5254192"/>
              <a:ext cx="538162" cy="160150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8C7EE55E-D916-40EE-A400-789C72DAB37D}"/>
                </a:ext>
              </a:extLst>
            </p:cNvPr>
            <p:cNvSpPr/>
            <p:nvPr/>
          </p:nvSpPr>
          <p:spPr>
            <a:xfrm rot="18129121" flipH="1">
              <a:off x="5655961" y="5254192"/>
              <a:ext cx="538162" cy="160150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xmlns="" id="{58E71DCB-9F13-47DC-814D-03F8C59C37CA}"/>
                </a:ext>
              </a:extLst>
            </p:cNvPr>
            <p:cNvSpPr/>
            <p:nvPr/>
          </p:nvSpPr>
          <p:spPr>
            <a:xfrm>
              <a:off x="6133966" y="5247843"/>
              <a:ext cx="231656" cy="2316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xmlns="" id="{87DE915B-BD13-4006-9E56-3DB19C5DE5F0}"/>
                </a:ext>
              </a:extLst>
            </p:cNvPr>
            <p:cNvSpPr/>
            <p:nvPr/>
          </p:nvSpPr>
          <p:spPr>
            <a:xfrm>
              <a:off x="5195658" y="5790714"/>
              <a:ext cx="231656" cy="2316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xmlns="" id="{40292DA4-A0DE-4911-866E-6B4313AD6797}"/>
                </a:ext>
              </a:extLst>
            </p:cNvPr>
            <p:cNvSpPr/>
            <p:nvPr/>
          </p:nvSpPr>
          <p:spPr>
            <a:xfrm>
              <a:off x="6335479" y="6404929"/>
              <a:ext cx="231656" cy="2316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xmlns="" id="{EC0B23EB-0360-43BC-9231-5E40E87C34F4}"/>
              </a:ext>
            </a:extLst>
          </p:cNvPr>
          <p:cNvGrpSpPr/>
          <p:nvPr/>
        </p:nvGrpSpPr>
        <p:grpSpPr>
          <a:xfrm>
            <a:off x="1232260" y="4110924"/>
            <a:ext cx="931882" cy="2355227"/>
            <a:chOff x="831537" y="4026877"/>
            <a:chExt cx="841648" cy="2127171"/>
          </a:xfrm>
        </p:grpSpPr>
        <p:sp useBgFill="1"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xmlns="" id="{82ACC76B-588C-4056-9433-F90DC30F4C13}"/>
                </a:ext>
              </a:extLst>
            </p:cNvPr>
            <p:cNvSpPr/>
            <p:nvPr/>
          </p:nvSpPr>
          <p:spPr>
            <a:xfrm>
              <a:off x="924956" y="5603110"/>
              <a:ext cx="651655" cy="432352"/>
            </a:xfrm>
            <a:custGeom>
              <a:avLst/>
              <a:gdLst>
                <a:gd name="connsiteX0" fmla="*/ 158551 w 687629"/>
                <a:gd name="connsiteY0" fmla="*/ 60064 h 512021"/>
                <a:gd name="connsiteX1" fmla="*/ 452636 w 687629"/>
                <a:gd name="connsiteY1" fmla="*/ 41014 h 512021"/>
                <a:gd name="connsiteX2" fmla="*/ 672901 w 687629"/>
                <a:gd name="connsiteY2" fmla="*/ 417251 h 512021"/>
                <a:gd name="connsiteX3" fmla="*/ 25201 w 687629"/>
                <a:gd name="connsiteY3" fmla="*/ 486307 h 512021"/>
                <a:gd name="connsiteX4" fmla="*/ 158551 w 687629"/>
                <a:gd name="connsiteY4" fmla="*/ 60064 h 512021"/>
                <a:gd name="connsiteX0" fmla="*/ 158551 w 687629"/>
                <a:gd name="connsiteY0" fmla="*/ 43975 h 495932"/>
                <a:gd name="connsiteX1" fmla="*/ 452636 w 687629"/>
                <a:gd name="connsiteY1" fmla="*/ 24925 h 495932"/>
                <a:gd name="connsiteX2" fmla="*/ 672901 w 687629"/>
                <a:gd name="connsiteY2" fmla="*/ 401162 h 495932"/>
                <a:gd name="connsiteX3" fmla="*/ 25201 w 687629"/>
                <a:gd name="connsiteY3" fmla="*/ 470218 h 495932"/>
                <a:gd name="connsiteX4" fmla="*/ 158551 w 687629"/>
                <a:gd name="connsiteY4" fmla="*/ 43975 h 495932"/>
                <a:gd name="connsiteX0" fmla="*/ 158551 w 687629"/>
                <a:gd name="connsiteY0" fmla="*/ 19206 h 471163"/>
                <a:gd name="connsiteX1" fmla="*/ 452636 w 687629"/>
                <a:gd name="connsiteY1" fmla="*/ 156 h 471163"/>
                <a:gd name="connsiteX2" fmla="*/ 672901 w 687629"/>
                <a:gd name="connsiteY2" fmla="*/ 376393 h 471163"/>
                <a:gd name="connsiteX3" fmla="*/ 25201 w 687629"/>
                <a:gd name="connsiteY3" fmla="*/ 445449 h 471163"/>
                <a:gd name="connsiteX4" fmla="*/ 158551 w 687629"/>
                <a:gd name="connsiteY4" fmla="*/ 19206 h 471163"/>
                <a:gd name="connsiteX0" fmla="*/ 158551 w 687629"/>
                <a:gd name="connsiteY0" fmla="*/ 19206 h 445449"/>
                <a:gd name="connsiteX1" fmla="*/ 452636 w 687629"/>
                <a:gd name="connsiteY1" fmla="*/ 156 h 445449"/>
                <a:gd name="connsiteX2" fmla="*/ 672901 w 687629"/>
                <a:gd name="connsiteY2" fmla="*/ 376393 h 445449"/>
                <a:gd name="connsiteX3" fmla="*/ 25201 w 687629"/>
                <a:gd name="connsiteY3" fmla="*/ 445449 h 445449"/>
                <a:gd name="connsiteX4" fmla="*/ 158551 w 687629"/>
                <a:gd name="connsiteY4" fmla="*/ 19206 h 445449"/>
                <a:gd name="connsiteX0" fmla="*/ 158551 w 687629"/>
                <a:gd name="connsiteY0" fmla="*/ 19206 h 445449"/>
                <a:gd name="connsiteX1" fmla="*/ 452636 w 687629"/>
                <a:gd name="connsiteY1" fmla="*/ 156 h 445449"/>
                <a:gd name="connsiteX2" fmla="*/ 672901 w 687629"/>
                <a:gd name="connsiteY2" fmla="*/ 376393 h 445449"/>
                <a:gd name="connsiteX3" fmla="*/ 25201 w 687629"/>
                <a:gd name="connsiteY3" fmla="*/ 445449 h 445449"/>
                <a:gd name="connsiteX4" fmla="*/ 158551 w 687629"/>
                <a:gd name="connsiteY4" fmla="*/ 19206 h 445449"/>
                <a:gd name="connsiteX0" fmla="*/ 158551 w 687629"/>
                <a:gd name="connsiteY0" fmla="*/ 19206 h 432352"/>
                <a:gd name="connsiteX1" fmla="*/ 452636 w 687629"/>
                <a:gd name="connsiteY1" fmla="*/ 156 h 432352"/>
                <a:gd name="connsiteX2" fmla="*/ 672901 w 687629"/>
                <a:gd name="connsiteY2" fmla="*/ 376393 h 432352"/>
                <a:gd name="connsiteX3" fmla="*/ 25201 w 687629"/>
                <a:gd name="connsiteY3" fmla="*/ 432352 h 432352"/>
                <a:gd name="connsiteX4" fmla="*/ 158551 w 687629"/>
                <a:gd name="connsiteY4" fmla="*/ 19206 h 432352"/>
                <a:gd name="connsiteX0" fmla="*/ 144268 w 673346"/>
                <a:gd name="connsiteY0" fmla="*/ 19206 h 432352"/>
                <a:gd name="connsiteX1" fmla="*/ 438353 w 673346"/>
                <a:gd name="connsiteY1" fmla="*/ 156 h 432352"/>
                <a:gd name="connsiteX2" fmla="*/ 658618 w 673346"/>
                <a:gd name="connsiteY2" fmla="*/ 376393 h 432352"/>
                <a:gd name="connsiteX3" fmla="*/ 10918 w 673346"/>
                <a:gd name="connsiteY3" fmla="*/ 432352 h 432352"/>
                <a:gd name="connsiteX4" fmla="*/ 144268 w 673346"/>
                <a:gd name="connsiteY4" fmla="*/ 19206 h 432352"/>
                <a:gd name="connsiteX0" fmla="*/ 144268 w 666612"/>
                <a:gd name="connsiteY0" fmla="*/ 19206 h 432352"/>
                <a:gd name="connsiteX1" fmla="*/ 438353 w 666612"/>
                <a:gd name="connsiteY1" fmla="*/ 156 h 432352"/>
                <a:gd name="connsiteX2" fmla="*/ 651475 w 666612"/>
                <a:gd name="connsiteY2" fmla="*/ 389490 h 432352"/>
                <a:gd name="connsiteX3" fmla="*/ 10918 w 666612"/>
                <a:gd name="connsiteY3" fmla="*/ 432352 h 432352"/>
                <a:gd name="connsiteX4" fmla="*/ 144268 w 666612"/>
                <a:gd name="connsiteY4" fmla="*/ 19206 h 432352"/>
                <a:gd name="connsiteX0" fmla="*/ 144268 w 651655"/>
                <a:gd name="connsiteY0" fmla="*/ 19206 h 432352"/>
                <a:gd name="connsiteX1" fmla="*/ 438353 w 651655"/>
                <a:gd name="connsiteY1" fmla="*/ 156 h 432352"/>
                <a:gd name="connsiteX2" fmla="*/ 651475 w 651655"/>
                <a:gd name="connsiteY2" fmla="*/ 389490 h 432352"/>
                <a:gd name="connsiteX3" fmla="*/ 10918 w 651655"/>
                <a:gd name="connsiteY3" fmla="*/ 432352 h 432352"/>
                <a:gd name="connsiteX4" fmla="*/ 144268 w 651655"/>
                <a:gd name="connsiteY4" fmla="*/ 19206 h 4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655" h="432352">
                  <a:moveTo>
                    <a:pt x="144268" y="19206"/>
                  </a:moveTo>
                  <a:cubicBezTo>
                    <a:pt x="258369" y="4522"/>
                    <a:pt x="340721" y="-1034"/>
                    <a:pt x="438353" y="156"/>
                  </a:cubicBezTo>
                  <a:cubicBezTo>
                    <a:pt x="524078" y="59687"/>
                    <a:pt x="657230" y="254553"/>
                    <a:pt x="651475" y="389490"/>
                  </a:cubicBezTo>
                  <a:cubicBezTo>
                    <a:pt x="594523" y="399412"/>
                    <a:pt x="233962" y="412905"/>
                    <a:pt x="10918" y="432352"/>
                  </a:cubicBezTo>
                  <a:cubicBezTo>
                    <a:pt x="-34723" y="348215"/>
                    <a:pt x="73029" y="93422"/>
                    <a:pt x="144268" y="19206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xmlns="" id="{97788A96-D9E5-43DD-9B47-746D0FD321FA}"/>
                </a:ext>
              </a:extLst>
            </p:cNvPr>
            <p:cNvSpPr/>
            <p:nvPr/>
          </p:nvSpPr>
          <p:spPr>
            <a:xfrm>
              <a:off x="1072795" y="5015818"/>
              <a:ext cx="285750" cy="645494"/>
            </a:xfrm>
            <a:custGeom>
              <a:avLst/>
              <a:gdLst>
                <a:gd name="connsiteX0" fmla="*/ 4533 w 294979"/>
                <a:gd name="connsiteY0" fmla="*/ 32520 h 626363"/>
                <a:gd name="connsiteX1" fmla="*/ 164077 w 294979"/>
                <a:gd name="connsiteY1" fmla="*/ 26567 h 626363"/>
                <a:gd name="connsiteX2" fmla="*/ 196224 w 294979"/>
                <a:gd name="connsiteY2" fmla="*/ 198017 h 626363"/>
                <a:gd name="connsiteX3" fmla="*/ 290283 w 294979"/>
                <a:gd name="connsiteY3" fmla="*/ 581398 h 626363"/>
                <a:gd name="connsiteX4" fmla="*/ 31917 w 294979"/>
                <a:gd name="connsiteY4" fmla="*/ 590923 h 626363"/>
                <a:gd name="connsiteX5" fmla="*/ 41442 w 294979"/>
                <a:gd name="connsiteY5" fmla="*/ 331367 h 626363"/>
                <a:gd name="connsiteX6" fmla="*/ 4533 w 294979"/>
                <a:gd name="connsiteY6" fmla="*/ 32520 h 626363"/>
                <a:gd name="connsiteX0" fmla="*/ 4533 w 295291"/>
                <a:gd name="connsiteY0" fmla="*/ 34061 h 626248"/>
                <a:gd name="connsiteX1" fmla="*/ 164077 w 295291"/>
                <a:gd name="connsiteY1" fmla="*/ 28108 h 626248"/>
                <a:gd name="connsiteX2" fmla="*/ 199796 w 295291"/>
                <a:gd name="connsiteY2" fmla="*/ 225751 h 626248"/>
                <a:gd name="connsiteX3" fmla="*/ 290283 w 295291"/>
                <a:gd name="connsiteY3" fmla="*/ 582939 h 626248"/>
                <a:gd name="connsiteX4" fmla="*/ 31917 w 295291"/>
                <a:gd name="connsiteY4" fmla="*/ 592464 h 626248"/>
                <a:gd name="connsiteX5" fmla="*/ 41442 w 295291"/>
                <a:gd name="connsiteY5" fmla="*/ 332908 h 626248"/>
                <a:gd name="connsiteX6" fmla="*/ 4533 w 295291"/>
                <a:gd name="connsiteY6" fmla="*/ 34061 h 626248"/>
                <a:gd name="connsiteX0" fmla="*/ 5342 w 296005"/>
                <a:gd name="connsiteY0" fmla="*/ 40951 h 633138"/>
                <a:gd name="connsiteX1" fmla="*/ 179174 w 296005"/>
                <a:gd name="connsiteY1" fmla="*/ 23092 h 633138"/>
                <a:gd name="connsiteX2" fmla="*/ 200605 w 296005"/>
                <a:gd name="connsiteY2" fmla="*/ 232641 h 633138"/>
                <a:gd name="connsiteX3" fmla="*/ 291092 w 296005"/>
                <a:gd name="connsiteY3" fmla="*/ 589829 h 633138"/>
                <a:gd name="connsiteX4" fmla="*/ 32726 w 296005"/>
                <a:gd name="connsiteY4" fmla="*/ 599354 h 633138"/>
                <a:gd name="connsiteX5" fmla="*/ 42251 w 296005"/>
                <a:gd name="connsiteY5" fmla="*/ 339798 h 633138"/>
                <a:gd name="connsiteX6" fmla="*/ 5342 w 296005"/>
                <a:gd name="connsiteY6" fmla="*/ 40951 h 633138"/>
                <a:gd name="connsiteX0" fmla="*/ 5342 w 291092"/>
                <a:gd name="connsiteY0" fmla="*/ 40951 h 633138"/>
                <a:gd name="connsiteX1" fmla="*/ 179174 w 291092"/>
                <a:gd name="connsiteY1" fmla="*/ 23092 h 633138"/>
                <a:gd name="connsiteX2" fmla="*/ 200605 w 291092"/>
                <a:gd name="connsiteY2" fmla="*/ 232641 h 633138"/>
                <a:gd name="connsiteX3" fmla="*/ 291092 w 291092"/>
                <a:gd name="connsiteY3" fmla="*/ 589829 h 633138"/>
                <a:gd name="connsiteX4" fmla="*/ 32726 w 291092"/>
                <a:gd name="connsiteY4" fmla="*/ 599354 h 633138"/>
                <a:gd name="connsiteX5" fmla="*/ 42251 w 291092"/>
                <a:gd name="connsiteY5" fmla="*/ 339798 h 633138"/>
                <a:gd name="connsiteX6" fmla="*/ 5342 w 291092"/>
                <a:gd name="connsiteY6" fmla="*/ 40951 h 633138"/>
                <a:gd name="connsiteX0" fmla="*/ 5342 w 291092"/>
                <a:gd name="connsiteY0" fmla="*/ 40951 h 633138"/>
                <a:gd name="connsiteX1" fmla="*/ 179174 w 291092"/>
                <a:gd name="connsiteY1" fmla="*/ 23092 h 633138"/>
                <a:gd name="connsiteX2" fmla="*/ 200605 w 291092"/>
                <a:gd name="connsiteY2" fmla="*/ 232641 h 633138"/>
                <a:gd name="connsiteX3" fmla="*/ 291092 w 291092"/>
                <a:gd name="connsiteY3" fmla="*/ 589829 h 633138"/>
                <a:gd name="connsiteX4" fmla="*/ 32726 w 291092"/>
                <a:gd name="connsiteY4" fmla="*/ 599354 h 633138"/>
                <a:gd name="connsiteX5" fmla="*/ 42251 w 291092"/>
                <a:gd name="connsiteY5" fmla="*/ 339798 h 633138"/>
                <a:gd name="connsiteX6" fmla="*/ 5342 w 291092"/>
                <a:gd name="connsiteY6" fmla="*/ 40951 h 633138"/>
                <a:gd name="connsiteX0" fmla="*/ 5466 w 291216"/>
                <a:gd name="connsiteY0" fmla="*/ 40951 h 641009"/>
                <a:gd name="connsiteX1" fmla="*/ 179298 w 291216"/>
                <a:gd name="connsiteY1" fmla="*/ 23092 h 641009"/>
                <a:gd name="connsiteX2" fmla="*/ 200729 w 291216"/>
                <a:gd name="connsiteY2" fmla="*/ 232641 h 641009"/>
                <a:gd name="connsiteX3" fmla="*/ 291216 w 291216"/>
                <a:gd name="connsiteY3" fmla="*/ 589829 h 641009"/>
                <a:gd name="connsiteX4" fmla="*/ 29278 w 291216"/>
                <a:gd name="connsiteY4" fmla="*/ 613641 h 641009"/>
                <a:gd name="connsiteX5" fmla="*/ 42375 w 291216"/>
                <a:gd name="connsiteY5" fmla="*/ 339798 h 641009"/>
                <a:gd name="connsiteX6" fmla="*/ 5466 w 291216"/>
                <a:gd name="connsiteY6" fmla="*/ 40951 h 641009"/>
                <a:gd name="connsiteX0" fmla="*/ 5466 w 291216"/>
                <a:gd name="connsiteY0" fmla="*/ 40951 h 641009"/>
                <a:gd name="connsiteX1" fmla="*/ 179298 w 291216"/>
                <a:gd name="connsiteY1" fmla="*/ 23092 h 641009"/>
                <a:gd name="connsiteX2" fmla="*/ 200729 w 291216"/>
                <a:gd name="connsiteY2" fmla="*/ 232641 h 641009"/>
                <a:gd name="connsiteX3" fmla="*/ 291216 w 291216"/>
                <a:gd name="connsiteY3" fmla="*/ 589829 h 641009"/>
                <a:gd name="connsiteX4" fmla="*/ 29278 w 291216"/>
                <a:gd name="connsiteY4" fmla="*/ 613641 h 641009"/>
                <a:gd name="connsiteX5" fmla="*/ 42375 w 291216"/>
                <a:gd name="connsiteY5" fmla="*/ 339798 h 641009"/>
                <a:gd name="connsiteX6" fmla="*/ 5466 w 291216"/>
                <a:gd name="connsiteY6" fmla="*/ 40951 h 641009"/>
                <a:gd name="connsiteX0" fmla="*/ 0 w 285750"/>
                <a:gd name="connsiteY0" fmla="*/ 40951 h 641009"/>
                <a:gd name="connsiteX1" fmla="*/ 173832 w 285750"/>
                <a:gd name="connsiteY1" fmla="*/ 23092 h 641009"/>
                <a:gd name="connsiteX2" fmla="*/ 195263 w 285750"/>
                <a:gd name="connsiteY2" fmla="*/ 232641 h 641009"/>
                <a:gd name="connsiteX3" fmla="*/ 285750 w 285750"/>
                <a:gd name="connsiteY3" fmla="*/ 589829 h 641009"/>
                <a:gd name="connsiteX4" fmla="*/ 23812 w 285750"/>
                <a:gd name="connsiteY4" fmla="*/ 613641 h 641009"/>
                <a:gd name="connsiteX5" fmla="*/ 36909 w 285750"/>
                <a:gd name="connsiteY5" fmla="*/ 339798 h 641009"/>
                <a:gd name="connsiteX6" fmla="*/ 0 w 285750"/>
                <a:gd name="connsiteY6" fmla="*/ 40951 h 641009"/>
                <a:gd name="connsiteX0" fmla="*/ 0 w 285750"/>
                <a:gd name="connsiteY0" fmla="*/ 40951 h 645494"/>
                <a:gd name="connsiteX1" fmla="*/ 173832 w 285750"/>
                <a:gd name="connsiteY1" fmla="*/ 23092 h 645494"/>
                <a:gd name="connsiteX2" fmla="*/ 195263 w 285750"/>
                <a:gd name="connsiteY2" fmla="*/ 232641 h 645494"/>
                <a:gd name="connsiteX3" fmla="*/ 285750 w 285750"/>
                <a:gd name="connsiteY3" fmla="*/ 589829 h 645494"/>
                <a:gd name="connsiteX4" fmla="*/ 8334 w 285750"/>
                <a:gd name="connsiteY4" fmla="*/ 620785 h 645494"/>
                <a:gd name="connsiteX5" fmla="*/ 36909 w 285750"/>
                <a:gd name="connsiteY5" fmla="*/ 339798 h 645494"/>
                <a:gd name="connsiteX6" fmla="*/ 0 w 285750"/>
                <a:gd name="connsiteY6" fmla="*/ 40951 h 645494"/>
                <a:gd name="connsiteX0" fmla="*/ 0 w 285750"/>
                <a:gd name="connsiteY0" fmla="*/ 40951 h 645494"/>
                <a:gd name="connsiteX1" fmla="*/ 173832 w 285750"/>
                <a:gd name="connsiteY1" fmla="*/ 23092 h 645494"/>
                <a:gd name="connsiteX2" fmla="*/ 195263 w 285750"/>
                <a:gd name="connsiteY2" fmla="*/ 232641 h 645494"/>
                <a:gd name="connsiteX3" fmla="*/ 285750 w 285750"/>
                <a:gd name="connsiteY3" fmla="*/ 589829 h 645494"/>
                <a:gd name="connsiteX4" fmla="*/ 8334 w 285750"/>
                <a:gd name="connsiteY4" fmla="*/ 620785 h 645494"/>
                <a:gd name="connsiteX5" fmla="*/ 36909 w 285750"/>
                <a:gd name="connsiteY5" fmla="*/ 339798 h 645494"/>
                <a:gd name="connsiteX6" fmla="*/ 0 w 285750"/>
                <a:gd name="connsiteY6" fmla="*/ 40951 h 64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0" h="645494">
                  <a:moveTo>
                    <a:pt x="0" y="40951"/>
                  </a:moveTo>
                  <a:cubicBezTo>
                    <a:pt x="22821" y="-11833"/>
                    <a:pt x="141288" y="-8856"/>
                    <a:pt x="173832" y="23092"/>
                  </a:cubicBezTo>
                  <a:cubicBezTo>
                    <a:pt x="206376" y="55040"/>
                    <a:pt x="181373" y="131041"/>
                    <a:pt x="195263" y="232641"/>
                  </a:cubicBezTo>
                  <a:cubicBezTo>
                    <a:pt x="209153" y="334241"/>
                    <a:pt x="201811" y="415601"/>
                    <a:pt x="285750" y="589829"/>
                  </a:cubicBezTo>
                  <a:cubicBezTo>
                    <a:pt x="257770" y="650948"/>
                    <a:pt x="49807" y="662457"/>
                    <a:pt x="8334" y="620785"/>
                  </a:cubicBezTo>
                  <a:cubicBezTo>
                    <a:pt x="28774" y="493388"/>
                    <a:pt x="38298" y="436437"/>
                    <a:pt x="36909" y="339798"/>
                  </a:cubicBezTo>
                  <a:cubicBezTo>
                    <a:pt x="35520" y="243159"/>
                    <a:pt x="11707" y="118738"/>
                    <a:pt x="0" y="40951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xmlns="" id="{A022E9A9-D4A0-46C7-AF77-C860F9955052}"/>
                </a:ext>
              </a:extLst>
            </p:cNvPr>
            <p:cNvSpPr/>
            <p:nvPr/>
          </p:nvSpPr>
          <p:spPr>
            <a:xfrm>
              <a:off x="969095" y="4920286"/>
              <a:ext cx="381678" cy="169008"/>
            </a:xfrm>
            <a:custGeom>
              <a:avLst/>
              <a:gdLst>
                <a:gd name="connsiteX0" fmla="*/ 94176 w 381678"/>
                <a:gd name="connsiteY0" fmla="*/ 7894 h 169008"/>
                <a:gd name="connsiteX1" fmla="*/ 117 w 381678"/>
                <a:gd name="connsiteY1" fmla="*/ 57900 h 169008"/>
                <a:gd name="connsiteX2" fmla="*/ 108464 w 381678"/>
                <a:gd name="connsiteY2" fmla="*/ 156722 h 169008"/>
                <a:gd name="connsiteX3" fmla="*/ 281104 w 381678"/>
                <a:gd name="connsiteY3" fmla="*/ 151960 h 169008"/>
                <a:gd name="connsiteX4" fmla="*/ 375164 w 381678"/>
                <a:gd name="connsiteY4" fmla="*/ 16229 h 169008"/>
                <a:gd name="connsiteX5" fmla="*/ 94176 w 381678"/>
                <a:gd name="connsiteY5" fmla="*/ 7894 h 1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678" h="169008">
                  <a:moveTo>
                    <a:pt x="94176" y="7894"/>
                  </a:moveTo>
                  <a:cubicBezTo>
                    <a:pt x="31668" y="14839"/>
                    <a:pt x="-2264" y="33095"/>
                    <a:pt x="117" y="57900"/>
                  </a:cubicBezTo>
                  <a:cubicBezTo>
                    <a:pt x="2498" y="82705"/>
                    <a:pt x="61633" y="141045"/>
                    <a:pt x="108464" y="156722"/>
                  </a:cubicBezTo>
                  <a:cubicBezTo>
                    <a:pt x="155295" y="172399"/>
                    <a:pt x="236654" y="175376"/>
                    <a:pt x="281104" y="151960"/>
                  </a:cubicBezTo>
                  <a:cubicBezTo>
                    <a:pt x="325554" y="128544"/>
                    <a:pt x="404930" y="41431"/>
                    <a:pt x="375164" y="16229"/>
                  </a:cubicBezTo>
                  <a:cubicBezTo>
                    <a:pt x="345398" y="-8973"/>
                    <a:pt x="156684" y="949"/>
                    <a:pt x="94176" y="7894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xmlns="" id="{1D7515DD-D954-45B4-82C0-C8D6EBC795CF}"/>
                </a:ext>
              </a:extLst>
            </p:cNvPr>
            <p:cNvSpPr/>
            <p:nvPr/>
          </p:nvSpPr>
          <p:spPr>
            <a:xfrm>
              <a:off x="831537" y="4437126"/>
              <a:ext cx="551386" cy="530603"/>
            </a:xfrm>
            <a:custGeom>
              <a:avLst/>
              <a:gdLst>
                <a:gd name="connsiteX0" fmla="*/ 42428 w 550740"/>
                <a:gd name="connsiteY0" fmla="*/ 26318 h 528436"/>
                <a:gd name="connsiteX1" fmla="*/ 41237 w 550740"/>
                <a:gd name="connsiteY1" fmla="*/ 193006 h 528436"/>
                <a:gd name="connsiteX2" fmla="*/ 217450 w 550740"/>
                <a:gd name="connsiteY2" fmla="*/ 502568 h 528436"/>
                <a:gd name="connsiteX3" fmla="*/ 444859 w 550740"/>
                <a:gd name="connsiteY3" fmla="*/ 493043 h 528436"/>
                <a:gd name="connsiteX4" fmla="*/ 421046 w 550740"/>
                <a:gd name="connsiteY4" fmla="*/ 345406 h 528436"/>
                <a:gd name="connsiteX5" fmla="*/ 522250 w 550740"/>
                <a:gd name="connsiteY5" fmla="*/ 133474 h 528436"/>
                <a:gd name="connsiteX6" fmla="*/ 507962 w 550740"/>
                <a:gd name="connsiteY6" fmla="*/ 10840 h 528436"/>
                <a:gd name="connsiteX7" fmla="*/ 42428 w 550740"/>
                <a:gd name="connsiteY7" fmla="*/ 26318 h 528436"/>
                <a:gd name="connsiteX0" fmla="*/ 42428 w 550740"/>
                <a:gd name="connsiteY0" fmla="*/ 26318 h 542918"/>
                <a:gd name="connsiteX1" fmla="*/ 41237 w 550740"/>
                <a:gd name="connsiteY1" fmla="*/ 193006 h 542918"/>
                <a:gd name="connsiteX2" fmla="*/ 217450 w 550740"/>
                <a:gd name="connsiteY2" fmla="*/ 502568 h 542918"/>
                <a:gd name="connsiteX3" fmla="*/ 444859 w 550740"/>
                <a:gd name="connsiteY3" fmla="*/ 493043 h 542918"/>
                <a:gd name="connsiteX4" fmla="*/ 421046 w 550740"/>
                <a:gd name="connsiteY4" fmla="*/ 345406 h 542918"/>
                <a:gd name="connsiteX5" fmla="*/ 522250 w 550740"/>
                <a:gd name="connsiteY5" fmla="*/ 133474 h 542918"/>
                <a:gd name="connsiteX6" fmla="*/ 507962 w 550740"/>
                <a:gd name="connsiteY6" fmla="*/ 10840 h 542918"/>
                <a:gd name="connsiteX7" fmla="*/ 42428 w 550740"/>
                <a:gd name="connsiteY7" fmla="*/ 26318 h 542918"/>
                <a:gd name="connsiteX0" fmla="*/ 42428 w 550740"/>
                <a:gd name="connsiteY0" fmla="*/ 26318 h 527694"/>
                <a:gd name="connsiteX1" fmla="*/ 41237 w 550740"/>
                <a:gd name="connsiteY1" fmla="*/ 193006 h 527694"/>
                <a:gd name="connsiteX2" fmla="*/ 217450 w 550740"/>
                <a:gd name="connsiteY2" fmla="*/ 502568 h 527694"/>
                <a:gd name="connsiteX3" fmla="*/ 444859 w 550740"/>
                <a:gd name="connsiteY3" fmla="*/ 493043 h 527694"/>
                <a:gd name="connsiteX4" fmla="*/ 421046 w 550740"/>
                <a:gd name="connsiteY4" fmla="*/ 345406 h 527694"/>
                <a:gd name="connsiteX5" fmla="*/ 522250 w 550740"/>
                <a:gd name="connsiteY5" fmla="*/ 133474 h 527694"/>
                <a:gd name="connsiteX6" fmla="*/ 507962 w 550740"/>
                <a:gd name="connsiteY6" fmla="*/ 10840 h 527694"/>
                <a:gd name="connsiteX7" fmla="*/ 42428 w 550740"/>
                <a:gd name="connsiteY7" fmla="*/ 26318 h 527694"/>
                <a:gd name="connsiteX0" fmla="*/ 46062 w 554374"/>
                <a:gd name="connsiteY0" fmla="*/ 26318 h 527694"/>
                <a:gd name="connsiteX1" fmla="*/ 44871 w 554374"/>
                <a:gd name="connsiteY1" fmla="*/ 193006 h 527694"/>
                <a:gd name="connsiteX2" fmla="*/ 221084 w 554374"/>
                <a:gd name="connsiteY2" fmla="*/ 502568 h 527694"/>
                <a:gd name="connsiteX3" fmla="*/ 448493 w 554374"/>
                <a:gd name="connsiteY3" fmla="*/ 493043 h 527694"/>
                <a:gd name="connsiteX4" fmla="*/ 424680 w 554374"/>
                <a:gd name="connsiteY4" fmla="*/ 345406 h 527694"/>
                <a:gd name="connsiteX5" fmla="*/ 525884 w 554374"/>
                <a:gd name="connsiteY5" fmla="*/ 133474 h 527694"/>
                <a:gd name="connsiteX6" fmla="*/ 511596 w 554374"/>
                <a:gd name="connsiteY6" fmla="*/ 10840 h 527694"/>
                <a:gd name="connsiteX7" fmla="*/ 46062 w 554374"/>
                <a:gd name="connsiteY7" fmla="*/ 26318 h 527694"/>
                <a:gd name="connsiteX0" fmla="*/ 46062 w 554374"/>
                <a:gd name="connsiteY0" fmla="*/ 26318 h 527694"/>
                <a:gd name="connsiteX1" fmla="*/ 44871 w 554374"/>
                <a:gd name="connsiteY1" fmla="*/ 193006 h 527694"/>
                <a:gd name="connsiteX2" fmla="*/ 221084 w 554374"/>
                <a:gd name="connsiteY2" fmla="*/ 502568 h 527694"/>
                <a:gd name="connsiteX3" fmla="*/ 448493 w 554374"/>
                <a:gd name="connsiteY3" fmla="*/ 493043 h 527694"/>
                <a:gd name="connsiteX4" fmla="*/ 424680 w 554374"/>
                <a:gd name="connsiteY4" fmla="*/ 345406 h 527694"/>
                <a:gd name="connsiteX5" fmla="*/ 525884 w 554374"/>
                <a:gd name="connsiteY5" fmla="*/ 133474 h 527694"/>
                <a:gd name="connsiteX6" fmla="*/ 511596 w 554374"/>
                <a:gd name="connsiteY6" fmla="*/ 10840 h 527694"/>
                <a:gd name="connsiteX7" fmla="*/ 46062 w 554374"/>
                <a:gd name="connsiteY7" fmla="*/ 26318 h 527694"/>
                <a:gd name="connsiteX0" fmla="*/ 46062 w 557000"/>
                <a:gd name="connsiteY0" fmla="*/ 26318 h 527694"/>
                <a:gd name="connsiteX1" fmla="*/ 44871 w 557000"/>
                <a:gd name="connsiteY1" fmla="*/ 193006 h 527694"/>
                <a:gd name="connsiteX2" fmla="*/ 221084 w 557000"/>
                <a:gd name="connsiteY2" fmla="*/ 502568 h 527694"/>
                <a:gd name="connsiteX3" fmla="*/ 448493 w 557000"/>
                <a:gd name="connsiteY3" fmla="*/ 493043 h 527694"/>
                <a:gd name="connsiteX4" fmla="*/ 424680 w 557000"/>
                <a:gd name="connsiteY4" fmla="*/ 345406 h 527694"/>
                <a:gd name="connsiteX5" fmla="*/ 525884 w 557000"/>
                <a:gd name="connsiteY5" fmla="*/ 133474 h 527694"/>
                <a:gd name="connsiteX6" fmla="*/ 511596 w 557000"/>
                <a:gd name="connsiteY6" fmla="*/ 10840 h 527694"/>
                <a:gd name="connsiteX7" fmla="*/ 46062 w 557000"/>
                <a:gd name="connsiteY7" fmla="*/ 26318 h 527694"/>
                <a:gd name="connsiteX0" fmla="*/ 46062 w 557000"/>
                <a:gd name="connsiteY0" fmla="*/ 26318 h 527694"/>
                <a:gd name="connsiteX1" fmla="*/ 44871 w 557000"/>
                <a:gd name="connsiteY1" fmla="*/ 193006 h 527694"/>
                <a:gd name="connsiteX2" fmla="*/ 221084 w 557000"/>
                <a:gd name="connsiteY2" fmla="*/ 502568 h 527694"/>
                <a:gd name="connsiteX3" fmla="*/ 448493 w 557000"/>
                <a:gd name="connsiteY3" fmla="*/ 493043 h 527694"/>
                <a:gd name="connsiteX4" fmla="*/ 424680 w 557000"/>
                <a:gd name="connsiteY4" fmla="*/ 345406 h 527694"/>
                <a:gd name="connsiteX5" fmla="*/ 525884 w 557000"/>
                <a:gd name="connsiteY5" fmla="*/ 133474 h 527694"/>
                <a:gd name="connsiteX6" fmla="*/ 511596 w 557000"/>
                <a:gd name="connsiteY6" fmla="*/ 10840 h 527694"/>
                <a:gd name="connsiteX7" fmla="*/ 46062 w 557000"/>
                <a:gd name="connsiteY7" fmla="*/ 26318 h 527694"/>
                <a:gd name="connsiteX0" fmla="*/ 46062 w 548086"/>
                <a:gd name="connsiteY0" fmla="*/ 30281 h 531657"/>
                <a:gd name="connsiteX1" fmla="*/ 44871 w 548086"/>
                <a:gd name="connsiteY1" fmla="*/ 196969 h 531657"/>
                <a:gd name="connsiteX2" fmla="*/ 221084 w 548086"/>
                <a:gd name="connsiteY2" fmla="*/ 506531 h 531657"/>
                <a:gd name="connsiteX3" fmla="*/ 448493 w 548086"/>
                <a:gd name="connsiteY3" fmla="*/ 497006 h 531657"/>
                <a:gd name="connsiteX4" fmla="*/ 424680 w 548086"/>
                <a:gd name="connsiteY4" fmla="*/ 349369 h 531657"/>
                <a:gd name="connsiteX5" fmla="*/ 502071 w 548086"/>
                <a:gd name="connsiteY5" fmla="*/ 189825 h 531657"/>
                <a:gd name="connsiteX6" fmla="*/ 511596 w 548086"/>
                <a:gd name="connsiteY6" fmla="*/ 14803 h 531657"/>
                <a:gd name="connsiteX7" fmla="*/ 46062 w 548086"/>
                <a:gd name="connsiteY7" fmla="*/ 30281 h 531657"/>
                <a:gd name="connsiteX0" fmla="*/ 46062 w 551798"/>
                <a:gd name="connsiteY0" fmla="*/ 30281 h 531657"/>
                <a:gd name="connsiteX1" fmla="*/ 44871 w 551798"/>
                <a:gd name="connsiteY1" fmla="*/ 196969 h 531657"/>
                <a:gd name="connsiteX2" fmla="*/ 221084 w 551798"/>
                <a:gd name="connsiteY2" fmla="*/ 506531 h 531657"/>
                <a:gd name="connsiteX3" fmla="*/ 448493 w 551798"/>
                <a:gd name="connsiteY3" fmla="*/ 497006 h 531657"/>
                <a:gd name="connsiteX4" fmla="*/ 424680 w 551798"/>
                <a:gd name="connsiteY4" fmla="*/ 349369 h 531657"/>
                <a:gd name="connsiteX5" fmla="*/ 502071 w 551798"/>
                <a:gd name="connsiteY5" fmla="*/ 189825 h 531657"/>
                <a:gd name="connsiteX6" fmla="*/ 511596 w 551798"/>
                <a:gd name="connsiteY6" fmla="*/ 14803 h 531657"/>
                <a:gd name="connsiteX7" fmla="*/ 46062 w 551798"/>
                <a:gd name="connsiteY7" fmla="*/ 30281 h 531657"/>
                <a:gd name="connsiteX0" fmla="*/ 46062 w 551798"/>
                <a:gd name="connsiteY0" fmla="*/ 30281 h 531657"/>
                <a:gd name="connsiteX1" fmla="*/ 44871 w 551798"/>
                <a:gd name="connsiteY1" fmla="*/ 196969 h 531657"/>
                <a:gd name="connsiteX2" fmla="*/ 221084 w 551798"/>
                <a:gd name="connsiteY2" fmla="*/ 506531 h 531657"/>
                <a:gd name="connsiteX3" fmla="*/ 448493 w 551798"/>
                <a:gd name="connsiteY3" fmla="*/ 497006 h 531657"/>
                <a:gd name="connsiteX4" fmla="*/ 424680 w 551798"/>
                <a:gd name="connsiteY4" fmla="*/ 349369 h 531657"/>
                <a:gd name="connsiteX5" fmla="*/ 502071 w 551798"/>
                <a:gd name="connsiteY5" fmla="*/ 189825 h 531657"/>
                <a:gd name="connsiteX6" fmla="*/ 511596 w 551798"/>
                <a:gd name="connsiteY6" fmla="*/ 14803 h 531657"/>
                <a:gd name="connsiteX7" fmla="*/ 46062 w 551798"/>
                <a:gd name="connsiteY7" fmla="*/ 30281 h 531657"/>
                <a:gd name="connsiteX0" fmla="*/ 46062 w 551798"/>
                <a:gd name="connsiteY0" fmla="*/ 30281 h 532086"/>
                <a:gd name="connsiteX1" fmla="*/ 44871 w 551798"/>
                <a:gd name="connsiteY1" fmla="*/ 196969 h 532086"/>
                <a:gd name="connsiteX2" fmla="*/ 221084 w 551798"/>
                <a:gd name="connsiteY2" fmla="*/ 506531 h 532086"/>
                <a:gd name="connsiteX3" fmla="*/ 448493 w 551798"/>
                <a:gd name="connsiteY3" fmla="*/ 497006 h 532086"/>
                <a:gd name="connsiteX4" fmla="*/ 436586 w 551798"/>
                <a:gd name="connsiteY4" fmla="*/ 339844 h 532086"/>
                <a:gd name="connsiteX5" fmla="*/ 502071 w 551798"/>
                <a:gd name="connsiteY5" fmla="*/ 189825 h 532086"/>
                <a:gd name="connsiteX6" fmla="*/ 511596 w 551798"/>
                <a:gd name="connsiteY6" fmla="*/ 14803 h 532086"/>
                <a:gd name="connsiteX7" fmla="*/ 46062 w 551798"/>
                <a:gd name="connsiteY7" fmla="*/ 30281 h 532086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394 w 555355"/>
                <a:gd name="connsiteY0" fmla="*/ 30281 h 534178"/>
                <a:gd name="connsiteX1" fmla="*/ 45203 w 555355"/>
                <a:gd name="connsiteY1" fmla="*/ 196969 h 534178"/>
                <a:gd name="connsiteX2" fmla="*/ 221416 w 555355"/>
                <a:gd name="connsiteY2" fmla="*/ 506531 h 534178"/>
                <a:gd name="connsiteX3" fmla="*/ 432156 w 555355"/>
                <a:gd name="connsiteY3" fmla="*/ 502959 h 534178"/>
                <a:gd name="connsiteX4" fmla="*/ 436918 w 555355"/>
                <a:gd name="connsiteY4" fmla="*/ 339844 h 534178"/>
                <a:gd name="connsiteX5" fmla="*/ 502403 w 555355"/>
                <a:gd name="connsiteY5" fmla="*/ 189825 h 534178"/>
                <a:gd name="connsiteX6" fmla="*/ 516690 w 555355"/>
                <a:gd name="connsiteY6" fmla="*/ 14803 h 534178"/>
                <a:gd name="connsiteX7" fmla="*/ 46394 w 555355"/>
                <a:gd name="connsiteY7" fmla="*/ 30281 h 534178"/>
                <a:gd name="connsiteX0" fmla="*/ 46394 w 555355"/>
                <a:gd name="connsiteY0" fmla="*/ 30281 h 534178"/>
                <a:gd name="connsiteX1" fmla="*/ 45203 w 555355"/>
                <a:gd name="connsiteY1" fmla="*/ 196969 h 534178"/>
                <a:gd name="connsiteX2" fmla="*/ 221416 w 555355"/>
                <a:gd name="connsiteY2" fmla="*/ 506531 h 534178"/>
                <a:gd name="connsiteX3" fmla="*/ 432156 w 555355"/>
                <a:gd name="connsiteY3" fmla="*/ 502959 h 534178"/>
                <a:gd name="connsiteX4" fmla="*/ 436918 w 555355"/>
                <a:gd name="connsiteY4" fmla="*/ 339844 h 534178"/>
                <a:gd name="connsiteX5" fmla="*/ 502403 w 555355"/>
                <a:gd name="connsiteY5" fmla="*/ 189825 h 534178"/>
                <a:gd name="connsiteX6" fmla="*/ 516690 w 555355"/>
                <a:gd name="connsiteY6" fmla="*/ 14803 h 534178"/>
                <a:gd name="connsiteX7" fmla="*/ 46394 w 555355"/>
                <a:gd name="connsiteY7" fmla="*/ 30281 h 534178"/>
                <a:gd name="connsiteX0" fmla="*/ 47539 w 556500"/>
                <a:gd name="connsiteY0" fmla="*/ 30281 h 534178"/>
                <a:gd name="connsiteX1" fmla="*/ 46348 w 556500"/>
                <a:gd name="connsiteY1" fmla="*/ 196969 h 534178"/>
                <a:gd name="connsiteX2" fmla="*/ 222561 w 556500"/>
                <a:gd name="connsiteY2" fmla="*/ 506531 h 534178"/>
                <a:gd name="connsiteX3" fmla="*/ 433301 w 556500"/>
                <a:gd name="connsiteY3" fmla="*/ 502959 h 534178"/>
                <a:gd name="connsiteX4" fmla="*/ 438063 w 556500"/>
                <a:gd name="connsiteY4" fmla="*/ 339844 h 534178"/>
                <a:gd name="connsiteX5" fmla="*/ 503548 w 556500"/>
                <a:gd name="connsiteY5" fmla="*/ 189825 h 534178"/>
                <a:gd name="connsiteX6" fmla="*/ 517835 w 556500"/>
                <a:gd name="connsiteY6" fmla="*/ 14803 h 534178"/>
                <a:gd name="connsiteX7" fmla="*/ 47539 w 556500"/>
                <a:gd name="connsiteY7" fmla="*/ 30281 h 534178"/>
                <a:gd name="connsiteX0" fmla="*/ 42425 w 551386"/>
                <a:gd name="connsiteY0" fmla="*/ 30281 h 530603"/>
                <a:gd name="connsiteX1" fmla="*/ 41234 w 551386"/>
                <a:gd name="connsiteY1" fmla="*/ 196969 h 530603"/>
                <a:gd name="connsiteX2" fmla="*/ 210303 w 551386"/>
                <a:gd name="connsiteY2" fmla="*/ 500578 h 530603"/>
                <a:gd name="connsiteX3" fmla="*/ 428187 w 551386"/>
                <a:gd name="connsiteY3" fmla="*/ 502959 h 530603"/>
                <a:gd name="connsiteX4" fmla="*/ 432949 w 551386"/>
                <a:gd name="connsiteY4" fmla="*/ 339844 h 530603"/>
                <a:gd name="connsiteX5" fmla="*/ 498434 w 551386"/>
                <a:gd name="connsiteY5" fmla="*/ 189825 h 530603"/>
                <a:gd name="connsiteX6" fmla="*/ 512721 w 551386"/>
                <a:gd name="connsiteY6" fmla="*/ 14803 h 530603"/>
                <a:gd name="connsiteX7" fmla="*/ 42425 w 551386"/>
                <a:gd name="connsiteY7" fmla="*/ 30281 h 530603"/>
                <a:gd name="connsiteX0" fmla="*/ 42425 w 551386"/>
                <a:gd name="connsiteY0" fmla="*/ 30281 h 530603"/>
                <a:gd name="connsiteX1" fmla="*/ 41234 w 551386"/>
                <a:gd name="connsiteY1" fmla="*/ 196969 h 530603"/>
                <a:gd name="connsiteX2" fmla="*/ 210303 w 551386"/>
                <a:gd name="connsiteY2" fmla="*/ 500578 h 530603"/>
                <a:gd name="connsiteX3" fmla="*/ 428187 w 551386"/>
                <a:gd name="connsiteY3" fmla="*/ 502959 h 530603"/>
                <a:gd name="connsiteX4" fmla="*/ 432949 w 551386"/>
                <a:gd name="connsiteY4" fmla="*/ 339844 h 530603"/>
                <a:gd name="connsiteX5" fmla="*/ 498434 w 551386"/>
                <a:gd name="connsiteY5" fmla="*/ 189825 h 530603"/>
                <a:gd name="connsiteX6" fmla="*/ 512721 w 551386"/>
                <a:gd name="connsiteY6" fmla="*/ 14803 h 530603"/>
                <a:gd name="connsiteX7" fmla="*/ 42425 w 551386"/>
                <a:gd name="connsiteY7" fmla="*/ 30281 h 53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386" h="530603">
                  <a:moveTo>
                    <a:pt x="42425" y="30281"/>
                  </a:moveTo>
                  <a:cubicBezTo>
                    <a:pt x="-36156" y="60642"/>
                    <a:pt x="13254" y="118586"/>
                    <a:pt x="41234" y="196969"/>
                  </a:cubicBezTo>
                  <a:cubicBezTo>
                    <a:pt x="69214" y="275352"/>
                    <a:pt x="201374" y="338653"/>
                    <a:pt x="210303" y="500578"/>
                  </a:cubicBezTo>
                  <a:cubicBezTo>
                    <a:pt x="246886" y="548892"/>
                    <a:pt x="392270" y="530740"/>
                    <a:pt x="428187" y="502959"/>
                  </a:cubicBezTo>
                  <a:cubicBezTo>
                    <a:pt x="412907" y="416837"/>
                    <a:pt x="421241" y="392033"/>
                    <a:pt x="432949" y="339844"/>
                  </a:cubicBezTo>
                  <a:cubicBezTo>
                    <a:pt x="444657" y="287655"/>
                    <a:pt x="468469" y="253921"/>
                    <a:pt x="498434" y="189825"/>
                  </a:cubicBezTo>
                  <a:cubicBezTo>
                    <a:pt x="535543" y="129302"/>
                    <a:pt x="588723" y="41394"/>
                    <a:pt x="512721" y="14803"/>
                  </a:cubicBezTo>
                  <a:cubicBezTo>
                    <a:pt x="436719" y="-11788"/>
                    <a:pt x="121006" y="-80"/>
                    <a:pt x="42425" y="30281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xmlns="" id="{874A5F3C-5E5E-4A6A-8706-2DB1618BB24C}"/>
                </a:ext>
              </a:extLst>
            </p:cNvPr>
            <p:cNvSpPr/>
            <p:nvPr/>
          </p:nvSpPr>
          <p:spPr>
            <a:xfrm>
              <a:off x="865627" y="4377322"/>
              <a:ext cx="490538" cy="120005"/>
            </a:xfrm>
            <a:custGeom>
              <a:avLst/>
              <a:gdLst>
                <a:gd name="connsiteX0" fmla="*/ 139635 w 504323"/>
                <a:gd name="connsiteY0" fmla="*/ 8083 h 103502"/>
                <a:gd name="connsiteX1" fmla="*/ 300369 w 504323"/>
                <a:gd name="connsiteY1" fmla="*/ 5701 h 103502"/>
                <a:gd name="connsiteX2" fmla="*/ 390857 w 504323"/>
                <a:gd name="connsiteY2" fmla="*/ 28323 h 103502"/>
                <a:gd name="connsiteX3" fmla="*/ 500394 w 504323"/>
                <a:gd name="connsiteY3" fmla="*/ 52136 h 103502"/>
                <a:gd name="connsiteX4" fmla="*/ 240838 w 504323"/>
                <a:gd name="connsiteY4" fmla="*/ 98570 h 103502"/>
                <a:gd name="connsiteX5" fmla="*/ 1522 w 504323"/>
                <a:gd name="connsiteY5" fmla="*/ 92617 h 103502"/>
                <a:gd name="connsiteX6" fmla="*/ 139635 w 504323"/>
                <a:gd name="connsiteY6" fmla="*/ 8083 h 103502"/>
                <a:gd name="connsiteX0" fmla="*/ 139536 w 504224"/>
                <a:gd name="connsiteY0" fmla="*/ 8083 h 103502"/>
                <a:gd name="connsiteX1" fmla="*/ 300270 w 504224"/>
                <a:gd name="connsiteY1" fmla="*/ 5701 h 103502"/>
                <a:gd name="connsiteX2" fmla="*/ 390758 w 504224"/>
                <a:gd name="connsiteY2" fmla="*/ 28323 h 103502"/>
                <a:gd name="connsiteX3" fmla="*/ 500295 w 504224"/>
                <a:gd name="connsiteY3" fmla="*/ 52136 h 103502"/>
                <a:gd name="connsiteX4" fmla="*/ 240739 w 504224"/>
                <a:gd name="connsiteY4" fmla="*/ 98570 h 103502"/>
                <a:gd name="connsiteX5" fmla="*/ 1423 w 504224"/>
                <a:gd name="connsiteY5" fmla="*/ 92617 h 103502"/>
                <a:gd name="connsiteX6" fmla="*/ 139536 w 504224"/>
                <a:gd name="connsiteY6" fmla="*/ 8083 h 103502"/>
                <a:gd name="connsiteX0" fmla="*/ 138113 w 502801"/>
                <a:gd name="connsiteY0" fmla="*/ 8083 h 103502"/>
                <a:gd name="connsiteX1" fmla="*/ 298847 w 502801"/>
                <a:gd name="connsiteY1" fmla="*/ 5701 h 103502"/>
                <a:gd name="connsiteX2" fmla="*/ 389335 w 502801"/>
                <a:gd name="connsiteY2" fmla="*/ 28323 h 103502"/>
                <a:gd name="connsiteX3" fmla="*/ 498872 w 502801"/>
                <a:gd name="connsiteY3" fmla="*/ 52136 h 103502"/>
                <a:gd name="connsiteX4" fmla="*/ 239316 w 502801"/>
                <a:gd name="connsiteY4" fmla="*/ 98570 h 103502"/>
                <a:gd name="connsiteX5" fmla="*/ 0 w 502801"/>
                <a:gd name="connsiteY5" fmla="*/ 92617 h 103502"/>
                <a:gd name="connsiteX6" fmla="*/ 138113 w 502801"/>
                <a:gd name="connsiteY6" fmla="*/ 8083 h 103502"/>
                <a:gd name="connsiteX0" fmla="*/ 138113 w 494708"/>
                <a:gd name="connsiteY0" fmla="*/ 8083 h 103502"/>
                <a:gd name="connsiteX1" fmla="*/ 298847 w 494708"/>
                <a:gd name="connsiteY1" fmla="*/ 5701 h 103502"/>
                <a:gd name="connsiteX2" fmla="*/ 389335 w 494708"/>
                <a:gd name="connsiteY2" fmla="*/ 28323 h 103502"/>
                <a:gd name="connsiteX3" fmla="*/ 490538 w 494708"/>
                <a:gd name="connsiteY3" fmla="*/ 74758 h 103502"/>
                <a:gd name="connsiteX4" fmla="*/ 239316 w 494708"/>
                <a:gd name="connsiteY4" fmla="*/ 98570 h 103502"/>
                <a:gd name="connsiteX5" fmla="*/ 0 w 494708"/>
                <a:gd name="connsiteY5" fmla="*/ 92617 h 103502"/>
                <a:gd name="connsiteX6" fmla="*/ 138113 w 494708"/>
                <a:gd name="connsiteY6" fmla="*/ 8083 h 103502"/>
                <a:gd name="connsiteX0" fmla="*/ 138113 w 494806"/>
                <a:gd name="connsiteY0" fmla="*/ 8268 h 103687"/>
                <a:gd name="connsiteX1" fmla="*/ 298847 w 494806"/>
                <a:gd name="connsiteY1" fmla="*/ 5886 h 103687"/>
                <a:gd name="connsiteX2" fmla="*/ 390526 w 494806"/>
                <a:gd name="connsiteY2" fmla="*/ 32080 h 103687"/>
                <a:gd name="connsiteX3" fmla="*/ 490538 w 494806"/>
                <a:gd name="connsiteY3" fmla="*/ 74943 h 103687"/>
                <a:gd name="connsiteX4" fmla="*/ 239316 w 494806"/>
                <a:gd name="connsiteY4" fmla="*/ 98755 h 103687"/>
                <a:gd name="connsiteX5" fmla="*/ 0 w 494806"/>
                <a:gd name="connsiteY5" fmla="*/ 92802 h 103687"/>
                <a:gd name="connsiteX6" fmla="*/ 138113 w 494806"/>
                <a:gd name="connsiteY6" fmla="*/ 8268 h 103687"/>
                <a:gd name="connsiteX0" fmla="*/ 138113 w 491029"/>
                <a:gd name="connsiteY0" fmla="*/ 10797 h 106216"/>
                <a:gd name="connsiteX1" fmla="*/ 298847 w 491029"/>
                <a:gd name="connsiteY1" fmla="*/ 8415 h 106216"/>
                <a:gd name="connsiteX2" fmla="*/ 490538 w 491029"/>
                <a:gd name="connsiteY2" fmla="*/ 77472 h 106216"/>
                <a:gd name="connsiteX3" fmla="*/ 239316 w 491029"/>
                <a:gd name="connsiteY3" fmla="*/ 101284 h 106216"/>
                <a:gd name="connsiteX4" fmla="*/ 0 w 491029"/>
                <a:gd name="connsiteY4" fmla="*/ 95331 h 106216"/>
                <a:gd name="connsiteX5" fmla="*/ 138113 w 491029"/>
                <a:gd name="connsiteY5" fmla="*/ 10797 h 106216"/>
                <a:gd name="connsiteX0" fmla="*/ 138113 w 491411"/>
                <a:gd name="connsiteY0" fmla="*/ 9124 h 104543"/>
                <a:gd name="connsiteX1" fmla="*/ 315516 w 491411"/>
                <a:gd name="connsiteY1" fmla="*/ 10314 h 104543"/>
                <a:gd name="connsiteX2" fmla="*/ 490538 w 491411"/>
                <a:gd name="connsiteY2" fmla="*/ 75799 h 104543"/>
                <a:gd name="connsiteX3" fmla="*/ 239316 w 491411"/>
                <a:gd name="connsiteY3" fmla="*/ 99611 h 104543"/>
                <a:gd name="connsiteX4" fmla="*/ 0 w 491411"/>
                <a:gd name="connsiteY4" fmla="*/ 93658 h 104543"/>
                <a:gd name="connsiteX5" fmla="*/ 138113 w 491411"/>
                <a:gd name="connsiteY5" fmla="*/ 9124 h 104543"/>
                <a:gd name="connsiteX0" fmla="*/ 138113 w 491404"/>
                <a:gd name="connsiteY0" fmla="*/ 9124 h 104543"/>
                <a:gd name="connsiteX1" fmla="*/ 315516 w 491404"/>
                <a:gd name="connsiteY1" fmla="*/ 10314 h 104543"/>
                <a:gd name="connsiteX2" fmla="*/ 490538 w 491404"/>
                <a:gd name="connsiteY2" fmla="*/ 75799 h 104543"/>
                <a:gd name="connsiteX3" fmla="*/ 239316 w 491404"/>
                <a:gd name="connsiteY3" fmla="*/ 99611 h 104543"/>
                <a:gd name="connsiteX4" fmla="*/ 0 w 491404"/>
                <a:gd name="connsiteY4" fmla="*/ 93658 h 104543"/>
                <a:gd name="connsiteX5" fmla="*/ 138113 w 491404"/>
                <a:gd name="connsiteY5" fmla="*/ 9124 h 104543"/>
                <a:gd name="connsiteX0" fmla="*/ 138113 w 490538"/>
                <a:gd name="connsiteY0" fmla="*/ 9124 h 104543"/>
                <a:gd name="connsiteX1" fmla="*/ 315516 w 490538"/>
                <a:gd name="connsiteY1" fmla="*/ 10314 h 104543"/>
                <a:gd name="connsiteX2" fmla="*/ 490538 w 490538"/>
                <a:gd name="connsiteY2" fmla="*/ 75799 h 104543"/>
                <a:gd name="connsiteX3" fmla="*/ 239316 w 490538"/>
                <a:gd name="connsiteY3" fmla="*/ 99611 h 104543"/>
                <a:gd name="connsiteX4" fmla="*/ 0 w 490538"/>
                <a:gd name="connsiteY4" fmla="*/ 93658 h 104543"/>
                <a:gd name="connsiteX5" fmla="*/ 138113 w 490538"/>
                <a:gd name="connsiteY5" fmla="*/ 9124 h 104543"/>
                <a:gd name="connsiteX0" fmla="*/ 138113 w 490538"/>
                <a:gd name="connsiteY0" fmla="*/ 9124 h 97511"/>
                <a:gd name="connsiteX1" fmla="*/ 315516 w 490538"/>
                <a:gd name="connsiteY1" fmla="*/ 10314 h 97511"/>
                <a:gd name="connsiteX2" fmla="*/ 490538 w 490538"/>
                <a:gd name="connsiteY2" fmla="*/ 75799 h 97511"/>
                <a:gd name="connsiteX3" fmla="*/ 0 w 490538"/>
                <a:gd name="connsiteY3" fmla="*/ 93658 h 97511"/>
                <a:gd name="connsiteX4" fmla="*/ 138113 w 490538"/>
                <a:gd name="connsiteY4" fmla="*/ 9124 h 97511"/>
                <a:gd name="connsiteX0" fmla="*/ 138113 w 490538"/>
                <a:gd name="connsiteY0" fmla="*/ 9124 h 112554"/>
                <a:gd name="connsiteX1" fmla="*/ 315516 w 490538"/>
                <a:gd name="connsiteY1" fmla="*/ 10314 h 112554"/>
                <a:gd name="connsiteX2" fmla="*/ 490538 w 490538"/>
                <a:gd name="connsiteY2" fmla="*/ 75799 h 112554"/>
                <a:gd name="connsiteX3" fmla="*/ 0 w 490538"/>
                <a:gd name="connsiteY3" fmla="*/ 93658 h 112554"/>
                <a:gd name="connsiteX4" fmla="*/ 138113 w 490538"/>
                <a:gd name="connsiteY4" fmla="*/ 9124 h 112554"/>
                <a:gd name="connsiteX0" fmla="*/ 138113 w 490538"/>
                <a:gd name="connsiteY0" fmla="*/ 9124 h 120005"/>
                <a:gd name="connsiteX1" fmla="*/ 315516 w 490538"/>
                <a:gd name="connsiteY1" fmla="*/ 10314 h 120005"/>
                <a:gd name="connsiteX2" fmla="*/ 490538 w 490538"/>
                <a:gd name="connsiteY2" fmla="*/ 75799 h 120005"/>
                <a:gd name="connsiteX3" fmla="*/ 0 w 490538"/>
                <a:gd name="connsiteY3" fmla="*/ 93658 h 120005"/>
                <a:gd name="connsiteX4" fmla="*/ 138113 w 490538"/>
                <a:gd name="connsiteY4" fmla="*/ 9124 h 12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538" h="120005">
                  <a:moveTo>
                    <a:pt x="138113" y="9124"/>
                  </a:moveTo>
                  <a:cubicBezTo>
                    <a:pt x="187921" y="-5362"/>
                    <a:pt x="256779" y="-798"/>
                    <a:pt x="315516" y="10314"/>
                  </a:cubicBezTo>
                  <a:cubicBezTo>
                    <a:pt x="373063" y="29761"/>
                    <a:pt x="425847" y="47820"/>
                    <a:pt x="490538" y="75799"/>
                  </a:cubicBezTo>
                  <a:cubicBezTo>
                    <a:pt x="368896" y="120646"/>
                    <a:pt x="158750" y="139298"/>
                    <a:pt x="0" y="93658"/>
                  </a:cubicBezTo>
                  <a:cubicBezTo>
                    <a:pt x="52586" y="59328"/>
                    <a:pt x="96639" y="52185"/>
                    <a:pt x="138113" y="9124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xmlns="" id="{4552E498-DBDD-4D5B-9889-DA99CFE13D7F}"/>
                </a:ext>
              </a:extLst>
            </p:cNvPr>
            <p:cNvSpPr/>
            <p:nvPr/>
          </p:nvSpPr>
          <p:spPr>
            <a:xfrm>
              <a:off x="869595" y="4026877"/>
              <a:ext cx="405651" cy="383492"/>
            </a:xfrm>
            <a:custGeom>
              <a:avLst/>
              <a:gdLst>
                <a:gd name="connsiteX0" fmla="*/ 5159 w 457681"/>
                <a:gd name="connsiteY0" fmla="*/ 185746 h 391547"/>
                <a:gd name="connsiteX1" fmla="*/ 162322 w 457681"/>
                <a:gd name="connsiteY1" fmla="*/ 176221 h 391547"/>
                <a:gd name="connsiteX2" fmla="*/ 162322 w 457681"/>
                <a:gd name="connsiteY2" fmla="*/ 76209 h 391547"/>
                <a:gd name="connsiteX3" fmla="*/ 233759 w 457681"/>
                <a:gd name="connsiteY3" fmla="*/ 9 h 391547"/>
                <a:gd name="connsiteX4" fmla="*/ 305197 w 457681"/>
                <a:gd name="connsiteY4" fmla="*/ 80971 h 391547"/>
                <a:gd name="connsiteX5" fmla="*/ 314722 w 457681"/>
                <a:gd name="connsiteY5" fmla="*/ 161934 h 391547"/>
                <a:gd name="connsiteX6" fmla="*/ 443309 w 457681"/>
                <a:gd name="connsiteY6" fmla="*/ 152409 h 391547"/>
                <a:gd name="connsiteX7" fmla="*/ 438547 w 457681"/>
                <a:gd name="connsiteY7" fmla="*/ 314334 h 391547"/>
                <a:gd name="connsiteX8" fmla="*/ 300434 w 457681"/>
                <a:gd name="connsiteY8" fmla="*/ 285759 h 391547"/>
                <a:gd name="connsiteX9" fmla="*/ 319484 w 457681"/>
                <a:gd name="connsiteY9" fmla="*/ 385771 h 391547"/>
                <a:gd name="connsiteX10" fmla="*/ 157559 w 457681"/>
                <a:gd name="connsiteY10" fmla="*/ 371484 h 391547"/>
                <a:gd name="connsiteX11" fmla="*/ 181372 w 457681"/>
                <a:gd name="connsiteY11" fmla="*/ 304809 h 391547"/>
                <a:gd name="connsiteX12" fmla="*/ 48022 w 457681"/>
                <a:gd name="connsiteY12" fmla="*/ 304809 h 391547"/>
                <a:gd name="connsiteX13" fmla="*/ 5159 w 457681"/>
                <a:gd name="connsiteY13" fmla="*/ 185746 h 391547"/>
                <a:gd name="connsiteX0" fmla="*/ 5159 w 458514"/>
                <a:gd name="connsiteY0" fmla="*/ 185746 h 391547"/>
                <a:gd name="connsiteX1" fmla="*/ 162322 w 458514"/>
                <a:gd name="connsiteY1" fmla="*/ 176221 h 391547"/>
                <a:gd name="connsiteX2" fmla="*/ 162322 w 458514"/>
                <a:gd name="connsiteY2" fmla="*/ 76209 h 391547"/>
                <a:gd name="connsiteX3" fmla="*/ 233759 w 458514"/>
                <a:gd name="connsiteY3" fmla="*/ 9 h 391547"/>
                <a:gd name="connsiteX4" fmla="*/ 305197 w 458514"/>
                <a:gd name="connsiteY4" fmla="*/ 80971 h 391547"/>
                <a:gd name="connsiteX5" fmla="*/ 314722 w 458514"/>
                <a:gd name="connsiteY5" fmla="*/ 161934 h 391547"/>
                <a:gd name="connsiteX6" fmla="*/ 443309 w 458514"/>
                <a:gd name="connsiteY6" fmla="*/ 152409 h 391547"/>
                <a:gd name="connsiteX7" fmla="*/ 440134 w 458514"/>
                <a:gd name="connsiteY7" fmla="*/ 277821 h 391547"/>
                <a:gd name="connsiteX8" fmla="*/ 300434 w 458514"/>
                <a:gd name="connsiteY8" fmla="*/ 285759 h 391547"/>
                <a:gd name="connsiteX9" fmla="*/ 319484 w 458514"/>
                <a:gd name="connsiteY9" fmla="*/ 385771 h 391547"/>
                <a:gd name="connsiteX10" fmla="*/ 157559 w 458514"/>
                <a:gd name="connsiteY10" fmla="*/ 371484 h 391547"/>
                <a:gd name="connsiteX11" fmla="*/ 181372 w 458514"/>
                <a:gd name="connsiteY11" fmla="*/ 304809 h 391547"/>
                <a:gd name="connsiteX12" fmla="*/ 48022 w 458514"/>
                <a:gd name="connsiteY12" fmla="*/ 304809 h 391547"/>
                <a:gd name="connsiteX13" fmla="*/ 5159 w 458514"/>
                <a:gd name="connsiteY13" fmla="*/ 185746 h 391547"/>
                <a:gd name="connsiteX0" fmla="*/ 5159 w 458514"/>
                <a:gd name="connsiteY0" fmla="*/ 185746 h 385312"/>
                <a:gd name="connsiteX1" fmla="*/ 162322 w 458514"/>
                <a:gd name="connsiteY1" fmla="*/ 176221 h 385312"/>
                <a:gd name="connsiteX2" fmla="*/ 162322 w 458514"/>
                <a:gd name="connsiteY2" fmla="*/ 76209 h 385312"/>
                <a:gd name="connsiteX3" fmla="*/ 233759 w 458514"/>
                <a:gd name="connsiteY3" fmla="*/ 9 h 385312"/>
                <a:gd name="connsiteX4" fmla="*/ 305197 w 458514"/>
                <a:gd name="connsiteY4" fmla="*/ 80971 h 385312"/>
                <a:gd name="connsiteX5" fmla="*/ 314722 w 458514"/>
                <a:gd name="connsiteY5" fmla="*/ 161934 h 385312"/>
                <a:gd name="connsiteX6" fmla="*/ 443309 w 458514"/>
                <a:gd name="connsiteY6" fmla="*/ 152409 h 385312"/>
                <a:gd name="connsiteX7" fmla="*/ 440134 w 458514"/>
                <a:gd name="connsiteY7" fmla="*/ 277821 h 385312"/>
                <a:gd name="connsiteX8" fmla="*/ 300434 w 458514"/>
                <a:gd name="connsiteY8" fmla="*/ 285759 h 385312"/>
                <a:gd name="connsiteX9" fmla="*/ 321071 w 458514"/>
                <a:gd name="connsiteY9" fmla="*/ 377833 h 385312"/>
                <a:gd name="connsiteX10" fmla="*/ 157559 w 458514"/>
                <a:gd name="connsiteY10" fmla="*/ 371484 h 385312"/>
                <a:gd name="connsiteX11" fmla="*/ 181372 w 458514"/>
                <a:gd name="connsiteY11" fmla="*/ 304809 h 385312"/>
                <a:gd name="connsiteX12" fmla="*/ 48022 w 458514"/>
                <a:gd name="connsiteY12" fmla="*/ 304809 h 385312"/>
                <a:gd name="connsiteX13" fmla="*/ 5159 w 458514"/>
                <a:gd name="connsiteY13" fmla="*/ 185746 h 385312"/>
                <a:gd name="connsiteX0" fmla="*/ 5159 w 457306"/>
                <a:gd name="connsiteY0" fmla="*/ 185746 h 384150"/>
                <a:gd name="connsiteX1" fmla="*/ 162322 w 457306"/>
                <a:gd name="connsiteY1" fmla="*/ 176221 h 384150"/>
                <a:gd name="connsiteX2" fmla="*/ 162322 w 457306"/>
                <a:gd name="connsiteY2" fmla="*/ 76209 h 384150"/>
                <a:gd name="connsiteX3" fmla="*/ 233759 w 457306"/>
                <a:gd name="connsiteY3" fmla="*/ 9 h 384150"/>
                <a:gd name="connsiteX4" fmla="*/ 305197 w 457306"/>
                <a:gd name="connsiteY4" fmla="*/ 80971 h 384150"/>
                <a:gd name="connsiteX5" fmla="*/ 314722 w 457306"/>
                <a:gd name="connsiteY5" fmla="*/ 161934 h 384150"/>
                <a:gd name="connsiteX6" fmla="*/ 443309 w 457306"/>
                <a:gd name="connsiteY6" fmla="*/ 152409 h 384150"/>
                <a:gd name="connsiteX7" fmla="*/ 440134 w 457306"/>
                <a:gd name="connsiteY7" fmla="*/ 277821 h 384150"/>
                <a:gd name="connsiteX8" fmla="*/ 321071 w 457306"/>
                <a:gd name="connsiteY8" fmla="*/ 301634 h 384150"/>
                <a:gd name="connsiteX9" fmla="*/ 321071 w 457306"/>
                <a:gd name="connsiteY9" fmla="*/ 377833 h 384150"/>
                <a:gd name="connsiteX10" fmla="*/ 157559 w 457306"/>
                <a:gd name="connsiteY10" fmla="*/ 371484 h 384150"/>
                <a:gd name="connsiteX11" fmla="*/ 181372 w 457306"/>
                <a:gd name="connsiteY11" fmla="*/ 304809 h 384150"/>
                <a:gd name="connsiteX12" fmla="*/ 48022 w 457306"/>
                <a:gd name="connsiteY12" fmla="*/ 304809 h 384150"/>
                <a:gd name="connsiteX13" fmla="*/ 5159 w 457306"/>
                <a:gd name="connsiteY13" fmla="*/ 185746 h 384150"/>
                <a:gd name="connsiteX0" fmla="*/ 5159 w 458128"/>
                <a:gd name="connsiteY0" fmla="*/ 185746 h 384150"/>
                <a:gd name="connsiteX1" fmla="*/ 162322 w 458128"/>
                <a:gd name="connsiteY1" fmla="*/ 176221 h 384150"/>
                <a:gd name="connsiteX2" fmla="*/ 162322 w 458128"/>
                <a:gd name="connsiteY2" fmla="*/ 76209 h 384150"/>
                <a:gd name="connsiteX3" fmla="*/ 233759 w 458128"/>
                <a:gd name="connsiteY3" fmla="*/ 9 h 384150"/>
                <a:gd name="connsiteX4" fmla="*/ 305197 w 458128"/>
                <a:gd name="connsiteY4" fmla="*/ 80971 h 384150"/>
                <a:gd name="connsiteX5" fmla="*/ 314722 w 458128"/>
                <a:gd name="connsiteY5" fmla="*/ 161934 h 384150"/>
                <a:gd name="connsiteX6" fmla="*/ 443309 w 458128"/>
                <a:gd name="connsiteY6" fmla="*/ 152409 h 384150"/>
                <a:gd name="connsiteX7" fmla="*/ 441722 w 458128"/>
                <a:gd name="connsiteY7" fmla="*/ 288933 h 384150"/>
                <a:gd name="connsiteX8" fmla="*/ 321071 w 458128"/>
                <a:gd name="connsiteY8" fmla="*/ 301634 h 384150"/>
                <a:gd name="connsiteX9" fmla="*/ 321071 w 458128"/>
                <a:gd name="connsiteY9" fmla="*/ 377833 h 384150"/>
                <a:gd name="connsiteX10" fmla="*/ 157559 w 458128"/>
                <a:gd name="connsiteY10" fmla="*/ 371484 h 384150"/>
                <a:gd name="connsiteX11" fmla="*/ 181372 w 458128"/>
                <a:gd name="connsiteY11" fmla="*/ 304809 h 384150"/>
                <a:gd name="connsiteX12" fmla="*/ 48022 w 458128"/>
                <a:gd name="connsiteY12" fmla="*/ 304809 h 384150"/>
                <a:gd name="connsiteX13" fmla="*/ 5159 w 458128"/>
                <a:gd name="connsiteY13" fmla="*/ 185746 h 384150"/>
                <a:gd name="connsiteX0" fmla="*/ 5159 w 453887"/>
                <a:gd name="connsiteY0" fmla="*/ 185746 h 384150"/>
                <a:gd name="connsiteX1" fmla="*/ 162322 w 453887"/>
                <a:gd name="connsiteY1" fmla="*/ 176221 h 384150"/>
                <a:gd name="connsiteX2" fmla="*/ 162322 w 453887"/>
                <a:gd name="connsiteY2" fmla="*/ 76209 h 384150"/>
                <a:gd name="connsiteX3" fmla="*/ 233759 w 453887"/>
                <a:gd name="connsiteY3" fmla="*/ 9 h 384150"/>
                <a:gd name="connsiteX4" fmla="*/ 305197 w 453887"/>
                <a:gd name="connsiteY4" fmla="*/ 80971 h 384150"/>
                <a:gd name="connsiteX5" fmla="*/ 314722 w 453887"/>
                <a:gd name="connsiteY5" fmla="*/ 161934 h 384150"/>
                <a:gd name="connsiteX6" fmla="*/ 435371 w 453887"/>
                <a:gd name="connsiteY6" fmla="*/ 174634 h 384150"/>
                <a:gd name="connsiteX7" fmla="*/ 441722 w 453887"/>
                <a:gd name="connsiteY7" fmla="*/ 288933 h 384150"/>
                <a:gd name="connsiteX8" fmla="*/ 321071 w 453887"/>
                <a:gd name="connsiteY8" fmla="*/ 301634 h 384150"/>
                <a:gd name="connsiteX9" fmla="*/ 321071 w 453887"/>
                <a:gd name="connsiteY9" fmla="*/ 377833 h 384150"/>
                <a:gd name="connsiteX10" fmla="*/ 157559 w 453887"/>
                <a:gd name="connsiteY10" fmla="*/ 371484 h 384150"/>
                <a:gd name="connsiteX11" fmla="*/ 181372 w 453887"/>
                <a:gd name="connsiteY11" fmla="*/ 304809 h 384150"/>
                <a:gd name="connsiteX12" fmla="*/ 48022 w 453887"/>
                <a:gd name="connsiteY12" fmla="*/ 304809 h 384150"/>
                <a:gd name="connsiteX13" fmla="*/ 5159 w 453887"/>
                <a:gd name="connsiteY13" fmla="*/ 185746 h 384150"/>
                <a:gd name="connsiteX0" fmla="*/ 5159 w 453887"/>
                <a:gd name="connsiteY0" fmla="*/ 185746 h 384150"/>
                <a:gd name="connsiteX1" fmla="*/ 162322 w 453887"/>
                <a:gd name="connsiteY1" fmla="*/ 176221 h 384150"/>
                <a:gd name="connsiteX2" fmla="*/ 162322 w 453887"/>
                <a:gd name="connsiteY2" fmla="*/ 76209 h 384150"/>
                <a:gd name="connsiteX3" fmla="*/ 233759 w 453887"/>
                <a:gd name="connsiteY3" fmla="*/ 9 h 384150"/>
                <a:gd name="connsiteX4" fmla="*/ 305197 w 453887"/>
                <a:gd name="connsiteY4" fmla="*/ 80971 h 384150"/>
                <a:gd name="connsiteX5" fmla="*/ 314722 w 453887"/>
                <a:gd name="connsiteY5" fmla="*/ 161934 h 384150"/>
                <a:gd name="connsiteX6" fmla="*/ 435371 w 453887"/>
                <a:gd name="connsiteY6" fmla="*/ 174634 h 384150"/>
                <a:gd name="connsiteX7" fmla="*/ 441722 w 453887"/>
                <a:gd name="connsiteY7" fmla="*/ 288933 h 384150"/>
                <a:gd name="connsiteX8" fmla="*/ 321071 w 453887"/>
                <a:gd name="connsiteY8" fmla="*/ 301634 h 384150"/>
                <a:gd name="connsiteX9" fmla="*/ 321071 w 453887"/>
                <a:gd name="connsiteY9" fmla="*/ 377833 h 384150"/>
                <a:gd name="connsiteX10" fmla="*/ 157559 w 453887"/>
                <a:gd name="connsiteY10" fmla="*/ 371484 h 384150"/>
                <a:gd name="connsiteX11" fmla="*/ 181372 w 453887"/>
                <a:gd name="connsiteY11" fmla="*/ 304809 h 384150"/>
                <a:gd name="connsiteX12" fmla="*/ 48022 w 453887"/>
                <a:gd name="connsiteY12" fmla="*/ 304809 h 384150"/>
                <a:gd name="connsiteX13" fmla="*/ 5159 w 453887"/>
                <a:gd name="connsiteY13" fmla="*/ 185746 h 384150"/>
                <a:gd name="connsiteX0" fmla="*/ 5159 w 447257"/>
                <a:gd name="connsiteY0" fmla="*/ 185746 h 384150"/>
                <a:gd name="connsiteX1" fmla="*/ 162322 w 447257"/>
                <a:gd name="connsiteY1" fmla="*/ 176221 h 384150"/>
                <a:gd name="connsiteX2" fmla="*/ 162322 w 447257"/>
                <a:gd name="connsiteY2" fmla="*/ 76209 h 384150"/>
                <a:gd name="connsiteX3" fmla="*/ 233759 w 447257"/>
                <a:gd name="connsiteY3" fmla="*/ 9 h 384150"/>
                <a:gd name="connsiteX4" fmla="*/ 305197 w 447257"/>
                <a:gd name="connsiteY4" fmla="*/ 80971 h 384150"/>
                <a:gd name="connsiteX5" fmla="*/ 314722 w 447257"/>
                <a:gd name="connsiteY5" fmla="*/ 161934 h 384150"/>
                <a:gd name="connsiteX6" fmla="*/ 435371 w 447257"/>
                <a:gd name="connsiteY6" fmla="*/ 174634 h 384150"/>
                <a:gd name="connsiteX7" fmla="*/ 441722 w 447257"/>
                <a:gd name="connsiteY7" fmla="*/ 288933 h 384150"/>
                <a:gd name="connsiteX8" fmla="*/ 321071 w 447257"/>
                <a:gd name="connsiteY8" fmla="*/ 301634 h 384150"/>
                <a:gd name="connsiteX9" fmla="*/ 321071 w 447257"/>
                <a:gd name="connsiteY9" fmla="*/ 377833 h 384150"/>
                <a:gd name="connsiteX10" fmla="*/ 157559 w 447257"/>
                <a:gd name="connsiteY10" fmla="*/ 371484 h 384150"/>
                <a:gd name="connsiteX11" fmla="*/ 181372 w 447257"/>
                <a:gd name="connsiteY11" fmla="*/ 304809 h 384150"/>
                <a:gd name="connsiteX12" fmla="*/ 48022 w 447257"/>
                <a:gd name="connsiteY12" fmla="*/ 304809 h 384150"/>
                <a:gd name="connsiteX13" fmla="*/ 5159 w 447257"/>
                <a:gd name="connsiteY13" fmla="*/ 185746 h 384150"/>
                <a:gd name="connsiteX0" fmla="*/ 5159 w 441944"/>
                <a:gd name="connsiteY0" fmla="*/ 185746 h 384150"/>
                <a:gd name="connsiteX1" fmla="*/ 162322 w 441944"/>
                <a:gd name="connsiteY1" fmla="*/ 176221 h 384150"/>
                <a:gd name="connsiteX2" fmla="*/ 162322 w 441944"/>
                <a:gd name="connsiteY2" fmla="*/ 76209 h 384150"/>
                <a:gd name="connsiteX3" fmla="*/ 233759 w 441944"/>
                <a:gd name="connsiteY3" fmla="*/ 9 h 384150"/>
                <a:gd name="connsiteX4" fmla="*/ 305197 w 441944"/>
                <a:gd name="connsiteY4" fmla="*/ 80971 h 384150"/>
                <a:gd name="connsiteX5" fmla="*/ 314722 w 441944"/>
                <a:gd name="connsiteY5" fmla="*/ 161934 h 384150"/>
                <a:gd name="connsiteX6" fmla="*/ 435371 w 441944"/>
                <a:gd name="connsiteY6" fmla="*/ 174634 h 384150"/>
                <a:gd name="connsiteX7" fmla="*/ 441722 w 441944"/>
                <a:gd name="connsiteY7" fmla="*/ 288933 h 384150"/>
                <a:gd name="connsiteX8" fmla="*/ 321071 w 441944"/>
                <a:gd name="connsiteY8" fmla="*/ 301634 h 384150"/>
                <a:gd name="connsiteX9" fmla="*/ 321071 w 441944"/>
                <a:gd name="connsiteY9" fmla="*/ 377833 h 384150"/>
                <a:gd name="connsiteX10" fmla="*/ 157559 w 441944"/>
                <a:gd name="connsiteY10" fmla="*/ 371484 h 384150"/>
                <a:gd name="connsiteX11" fmla="*/ 181372 w 441944"/>
                <a:gd name="connsiteY11" fmla="*/ 304809 h 384150"/>
                <a:gd name="connsiteX12" fmla="*/ 48022 w 441944"/>
                <a:gd name="connsiteY12" fmla="*/ 304809 h 384150"/>
                <a:gd name="connsiteX13" fmla="*/ 5159 w 441944"/>
                <a:gd name="connsiteY13" fmla="*/ 185746 h 384150"/>
                <a:gd name="connsiteX0" fmla="*/ 5159 w 436210"/>
                <a:gd name="connsiteY0" fmla="*/ 185746 h 384150"/>
                <a:gd name="connsiteX1" fmla="*/ 162322 w 436210"/>
                <a:gd name="connsiteY1" fmla="*/ 176221 h 384150"/>
                <a:gd name="connsiteX2" fmla="*/ 162322 w 436210"/>
                <a:gd name="connsiteY2" fmla="*/ 76209 h 384150"/>
                <a:gd name="connsiteX3" fmla="*/ 233759 w 436210"/>
                <a:gd name="connsiteY3" fmla="*/ 9 h 384150"/>
                <a:gd name="connsiteX4" fmla="*/ 305197 w 436210"/>
                <a:gd name="connsiteY4" fmla="*/ 80971 h 384150"/>
                <a:gd name="connsiteX5" fmla="*/ 314722 w 436210"/>
                <a:gd name="connsiteY5" fmla="*/ 161934 h 384150"/>
                <a:gd name="connsiteX6" fmla="*/ 435371 w 436210"/>
                <a:gd name="connsiteY6" fmla="*/ 174634 h 384150"/>
                <a:gd name="connsiteX7" fmla="*/ 435372 w 436210"/>
                <a:gd name="connsiteY7" fmla="*/ 288933 h 384150"/>
                <a:gd name="connsiteX8" fmla="*/ 321071 w 436210"/>
                <a:gd name="connsiteY8" fmla="*/ 301634 h 384150"/>
                <a:gd name="connsiteX9" fmla="*/ 321071 w 436210"/>
                <a:gd name="connsiteY9" fmla="*/ 377833 h 384150"/>
                <a:gd name="connsiteX10" fmla="*/ 157559 w 436210"/>
                <a:gd name="connsiteY10" fmla="*/ 371484 h 384150"/>
                <a:gd name="connsiteX11" fmla="*/ 181372 w 436210"/>
                <a:gd name="connsiteY11" fmla="*/ 304809 h 384150"/>
                <a:gd name="connsiteX12" fmla="*/ 48022 w 436210"/>
                <a:gd name="connsiteY12" fmla="*/ 304809 h 384150"/>
                <a:gd name="connsiteX13" fmla="*/ 5159 w 436210"/>
                <a:gd name="connsiteY13" fmla="*/ 185746 h 384150"/>
                <a:gd name="connsiteX0" fmla="*/ 5159 w 436210"/>
                <a:gd name="connsiteY0" fmla="*/ 185742 h 384146"/>
                <a:gd name="connsiteX1" fmla="*/ 162322 w 436210"/>
                <a:gd name="connsiteY1" fmla="*/ 176217 h 384146"/>
                <a:gd name="connsiteX2" fmla="*/ 162322 w 436210"/>
                <a:gd name="connsiteY2" fmla="*/ 76205 h 384146"/>
                <a:gd name="connsiteX3" fmla="*/ 233759 w 436210"/>
                <a:gd name="connsiteY3" fmla="*/ 5 h 384146"/>
                <a:gd name="connsiteX4" fmla="*/ 313134 w 436210"/>
                <a:gd name="connsiteY4" fmla="*/ 73029 h 384146"/>
                <a:gd name="connsiteX5" fmla="*/ 314722 w 436210"/>
                <a:gd name="connsiteY5" fmla="*/ 161930 h 384146"/>
                <a:gd name="connsiteX6" fmla="*/ 435371 w 436210"/>
                <a:gd name="connsiteY6" fmla="*/ 174630 h 384146"/>
                <a:gd name="connsiteX7" fmla="*/ 435372 w 436210"/>
                <a:gd name="connsiteY7" fmla="*/ 288929 h 384146"/>
                <a:gd name="connsiteX8" fmla="*/ 321071 w 436210"/>
                <a:gd name="connsiteY8" fmla="*/ 301630 h 384146"/>
                <a:gd name="connsiteX9" fmla="*/ 321071 w 436210"/>
                <a:gd name="connsiteY9" fmla="*/ 377829 h 384146"/>
                <a:gd name="connsiteX10" fmla="*/ 157559 w 436210"/>
                <a:gd name="connsiteY10" fmla="*/ 371480 h 384146"/>
                <a:gd name="connsiteX11" fmla="*/ 181372 w 436210"/>
                <a:gd name="connsiteY11" fmla="*/ 304805 h 384146"/>
                <a:gd name="connsiteX12" fmla="*/ 48022 w 436210"/>
                <a:gd name="connsiteY12" fmla="*/ 304805 h 384146"/>
                <a:gd name="connsiteX13" fmla="*/ 5159 w 436210"/>
                <a:gd name="connsiteY13" fmla="*/ 185742 h 384146"/>
                <a:gd name="connsiteX0" fmla="*/ 17884 w 401310"/>
                <a:gd name="connsiteY0" fmla="*/ 188917 h 384146"/>
                <a:gd name="connsiteX1" fmla="*/ 127422 w 401310"/>
                <a:gd name="connsiteY1" fmla="*/ 176217 h 384146"/>
                <a:gd name="connsiteX2" fmla="*/ 127422 w 401310"/>
                <a:gd name="connsiteY2" fmla="*/ 76205 h 384146"/>
                <a:gd name="connsiteX3" fmla="*/ 198859 w 401310"/>
                <a:gd name="connsiteY3" fmla="*/ 5 h 384146"/>
                <a:gd name="connsiteX4" fmla="*/ 278234 w 401310"/>
                <a:gd name="connsiteY4" fmla="*/ 73029 h 384146"/>
                <a:gd name="connsiteX5" fmla="*/ 279822 w 401310"/>
                <a:gd name="connsiteY5" fmla="*/ 161930 h 384146"/>
                <a:gd name="connsiteX6" fmla="*/ 400471 w 401310"/>
                <a:gd name="connsiteY6" fmla="*/ 174630 h 384146"/>
                <a:gd name="connsiteX7" fmla="*/ 400472 w 401310"/>
                <a:gd name="connsiteY7" fmla="*/ 288929 h 384146"/>
                <a:gd name="connsiteX8" fmla="*/ 286171 w 401310"/>
                <a:gd name="connsiteY8" fmla="*/ 301630 h 384146"/>
                <a:gd name="connsiteX9" fmla="*/ 286171 w 401310"/>
                <a:gd name="connsiteY9" fmla="*/ 377829 h 384146"/>
                <a:gd name="connsiteX10" fmla="*/ 122659 w 401310"/>
                <a:gd name="connsiteY10" fmla="*/ 371480 h 384146"/>
                <a:gd name="connsiteX11" fmla="*/ 146472 w 401310"/>
                <a:gd name="connsiteY11" fmla="*/ 304805 h 384146"/>
                <a:gd name="connsiteX12" fmla="*/ 13122 w 401310"/>
                <a:gd name="connsiteY12" fmla="*/ 304805 h 384146"/>
                <a:gd name="connsiteX13" fmla="*/ 17884 w 401310"/>
                <a:gd name="connsiteY13" fmla="*/ 188917 h 384146"/>
                <a:gd name="connsiteX0" fmla="*/ 12168 w 395594"/>
                <a:gd name="connsiteY0" fmla="*/ 188917 h 384146"/>
                <a:gd name="connsiteX1" fmla="*/ 121706 w 395594"/>
                <a:gd name="connsiteY1" fmla="*/ 176217 h 384146"/>
                <a:gd name="connsiteX2" fmla="*/ 121706 w 395594"/>
                <a:gd name="connsiteY2" fmla="*/ 76205 h 384146"/>
                <a:gd name="connsiteX3" fmla="*/ 193143 w 395594"/>
                <a:gd name="connsiteY3" fmla="*/ 5 h 384146"/>
                <a:gd name="connsiteX4" fmla="*/ 272518 w 395594"/>
                <a:gd name="connsiteY4" fmla="*/ 73029 h 384146"/>
                <a:gd name="connsiteX5" fmla="*/ 274106 w 395594"/>
                <a:gd name="connsiteY5" fmla="*/ 161930 h 384146"/>
                <a:gd name="connsiteX6" fmla="*/ 394755 w 395594"/>
                <a:gd name="connsiteY6" fmla="*/ 174630 h 384146"/>
                <a:gd name="connsiteX7" fmla="*/ 394756 w 395594"/>
                <a:gd name="connsiteY7" fmla="*/ 288929 h 384146"/>
                <a:gd name="connsiteX8" fmla="*/ 280455 w 395594"/>
                <a:gd name="connsiteY8" fmla="*/ 301630 h 384146"/>
                <a:gd name="connsiteX9" fmla="*/ 280455 w 395594"/>
                <a:gd name="connsiteY9" fmla="*/ 377829 h 384146"/>
                <a:gd name="connsiteX10" fmla="*/ 116943 w 395594"/>
                <a:gd name="connsiteY10" fmla="*/ 371480 h 384146"/>
                <a:gd name="connsiteX11" fmla="*/ 140756 w 395594"/>
                <a:gd name="connsiteY11" fmla="*/ 304805 h 384146"/>
                <a:gd name="connsiteX12" fmla="*/ 7406 w 395594"/>
                <a:gd name="connsiteY12" fmla="*/ 304805 h 384146"/>
                <a:gd name="connsiteX13" fmla="*/ 12168 w 395594"/>
                <a:gd name="connsiteY13" fmla="*/ 188917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7463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7463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2400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2400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726"/>
                <a:gd name="connsiteX1" fmla="*/ 131763 w 405651"/>
                <a:gd name="connsiteY1" fmla="*/ 176217 h 384726"/>
                <a:gd name="connsiteX2" fmla="*/ 131763 w 405651"/>
                <a:gd name="connsiteY2" fmla="*/ 76205 h 384726"/>
                <a:gd name="connsiteX3" fmla="*/ 203200 w 405651"/>
                <a:gd name="connsiteY3" fmla="*/ 5 h 384726"/>
                <a:gd name="connsiteX4" fmla="*/ 282575 w 405651"/>
                <a:gd name="connsiteY4" fmla="*/ 73029 h 384726"/>
                <a:gd name="connsiteX5" fmla="*/ 284163 w 405651"/>
                <a:gd name="connsiteY5" fmla="*/ 161930 h 384726"/>
                <a:gd name="connsiteX6" fmla="*/ 404812 w 405651"/>
                <a:gd name="connsiteY6" fmla="*/ 174630 h 384726"/>
                <a:gd name="connsiteX7" fmla="*/ 404813 w 405651"/>
                <a:gd name="connsiteY7" fmla="*/ 288929 h 384726"/>
                <a:gd name="connsiteX8" fmla="*/ 282575 w 405651"/>
                <a:gd name="connsiteY8" fmla="*/ 293693 h 384726"/>
                <a:gd name="connsiteX9" fmla="*/ 290512 w 405651"/>
                <a:gd name="connsiteY9" fmla="*/ 377829 h 384726"/>
                <a:gd name="connsiteX10" fmla="*/ 127000 w 405651"/>
                <a:gd name="connsiteY10" fmla="*/ 371480 h 384726"/>
                <a:gd name="connsiteX11" fmla="*/ 152400 w 405651"/>
                <a:gd name="connsiteY11" fmla="*/ 304805 h 384726"/>
                <a:gd name="connsiteX12" fmla="*/ 12700 w 405651"/>
                <a:gd name="connsiteY12" fmla="*/ 304805 h 384726"/>
                <a:gd name="connsiteX13" fmla="*/ 0 w 405651"/>
                <a:gd name="connsiteY13" fmla="*/ 185742 h 384726"/>
                <a:gd name="connsiteX0" fmla="*/ 0 w 405651"/>
                <a:gd name="connsiteY0" fmla="*/ 185742 h 384726"/>
                <a:gd name="connsiteX1" fmla="*/ 131763 w 405651"/>
                <a:gd name="connsiteY1" fmla="*/ 176217 h 384726"/>
                <a:gd name="connsiteX2" fmla="*/ 131763 w 405651"/>
                <a:gd name="connsiteY2" fmla="*/ 76205 h 384726"/>
                <a:gd name="connsiteX3" fmla="*/ 203200 w 405651"/>
                <a:gd name="connsiteY3" fmla="*/ 5 h 384726"/>
                <a:gd name="connsiteX4" fmla="*/ 282575 w 405651"/>
                <a:gd name="connsiteY4" fmla="*/ 73029 h 384726"/>
                <a:gd name="connsiteX5" fmla="*/ 284163 w 405651"/>
                <a:gd name="connsiteY5" fmla="*/ 161930 h 384726"/>
                <a:gd name="connsiteX6" fmla="*/ 404812 w 405651"/>
                <a:gd name="connsiteY6" fmla="*/ 174630 h 384726"/>
                <a:gd name="connsiteX7" fmla="*/ 404813 w 405651"/>
                <a:gd name="connsiteY7" fmla="*/ 288929 h 384726"/>
                <a:gd name="connsiteX8" fmla="*/ 282575 w 405651"/>
                <a:gd name="connsiteY8" fmla="*/ 293693 h 384726"/>
                <a:gd name="connsiteX9" fmla="*/ 290512 w 405651"/>
                <a:gd name="connsiteY9" fmla="*/ 377829 h 384726"/>
                <a:gd name="connsiteX10" fmla="*/ 127000 w 405651"/>
                <a:gd name="connsiteY10" fmla="*/ 371480 h 384726"/>
                <a:gd name="connsiteX11" fmla="*/ 152400 w 405651"/>
                <a:gd name="connsiteY11" fmla="*/ 304805 h 384726"/>
                <a:gd name="connsiteX12" fmla="*/ 12700 w 405651"/>
                <a:gd name="connsiteY12" fmla="*/ 304805 h 384726"/>
                <a:gd name="connsiteX13" fmla="*/ 0 w 405651"/>
                <a:gd name="connsiteY13" fmla="*/ 185742 h 384726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7744"/>
                <a:gd name="connsiteX1" fmla="*/ 131763 w 405651"/>
                <a:gd name="connsiteY1" fmla="*/ 176217 h 377744"/>
                <a:gd name="connsiteX2" fmla="*/ 131763 w 405651"/>
                <a:gd name="connsiteY2" fmla="*/ 76205 h 377744"/>
                <a:gd name="connsiteX3" fmla="*/ 203200 w 405651"/>
                <a:gd name="connsiteY3" fmla="*/ 5 h 377744"/>
                <a:gd name="connsiteX4" fmla="*/ 282575 w 405651"/>
                <a:gd name="connsiteY4" fmla="*/ 73029 h 377744"/>
                <a:gd name="connsiteX5" fmla="*/ 284163 w 405651"/>
                <a:gd name="connsiteY5" fmla="*/ 161930 h 377744"/>
                <a:gd name="connsiteX6" fmla="*/ 404812 w 405651"/>
                <a:gd name="connsiteY6" fmla="*/ 174630 h 377744"/>
                <a:gd name="connsiteX7" fmla="*/ 404813 w 405651"/>
                <a:gd name="connsiteY7" fmla="*/ 288929 h 377744"/>
                <a:gd name="connsiteX8" fmla="*/ 282575 w 405651"/>
                <a:gd name="connsiteY8" fmla="*/ 293693 h 377744"/>
                <a:gd name="connsiteX9" fmla="*/ 315912 w 405651"/>
                <a:gd name="connsiteY9" fmla="*/ 363541 h 377744"/>
                <a:gd name="connsiteX10" fmla="*/ 127000 w 405651"/>
                <a:gd name="connsiteY10" fmla="*/ 371480 h 377744"/>
                <a:gd name="connsiteX11" fmla="*/ 152400 w 405651"/>
                <a:gd name="connsiteY11" fmla="*/ 304805 h 377744"/>
                <a:gd name="connsiteX12" fmla="*/ 12700 w 405651"/>
                <a:gd name="connsiteY12" fmla="*/ 304805 h 377744"/>
                <a:gd name="connsiteX13" fmla="*/ 0 w 405651"/>
                <a:gd name="connsiteY13" fmla="*/ 185742 h 377744"/>
                <a:gd name="connsiteX0" fmla="*/ 0 w 405651"/>
                <a:gd name="connsiteY0" fmla="*/ 185742 h 383497"/>
                <a:gd name="connsiteX1" fmla="*/ 131763 w 405651"/>
                <a:gd name="connsiteY1" fmla="*/ 176217 h 383497"/>
                <a:gd name="connsiteX2" fmla="*/ 131763 w 405651"/>
                <a:gd name="connsiteY2" fmla="*/ 76205 h 383497"/>
                <a:gd name="connsiteX3" fmla="*/ 203200 w 405651"/>
                <a:gd name="connsiteY3" fmla="*/ 5 h 383497"/>
                <a:gd name="connsiteX4" fmla="*/ 282575 w 405651"/>
                <a:gd name="connsiteY4" fmla="*/ 73029 h 383497"/>
                <a:gd name="connsiteX5" fmla="*/ 284163 w 405651"/>
                <a:gd name="connsiteY5" fmla="*/ 161930 h 383497"/>
                <a:gd name="connsiteX6" fmla="*/ 404812 w 405651"/>
                <a:gd name="connsiteY6" fmla="*/ 174630 h 383497"/>
                <a:gd name="connsiteX7" fmla="*/ 404813 w 405651"/>
                <a:gd name="connsiteY7" fmla="*/ 288929 h 383497"/>
                <a:gd name="connsiteX8" fmla="*/ 282575 w 405651"/>
                <a:gd name="connsiteY8" fmla="*/ 293693 h 383497"/>
                <a:gd name="connsiteX9" fmla="*/ 315912 w 405651"/>
                <a:gd name="connsiteY9" fmla="*/ 363541 h 383497"/>
                <a:gd name="connsiteX10" fmla="*/ 127000 w 405651"/>
                <a:gd name="connsiteY10" fmla="*/ 371480 h 383497"/>
                <a:gd name="connsiteX11" fmla="*/ 152400 w 405651"/>
                <a:gd name="connsiteY11" fmla="*/ 304805 h 383497"/>
                <a:gd name="connsiteX12" fmla="*/ 12700 w 405651"/>
                <a:gd name="connsiteY12" fmla="*/ 304805 h 383497"/>
                <a:gd name="connsiteX13" fmla="*/ 0 w 405651"/>
                <a:gd name="connsiteY13" fmla="*/ 185742 h 383497"/>
                <a:gd name="connsiteX0" fmla="*/ 0 w 405651"/>
                <a:gd name="connsiteY0" fmla="*/ 185742 h 383497"/>
                <a:gd name="connsiteX1" fmla="*/ 131763 w 405651"/>
                <a:gd name="connsiteY1" fmla="*/ 176217 h 383497"/>
                <a:gd name="connsiteX2" fmla="*/ 131763 w 405651"/>
                <a:gd name="connsiteY2" fmla="*/ 76205 h 383497"/>
                <a:gd name="connsiteX3" fmla="*/ 203200 w 405651"/>
                <a:gd name="connsiteY3" fmla="*/ 5 h 383497"/>
                <a:gd name="connsiteX4" fmla="*/ 282575 w 405651"/>
                <a:gd name="connsiteY4" fmla="*/ 73029 h 383497"/>
                <a:gd name="connsiteX5" fmla="*/ 284163 w 405651"/>
                <a:gd name="connsiteY5" fmla="*/ 161930 h 383497"/>
                <a:gd name="connsiteX6" fmla="*/ 404812 w 405651"/>
                <a:gd name="connsiteY6" fmla="*/ 174630 h 383497"/>
                <a:gd name="connsiteX7" fmla="*/ 404813 w 405651"/>
                <a:gd name="connsiteY7" fmla="*/ 288929 h 383497"/>
                <a:gd name="connsiteX8" fmla="*/ 282575 w 405651"/>
                <a:gd name="connsiteY8" fmla="*/ 293693 h 383497"/>
                <a:gd name="connsiteX9" fmla="*/ 315912 w 405651"/>
                <a:gd name="connsiteY9" fmla="*/ 363541 h 383497"/>
                <a:gd name="connsiteX10" fmla="*/ 127000 w 405651"/>
                <a:gd name="connsiteY10" fmla="*/ 371480 h 383497"/>
                <a:gd name="connsiteX11" fmla="*/ 152400 w 405651"/>
                <a:gd name="connsiteY11" fmla="*/ 304805 h 383497"/>
                <a:gd name="connsiteX12" fmla="*/ 12700 w 405651"/>
                <a:gd name="connsiteY12" fmla="*/ 304805 h 383497"/>
                <a:gd name="connsiteX13" fmla="*/ 0 w 405651"/>
                <a:gd name="connsiteY13" fmla="*/ 185742 h 383497"/>
                <a:gd name="connsiteX0" fmla="*/ 0 w 405651"/>
                <a:gd name="connsiteY0" fmla="*/ 185737 h 383492"/>
                <a:gd name="connsiteX1" fmla="*/ 131763 w 405651"/>
                <a:gd name="connsiteY1" fmla="*/ 176212 h 383492"/>
                <a:gd name="connsiteX2" fmla="*/ 131763 w 405651"/>
                <a:gd name="connsiteY2" fmla="*/ 76200 h 383492"/>
                <a:gd name="connsiteX3" fmla="*/ 203200 w 405651"/>
                <a:gd name="connsiteY3" fmla="*/ 0 h 383492"/>
                <a:gd name="connsiteX4" fmla="*/ 282575 w 405651"/>
                <a:gd name="connsiteY4" fmla="*/ 73024 h 383492"/>
                <a:gd name="connsiteX5" fmla="*/ 284163 w 405651"/>
                <a:gd name="connsiteY5" fmla="*/ 161925 h 383492"/>
                <a:gd name="connsiteX6" fmla="*/ 404812 w 405651"/>
                <a:gd name="connsiteY6" fmla="*/ 174625 h 383492"/>
                <a:gd name="connsiteX7" fmla="*/ 404813 w 405651"/>
                <a:gd name="connsiteY7" fmla="*/ 288924 h 383492"/>
                <a:gd name="connsiteX8" fmla="*/ 282575 w 405651"/>
                <a:gd name="connsiteY8" fmla="*/ 293688 h 383492"/>
                <a:gd name="connsiteX9" fmla="*/ 315912 w 405651"/>
                <a:gd name="connsiteY9" fmla="*/ 363536 h 383492"/>
                <a:gd name="connsiteX10" fmla="*/ 127000 w 405651"/>
                <a:gd name="connsiteY10" fmla="*/ 371475 h 383492"/>
                <a:gd name="connsiteX11" fmla="*/ 152400 w 405651"/>
                <a:gd name="connsiteY11" fmla="*/ 304800 h 383492"/>
                <a:gd name="connsiteX12" fmla="*/ 12700 w 405651"/>
                <a:gd name="connsiteY12" fmla="*/ 304800 h 383492"/>
                <a:gd name="connsiteX13" fmla="*/ 0 w 405651"/>
                <a:gd name="connsiteY13" fmla="*/ 185737 h 383492"/>
                <a:gd name="connsiteX0" fmla="*/ 0 w 405651"/>
                <a:gd name="connsiteY0" fmla="*/ 185737 h 383492"/>
                <a:gd name="connsiteX1" fmla="*/ 131763 w 405651"/>
                <a:gd name="connsiteY1" fmla="*/ 176212 h 383492"/>
                <a:gd name="connsiteX2" fmla="*/ 131763 w 405651"/>
                <a:gd name="connsiteY2" fmla="*/ 76200 h 383492"/>
                <a:gd name="connsiteX3" fmla="*/ 203200 w 405651"/>
                <a:gd name="connsiteY3" fmla="*/ 0 h 383492"/>
                <a:gd name="connsiteX4" fmla="*/ 282575 w 405651"/>
                <a:gd name="connsiteY4" fmla="*/ 73024 h 383492"/>
                <a:gd name="connsiteX5" fmla="*/ 284163 w 405651"/>
                <a:gd name="connsiteY5" fmla="*/ 161925 h 383492"/>
                <a:gd name="connsiteX6" fmla="*/ 404812 w 405651"/>
                <a:gd name="connsiteY6" fmla="*/ 174625 h 383492"/>
                <a:gd name="connsiteX7" fmla="*/ 404813 w 405651"/>
                <a:gd name="connsiteY7" fmla="*/ 288924 h 383492"/>
                <a:gd name="connsiteX8" fmla="*/ 282575 w 405651"/>
                <a:gd name="connsiteY8" fmla="*/ 293688 h 383492"/>
                <a:gd name="connsiteX9" fmla="*/ 315912 w 405651"/>
                <a:gd name="connsiteY9" fmla="*/ 363536 h 383492"/>
                <a:gd name="connsiteX10" fmla="*/ 127000 w 405651"/>
                <a:gd name="connsiteY10" fmla="*/ 371475 h 383492"/>
                <a:gd name="connsiteX11" fmla="*/ 152400 w 405651"/>
                <a:gd name="connsiteY11" fmla="*/ 304800 h 383492"/>
                <a:gd name="connsiteX12" fmla="*/ 12700 w 405651"/>
                <a:gd name="connsiteY12" fmla="*/ 304800 h 383492"/>
                <a:gd name="connsiteX13" fmla="*/ 0 w 405651"/>
                <a:gd name="connsiteY13" fmla="*/ 185737 h 38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651" h="383492">
                  <a:moveTo>
                    <a:pt x="0" y="185737"/>
                  </a:moveTo>
                  <a:cubicBezTo>
                    <a:pt x="19050" y="164306"/>
                    <a:pt x="109802" y="194468"/>
                    <a:pt x="131763" y="176212"/>
                  </a:cubicBezTo>
                  <a:cubicBezTo>
                    <a:pt x="153724" y="157956"/>
                    <a:pt x="119857" y="105569"/>
                    <a:pt x="131763" y="76200"/>
                  </a:cubicBezTo>
                  <a:cubicBezTo>
                    <a:pt x="143669" y="46831"/>
                    <a:pt x="162190" y="25929"/>
                    <a:pt x="203200" y="0"/>
                  </a:cubicBezTo>
                  <a:cubicBezTo>
                    <a:pt x="248973" y="20108"/>
                    <a:pt x="269081" y="46037"/>
                    <a:pt x="282575" y="73024"/>
                  </a:cubicBezTo>
                  <a:cubicBezTo>
                    <a:pt x="296069" y="100012"/>
                    <a:pt x="263790" y="144991"/>
                    <a:pt x="284163" y="161925"/>
                  </a:cubicBezTo>
                  <a:cubicBezTo>
                    <a:pt x="304536" y="178859"/>
                    <a:pt x="383645" y="153459"/>
                    <a:pt x="404812" y="174625"/>
                  </a:cubicBezTo>
                  <a:cubicBezTo>
                    <a:pt x="405342" y="218016"/>
                    <a:pt x="406400" y="239183"/>
                    <a:pt x="404813" y="288924"/>
                  </a:cubicBezTo>
                  <a:cubicBezTo>
                    <a:pt x="385763" y="310090"/>
                    <a:pt x="301625" y="278871"/>
                    <a:pt x="282575" y="293688"/>
                  </a:cubicBezTo>
                  <a:cubicBezTo>
                    <a:pt x="290512" y="322793"/>
                    <a:pt x="299583" y="335250"/>
                    <a:pt x="315912" y="363536"/>
                  </a:cubicBezTo>
                  <a:cubicBezTo>
                    <a:pt x="239183" y="393964"/>
                    <a:pt x="150019" y="383646"/>
                    <a:pt x="127000" y="371475"/>
                  </a:cubicBezTo>
                  <a:cubicBezTo>
                    <a:pt x="134143" y="333904"/>
                    <a:pt x="170656" y="315913"/>
                    <a:pt x="152400" y="304800"/>
                  </a:cubicBezTo>
                  <a:cubicBezTo>
                    <a:pt x="134144" y="293688"/>
                    <a:pt x="37836" y="324644"/>
                    <a:pt x="12700" y="304800"/>
                  </a:cubicBezTo>
                  <a:cubicBezTo>
                    <a:pt x="5027" y="262731"/>
                    <a:pt x="6350" y="229393"/>
                    <a:pt x="0" y="185737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xmlns="" id="{5103B720-1F10-42D7-A4E3-5826057B01A1}"/>
                </a:ext>
              </a:extLst>
            </p:cNvPr>
            <p:cNvSpPr/>
            <p:nvPr/>
          </p:nvSpPr>
          <p:spPr>
            <a:xfrm>
              <a:off x="831575" y="5969978"/>
              <a:ext cx="841610" cy="184070"/>
            </a:xfrm>
            <a:custGeom>
              <a:avLst/>
              <a:gdLst>
                <a:gd name="connsiteX0" fmla="*/ 89682 w 1024605"/>
                <a:gd name="connsiteY0" fmla="*/ 77165 h 184871"/>
                <a:gd name="connsiteX1" fmla="*/ 924072 w 1024605"/>
                <a:gd name="connsiteY1" fmla="*/ 965 h 184871"/>
                <a:gd name="connsiteX2" fmla="*/ 920262 w 1024605"/>
                <a:gd name="connsiteY2" fmla="*/ 130505 h 184871"/>
                <a:gd name="connsiteX3" fmla="*/ 116352 w 1024605"/>
                <a:gd name="connsiteY3" fmla="*/ 183845 h 184871"/>
                <a:gd name="connsiteX4" fmla="*/ 89682 w 1024605"/>
                <a:gd name="connsiteY4" fmla="*/ 77165 h 184871"/>
                <a:gd name="connsiteX0" fmla="*/ 89682 w 987994"/>
                <a:gd name="connsiteY0" fmla="*/ 77165 h 184871"/>
                <a:gd name="connsiteX1" fmla="*/ 924072 w 987994"/>
                <a:gd name="connsiteY1" fmla="*/ 965 h 184871"/>
                <a:gd name="connsiteX2" fmla="*/ 920262 w 987994"/>
                <a:gd name="connsiteY2" fmla="*/ 130505 h 184871"/>
                <a:gd name="connsiteX3" fmla="*/ 116352 w 987994"/>
                <a:gd name="connsiteY3" fmla="*/ 183845 h 184871"/>
                <a:gd name="connsiteX4" fmla="*/ 89682 w 987994"/>
                <a:gd name="connsiteY4" fmla="*/ 77165 h 184871"/>
                <a:gd name="connsiteX0" fmla="*/ 89682 w 939625"/>
                <a:gd name="connsiteY0" fmla="*/ 77165 h 184871"/>
                <a:gd name="connsiteX1" fmla="*/ 924072 w 939625"/>
                <a:gd name="connsiteY1" fmla="*/ 965 h 184871"/>
                <a:gd name="connsiteX2" fmla="*/ 920262 w 939625"/>
                <a:gd name="connsiteY2" fmla="*/ 130505 h 184871"/>
                <a:gd name="connsiteX3" fmla="*/ 116352 w 939625"/>
                <a:gd name="connsiteY3" fmla="*/ 183845 h 184871"/>
                <a:gd name="connsiteX4" fmla="*/ 89682 w 939625"/>
                <a:gd name="connsiteY4" fmla="*/ 77165 h 184871"/>
                <a:gd name="connsiteX0" fmla="*/ 89682 w 930101"/>
                <a:gd name="connsiteY0" fmla="*/ 77165 h 184871"/>
                <a:gd name="connsiteX1" fmla="*/ 924072 w 930101"/>
                <a:gd name="connsiteY1" fmla="*/ 965 h 184871"/>
                <a:gd name="connsiteX2" fmla="*/ 920262 w 930101"/>
                <a:gd name="connsiteY2" fmla="*/ 130505 h 184871"/>
                <a:gd name="connsiteX3" fmla="*/ 116352 w 930101"/>
                <a:gd name="connsiteY3" fmla="*/ 183845 h 184871"/>
                <a:gd name="connsiteX4" fmla="*/ 89682 w 930101"/>
                <a:gd name="connsiteY4" fmla="*/ 77165 h 184871"/>
                <a:gd name="connsiteX0" fmla="*/ 89682 w 930101"/>
                <a:gd name="connsiteY0" fmla="*/ 76200 h 183906"/>
                <a:gd name="connsiteX1" fmla="*/ 924072 w 930101"/>
                <a:gd name="connsiteY1" fmla="*/ 0 h 183906"/>
                <a:gd name="connsiteX2" fmla="*/ 920262 w 930101"/>
                <a:gd name="connsiteY2" fmla="*/ 129540 h 183906"/>
                <a:gd name="connsiteX3" fmla="*/ 116352 w 930101"/>
                <a:gd name="connsiteY3" fmla="*/ 182880 h 183906"/>
                <a:gd name="connsiteX4" fmla="*/ 89682 w 930101"/>
                <a:gd name="connsiteY4" fmla="*/ 76200 h 183906"/>
                <a:gd name="connsiteX0" fmla="*/ 41405 w 881824"/>
                <a:gd name="connsiteY0" fmla="*/ 76200 h 183906"/>
                <a:gd name="connsiteX1" fmla="*/ 875795 w 881824"/>
                <a:gd name="connsiteY1" fmla="*/ 0 h 183906"/>
                <a:gd name="connsiteX2" fmla="*/ 871985 w 881824"/>
                <a:gd name="connsiteY2" fmla="*/ 129540 h 183906"/>
                <a:gd name="connsiteX3" fmla="*/ 68075 w 881824"/>
                <a:gd name="connsiteY3" fmla="*/ 182880 h 183906"/>
                <a:gd name="connsiteX4" fmla="*/ 41405 w 881824"/>
                <a:gd name="connsiteY4" fmla="*/ 76200 h 183906"/>
                <a:gd name="connsiteX0" fmla="*/ 0 w 840419"/>
                <a:gd name="connsiteY0" fmla="*/ 76200 h 183906"/>
                <a:gd name="connsiteX1" fmla="*/ 834390 w 840419"/>
                <a:gd name="connsiteY1" fmla="*/ 0 h 183906"/>
                <a:gd name="connsiteX2" fmla="*/ 830580 w 840419"/>
                <a:gd name="connsiteY2" fmla="*/ 129540 h 183906"/>
                <a:gd name="connsiteX3" fmla="*/ 26670 w 840419"/>
                <a:gd name="connsiteY3" fmla="*/ 182880 h 183906"/>
                <a:gd name="connsiteX4" fmla="*/ 0 w 840419"/>
                <a:gd name="connsiteY4" fmla="*/ 76200 h 183906"/>
                <a:gd name="connsiteX0" fmla="*/ 0 w 840419"/>
                <a:gd name="connsiteY0" fmla="*/ 76200 h 182880"/>
                <a:gd name="connsiteX1" fmla="*/ 834390 w 840419"/>
                <a:gd name="connsiteY1" fmla="*/ 0 h 182880"/>
                <a:gd name="connsiteX2" fmla="*/ 830580 w 840419"/>
                <a:gd name="connsiteY2" fmla="*/ 129540 h 182880"/>
                <a:gd name="connsiteX3" fmla="*/ 26670 w 840419"/>
                <a:gd name="connsiteY3" fmla="*/ 182880 h 182880"/>
                <a:gd name="connsiteX4" fmla="*/ 0 w 840419"/>
                <a:gd name="connsiteY4" fmla="*/ 76200 h 182880"/>
                <a:gd name="connsiteX0" fmla="*/ 0 w 841610"/>
                <a:gd name="connsiteY0" fmla="*/ 64294 h 182880"/>
                <a:gd name="connsiteX1" fmla="*/ 835581 w 841610"/>
                <a:gd name="connsiteY1" fmla="*/ 0 h 182880"/>
                <a:gd name="connsiteX2" fmla="*/ 831771 w 841610"/>
                <a:gd name="connsiteY2" fmla="*/ 129540 h 182880"/>
                <a:gd name="connsiteX3" fmla="*/ 27861 w 841610"/>
                <a:gd name="connsiteY3" fmla="*/ 182880 h 182880"/>
                <a:gd name="connsiteX4" fmla="*/ 0 w 841610"/>
                <a:gd name="connsiteY4" fmla="*/ 64294 h 182880"/>
                <a:gd name="connsiteX0" fmla="*/ 0 w 841610"/>
                <a:gd name="connsiteY0" fmla="*/ 64294 h 182880"/>
                <a:gd name="connsiteX1" fmla="*/ 835581 w 841610"/>
                <a:gd name="connsiteY1" fmla="*/ 0 h 182880"/>
                <a:gd name="connsiteX2" fmla="*/ 831771 w 841610"/>
                <a:gd name="connsiteY2" fmla="*/ 129540 h 182880"/>
                <a:gd name="connsiteX3" fmla="*/ 27861 w 841610"/>
                <a:gd name="connsiteY3" fmla="*/ 182880 h 182880"/>
                <a:gd name="connsiteX4" fmla="*/ 0 w 841610"/>
                <a:gd name="connsiteY4" fmla="*/ 64294 h 182880"/>
                <a:gd name="connsiteX0" fmla="*/ 0 w 841610"/>
                <a:gd name="connsiteY0" fmla="*/ 64294 h 184070"/>
                <a:gd name="connsiteX1" fmla="*/ 835581 w 841610"/>
                <a:gd name="connsiteY1" fmla="*/ 0 h 184070"/>
                <a:gd name="connsiteX2" fmla="*/ 831771 w 841610"/>
                <a:gd name="connsiteY2" fmla="*/ 129540 h 184070"/>
                <a:gd name="connsiteX3" fmla="*/ 21907 w 841610"/>
                <a:gd name="connsiteY3" fmla="*/ 184070 h 184070"/>
                <a:gd name="connsiteX4" fmla="*/ 0 w 841610"/>
                <a:gd name="connsiteY4" fmla="*/ 64294 h 18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610" h="184070">
                  <a:moveTo>
                    <a:pt x="0" y="64294"/>
                  </a:moveTo>
                  <a:cubicBezTo>
                    <a:pt x="210820" y="39767"/>
                    <a:pt x="685245" y="7778"/>
                    <a:pt x="835581" y="0"/>
                  </a:cubicBezTo>
                  <a:cubicBezTo>
                    <a:pt x="839708" y="52467"/>
                    <a:pt x="848519" y="66913"/>
                    <a:pt x="831771" y="129540"/>
                  </a:cubicBezTo>
                  <a:cubicBezTo>
                    <a:pt x="697151" y="160020"/>
                    <a:pt x="184705" y="180340"/>
                    <a:pt x="21907" y="184070"/>
                  </a:cubicBezTo>
                  <a:cubicBezTo>
                    <a:pt x="7937" y="142557"/>
                    <a:pt x="3493" y="94774"/>
                    <a:pt x="0" y="64294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7" name="组合 306">
            <a:extLst>
              <a:ext uri="{FF2B5EF4-FFF2-40B4-BE49-F238E27FC236}">
                <a16:creationId xmlns:a16="http://schemas.microsoft.com/office/drawing/2014/main" xmlns="" id="{C8AF1746-DE48-4575-95B5-CE4D27629BA4}"/>
              </a:ext>
            </a:extLst>
          </p:cNvPr>
          <p:cNvGrpSpPr/>
          <p:nvPr/>
        </p:nvGrpSpPr>
        <p:grpSpPr>
          <a:xfrm rot="843787">
            <a:off x="8472914" y="364783"/>
            <a:ext cx="1639550" cy="383099"/>
            <a:chOff x="6847224" y="788389"/>
            <a:chExt cx="1639550" cy="383099"/>
          </a:xfrm>
        </p:grpSpPr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xmlns="" id="{D0792E89-D9B6-4638-B348-B88A64DAAB0A}"/>
                </a:ext>
              </a:extLst>
            </p:cNvPr>
            <p:cNvSpPr/>
            <p:nvPr/>
          </p:nvSpPr>
          <p:spPr>
            <a:xfrm>
              <a:off x="6847224" y="792385"/>
              <a:ext cx="295334" cy="375495"/>
            </a:xfrm>
            <a:custGeom>
              <a:avLst/>
              <a:gdLst>
                <a:gd name="connsiteX0" fmla="*/ 16331 w 295334"/>
                <a:gd name="connsiteY0" fmla="*/ 188293 h 375495"/>
                <a:gd name="connsiteX1" fmla="*/ 277475 w 295334"/>
                <a:gd name="connsiteY1" fmla="*/ 71214 h 375495"/>
                <a:gd name="connsiteX2" fmla="*/ 85785 w 295334"/>
                <a:gd name="connsiteY2" fmla="*/ 23589 h 375495"/>
                <a:gd name="connsiteX3" fmla="*/ 23475 w 295334"/>
                <a:gd name="connsiteY3" fmla="*/ 280764 h 375495"/>
                <a:gd name="connsiteX4" fmla="*/ 295334 w 295334"/>
                <a:gd name="connsiteY4" fmla="*/ 371648 h 37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334" h="375495" extrusionOk="0">
                  <a:moveTo>
                    <a:pt x="16331" y="188293"/>
                  </a:moveTo>
                  <a:cubicBezTo>
                    <a:pt x="236676" y="220686"/>
                    <a:pt x="278206" y="109497"/>
                    <a:pt x="277475" y="71214"/>
                  </a:cubicBezTo>
                  <a:cubicBezTo>
                    <a:pt x="278946" y="5993"/>
                    <a:pt x="157158" y="-23729"/>
                    <a:pt x="85785" y="23589"/>
                  </a:cubicBezTo>
                  <a:cubicBezTo>
                    <a:pt x="-17528" y="81165"/>
                    <a:pt x="-16149" y="227806"/>
                    <a:pt x="23475" y="280764"/>
                  </a:cubicBezTo>
                  <a:cubicBezTo>
                    <a:pt x="45473" y="333337"/>
                    <a:pt x="147905" y="393267"/>
                    <a:pt x="295334" y="371648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14572 w 293575"/>
                        <a:gd name="connsiteY0" fmla="*/ 184900 h 370334"/>
                        <a:gd name="connsiteX1" fmla="*/ 275716 w 293575"/>
                        <a:gd name="connsiteY1" fmla="*/ 67821 h 370334"/>
                        <a:gd name="connsiteX2" fmla="*/ 84026 w 293575"/>
                        <a:gd name="connsiteY2" fmla="*/ 20196 h 370334"/>
                        <a:gd name="connsiteX3" fmla="*/ 21716 w 293575"/>
                        <a:gd name="connsiteY3" fmla="*/ 277371 h 370334"/>
                        <a:gd name="connsiteX4" fmla="*/ 293575 w 293575"/>
                        <a:gd name="connsiteY4" fmla="*/ 368255 h 370334"/>
                        <a:gd name="connsiteX0" fmla="*/ 16331 w 295334"/>
                        <a:gd name="connsiteY0" fmla="*/ 188293 h 375495"/>
                        <a:gd name="connsiteX1" fmla="*/ 277475 w 295334"/>
                        <a:gd name="connsiteY1" fmla="*/ 71214 h 375495"/>
                        <a:gd name="connsiteX2" fmla="*/ 85785 w 295334"/>
                        <a:gd name="connsiteY2" fmla="*/ 23589 h 375495"/>
                        <a:gd name="connsiteX3" fmla="*/ 23475 w 295334"/>
                        <a:gd name="connsiteY3" fmla="*/ 280764 h 375495"/>
                        <a:gd name="connsiteX4" fmla="*/ 295334 w 295334"/>
                        <a:gd name="connsiteY4" fmla="*/ 371648 h 3754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95334" h="375495" extrusionOk="0">
                          <a:moveTo>
                            <a:pt x="16331" y="188293"/>
                          </a:moveTo>
                          <a:cubicBezTo>
                            <a:pt x="242029" y="223988"/>
                            <a:pt x="281454" y="108278"/>
                            <a:pt x="277475" y="71214"/>
                          </a:cubicBezTo>
                          <a:cubicBezTo>
                            <a:pt x="272752" y="4689"/>
                            <a:pt x="164984" y="-23978"/>
                            <a:pt x="85785" y="23589"/>
                          </a:cubicBezTo>
                          <a:cubicBezTo>
                            <a:pt x="-12431" y="76188"/>
                            <a:pt x="-15878" y="226308"/>
                            <a:pt x="23475" y="280764"/>
                          </a:cubicBezTo>
                          <a:cubicBezTo>
                            <a:pt x="54759" y="338418"/>
                            <a:pt x="141579" y="390244"/>
                            <a:pt x="295334" y="371648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xmlns="" id="{9666A85A-6F45-4549-937C-B3B15DE67D5D}"/>
                </a:ext>
              </a:extLst>
            </p:cNvPr>
            <p:cNvSpPr/>
            <p:nvPr/>
          </p:nvSpPr>
          <p:spPr>
            <a:xfrm>
              <a:off x="7225903" y="925116"/>
              <a:ext cx="225028" cy="19050"/>
            </a:xfrm>
            <a:custGeom>
              <a:avLst/>
              <a:gdLst>
                <a:gd name="connsiteX0" fmla="*/ 0 w 225028"/>
                <a:gd name="connsiteY0" fmla="*/ 0 h 19050"/>
                <a:gd name="connsiteX1" fmla="*/ 225028 w 225028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028" h="19050" extrusionOk="0">
                  <a:moveTo>
                    <a:pt x="0" y="0"/>
                  </a:moveTo>
                  <a:cubicBezTo>
                    <a:pt x="25576" y="-6064"/>
                    <a:pt x="187007" y="-2107"/>
                    <a:pt x="225028" y="19050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2666873507">
                    <a:custGeom>
                      <a:avLst/>
                      <a:gdLst>
                        <a:gd name="connsiteX0" fmla="*/ 0 w 225028"/>
                        <a:gd name="connsiteY0" fmla="*/ 0 h 19050"/>
                        <a:gd name="connsiteX1" fmla="*/ 225028 w 225028"/>
                        <a:gd name="connsiteY1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25028" h="19050">
                          <a:moveTo>
                            <a:pt x="0" y="0"/>
                          </a:moveTo>
                          <a:lnTo>
                            <a:pt x="225028" y="19050"/>
                          </a:ln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xmlns="" id="{F74F6542-E4FB-42F8-A68F-EAEA38EDA255}"/>
                </a:ext>
              </a:extLst>
            </p:cNvPr>
            <p:cNvSpPr/>
            <p:nvPr/>
          </p:nvSpPr>
          <p:spPr>
            <a:xfrm>
              <a:off x="7225903" y="1025129"/>
              <a:ext cx="225028" cy="19050"/>
            </a:xfrm>
            <a:custGeom>
              <a:avLst/>
              <a:gdLst>
                <a:gd name="connsiteX0" fmla="*/ 0 w 225028"/>
                <a:gd name="connsiteY0" fmla="*/ 0 h 19050"/>
                <a:gd name="connsiteX1" fmla="*/ 225028 w 225028"/>
                <a:gd name="connsiteY1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5028" h="19050" extrusionOk="0">
                  <a:moveTo>
                    <a:pt x="0" y="0"/>
                  </a:moveTo>
                  <a:cubicBezTo>
                    <a:pt x="107111" y="28696"/>
                    <a:pt x="120095" y="21778"/>
                    <a:pt x="225028" y="19050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0 w 225028"/>
                        <a:gd name="connsiteY0" fmla="*/ 0 h 19050"/>
                        <a:gd name="connsiteX1" fmla="*/ 225028 w 225028"/>
                        <a:gd name="connsiteY1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25028" h="19050">
                          <a:moveTo>
                            <a:pt x="0" y="0"/>
                          </a:moveTo>
                          <a:lnTo>
                            <a:pt x="225028" y="19050"/>
                          </a:ln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xmlns="" id="{2BC8899D-F3A2-4152-ACC9-5D51046DC7CC}"/>
                </a:ext>
              </a:extLst>
            </p:cNvPr>
            <p:cNvSpPr/>
            <p:nvPr/>
          </p:nvSpPr>
          <p:spPr>
            <a:xfrm>
              <a:off x="7580709" y="852935"/>
              <a:ext cx="227117" cy="310306"/>
            </a:xfrm>
            <a:custGeom>
              <a:avLst/>
              <a:gdLst>
                <a:gd name="connsiteX0" fmla="*/ 0 w 227117"/>
                <a:gd name="connsiteY0" fmla="*/ 305543 h 310306"/>
                <a:gd name="connsiteX1" fmla="*/ 30957 w 227117"/>
                <a:gd name="connsiteY1" fmla="*/ 44796 h 310306"/>
                <a:gd name="connsiteX2" fmla="*/ 129779 w 227117"/>
                <a:gd name="connsiteY2" fmla="*/ 1934 h 310306"/>
                <a:gd name="connsiteX3" fmla="*/ 225029 w 227117"/>
                <a:gd name="connsiteY3" fmla="*/ 66228 h 310306"/>
                <a:gd name="connsiteX4" fmla="*/ 197644 w 227117"/>
                <a:gd name="connsiteY4" fmla="*/ 310306 h 31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117" h="310306">
                  <a:moveTo>
                    <a:pt x="0" y="305543"/>
                  </a:moveTo>
                  <a:cubicBezTo>
                    <a:pt x="4663" y="200470"/>
                    <a:pt x="9327" y="95397"/>
                    <a:pt x="30957" y="44796"/>
                  </a:cubicBezTo>
                  <a:cubicBezTo>
                    <a:pt x="52587" y="-5805"/>
                    <a:pt x="97434" y="-1638"/>
                    <a:pt x="129779" y="1934"/>
                  </a:cubicBezTo>
                  <a:cubicBezTo>
                    <a:pt x="162124" y="5506"/>
                    <a:pt x="213718" y="14833"/>
                    <a:pt x="225029" y="66228"/>
                  </a:cubicBezTo>
                  <a:cubicBezTo>
                    <a:pt x="236340" y="117623"/>
                    <a:pt x="198041" y="281731"/>
                    <a:pt x="197644" y="310306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xmlns="" id="{242DB94A-FC86-4D66-A13D-3C28BB594B9F}"/>
                </a:ext>
              </a:extLst>
            </p:cNvPr>
            <p:cNvSpPr/>
            <p:nvPr/>
          </p:nvSpPr>
          <p:spPr>
            <a:xfrm>
              <a:off x="7805738" y="857410"/>
              <a:ext cx="197122" cy="308213"/>
            </a:xfrm>
            <a:custGeom>
              <a:avLst/>
              <a:gdLst>
                <a:gd name="connsiteX0" fmla="*/ 0 w 191882"/>
                <a:gd name="connsiteY0" fmla="*/ 40730 h 305049"/>
                <a:gd name="connsiteX1" fmla="*/ 83343 w 191882"/>
                <a:gd name="connsiteY1" fmla="*/ 2630 h 305049"/>
                <a:gd name="connsiteX2" fmla="*/ 183356 w 191882"/>
                <a:gd name="connsiteY2" fmla="*/ 37158 h 305049"/>
                <a:gd name="connsiteX3" fmla="*/ 179784 w 191882"/>
                <a:gd name="connsiteY3" fmla="*/ 305049 h 305049"/>
                <a:gd name="connsiteX0" fmla="*/ 0 w 191882"/>
                <a:gd name="connsiteY0" fmla="*/ 44904 h 309223"/>
                <a:gd name="connsiteX1" fmla="*/ 83343 w 191882"/>
                <a:gd name="connsiteY1" fmla="*/ 6804 h 309223"/>
                <a:gd name="connsiteX2" fmla="*/ 96440 w 191882"/>
                <a:gd name="connsiteY2" fmla="*/ 3232 h 309223"/>
                <a:gd name="connsiteX3" fmla="*/ 183356 w 191882"/>
                <a:gd name="connsiteY3" fmla="*/ 41332 h 309223"/>
                <a:gd name="connsiteX4" fmla="*/ 179784 w 191882"/>
                <a:gd name="connsiteY4" fmla="*/ 309223 h 309223"/>
                <a:gd name="connsiteX0" fmla="*/ 0 w 191882"/>
                <a:gd name="connsiteY0" fmla="*/ 40731 h 305050"/>
                <a:gd name="connsiteX1" fmla="*/ 83343 w 191882"/>
                <a:gd name="connsiteY1" fmla="*/ 2631 h 305050"/>
                <a:gd name="connsiteX2" fmla="*/ 183356 w 191882"/>
                <a:gd name="connsiteY2" fmla="*/ 37159 h 305050"/>
                <a:gd name="connsiteX3" fmla="*/ 179784 w 191882"/>
                <a:gd name="connsiteY3" fmla="*/ 305050 h 305050"/>
                <a:gd name="connsiteX0" fmla="*/ 0 w 191882"/>
                <a:gd name="connsiteY0" fmla="*/ 22420 h 286739"/>
                <a:gd name="connsiteX1" fmla="*/ 183356 w 191882"/>
                <a:gd name="connsiteY1" fmla="*/ 18848 h 286739"/>
                <a:gd name="connsiteX2" fmla="*/ 179784 w 191882"/>
                <a:gd name="connsiteY2" fmla="*/ 286739 h 286739"/>
                <a:gd name="connsiteX0" fmla="*/ 0 w 191882"/>
                <a:gd name="connsiteY0" fmla="*/ 32464 h 296783"/>
                <a:gd name="connsiteX1" fmla="*/ 183356 w 191882"/>
                <a:gd name="connsiteY1" fmla="*/ 28892 h 296783"/>
                <a:gd name="connsiteX2" fmla="*/ 179784 w 191882"/>
                <a:gd name="connsiteY2" fmla="*/ 296783 h 296783"/>
                <a:gd name="connsiteX0" fmla="*/ 0 w 191882"/>
                <a:gd name="connsiteY0" fmla="*/ 43894 h 308213"/>
                <a:gd name="connsiteX1" fmla="*/ 183356 w 191882"/>
                <a:gd name="connsiteY1" fmla="*/ 40322 h 308213"/>
                <a:gd name="connsiteX2" fmla="*/ 179784 w 191882"/>
                <a:gd name="connsiteY2" fmla="*/ 308213 h 308213"/>
                <a:gd name="connsiteX0" fmla="*/ 0 w 197122"/>
                <a:gd name="connsiteY0" fmla="*/ 43894 h 308213"/>
                <a:gd name="connsiteX1" fmla="*/ 183356 w 197122"/>
                <a:gd name="connsiteY1" fmla="*/ 40322 h 308213"/>
                <a:gd name="connsiteX2" fmla="*/ 179784 w 197122"/>
                <a:gd name="connsiteY2" fmla="*/ 308213 h 30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122" h="308213">
                  <a:moveTo>
                    <a:pt x="0" y="43894"/>
                  </a:moveTo>
                  <a:cubicBezTo>
                    <a:pt x="21530" y="287"/>
                    <a:pt x="127198" y="-26353"/>
                    <a:pt x="183356" y="40322"/>
                  </a:cubicBezTo>
                  <a:cubicBezTo>
                    <a:pt x="211335" y="102631"/>
                    <a:pt x="189606" y="199469"/>
                    <a:pt x="179784" y="308213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xmlns="" id="{F70D3E0F-D49D-4B54-AA18-4EC3DA8ECCC3}"/>
                </a:ext>
              </a:extLst>
            </p:cNvPr>
            <p:cNvSpPr/>
            <p:nvPr/>
          </p:nvSpPr>
          <p:spPr>
            <a:xfrm>
              <a:off x="7590235" y="829866"/>
              <a:ext cx="38100" cy="40481"/>
            </a:xfrm>
            <a:custGeom>
              <a:avLst/>
              <a:gdLst>
                <a:gd name="connsiteX0" fmla="*/ 38769 w 38769"/>
                <a:gd name="connsiteY0" fmla="*/ 39291 h 39291"/>
                <a:gd name="connsiteX1" fmla="*/ 4241 w 38769"/>
                <a:gd name="connsiteY1" fmla="*/ 0 h 39291"/>
                <a:gd name="connsiteX0" fmla="*/ 34528 w 34528"/>
                <a:gd name="connsiteY0" fmla="*/ 39291 h 39291"/>
                <a:gd name="connsiteX1" fmla="*/ 0 w 34528"/>
                <a:gd name="connsiteY1" fmla="*/ 0 h 39291"/>
                <a:gd name="connsiteX0" fmla="*/ 38100 w 38100"/>
                <a:gd name="connsiteY0" fmla="*/ 40481 h 40481"/>
                <a:gd name="connsiteX1" fmla="*/ 0 w 38100"/>
                <a:gd name="connsiteY1" fmla="*/ 0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40481">
                  <a:moveTo>
                    <a:pt x="38100" y="40481"/>
                  </a:moveTo>
                  <a:cubicBezTo>
                    <a:pt x="13692" y="23018"/>
                    <a:pt x="23813" y="22226"/>
                    <a:pt x="0" y="0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xmlns="" id="{A976ACC1-5A7C-49D9-BB51-F9E7F8822D73}"/>
                </a:ext>
              </a:extLst>
            </p:cNvPr>
            <p:cNvSpPr/>
            <p:nvPr/>
          </p:nvSpPr>
          <p:spPr>
            <a:xfrm>
              <a:off x="8079082" y="881064"/>
              <a:ext cx="238625" cy="290424"/>
            </a:xfrm>
            <a:custGeom>
              <a:avLst/>
              <a:gdLst>
                <a:gd name="connsiteX0" fmla="*/ 122047 w 231585"/>
                <a:gd name="connsiteY0" fmla="*/ 0 h 264318"/>
                <a:gd name="connsiteX1" fmla="*/ 2985 w 231585"/>
                <a:gd name="connsiteY1" fmla="*/ 211931 h 264318"/>
                <a:gd name="connsiteX2" fmla="*/ 231585 w 231585"/>
                <a:gd name="connsiteY2" fmla="*/ 264318 h 264318"/>
                <a:gd name="connsiteX0" fmla="*/ 0 w 109538"/>
                <a:gd name="connsiteY0" fmla="*/ 0 h 264318"/>
                <a:gd name="connsiteX1" fmla="*/ 109538 w 109538"/>
                <a:gd name="connsiteY1" fmla="*/ 264318 h 264318"/>
                <a:gd name="connsiteX0" fmla="*/ 85545 w 195083"/>
                <a:gd name="connsiteY0" fmla="*/ 0 h 264318"/>
                <a:gd name="connsiteX1" fmla="*/ 195083 w 195083"/>
                <a:gd name="connsiteY1" fmla="*/ 264318 h 264318"/>
                <a:gd name="connsiteX0" fmla="*/ 145261 w 254799"/>
                <a:gd name="connsiteY0" fmla="*/ 0 h 288269"/>
                <a:gd name="connsiteX1" fmla="*/ 254799 w 254799"/>
                <a:gd name="connsiteY1" fmla="*/ 264318 h 288269"/>
                <a:gd name="connsiteX0" fmla="*/ 182842 w 292380"/>
                <a:gd name="connsiteY0" fmla="*/ 0 h 290529"/>
                <a:gd name="connsiteX1" fmla="*/ 37586 w 292380"/>
                <a:gd name="connsiteY1" fmla="*/ 238125 h 290529"/>
                <a:gd name="connsiteX2" fmla="*/ 292380 w 292380"/>
                <a:gd name="connsiteY2" fmla="*/ 264318 h 290529"/>
                <a:gd name="connsiteX0" fmla="*/ 166971 w 276509"/>
                <a:gd name="connsiteY0" fmla="*/ 0 h 314031"/>
                <a:gd name="connsiteX1" fmla="*/ 21715 w 276509"/>
                <a:gd name="connsiteY1" fmla="*/ 238125 h 314031"/>
                <a:gd name="connsiteX2" fmla="*/ 276509 w 276509"/>
                <a:gd name="connsiteY2" fmla="*/ 264318 h 314031"/>
                <a:gd name="connsiteX0" fmla="*/ 166971 w 276509"/>
                <a:gd name="connsiteY0" fmla="*/ 0 h 314031"/>
                <a:gd name="connsiteX1" fmla="*/ 21715 w 276509"/>
                <a:gd name="connsiteY1" fmla="*/ 238125 h 314031"/>
                <a:gd name="connsiteX2" fmla="*/ 276509 w 276509"/>
                <a:gd name="connsiteY2" fmla="*/ 264318 h 314031"/>
                <a:gd name="connsiteX0" fmla="*/ 161565 w 271103"/>
                <a:gd name="connsiteY0" fmla="*/ 0 h 311907"/>
                <a:gd name="connsiteX1" fmla="*/ 16309 w 271103"/>
                <a:gd name="connsiteY1" fmla="*/ 238125 h 311907"/>
                <a:gd name="connsiteX2" fmla="*/ 271103 w 271103"/>
                <a:gd name="connsiteY2" fmla="*/ 264318 h 311907"/>
                <a:gd name="connsiteX0" fmla="*/ 161565 w 271103"/>
                <a:gd name="connsiteY0" fmla="*/ 0 h 313962"/>
                <a:gd name="connsiteX1" fmla="*/ 16309 w 271103"/>
                <a:gd name="connsiteY1" fmla="*/ 238125 h 313962"/>
                <a:gd name="connsiteX2" fmla="*/ 271103 w 271103"/>
                <a:gd name="connsiteY2" fmla="*/ 264318 h 313962"/>
                <a:gd name="connsiteX0" fmla="*/ 140935 w 250473"/>
                <a:gd name="connsiteY0" fmla="*/ 0 h 309309"/>
                <a:gd name="connsiteX1" fmla="*/ 21873 w 250473"/>
                <a:gd name="connsiteY1" fmla="*/ 223837 h 309309"/>
                <a:gd name="connsiteX2" fmla="*/ 250473 w 250473"/>
                <a:gd name="connsiteY2" fmla="*/ 264318 h 309309"/>
                <a:gd name="connsiteX0" fmla="*/ 130529 w 228161"/>
                <a:gd name="connsiteY0" fmla="*/ 0 h 281056"/>
                <a:gd name="connsiteX1" fmla="*/ 11467 w 228161"/>
                <a:gd name="connsiteY1" fmla="*/ 223837 h 281056"/>
                <a:gd name="connsiteX2" fmla="*/ 228161 w 228161"/>
                <a:gd name="connsiteY2" fmla="*/ 235743 h 281056"/>
                <a:gd name="connsiteX0" fmla="*/ 137849 w 235481"/>
                <a:gd name="connsiteY0" fmla="*/ 0 h 285159"/>
                <a:gd name="connsiteX1" fmla="*/ 9262 w 235481"/>
                <a:gd name="connsiteY1" fmla="*/ 235744 h 285159"/>
                <a:gd name="connsiteX2" fmla="*/ 235481 w 235481"/>
                <a:gd name="connsiteY2" fmla="*/ 235743 h 285159"/>
                <a:gd name="connsiteX0" fmla="*/ 140993 w 238625"/>
                <a:gd name="connsiteY0" fmla="*/ 0 h 290424"/>
                <a:gd name="connsiteX1" fmla="*/ 12406 w 238625"/>
                <a:gd name="connsiteY1" fmla="*/ 235744 h 290424"/>
                <a:gd name="connsiteX2" fmla="*/ 238625 w 238625"/>
                <a:gd name="connsiteY2" fmla="*/ 235743 h 29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625" h="290424">
                  <a:moveTo>
                    <a:pt x="140993" y="0"/>
                  </a:moveTo>
                  <a:cubicBezTo>
                    <a:pt x="-16963" y="10319"/>
                    <a:pt x="-11010" y="179785"/>
                    <a:pt x="12406" y="235744"/>
                  </a:cubicBezTo>
                  <a:cubicBezTo>
                    <a:pt x="35822" y="291703"/>
                    <a:pt x="185443" y="323850"/>
                    <a:pt x="238625" y="235743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xmlns="" id="{54E7FD13-D0B2-4D8D-9596-4538C39238A0}"/>
                </a:ext>
              </a:extLst>
            </p:cNvPr>
            <p:cNvSpPr/>
            <p:nvPr/>
          </p:nvSpPr>
          <p:spPr>
            <a:xfrm>
              <a:off x="8318897" y="788389"/>
              <a:ext cx="167877" cy="197976"/>
            </a:xfrm>
            <a:custGeom>
              <a:avLst/>
              <a:gdLst>
                <a:gd name="connsiteX0" fmla="*/ 0 w 176212"/>
                <a:gd name="connsiteY0" fmla="*/ 36323 h 204284"/>
                <a:gd name="connsiteX1" fmla="*/ 47625 w 176212"/>
                <a:gd name="connsiteY1" fmla="*/ 604 h 204284"/>
                <a:gd name="connsiteX2" fmla="*/ 109537 w 176212"/>
                <a:gd name="connsiteY2" fmla="*/ 62517 h 204284"/>
                <a:gd name="connsiteX3" fmla="*/ 19050 w 176212"/>
                <a:gd name="connsiteY3" fmla="*/ 183960 h 204284"/>
                <a:gd name="connsiteX4" fmla="*/ 176212 w 176212"/>
                <a:gd name="connsiteY4" fmla="*/ 203010 h 204284"/>
                <a:gd name="connsiteX0" fmla="*/ 0 w 176212"/>
                <a:gd name="connsiteY0" fmla="*/ 36323 h 203216"/>
                <a:gd name="connsiteX1" fmla="*/ 47625 w 176212"/>
                <a:gd name="connsiteY1" fmla="*/ 604 h 203216"/>
                <a:gd name="connsiteX2" fmla="*/ 109537 w 176212"/>
                <a:gd name="connsiteY2" fmla="*/ 62517 h 203216"/>
                <a:gd name="connsiteX3" fmla="*/ 19050 w 176212"/>
                <a:gd name="connsiteY3" fmla="*/ 183960 h 203216"/>
                <a:gd name="connsiteX4" fmla="*/ 176212 w 176212"/>
                <a:gd name="connsiteY4" fmla="*/ 203010 h 203216"/>
                <a:gd name="connsiteX0" fmla="*/ 0 w 180975"/>
                <a:gd name="connsiteY0" fmla="*/ 36323 h 198532"/>
                <a:gd name="connsiteX1" fmla="*/ 47625 w 180975"/>
                <a:gd name="connsiteY1" fmla="*/ 604 h 198532"/>
                <a:gd name="connsiteX2" fmla="*/ 109537 w 180975"/>
                <a:gd name="connsiteY2" fmla="*/ 62517 h 198532"/>
                <a:gd name="connsiteX3" fmla="*/ 19050 w 180975"/>
                <a:gd name="connsiteY3" fmla="*/ 183960 h 198532"/>
                <a:gd name="connsiteX4" fmla="*/ 180975 w 180975"/>
                <a:gd name="connsiteY4" fmla="*/ 198248 h 198532"/>
                <a:gd name="connsiteX0" fmla="*/ 0 w 180975"/>
                <a:gd name="connsiteY0" fmla="*/ 36323 h 199231"/>
                <a:gd name="connsiteX1" fmla="*/ 47625 w 180975"/>
                <a:gd name="connsiteY1" fmla="*/ 604 h 199231"/>
                <a:gd name="connsiteX2" fmla="*/ 109537 w 180975"/>
                <a:gd name="connsiteY2" fmla="*/ 62517 h 199231"/>
                <a:gd name="connsiteX3" fmla="*/ 9525 w 180975"/>
                <a:gd name="connsiteY3" fmla="*/ 193485 h 199231"/>
                <a:gd name="connsiteX4" fmla="*/ 180975 w 180975"/>
                <a:gd name="connsiteY4" fmla="*/ 198248 h 199231"/>
                <a:gd name="connsiteX0" fmla="*/ 0 w 180975"/>
                <a:gd name="connsiteY0" fmla="*/ 36323 h 199231"/>
                <a:gd name="connsiteX1" fmla="*/ 47625 w 180975"/>
                <a:gd name="connsiteY1" fmla="*/ 604 h 199231"/>
                <a:gd name="connsiteX2" fmla="*/ 109537 w 180975"/>
                <a:gd name="connsiteY2" fmla="*/ 62517 h 199231"/>
                <a:gd name="connsiteX3" fmla="*/ 9525 w 180975"/>
                <a:gd name="connsiteY3" fmla="*/ 193485 h 199231"/>
                <a:gd name="connsiteX4" fmla="*/ 180975 w 180975"/>
                <a:gd name="connsiteY4" fmla="*/ 198248 h 199231"/>
                <a:gd name="connsiteX0" fmla="*/ 0 w 180975"/>
                <a:gd name="connsiteY0" fmla="*/ 0 h 162908"/>
                <a:gd name="connsiteX1" fmla="*/ 109537 w 180975"/>
                <a:gd name="connsiteY1" fmla="*/ 26194 h 162908"/>
                <a:gd name="connsiteX2" fmla="*/ 9525 w 180975"/>
                <a:gd name="connsiteY2" fmla="*/ 157162 h 162908"/>
                <a:gd name="connsiteX3" fmla="*/ 180975 w 180975"/>
                <a:gd name="connsiteY3" fmla="*/ 161925 h 162908"/>
                <a:gd name="connsiteX0" fmla="*/ 0 w 180975"/>
                <a:gd name="connsiteY0" fmla="*/ 34246 h 197154"/>
                <a:gd name="connsiteX1" fmla="*/ 109537 w 180975"/>
                <a:gd name="connsiteY1" fmla="*/ 60440 h 197154"/>
                <a:gd name="connsiteX2" fmla="*/ 9525 w 180975"/>
                <a:gd name="connsiteY2" fmla="*/ 191408 h 197154"/>
                <a:gd name="connsiteX3" fmla="*/ 180975 w 180975"/>
                <a:gd name="connsiteY3" fmla="*/ 196171 h 197154"/>
                <a:gd name="connsiteX0" fmla="*/ 0 w 180975"/>
                <a:gd name="connsiteY0" fmla="*/ 39387 h 202295"/>
                <a:gd name="connsiteX1" fmla="*/ 109537 w 180975"/>
                <a:gd name="connsiteY1" fmla="*/ 65581 h 202295"/>
                <a:gd name="connsiteX2" fmla="*/ 9525 w 180975"/>
                <a:gd name="connsiteY2" fmla="*/ 196549 h 202295"/>
                <a:gd name="connsiteX3" fmla="*/ 180975 w 180975"/>
                <a:gd name="connsiteY3" fmla="*/ 201312 h 202295"/>
                <a:gd name="connsiteX0" fmla="*/ 0 w 180975"/>
                <a:gd name="connsiteY0" fmla="*/ 38694 h 201602"/>
                <a:gd name="connsiteX1" fmla="*/ 115490 w 180975"/>
                <a:gd name="connsiteY1" fmla="*/ 67270 h 201602"/>
                <a:gd name="connsiteX2" fmla="*/ 9525 w 180975"/>
                <a:gd name="connsiteY2" fmla="*/ 195856 h 201602"/>
                <a:gd name="connsiteX3" fmla="*/ 180975 w 180975"/>
                <a:gd name="connsiteY3" fmla="*/ 200619 h 201602"/>
                <a:gd name="connsiteX0" fmla="*/ 0 w 184546"/>
                <a:gd name="connsiteY0" fmla="*/ 33689 h 196597"/>
                <a:gd name="connsiteX1" fmla="*/ 119061 w 184546"/>
                <a:gd name="connsiteY1" fmla="*/ 62265 h 196597"/>
                <a:gd name="connsiteX2" fmla="*/ 13096 w 184546"/>
                <a:gd name="connsiteY2" fmla="*/ 190851 h 196597"/>
                <a:gd name="connsiteX3" fmla="*/ 184546 w 184546"/>
                <a:gd name="connsiteY3" fmla="*/ 195614 h 196597"/>
                <a:gd name="connsiteX0" fmla="*/ 0 w 184546"/>
                <a:gd name="connsiteY0" fmla="*/ 38693 h 201601"/>
                <a:gd name="connsiteX1" fmla="*/ 119061 w 184546"/>
                <a:gd name="connsiteY1" fmla="*/ 67269 h 201601"/>
                <a:gd name="connsiteX2" fmla="*/ 13096 w 184546"/>
                <a:gd name="connsiteY2" fmla="*/ 195855 h 201601"/>
                <a:gd name="connsiteX3" fmla="*/ 184546 w 184546"/>
                <a:gd name="connsiteY3" fmla="*/ 200618 h 201601"/>
                <a:gd name="connsiteX0" fmla="*/ 0 w 184546"/>
                <a:gd name="connsiteY0" fmla="*/ 33491 h 195809"/>
                <a:gd name="connsiteX1" fmla="*/ 119061 w 184546"/>
                <a:gd name="connsiteY1" fmla="*/ 62067 h 195809"/>
                <a:gd name="connsiteX2" fmla="*/ 30955 w 184546"/>
                <a:gd name="connsiteY2" fmla="*/ 184700 h 195809"/>
                <a:gd name="connsiteX3" fmla="*/ 184546 w 184546"/>
                <a:gd name="connsiteY3" fmla="*/ 195416 h 195809"/>
                <a:gd name="connsiteX0" fmla="*/ 0 w 184546"/>
                <a:gd name="connsiteY0" fmla="*/ 33491 h 195809"/>
                <a:gd name="connsiteX1" fmla="*/ 119061 w 184546"/>
                <a:gd name="connsiteY1" fmla="*/ 62067 h 195809"/>
                <a:gd name="connsiteX2" fmla="*/ 30955 w 184546"/>
                <a:gd name="connsiteY2" fmla="*/ 184700 h 195809"/>
                <a:gd name="connsiteX3" fmla="*/ 184546 w 184546"/>
                <a:gd name="connsiteY3" fmla="*/ 195416 h 195809"/>
                <a:gd name="connsiteX0" fmla="*/ 0 w 184546"/>
                <a:gd name="connsiteY0" fmla="*/ 35200 h 197518"/>
                <a:gd name="connsiteX1" fmla="*/ 117870 w 184546"/>
                <a:gd name="connsiteY1" fmla="*/ 56632 h 197518"/>
                <a:gd name="connsiteX2" fmla="*/ 30955 w 184546"/>
                <a:gd name="connsiteY2" fmla="*/ 186409 h 197518"/>
                <a:gd name="connsiteX3" fmla="*/ 184546 w 184546"/>
                <a:gd name="connsiteY3" fmla="*/ 197125 h 197518"/>
                <a:gd name="connsiteX0" fmla="*/ 0 w 184546"/>
                <a:gd name="connsiteY0" fmla="*/ 37906 h 200224"/>
                <a:gd name="connsiteX1" fmla="*/ 117870 w 184546"/>
                <a:gd name="connsiteY1" fmla="*/ 59338 h 200224"/>
                <a:gd name="connsiteX2" fmla="*/ 30955 w 184546"/>
                <a:gd name="connsiteY2" fmla="*/ 189115 h 200224"/>
                <a:gd name="connsiteX3" fmla="*/ 184546 w 184546"/>
                <a:gd name="connsiteY3" fmla="*/ 199831 h 200224"/>
                <a:gd name="connsiteX0" fmla="*/ 0 w 167877"/>
                <a:gd name="connsiteY0" fmla="*/ 37906 h 197976"/>
                <a:gd name="connsiteX1" fmla="*/ 117870 w 167877"/>
                <a:gd name="connsiteY1" fmla="*/ 59338 h 197976"/>
                <a:gd name="connsiteX2" fmla="*/ 30955 w 167877"/>
                <a:gd name="connsiteY2" fmla="*/ 189115 h 197976"/>
                <a:gd name="connsiteX3" fmla="*/ 167877 w 167877"/>
                <a:gd name="connsiteY3" fmla="*/ 197450 h 19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877" h="197976">
                  <a:moveTo>
                    <a:pt x="0" y="37906"/>
                  </a:moveTo>
                  <a:cubicBezTo>
                    <a:pt x="53776" y="-41171"/>
                    <a:pt x="107949" y="22231"/>
                    <a:pt x="117870" y="59338"/>
                  </a:cubicBezTo>
                  <a:cubicBezTo>
                    <a:pt x="127791" y="96445"/>
                    <a:pt x="86517" y="126409"/>
                    <a:pt x="30955" y="189115"/>
                  </a:cubicBezTo>
                  <a:cubicBezTo>
                    <a:pt x="88502" y="194670"/>
                    <a:pt x="94852" y="199632"/>
                    <a:pt x="167877" y="197450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xmlns="" id="{C66D14FB-9D37-417B-A8EC-6E657235F65A}"/>
              </a:ext>
            </a:extLst>
          </p:cNvPr>
          <p:cNvGrpSpPr/>
          <p:nvPr/>
        </p:nvGrpSpPr>
        <p:grpSpPr>
          <a:xfrm>
            <a:off x="10193689" y="922910"/>
            <a:ext cx="1436604" cy="1375056"/>
            <a:chOff x="8516794" y="768769"/>
            <a:chExt cx="1436604" cy="1375056"/>
          </a:xfrm>
        </p:grpSpPr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xmlns="" id="{722959C2-5B8A-4B7F-BC6A-0949DC6A3C4F}"/>
                </a:ext>
              </a:extLst>
            </p:cNvPr>
            <p:cNvSpPr/>
            <p:nvPr/>
          </p:nvSpPr>
          <p:spPr>
            <a:xfrm>
              <a:off x="8520113" y="768769"/>
              <a:ext cx="1433285" cy="1375056"/>
            </a:xfrm>
            <a:custGeom>
              <a:avLst/>
              <a:gdLst>
                <a:gd name="connsiteX0" fmla="*/ 847725 w 1433285"/>
                <a:gd name="connsiteY0" fmla="*/ 21806 h 1375056"/>
                <a:gd name="connsiteX1" fmla="*/ 1195387 w 1433285"/>
                <a:gd name="connsiteY1" fmla="*/ 205162 h 1375056"/>
                <a:gd name="connsiteX2" fmla="*/ 1431131 w 1433285"/>
                <a:gd name="connsiteY2" fmla="*/ 636169 h 1375056"/>
                <a:gd name="connsiteX3" fmla="*/ 1278731 w 1433285"/>
                <a:gd name="connsiteY3" fmla="*/ 1131469 h 1375056"/>
                <a:gd name="connsiteX4" fmla="*/ 754856 w 1433285"/>
                <a:gd name="connsiteY4" fmla="*/ 1374356 h 1375056"/>
                <a:gd name="connsiteX5" fmla="*/ 250031 w 1433285"/>
                <a:gd name="connsiteY5" fmla="*/ 1191000 h 1375056"/>
                <a:gd name="connsiteX6" fmla="*/ 7143 w 1433285"/>
                <a:gd name="connsiteY6" fmla="*/ 798094 h 1375056"/>
                <a:gd name="connsiteX7" fmla="*/ 104775 w 1433285"/>
                <a:gd name="connsiteY7" fmla="*/ 309937 h 1375056"/>
                <a:gd name="connsiteX8" fmla="*/ 507206 w 1433285"/>
                <a:gd name="connsiteY8" fmla="*/ 36094 h 1375056"/>
                <a:gd name="connsiteX9" fmla="*/ 847725 w 1433285"/>
                <a:gd name="connsiteY9" fmla="*/ 21806 h 137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3285" h="1375056">
                  <a:moveTo>
                    <a:pt x="847725" y="21806"/>
                  </a:moveTo>
                  <a:cubicBezTo>
                    <a:pt x="962422" y="49984"/>
                    <a:pt x="1098153" y="102768"/>
                    <a:pt x="1195387" y="205162"/>
                  </a:cubicBezTo>
                  <a:cubicBezTo>
                    <a:pt x="1292621" y="307556"/>
                    <a:pt x="1417240" y="481785"/>
                    <a:pt x="1431131" y="636169"/>
                  </a:cubicBezTo>
                  <a:cubicBezTo>
                    <a:pt x="1445022" y="790554"/>
                    <a:pt x="1391444" y="1008438"/>
                    <a:pt x="1278731" y="1131469"/>
                  </a:cubicBezTo>
                  <a:cubicBezTo>
                    <a:pt x="1166018" y="1254500"/>
                    <a:pt x="926306" y="1364434"/>
                    <a:pt x="754856" y="1374356"/>
                  </a:cubicBezTo>
                  <a:cubicBezTo>
                    <a:pt x="583406" y="1384278"/>
                    <a:pt x="374650" y="1287044"/>
                    <a:pt x="250031" y="1191000"/>
                  </a:cubicBezTo>
                  <a:cubicBezTo>
                    <a:pt x="125412" y="1094956"/>
                    <a:pt x="31352" y="944938"/>
                    <a:pt x="7143" y="798094"/>
                  </a:cubicBezTo>
                  <a:cubicBezTo>
                    <a:pt x="-17066" y="651250"/>
                    <a:pt x="21431" y="436937"/>
                    <a:pt x="104775" y="309937"/>
                  </a:cubicBezTo>
                  <a:cubicBezTo>
                    <a:pt x="188119" y="182937"/>
                    <a:pt x="378222" y="84910"/>
                    <a:pt x="507206" y="36094"/>
                  </a:cubicBezTo>
                  <a:cubicBezTo>
                    <a:pt x="636190" y="-12722"/>
                    <a:pt x="733028" y="-6372"/>
                    <a:pt x="847725" y="21806"/>
                  </a:cubicBezTo>
                  <a:close/>
                </a:path>
              </a:pathLst>
            </a:cu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xmlns="" id="{4F67B72E-281D-4B21-A80A-18414167AD0D}"/>
                </a:ext>
              </a:extLst>
            </p:cNvPr>
            <p:cNvSpPr/>
            <p:nvPr/>
          </p:nvSpPr>
          <p:spPr>
            <a:xfrm>
              <a:off x="8572500" y="783431"/>
              <a:ext cx="723900" cy="426244"/>
            </a:xfrm>
            <a:custGeom>
              <a:avLst/>
              <a:gdLst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900" h="426244">
                  <a:moveTo>
                    <a:pt x="723900" y="0"/>
                  </a:moveTo>
                  <a:cubicBezTo>
                    <a:pt x="572492" y="222448"/>
                    <a:pt x="442516" y="380604"/>
                    <a:pt x="0" y="426244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xmlns="" id="{64E27AB6-205B-4D6F-BCC9-A9E744D21C49}"/>
                </a:ext>
              </a:extLst>
            </p:cNvPr>
            <p:cNvSpPr/>
            <p:nvPr/>
          </p:nvSpPr>
          <p:spPr>
            <a:xfrm>
              <a:off x="8556626" y="1019061"/>
              <a:ext cx="1203324" cy="624795"/>
            </a:xfrm>
            <a:custGeom>
              <a:avLst/>
              <a:gdLst>
                <a:gd name="connsiteX0" fmla="*/ 0 w 1143000"/>
                <a:gd name="connsiteY0" fmla="*/ 590550 h 590550"/>
                <a:gd name="connsiteX1" fmla="*/ 433387 w 1143000"/>
                <a:gd name="connsiteY1" fmla="*/ 188119 h 590550"/>
                <a:gd name="connsiteX2" fmla="*/ 1143000 w 1143000"/>
                <a:gd name="connsiteY2" fmla="*/ 0 h 590550"/>
                <a:gd name="connsiteX0" fmla="*/ 0 w 1143000"/>
                <a:gd name="connsiteY0" fmla="*/ 590550 h 590550"/>
                <a:gd name="connsiteX1" fmla="*/ 452437 w 1143000"/>
                <a:gd name="connsiteY1" fmla="*/ 169069 h 590550"/>
                <a:gd name="connsiteX2" fmla="*/ 1143000 w 1143000"/>
                <a:gd name="connsiteY2" fmla="*/ 0 h 590550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63637"/>
                <a:gd name="connsiteY0" fmla="*/ 632653 h 632653"/>
                <a:gd name="connsiteX1" fmla="*/ 473074 w 1163637"/>
                <a:gd name="connsiteY1" fmla="*/ 169897 h 632653"/>
                <a:gd name="connsiteX2" fmla="*/ 1163637 w 1163637"/>
                <a:gd name="connsiteY2" fmla="*/ 828 h 632653"/>
                <a:gd name="connsiteX0" fmla="*/ 0 w 1203324"/>
                <a:gd name="connsiteY0" fmla="*/ 624795 h 624795"/>
                <a:gd name="connsiteX1" fmla="*/ 473074 w 1203324"/>
                <a:gd name="connsiteY1" fmla="*/ 162039 h 624795"/>
                <a:gd name="connsiteX2" fmla="*/ 1203324 w 1203324"/>
                <a:gd name="connsiteY2" fmla="*/ 907 h 62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324" h="624795">
                  <a:moveTo>
                    <a:pt x="0" y="624795"/>
                  </a:moveTo>
                  <a:cubicBezTo>
                    <a:pt x="100012" y="472792"/>
                    <a:pt x="282574" y="260464"/>
                    <a:pt x="473074" y="162039"/>
                  </a:cubicBezTo>
                  <a:cubicBezTo>
                    <a:pt x="663574" y="63614"/>
                    <a:pt x="939005" y="-9014"/>
                    <a:pt x="1203324" y="90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xmlns="" id="{A1338DC1-F788-4B19-88A9-AA7EB4DD2D86}"/>
                </a:ext>
              </a:extLst>
            </p:cNvPr>
            <p:cNvSpPr/>
            <p:nvPr/>
          </p:nvSpPr>
          <p:spPr>
            <a:xfrm>
              <a:off x="8935291" y="1303370"/>
              <a:ext cx="1004840" cy="794128"/>
            </a:xfrm>
            <a:custGeom>
              <a:avLst/>
              <a:gdLst>
                <a:gd name="connsiteX0" fmla="*/ 0 w 1143000"/>
                <a:gd name="connsiteY0" fmla="*/ 590550 h 590550"/>
                <a:gd name="connsiteX1" fmla="*/ 433387 w 1143000"/>
                <a:gd name="connsiteY1" fmla="*/ 188119 h 590550"/>
                <a:gd name="connsiteX2" fmla="*/ 1143000 w 1143000"/>
                <a:gd name="connsiteY2" fmla="*/ 0 h 590550"/>
                <a:gd name="connsiteX0" fmla="*/ 0 w 1143000"/>
                <a:gd name="connsiteY0" fmla="*/ 590550 h 590550"/>
                <a:gd name="connsiteX1" fmla="*/ 452437 w 1143000"/>
                <a:gd name="connsiteY1" fmla="*/ 169069 h 590550"/>
                <a:gd name="connsiteX2" fmla="*/ 1143000 w 1143000"/>
                <a:gd name="connsiteY2" fmla="*/ 0 h 590550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926306"/>
                <a:gd name="connsiteY0" fmla="*/ 509876 h 509876"/>
                <a:gd name="connsiteX1" fmla="*/ 452437 w 926306"/>
                <a:gd name="connsiteY1" fmla="*/ 88395 h 509876"/>
                <a:gd name="connsiteX2" fmla="*/ 926306 w 926306"/>
                <a:gd name="connsiteY2" fmla="*/ 5051 h 509876"/>
                <a:gd name="connsiteX0" fmla="*/ 0 w 869156"/>
                <a:gd name="connsiteY0" fmla="*/ 536070 h 536070"/>
                <a:gd name="connsiteX1" fmla="*/ 395287 w 869156"/>
                <a:gd name="connsiteY1" fmla="*/ 88395 h 536070"/>
                <a:gd name="connsiteX2" fmla="*/ 869156 w 869156"/>
                <a:gd name="connsiteY2" fmla="*/ 5051 h 536070"/>
                <a:gd name="connsiteX0" fmla="*/ 22212 w 891368"/>
                <a:gd name="connsiteY0" fmla="*/ 767237 h 767237"/>
                <a:gd name="connsiteX1" fmla="*/ 76980 w 891368"/>
                <a:gd name="connsiteY1" fmla="*/ 19525 h 767237"/>
                <a:gd name="connsiteX2" fmla="*/ 891368 w 891368"/>
                <a:gd name="connsiteY2" fmla="*/ 236218 h 767237"/>
                <a:gd name="connsiteX0" fmla="*/ 22212 w 891368"/>
                <a:gd name="connsiteY0" fmla="*/ 789110 h 789110"/>
                <a:gd name="connsiteX1" fmla="*/ 76980 w 891368"/>
                <a:gd name="connsiteY1" fmla="*/ 41398 h 789110"/>
                <a:gd name="connsiteX2" fmla="*/ 891368 w 891368"/>
                <a:gd name="connsiteY2" fmla="*/ 258091 h 789110"/>
                <a:gd name="connsiteX0" fmla="*/ 89144 w 958300"/>
                <a:gd name="connsiteY0" fmla="*/ 789110 h 789110"/>
                <a:gd name="connsiteX1" fmla="*/ 143912 w 958300"/>
                <a:gd name="connsiteY1" fmla="*/ 41398 h 789110"/>
                <a:gd name="connsiteX2" fmla="*/ 958300 w 958300"/>
                <a:gd name="connsiteY2" fmla="*/ 258091 h 789110"/>
                <a:gd name="connsiteX0" fmla="*/ 89144 w 1009100"/>
                <a:gd name="connsiteY0" fmla="*/ 779857 h 779857"/>
                <a:gd name="connsiteX1" fmla="*/ 143912 w 1009100"/>
                <a:gd name="connsiteY1" fmla="*/ 32145 h 779857"/>
                <a:gd name="connsiteX2" fmla="*/ 1009100 w 1009100"/>
                <a:gd name="connsiteY2" fmla="*/ 307575 h 779857"/>
                <a:gd name="connsiteX0" fmla="*/ 89144 w 1009100"/>
                <a:gd name="connsiteY0" fmla="*/ 783015 h 783015"/>
                <a:gd name="connsiteX1" fmla="*/ 143912 w 1009100"/>
                <a:gd name="connsiteY1" fmla="*/ 35303 h 783015"/>
                <a:gd name="connsiteX2" fmla="*/ 1009100 w 1009100"/>
                <a:gd name="connsiteY2" fmla="*/ 310733 h 783015"/>
                <a:gd name="connsiteX0" fmla="*/ 92821 w 1004840"/>
                <a:gd name="connsiteY0" fmla="*/ 794128 h 794128"/>
                <a:gd name="connsiteX1" fmla="*/ 139652 w 1004840"/>
                <a:gd name="connsiteY1" fmla="*/ 35303 h 794128"/>
                <a:gd name="connsiteX2" fmla="*/ 1004840 w 1004840"/>
                <a:gd name="connsiteY2" fmla="*/ 310733 h 79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840" h="794128">
                  <a:moveTo>
                    <a:pt x="92821" y="794128"/>
                  </a:moveTo>
                  <a:cubicBezTo>
                    <a:pt x="-26242" y="523063"/>
                    <a:pt x="-50848" y="133728"/>
                    <a:pt x="139652" y="35303"/>
                  </a:cubicBezTo>
                  <a:cubicBezTo>
                    <a:pt x="330152" y="-63122"/>
                    <a:pt x="784971" y="49193"/>
                    <a:pt x="1004840" y="310733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xmlns="" id="{266C74EF-FBEE-49E0-A5F9-47C92B3BD746}"/>
                </a:ext>
              </a:extLst>
            </p:cNvPr>
            <p:cNvSpPr/>
            <p:nvPr/>
          </p:nvSpPr>
          <p:spPr>
            <a:xfrm>
              <a:off x="8898731" y="862013"/>
              <a:ext cx="692944" cy="1176337"/>
            </a:xfrm>
            <a:custGeom>
              <a:avLst/>
              <a:gdLst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2944" h="1176337">
                  <a:moveTo>
                    <a:pt x="0" y="0"/>
                  </a:moveTo>
                  <a:cubicBezTo>
                    <a:pt x="135731" y="525462"/>
                    <a:pt x="400051" y="786607"/>
                    <a:pt x="692944" y="117633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xmlns="" id="{2B9CCA57-72C0-4848-8054-3F78983D274C}"/>
                </a:ext>
              </a:extLst>
            </p:cNvPr>
            <p:cNvSpPr/>
            <p:nvPr/>
          </p:nvSpPr>
          <p:spPr>
            <a:xfrm>
              <a:off x="8632031" y="95726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xmlns="" id="{E02730DA-0629-4C58-ABE4-9613DDB4041F}"/>
                </a:ext>
              </a:extLst>
            </p:cNvPr>
            <p:cNvSpPr/>
            <p:nvPr/>
          </p:nvSpPr>
          <p:spPr>
            <a:xfrm>
              <a:off x="8590245" y="102191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xmlns="" id="{3C0E3FCF-0D0C-4E35-94D1-6ED2DD2A3B9F}"/>
                </a:ext>
              </a:extLst>
            </p:cNvPr>
            <p:cNvSpPr/>
            <p:nvPr/>
          </p:nvSpPr>
          <p:spPr>
            <a:xfrm>
              <a:off x="8571309" y="107852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xmlns="" id="{298CE146-81F8-422A-9850-732307F00431}"/>
                </a:ext>
              </a:extLst>
            </p:cNvPr>
            <p:cNvSpPr/>
            <p:nvPr/>
          </p:nvSpPr>
          <p:spPr>
            <a:xfrm>
              <a:off x="8541201" y="114584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xmlns="" id="{C43EDBDA-BF6B-4D7A-9175-49268907DE31}"/>
                </a:ext>
              </a:extLst>
            </p:cNvPr>
            <p:cNvSpPr/>
            <p:nvPr/>
          </p:nvSpPr>
          <p:spPr>
            <a:xfrm>
              <a:off x="8522494" y="1209675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xmlns="" id="{921F61A4-DE16-4C43-ADB0-FADB304578FF}"/>
                </a:ext>
              </a:extLst>
            </p:cNvPr>
            <p:cNvSpPr/>
            <p:nvPr/>
          </p:nvSpPr>
          <p:spPr>
            <a:xfrm rot="21333810">
              <a:off x="8516794" y="1265528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xmlns="" id="{58BD3CCF-1CB5-453B-A3B4-5C2C38BF9E25}"/>
                </a:ext>
              </a:extLst>
            </p:cNvPr>
            <p:cNvSpPr/>
            <p:nvPr/>
          </p:nvSpPr>
          <p:spPr>
            <a:xfrm rot="21333810">
              <a:off x="8527509" y="1309298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xmlns="" id="{20772AC8-9C1E-43E3-A6AE-A3F2D3C46F1D}"/>
                </a:ext>
              </a:extLst>
            </p:cNvPr>
            <p:cNvSpPr/>
            <p:nvPr/>
          </p:nvSpPr>
          <p:spPr>
            <a:xfrm rot="21333810">
              <a:off x="8537527" y="1354440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xmlns="" id="{EFCDCBBE-7C18-40F9-A399-404F41508EF5}"/>
                </a:ext>
              </a:extLst>
            </p:cNvPr>
            <p:cNvSpPr/>
            <p:nvPr/>
          </p:nvSpPr>
          <p:spPr>
            <a:xfrm rot="21333810">
              <a:off x="8546931" y="141843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xmlns="" id="{32C1F452-8A7D-4DE6-A911-A72446AE4F8D}"/>
                </a:ext>
              </a:extLst>
            </p:cNvPr>
            <p:cNvSpPr/>
            <p:nvPr/>
          </p:nvSpPr>
          <p:spPr>
            <a:xfrm rot="21041364">
              <a:off x="8546930" y="147999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xmlns="" id="{AE2974F8-E5EC-444D-AE89-67998CF31B76}"/>
                </a:ext>
              </a:extLst>
            </p:cNvPr>
            <p:cNvSpPr/>
            <p:nvPr/>
          </p:nvSpPr>
          <p:spPr>
            <a:xfrm rot="21041364">
              <a:off x="8573629" y="1534717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xmlns="" id="{498FE916-94B9-4FEF-8314-0110AC3F0D80}"/>
                </a:ext>
              </a:extLst>
            </p:cNvPr>
            <p:cNvSpPr/>
            <p:nvPr/>
          </p:nvSpPr>
          <p:spPr>
            <a:xfrm rot="20390306">
              <a:off x="8580195" y="1586424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xmlns="" id="{DBBFF01D-A98C-4507-9461-FCFC2EDB34DE}"/>
                </a:ext>
              </a:extLst>
            </p:cNvPr>
            <p:cNvSpPr/>
            <p:nvPr/>
          </p:nvSpPr>
          <p:spPr>
            <a:xfrm rot="20390306">
              <a:off x="8611789" y="163041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xmlns="" id="{B548AB1A-5E72-4B1A-9735-088A2AE1B13D}"/>
                </a:ext>
              </a:extLst>
            </p:cNvPr>
            <p:cNvSpPr/>
            <p:nvPr/>
          </p:nvSpPr>
          <p:spPr>
            <a:xfrm rot="20390306">
              <a:off x="8642672" y="1675211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xmlns="" id="{307B5EAB-3C0B-43B6-9F72-C9C318CEE654}"/>
                </a:ext>
              </a:extLst>
            </p:cNvPr>
            <p:cNvSpPr/>
            <p:nvPr/>
          </p:nvSpPr>
          <p:spPr>
            <a:xfrm rot="19590731">
              <a:off x="8692489" y="1720415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xmlns="" id="{A9CF2E24-636E-4421-9790-B2705C87F2A6}"/>
                </a:ext>
              </a:extLst>
            </p:cNvPr>
            <p:cNvSpPr/>
            <p:nvPr/>
          </p:nvSpPr>
          <p:spPr>
            <a:xfrm rot="19194221">
              <a:off x="8751746" y="178041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xmlns="" id="{73251754-7483-47B6-9ED0-426899935C61}"/>
                </a:ext>
              </a:extLst>
            </p:cNvPr>
            <p:cNvSpPr/>
            <p:nvPr/>
          </p:nvSpPr>
          <p:spPr>
            <a:xfrm rot="19332511">
              <a:off x="8801563" y="182562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xmlns="" id="{14A7C088-9286-411F-8052-07201D1C164D}"/>
                </a:ext>
              </a:extLst>
            </p:cNvPr>
            <p:cNvSpPr/>
            <p:nvPr/>
          </p:nvSpPr>
          <p:spPr>
            <a:xfrm rot="19332511">
              <a:off x="8846736" y="1867424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xmlns="" id="{9665E19C-6B90-4E2F-90DA-6136C112B327}"/>
                </a:ext>
              </a:extLst>
            </p:cNvPr>
            <p:cNvSpPr/>
            <p:nvPr/>
          </p:nvSpPr>
          <p:spPr>
            <a:xfrm rot="19332511">
              <a:off x="8896113" y="1863538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xmlns="" id="{13E81551-5CBB-4DEF-BDBE-BA9307E04838}"/>
                </a:ext>
              </a:extLst>
            </p:cNvPr>
            <p:cNvSpPr/>
            <p:nvPr/>
          </p:nvSpPr>
          <p:spPr>
            <a:xfrm rot="19332511">
              <a:off x="8950731" y="1867591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AECE3D14-15E4-4D15-9E95-05A243C08EBC}"/>
                </a:ext>
              </a:extLst>
            </p:cNvPr>
            <p:cNvSpPr/>
            <p:nvPr/>
          </p:nvSpPr>
          <p:spPr>
            <a:xfrm rot="19332511">
              <a:off x="9004465" y="188030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xmlns="" id="{FD6FE6EB-7793-463C-A89D-89C7D41E83B8}"/>
                </a:ext>
              </a:extLst>
            </p:cNvPr>
            <p:cNvSpPr/>
            <p:nvPr/>
          </p:nvSpPr>
          <p:spPr>
            <a:xfrm rot="19332511">
              <a:off x="9064640" y="1900423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xmlns="" id="{73BE3505-B134-44B3-B3AD-FE125B824BBB}"/>
                </a:ext>
              </a:extLst>
            </p:cNvPr>
            <p:cNvSpPr/>
            <p:nvPr/>
          </p:nvSpPr>
          <p:spPr>
            <a:xfrm rot="19332511">
              <a:off x="9131596" y="1930012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xmlns="" id="{CA35AA21-467A-4234-908A-3C62BF516A14}"/>
                </a:ext>
              </a:extLst>
            </p:cNvPr>
            <p:cNvSpPr/>
            <p:nvPr/>
          </p:nvSpPr>
          <p:spPr>
            <a:xfrm rot="19332511">
              <a:off x="9206729" y="192292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xmlns="" id="{399BBE5F-839D-41B2-8E4C-84C2041377FB}"/>
                </a:ext>
              </a:extLst>
            </p:cNvPr>
            <p:cNvSpPr/>
            <p:nvPr/>
          </p:nvSpPr>
          <p:spPr>
            <a:xfrm rot="19332511">
              <a:off x="9266011" y="1919481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9962503C-7811-45CE-A41C-D92EB9056356}"/>
                </a:ext>
              </a:extLst>
            </p:cNvPr>
            <p:cNvSpPr/>
            <p:nvPr/>
          </p:nvSpPr>
          <p:spPr>
            <a:xfrm rot="19332511">
              <a:off x="9339638" y="1884175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CBE5F83D-0AE9-4057-B706-139535F821A1}"/>
                </a:ext>
              </a:extLst>
            </p:cNvPr>
            <p:cNvSpPr/>
            <p:nvPr/>
          </p:nvSpPr>
          <p:spPr>
            <a:xfrm rot="19332511">
              <a:off x="9402506" y="1863892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3500CBFD-E331-4CF8-85F2-34572CB7D5F7}"/>
                </a:ext>
              </a:extLst>
            </p:cNvPr>
            <p:cNvSpPr/>
            <p:nvPr/>
          </p:nvSpPr>
          <p:spPr>
            <a:xfrm rot="19332511">
              <a:off x="9499028" y="181059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21389394-9809-41D2-9419-E30B72C17219}"/>
                </a:ext>
              </a:extLst>
            </p:cNvPr>
            <p:cNvSpPr/>
            <p:nvPr/>
          </p:nvSpPr>
          <p:spPr>
            <a:xfrm rot="19332511">
              <a:off x="9573667" y="1779804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xmlns="" id="{F1EAA973-3EA9-439B-921B-AA4C64348078}"/>
                </a:ext>
              </a:extLst>
            </p:cNvPr>
            <p:cNvSpPr/>
            <p:nvPr/>
          </p:nvSpPr>
          <p:spPr>
            <a:xfrm>
              <a:off x="9353550" y="892969"/>
              <a:ext cx="469106" cy="504825"/>
            </a:xfrm>
            <a:custGeom>
              <a:avLst/>
              <a:gdLst>
                <a:gd name="connsiteX0" fmla="*/ 0 w 469106"/>
                <a:gd name="connsiteY0" fmla="*/ 0 h 504825"/>
                <a:gd name="connsiteX1" fmla="*/ 469106 w 469106"/>
                <a:gd name="connsiteY1" fmla="*/ 504825 h 504825"/>
                <a:gd name="connsiteX0" fmla="*/ 0 w 469106"/>
                <a:gd name="connsiteY0" fmla="*/ 0 h 504825"/>
                <a:gd name="connsiteX1" fmla="*/ 469106 w 469106"/>
                <a:gd name="connsiteY1" fmla="*/ 504825 h 504825"/>
                <a:gd name="connsiteX0" fmla="*/ 0 w 469106"/>
                <a:gd name="connsiteY0" fmla="*/ 0 h 504825"/>
                <a:gd name="connsiteX1" fmla="*/ 469106 w 469106"/>
                <a:gd name="connsiteY1" fmla="*/ 50482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106" h="504825">
                  <a:moveTo>
                    <a:pt x="0" y="0"/>
                  </a:moveTo>
                  <a:cubicBezTo>
                    <a:pt x="325437" y="127794"/>
                    <a:pt x="422274" y="281781"/>
                    <a:pt x="469106" y="504825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4" name="组合 353">
            <a:extLst>
              <a:ext uri="{FF2B5EF4-FFF2-40B4-BE49-F238E27FC236}">
                <a16:creationId xmlns:a16="http://schemas.microsoft.com/office/drawing/2014/main" xmlns="" id="{770BE2C0-F0CD-4C9B-A5B7-2EE461F6A533}"/>
              </a:ext>
            </a:extLst>
          </p:cNvPr>
          <p:cNvGrpSpPr/>
          <p:nvPr/>
        </p:nvGrpSpPr>
        <p:grpSpPr>
          <a:xfrm>
            <a:off x="314050" y="95046"/>
            <a:ext cx="1525995" cy="2032683"/>
            <a:chOff x="3521602" y="5451289"/>
            <a:chExt cx="1577026" cy="2100659"/>
          </a:xfrm>
        </p:grpSpPr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xmlns="" id="{9DB8C983-4E60-4232-B68A-CAF0DF3306CE}"/>
                </a:ext>
              </a:extLst>
            </p:cNvPr>
            <p:cNvSpPr/>
            <p:nvPr/>
          </p:nvSpPr>
          <p:spPr>
            <a:xfrm>
              <a:off x="4332722" y="6968173"/>
              <a:ext cx="292530" cy="485508"/>
            </a:xfrm>
            <a:custGeom>
              <a:avLst/>
              <a:gdLst>
                <a:gd name="connsiteX0" fmla="*/ 2036 w 292530"/>
                <a:gd name="connsiteY0" fmla="*/ 67441 h 485508"/>
                <a:gd name="connsiteX1" fmla="*/ 176661 w 292530"/>
                <a:gd name="connsiteY1" fmla="*/ 32516 h 485508"/>
                <a:gd name="connsiteX2" fmla="*/ 290961 w 292530"/>
                <a:gd name="connsiteY2" fmla="*/ 403991 h 485508"/>
                <a:gd name="connsiteX3" fmla="*/ 94111 w 292530"/>
                <a:gd name="connsiteY3" fmla="*/ 461141 h 485508"/>
                <a:gd name="connsiteX4" fmla="*/ 2036 w 292530"/>
                <a:gd name="connsiteY4" fmla="*/ 67441 h 48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530" h="485508">
                  <a:moveTo>
                    <a:pt x="2036" y="67441"/>
                  </a:moveTo>
                  <a:cubicBezTo>
                    <a:pt x="15794" y="-3996"/>
                    <a:pt x="128507" y="-23576"/>
                    <a:pt x="176661" y="32516"/>
                  </a:cubicBezTo>
                  <a:cubicBezTo>
                    <a:pt x="224815" y="88608"/>
                    <a:pt x="304719" y="332554"/>
                    <a:pt x="290961" y="403991"/>
                  </a:cubicBezTo>
                  <a:cubicBezTo>
                    <a:pt x="277203" y="475428"/>
                    <a:pt x="141207" y="513528"/>
                    <a:pt x="94111" y="461141"/>
                  </a:cubicBezTo>
                  <a:cubicBezTo>
                    <a:pt x="47015" y="408754"/>
                    <a:pt x="-11722" y="138878"/>
                    <a:pt x="2036" y="67441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xmlns="" id="{76B59631-5B26-49D9-BF5B-9F6B2CAD385A}"/>
                </a:ext>
              </a:extLst>
            </p:cNvPr>
            <p:cNvSpPr/>
            <p:nvPr/>
          </p:nvSpPr>
          <p:spPr>
            <a:xfrm>
              <a:off x="4242020" y="5517262"/>
              <a:ext cx="174634" cy="148028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34" h="148028">
                  <a:moveTo>
                    <a:pt x="44319" y="3877"/>
                  </a:moveTo>
                  <a:cubicBezTo>
                    <a:pt x="16141" y="16577"/>
                    <a:pt x="-10053" y="87617"/>
                    <a:pt x="3838" y="111033"/>
                  </a:cubicBezTo>
                  <a:cubicBezTo>
                    <a:pt x="17729" y="134449"/>
                    <a:pt x="99485" y="157071"/>
                    <a:pt x="127663" y="144371"/>
                  </a:cubicBezTo>
                  <a:cubicBezTo>
                    <a:pt x="155841" y="131671"/>
                    <a:pt x="181638" y="57852"/>
                    <a:pt x="172907" y="34833"/>
                  </a:cubicBezTo>
                  <a:cubicBezTo>
                    <a:pt x="164176" y="11814"/>
                    <a:pt x="72497" y="-8823"/>
                    <a:pt x="44319" y="3877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xmlns="" id="{C2F1DB36-E87E-4678-AB35-B93694B284F6}"/>
                </a:ext>
              </a:extLst>
            </p:cNvPr>
            <p:cNvSpPr/>
            <p:nvPr/>
          </p:nvSpPr>
          <p:spPr>
            <a:xfrm>
              <a:off x="3840653" y="6784796"/>
              <a:ext cx="164533" cy="176144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  <a:gd name="connsiteX0" fmla="*/ 50480 w 174940"/>
                <a:gd name="connsiteY0" fmla="*/ 3073 h 158117"/>
                <a:gd name="connsiteX1" fmla="*/ 2855 w 174940"/>
                <a:gd name="connsiteY1" fmla="*/ 120945 h 158117"/>
                <a:gd name="connsiteX2" fmla="*/ 126680 w 174940"/>
                <a:gd name="connsiteY2" fmla="*/ 154283 h 158117"/>
                <a:gd name="connsiteX3" fmla="*/ 171924 w 174940"/>
                <a:gd name="connsiteY3" fmla="*/ 44745 h 158117"/>
                <a:gd name="connsiteX4" fmla="*/ 50480 w 174940"/>
                <a:gd name="connsiteY4" fmla="*/ 3073 h 158117"/>
                <a:gd name="connsiteX0" fmla="*/ 43781 w 168241"/>
                <a:gd name="connsiteY0" fmla="*/ 3776 h 160722"/>
                <a:gd name="connsiteX1" fmla="*/ 3300 w 168241"/>
                <a:gd name="connsiteY1" fmla="*/ 133554 h 160722"/>
                <a:gd name="connsiteX2" fmla="*/ 119981 w 168241"/>
                <a:gd name="connsiteY2" fmla="*/ 154986 h 160722"/>
                <a:gd name="connsiteX3" fmla="*/ 165225 w 168241"/>
                <a:gd name="connsiteY3" fmla="*/ 45448 h 160722"/>
                <a:gd name="connsiteX4" fmla="*/ 43781 w 168241"/>
                <a:gd name="connsiteY4" fmla="*/ 3776 h 160722"/>
                <a:gd name="connsiteX0" fmla="*/ 43750 w 166008"/>
                <a:gd name="connsiteY0" fmla="*/ 5417 h 162363"/>
                <a:gd name="connsiteX1" fmla="*/ 3269 w 166008"/>
                <a:gd name="connsiteY1" fmla="*/ 135195 h 162363"/>
                <a:gd name="connsiteX2" fmla="*/ 119950 w 166008"/>
                <a:gd name="connsiteY2" fmla="*/ 156627 h 162363"/>
                <a:gd name="connsiteX3" fmla="*/ 162813 w 166008"/>
                <a:gd name="connsiteY3" fmla="*/ 37564 h 162363"/>
                <a:gd name="connsiteX4" fmla="*/ 43750 w 166008"/>
                <a:gd name="connsiteY4" fmla="*/ 5417 h 162363"/>
                <a:gd name="connsiteX0" fmla="*/ 43257 w 164533"/>
                <a:gd name="connsiteY0" fmla="*/ 5751 h 176144"/>
                <a:gd name="connsiteX1" fmla="*/ 2776 w 164533"/>
                <a:gd name="connsiteY1" fmla="*/ 135529 h 176144"/>
                <a:gd name="connsiteX2" fmla="*/ 111123 w 164533"/>
                <a:gd name="connsiteY2" fmla="*/ 172439 h 176144"/>
                <a:gd name="connsiteX3" fmla="*/ 162320 w 164533"/>
                <a:gd name="connsiteY3" fmla="*/ 37898 h 176144"/>
                <a:gd name="connsiteX4" fmla="*/ 43257 w 164533"/>
                <a:gd name="connsiteY4" fmla="*/ 5751 h 1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33" h="176144">
                  <a:moveTo>
                    <a:pt x="43257" y="5751"/>
                  </a:moveTo>
                  <a:cubicBezTo>
                    <a:pt x="16666" y="22023"/>
                    <a:pt x="-8535" y="107748"/>
                    <a:pt x="2776" y="135529"/>
                  </a:cubicBezTo>
                  <a:cubicBezTo>
                    <a:pt x="14087" y="163310"/>
                    <a:pt x="82945" y="185139"/>
                    <a:pt x="111123" y="172439"/>
                  </a:cubicBezTo>
                  <a:cubicBezTo>
                    <a:pt x="139301" y="159739"/>
                    <a:pt x="173631" y="65679"/>
                    <a:pt x="162320" y="37898"/>
                  </a:cubicBezTo>
                  <a:cubicBezTo>
                    <a:pt x="151009" y="10117"/>
                    <a:pt x="69848" y="-10521"/>
                    <a:pt x="43257" y="5751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xmlns="" id="{F0A243BA-9C17-4F7C-B186-5C2DA752859D}"/>
                </a:ext>
              </a:extLst>
            </p:cNvPr>
            <p:cNvSpPr/>
            <p:nvPr/>
          </p:nvSpPr>
          <p:spPr>
            <a:xfrm>
              <a:off x="3764113" y="5451289"/>
              <a:ext cx="1334515" cy="1621881"/>
            </a:xfrm>
            <a:custGeom>
              <a:avLst/>
              <a:gdLst>
                <a:gd name="connsiteX0" fmla="*/ 603598 w 1345794"/>
                <a:gd name="connsiteY0" fmla="*/ 95750 h 1672982"/>
                <a:gd name="connsiteX1" fmla="*/ 1340198 w 1345794"/>
                <a:gd name="connsiteY1" fmla="*/ 1295900 h 1672982"/>
                <a:gd name="connsiteX2" fmla="*/ 159098 w 1345794"/>
                <a:gd name="connsiteY2" fmla="*/ 1664200 h 1672982"/>
                <a:gd name="connsiteX3" fmla="*/ 133698 w 1345794"/>
                <a:gd name="connsiteY3" fmla="*/ 1524500 h 1672982"/>
                <a:gd name="connsiteX4" fmla="*/ 1289398 w 1345794"/>
                <a:gd name="connsiteY4" fmla="*/ 1156200 h 1672982"/>
                <a:gd name="connsiteX5" fmla="*/ 578198 w 1345794"/>
                <a:gd name="connsiteY5" fmla="*/ 191000 h 1672982"/>
                <a:gd name="connsiteX6" fmla="*/ 603598 w 1345794"/>
                <a:gd name="connsiteY6" fmla="*/ 95750 h 1672982"/>
                <a:gd name="connsiteX0" fmla="*/ 608393 w 1430134"/>
                <a:gd name="connsiteY0" fmla="*/ 83441 h 1670849"/>
                <a:gd name="connsiteX1" fmla="*/ 1425003 w 1430134"/>
                <a:gd name="connsiteY1" fmla="*/ 1115951 h 1670849"/>
                <a:gd name="connsiteX2" fmla="*/ 163893 w 1430134"/>
                <a:gd name="connsiteY2" fmla="*/ 1651891 h 1670849"/>
                <a:gd name="connsiteX3" fmla="*/ 138493 w 1430134"/>
                <a:gd name="connsiteY3" fmla="*/ 1512191 h 1670849"/>
                <a:gd name="connsiteX4" fmla="*/ 1294193 w 1430134"/>
                <a:gd name="connsiteY4" fmla="*/ 1143891 h 1670849"/>
                <a:gd name="connsiteX5" fmla="*/ 582993 w 1430134"/>
                <a:gd name="connsiteY5" fmla="*/ 178691 h 1670849"/>
                <a:gd name="connsiteX6" fmla="*/ 608393 w 1430134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708075"/>
                <a:gd name="connsiteX1" fmla="*/ 1425003 w 1464338"/>
                <a:gd name="connsiteY1" fmla="*/ 1115951 h 1708075"/>
                <a:gd name="connsiteX2" fmla="*/ 163893 w 1464338"/>
                <a:gd name="connsiteY2" fmla="*/ 1651891 h 1708075"/>
                <a:gd name="connsiteX3" fmla="*/ 138493 w 1464338"/>
                <a:gd name="connsiteY3" fmla="*/ 1512191 h 1708075"/>
                <a:gd name="connsiteX4" fmla="*/ 1294193 w 1464338"/>
                <a:gd name="connsiteY4" fmla="*/ 1143891 h 1708075"/>
                <a:gd name="connsiteX5" fmla="*/ 582993 w 1464338"/>
                <a:gd name="connsiteY5" fmla="*/ 178691 h 1708075"/>
                <a:gd name="connsiteX6" fmla="*/ 608393 w 1464338"/>
                <a:gd name="connsiteY6" fmla="*/ 83441 h 1708075"/>
                <a:gd name="connsiteX0" fmla="*/ 553219 w 1409164"/>
                <a:gd name="connsiteY0" fmla="*/ 83441 h 1708075"/>
                <a:gd name="connsiteX1" fmla="*/ 1369829 w 1409164"/>
                <a:gd name="connsiteY1" fmla="*/ 1115951 h 1708075"/>
                <a:gd name="connsiteX2" fmla="*/ 108719 w 1409164"/>
                <a:gd name="connsiteY2" fmla="*/ 1651891 h 1708075"/>
                <a:gd name="connsiteX3" fmla="*/ 83319 w 1409164"/>
                <a:gd name="connsiteY3" fmla="*/ 1512191 h 1708075"/>
                <a:gd name="connsiteX4" fmla="*/ 1239019 w 1409164"/>
                <a:gd name="connsiteY4" fmla="*/ 1143891 h 1708075"/>
                <a:gd name="connsiteX5" fmla="*/ 527819 w 1409164"/>
                <a:gd name="connsiteY5" fmla="*/ 178691 h 1708075"/>
                <a:gd name="connsiteX6" fmla="*/ 553219 w 1409164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83044 w 1326519"/>
                <a:gd name="connsiteY4" fmla="*/ 108293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55742 h 1680376"/>
                <a:gd name="connsiteX1" fmla="*/ 1287184 w 1326519"/>
                <a:gd name="connsiteY1" fmla="*/ 1088252 h 1680376"/>
                <a:gd name="connsiteX2" fmla="*/ 26074 w 1326519"/>
                <a:gd name="connsiteY2" fmla="*/ 1624192 h 1680376"/>
                <a:gd name="connsiteX3" fmla="*/ 674 w 1326519"/>
                <a:gd name="connsiteY3" fmla="*/ 1484492 h 1680376"/>
                <a:gd name="connsiteX4" fmla="*/ 1183044 w 1326519"/>
                <a:gd name="connsiteY4" fmla="*/ 1055232 h 1680376"/>
                <a:gd name="connsiteX5" fmla="*/ 445174 w 1326519"/>
                <a:gd name="connsiteY5" fmla="*/ 150992 h 1680376"/>
                <a:gd name="connsiteX6" fmla="*/ 470574 w 1326519"/>
                <a:gd name="connsiteY6" fmla="*/ 55742 h 1680376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65048 w 1320993"/>
                <a:gd name="connsiteY0" fmla="*/ 0 h 1624634"/>
                <a:gd name="connsiteX1" fmla="*/ 1281658 w 1320993"/>
                <a:gd name="connsiteY1" fmla="*/ 1032510 h 1624634"/>
                <a:gd name="connsiteX2" fmla="*/ 20548 w 1320993"/>
                <a:gd name="connsiteY2" fmla="*/ 1568450 h 1624634"/>
                <a:gd name="connsiteX3" fmla="*/ 2292 w 1320993"/>
                <a:gd name="connsiteY3" fmla="*/ 1435893 h 1624634"/>
                <a:gd name="connsiteX4" fmla="*/ 1177518 w 1320993"/>
                <a:gd name="connsiteY4" fmla="*/ 999490 h 1624634"/>
                <a:gd name="connsiteX5" fmla="*/ 439648 w 1320993"/>
                <a:gd name="connsiteY5" fmla="*/ 95250 h 1624634"/>
                <a:gd name="connsiteX6" fmla="*/ 465048 w 1320993"/>
                <a:gd name="connsiteY6" fmla="*/ 0 h 1624634"/>
                <a:gd name="connsiteX0" fmla="*/ 472420 w 1328365"/>
                <a:gd name="connsiteY0" fmla="*/ 0 h 1624634"/>
                <a:gd name="connsiteX1" fmla="*/ 1289030 w 1328365"/>
                <a:gd name="connsiteY1" fmla="*/ 1032510 h 1624634"/>
                <a:gd name="connsiteX2" fmla="*/ 27920 w 1328365"/>
                <a:gd name="connsiteY2" fmla="*/ 1568450 h 1624634"/>
                <a:gd name="connsiteX3" fmla="*/ 9664 w 1328365"/>
                <a:gd name="connsiteY3" fmla="*/ 1435893 h 1624634"/>
                <a:gd name="connsiteX4" fmla="*/ 1184890 w 1328365"/>
                <a:gd name="connsiteY4" fmla="*/ 999490 h 1624634"/>
                <a:gd name="connsiteX5" fmla="*/ 447020 w 1328365"/>
                <a:gd name="connsiteY5" fmla="*/ 95250 h 1624634"/>
                <a:gd name="connsiteX6" fmla="*/ 472420 w 132836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91040 w 1334515"/>
                <a:gd name="connsiteY4" fmla="*/ 9994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1881"/>
                <a:gd name="connsiteX1" fmla="*/ 1295180 w 1334515"/>
                <a:gd name="connsiteY1" fmla="*/ 1032510 h 1621881"/>
                <a:gd name="connsiteX2" fmla="*/ 34070 w 1334515"/>
                <a:gd name="connsiteY2" fmla="*/ 1568450 h 1621881"/>
                <a:gd name="connsiteX3" fmla="*/ 15814 w 1334515"/>
                <a:gd name="connsiteY3" fmla="*/ 1435893 h 1621881"/>
                <a:gd name="connsiteX4" fmla="*/ 1162465 w 1334515"/>
                <a:gd name="connsiteY4" fmla="*/ 986790 h 1621881"/>
                <a:gd name="connsiteX5" fmla="*/ 465870 w 1334515"/>
                <a:gd name="connsiteY5" fmla="*/ 82550 h 1621881"/>
                <a:gd name="connsiteX6" fmla="*/ 478570 w 1334515"/>
                <a:gd name="connsiteY6" fmla="*/ 0 h 162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515" h="1621881">
                  <a:moveTo>
                    <a:pt x="478570" y="0"/>
                  </a:moveTo>
                  <a:cubicBezTo>
                    <a:pt x="1441865" y="160020"/>
                    <a:pt x="1369263" y="771102"/>
                    <a:pt x="1295180" y="1032510"/>
                  </a:cubicBezTo>
                  <a:cubicBezTo>
                    <a:pt x="1026787" y="1838748"/>
                    <a:pt x="188798" y="1591310"/>
                    <a:pt x="34070" y="1568450"/>
                  </a:cubicBezTo>
                  <a:cubicBezTo>
                    <a:pt x="-13899" y="1501854"/>
                    <a:pt x="-2548" y="1468887"/>
                    <a:pt x="15814" y="1435893"/>
                  </a:cubicBezTo>
                  <a:cubicBezTo>
                    <a:pt x="870312" y="1616656"/>
                    <a:pt x="1088382" y="1209040"/>
                    <a:pt x="1162465" y="986790"/>
                  </a:cubicBezTo>
                  <a:cubicBezTo>
                    <a:pt x="1236548" y="764540"/>
                    <a:pt x="1213477" y="220557"/>
                    <a:pt x="465870" y="82550"/>
                  </a:cubicBezTo>
                  <a:cubicBezTo>
                    <a:pt x="435813" y="49318"/>
                    <a:pt x="448011" y="12382"/>
                    <a:pt x="478570" y="0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xmlns="" id="{C305F670-9B6F-4C23-AB4F-D57BC5FF98DE}"/>
                </a:ext>
              </a:extLst>
            </p:cNvPr>
            <p:cNvSpPr/>
            <p:nvPr/>
          </p:nvSpPr>
          <p:spPr>
            <a:xfrm>
              <a:off x="3521602" y="5609855"/>
              <a:ext cx="1365988" cy="1261545"/>
            </a:xfrm>
            <a:custGeom>
              <a:avLst/>
              <a:gdLst>
                <a:gd name="connsiteX0" fmla="*/ 523118 w 1380749"/>
                <a:gd name="connsiteY0" fmla="*/ 47371 h 1286508"/>
                <a:gd name="connsiteX1" fmla="*/ 859668 w 1380749"/>
                <a:gd name="connsiteY1" fmla="*/ 44196 h 1286508"/>
                <a:gd name="connsiteX2" fmla="*/ 1183518 w 1380749"/>
                <a:gd name="connsiteY2" fmla="*/ 215646 h 1286508"/>
                <a:gd name="connsiteX3" fmla="*/ 1377193 w 1380749"/>
                <a:gd name="connsiteY3" fmla="*/ 539496 h 1286508"/>
                <a:gd name="connsiteX4" fmla="*/ 1281943 w 1380749"/>
                <a:gd name="connsiteY4" fmla="*/ 977646 h 1286508"/>
                <a:gd name="connsiteX5" fmla="*/ 958093 w 1380749"/>
                <a:gd name="connsiteY5" fmla="*/ 1237996 h 1286508"/>
                <a:gd name="connsiteX6" fmla="*/ 532643 w 1380749"/>
                <a:gd name="connsiteY6" fmla="*/ 1266571 h 1286508"/>
                <a:gd name="connsiteX7" fmla="*/ 116718 w 1380749"/>
                <a:gd name="connsiteY7" fmla="*/ 1015746 h 1286508"/>
                <a:gd name="connsiteX8" fmla="*/ 24643 w 1380749"/>
                <a:gd name="connsiteY8" fmla="*/ 574421 h 1286508"/>
                <a:gd name="connsiteX9" fmla="*/ 523118 w 1380749"/>
                <a:gd name="connsiteY9" fmla="*/ 47371 h 1286508"/>
                <a:gd name="connsiteX0" fmla="*/ 310510 w 1368166"/>
                <a:gd name="connsiteY0" fmla="*/ 90853 h 1247440"/>
                <a:gd name="connsiteX1" fmla="*/ 847085 w 1368166"/>
                <a:gd name="connsiteY1" fmla="*/ 5128 h 1247440"/>
                <a:gd name="connsiteX2" fmla="*/ 1170935 w 1368166"/>
                <a:gd name="connsiteY2" fmla="*/ 176578 h 1247440"/>
                <a:gd name="connsiteX3" fmla="*/ 1364610 w 1368166"/>
                <a:gd name="connsiteY3" fmla="*/ 500428 h 1247440"/>
                <a:gd name="connsiteX4" fmla="*/ 1269360 w 1368166"/>
                <a:gd name="connsiteY4" fmla="*/ 938578 h 1247440"/>
                <a:gd name="connsiteX5" fmla="*/ 945510 w 1368166"/>
                <a:gd name="connsiteY5" fmla="*/ 1198928 h 1247440"/>
                <a:gd name="connsiteX6" fmla="*/ 520060 w 1368166"/>
                <a:gd name="connsiteY6" fmla="*/ 1227503 h 1247440"/>
                <a:gd name="connsiteX7" fmla="*/ 104135 w 1368166"/>
                <a:gd name="connsiteY7" fmla="*/ 976678 h 1247440"/>
                <a:gd name="connsiteX8" fmla="*/ 12060 w 1368166"/>
                <a:gd name="connsiteY8" fmla="*/ 535353 h 1247440"/>
                <a:gd name="connsiteX9" fmla="*/ 310510 w 1368166"/>
                <a:gd name="connsiteY9" fmla="*/ 90853 h 1247440"/>
                <a:gd name="connsiteX0" fmla="*/ 310510 w 1368166"/>
                <a:gd name="connsiteY0" fmla="*/ 103803 h 1260390"/>
                <a:gd name="connsiteX1" fmla="*/ 847085 w 1368166"/>
                <a:gd name="connsiteY1" fmla="*/ 18078 h 1260390"/>
                <a:gd name="connsiteX2" fmla="*/ 1170935 w 1368166"/>
                <a:gd name="connsiteY2" fmla="*/ 189528 h 1260390"/>
                <a:gd name="connsiteX3" fmla="*/ 1364610 w 1368166"/>
                <a:gd name="connsiteY3" fmla="*/ 513378 h 1260390"/>
                <a:gd name="connsiteX4" fmla="*/ 1269360 w 1368166"/>
                <a:gd name="connsiteY4" fmla="*/ 951528 h 1260390"/>
                <a:gd name="connsiteX5" fmla="*/ 945510 w 1368166"/>
                <a:gd name="connsiteY5" fmla="*/ 1211878 h 1260390"/>
                <a:gd name="connsiteX6" fmla="*/ 520060 w 1368166"/>
                <a:gd name="connsiteY6" fmla="*/ 1240453 h 1260390"/>
                <a:gd name="connsiteX7" fmla="*/ 104135 w 1368166"/>
                <a:gd name="connsiteY7" fmla="*/ 989628 h 1260390"/>
                <a:gd name="connsiteX8" fmla="*/ 12060 w 1368166"/>
                <a:gd name="connsiteY8" fmla="*/ 548303 h 1260390"/>
                <a:gd name="connsiteX9" fmla="*/ 310510 w 1368166"/>
                <a:gd name="connsiteY9" fmla="*/ 103803 h 1260390"/>
                <a:gd name="connsiteX0" fmla="*/ 310510 w 1368166"/>
                <a:gd name="connsiteY0" fmla="*/ 114609 h 1271196"/>
                <a:gd name="connsiteX1" fmla="*/ 847085 w 1368166"/>
                <a:gd name="connsiteY1" fmla="*/ 28884 h 1271196"/>
                <a:gd name="connsiteX2" fmla="*/ 1170935 w 1368166"/>
                <a:gd name="connsiteY2" fmla="*/ 200334 h 1271196"/>
                <a:gd name="connsiteX3" fmla="*/ 1364610 w 1368166"/>
                <a:gd name="connsiteY3" fmla="*/ 524184 h 1271196"/>
                <a:gd name="connsiteX4" fmla="*/ 1269360 w 1368166"/>
                <a:gd name="connsiteY4" fmla="*/ 962334 h 1271196"/>
                <a:gd name="connsiteX5" fmla="*/ 945510 w 1368166"/>
                <a:gd name="connsiteY5" fmla="*/ 1222684 h 1271196"/>
                <a:gd name="connsiteX6" fmla="*/ 520060 w 1368166"/>
                <a:gd name="connsiteY6" fmla="*/ 1251259 h 1271196"/>
                <a:gd name="connsiteX7" fmla="*/ 104135 w 1368166"/>
                <a:gd name="connsiteY7" fmla="*/ 1000434 h 1271196"/>
                <a:gd name="connsiteX8" fmla="*/ 12060 w 1368166"/>
                <a:gd name="connsiteY8" fmla="*/ 559109 h 1271196"/>
                <a:gd name="connsiteX9" fmla="*/ 310510 w 1368166"/>
                <a:gd name="connsiteY9" fmla="*/ 114609 h 1271196"/>
                <a:gd name="connsiteX0" fmla="*/ 276582 w 1365988"/>
                <a:gd name="connsiteY0" fmla="*/ 117009 h 1251371"/>
                <a:gd name="connsiteX1" fmla="*/ 844907 w 1365988"/>
                <a:gd name="connsiteY1" fmla="*/ 9059 h 1251371"/>
                <a:gd name="connsiteX2" fmla="*/ 1168757 w 1365988"/>
                <a:gd name="connsiteY2" fmla="*/ 180509 h 1251371"/>
                <a:gd name="connsiteX3" fmla="*/ 1362432 w 1365988"/>
                <a:gd name="connsiteY3" fmla="*/ 504359 h 1251371"/>
                <a:gd name="connsiteX4" fmla="*/ 1267182 w 1365988"/>
                <a:gd name="connsiteY4" fmla="*/ 942509 h 1251371"/>
                <a:gd name="connsiteX5" fmla="*/ 943332 w 1365988"/>
                <a:gd name="connsiteY5" fmla="*/ 1202859 h 1251371"/>
                <a:gd name="connsiteX6" fmla="*/ 517882 w 1365988"/>
                <a:gd name="connsiteY6" fmla="*/ 1231434 h 1251371"/>
                <a:gd name="connsiteX7" fmla="*/ 101957 w 1365988"/>
                <a:gd name="connsiteY7" fmla="*/ 980609 h 1251371"/>
                <a:gd name="connsiteX8" fmla="*/ 9882 w 1365988"/>
                <a:gd name="connsiteY8" fmla="*/ 539284 h 1251371"/>
                <a:gd name="connsiteX9" fmla="*/ 276582 w 1365988"/>
                <a:gd name="connsiteY9" fmla="*/ 117009 h 1251371"/>
                <a:gd name="connsiteX0" fmla="*/ 276582 w 1365988"/>
                <a:gd name="connsiteY0" fmla="*/ 122288 h 1256650"/>
                <a:gd name="connsiteX1" fmla="*/ 746482 w 1365988"/>
                <a:gd name="connsiteY1" fmla="*/ 1638 h 1256650"/>
                <a:gd name="connsiteX2" fmla="*/ 1168757 w 1365988"/>
                <a:gd name="connsiteY2" fmla="*/ 185788 h 1256650"/>
                <a:gd name="connsiteX3" fmla="*/ 1362432 w 1365988"/>
                <a:gd name="connsiteY3" fmla="*/ 509638 h 1256650"/>
                <a:gd name="connsiteX4" fmla="*/ 1267182 w 1365988"/>
                <a:gd name="connsiteY4" fmla="*/ 947788 h 1256650"/>
                <a:gd name="connsiteX5" fmla="*/ 943332 w 1365988"/>
                <a:gd name="connsiteY5" fmla="*/ 1208138 h 1256650"/>
                <a:gd name="connsiteX6" fmla="*/ 517882 w 1365988"/>
                <a:gd name="connsiteY6" fmla="*/ 1236713 h 1256650"/>
                <a:gd name="connsiteX7" fmla="*/ 101957 w 1365988"/>
                <a:gd name="connsiteY7" fmla="*/ 985888 h 1256650"/>
                <a:gd name="connsiteX8" fmla="*/ 9882 w 1365988"/>
                <a:gd name="connsiteY8" fmla="*/ 544563 h 1256650"/>
                <a:gd name="connsiteX9" fmla="*/ 276582 w 1365988"/>
                <a:gd name="connsiteY9" fmla="*/ 122288 h 1256650"/>
                <a:gd name="connsiteX0" fmla="*/ 276582 w 1365988"/>
                <a:gd name="connsiteY0" fmla="*/ 127183 h 1261545"/>
                <a:gd name="connsiteX1" fmla="*/ 746482 w 1365988"/>
                <a:gd name="connsiteY1" fmla="*/ 6533 h 1261545"/>
                <a:gd name="connsiteX2" fmla="*/ 1168757 w 1365988"/>
                <a:gd name="connsiteY2" fmla="*/ 190683 h 1261545"/>
                <a:gd name="connsiteX3" fmla="*/ 1362432 w 1365988"/>
                <a:gd name="connsiteY3" fmla="*/ 514533 h 1261545"/>
                <a:gd name="connsiteX4" fmla="*/ 1267182 w 1365988"/>
                <a:gd name="connsiteY4" fmla="*/ 952683 h 1261545"/>
                <a:gd name="connsiteX5" fmla="*/ 943332 w 1365988"/>
                <a:gd name="connsiteY5" fmla="*/ 1213033 h 1261545"/>
                <a:gd name="connsiteX6" fmla="*/ 517882 w 1365988"/>
                <a:gd name="connsiteY6" fmla="*/ 1241608 h 1261545"/>
                <a:gd name="connsiteX7" fmla="*/ 101957 w 1365988"/>
                <a:gd name="connsiteY7" fmla="*/ 990783 h 1261545"/>
                <a:gd name="connsiteX8" fmla="*/ 9882 w 1365988"/>
                <a:gd name="connsiteY8" fmla="*/ 549458 h 1261545"/>
                <a:gd name="connsiteX9" fmla="*/ 276582 w 1365988"/>
                <a:gd name="connsiteY9" fmla="*/ 127183 h 12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988" h="1261545">
                  <a:moveTo>
                    <a:pt x="276582" y="127183"/>
                  </a:moveTo>
                  <a:cubicBezTo>
                    <a:pt x="399349" y="36696"/>
                    <a:pt x="572386" y="-19925"/>
                    <a:pt x="746482" y="6533"/>
                  </a:cubicBezTo>
                  <a:cubicBezTo>
                    <a:pt x="920578" y="32991"/>
                    <a:pt x="1066099" y="106016"/>
                    <a:pt x="1168757" y="190683"/>
                  </a:cubicBezTo>
                  <a:cubicBezTo>
                    <a:pt x="1271415" y="275350"/>
                    <a:pt x="1346028" y="387533"/>
                    <a:pt x="1362432" y="514533"/>
                  </a:cubicBezTo>
                  <a:cubicBezTo>
                    <a:pt x="1378836" y="641533"/>
                    <a:pt x="1337032" y="836266"/>
                    <a:pt x="1267182" y="952683"/>
                  </a:cubicBezTo>
                  <a:cubicBezTo>
                    <a:pt x="1197332" y="1069100"/>
                    <a:pt x="1068215" y="1164879"/>
                    <a:pt x="943332" y="1213033"/>
                  </a:cubicBezTo>
                  <a:cubicBezTo>
                    <a:pt x="818449" y="1261187"/>
                    <a:pt x="658111" y="1278650"/>
                    <a:pt x="517882" y="1241608"/>
                  </a:cubicBezTo>
                  <a:cubicBezTo>
                    <a:pt x="377653" y="1204566"/>
                    <a:pt x="186624" y="1106141"/>
                    <a:pt x="101957" y="990783"/>
                  </a:cubicBezTo>
                  <a:cubicBezTo>
                    <a:pt x="17290" y="875425"/>
                    <a:pt x="-19222" y="693391"/>
                    <a:pt x="9882" y="549458"/>
                  </a:cubicBezTo>
                  <a:cubicBezTo>
                    <a:pt x="38986" y="405525"/>
                    <a:pt x="153815" y="217671"/>
                    <a:pt x="276582" y="127183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3" name="椭圆 362">
              <a:extLst>
                <a:ext uri="{FF2B5EF4-FFF2-40B4-BE49-F238E27FC236}">
                  <a16:creationId xmlns:a16="http://schemas.microsoft.com/office/drawing/2014/main" xmlns="" id="{42837793-3EC8-4059-B0B4-BA8D514B5AF0}"/>
                </a:ext>
              </a:extLst>
            </p:cNvPr>
            <p:cNvSpPr/>
            <p:nvPr/>
          </p:nvSpPr>
          <p:spPr>
            <a:xfrm rot="20940882">
              <a:off x="4326385" y="7263655"/>
              <a:ext cx="342900" cy="81961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xmlns="" id="{E11BDC70-7D85-4356-B654-E41CF2CB1214}"/>
                </a:ext>
              </a:extLst>
            </p:cNvPr>
            <p:cNvSpPr/>
            <p:nvPr/>
          </p:nvSpPr>
          <p:spPr>
            <a:xfrm>
              <a:off x="3657689" y="5890233"/>
              <a:ext cx="1221582" cy="378619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xmlns="" id="{E91A9FD1-54D4-40D7-B26D-D97BC4EECDC1}"/>
                </a:ext>
              </a:extLst>
            </p:cNvPr>
            <p:cNvSpPr/>
            <p:nvPr/>
          </p:nvSpPr>
          <p:spPr>
            <a:xfrm>
              <a:off x="3521602" y="6238106"/>
              <a:ext cx="1221582" cy="378619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xmlns="" id="{26C8080D-737A-4B61-9781-1E9F0F20BAF0}"/>
                </a:ext>
              </a:extLst>
            </p:cNvPr>
            <p:cNvSpPr/>
            <p:nvPr/>
          </p:nvSpPr>
          <p:spPr>
            <a:xfrm>
              <a:off x="3629114" y="5628295"/>
              <a:ext cx="435769" cy="964407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769" h="964407">
                  <a:moveTo>
                    <a:pt x="435769" y="0"/>
                  </a:moveTo>
                  <a:cubicBezTo>
                    <a:pt x="147637" y="312340"/>
                    <a:pt x="64294" y="338932"/>
                    <a:pt x="0" y="964407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xmlns="" id="{FE60BC43-B92C-41B5-8994-B57FE9D3F371}"/>
                </a:ext>
              </a:extLst>
            </p:cNvPr>
            <p:cNvSpPr/>
            <p:nvPr/>
          </p:nvSpPr>
          <p:spPr>
            <a:xfrm>
              <a:off x="3866511" y="5642730"/>
              <a:ext cx="504825" cy="1128713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 h="1128713">
                  <a:moveTo>
                    <a:pt x="504825" y="0"/>
                  </a:moveTo>
                  <a:cubicBezTo>
                    <a:pt x="216693" y="312340"/>
                    <a:pt x="64294" y="503238"/>
                    <a:pt x="0" y="1128713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xmlns="" id="{F9023A8A-E99E-4F6C-A35B-DE4AFA140411}"/>
                </a:ext>
              </a:extLst>
            </p:cNvPr>
            <p:cNvSpPr/>
            <p:nvPr/>
          </p:nvSpPr>
          <p:spPr>
            <a:xfrm>
              <a:off x="4175061" y="5742219"/>
              <a:ext cx="438149" cy="1119188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49" h="1119188">
                  <a:moveTo>
                    <a:pt x="438149" y="0"/>
                  </a:moveTo>
                  <a:cubicBezTo>
                    <a:pt x="373854" y="559990"/>
                    <a:pt x="221456" y="765175"/>
                    <a:pt x="0" y="1119188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xmlns="" id="{24C45708-8023-4591-8CBB-DE3A5222A9A9}"/>
                </a:ext>
              </a:extLst>
            </p:cNvPr>
            <p:cNvSpPr/>
            <p:nvPr/>
          </p:nvSpPr>
          <p:spPr>
            <a:xfrm>
              <a:off x="4170746" y="5613864"/>
              <a:ext cx="559745" cy="569320"/>
            </a:xfrm>
            <a:custGeom>
              <a:avLst/>
              <a:gdLst>
                <a:gd name="connsiteX0" fmla="*/ 110831 w 559745"/>
                <a:gd name="connsiteY0" fmla="*/ 144 h 569320"/>
                <a:gd name="connsiteX1" fmla="*/ 3675 w 559745"/>
                <a:gd name="connsiteY1" fmla="*/ 116825 h 569320"/>
                <a:gd name="connsiteX2" fmla="*/ 27487 w 559745"/>
                <a:gd name="connsiteY2" fmla="*/ 193025 h 569320"/>
                <a:gd name="connsiteX3" fmla="*/ 53681 w 559745"/>
                <a:gd name="connsiteY3" fmla="*/ 290656 h 569320"/>
                <a:gd name="connsiteX4" fmla="*/ 34631 w 559745"/>
                <a:gd name="connsiteY4" fmla="*/ 395431 h 569320"/>
                <a:gd name="connsiteX5" fmla="*/ 20343 w 559745"/>
                <a:gd name="connsiteY5" fmla="*/ 524019 h 569320"/>
                <a:gd name="connsiteX6" fmla="*/ 89400 w 559745"/>
                <a:gd name="connsiteY6" fmla="*/ 569263 h 569320"/>
                <a:gd name="connsiteX7" fmla="*/ 148931 w 559745"/>
                <a:gd name="connsiteY7" fmla="*/ 516875 h 569320"/>
                <a:gd name="connsiteX8" fmla="*/ 220368 w 559745"/>
                <a:gd name="connsiteY8" fmla="*/ 445438 h 569320"/>
                <a:gd name="connsiteX9" fmla="*/ 384675 w 559745"/>
                <a:gd name="connsiteY9" fmla="*/ 383525 h 569320"/>
                <a:gd name="connsiteX10" fmla="*/ 539456 w 559745"/>
                <a:gd name="connsiteY10" fmla="*/ 304944 h 569320"/>
                <a:gd name="connsiteX11" fmla="*/ 546600 w 559745"/>
                <a:gd name="connsiteY11" fmla="*/ 257319 h 569320"/>
                <a:gd name="connsiteX12" fmla="*/ 546600 w 559745"/>
                <a:gd name="connsiteY12" fmla="*/ 221600 h 569320"/>
                <a:gd name="connsiteX13" fmla="*/ 372768 w 559745"/>
                <a:gd name="connsiteY13" fmla="*/ 95394 h 569320"/>
                <a:gd name="connsiteX14" fmla="*/ 110831 w 559745"/>
                <a:gd name="connsiteY14" fmla="*/ 144 h 56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9745" h="569320">
                  <a:moveTo>
                    <a:pt x="110831" y="144"/>
                  </a:moveTo>
                  <a:cubicBezTo>
                    <a:pt x="49316" y="3716"/>
                    <a:pt x="17566" y="84678"/>
                    <a:pt x="3675" y="116825"/>
                  </a:cubicBezTo>
                  <a:cubicBezTo>
                    <a:pt x="-10216" y="148972"/>
                    <a:pt x="19153" y="164053"/>
                    <a:pt x="27487" y="193025"/>
                  </a:cubicBezTo>
                  <a:cubicBezTo>
                    <a:pt x="35821" y="221997"/>
                    <a:pt x="52490" y="256922"/>
                    <a:pt x="53681" y="290656"/>
                  </a:cubicBezTo>
                  <a:cubicBezTo>
                    <a:pt x="54872" y="324390"/>
                    <a:pt x="40187" y="356537"/>
                    <a:pt x="34631" y="395431"/>
                  </a:cubicBezTo>
                  <a:cubicBezTo>
                    <a:pt x="29075" y="434325"/>
                    <a:pt x="11215" y="495047"/>
                    <a:pt x="20343" y="524019"/>
                  </a:cubicBezTo>
                  <a:cubicBezTo>
                    <a:pt x="29471" y="552991"/>
                    <a:pt x="67969" y="570454"/>
                    <a:pt x="89400" y="569263"/>
                  </a:cubicBezTo>
                  <a:cubicBezTo>
                    <a:pt x="110831" y="568072"/>
                    <a:pt x="127103" y="537512"/>
                    <a:pt x="148931" y="516875"/>
                  </a:cubicBezTo>
                  <a:cubicBezTo>
                    <a:pt x="170759" y="496238"/>
                    <a:pt x="181077" y="467663"/>
                    <a:pt x="220368" y="445438"/>
                  </a:cubicBezTo>
                  <a:cubicBezTo>
                    <a:pt x="259659" y="423213"/>
                    <a:pt x="331494" y="406941"/>
                    <a:pt x="384675" y="383525"/>
                  </a:cubicBezTo>
                  <a:cubicBezTo>
                    <a:pt x="437856" y="360109"/>
                    <a:pt x="512469" y="325978"/>
                    <a:pt x="539456" y="304944"/>
                  </a:cubicBezTo>
                  <a:cubicBezTo>
                    <a:pt x="566443" y="283910"/>
                    <a:pt x="545409" y="271210"/>
                    <a:pt x="546600" y="257319"/>
                  </a:cubicBezTo>
                  <a:cubicBezTo>
                    <a:pt x="547791" y="243428"/>
                    <a:pt x="575572" y="248587"/>
                    <a:pt x="546600" y="221600"/>
                  </a:cubicBezTo>
                  <a:cubicBezTo>
                    <a:pt x="517628" y="194613"/>
                    <a:pt x="442221" y="130716"/>
                    <a:pt x="372768" y="95394"/>
                  </a:cubicBezTo>
                  <a:cubicBezTo>
                    <a:pt x="303315" y="60072"/>
                    <a:pt x="172346" y="-3428"/>
                    <a:pt x="110831" y="144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xmlns="" id="{5F1EC8DC-E7C4-4677-812B-A859AFCFEE63}"/>
                </a:ext>
              </a:extLst>
            </p:cNvPr>
            <p:cNvSpPr/>
            <p:nvPr/>
          </p:nvSpPr>
          <p:spPr>
            <a:xfrm>
              <a:off x="3909990" y="6163678"/>
              <a:ext cx="476927" cy="615194"/>
            </a:xfrm>
            <a:custGeom>
              <a:avLst/>
              <a:gdLst>
                <a:gd name="connsiteX0" fmla="*/ 28687 w 476927"/>
                <a:gd name="connsiteY0" fmla="*/ 62311 h 615194"/>
                <a:gd name="connsiteX1" fmla="*/ 112 w 476927"/>
                <a:gd name="connsiteY1" fmla="*/ 148036 h 615194"/>
                <a:gd name="connsiteX2" fmla="*/ 38212 w 476927"/>
                <a:gd name="connsiteY2" fmla="*/ 286149 h 615194"/>
                <a:gd name="connsiteX3" fmla="*/ 54881 w 476927"/>
                <a:gd name="connsiteY3" fmla="*/ 383780 h 615194"/>
                <a:gd name="connsiteX4" fmla="*/ 104887 w 476927"/>
                <a:gd name="connsiteY4" fmla="*/ 543324 h 615194"/>
                <a:gd name="connsiteX5" fmla="*/ 181087 w 476927"/>
                <a:gd name="connsiteY5" fmla="*/ 614761 h 615194"/>
                <a:gd name="connsiteX6" fmla="*/ 271574 w 476927"/>
                <a:gd name="connsiteY6" fmla="*/ 564755 h 615194"/>
                <a:gd name="connsiteX7" fmla="*/ 285862 w 476927"/>
                <a:gd name="connsiteY7" fmla="*/ 405211 h 615194"/>
                <a:gd name="connsiteX8" fmla="*/ 381112 w 476927"/>
                <a:gd name="connsiteY8" fmla="*/ 302817 h 615194"/>
                <a:gd name="connsiteX9" fmla="*/ 450168 w 476927"/>
                <a:gd name="connsiteY9" fmla="*/ 231380 h 615194"/>
                <a:gd name="connsiteX10" fmla="*/ 476362 w 476927"/>
                <a:gd name="connsiteY10" fmla="*/ 114699 h 615194"/>
                <a:gd name="connsiteX11" fmla="*/ 428737 w 476927"/>
                <a:gd name="connsiteY11" fmla="*/ 24211 h 615194"/>
                <a:gd name="connsiteX12" fmla="*/ 376349 w 476927"/>
                <a:gd name="connsiteY12" fmla="*/ 21830 h 615194"/>
                <a:gd name="connsiteX13" fmla="*/ 278718 w 476927"/>
                <a:gd name="connsiteY13" fmla="*/ 21830 h 615194"/>
                <a:gd name="connsiteX14" fmla="*/ 173943 w 476927"/>
                <a:gd name="connsiteY14" fmla="*/ 399 h 615194"/>
                <a:gd name="connsiteX15" fmla="*/ 88218 w 476927"/>
                <a:gd name="connsiteY15" fmla="*/ 43261 h 615194"/>
                <a:gd name="connsiteX16" fmla="*/ 28687 w 476927"/>
                <a:gd name="connsiteY16" fmla="*/ 62311 h 6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927" h="615194">
                  <a:moveTo>
                    <a:pt x="28687" y="62311"/>
                  </a:moveTo>
                  <a:cubicBezTo>
                    <a:pt x="14003" y="79774"/>
                    <a:pt x="-1476" y="110730"/>
                    <a:pt x="112" y="148036"/>
                  </a:cubicBezTo>
                  <a:cubicBezTo>
                    <a:pt x="1699" y="185342"/>
                    <a:pt x="29084" y="246858"/>
                    <a:pt x="38212" y="286149"/>
                  </a:cubicBezTo>
                  <a:cubicBezTo>
                    <a:pt x="47340" y="325440"/>
                    <a:pt x="43769" y="340918"/>
                    <a:pt x="54881" y="383780"/>
                  </a:cubicBezTo>
                  <a:cubicBezTo>
                    <a:pt x="65993" y="426642"/>
                    <a:pt x="83853" y="504827"/>
                    <a:pt x="104887" y="543324"/>
                  </a:cubicBezTo>
                  <a:cubicBezTo>
                    <a:pt x="125921" y="581821"/>
                    <a:pt x="153306" y="611189"/>
                    <a:pt x="181087" y="614761"/>
                  </a:cubicBezTo>
                  <a:cubicBezTo>
                    <a:pt x="208868" y="618333"/>
                    <a:pt x="254112" y="599680"/>
                    <a:pt x="271574" y="564755"/>
                  </a:cubicBezTo>
                  <a:cubicBezTo>
                    <a:pt x="289037" y="529830"/>
                    <a:pt x="267606" y="448867"/>
                    <a:pt x="285862" y="405211"/>
                  </a:cubicBezTo>
                  <a:cubicBezTo>
                    <a:pt x="304118" y="361555"/>
                    <a:pt x="353728" y="331789"/>
                    <a:pt x="381112" y="302817"/>
                  </a:cubicBezTo>
                  <a:cubicBezTo>
                    <a:pt x="408496" y="273845"/>
                    <a:pt x="434293" y="262733"/>
                    <a:pt x="450168" y="231380"/>
                  </a:cubicBezTo>
                  <a:cubicBezTo>
                    <a:pt x="466043" y="200027"/>
                    <a:pt x="479934" y="149227"/>
                    <a:pt x="476362" y="114699"/>
                  </a:cubicBezTo>
                  <a:cubicBezTo>
                    <a:pt x="472790" y="80171"/>
                    <a:pt x="445406" y="39689"/>
                    <a:pt x="428737" y="24211"/>
                  </a:cubicBezTo>
                  <a:cubicBezTo>
                    <a:pt x="412068" y="8733"/>
                    <a:pt x="401352" y="22227"/>
                    <a:pt x="376349" y="21830"/>
                  </a:cubicBezTo>
                  <a:cubicBezTo>
                    <a:pt x="351346" y="21433"/>
                    <a:pt x="312452" y="25402"/>
                    <a:pt x="278718" y="21830"/>
                  </a:cubicBezTo>
                  <a:cubicBezTo>
                    <a:pt x="244984" y="18258"/>
                    <a:pt x="205693" y="-3173"/>
                    <a:pt x="173943" y="399"/>
                  </a:cubicBezTo>
                  <a:cubicBezTo>
                    <a:pt x="142193" y="3971"/>
                    <a:pt x="108459" y="32545"/>
                    <a:pt x="88218" y="43261"/>
                  </a:cubicBezTo>
                  <a:cubicBezTo>
                    <a:pt x="67977" y="53977"/>
                    <a:pt x="43371" y="44848"/>
                    <a:pt x="28687" y="62311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xmlns="" id="{19544748-16C2-494D-A4F4-25F9F77B7F7C}"/>
                </a:ext>
              </a:extLst>
            </p:cNvPr>
            <p:cNvSpPr/>
            <p:nvPr/>
          </p:nvSpPr>
          <p:spPr>
            <a:xfrm>
              <a:off x="4440484" y="6311546"/>
              <a:ext cx="365087" cy="435480"/>
            </a:xfrm>
            <a:custGeom>
              <a:avLst/>
              <a:gdLst>
                <a:gd name="connsiteX0" fmla="*/ 364968 w 365087"/>
                <a:gd name="connsiteY0" fmla="*/ 178762 h 435480"/>
                <a:gd name="connsiteX1" fmla="*/ 286387 w 365087"/>
                <a:gd name="connsiteY1" fmla="*/ 69224 h 435480"/>
                <a:gd name="connsiteX2" fmla="*/ 155418 w 365087"/>
                <a:gd name="connsiteY2" fmla="*/ 168 h 435480"/>
                <a:gd name="connsiteX3" fmla="*/ 67312 w 365087"/>
                <a:gd name="connsiteY3" fmla="*/ 88274 h 435480"/>
                <a:gd name="connsiteX4" fmla="*/ 55405 w 365087"/>
                <a:gd name="connsiteY4" fmla="*/ 164474 h 435480"/>
                <a:gd name="connsiteX5" fmla="*/ 637 w 365087"/>
                <a:gd name="connsiteY5" fmla="*/ 250199 h 435480"/>
                <a:gd name="connsiteX6" fmla="*/ 31593 w 365087"/>
                <a:gd name="connsiteY6" fmla="*/ 345449 h 435480"/>
                <a:gd name="connsiteX7" fmla="*/ 119699 w 365087"/>
                <a:gd name="connsiteY7" fmla="*/ 400218 h 435480"/>
                <a:gd name="connsiteX8" fmla="*/ 143512 w 365087"/>
                <a:gd name="connsiteY8" fmla="*/ 433556 h 435480"/>
                <a:gd name="connsiteX9" fmla="*/ 269718 w 365087"/>
                <a:gd name="connsiteY9" fmla="*/ 343068 h 435480"/>
                <a:gd name="connsiteX10" fmla="*/ 364968 w 365087"/>
                <a:gd name="connsiteY10" fmla="*/ 178762 h 43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087" h="435480">
                  <a:moveTo>
                    <a:pt x="364968" y="178762"/>
                  </a:moveTo>
                  <a:cubicBezTo>
                    <a:pt x="367746" y="133121"/>
                    <a:pt x="321312" y="98990"/>
                    <a:pt x="286387" y="69224"/>
                  </a:cubicBezTo>
                  <a:cubicBezTo>
                    <a:pt x="251462" y="39458"/>
                    <a:pt x="191930" y="-3007"/>
                    <a:pt x="155418" y="168"/>
                  </a:cubicBezTo>
                  <a:cubicBezTo>
                    <a:pt x="118906" y="3343"/>
                    <a:pt x="83981" y="60890"/>
                    <a:pt x="67312" y="88274"/>
                  </a:cubicBezTo>
                  <a:cubicBezTo>
                    <a:pt x="50643" y="115658"/>
                    <a:pt x="66517" y="137487"/>
                    <a:pt x="55405" y="164474"/>
                  </a:cubicBezTo>
                  <a:cubicBezTo>
                    <a:pt x="44293" y="191461"/>
                    <a:pt x="4606" y="220037"/>
                    <a:pt x="637" y="250199"/>
                  </a:cubicBezTo>
                  <a:cubicBezTo>
                    <a:pt x="-3332" y="280361"/>
                    <a:pt x="11749" y="320446"/>
                    <a:pt x="31593" y="345449"/>
                  </a:cubicBezTo>
                  <a:cubicBezTo>
                    <a:pt x="51437" y="370452"/>
                    <a:pt x="101046" y="385533"/>
                    <a:pt x="119699" y="400218"/>
                  </a:cubicBezTo>
                  <a:cubicBezTo>
                    <a:pt x="138352" y="414903"/>
                    <a:pt x="118509" y="443081"/>
                    <a:pt x="143512" y="433556"/>
                  </a:cubicBezTo>
                  <a:cubicBezTo>
                    <a:pt x="168515" y="424031"/>
                    <a:pt x="233603" y="379977"/>
                    <a:pt x="269718" y="343068"/>
                  </a:cubicBezTo>
                  <a:cubicBezTo>
                    <a:pt x="305833" y="306159"/>
                    <a:pt x="362190" y="224403"/>
                    <a:pt x="364968" y="178762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2" name="矩形: 圆角 371">
              <a:extLst>
                <a:ext uri="{FF2B5EF4-FFF2-40B4-BE49-F238E27FC236}">
                  <a16:creationId xmlns:a16="http://schemas.microsoft.com/office/drawing/2014/main" xmlns="" id="{998C4B0D-A983-48C1-AAAB-5915137E5F3A}"/>
                </a:ext>
              </a:extLst>
            </p:cNvPr>
            <p:cNvSpPr/>
            <p:nvPr/>
          </p:nvSpPr>
          <p:spPr>
            <a:xfrm rot="20810250">
              <a:off x="4124414" y="7394785"/>
              <a:ext cx="854869" cy="157163"/>
            </a:xfrm>
            <a:prstGeom prst="roundRect">
              <a:avLst>
                <a:gd name="adj" fmla="val 50000"/>
              </a:avLst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3" name="组合 372">
            <a:extLst>
              <a:ext uri="{FF2B5EF4-FFF2-40B4-BE49-F238E27FC236}">
                <a16:creationId xmlns:a16="http://schemas.microsoft.com/office/drawing/2014/main" xmlns="" id="{E0DD164F-65F3-468E-A4B9-C1375B421A48}"/>
              </a:ext>
            </a:extLst>
          </p:cNvPr>
          <p:cNvGrpSpPr/>
          <p:nvPr/>
        </p:nvGrpSpPr>
        <p:grpSpPr>
          <a:xfrm rot="20887706">
            <a:off x="11247915" y="-225274"/>
            <a:ext cx="2276475" cy="571502"/>
            <a:chOff x="3784601" y="5870574"/>
            <a:chExt cx="2276475" cy="571502"/>
          </a:xfrm>
        </p:grpSpPr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xmlns="" id="{F25F2FED-209C-4218-B4BF-4A831CAD5577}"/>
                </a:ext>
              </a:extLst>
            </p:cNvPr>
            <p:cNvSpPr/>
            <p:nvPr/>
          </p:nvSpPr>
          <p:spPr>
            <a:xfrm>
              <a:off x="3829050" y="5881689"/>
              <a:ext cx="2232026" cy="560387"/>
            </a:xfrm>
            <a:custGeom>
              <a:avLst/>
              <a:gdLst>
                <a:gd name="connsiteX0" fmla="*/ 195 w 2227504"/>
                <a:gd name="connsiteY0" fmla="*/ 333375 h 557306"/>
                <a:gd name="connsiteX1" fmla="*/ 462158 w 2227504"/>
                <a:gd name="connsiteY1" fmla="*/ 219075 h 557306"/>
                <a:gd name="connsiteX2" fmla="*/ 571695 w 2227504"/>
                <a:gd name="connsiteY2" fmla="*/ 361950 h 557306"/>
                <a:gd name="connsiteX3" fmla="*/ 1128908 w 2227504"/>
                <a:gd name="connsiteY3" fmla="*/ 166687 h 557306"/>
                <a:gd name="connsiteX4" fmla="*/ 1238445 w 2227504"/>
                <a:gd name="connsiteY4" fmla="*/ 352425 h 557306"/>
                <a:gd name="connsiteX5" fmla="*/ 1948058 w 2227504"/>
                <a:gd name="connsiteY5" fmla="*/ 161925 h 557306"/>
                <a:gd name="connsiteX6" fmla="*/ 1800420 w 2227504"/>
                <a:gd name="connsiteY6" fmla="*/ 0 h 557306"/>
                <a:gd name="connsiteX7" fmla="*/ 2224283 w 2227504"/>
                <a:gd name="connsiteY7" fmla="*/ 161925 h 557306"/>
                <a:gd name="connsiteX8" fmla="*/ 1995683 w 2227504"/>
                <a:gd name="connsiteY8" fmla="*/ 466725 h 557306"/>
                <a:gd name="connsiteX9" fmla="*/ 2000445 w 2227504"/>
                <a:gd name="connsiteY9" fmla="*/ 276225 h 557306"/>
                <a:gd name="connsiteX10" fmla="*/ 1171770 w 2227504"/>
                <a:gd name="connsiteY10" fmla="*/ 557212 h 557306"/>
                <a:gd name="connsiteX11" fmla="*/ 1033658 w 2227504"/>
                <a:gd name="connsiteY11" fmla="*/ 309562 h 557306"/>
                <a:gd name="connsiteX12" fmla="*/ 466920 w 2227504"/>
                <a:gd name="connsiteY12" fmla="*/ 481012 h 557306"/>
                <a:gd name="connsiteX13" fmla="*/ 405008 w 2227504"/>
                <a:gd name="connsiteY13" fmla="*/ 328612 h 557306"/>
                <a:gd name="connsiteX14" fmla="*/ 195 w 2227504"/>
                <a:gd name="connsiteY14" fmla="*/ 333375 h 557306"/>
                <a:gd name="connsiteX0" fmla="*/ 192 w 2240201"/>
                <a:gd name="connsiteY0" fmla="*/ 361950 h 557306"/>
                <a:gd name="connsiteX1" fmla="*/ 474855 w 2240201"/>
                <a:gd name="connsiteY1" fmla="*/ 219075 h 557306"/>
                <a:gd name="connsiteX2" fmla="*/ 584392 w 2240201"/>
                <a:gd name="connsiteY2" fmla="*/ 361950 h 557306"/>
                <a:gd name="connsiteX3" fmla="*/ 1141605 w 2240201"/>
                <a:gd name="connsiteY3" fmla="*/ 166687 h 557306"/>
                <a:gd name="connsiteX4" fmla="*/ 1251142 w 2240201"/>
                <a:gd name="connsiteY4" fmla="*/ 352425 h 557306"/>
                <a:gd name="connsiteX5" fmla="*/ 1960755 w 2240201"/>
                <a:gd name="connsiteY5" fmla="*/ 161925 h 557306"/>
                <a:gd name="connsiteX6" fmla="*/ 1813117 w 2240201"/>
                <a:gd name="connsiteY6" fmla="*/ 0 h 557306"/>
                <a:gd name="connsiteX7" fmla="*/ 2236980 w 2240201"/>
                <a:gd name="connsiteY7" fmla="*/ 161925 h 557306"/>
                <a:gd name="connsiteX8" fmla="*/ 2008380 w 2240201"/>
                <a:gd name="connsiteY8" fmla="*/ 466725 h 557306"/>
                <a:gd name="connsiteX9" fmla="*/ 2013142 w 2240201"/>
                <a:gd name="connsiteY9" fmla="*/ 276225 h 557306"/>
                <a:gd name="connsiteX10" fmla="*/ 1184467 w 2240201"/>
                <a:gd name="connsiteY10" fmla="*/ 557212 h 557306"/>
                <a:gd name="connsiteX11" fmla="*/ 1046355 w 2240201"/>
                <a:gd name="connsiteY11" fmla="*/ 309562 h 557306"/>
                <a:gd name="connsiteX12" fmla="*/ 479617 w 2240201"/>
                <a:gd name="connsiteY12" fmla="*/ 481012 h 557306"/>
                <a:gd name="connsiteX13" fmla="*/ 417705 w 2240201"/>
                <a:gd name="connsiteY13" fmla="*/ 328612 h 557306"/>
                <a:gd name="connsiteX14" fmla="*/ 192 w 2240201"/>
                <a:gd name="connsiteY14" fmla="*/ 361950 h 557306"/>
                <a:gd name="connsiteX0" fmla="*/ 324 w 2240333"/>
                <a:gd name="connsiteY0" fmla="*/ 361950 h 557306"/>
                <a:gd name="connsiteX1" fmla="*/ 474987 w 2240333"/>
                <a:gd name="connsiteY1" fmla="*/ 219075 h 557306"/>
                <a:gd name="connsiteX2" fmla="*/ 584524 w 2240333"/>
                <a:gd name="connsiteY2" fmla="*/ 361950 h 557306"/>
                <a:gd name="connsiteX3" fmla="*/ 1141737 w 2240333"/>
                <a:gd name="connsiteY3" fmla="*/ 166687 h 557306"/>
                <a:gd name="connsiteX4" fmla="*/ 1251274 w 2240333"/>
                <a:gd name="connsiteY4" fmla="*/ 352425 h 557306"/>
                <a:gd name="connsiteX5" fmla="*/ 1960887 w 2240333"/>
                <a:gd name="connsiteY5" fmla="*/ 161925 h 557306"/>
                <a:gd name="connsiteX6" fmla="*/ 1813249 w 2240333"/>
                <a:gd name="connsiteY6" fmla="*/ 0 h 557306"/>
                <a:gd name="connsiteX7" fmla="*/ 2237112 w 2240333"/>
                <a:gd name="connsiteY7" fmla="*/ 161925 h 557306"/>
                <a:gd name="connsiteX8" fmla="*/ 2008512 w 2240333"/>
                <a:gd name="connsiteY8" fmla="*/ 466725 h 557306"/>
                <a:gd name="connsiteX9" fmla="*/ 2013274 w 2240333"/>
                <a:gd name="connsiteY9" fmla="*/ 276225 h 557306"/>
                <a:gd name="connsiteX10" fmla="*/ 1184599 w 2240333"/>
                <a:gd name="connsiteY10" fmla="*/ 557212 h 557306"/>
                <a:gd name="connsiteX11" fmla="*/ 1046487 w 2240333"/>
                <a:gd name="connsiteY11" fmla="*/ 309562 h 557306"/>
                <a:gd name="connsiteX12" fmla="*/ 479749 w 2240333"/>
                <a:gd name="connsiteY12" fmla="*/ 481012 h 557306"/>
                <a:gd name="connsiteX13" fmla="*/ 401962 w 2240333"/>
                <a:gd name="connsiteY13" fmla="*/ 328612 h 557306"/>
                <a:gd name="connsiteX14" fmla="*/ 324 w 2240333"/>
                <a:gd name="connsiteY14" fmla="*/ 361950 h 557306"/>
                <a:gd name="connsiteX0" fmla="*/ 324 w 2240333"/>
                <a:gd name="connsiteY0" fmla="*/ 361950 h 557306"/>
                <a:gd name="connsiteX1" fmla="*/ 474987 w 2240333"/>
                <a:gd name="connsiteY1" fmla="*/ 219075 h 557306"/>
                <a:gd name="connsiteX2" fmla="*/ 584524 w 2240333"/>
                <a:gd name="connsiteY2" fmla="*/ 361950 h 557306"/>
                <a:gd name="connsiteX3" fmla="*/ 1141737 w 2240333"/>
                <a:gd name="connsiteY3" fmla="*/ 166687 h 557306"/>
                <a:gd name="connsiteX4" fmla="*/ 1251274 w 2240333"/>
                <a:gd name="connsiteY4" fmla="*/ 352425 h 557306"/>
                <a:gd name="connsiteX5" fmla="*/ 1960887 w 2240333"/>
                <a:gd name="connsiteY5" fmla="*/ 161925 h 557306"/>
                <a:gd name="connsiteX6" fmla="*/ 1813249 w 2240333"/>
                <a:gd name="connsiteY6" fmla="*/ 0 h 557306"/>
                <a:gd name="connsiteX7" fmla="*/ 2237112 w 2240333"/>
                <a:gd name="connsiteY7" fmla="*/ 161925 h 557306"/>
                <a:gd name="connsiteX8" fmla="*/ 2008512 w 2240333"/>
                <a:gd name="connsiteY8" fmla="*/ 466725 h 557306"/>
                <a:gd name="connsiteX9" fmla="*/ 2013274 w 2240333"/>
                <a:gd name="connsiteY9" fmla="*/ 276225 h 557306"/>
                <a:gd name="connsiteX10" fmla="*/ 1184599 w 2240333"/>
                <a:gd name="connsiteY10" fmla="*/ 557212 h 557306"/>
                <a:gd name="connsiteX11" fmla="*/ 1046487 w 2240333"/>
                <a:gd name="connsiteY11" fmla="*/ 309562 h 557306"/>
                <a:gd name="connsiteX12" fmla="*/ 479749 w 2240333"/>
                <a:gd name="connsiteY12" fmla="*/ 481012 h 557306"/>
                <a:gd name="connsiteX13" fmla="*/ 401962 w 2240333"/>
                <a:gd name="connsiteY13" fmla="*/ 328612 h 557306"/>
                <a:gd name="connsiteX14" fmla="*/ 324 w 2240333"/>
                <a:gd name="connsiteY14" fmla="*/ 361950 h 557306"/>
                <a:gd name="connsiteX0" fmla="*/ 324 w 2240333"/>
                <a:gd name="connsiteY0" fmla="*/ 361950 h 557307"/>
                <a:gd name="connsiteX1" fmla="*/ 474987 w 2240333"/>
                <a:gd name="connsiteY1" fmla="*/ 219075 h 557307"/>
                <a:gd name="connsiteX2" fmla="*/ 584524 w 2240333"/>
                <a:gd name="connsiteY2" fmla="*/ 361950 h 557307"/>
                <a:gd name="connsiteX3" fmla="*/ 1141737 w 2240333"/>
                <a:gd name="connsiteY3" fmla="*/ 166687 h 557307"/>
                <a:gd name="connsiteX4" fmla="*/ 1251274 w 2240333"/>
                <a:gd name="connsiteY4" fmla="*/ 352425 h 557307"/>
                <a:gd name="connsiteX5" fmla="*/ 1960887 w 2240333"/>
                <a:gd name="connsiteY5" fmla="*/ 161925 h 557307"/>
                <a:gd name="connsiteX6" fmla="*/ 1813249 w 2240333"/>
                <a:gd name="connsiteY6" fmla="*/ 0 h 557307"/>
                <a:gd name="connsiteX7" fmla="*/ 2237112 w 2240333"/>
                <a:gd name="connsiteY7" fmla="*/ 161925 h 557307"/>
                <a:gd name="connsiteX8" fmla="*/ 2008512 w 2240333"/>
                <a:gd name="connsiteY8" fmla="*/ 466725 h 557307"/>
                <a:gd name="connsiteX9" fmla="*/ 2013274 w 2240333"/>
                <a:gd name="connsiteY9" fmla="*/ 276225 h 557307"/>
                <a:gd name="connsiteX10" fmla="*/ 1184599 w 2240333"/>
                <a:gd name="connsiteY10" fmla="*/ 557212 h 557307"/>
                <a:gd name="connsiteX11" fmla="*/ 1046487 w 2240333"/>
                <a:gd name="connsiteY11" fmla="*/ 309562 h 557307"/>
                <a:gd name="connsiteX12" fmla="*/ 514674 w 2240333"/>
                <a:gd name="connsiteY12" fmla="*/ 468312 h 557307"/>
                <a:gd name="connsiteX13" fmla="*/ 401962 w 2240333"/>
                <a:gd name="connsiteY13" fmla="*/ 328612 h 557307"/>
                <a:gd name="connsiteX14" fmla="*/ 324 w 2240333"/>
                <a:gd name="connsiteY14" fmla="*/ 361950 h 557307"/>
                <a:gd name="connsiteX0" fmla="*/ 324 w 2240333"/>
                <a:gd name="connsiteY0" fmla="*/ 361950 h 557307"/>
                <a:gd name="connsiteX1" fmla="*/ 474987 w 2240333"/>
                <a:gd name="connsiteY1" fmla="*/ 219075 h 557307"/>
                <a:gd name="connsiteX2" fmla="*/ 584524 w 2240333"/>
                <a:gd name="connsiteY2" fmla="*/ 361950 h 557307"/>
                <a:gd name="connsiteX3" fmla="*/ 1141737 w 2240333"/>
                <a:gd name="connsiteY3" fmla="*/ 166687 h 557307"/>
                <a:gd name="connsiteX4" fmla="*/ 1251274 w 2240333"/>
                <a:gd name="connsiteY4" fmla="*/ 352425 h 557307"/>
                <a:gd name="connsiteX5" fmla="*/ 1960887 w 2240333"/>
                <a:gd name="connsiteY5" fmla="*/ 161925 h 557307"/>
                <a:gd name="connsiteX6" fmla="*/ 1813249 w 2240333"/>
                <a:gd name="connsiteY6" fmla="*/ 0 h 557307"/>
                <a:gd name="connsiteX7" fmla="*/ 2237112 w 2240333"/>
                <a:gd name="connsiteY7" fmla="*/ 161925 h 557307"/>
                <a:gd name="connsiteX8" fmla="*/ 2008512 w 2240333"/>
                <a:gd name="connsiteY8" fmla="*/ 466725 h 557307"/>
                <a:gd name="connsiteX9" fmla="*/ 2013274 w 2240333"/>
                <a:gd name="connsiteY9" fmla="*/ 276225 h 557307"/>
                <a:gd name="connsiteX10" fmla="*/ 1184599 w 2240333"/>
                <a:gd name="connsiteY10" fmla="*/ 557212 h 557307"/>
                <a:gd name="connsiteX11" fmla="*/ 1046487 w 2240333"/>
                <a:gd name="connsiteY11" fmla="*/ 309562 h 557307"/>
                <a:gd name="connsiteX12" fmla="*/ 514674 w 2240333"/>
                <a:gd name="connsiteY12" fmla="*/ 468312 h 557307"/>
                <a:gd name="connsiteX13" fmla="*/ 401962 w 2240333"/>
                <a:gd name="connsiteY13" fmla="*/ 328612 h 557307"/>
                <a:gd name="connsiteX14" fmla="*/ 324 w 2240333"/>
                <a:gd name="connsiteY14" fmla="*/ 361950 h 557307"/>
                <a:gd name="connsiteX0" fmla="*/ 536 w 2240545"/>
                <a:gd name="connsiteY0" fmla="*/ 361950 h 557307"/>
                <a:gd name="connsiteX1" fmla="*/ 475199 w 2240545"/>
                <a:gd name="connsiteY1" fmla="*/ 219075 h 557307"/>
                <a:gd name="connsiteX2" fmla="*/ 584736 w 2240545"/>
                <a:gd name="connsiteY2" fmla="*/ 361950 h 557307"/>
                <a:gd name="connsiteX3" fmla="*/ 1141949 w 2240545"/>
                <a:gd name="connsiteY3" fmla="*/ 166687 h 557307"/>
                <a:gd name="connsiteX4" fmla="*/ 1251486 w 2240545"/>
                <a:gd name="connsiteY4" fmla="*/ 352425 h 557307"/>
                <a:gd name="connsiteX5" fmla="*/ 1961099 w 2240545"/>
                <a:gd name="connsiteY5" fmla="*/ 161925 h 557307"/>
                <a:gd name="connsiteX6" fmla="*/ 1813461 w 2240545"/>
                <a:gd name="connsiteY6" fmla="*/ 0 h 557307"/>
                <a:gd name="connsiteX7" fmla="*/ 2237324 w 2240545"/>
                <a:gd name="connsiteY7" fmla="*/ 161925 h 557307"/>
                <a:gd name="connsiteX8" fmla="*/ 2008724 w 2240545"/>
                <a:gd name="connsiteY8" fmla="*/ 466725 h 557307"/>
                <a:gd name="connsiteX9" fmla="*/ 2013486 w 2240545"/>
                <a:gd name="connsiteY9" fmla="*/ 276225 h 557307"/>
                <a:gd name="connsiteX10" fmla="*/ 1184811 w 2240545"/>
                <a:gd name="connsiteY10" fmla="*/ 557212 h 557307"/>
                <a:gd name="connsiteX11" fmla="*/ 1046699 w 2240545"/>
                <a:gd name="connsiteY11" fmla="*/ 309562 h 557307"/>
                <a:gd name="connsiteX12" fmla="*/ 514886 w 2240545"/>
                <a:gd name="connsiteY12" fmla="*/ 468312 h 557307"/>
                <a:gd name="connsiteX13" fmla="*/ 383124 w 2240545"/>
                <a:gd name="connsiteY13" fmla="*/ 334962 h 557307"/>
                <a:gd name="connsiteX14" fmla="*/ 536 w 2240545"/>
                <a:gd name="connsiteY14" fmla="*/ 361950 h 557307"/>
                <a:gd name="connsiteX0" fmla="*/ 536 w 2240545"/>
                <a:gd name="connsiteY0" fmla="*/ 361950 h 557307"/>
                <a:gd name="connsiteX1" fmla="*/ 475199 w 2240545"/>
                <a:gd name="connsiteY1" fmla="*/ 219075 h 557307"/>
                <a:gd name="connsiteX2" fmla="*/ 584736 w 2240545"/>
                <a:gd name="connsiteY2" fmla="*/ 361950 h 557307"/>
                <a:gd name="connsiteX3" fmla="*/ 1141949 w 2240545"/>
                <a:gd name="connsiteY3" fmla="*/ 166687 h 557307"/>
                <a:gd name="connsiteX4" fmla="*/ 1251486 w 2240545"/>
                <a:gd name="connsiteY4" fmla="*/ 352425 h 557307"/>
                <a:gd name="connsiteX5" fmla="*/ 1961099 w 2240545"/>
                <a:gd name="connsiteY5" fmla="*/ 161925 h 557307"/>
                <a:gd name="connsiteX6" fmla="*/ 1813461 w 2240545"/>
                <a:gd name="connsiteY6" fmla="*/ 0 h 557307"/>
                <a:gd name="connsiteX7" fmla="*/ 2237324 w 2240545"/>
                <a:gd name="connsiteY7" fmla="*/ 161925 h 557307"/>
                <a:gd name="connsiteX8" fmla="*/ 2008724 w 2240545"/>
                <a:gd name="connsiteY8" fmla="*/ 466725 h 557307"/>
                <a:gd name="connsiteX9" fmla="*/ 2013486 w 2240545"/>
                <a:gd name="connsiteY9" fmla="*/ 276225 h 557307"/>
                <a:gd name="connsiteX10" fmla="*/ 1184811 w 2240545"/>
                <a:gd name="connsiteY10" fmla="*/ 557212 h 557307"/>
                <a:gd name="connsiteX11" fmla="*/ 1046699 w 2240545"/>
                <a:gd name="connsiteY11" fmla="*/ 309562 h 557307"/>
                <a:gd name="connsiteX12" fmla="*/ 514886 w 2240545"/>
                <a:gd name="connsiteY12" fmla="*/ 468312 h 557307"/>
                <a:gd name="connsiteX13" fmla="*/ 383124 w 2240545"/>
                <a:gd name="connsiteY13" fmla="*/ 334962 h 557307"/>
                <a:gd name="connsiteX14" fmla="*/ 536 w 2240545"/>
                <a:gd name="connsiteY14" fmla="*/ 361950 h 557307"/>
                <a:gd name="connsiteX0" fmla="*/ 536 w 2240545"/>
                <a:gd name="connsiteY0" fmla="*/ 361950 h 557307"/>
                <a:gd name="connsiteX1" fmla="*/ 475199 w 2240545"/>
                <a:gd name="connsiteY1" fmla="*/ 219075 h 557307"/>
                <a:gd name="connsiteX2" fmla="*/ 584736 w 2240545"/>
                <a:gd name="connsiteY2" fmla="*/ 361950 h 557307"/>
                <a:gd name="connsiteX3" fmla="*/ 1141949 w 2240545"/>
                <a:gd name="connsiteY3" fmla="*/ 166687 h 557307"/>
                <a:gd name="connsiteX4" fmla="*/ 1251486 w 2240545"/>
                <a:gd name="connsiteY4" fmla="*/ 352425 h 557307"/>
                <a:gd name="connsiteX5" fmla="*/ 1961099 w 2240545"/>
                <a:gd name="connsiteY5" fmla="*/ 161925 h 557307"/>
                <a:gd name="connsiteX6" fmla="*/ 1813461 w 2240545"/>
                <a:gd name="connsiteY6" fmla="*/ 0 h 557307"/>
                <a:gd name="connsiteX7" fmla="*/ 2237324 w 2240545"/>
                <a:gd name="connsiteY7" fmla="*/ 161925 h 557307"/>
                <a:gd name="connsiteX8" fmla="*/ 2008724 w 2240545"/>
                <a:gd name="connsiteY8" fmla="*/ 466725 h 557307"/>
                <a:gd name="connsiteX9" fmla="*/ 2013486 w 2240545"/>
                <a:gd name="connsiteY9" fmla="*/ 276225 h 557307"/>
                <a:gd name="connsiteX10" fmla="*/ 1184811 w 2240545"/>
                <a:gd name="connsiteY10" fmla="*/ 557212 h 557307"/>
                <a:gd name="connsiteX11" fmla="*/ 1046699 w 2240545"/>
                <a:gd name="connsiteY11" fmla="*/ 309562 h 557307"/>
                <a:gd name="connsiteX12" fmla="*/ 514886 w 2240545"/>
                <a:gd name="connsiteY12" fmla="*/ 468312 h 557307"/>
                <a:gd name="connsiteX13" fmla="*/ 383124 w 2240545"/>
                <a:gd name="connsiteY13" fmla="*/ 334962 h 557307"/>
                <a:gd name="connsiteX14" fmla="*/ 536 w 2240545"/>
                <a:gd name="connsiteY14" fmla="*/ 361950 h 557307"/>
                <a:gd name="connsiteX0" fmla="*/ 536 w 2240545"/>
                <a:gd name="connsiteY0" fmla="*/ 361950 h 557221"/>
                <a:gd name="connsiteX1" fmla="*/ 475199 w 2240545"/>
                <a:gd name="connsiteY1" fmla="*/ 219075 h 557221"/>
                <a:gd name="connsiteX2" fmla="*/ 584736 w 2240545"/>
                <a:gd name="connsiteY2" fmla="*/ 361950 h 557221"/>
                <a:gd name="connsiteX3" fmla="*/ 1141949 w 2240545"/>
                <a:gd name="connsiteY3" fmla="*/ 166687 h 557221"/>
                <a:gd name="connsiteX4" fmla="*/ 1251486 w 2240545"/>
                <a:gd name="connsiteY4" fmla="*/ 352425 h 557221"/>
                <a:gd name="connsiteX5" fmla="*/ 1961099 w 2240545"/>
                <a:gd name="connsiteY5" fmla="*/ 161925 h 557221"/>
                <a:gd name="connsiteX6" fmla="*/ 1813461 w 2240545"/>
                <a:gd name="connsiteY6" fmla="*/ 0 h 557221"/>
                <a:gd name="connsiteX7" fmla="*/ 2237324 w 2240545"/>
                <a:gd name="connsiteY7" fmla="*/ 161925 h 557221"/>
                <a:gd name="connsiteX8" fmla="*/ 2008724 w 2240545"/>
                <a:gd name="connsiteY8" fmla="*/ 466725 h 557221"/>
                <a:gd name="connsiteX9" fmla="*/ 2013486 w 2240545"/>
                <a:gd name="connsiteY9" fmla="*/ 276225 h 557221"/>
                <a:gd name="connsiteX10" fmla="*/ 1184811 w 2240545"/>
                <a:gd name="connsiteY10" fmla="*/ 557212 h 557221"/>
                <a:gd name="connsiteX11" fmla="*/ 1053049 w 2240545"/>
                <a:gd name="connsiteY11" fmla="*/ 287337 h 557221"/>
                <a:gd name="connsiteX12" fmla="*/ 514886 w 2240545"/>
                <a:gd name="connsiteY12" fmla="*/ 468312 h 557221"/>
                <a:gd name="connsiteX13" fmla="*/ 383124 w 2240545"/>
                <a:gd name="connsiteY13" fmla="*/ 334962 h 557221"/>
                <a:gd name="connsiteX14" fmla="*/ 536 w 2240545"/>
                <a:gd name="connsiteY14" fmla="*/ 361950 h 557221"/>
                <a:gd name="connsiteX0" fmla="*/ 536 w 2240545"/>
                <a:gd name="connsiteY0" fmla="*/ 361950 h 557221"/>
                <a:gd name="connsiteX1" fmla="*/ 475199 w 2240545"/>
                <a:gd name="connsiteY1" fmla="*/ 219075 h 557221"/>
                <a:gd name="connsiteX2" fmla="*/ 584736 w 2240545"/>
                <a:gd name="connsiteY2" fmla="*/ 361950 h 557221"/>
                <a:gd name="connsiteX3" fmla="*/ 1141949 w 2240545"/>
                <a:gd name="connsiteY3" fmla="*/ 166687 h 557221"/>
                <a:gd name="connsiteX4" fmla="*/ 1251486 w 2240545"/>
                <a:gd name="connsiteY4" fmla="*/ 352425 h 557221"/>
                <a:gd name="connsiteX5" fmla="*/ 1961099 w 2240545"/>
                <a:gd name="connsiteY5" fmla="*/ 161925 h 557221"/>
                <a:gd name="connsiteX6" fmla="*/ 1813461 w 2240545"/>
                <a:gd name="connsiteY6" fmla="*/ 0 h 557221"/>
                <a:gd name="connsiteX7" fmla="*/ 2237324 w 2240545"/>
                <a:gd name="connsiteY7" fmla="*/ 161925 h 557221"/>
                <a:gd name="connsiteX8" fmla="*/ 2008724 w 2240545"/>
                <a:gd name="connsiteY8" fmla="*/ 466725 h 557221"/>
                <a:gd name="connsiteX9" fmla="*/ 2013486 w 2240545"/>
                <a:gd name="connsiteY9" fmla="*/ 276225 h 557221"/>
                <a:gd name="connsiteX10" fmla="*/ 1184811 w 2240545"/>
                <a:gd name="connsiteY10" fmla="*/ 557212 h 557221"/>
                <a:gd name="connsiteX11" fmla="*/ 1053049 w 2240545"/>
                <a:gd name="connsiteY11" fmla="*/ 287337 h 557221"/>
                <a:gd name="connsiteX12" fmla="*/ 514886 w 2240545"/>
                <a:gd name="connsiteY12" fmla="*/ 468312 h 557221"/>
                <a:gd name="connsiteX13" fmla="*/ 383124 w 2240545"/>
                <a:gd name="connsiteY13" fmla="*/ 334962 h 557221"/>
                <a:gd name="connsiteX14" fmla="*/ 536 w 2240545"/>
                <a:gd name="connsiteY14" fmla="*/ 361950 h 557221"/>
                <a:gd name="connsiteX0" fmla="*/ 536 w 2240545"/>
                <a:gd name="connsiteY0" fmla="*/ 361950 h 557226"/>
                <a:gd name="connsiteX1" fmla="*/ 475199 w 2240545"/>
                <a:gd name="connsiteY1" fmla="*/ 219075 h 557226"/>
                <a:gd name="connsiteX2" fmla="*/ 584736 w 2240545"/>
                <a:gd name="connsiteY2" fmla="*/ 361950 h 557226"/>
                <a:gd name="connsiteX3" fmla="*/ 1141949 w 2240545"/>
                <a:gd name="connsiteY3" fmla="*/ 166687 h 557226"/>
                <a:gd name="connsiteX4" fmla="*/ 1251486 w 2240545"/>
                <a:gd name="connsiteY4" fmla="*/ 352425 h 557226"/>
                <a:gd name="connsiteX5" fmla="*/ 1961099 w 2240545"/>
                <a:gd name="connsiteY5" fmla="*/ 161925 h 557226"/>
                <a:gd name="connsiteX6" fmla="*/ 1813461 w 2240545"/>
                <a:gd name="connsiteY6" fmla="*/ 0 h 557226"/>
                <a:gd name="connsiteX7" fmla="*/ 2237324 w 2240545"/>
                <a:gd name="connsiteY7" fmla="*/ 161925 h 557226"/>
                <a:gd name="connsiteX8" fmla="*/ 2008724 w 2240545"/>
                <a:gd name="connsiteY8" fmla="*/ 466725 h 557226"/>
                <a:gd name="connsiteX9" fmla="*/ 2013486 w 2240545"/>
                <a:gd name="connsiteY9" fmla="*/ 276225 h 557226"/>
                <a:gd name="connsiteX10" fmla="*/ 1184811 w 2240545"/>
                <a:gd name="connsiteY10" fmla="*/ 557212 h 557226"/>
                <a:gd name="connsiteX11" fmla="*/ 1053049 w 2240545"/>
                <a:gd name="connsiteY11" fmla="*/ 287337 h 557226"/>
                <a:gd name="connsiteX12" fmla="*/ 514886 w 2240545"/>
                <a:gd name="connsiteY12" fmla="*/ 468312 h 557226"/>
                <a:gd name="connsiteX13" fmla="*/ 383124 w 2240545"/>
                <a:gd name="connsiteY13" fmla="*/ 334962 h 557226"/>
                <a:gd name="connsiteX14" fmla="*/ 536 w 2240545"/>
                <a:gd name="connsiteY14" fmla="*/ 361950 h 557226"/>
                <a:gd name="connsiteX0" fmla="*/ 536 w 2240545"/>
                <a:gd name="connsiteY0" fmla="*/ 361950 h 557212"/>
                <a:gd name="connsiteX1" fmla="*/ 475199 w 2240545"/>
                <a:gd name="connsiteY1" fmla="*/ 219075 h 557212"/>
                <a:gd name="connsiteX2" fmla="*/ 584736 w 2240545"/>
                <a:gd name="connsiteY2" fmla="*/ 361950 h 557212"/>
                <a:gd name="connsiteX3" fmla="*/ 1141949 w 2240545"/>
                <a:gd name="connsiteY3" fmla="*/ 166687 h 557212"/>
                <a:gd name="connsiteX4" fmla="*/ 1251486 w 2240545"/>
                <a:gd name="connsiteY4" fmla="*/ 352425 h 557212"/>
                <a:gd name="connsiteX5" fmla="*/ 1961099 w 2240545"/>
                <a:gd name="connsiteY5" fmla="*/ 161925 h 557212"/>
                <a:gd name="connsiteX6" fmla="*/ 1813461 w 2240545"/>
                <a:gd name="connsiteY6" fmla="*/ 0 h 557212"/>
                <a:gd name="connsiteX7" fmla="*/ 2237324 w 2240545"/>
                <a:gd name="connsiteY7" fmla="*/ 161925 h 557212"/>
                <a:gd name="connsiteX8" fmla="*/ 2008724 w 2240545"/>
                <a:gd name="connsiteY8" fmla="*/ 466725 h 557212"/>
                <a:gd name="connsiteX9" fmla="*/ 2013486 w 2240545"/>
                <a:gd name="connsiteY9" fmla="*/ 276225 h 557212"/>
                <a:gd name="connsiteX10" fmla="*/ 1184811 w 2240545"/>
                <a:gd name="connsiteY10" fmla="*/ 557212 h 557212"/>
                <a:gd name="connsiteX11" fmla="*/ 1053049 w 2240545"/>
                <a:gd name="connsiteY11" fmla="*/ 287337 h 557212"/>
                <a:gd name="connsiteX12" fmla="*/ 514886 w 2240545"/>
                <a:gd name="connsiteY12" fmla="*/ 468312 h 557212"/>
                <a:gd name="connsiteX13" fmla="*/ 383124 w 2240545"/>
                <a:gd name="connsiteY13" fmla="*/ 334962 h 557212"/>
                <a:gd name="connsiteX14" fmla="*/ 536 w 2240545"/>
                <a:gd name="connsiteY14" fmla="*/ 361950 h 557212"/>
                <a:gd name="connsiteX0" fmla="*/ 536 w 2240545"/>
                <a:gd name="connsiteY0" fmla="*/ 361950 h 557212"/>
                <a:gd name="connsiteX1" fmla="*/ 475199 w 2240545"/>
                <a:gd name="connsiteY1" fmla="*/ 219075 h 557212"/>
                <a:gd name="connsiteX2" fmla="*/ 584736 w 2240545"/>
                <a:gd name="connsiteY2" fmla="*/ 361950 h 557212"/>
                <a:gd name="connsiteX3" fmla="*/ 1141949 w 2240545"/>
                <a:gd name="connsiteY3" fmla="*/ 166687 h 557212"/>
                <a:gd name="connsiteX4" fmla="*/ 1251486 w 2240545"/>
                <a:gd name="connsiteY4" fmla="*/ 352425 h 557212"/>
                <a:gd name="connsiteX5" fmla="*/ 1961099 w 2240545"/>
                <a:gd name="connsiteY5" fmla="*/ 161925 h 557212"/>
                <a:gd name="connsiteX6" fmla="*/ 1813461 w 2240545"/>
                <a:gd name="connsiteY6" fmla="*/ 0 h 557212"/>
                <a:gd name="connsiteX7" fmla="*/ 2237324 w 2240545"/>
                <a:gd name="connsiteY7" fmla="*/ 161925 h 557212"/>
                <a:gd name="connsiteX8" fmla="*/ 2008724 w 2240545"/>
                <a:gd name="connsiteY8" fmla="*/ 466725 h 557212"/>
                <a:gd name="connsiteX9" fmla="*/ 2013486 w 2240545"/>
                <a:gd name="connsiteY9" fmla="*/ 276225 h 557212"/>
                <a:gd name="connsiteX10" fmla="*/ 1184811 w 2240545"/>
                <a:gd name="connsiteY10" fmla="*/ 557212 h 557212"/>
                <a:gd name="connsiteX11" fmla="*/ 1053049 w 2240545"/>
                <a:gd name="connsiteY11" fmla="*/ 287337 h 557212"/>
                <a:gd name="connsiteX12" fmla="*/ 514886 w 2240545"/>
                <a:gd name="connsiteY12" fmla="*/ 468312 h 557212"/>
                <a:gd name="connsiteX13" fmla="*/ 383124 w 2240545"/>
                <a:gd name="connsiteY13" fmla="*/ 334962 h 557212"/>
                <a:gd name="connsiteX14" fmla="*/ 536 w 2240545"/>
                <a:gd name="connsiteY14" fmla="*/ 361950 h 557212"/>
                <a:gd name="connsiteX0" fmla="*/ 536 w 2240545"/>
                <a:gd name="connsiteY0" fmla="*/ 361950 h 557212"/>
                <a:gd name="connsiteX1" fmla="*/ 475199 w 2240545"/>
                <a:gd name="connsiteY1" fmla="*/ 219075 h 557212"/>
                <a:gd name="connsiteX2" fmla="*/ 584736 w 2240545"/>
                <a:gd name="connsiteY2" fmla="*/ 361950 h 557212"/>
                <a:gd name="connsiteX3" fmla="*/ 1141949 w 2240545"/>
                <a:gd name="connsiteY3" fmla="*/ 166687 h 557212"/>
                <a:gd name="connsiteX4" fmla="*/ 1251486 w 2240545"/>
                <a:gd name="connsiteY4" fmla="*/ 352425 h 557212"/>
                <a:gd name="connsiteX5" fmla="*/ 1961099 w 2240545"/>
                <a:gd name="connsiteY5" fmla="*/ 161925 h 557212"/>
                <a:gd name="connsiteX6" fmla="*/ 1813461 w 2240545"/>
                <a:gd name="connsiteY6" fmla="*/ 0 h 557212"/>
                <a:gd name="connsiteX7" fmla="*/ 2237324 w 2240545"/>
                <a:gd name="connsiteY7" fmla="*/ 161925 h 557212"/>
                <a:gd name="connsiteX8" fmla="*/ 2008724 w 2240545"/>
                <a:gd name="connsiteY8" fmla="*/ 466725 h 557212"/>
                <a:gd name="connsiteX9" fmla="*/ 2013486 w 2240545"/>
                <a:gd name="connsiteY9" fmla="*/ 276225 h 557212"/>
                <a:gd name="connsiteX10" fmla="*/ 1184811 w 2240545"/>
                <a:gd name="connsiteY10" fmla="*/ 557212 h 557212"/>
                <a:gd name="connsiteX11" fmla="*/ 1053049 w 2240545"/>
                <a:gd name="connsiteY11" fmla="*/ 287337 h 557212"/>
                <a:gd name="connsiteX12" fmla="*/ 514886 w 2240545"/>
                <a:gd name="connsiteY12" fmla="*/ 468312 h 557212"/>
                <a:gd name="connsiteX13" fmla="*/ 383124 w 2240545"/>
                <a:gd name="connsiteY13" fmla="*/ 334962 h 557212"/>
                <a:gd name="connsiteX14" fmla="*/ 536 w 2240545"/>
                <a:gd name="connsiteY14" fmla="*/ 361950 h 557212"/>
                <a:gd name="connsiteX0" fmla="*/ 536 w 2218582"/>
                <a:gd name="connsiteY0" fmla="*/ 362151 h 557413"/>
                <a:gd name="connsiteX1" fmla="*/ 475199 w 2218582"/>
                <a:gd name="connsiteY1" fmla="*/ 219276 h 557413"/>
                <a:gd name="connsiteX2" fmla="*/ 584736 w 2218582"/>
                <a:gd name="connsiteY2" fmla="*/ 362151 h 557413"/>
                <a:gd name="connsiteX3" fmla="*/ 1141949 w 2218582"/>
                <a:gd name="connsiteY3" fmla="*/ 166888 h 557413"/>
                <a:gd name="connsiteX4" fmla="*/ 1251486 w 2218582"/>
                <a:gd name="connsiteY4" fmla="*/ 352626 h 557413"/>
                <a:gd name="connsiteX5" fmla="*/ 1961099 w 2218582"/>
                <a:gd name="connsiteY5" fmla="*/ 162126 h 557413"/>
                <a:gd name="connsiteX6" fmla="*/ 1813461 w 2218582"/>
                <a:gd name="connsiteY6" fmla="*/ 201 h 557413"/>
                <a:gd name="connsiteX7" fmla="*/ 2215099 w 2218582"/>
                <a:gd name="connsiteY7" fmla="*/ 136726 h 557413"/>
                <a:gd name="connsiteX8" fmla="*/ 2008724 w 2218582"/>
                <a:gd name="connsiteY8" fmla="*/ 466926 h 557413"/>
                <a:gd name="connsiteX9" fmla="*/ 2013486 w 2218582"/>
                <a:gd name="connsiteY9" fmla="*/ 276426 h 557413"/>
                <a:gd name="connsiteX10" fmla="*/ 1184811 w 2218582"/>
                <a:gd name="connsiteY10" fmla="*/ 557413 h 557413"/>
                <a:gd name="connsiteX11" fmla="*/ 1053049 w 2218582"/>
                <a:gd name="connsiteY11" fmla="*/ 287538 h 557413"/>
                <a:gd name="connsiteX12" fmla="*/ 514886 w 2218582"/>
                <a:gd name="connsiteY12" fmla="*/ 468513 h 557413"/>
                <a:gd name="connsiteX13" fmla="*/ 383124 w 2218582"/>
                <a:gd name="connsiteY13" fmla="*/ 335163 h 557413"/>
                <a:gd name="connsiteX14" fmla="*/ 536 w 2218582"/>
                <a:gd name="connsiteY14" fmla="*/ 362151 h 557413"/>
                <a:gd name="connsiteX0" fmla="*/ 536 w 2215099"/>
                <a:gd name="connsiteY0" fmla="*/ 362151 h 557413"/>
                <a:gd name="connsiteX1" fmla="*/ 475199 w 2215099"/>
                <a:gd name="connsiteY1" fmla="*/ 219276 h 557413"/>
                <a:gd name="connsiteX2" fmla="*/ 584736 w 2215099"/>
                <a:gd name="connsiteY2" fmla="*/ 362151 h 557413"/>
                <a:gd name="connsiteX3" fmla="*/ 1141949 w 2215099"/>
                <a:gd name="connsiteY3" fmla="*/ 166888 h 557413"/>
                <a:gd name="connsiteX4" fmla="*/ 1251486 w 2215099"/>
                <a:gd name="connsiteY4" fmla="*/ 352626 h 557413"/>
                <a:gd name="connsiteX5" fmla="*/ 1961099 w 2215099"/>
                <a:gd name="connsiteY5" fmla="*/ 162126 h 557413"/>
                <a:gd name="connsiteX6" fmla="*/ 1813461 w 2215099"/>
                <a:gd name="connsiteY6" fmla="*/ 201 h 557413"/>
                <a:gd name="connsiteX7" fmla="*/ 2215099 w 2215099"/>
                <a:gd name="connsiteY7" fmla="*/ 136726 h 557413"/>
                <a:gd name="connsiteX8" fmla="*/ 2008724 w 2215099"/>
                <a:gd name="connsiteY8" fmla="*/ 466926 h 557413"/>
                <a:gd name="connsiteX9" fmla="*/ 2013486 w 2215099"/>
                <a:gd name="connsiteY9" fmla="*/ 276426 h 557413"/>
                <a:gd name="connsiteX10" fmla="*/ 1184811 w 2215099"/>
                <a:gd name="connsiteY10" fmla="*/ 557413 h 557413"/>
                <a:gd name="connsiteX11" fmla="*/ 1053049 w 2215099"/>
                <a:gd name="connsiteY11" fmla="*/ 287538 h 557413"/>
                <a:gd name="connsiteX12" fmla="*/ 514886 w 2215099"/>
                <a:gd name="connsiteY12" fmla="*/ 468513 h 557413"/>
                <a:gd name="connsiteX13" fmla="*/ 383124 w 2215099"/>
                <a:gd name="connsiteY13" fmla="*/ 335163 h 557413"/>
                <a:gd name="connsiteX14" fmla="*/ 536 w 2215099"/>
                <a:gd name="connsiteY14" fmla="*/ 362151 h 557413"/>
                <a:gd name="connsiteX0" fmla="*/ 536 w 2215099"/>
                <a:gd name="connsiteY0" fmla="*/ 362080 h 557342"/>
                <a:gd name="connsiteX1" fmla="*/ 475199 w 2215099"/>
                <a:gd name="connsiteY1" fmla="*/ 219205 h 557342"/>
                <a:gd name="connsiteX2" fmla="*/ 584736 w 2215099"/>
                <a:gd name="connsiteY2" fmla="*/ 362080 h 557342"/>
                <a:gd name="connsiteX3" fmla="*/ 1141949 w 2215099"/>
                <a:gd name="connsiteY3" fmla="*/ 166817 h 557342"/>
                <a:gd name="connsiteX4" fmla="*/ 1251486 w 2215099"/>
                <a:gd name="connsiteY4" fmla="*/ 352555 h 557342"/>
                <a:gd name="connsiteX5" fmla="*/ 1961099 w 2215099"/>
                <a:gd name="connsiteY5" fmla="*/ 162055 h 557342"/>
                <a:gd name="connsiteX6" fmla="*/ 1813461 w 2215099"/>
                <a:gd name="connsiteY6" fmla="*/ 130 h 557342"/>
                <a:gd name="connsiteX7" fmla="*/ 2215099 w 2215099"/>
                <a:gd name="connsiteY7" fmla="*/ 136655 h 557342"/>
                <a:gd name="connsiteX8" fmla="*/ 2008724 w 2215099"/>
                <a:gd name="connsiteY8" fmla="*/ 466855 h 557342"/>
                <a:gd name="connsiteX9" fmla="*/ 2013486 w 2215099"/>
                <a:gd name="connsiteY9" fmla="*/ 276355 h 557342"/>
                <a:gd name="connsiteX10" fmla="*/ 1184811 w 2215099"/>
                <a:gd name="connsiteY10" fmla="*/ 557342 h 557342"/>
                <a:gd name="connsiteX11" fmla="*/ 1053049 w 2215099"/>
                <a:gd name="connsiteY11" fmla="*/ 287467 h 557342"/>
                <a:gd name="connsiteX12" fmla="*/ 514886 w 2215099"/>
                <a:gd name="connsiteY12" fmla="*/ 468442 h 557342"/>
                <a:gd name="connsiteX13" fmla="*/ 383124 w 2215099"/>
                <a:gd name="connsiteY13" fmla="*/ 335092 h 557342"/>
                <a:gd name="connsiteX14" fmla="*/ 536 w 2215099"/>
                <a:gd name="connsiteY14" fmla="*/ 362080 h 557342"/>
                <a:gd name="connsiteX0" fmla="*/ 536 w 2215099"/>
                <a:gd name="connsiteY0" fmla="*/ 365250 h 560512"/>
                <a:gd name="connsiteX1" fmla="*/ 475199 w 2215099"/>
                <a:gd name="connsiteY1" fmla="*/ 222375 h 560512"/>
                <a:gd name="connsiteX2" fmla="*/ 584736 w 2215099"/>
                <a:gd name="connsiteY2" fmla="*/ 365250 h 560512"/>
                <a:gd name="connsiteX3" fmla="*/ 1141949 w 2215099"/>
                <a:gd name="connsiteY3" fmla="*/ 169987 h 560512"/>
                <a:gd name="connsiteX4" fmla="*/ 1251486 w 2215099"/>
                <a:gd name="connsiteY4" fmla="*/ 355725 h 560512"/>
                <a:gd name="connsiteX5" fmla="*/ 1961099 w 2215099"/>
                <a:gd name="connsiteY5" fmla="*/ 165225 h 560512"/>
                <a:gd name="connsiteX6" fmla="*/ 1794411 w 2215099"/>
                <a:gd name="connsiteY6" fmla="*/ 125 h 560512"/>
                <a:gd name="connsiteX7" fmla="*/ 2215099 w 2215099"/>
                <a:gd name="connsiteY7" fmla="*/ 139825 h 560512"/>
                <a:gd name="connsiteX8" fmla="*/ 2008724 w 2215099"/>
                <a:gd name="connsiteY8" fmla="*/ 470025 h 560512"/>
                <a:gd name="connsiteX9" fmla="*/ 2013486 w 2215099"/>
                <a:gd name="connsiteY9" fmla="*/ 279525 h 560512"/>
                <a:gd name="connsiteX10" fmla="*/ 1184811 w 2215099"/>
                <a:gd name="connsiteY10" fmla="*/ 560512 h 560512"/>
                <a:gd name="connsiteX11" fmla="*/ 1053049 w 2215099"/>
                <a:gd name="connsiteY11" fmla="*/ 290637 h 560512"/>
                <a:gd name="connsiteX12" fmla="*/ 514886 w 2215099"/>
                <a:gd name="connsiteY12" fmla="*/ 471612 h 560512"/>
                <a:gd name="connsiteX13" fmla="*/ 383124 w 2215099"/>
                <a:gd name="connsiteY13" fmla="*/ 338262 h 560512"/>
                <a:gd name="connsiteX14" fmla="*/ 536 w 2215099"/>
                <a:gd name="connsiteY14" fmla="*/ 365250 h 560512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1486 w 2215099"/>
                <a:gd name="connsiteY4" fmla="*/ 355600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1486 w 2215099"/>
                <a:gd name="connsiteY4" fmla="*/ 355600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1486 w 2215099"/>
                <a:gd name="connsiteY4" fmla="*/ 355600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48311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48311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75211 w 2215099"/>
                <a:gd name="connsiteY2" fmla="*/ 342900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75211 w 2215099"/>
                <a:gd name="connsiteY2" fmla="*/ 342900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14819 w 2215032"/>
                <a:gd name="connsiteY12" fmla="*/ 471487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14819 w 2215032"/>
                <a:gd name="connsiteY12" fmla="*/ 471487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05294 w 2215032"/>
                <a:gd name="connsiteY12" fmla="*/ 481012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05294 w 2215032"/>
                <a:gd name="connsiteY12" fmla="*/ 481012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84 w 2214647"/>
                <a:gd name="connsiteY0" fmla="*/ 365125 h 560387"/>
                <a:gd name="connsiteX1" fmla="*/ 468397 w 2214647"/>
                <a:gd name="connsiteY1" fmla="*/ 219075 h 560387"/>
                <a:gd name="connsiteX2" fmla="*/ 574759 w 2214647"/>
                <a:gd name="connsiteY2" fmla="*/ 342900 h 560387"/>
                <a:gd name="connsiteX3" fmla="*/ 1160547 w 2214647"/>
                <a:gd name="connsiteY3" fmla="*/ 144462 h 560387"/>
                <a:gd name="connsiteX4" fmla="*/ 1231984 w 2214647"/>
                <a:gd name="connsiteY4" fmla="*/ 333375 h 560387"/>
                <a:gd name="connsiteX5" fmla="*/ 1932072 w 2214647"/>
                <a:gd name="connsiteY5" fmla="*/ 139700 h 560387"/>
                <a:gd name="connsiteX6" fmla="*/ 1793959 w 2214647"/>
                <a:gd name="connsiteY6" fmla="*/ 0 h 560387"/>
                <a:gd name="connsiteX7" fmla="*/ 2214647 w 2214647"/>
                <a:gd name="connsiteY7" fmla="*/ 139700 h 560387"/>
                <a:gd name="connsiteX8" fmla="*/ 2008272 w 2214647"/>
                <a:gd name="connsiteY8" fmla="*/ 469900 h 560387"/>
                <a:gd name="connsiteX9" fmla="*/ 2013034 w 2214647"/>
                <a:gd name="connsiteY9" fmla="*/ 279400 h 560387"/>
                <a:gd name="connsiteX10" fmla="*/ 1184359 w 2214647"/>
                <a:gd name="connsiteY10" fmla="*/ 560387 h 560387"/>
                <a:gd name="connsiteX11" fmla="*/ 1052597 w 2214647"/>
                <a:gd name="connsiteY11" fmla="*/ 290512 h 560387"/>
                <a:gd name="connsiteX12" fmla="*/ 504909 w 2214647"/>
                <a:gd name="connsiteY12" fmla="*/ 481012 h 560387"/>
                <a:gd name="connsiteX13" fmla="*/ 430297 w 2214647"/>
                <a:gd name="connsiteY13" fmla="*/ 338137 h 560387"/>
                <a:gd name="connsiteX14" fmla="*/ 84 w 2214647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2900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2900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5282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5282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88 w 2214851"/>
                <a:gd name="connsiteY0" fmla="*/ 365125 h 560387"/>
                <a:gd name="connsiteX1" fmla="*/ 497176 w 2214851"/>
                <a:gd name="connsiteY1" fmla="*/ 215900 h 560387"/>
                <a:gd name="connsiteX2" fmla="*/ 574963 w 2214851"/>
                <a:gd name="connsiteY2" fmla="*/ 345282 h 560387"/>
                <a:gd name="connsiteX3" fmla="*/ 1160751 w 2214851"/>
                <a:gd name="connsiteY3" fmla="*/ 144462 h 560387"/>
                <a:gd name="connsiteX4" fmla="*/ 1232188 w 2214851"/>
                <a:gd name="connsiteY4" fmla="*/ 333375 h 560387"/>
                <a:gd name="connsiteX5" fmla="*/ 1932276 w 2214851"/>
                <a:gd name="connsiteY5" fmla="*/ 139700 h 560387"/>
                <a:gd name="connsiteX6" fmla="*/ 1794163 w 2214851"/>
                <a:gd name="connsiteY6" fmla="*/ 0 h 560387"/>
                <a:gd name="connsiteX7" fmla="*/ 2214851 w 2214851"/>
                <a:gd name="connsiteY7" fmla="*/ 139700 h 560387"/>
                <a:gd name="connsiteX8" fmla="*/ 2008476 w 2214851"/>
                <a:gd name="connsiteY8" fmla="*/ 469900 h 560387"/>
                <a:gd name="connsiteX9" fmla="*/ 2013238 w 2214851"/>
                <a:gd name="connsiteY9" fmla="*/ 279400 h 560387"/>
                <a:gd name="connsiteX10" fmla="*/ 1184563 w 2214851"/>
                <a:gd name="connsiteY10" fmla="*/ 560387 h 560387"/>
                <a:gd name="connsiteX11" fmla="*/ 1052801 w 2214851"/>
                <a:gd name="connsiteY11" fmla="*/ 290512 h 560387"/>
                <a:gd name="connsiteX12" fmla="*/ 505113 w 2214851"/>
                <a:gd name="connsiteY12" fmla="*/ 481012 h 560387"/>
                <a:gd name="connsiteX13" fmla="*/ 430501 w 2214851"/>
                <a:gd name="connsiteY13" fmla="*/ 338137 h 560387"/>
                <a:gd name="connsiteX14" fmla="*/ 288 w 2214851"/>
                <a:gd name="connsiteY14" fmla="*/ 365125 h 560387"/>
                <a:gd name="connsiteX0" fmla="*/ 288 w 2214851"/>
                <a:gd name="connsiteY0" fmla="*/ 365125 h 560387"/>
                <a:gd name="connsiteX1" fmla="*/ 497176 w 2214851"/>
                <a:gd name="connsiteY1" fmla="*/ 215900 h 560387"/>
                <a:gd name="connsiteX2" fmla="*/ 574963 w 2214851"/>
                <a:gd name="connsiteY2" fmla="*/ 345282 h 560387"/>
                <a:gd name="connsiteX3" fmla="*/ 1160751 w 2214851"/>
                <a:gd name="connsiteY3" fmla="*/ 144462 h 560387"/>
                <a:gd name="connsiteX4" fmla="*/ 1232188 w 2214851"/>
                <a:gd name="connsiteY4" fmla="*/ 333375 h 560387"/>
                <a:gd name="connsiteX5" fmla="*/ 1932276 w 2214851"/>
                <a:gd name="connsiteY5" fmla="*/ 139700 h 560387"/>
                <a:gd name="connsiteX6" fmla="*/ 1794163 w 2214851"/>
                <a:gd name="connsiteY6" fmla="*/ 0 h 560387"/>
                <a:gd name="connsiteX7" fmla="*/ 2214851 w 2214851"/>
                <a:gd name="connsiteY7" fmla="*/ 139700 h 560387"/>
                <a:gd name="connsiteX8" fmla="*/ 2008476 w 2214851"/>
                <a:gd name="connsiteY8" fmla="*/ 469900 h 560387"/>
                <a:gd name="connsiteX9" fmla="*/ 2013238 w 2214851"/>
                <a:gd name="connsiteY9" fmla="*/ 279400 h 560387"/>
                <a:gd name="connsiteX10" fmla="*/ 1184563 w 2214851"/>
                <a:gd name="connsiteY10" fmla="*/ 560387 h 560387"/>
                <a:gd name="connsiteX11" fmla="*/ 1052801 w 2214851"/>
                <a:gd name="connsiteY11" fmla="*/ 290512 h 560387"/>
                <a:gd name="connsiteX12" fmla="*/ 505113 w 2214851"/>
                <a:gd name="connsiteY12" fmla="*/ 481012 h 560387"/>
                <a:gd name="connsiteX13" fmla="*/ 430501 w 2214851"/>
                <a:gd name="connsiteY13" fmla="*/ 338137 h 560387"/>
                <a:gd name="connsiteX14" fmla="*/ 288 w 2214851"/>
                <a:gd name="connsiteY14" fmla="*/ 365125 h 560387"/>
                <a:gd name="connsiteX0" fmla="*/ 288 w 2214851"/>
                <a:gd name="connsiteY0" fmla="*/ 365125 h 560387"/>
                <a:gd name="connsiteX1" fmla="*/ 497176 w 2214851"/>
                <a:gd name="connsiteY1" fmla="*/ 215900 h 560387"/>
                <a:gd name="connsiteX2" fmla="*/ 574963 w 2214851"/>
                <a:gd name="connsiteY2" fmla="*/ 345282 h 560387"/>
                <a:gd name="connsiteX3" fmla="*/ 1160751 w 2214851"/>
                <a:gd name="connsiteY3" fmla="*/ 144462 h 560387"/>
                <a:gd name="connsiteX4" fmla="*/ 1232188 w 2214851"/>
                <a:gd name="connsiteY4" fmla="*/ 333375 h 560387"/>
                <a:gd name="connsiteX5" fmla="*/ 1932276 w 2214851"/>
                <a:gd name="connsiteY5" fmla="*/ 139700 h 560387"/>
                <a:gd name="connsiteX6" fmla="*/ 1794163 w 2214851"/>
                <a:gd name="connsiteY6" fmla="*/ 0 h 560387"/>
                <a:gd name="connsiteX7" fmla="*/ 2214851 w 2214851"/>
                <a:gd name="connsiteY7" fmla="*/ 139700 h 560387"/>
                <a:gd name="connsiteX8" fmla="*/ 2008476 w 2214851"/>
                <a:gd name="connsiteY8" fmla="*/ 469900 h 560387"/>
                <a:gd name="connsiteX9" fmla="*/ 2013238 w 2214851"/>
                <a:gd name="connsiteY9" fmla="*/ 279400 h 560387"/>
                <a:gd name="connsiteX10" fmla="*/ 1184563 w 2214851"/>
                <a:gd name="connsiteY10" fmla="*/ 560387 h 560387"/>
                <a:gd name="connsiteX11" fmla="*/ 1052801 w 2214851"/>
                <a:gd name="connsiteY11" fmla="*/ 290512 h 560387"/>
                <a:gd name="connsiteX12" fmla="*/ 505113 w 2214851"/>
                <a:gd name="connsiteY12" fmla="*/ 481012 h 560387"/>
                <a:gd name="connsiteX13" fmla="*/ 430501 w 2214851"/>
                <a:gd name="connsiteY13" fmla="*/ 338137 h 560387"/>
                <a:gd name="connsiteX14" fmla="*/ 288 w 2214851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305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305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305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32026"/>
                <a:gd name="connsiteY0" fmla="*/ 365125 h 560387"/>
                <a:gd name="connsiteX1" fmla="*/ 496888 w 2232026"/>
                <a:gd name="connsiteY1" fmla="*/ 215900 h 560387"/>
                <a:gd name="connsiteX2" fmla="*/ 574675 w 2232026"/>
                <a:gd name="connsiteY2" fmla="*/ 345282 h 560387"/>
                <a:gd name="connsiteX3" fmla="*/ 1160463 w 2232026"/>
                <a:gd name="connsiteY3" fmla="*/ 144462 h 560387"/>
                <a:gd name="connsiteX4" fmla="*/ 1231900 w 2232026"/>
                <a:gd name="connsiteY4" fmla="*/ 333375 h 560387"/>
                <a:gd name="connsiteX5" fmla="*/ 1931988 w 2232026"/>
                <a:gd name="connsiteY5" fmla="*/ 139700 h 560387"/>
                <a:gd name="connsiteX6" fmla="*/ 1793875 w 2232026"/>
                <a:gd name="connsiteY6" fmla="*/ 0 h 560387"/>
                <a:gd name="connsiteX7" fmla="*/ 2232026 w 2232026"/>
                <a:gd name="connsiteY7" fmla="*/ 90487 h 560387"/>
                <a:gd name="connsiteX8" fmla="*/ 2008188 w 2232026"/>
                <a:gd name="connsiteY8" fmla="*/ 469900 h 560387"/>
                <a:gd name="connsiteX9" fmla="*/ 2012950 w 2232026"/>
                <a:gd name="connsiteY9" fmla="*/ 273050 h 560387"/>
                <a:gd name="connsiteX10" fmla="*/ 1184275 w 2232026"/>
                <a:gd name="connsiteY10" fmla="*/ 560387 h 560387"/>
                <a:gd name="connsiteX11" fmla="*/ 1052513 w 2232026"/>
                <a:gd name="connsiteY11" fmla="*/ 290512 h 560387"/>
                <a:gd name="connsiteX12" fmla="*/ 504825 w 2232026"/>
                <a:gd name="connsiteY12" fmla="*/ 481012 h 560387"/>
                <a:gd name="connsiteX13" fmla="*/ 430213 w 2232026"/>
                <a:gd name="connsiteY13" fmla="*/ 338137 h 560387"/>
                <a:gd name="connsiteX14" fmla="*/ 0 w 2232026"/>
                <a:gd name="connsiteY14" fmla="*/ 365125 h 560387"/>
                <a:gd name="connsiteX0" fmla="*/ 0 w 2232026"/>
                <a:gd name="connsiteY0" fmla="*/ 365125 h 560387"/>
                <a:gd name="connsiteX1" fmla="*/ 496888 w 2232026"/>
                <a:gd name="connsiteY1" fmla="*/ 215900 h 560387"/>
                <a:gd name="connsiteX2" fmla="*/ 574675 w 2232026"/>
                <a:gd name="connsiteY2" fmla="*/ 345282 h 560387"/>
                <a:gd name="connsiteX3" fmla="*/ 1160463 w 2232026"/>
                <a:gd name="connsiteY3" fmla="*/ 144462 h 560387"/>
                <a:gd name="connsiteX4" fmla="*/ 1231900 w 2232026"/>
                <a:gd name="connsiteY4" fmla="*/ 333375 h 560387"/>
                <a:gd name="connsiteX5" fmla="*/ 1931988 w 2232026"/>
                <a:gd name="connsiteY5" fmla="*/ 139700 h 560387"/>
                <a:gd name="connsiteX6" fmla="*/ 1793875 w 2232026"/>
                <a:gd name="connsiteY6" fmla="*/ 0 h 560387"/>
                <a:gd name="connsiteX7" fmla="*/ 2232026 w 2232026"/>
                <a:gd name="connsiteY7" fmla="*/ 90487 h 560387"/>
                <a:gd name="connsiteX8" fmla="*/ 2008188 w 2232026"/>
                <a:gd name="connsiteY8" fmla="*/ 469900 h 560387"/>
                <a:gd name="connsiteX9" fmla="*/ 2012950 w 2232026"/>
                <a:gd name="connsiteY9" fmla="*/ 273050 h 560387"/>
                <a:gd name="connsiteX10" fmla="*/ 1184275 w 2232026"/>
                <a:gd name="connsiteY10" fmla="*/ 560387 h 560387"/>
                <a:gd name="connsiteX11" fmla="*/ 1052513 w 2232026"/>
                <a:gd name="connsiteY11" fmla="*/ 290512 h 560387"/>
                <a:gd name="connsiteX12" fmla="*/ 504825 w 2232026"/>
                <a:gd name="connsiteY12" fmla="*/ 481012 h 560387"/>
                <a:gd name="connsiteX13" fmla="*/ 430213 w 2232026"/>
                <a:gd name="connsiteY13" fmla="*/ 338137 h 560387"/>
                <a:gd name="connsiteX14" fmla="*/ 0 w 2232026"/>
                <a:gd name="connsiteY14" fmla="*/ 365125 h 560387"/>
                <a:gd name="connsiteX0" fmla="*/ 0 w 2232026"/>
                <a:gd name="connsiteY0" fmla="*/ 365125 h 560387"/>
                <a:gd name="connsiteX1" fmla="*/ 496888 w 2232026"/>
                <a:gd name="connsiteY1" fmla="*/ 215900 h 560387"/>
                <a:gd name="connsiteX2" fmla="*/ 574675 w 2232026"/>
                <a:gd name="connsiteY2" fmla="*/ 345282 h 560387"/>
                <a:gd name="connsiteX3" fmla="*/ 1160463 w 2232026"/>
                <a:gd name="connsiteY3" fmla="*/ 144462 h 560387"/>
                <a:gd name="connsiteX4" fmla="*/ 1231900 w 2232026"/>
                <a:gd name="connsiteY4" fmla="*/ 333375 h 560387"/>
                <a:gd name="connsiteX5" fmla="*/ 1931988 w 2232026"/>
                <a:gd name="connsiteY5" fmla="*/ 139700 h 560387"/>
                <a:gd name="connsiteX6" fmla="*/ 1793875 w 2232026"/>
                <a:gd name="connsiteY6" fmla="*/ 0 h 560387"/>
                <a:gd name="connsiteX7" fmla="*/ 2232026 w 2232026"/>
                <a:gd name="connsiteY7" fmla="*/ 90487 h 560387"/>
                <a:gd name="connsiteX8" fmla="*/ 2008188 w 2232026"/>
                <a:gd name="connsiteY8" fmla="*/ 469900 h 560387"/>
                <a:gd name="connsiteX9" fmla="*/ 2012950 w 2232026"/>
                <a:gd name="connsiteY9" fmla="*/ 273050 h 560387"/>
                <a:gd name="connsiteX10" fmla="*/ 1184275 w 2232026"/>
                <a:gd name="connsiteY10" fmla="*/ 560387 h 560387"/>
                <a:gd name="connsiteX11" fmla="*/ 1052513 w 2232026"/>
                <a:gd name="connsiteY11" fmla="*/ 290512 h 560387"/>
                <a:gd name="connsiteX12" fmla="*/ 504825 w 2232026"/>
                <a:gd name="connsiteY12" fmla="*/ 481012 h 560387"/>
                <a:gd name="connsiteX13" fmla="*/ 430213 w 2232026"/>
                <a:gd name="connsiteY13" fmla="*/ 338137 h 560387"/>
                <a:gd name="connsiteX14" fmla="*/ 0 w 2232026"/>
                <a:gd name="connsiteY14" fmla="*/ 365125 h 5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32026" h="560387">
                  <a:moveTo>
                    <a:pt x="0" y="365125"/>
                  </a:moveTo>
                  <a:cubicBezTo>
                    <a:pt x="193674" y="295539"/>
                    <a:pt x="389996" y="254529"/>
                    <a:pt x="496888" y="215900"/>
                  </a:cubicBezTo>
                  <a:cubicBezTo>
                    <a:pt x="535914" y="260615"/>
                    <a:pt x="541734" y="286016"/>
                    <a:pt x="574675" y="345282"/>
                  </a:cubicBezTo>
                  <a:cubicBezTo>
                    <a:pt x="688975" y="332317"/>
                    <a:pt x="1026055" y="180445"/>
                    <a:pt x="1160463" y="144462"/>
                  </a:cubicBezTo>
                  <a:cubicBezTo>
                    <a:pt x="1196446" y="219604"/>
                    <a:pt x="1195388" y="246327"/>
                    <a:pt x="1231900" y="333375"/>
                  </a:cubicBezTo>
                  <a:cubicBezTo>
                    <a:pt x="1436687" y="283898"/>
                    <a:pt x="1765300" y="195792"/>
                    <a:pt x="1931988" y="139700"/>
                  </a:cubicBezTo>
                  <a:cubicBezTo>
                    <a:pt x="1898651" y="102658"/>
                    <a:pt x="1861079" y="66675"/>
                    <a:pt x="1793875" y="0"/>
                  </a:cubicBezTo>
                  <a:cubicBezTo>
                    <a:pt x="1910821" y="7937"/>
                    <a:pt x="2097882" y="55563"/>
                    <a:pt x="2232026" y="90487"/>
                  </a:cubicBezTo>
                  <a:cubicBezTo>
                    <a:pt x="2182020" y="228599"/>
                    <a:pt x="2083065" y="384705"/>
                    <a:pt x="2008188" y="469900"/>
                  </a:cubicBezTo>
                  <a:cubicBezTo>
                    <a:pt x="2014274" y="372533"/>
                    <a:pt x="2029619" y="362744"/>
                    <a:pt x="2012950" y="273050"/>
                  </a:cubicBezTo>
                  <a:cubicBezTo>
                    <a:pt x="1875631" y="288131"/>
                    <a:pt x="1395148" y="514085"/>
                    <a:pt x="1184275" y="560387"/>
                  </a:cubicBezTo>
                  <a:cubicBezTo>
                    <a:pt x="1116277" y="454289"/>
                    <a:pt x="1132417" y="384704"/>
                    <a:pt x="1052513" y="290512"/>
                  </a:cubicBezTo>
                  <a:cubicBezTo>
                    <a:pt x="928159" y="332845"/>
                    <a:pt x="654050" y="439737"/>
                    <a:pt x="504825" y="481012"/>
                  </a:cubicBezTo>
                  <a:cubicBezTo>
                    <a:pt x="471091" y="423862"/>
                    <a:pt x="462492" y="396081"/>
                    <a:pt x="430213" y="338137"/>
                  </a:cubicBezTo>
                  <a:cubicBezTo>
                    <a:pt x="301493" y="350440"/>
                    <a:pt x="87313" y="369623"/>
                    <a:pt x="0" y="365125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xmlns="" id="{55D437CD-8A21-43CE-AA74-F6BA32C61DB6}"/>
                </a:ext>
              </a:extLst>
            </p:cNvPr>
            <p:cNvSpPr/>
            <p:nvPr/>
          </p:nvSpPr>
          <p:spPr>
            <a:xfrm>
              <a:off x="3784601" y="5870574"/>
              <a:ext cx="2016124" cy="403225"/>
            </a:xfrm>
            <a:custGeom>
              <a:avLst/>
              <a:gdLst>
                <a:gd name="connsiteX0" fmla="*/ 0 w 1963737"/>
                <a:gd name="connsiteY0" fmla="*/ 360363 h 400050"/>
                <a:gd name="connsiteX1" fmla="*/ 85725 w 1963737"/>
                <a:gd name="connsiteY1" fmla="*/ 261938 h 400050"/>
                <a:gd name="connsiteX2" fmla="*/ 512762 w 1963737"/>
                <a:gd name="connsiteY2" fmla="*/ 163513 h 400050"/>
                <a:gd name="connsiteX3" fmla="*/ 614362 w 1963737"/>
                <a:gd name="connsiteY3" fmla="*/ 301625 h 400050"/>
                <a:gd name="connsiteX4" fmla="*/ 1168400 w 1963737"/>
                <a:gd name="connsiteY4" fmla="*/ 96838 h 400050"/>
                <a:gd name="connsiteX5" fmla="*/ 1257300 w 1963737"/>
                <a:gd name="connsiteY5" fmla="*/ 292100 h 400050"/>
                <a:gd name="connsiteX6" fmla="*/ 1819275 w 1963737"/>
                <a:gd name="connsiteY6" fmla="*/ 127000 h 400050"/>
                <a:gd name="connsiteX7" fmla="*/ 1717675 w 1963737"/>
                <a:gd name="connsiteY7" fmla="*/ 49213 h 400050"/>
                <a:gd name="connsiteX8" fmla="*/ 1768475 w 1963737"/>
                <a:gd name="connsiteY8" fmla="*/ 0 h 400050"/>
                <a:gd name="connsiteX9" fmla="*/ 1963737 w 1963737"/>
                <a:gd name="connsiteY9" fmla="*/ 160338 h 400050"/>
                <a:gd name="connsiteX10" fmla="*/ 1212850 w 1963737"/>
                <a:gd name="connsiteY10" fmla="*/ 393700 h 400050"/>
                <a:gd name="connsiteX11" fmla="*/ 1131887 w 1963737"/>
                <a:gd name="connsiteY11" fmla="*/ 212725 h 400050"/>
                <a:gd name="connsiteX12" fmla="*/ 541337 w 1963737"/>
                <a:gd name="connsiteY12" fmla="*/ 400050 h 400050"/>
                <a:gd name="connsiteX13" fmla="*/ 465137 w 1963737"/>
                <a:gd name="connsiteY13" fmla="*/ 271463 h 400050"/>
                <a:gd name="connsiteX14" fmla="*/ 0 w 1963737"/>
                <a:gd name="connsiteY14" fmla="*/ 360363 h 400050"/>
                <a:gd name="connsiteX0" fmla="*/ 0 w 1963737"/>
                <a:gd name="connsiteY0" fmla="*/ 363538 h 403225"/>
                <a:gd name="connsiteX1" fmla="*/ 85725 w 1963737"/>
                <a:gd name="connsiteY1" fmla="*/ 265113 h 403225"/>
                <a:gd name="connsiteX2" fmla="*/ 512762 w 1963737"/>
                <a:gd name="connsiteY2" fmla="*/ 166688 h 403225"/>
                <a:gd name="connsiteX3" fmla="*/ 614362 w 1963737"/>
                <a:gd name="connsiteY3" fmla="*/ 304800 h 403225"/>
                <a:gd name="connsiteX4" fmla="*/ 1168400 w 1963737"/>
                <a:gd name="connsiteY4" fmla="*/ 100013 h 403225"/>
                <a:gd name="connsiteX5" fmla="*/ 1257300 w 1963737"/>
                <a:gd name="connsiteY5" fmla="*/ 295275 h 403225"/>
                <a:gd name="connsiteX6" fmla="*/ 1819275 w 1963737"/>
                <a:gd name="connsiteY6" fmla="*/ 130175 h 403225"/>
                <a:gd name="connsiteX7" fmla="*/ 1717675 w 1963737"/>
                <a:gd name="connsiteY7" fmla="*/ 52388 h 403225"/>
                <a:gd name="connsiteX8" fmla="*/ 1762125 w 1963737"/>
                <a:gd name="connsiteY8" fmla="*/ 0 h 403225"/>
                <a:gd name="connsiteX9" fmla="*/ 1963737 w 1963737"/>
                <a:gd name="connsiteY9" fmla="*/ 163513 h 403225"/>
                <a:gd name="connsiteX10" fmla="*/ 1212850 w 1963737"/>
                <a:gd name="connsiteY10" fmla="*/ 396875 h 403225"/>
                <a:gd name="connsiteX11" fmla="*/ 1131887 w 1963737"/>
                <a:gd name="connsiteY11" fmla="*/ 215900 h 403225"/>
                <a:gd name="connsiteX12" fmla="*/ 541337 w 1963737"/>
                <a:gd name="connsiteY12" fmla="*/ 403225 h 403225"/>
                <a:gd name="connsiteX13" fmla="*/ 465137 w 1963737"/>
                <a:gd name="connsiteY13" fmla="*/ 274638 h 403225"/>
                <a:gd name="connsiteX14" fmla="*/ 0 w 1963737"/>
                <a:gd name="connsiteY14" fmla="*/ 363538 h 403225"/>
                <a:gd name="connsiteX0" fmla="*/ 0 w 1963737"/>
                <a:gd name="connsiteY0" fmla="*/ 363538 h 403225"/>
                <a:gd name="connsiteX1" fmla="*/ 85725 w 1963737"/>
                <a:gd name="connsiteY1" fmla="*/ 265113 h 403225"/>
                <a:gd name="connsiteX2" fmla="*/ 512762 w 1963737"/>
                <a:gd name="connsiteY2" fmla="*/ 166688 h 403225"/>
                <a:gd name="connsiteX3" fmla="*/ 614362 w 1963737"/>
                <a:gd name="connsiteY3" fmla="*/ 304800 h 403225"/>
                <a:gd name="connsiteX4" fmla="*/ 1168400 w 1963737"/>
                <a:gd name="connsiteY4" fmla="*/ 100013 h 403225"/>
                <a:gd name="connsiteX5" fmla="*/ 1257300 w 1963737"/>
                <a:gd name="connsiteY5" fmla="*/ 295275 h 403225"/>
                <a:gd name="connsiteX6" fmla="*/ 1819275 w 1963737"/>
                <a:gd name="connsiteY6" fmla="*/ 130175 h 403225"/>
                <a:gd name="connsiteX7" fmla="*/ 1700212 w 1963737"/>
                <a:gd name="connsiteY7" fmla="*/ 47626 h 403225"/>
                <a:gd name="connsiteX8" fmla="*/ 1762125 w 1963737"/>
                <a:gd name="connsiteY8" fmla="*/ 0 h 403225"/>
                <a:gd name="connsiteX9" fmla="*/ 1963737 w 1963737"/>
                <a:gd name="connsiteY9" fmla="*/ 163513 h 403225"/>
                <a:gd name="connsiteX10" fmla="*/ 1212850 w 1963737"/>
                <a:gd name="connsiteY10" fmla="*/ 396875 h 403225"/>
                <a:gd name="connsiteX11" fmla="*/ 1131887 w 1963737"/>
                <a:gd name="connsiteY11" fmla="*/ 215900 h 403225"/>
                <a:gd name="connsiteX12" fmla="*/ 541337 w 1963737"/>
                <a:gd name="connsiteY12" fmla="*/ 403225 h 403225"/>
                <a:gd name="connsiteX13" fmla="*/ 465137 w 1963737"/>
                <a:gd name="connsiteY13" fmla="*/ 274638 h 403225"/>
                <a:gd name="connsiteX14" fmla="*/ 0 w 1963737"/>
                <a:gd name="connsiteY14" fmla="*/ 363538 h 403225"/>
                <a:gd name="connsiteX0" fmla="*/ 0 w 2016124"/>
                <a:gd name="connsiteY0" fmla="*/ 373063 h 403225"/>
                <a:gd name="connsiteX1" fmla="*/ 138112 w 2016124"/>
                <a:gd name="connsiteY1" fmla="*/ 265113 h 403225"/>
                <a:gd name="connsiteX2" fmla="*/ 565149 w 2016124"/>
                <a:gd name="connsiteY2" fmla="*/ 166688 h 403225"/>
                <a:gd name="connsiteX3" fmla="*/ 666749 w 2016124"/>
                <a:gd name="connsiteY3" fmla="*/ 304800 h 403225"/>
                <a:gd name="connsiteX4" fmla="*/ 1220787 w 2016124"/>
                <a:gd name="connsiteY4" fmla="*/ 100013 h 403225"/>
                <a:gd name="connsiteX5" fmla="*/ 1309687 w 2016124"/>
                <a:gd name="connsiteY5" fmla="*/ 295275 h 403225"/>
                <a:gd name="connsiteX6" fmla="*/ 1871662 w 2016124"/>
                <a:gd name="connsiteY6" fmla="*/ 130175 h 403225"/>
                <a:gd name="connsiteX7" fmla="*/ 1752599 w 2016124"/>
                <a:gd name="connsiteY7" fmla="*/ 47626 h 403225"/>
                <a:gd name="connsiteX8" fmla="*/ 1814512 w 2016124"/>
                <a:gd name="connsiteY8" fmla="*/ 0 h 403225"/>
                <a:gd name="connsiteX9" fmla="*/ 2016124 w 2016124"/>
                <a:gd name="connsiteY9" fmla="*/ 163513 h 403225"/>
                <a:gd name="connsiteX10" fmla="*/ 1265237 w 2016124"/>
                <a:gd name="connsiteY10" fmla="*/ 396875 h 403225"/>
                <a:gd name="connsiteX11" fmla="*/ 1184274 w 2016124"/>
                <a:gd name="connsiteY11" fmla="*/ 215900 h 403225"/>
                <a:gd name="connsiteX12" fmla="*/ 593724 w 2016124"/>
                <a:gd name="connsiteY12" fmla="*/ 403225 h 403225"/>
                <a:gd name="connsiteX13" fmla="*/ 517524 w 2016124"/>
                <a:gd name="connsiteY13" fmla="*/ 274638 h 403225"/>
                <a:gd name="connsiteX14" fmla="*/ 0 w 2016124"/>
                <a:gd name="connsiteY14" fmla="*/ 373063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16124" h="403225">
                  <a:moveTo>
                    <a:pt x="0" y="373063"/>
                  </a:moveTo>
                  <a:lnTo>
                    <a:pt x="138112" y="265113"/>
                  </a:lnTo>
                  <a:lnTo>
                    <a:pt x="565149" y="166688"/>
                  </a:lnTo>
                  <a:lnTo>
                    <a:pt x="666749" y="304800"/>
                  </a:lnTo>
                  <a:lnTo>
                    <a:pt x="1220787" y="100013"/>
                  </a:lnTo>
                  <a:lnTo>
                    <a:pt x="1309687" y="295275"/>
                  </a:lnTo>
                  <a:lnTo>
                    <a:pt x="1871662" y="130175"/>
                  </a:lnTo>
                  <a:lnTo>
                    <a:pt x="1752599" y="47626"/>
                  </a:lnTo>
                  <a:lnTo>
                    <a:pt x="1814512" y="0"/>
                  </a:lnTo>
                  <a:lnTo>
                    <a:pt x="2016124" y="163513"/>
                  </a:lnTo>
                  <a:lnTo>
                    <a:pt x="1265237" y="396875"/>
                  </a:lnTo>
                  <a:lnTo>
                    <a:pt x="1184274" y="215900"/>
                  </a:lnTo>
                  <a:lnTo>
                    <a:pt x="593724" y="403225"/>
                  </a:lnTo>
                  <a:lnTo>
                    <a:pt x="517524" y="274638"/>
                  </a:lnTo>
                  <a:lnTo>
                    <a:pt x="0" y="3730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6" name="组合 375">
            <a:extLst>
              <a:ext uri="{FF2B5EF4-FFF2-40B4-BE49-F238E27FC236}">
                <a16:creationId xmlns:a16="http://schemas.microsoft.com/office/drawing/2014/main" xmlns="" id="{2C9F8154-D353-4B8D-B89B-A42BEFB9A753}"/>
              </a:ext>
            </a:extLst>
          </p:cNvPr>
          <p:cNvGrpSpPr/>
          <p:nvPr/>
        </p:nvGrpSpPr>
        <p:grpSpPr>
          <a:xfrm>
            <a:off x="9650492" y="3621670"/>
            <a:ext cx="1970750" cy="1000402"/>
            <a:chOff x="9950365" y="3676475"/>
            <a:chExt cx="1794793" cy="911082"/>
          </a:xfrm>
        </p:grpSpPr>
        <p:sp useBgFill="1"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xmlns="" id="{9938C9EE-C975-4B3F-A0E6-CFA1550C069F}"/>
                </a:ext>
              </a:extLst>
            </p:cNvPr>
            <p:cNvSpPr/>
            <p:nvPr/>
          </p:nvSpPr>
          <p:spPr bwMode="white">
            <a:xfrm>
              <a:off x="11171275" y="4324427"/>
              <a:ext cx="204788" cy="126241"/>
            </a:xfrm>
            <a:custGeom>
              <a:avLst/>
              <a:gdLst>
                <a:gd name="connsiteX0" fmla="*/ 13580 w 247359"/>
                <a:gd name="connsiteY0" fmla="*/ 0 h 138785"/>
                <a:gd name="connsiteX1" fmla="*/ 21915 w 247359"/>
                <a:gd name="connsiteY1" fmla="*/ 63103 h 138785"/>
                <a:gd name="connsiteX2" fmla="*/ 43346 w 247359"/>
                <a:gd name="connsiteY2" fmla="*/ 119062 h 138785"/>
                <a:gd name="connsiteX3" fmla="*/ 229083 w 247359"/>
                <a:gd name="connsiteY3" fmla="*/ 135731 h 138785"/>
                <a:gd name="connsiteX4" fmla="*/ 218368 w 247359"/>
                <a:gd name="connsiteY4" fmla="*/ 63103 h 138785"/>
                <a:gd name="connsiteX5" fmla="*/ 13580 w 247359"/>
                <a:gd name="connsiteY5" fmla="*/ 0 h 138785"/>
                <a:gd name="connsiteX0" fmla="*/ 13260 w 247039"/>
                <a:gd name="connsiteY0" fmla="*/ 0 h 138785"/>
                <a:gd name="connsiteX1" fmla="*/ 43026 w 247039"/>
                <a:gd name="connsiteY1" fmla="*/ 119062 h 138785"/>
                <a:gd name="connsiteX2" fmla="*/ 228763 w 247039"/>
                <a:gd name="connsiteY2" fmla="*/ 135731 h 138785"/>
                <a:gd name="connsiteX3" fmla="*/ 218048 w 247039"/>
                <a:gd name="connsiteY3" fmla="*/ 63103 h 138785"/>
                <a:gd name="connsiteX4" fmla="*/ 13260 w 247039"/>
                <a:gd name="connsiteY4" fmla="*/ 0 h 138785"/>
                <a:gd name="connsiteX0" fmla="*/ 14831 w 248610"/>
                <a:gd name="connsiteY0" fmla="*/ 927 h 139074"/>
                <a:gd name="connsiteX1" fmla="*/ 39834 w 248610"/>
                <a:gd name="connsiteY1" fmla="*/ 114036 h 139074"/>
                <a:gd name="connsiteX2" fmla="*/ 230334 w 248610"/>
                <a:gd name="connsiteY2" fmla="*/ 136658 h 139074"/>
                <a:gd name="connsiteX3" fmla="*/ 219619 w 248610"/>
                <a:gd name="connsiteY3" fmla="*/ 64030 h 139074"/>
                <a:gd name="connsiteX4" fmla="*/ 14831 w 248610"/>
                <a:gd name="connsiteY4" fmla="*/ 927 h 139074"/>
                <a:gd name="connsiteX0" fmla="*/ 8834 w 242613"/>
                <a:gd name="connsiteY0" fmla="*/ 927 h 139074"/>
                <a:gd name="connsiteX1" fmla="*/ 33837 w 242613"/>
                <a:gd name="connsiteY1" fmla="*/ 114036 h 139074"/>
                <a:gd name="connsiteX2" fmla="*/ 224337 w 242613"/>
                <a:gd name="connsiteY2" fmla="*/ 136658 h 139074"/>
                <a:gd name="connsiteX3" fmla="*/ 213622 w 242613"/>
                <a:gd name="connsiteY3" fmla="*/ 64030 h 139074"/>
                <a:gd name="connsiteX4" fmla="*/ 8834 w 242613"/>
                <a:gd name="connsiteY4" fmla="*/ 927 h 139074"/>
                <a:gd name="connsiteX0" fmla="*/ 0 w 233779"/>
                <a:gd name="connsiteY0" fmla="*/ 927 h 139074"/>
                <a:gd name="connsiteX1" fmla="*/ 25003 w 233779"/>
                <a:gd name="connsiteY1" fmla="*/ 114036 h 139074"/>
                <a:gd name="connsiteX2" fmla="*/ 215503 w 233779"/>
                <a:gd name="connsiteY2" fmla="*/ 136658 h 139074"/>
                <a:gd name="connsiteX3" fmla="*/ 204788 w 233779"/>
                <a:gd name="connsiteY3" fmla="*/ 64030 h 139074"/>
                <a:gd name="connsiteX4" fmla="*/ 0 w 233779"/>
                <a:gd name="connsiteY4" fmla="*/ 927 h 139074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25868"/>
                <a:gd name="connsiteY0" fmla="*/ 0 h 138147"/>
                <a:gd name="connsiteX1" fmla="*/ 25003 w 225868"/>
                <a:gd name="connsiteY1" fmla="*/ 113109 h 138147"/>
                <a:gd name="connsiteX2" fmla="*/ 215503 w 225868"/>
                <a:gd name="connsiteY2" fmla="*/ 135731 h 138147"/>
                <a:gd name="connsiteX3" fmla="*/ 204788 w 225868"/>
                <a:gd name="connsiteY3" fmla="*/ 63103 h 138147"/>
                <a:gd name="connsiteX4" fmla="*/ 0 w 225868"/>
                <a:gd name="connsiteY4" fmla="*/ 0 h 138147"/>
                <a:gd name="connsiteX0" fmla="*/ 0 w 215503"/>
                <a:gd name="connsiteY0" fmla="*/ 0 h 138147"/>
                <a:gd name="connsiteX1" fmla="*/ 25003 w 215503"/>
                <a:gd name="connsiteY1" fmla="*/ 113109 h 138147"/>
                <a:gd name="connsiteX2" fmla="*/ 215503 w 215503"/>
                <a:gd name="connsiteY2" fmla="*/ 135731 h 138147"/>
                <a:gd name="connsiteX3" fmla="*/ 204788 w 215503"/>
                <a:gd name="connsiteY3" fmla="*/ 63103 h 138147"/>
                <a:gd name="connsiteX4" fmla="*/ 0 w 215503"/>
                <a:gd name="connsiteY4" fmla="*/ 0 h 138147"/>
                <a:gd name="connsiteX0" fmla="*/ 0 w 204788"/>
                <a:gd name="connsiteY0" fmla="*/ 0 h 126241"/>
                <a:gd name="connsiteX1" fmla="*/ 14288 w 204788"/>
                <a:gd name="connsiteY1" fmla="*/ 101203 h 126241"/>
                <a:gd name="connsiteX2" fmla="*/ 204788 w 204788"/>
                <a:gd name="connsiteY2" fmla="*/ 123825 h 126241"/>
                <a:gd name="connsiteX3" fmla="*/ 194073 w 204788"/>
                <a:gd name="connsiteY3" fmla="*/ 51197 h 126241"/>
                <a:gd name="connsiteX4" fmla="*/ 0 w 204788"/>
                <a:gd name="connsiteY4" fmla="*/ 0 h 12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88" h="126241">
                  <a:moveTo>
                    <a:pt x="0" y="0"/>
                  </a:moveTo>
                  <a:cubicBezTo>
                    <a:pt x="12898" y="46434"/>
                    <a:pt x="15281" y="65484"/>
                    <a:pt x="14288" y="101203"/>
                  </a:cubicBezTo>
                  <a:cubicBezTo>
                    <a:pt x="48816" y="113308"/>
                    <a:pt x="175618" y="133151"/>
                    <a:pt x="204788" y="123825"/>
                  </a:cubicBezTo>
                  <a:cubicBezTo>
                    <a:pt x="198239" y="79971"/>
                    <a:pt x="192089" y="71437"/>
                    <a:pt x="194073" y="51197"/>
                  </a:cubicBezTo>
                  <a:cubicBezTo>
                    <a:pt x="161529" y="29766"/>
                    <a:pt x="62111" y="28576"/>
                    <a:pt x="0" y="0"/>
                  </a:cubicBezTo>
                  <a:close/>
                </a:path>
              </a:pathLst>
            </a:custGeom>
            <a:blipFill dpi="0" rotWithShape="0">
              <a:blip r:embed="rId18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xmlns="" id="{D458FC37-D04D-4069-A6D7-2F613F851102}"/>
                </a:ext>
              </a:extLst>
            </p:cNvPr>
            <p:cNvSpPr/>
            <p:nvPr/>
          </p:nvSpPr>
          <p:spPr>
            <a:xfrm>
              <a:off x="10410280" y="4325155"/>
              <a:ext cx="201665" cy="142961"/>
            </a:xfrm>
            <a:custGeom>
              <a:avLst/>
              <a:gdLst>
                <a:gd name="connsiteX0" fmla="*/ 1270 w 173251"/>
                <a:gd name="connsiteY0" fmla="*/ 21236 h 158715"/>
                <a:gd name="connsiteX1" fmla="*/ 88186 w 173251"/>
                <a:gd name="connsiteY1" fmla="*/ 9330 h 158715"/>
                <a:gd name="connsiteX2" fmla="*/ 172720 w 173251"/>
                <a:gd name="connsiteY2" fmla="*/ 110533 h 158715"/>
                <a:gd name="connsiteX3" fmla="*/ 46514 w 173251"/>
                <a:gd name="connsiteY3" fmla="*/ 156967 h 158715"/>
                <a:gd name="connsiteX4" fmla="*/ 1270 w 173251"/>
                <a:gd name="connsiteY4" fmla="*/ 21236 h 158715"/>
                <a:gd name="connsiteX0" fmla="*/ 1622 w 173665"/>
                <a:gd name="connsiteY0" fmla="*/ 14810 h 152289"/>
                <a:gd name="connsiteX1" fmla="*/ 95682 w 173665"/>
                <a:gd name="connsiteY1" fmla="*/ 13620 h 152289"/>
                <a:gd name="connsiteX2" fmla="*/ 173072 w 173665"/>
                <a:gd name="connsiteY2" fmla="*/ 104107 h 152289"/>
                <a:gd name="connsiteX3" fmla="*/ 46866 w 173665"/>
                <a:gd name="connsiteY3" fmla="*/ 150541 h 152289"/>
                <a:gd name="connsiteX4" fmla="*/ 1622 w 173665"/>
                <a:gd name="connsiteY4" fmla="*/ 14810 h 152289"/>
                <a:gd name="connsiteX0" fmla="*/ 1622 w 173665"/>
                <a:gd name="connsiteY0" fmla="*/ 9312 h 146791"/>
                <a:gd name="connsiteX1" fmla="*/ 95682 w 173665"/>
                <a:gd name="connsiteY1" fmla="*/ 8122 h 146791"/>
                <a:gd name="connsiteX2" fmla="*/ 173072 w 173665"/>
                <a:gd name="connsiteY2" fmla="*/ 98609 h 146791"/>
                <a:gd name="connsiteX3" fmla="*/ 46866 w 173665"/>
                <a:gd name="connsiteY3" fmla="*/ 145043 h 146791"/>
                <a:gd name="connsiteX4" fmla="*/ 1622 w 173665"/>
                <a:gd name="connsiteY4" fmla="*/ 9312 h 146791"/>
                <a:gd name="connsiteX0" fmla="*/ 1122 w 188643"/>
                <a:gd name="connsiteY0" fmla="*/ 10878 h 143764"/>
                <a:gd name="connsiteX1" fmla="*/ 110660 w 188643"/>
                <a:gd name="connsiteY1" fmla="*/ 3734 h 143764"/>
                <a:gd name="connsiteX2" fmla="*/ 188050 w 188643"/>
                <a:gd name="connsiteY2" fmla="*/ 94221 h 143764"/>
                <a:gd name="connsiteX3" fmla="*/ 61844 w 188643"/>
                <a:gd name="connsiteY3" fmla="*/ 140655 h 143764"/>
                <a:gd name="connsiteX4" fmla="*/ 1122 w 188643"/>
                <a:gd name="connsiteY4" fmla="*/ 10878 h 143764"/>
                <a:gd name="connsiteX0" fmla="*/ 1119 w 187460"/>
                <a:gd name="connsiteY0" fmla="*/ 10878 h 147643"/>
                <a:gd name="connsiteX1" fmla="*/ 110657 w 187460"/>
                <a:gd name="connsiteY1" fmla="*/ 3734 h 147643"/>
                <a:gd name="connsiteX2" fmla="*/ 186856 w 187460"/>
                <a:gd name="connsiteY2" fmla="*/ 115652 h 147643"/>
                <a:gd name="connsiteX3" fmla="*/ 61841 w 187460"/>
                <a:gd name="connsiteY3" fmla="*/ 140655 h 147643"/>
                <a:gd name="connsiteX4" fmla="*/ 1119 w 187460"/>
                <a:gd name="connsiteY4" fmla="*/ 10878 h 147643"/>
                <a:gd name="connsiteX0" fmla="*/ 968 w 195644"/>
                <a:gd name="connsiteY0" fmla="*/ 20241 h 142961"/>
                <a:gd name="connsiteX1" fmla="*/ 118841 w 195644"/>
                <a:gd name="connsiteY1" fmla="*/ 0 h 142961"/>
                <a:gd name="connsiteX2" fmla="*/ 195040 w 195644"/>
                <a:gd name="connsiteY2" fmla="*/ 111918 h 142961"/>
                <a:gd name="connsiteX3" fmla="*/ 70025 w 195644"/>
                <a:gd name="connsiteY3" fmla="*/ 136921 h 142961"/>
                <a:gd name="connsiteX4" fmla="*/ 968 w 195644"/>
                <a:gd name="connsiteY4" fmla="*/ 20241 h 142961"/>
                <a:gd name="connsiteX0" fmla="*/ 6989 w 201665"/>
                <a:gd name="connsiteY0" fmla="*/ 20241 h 142961"/>
                <a:gd name="connsiteX1" fmla="*/ 124862 w 201665"/>
                <a:gd name="connsiteY1" fmla="*/ 0 h 142961"/>
                <a:gd name="connsiteX2" fmla="*/ 201061 w 201665"/>
                <a:gd name="connsiteY2" fmla="*/ 111918 h 142961"/>
                <a:gd name="connsiteX3" fmla="*/ 76046 w 201665"/>
                <a:gd name="connsiteY3" fmla="*/ 136921 h 142961"/>
                <a:gd name="connsiteX4" fmla="*/ 6989 w 201665"/>
                <a:gd name="connsiteY4" fmla="*/ 20241 h 1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65" h="142961">
                  <a:moveTo>
                    <a:pt x="6989" y="20241"/>
                  </a:moveTo>
                  <a:cubicBezTo>
                    <a:pt x="35366" y="-2579"/>
                    <a:pt x="85572" y="5358"/>
                    <a:pt x="124862" y="0"/>
                  </a:cubicBezTo>
                  <a:cubicBezTo>
                    <a:pt x="153437" y="14883"/>
                    <a:pt x="208006" y="87312"/>
                    <a:pt x="201061" y="111918"/>
                  </a:cubicBezTo>
                  <a:cubicBezTo>
                    <a:pt x="194116" y="136524"/>
                    <a:pt x="108391" y="152200"/>
                    <a:pt x="76046" y="136921"/>
                  </a:cubicBezTo>
                  <a:cubicBezTo>
                    <a:pt x="43701" y="121642"/>
                    <a:pt x="-21388" y="43061"/>
                    <a:pt x="6989" y="20241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xmlns="" id="{715C7C60-BF8D-4500-BABA-015F48E57292}"/>
                </a:ext>
              </a:extLst>
            </p:cNvPr>
            <p:cNvSpPr/>
            <p:nvPr/>
          </p:nvSpPr>
          <p:spPr>
            <a:xfrm>
              <a:off x="10866705" y="4273231"/>
              <a:ext cx="290283" cy="150356"/>
            </a:xfrm>
            <a:custGeom>
              <a:avLst/>
              <a:gdLst>
                <a:gd name="connsiteX0" fmla="*/ 59302 w 295348"/>
                <a:gd name="connsiteY0" fmla="*/ 31454 h 154425"/>
                <a:gd name="connsiteX1" fmla="*/ 183127 w 295348"/>
                <a:gd name="connsiteY1" fmla="*/ 4069 h 154425"/>
                <a:gd name="connsiteX2" fmla="*/ 290283 w 295348"/>
                <a:gd name="connsiteY2" fmla="*/ 100510 h 154425"/>
                <a:gd name="connsiteX3" fmla="*/ 14058 w 295348"/>
                <a:gd name="connsiteY3" fmla="*/ 152897 h 154425"/>
                <a:gd name="connsiteX4" fmla="*/ 59302 w 295348"/>
                <a:gd name="connsiteY4" fmla="*/ 31454 h 154425"/>
                <a:gd name="connsiteX0" fmla="*/ 59302 w 295933"/>
                <a:gd name="connsiteY0" fmla="*/ 31454 h 154425"/>
                <a:gd name="connsiteX1" fmla="*/ 183127 w 295933"/>
                <a:gd name="connsiteY1" fmla="*/ 4069 h 154425"/>
                <a:gd name="connsiteX2" fmla="*/ 290283 w 295933"/>
                <a:gd name="connsiteY2" fmla="*/ 100510 h 154425"/>
                <a:gd name="connsiteX3" fmla="*/ 14058 w 295933"/>
                <a:gd name="connsiteY3" fmla="*/ 152897 h 154425"/>
                <a:gd name="connsiteX4" fmla="*/ 59302 w 295933"/>
                <a:gd name="connsiteY4" fmla="*/ 31454 h 154425"/>
                <a:gd name="connsiteX0" fmla="*/ 59302 w 295933"/>
                <a:gd name="connsiteY0" fmla="*/ 27385 h 150356"/>
                <a:gd name="connsiteX1" fmla="*/ 183127 w 295933"/>
                <a:gd name="connsiteY1" fmla="*/ 0 h 150356"/>
                <a:gd name="connsiteX2" fmla="*/ 290283 w 295933"/>
                <a:gd name="connsiteY2" fmla="*/ 96441 h 150356"/>
                <a:gd name="connsiteX3" fmla="*/ 14058 w 295933"/>
                <a:gd name="connsiteY3" fmla="*/ 148828 h 150356"/>
                <a:gd name="connsiteX4" fmla="*/ 59302 w 295933"/>
                <a:gd name="connsiteY4" fmla="*/ 27385 h 150356"/>
                <a:gd name="connsiteX0" fmla="*/ 59302 w 290283"/>
                <a:gd name="connsiteY0" fmla="*/ 27385 h 150356"/>
                <a:gd name="connsiteX1" fmla="*/ 183127 w 290283"/>
                <a:gd name="connsiteY1" fmla="*/ 0 h 150356"/>
                <a:gd name="connsiteX2" fmla="*/ 290283 w 290283"/>
                <a:gd name="connsiteY2" fmla="*/ 96441 h 150356"/>
                <a:gd name="connsiteX3" fmla="*/ 14058 w 290283"/>
                <a:gd name="connsiteY3" fmla="*/ 148828 h 150356"/>
                <a:gd name="connsiteX4" fmla="*/ 59302 w 290283"/>
                <a:gd name="connsiteY4" fmla="*/ 27385 h 15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3" h="150356">
                  <a:moveTo>
                    <a:pt x="59302" y="27385"/>
                  </a:moveTo>
                  <a:cubicBezTo>
                    <a:pt x="87480" y="2580"/>
                    <a:pt x="119627" y="11113"/>
                    <a:pt x="183127" y="0"/>
                  </a:cubicBezTo>
                  <a:cubicBezTo>
                    <a:pt x="234721" y="22224"/>
                    <a:pt x="262502" y="45442"/>
                    <a:pt x="290283" y="96441"/>
                  </a:cubicBezTo>
                  <a:cubicBezTo>
                    <a:pt x="262105" y="121246"/>
                    <a:pt x="54738" y="158353"/>
                    <a:pt x="14058" y="148828"/>
                  </a:cubicBezTo>
                  <a:cubicBezTo>
                    <a:pt x="-26622" y="139303"/>
                    <a:pt x="31124" y="52190"/>
                    <a:pt x="59302" y="27385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xmlns="" id="{AA0A8633-E65F-47F8-B13E-10DB9E13D059}"/>
                </a:ext>
              </a:extLst>
            </p:cNvPr>
            <p:cNvSpPr/>
            <p:nvPr/>
          </p:nvSpPr>
          <p:spPr>
            <a:xfrm>
              <a:off x="10609931" y="3910811"/>
              <a:ext cx="362518" cy="616952"/>
            </a:xfrm>
            <a:custGeom>
              <a:avLst/>
              <a:gdLst>
                <a:gd name="connsiteX0" fmla="*/ 199922 w 371379"/>
                <a:gd name="connsiteY0" fmla="*/ 254 h 587127"/>
                <a:gd name="connsiteX1" fmla="*/ 202304 w 371379"/>
                <a:gd name="connsiteY1" fmla="*/ 90741 h 587127"/>
                <a:gd name="connsiteX2" fmla="*/ 108244 w 371379"/>
                <a:gd name="connsiteY2" fmla="*/ 252666 h 587127"/>
                <a:gd name="connsiteX3" fmla="*/ 10613 w 371379"/>
                <a:gd name="connsiteY3" fmla="*/ 384825 h 587127"/>
                <a:gd name="connsiteX4" fmla="*/ 8232 w 371379"/>
                <a:gd name="connsiteY4" fmla="*/ 453882 h 587127"/>
                <a:gd name="connsiteX5" fmla="*/ 60619 w 371379"/>
                <a:gd name="connsiteY5" fmla="*/ 564610 h 587127"/>
                <a:gd name="connsiteX6" fmla="*/ 241594 w 371379"/>
                <a:gd name="connsiteY6" fmla="*/ 576516 h 587127"/>
                <a:gd name="connsiteX7" fmla="*/ 215401 w 371379"/>
                <a:gd name="connsiteY7" fmla="*/ 441975 h 587127"/>
                <a:gd name="connsiteX8" fmla="*/ 371372 w 371379"/>
                <a:gd name="connsiteY8" fmla="*/ 116935 h 587127"/>
                <a:gd name="connsiteX9" fmla="*/ 199922 w 371379"/>
                <a:gd name="connsiteY9" fmla="*/ 254 h 587127"/>
                <a:gd name="connsiteX0" fmla="*/ 199922 w 371379"/>
                <a:gd name="connsiteY0" fmla="*/ 27854 h 614727"/>
                <a:gd name="connsiteX1" fmla="*/ 202304 w 371379"/>
                <a:gd name="connsiteY1" fmla="*/ 118341 h 614727"/>
                <a:gd name="connsiteX2" fmla="*/ 108244 w 371379"/>
                <a:gd name="connsiteY2" fmla="*/ 280266 h 614727"/>
                <a:gd name="connsiteX3" fmla="*/ 10613 w 371379"/>
                <a:gd name="connsiteY3" fmla="*/ 412425 h 614727"/>
                <a:gd name="connsiteX4" fmla="*/ 8232 w 371379"/>
                <a:gd name="connsiteY4" fmla="*/ 481482 h 614727"/>
                <a:gd name="connsiteX5" fmla="*/ 60619 w 371379"/>
                <a:gd name="connsiteY5" fmla="*/ 592210 h 614727"/>
                <a:gd name="connsiteX6" fmla="*/ 241594 w 371379"/>
                <a:gd name="connsiteY6" fmla="*/ 604116 h 614727"/>
                <a:gd name="connsiteX7" fmla="*/ 215401 w 371379"/>
                <a:gd name="connsiteY7" fmla="*/ 469575 h 614727"/>
                <a:gd name="connsiteX8" fmla="*/ 371372 w 371379"/>
                <a:gd name="connsiteY8" fmla="*/ 144535 h 614727"/>
                <a:gd name="connsiteX9" fmla="*/ 199922 w 371379"/>
                <a:gd name="connsiteY9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1061 w 362518"/>
                <a:gd name="connsiteY0" fmla="*/ 27854 h 618081"/>
                <a:gd name="connsiteX1" fmla="*/ 99383 w 362518"/>
                <a:gd name="connsiteY1" fmla="*/ 280266 h 618081"/>
                <a:gd name="connsiteX2" fmla="*/ 1752 w 362518"/>
                <a:gd name="connsiteY2" fmla="*/ 412425 h 618081"/>
                <a:gd name="connsiteX3" fmla="*/ 51758 w 362518"/>
                <a:gd name="connsiteY3" fmla="*/ 592210 h 618081"/>
                <a:gd name="connsiteX4" fmla="*/ 232733 w 362518"/>
                <a:gd name="connsiteY4" fmla="*/ 604116 h 618081"/>
                <a:gd name="connsiteX5" fmla="*/ 206540 w 362518"/>
                <a:gd name="connsiteY5" fmla="*/ 469575 h 618081"/>
                <a:gd name="connsiteX6" fmla="*/ 362511 w 362518"/>
                <a:gd name="connsiteY6" fmla="*/ 144535 h 618081"/>
                <a:gd name="connsiteX7" fmla="*/ 191061 w 362518"/>
                <a:gd name="connsiteY7" fmla="*/ 27854 h 618081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518" h="616952">
                  <a:moveTo>
                    <a:pt x="191061" y="27854"/>
                  </a:moveTo>
                  <a:cubicBezTo>
                    <a:pt x="229359" y="174301"/>
                    <a:pt x="179751" y="188787"/>
                    <a:pt x="99383" y="280266"/>
                  </a:cubicBezTo>
                  <a:cubicBezTo>
                    <a:pt x="19015" y="371745"/>
                    <a:pt x="9689" y="381866"/>
                    <a:pt x="1752" y="433857"/>
                  </a:cubicBezTo>
                  <a:cubicBezTo>
                    <a:pt x="-6185" y="485848"/>
                    <a:pt x="13261" y="563834"/>
                    <a:pt x="51758" y="592210"/>
                  </a:cubicBezTo>
                  <a:cubicBezTo>
                    <a:pt x="90255" y="620587"/>
                    <a:pt x="206936" y="624555"/>
                    <a:pt x="232733" y="604116"/>
                  </a:cubicBezTo>
                  <a:cubicBezTo>
                    <a:pt x="258530" y="583677"/>
                    <a:pt x="184910" y="546172"/>
                    <a:pt x="206540" y="469575"/>
                  </a:cubicBezTo>
                  <a:cubicBezTo>
                    <a:pt x="228170" y="392978"/>
                    <a:pt x="363702" y="220338"/>
                    <a:pt x="362511" y="144535"/>
                  </a:cubicBezTo>
                  <a:cubicBezTo>
                    <a:pt x="361320" y="68732"/>
                    <a:pt x="329967" y="-55886"/>
                    <a:pt x="191061" y="27854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xmlns="" id="{341ED6A2-35B4-4064-980D-C84A627FF400}"/>
                </a:ext>
              </a:extLst>
            </p:cNvPr>
            <p:cNvSpPr/>
            <p:nvPr/>
          </p:nvSpPr>
          <p:spPr>
            <a:xfrm>
              <a:off x="10530461" y="3676475"/>
              <a:ext cx="443493" cy="444349"/>
            </a:xfrm>
            <a:custGeom>
              <a:avLst/>
              <a:gdLst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47762"/>
                <a:gd name="connsiteX1" fmla="*/ 268104 w 429134"/>
                <a:gd name="connsiteY1" fmla="*/ 1630 h 447762"/>
                <a:gd name="connsiteX2" fmla="*/ 65697 w 429134"/>
                <a:gd name="connsiteY2" fmla="*/ 70686 h 447762"/>
                <a:gd name="connsiteX3" fmla="*/ 1404 w 429134"/>
                <a:gd name="connsiteY3" fmla="*/ 417158 h 447762"/>
                <a:gd name="connsiteX4" fmla="*/ 114513 w 429134"/>
                <a:gd name="connsiteY4" fmla="*/ 437399 h 447762"/>
                <a:gd name="connsiteX5" fmla="*/ 172854 w 429134"/>
                <a:gd name="connsiteY5" fmla="*/ 286189 h 447762"/>
                <a:gd name="connsiteX6" fmla="*/ 427647 w 429134"/>
                <a:gd name="connsiteY6" fmla="*/ 104024 h 447762"/>
                <a:gd name="connsiteX0" fmla="*/ 440422 w 441909"/>
                <a:gd name="connsiteY0" fmla="*/ 103908 h 445612"/>
                <a:gd name="connsiteX1" fmla="*/ 280879 w 441909"/>
                <a:gd name="connsiteY1" fmla="*/ 1514 h 445612"/>
                <a:gd name="connsiteX2" fmla="*/ 78472 w 441909"/>
                <a:gd name="connsiteY2" fmla="*/ 70570 h 445612"/>
                <a:gd name="connsiteX3" fmla="*/ 1082 w 441909"/>
                <a:gd name="connsiteY3" fmla="*/ 407517 h 445612"/>
                <a:gd name="connsiteX4" fmla="*/ 127288 w 441909"/>
                <a:gd name="connsiteY4" fmla="*/ 437283 h 445612"/>
                <a:gd name="connsiteX5" fmla="*/ 185629 w 441909"/>
                <a:gd name="connsiteY5" fmla="*/ 286073 h 445612"/>
                <a:gd name="connsiteX6" fmla="*/ 440422 w 441909"/>
                <a:gd name="connsiteY6" fmla="*/ 103908 h 445612"/>
                <a:gd name="connsiteX0" fmla="*/ 440950 w 442437"/>
                <a:gd name="connsiteY0" fmla="*/ 106547 h 448251"/>
                <a:gd name="connsiteX1" fmla="*/ 281407 w 442437"/>
                <a:gd name="connsiteY1" fmla="*/ 4153 h 448251"/>
                <a:gd name="connsiteX2" fmla="*/ 79000 w 442437"/>
                <a:gd name="connsiteY2" fmla="*/ 73209 h 448251"/>
                <a:gd name="connsiteX3" fmla="*/ 1610 w 442437"/>
                <a:gd name="connsiteY3" fmla="*/ 410156 h 448251"/>
                <a:gd name="connsiteX4" fmla="*/ 127816 w 442437"/>
                <a:gd name="connsiteY4" fmla="*/ 439922 h 448251"/>
                <a:gd name="connsiteX5" fmla="*/ 186157 w 442437"/>
                <a:gd name="connsiteY5" fmla="*/ 288712 h 448251"/>
                <a:gd name="connsiteX6" fmla="*/ 440950 w 442437"/>
                <a:gd name="connsiteY6" fmla="*/ 106547 h 448251"/>
                <a:gd name="connsiteX0" fmla="*/ 441979 w 443493"/>
                <a:gd name="connsiteY0" fmla="*/ 102645 h 444349"/>
                <a:gd name="connsiteX1" fmla="*/ 282436 w 443493"/>
                <a:gd name="connsiteY1" fmla="*/ 251 h 444349"/>
                <a:gd name="connsiteX2" fmla="*/ 65741 w 443493"/>
                <a:gd name="connsiteY2" fmla="*/ 91929 h 444349"/>
                <a:gd name="connsiteX3" fmla="*/ 2639 w 443493"/>
                <a:gd name="connsiteY3" fmla="*/ 406254 h 444349"/>
                <a:gd name="connsiteX4" fmla="*/ 128845 w 443493"/>
                <a:gd name="connsiteY4" fmla="*/ 436020 h 444349"/>
                <a:gd name="connsiteX5" fmla="*/ 187186 w 443493"/>
                <a:gd name="connsiteY5" fmla="*/ 284810 h 444349"/>
                <a:gd name="connsiteX6" fmla="*/ 441979 w 443493"/>
                <a:gd name="connsiteY6" fmla="*/ 102645 h 44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93" h="444349">
                  <a:moveTo>
                    <a:pt x="441979" y="102645"/>
                  </a:moveTo>
                  <a:cubicBezTo>
                    <a:pt x="457854" y="55218"/>
                    <a:pt x="345142" y="2037"/>
                    <a:pt x="282436" y="251"/>
                  </a:cubicBezTo>
                  <a:cubicBezTo>
                    <a:pt x="219730" y="-1535"/>
                    <a:pt x="129043" y="4022"/>
                    <a:pt x="65741" y="91929"/>
                  </a:cubicBezTo>
                  <a:cubicBezTo>
                    <a:pt x="2439" y="179836"/>
                    <a:pt x="-5497" y="345135"/>
                    <a:pt x="2639" y="406254"/>
                  </a:cubicBezTo>
                  <a:cubicBezTo>
                    <a:pt x="50066" y="432845"/>
                    <a:pt x="100270" y="457848"/>
                    <a:pt x="128845" y="436020"/>
                  </a:cubicBezTo>
                  <a:cubicBezTo>
                    <a:pt x="157420" y="414192"/>
                    <a:pt x="175081" y="365375"/>
                    <a:pt x="187186" y="284810"/>
                  </a:cubicBezTo>
                  <a:cubicBezTo>
                    <a:pt x="199291" y="188766"/>
                    <a:pt x="265370" y="106019"/>
                    <a:pt x="441979" y="102645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xmlns="" id="{89B3C962-2420-4FAC-999B-14A5736E3ED6}"/>
                </a:ext>
              </a:extLst>
            </p:cNvPr>
            <p:cNvSpPr/>
            <p:nvPr/>
          </p:nvSpPr>
          <p:spPr>
            <a:xfrm>
              <a:off x="10989110" y="3681180"/>
              <a:ext cx="601428" cy="692650"/>
            </a:xfrm>
            <a:custGeom>
              <a:avLst/>
              <a:gdLst>
                <a:gd name="connsiteX0" fmla="*/ 540668 w 610650"/>
                <a:gd name="connsiteY0" fmla="*/ 112530 h 712039"/>
                <a:gd name="connsiteX1" fmla="*/ 463277 w 610650"/>
                <a:gd name="connsiteY1" fmla="*/ 26805 h 712039"/>
                <a:gd name="connsiteX2" fmla="*/ 288255 w 610650"/>
                <a:gd name="connsiteY2" fmla="*/ 8946 h 712039"/>
                <a:gd name="connsiteX3" fmla="*/ 8458 w 610650"/>
                <a:gd name="connsiteY3" fmla="*/ 156583 h 712039"/>
                <a:gd name="connsiteX4" fmla="*/ 82277 w 610650"/>
                <a:gd name="connsiteY4" fmla="*/ 308983 h 712039"/>
                <a:gd name="connsiteX5" fmla="*/ 181099 w 610650"/>
                <a:gd name="connsiteY5" fmla="*/ 305412 h 712039"/>
                <a:gd name="connsiteX6" fmla="*/ 281111 w 610650"/>
                <a:gd name="connsiteY6" fmla="*/ 279218 h 712039"/>
                <a:gd name="connsiteX7" fmla="*/ 156096 w 610650"/>
                <a:gd name="connsiteY7" fmla="*/ 385183 h 712039"/>
                <a:gd name="connsiteX8" fmla="*/ 222771 w 610650"/>
                <a:gd name="connsiteY8" fmla="*/ 530440 h 712039"/>
                <a:gd name="connsiteX9" fmla="*/ 351358 w 610650"/>
                <a:gd name="connsiteY9" fmla="*/ 547108 h 712039"/>
                <a:gd name="connsiteX10" fmla="*/ 184671 w 610650"/>
                <a:gd name="connsiteY10" fmla="*/ 649502 h 712039"/>
                <a:gd name="connsiteX11" fmla="*/ 415652 w 610650"/>
                <a:gd name="connsiteY11" fmla="*/ 711415 h 712039"/>
                <a:gd name="connsiteX12" fmla="*/ 609724 w 610650"/>
                <a:gd name="connsiteY12" fmla="*/ 612593 h 712039"/>
                <a:gd name="connsiteX13" fmla="*/ 484708 w 610650"/>
                <a:gd name="connsiteY13" fmla="*/ 479243 h 712039"/>
                <a:gd name="connsiteX14" fmla="*/ 383505 w 610650"/>
                <a:gd name="connsiteY14" fmla="*/ 433999 h 712039"/>
                <a:gd name="connsiteX15" fmla="*/ 497805 w 610650"/>
                <a:gd name="connsiteY15" fmla="*/ 273265 h 712039"/>
                <a:gd name="connsiteX16" fmla="*/ 371599 w 610650"/>
                <a:gd name="connsiteY16" fmla="*/ 150630 h 712039"/>
                <a:gd name="connsiteX17" fmla="*/ 540668 w 610650"/>
                <a:gd name="connsiteY17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444 w 612426"/>
                <a:gd name="connsiteY0" fmla="*/ 112530 h 712039"/>
                <a:gd name="connsiteX1" fmla="*/ 465053 w 612426"/>
                <a:gd name="connsiteY1" fmla="*/ 26805 h 712039"/>
                <a:gd name="connsiteX2" fmla="*/ 290031 w 612426"/>
                <a:gd name="connsiteY2" fmla="*/ 8946 h 712039"/>
                <a:gd name="connsiteX3" fmla="*/ 10234 w 612426"/>
                <a:gd name="connsiteY3" fmla="*/ 156583 h 712039"/>
                <a:gd name="connsiteX4" fmla="*/ 84053 w 612426"/>
                <a:gd name="connsiteY4" fmla="*/ 308983 h 712039"/>
                <a:gd name="connsiteX5" fmla="*/ 282887 w 612426"/>
                <a:gd name="connsiteY5" fmla="*/ 279218 h 712039"/>
                <a:gd name="connsiteX6" fmla="*/ 157872 w 612426"/>
                <a:gd name="connsiteY6" fmla="*/ 385183 h 712039"/>
                <a:gd name="connsiteX7" fmla="*/ 224547 w 612426"/>
                <a:gd name="connsiteY7" fmla="*/ 530440 h 712039"/>
                <a:gd name="connsiteX8" fmla="*/ 353134 w 612426"/>
                <a:gd name="connsiteY8" fmla="*/ 547108 h 712039"/>
                <a:gd name="connsiteX9" fmla="*/ 186447 w 612426"/>
                <a:gd name="connsiteY9" fmla="*/ 649502 h 712039"/>
                <a:gd name="connsiteX10" fmla="*/ 417428 w 612426"/>
                <a:gd name="connsiteY10" fmla="*/ 711415 h 712039"/>
                <a:gd name="connsiteX11" fmla="*/ 611500 w 612426"/>
                <a:gd name="connsiteY11" fmla="*/ 612593 h 712039"/>
                <a:gd name="connsiteX12" fmla="*/ 486484 w 612426"/>
                <a:gd name="connsiteY12" fmla="*/ 479243 h 712039"/>
                <a:gd name="connsiteX13" fmla="*/ 385281 w 612426"/>
                <a:gd name="connsiteY13" fmla="*/ 433999 h 712039"/>
                <a:gd name="connsiteX14" fmla="*/ 499581 w 612426"/>
                <a:gd name="connsiteY14" fmla="*/ 273265 h 712039"/>
                <a:gd name="connsiteX15" fmla="*/ 373375 w 612426"/>
                <a:gd name="connsiteY15" fmla="*/ 150630 h 712039"/>
                <a:gd name="connsiteX16" fmla="*/ 542444 w 612426"/>
                <a:gd name="connsiteY16" fmla="*/ 112530 h 712039"/>
                <a:gd name="connsiteX0" fmla="*/ 541336 w 611318"/>
                <a:gd name="connsiteY0" fmla="*/ 112530 h 712039"/>
                <a:gd name="connsiteX1" fmla="*/ 463945 w 611318"/>
                <a:gd name="connsiteY1" fmla="*/ 26805 h 712039"/>
                <a:gd name="connsiteX2" fmla="*/ 288923 w 611318"/>
                <a:gd name="connsiteY2" fmla="*/ 8946 h 712039"/>
                <a:gd name="connsiteX3" fmla="*/ 9126 w 611318"/>
                <a:gd name="connsiteY3" fmla="*/ 156583 h 712039"/>
                <a:gd name="connsiteX4" fmla="*/ 82945 w 611318"/>
                <a:gd name="connsiteY4" fmla="*/ 308983 h 712039"/>
                <a:gd name="connsiteX5" fmla="*/ 281779 w 611318"/>
                <a:gd name="connsiteY5" fmla="*/ 279218 h 712039"/>
                <a:gd name="connsiteX6" fmla="*/ 156764 w 611318"/>
                <a:gd name="connsiteY6" fmla="*/ 385183 h 712039"/>
                <a:gd name="connsiteX7" fmla="*/ 223439 w 611318"/>
                <a:gd name="connsiteY7" fmla="*/ 530440 h 712039"/>
                <a:gd name="connsiteX8" fmla="*/ 352026 w 611318"/>
                <a:gd name="connsiteY8" fmla="*/ 547108 h 712039"/>
                <a:gd name="connsiteX9" fmla="*/ 185339 w 611318"/>
                <a:gd name="connsiteY9" fmla="*/ 649502 h 712039"/>
                <a:gd name="connsiteX10" fmla="*/ 416320 w 611318"/>
                <a:gd name="connsiteY10" fmla="*/ 711415 h 712039"/>
                <a:gd name="connsiteX11" fmla="*/ 610392 w 611318"/>
                <a:gd name="connsiteY11" fmla="*/ 612593 h 712039"/>
                <a:gd name="connsiteX12" fmla="*/ 485376 w 611318"/>
                <a:gd name="connsiteY12" fmla="*/ 479243 h 712039"/>
                <a:gd name="connsiteX13" fmla="*/ 384173 w 611318"/>
                <a:gd name="connsiteY13" fmla="*/ 433999 h 712039"/>
                <a:gd name="connsiteX14" fmla="*/ 498473 w 611318"/>
                <a:gd name="connsiteY14" fmla="*/ 273265 h 712039"/>
                <a:gd name="connsiteX15" fmla="*/ 372267 w 611318"/>
                <a:gd name="connsiteY15" fmla="*/ 150630 h 712039"/>
                <a:gd name="connsiteX16" fmla="*/ 541336 w 611318"/>
                <a:gd name="connsiteY16" fmla="*/ 112530 h 712039"/>
                <a:gd name="connsiteX0" fmla="*/ 532210 w 602192"/>
                <a:gd name="connsiteY0" fmla="*/ 112530 h 712039"/>
                <a:gd name="connsiteX1" fmla="*/ 454819 w 602192"/>
                <a:gd name="connsiteY1" fmla="*/ 26805 h 712039"/>
                <a:gd name="connsiteX2" fmla="*/ 279797 w 602192"/>
                <a:gd name="connsiteY2" fmla="*/ 8946 h 712039"/>
                <a:gd name="connsiteX3" fmla="*/ 0 w 602192"/>
                <a:gd name="connsiteY3" fmla="*/ 156583 h 712039"/>
                <a:gd name="connsiteX4" fmla="*/ 73819 w 602192"/>
                <a:gd name="connsiteY4" fmla="*/ 308983 h 712039"/>
                <a:gd name="connsiteX5" fmla="*/ 272653 w 602192"/>
                <a:gd name="connsiteY5" fmla="*/ 279218 h 712039"/>
                <a:gd name="connsiteX6" fmla="*/ 147638 w 602192"/>
                <a:gd name="connsiteY6" fmla="*/ 385183 h 712039"/>
                <a:gd name="connsiteX7" fmla="*/ 214313 w 602192"/>
                <a:gd name="connsiteY7" fmla="*/ 530440 h 712039"/>
                <a:gd name="connsiteX8" fmla="*/ 342900 w 602192"/>
                <a:gd name="connsiteY8" fmla="*/ 547108 h 712039"/>
                <a:gd name="connsiteX9" fmla="*/ 176213 w 602192"/>
                <a:gd name="connsiteY9" fmla="*/ 649502 h 712039"/>
                <a:gd name="connsiteX10" fmla="*/ 407194 w 602192"/>
                <a:gd name="connsiteY10" fmla="*/ 711415 h 712039"/>
                <a:gd name="connsiteX11" fmla="*/ 601266 w 602192"/>
                <a:gd name="connsiteY11" fmla="*/ 612593 h 712039"/>
                <a:gd name="connsiteX12" fmla="*/ 476250 w 602192"/>
                <a:gd name="connsiteY12" fmla="*/ 479243 h 712039"/>
                <a:gd name="connsiteX13" fmla="*/ 375047 w 602192"/>
                <a:gd name="connsiteY13" fmla="*/ 433999 h 712039"/>
                <a:gd name="connsiteX14" fmla="*/ 489347 w 602192"/>
                <a:gd name="connsiteY14" fmla="*/ 273265 h 712039"/>
                <a:gd name="connsiteX15" fmla="*/ 363141 w 602192"/>
                <a:gd name="connsiteY15" fmla="*/ 150630 h 712039"/>
                <a:gd name="connsiteX16" fmla="*/ 532210 w 602192"/>
                <a:gd name="connsiteY16" fmla="*/ 112530 h 712039"/>
                <a:gd name="connsiteX0" fmla="*/ 532210 w 602192"/>
                <a:gd name="connsiteY0" fmla="*/ 101677 h 701186"/>
                <a:gd name="connsiteX1" fmla="*/ 454819 w 602192"/>
                <a:gd name="connsiteY1" fmla="*/ 15952 h 701186"/>
                <a:gd name="connsiteX2" fmla="*/ 258366 w 602192"/>
                <a:gd name="connsiteY2" fmla="*/ 12381 h 701186"/>
                <a:gd name="connsiteX3" fmla="*/ 0 w 602192"/>
                <a:gd name="connsiteY3" fmla="*/ 145730 h 701186"/>
                <a:gd name="connsiteX4" fmla="*/ 73819 w 602192"/>
                <a:gd name="connsiteY4" fmla="*/ 298130 h 701186"/>
                <a:gd name="connsiteX5" fmla="*/ 272653 w 602192"/>
                <a:gd name="connsiteY5" fmla="*/ 268365 h 701186"/>
                <a:gd name="connsiteX6" fmla="*/ 147638 w 602192"/>
                <a:gd name="connsiteY6" fmla="*/ 374330 h 701186"/>
                <a:gd name="connsiteX7" fmla="*/ 214313 w 602192"/>
                <a:gd name="connsiteY7" fmla="*/ 519587 h 701186"/>
                <a:gd name="connsiteX8" fmla="*/ 342900 w 602192"/>
                <a:gd name="connsiteY8" fmla="*/ 536255 h 701186"/>
                <a:gd name="connsiteX9" fmla="*/ 176213 w 602192"/>
                <a:gd name="connsiteY9" fmla="*/ 638649 h 701186"/>
                <a:gd name="connsiteX10" fmla="*/ 407194 w 602192"/>
                <a:gd name="connsiteY10" fmla="*/ 700562 h 701186"/>
                <a:gd name="connsiteX11" fmla="*/ 601266 w 602192"/>
                <a:gd name="connsiteY11" fmla="*/ 601740 h 701186"/>
                <a:gd name="connsiteX12" fmla="*/ 476250 w 602192"/>
                <a:gd name="connsiteY12" fmla="*/ 468390 h 701186"/>
                <a:gd name="connsiteX13" fmla="*/ 375047 w 602192"/>
                <a:gd name="connsiteY13" fmla="*/ 423146 h 701186"/>
                <a:gd name="connsiteX14" fmla="*/ 489347 w 602192"/>
                <a:gd name="connsiteY14" fmla="*/ 262412 h 701186"/>
                <a:gd name="connsiteX15" fmla="*/ 363141 w 602192"/>
                <a:gd name="connsiteY15" fmla="*/ 139777 h 701186"/>
                <a:gd name="connsiteX16" fmla="*/ 532210 w 602192"/>
                <a:gd name="connsiteY16" fmla="*/ 101677 h 701186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47638 w 602192"/>
                <a:gd name="connsiteY6" fmla="*/ 374863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14313 w 601428"/>
                <a:gd name="connsiteY7" fmla="*/ 520120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06017 w 601428"/>
                <a:gd name="connsiteY0" fmla="*/ 132341 h 703238"/>
                <a:gd name="connsiteX1" fmla="*/ 456010 w 601428"/>
                <a:gd name="connsiteY1" fmla="*/ 16851 h 703238"/>
                <a:gd name="connsiteX2" fmla="*/ 258366 w 601428"/>
                <a:gd name="connsiteY2" fmla="*/ 14470 h 703238"/>
                <a:gd name="connsiteX3" fmla="*/ 0 w 601428"/>
                <a:gd name="connsiteY3" fmla="*/ 147819 h 703238"/>
                <a:gd name="connsiteX4" fmla="*/ 73819 w 601428"/>
                <a:gd name="connsiteY4" fmla="*/ 300219 h 703238"/>
                <a:gd name="connsiteX5" fmla="*/ 284559 w 601428"/>
                <a:gd name="connsiteY5" fmla="*/ 268073 h 703238"/>
                <a:gd name="connsiteX6" fmla="*/ 151210 w 601428"/>
                <a:gd name="connsiteY6" fmla="*/ 378800 h 703238"/>
                <a:gd name="connsiteX7" fmla="*/ 202407 w 601428"/>
                <a:gd name="connsiteY7" fmla="*/ 505008 h 703238"/>
                <a:gd name="connsiteX8" fmla="*/ 361950 w 601428"/>
                <a:gd name="connsiteY8" fmla="*/ 556203 h 703238"/>
                <a:gd name="connsiteX9" fmla="*/ 176213 w 601428"/>
                <a:gd name="connsiteY9" fmla="*/ 640738 h 703238"/>
                <a:gd name="connsiteX10" fmla="*/ 407194 w 601428"/>
                <a:gd name="connsiteY10" fmla="*/ 702651 h 703238"/>
                <a:gd name="connsiteX11" fmla="*/ 601266 w 601428"/>
                <a:gd name="connsiteY11" fmla="*/ 603829 h 703238"/>
                <a:gd name="connsiteX12" fmla="*/ 375047 w 601428"/>
                <a:gd name="connsiteY12" fmla="*/ 425235 h 703238"/>
                <a:gd name="connsiteX13" fmla="*/ 489347 w 601428"/>
                <a:gd name="connsiteY13" fmla="*/ 264501 h 703238"/>
                <a:gd name="connsiteX14" fmla="*/ 363141 w 601428"/>
                <a:gd name="connsiteY14" fmla="*/ 141866 h 703238"/>
                <a:gd name="connsiteX15" fmla="*/ 506017 w 601428"/>
                <a:gd name="connsiteY15" fmla="*/ 132341 h 703238"/>
                <a:gd name="connsiteX0" fmla="*/ 506017 w 601428"/>
                <a:gd name="connsiteY0" fmla="*/ 122593 h 693490"/>
                <a:gd name="connsiteX1" fmla="*/ 456010 w 601428"/>
                <a:gd name="connsiteY1" fmla="*/ 7103 h 693490"/>
                <a:gd name="connsiteX2" fmla="*/ 198835 w 601428"/>
                <a:gd name="connsiteY2" fmla="*/ 26154 h 693490"/>
                <a:gd name="connsiteX3" fmla="*/ 0 w 601428"/>
                <a:gd name="connsiteY3" fmla="*/ 138071 h 693490"/>
                <a:gd name="connsiteX4" fmla="*/ 73819 w 601428"/>
                <a:gd name="connsiteY4" fmla="*/ 290471 h 693490"/>
                <a:gd name="connsiteX5" fmla="*/ 284559 w 601428"/>
                <a:gd name="connsiteY5" fmla="*/ 258325 h 693490"/>
                <a:gd name="connsiteX6" fmla="*/ 151210 w 601428"/>
                <a:gd name="connsiteY6" fmla="*/ 369052 h 693490"/>
                <a:gd name="connsiteX7" fmla="*/ 202407 w 601428"/>
                <a:gd name="connsiteY7" fmla="*/ 495260 h 693490"/>
                <a:gd name="connsiteX8" fmla="*/ 361950 w 601428"/>
                <a:gd name="connsiteY8" fmla="*/ 546455 h 693490"/>
                <a:gd name="connsiteX9" fmla="*/ 176213 w 601428"/>
                <a:gd name="connsiteY9" fmla="*/ 630990 h 693490"/>
                <a:gd name="connsiteX10" fmla="*/ 407194 w 601428"/>
                <a:gd name="connsiteY10" fmla="*/ 692903 h 693490"/>
                <a:gd name="connsiteX11" fmla="*/ 601266 w 601428"/>
                <a:gd name="connsiteY11" fmla="*/ 594081 h 693490"/>
                <a:gd name="connsiteX12" fmla="*/ 375047 w 601428"/>
                <a:gd name="connsiteY12" fmla="*/ 415487 h 693490"/>
                <a:gd name="connsiteX13" fmla="*/ 489347 w 601428"/>
                <a:gd name="connsiteY13" fmla="*/ 254753 h 693490"/>
                <a:gd name="connsiteX14" fmla="*/ 363141 w 601428"/>
                <a:gd name="connsiteY14" fmla="*/ 132118 h 693490"/>
                <a:gd name="connsiteX15" fmla="*/ 506017 w 601428"/>
                <a:gd name="connsiteY15" fmla="*/ 122593 h 693490"/>
                <a:gd name="connsiteX0" fmla="*/ 506017 w 601428"/>
                <a:gd name="connsiteY0" fmla="*/ 120696 h 691593"/>
                <a:gd name="connsiteX1" fmla="*/ 384573 w 601428"/>
                <a:gd name="connsiteY1" fmla="*/ 7587 h 691593"/>
                <a:gd name="connsiteX2" fmla="*/ 198835 w 601428"/>
                <a:gd name="connsiteY2" fmla="*/ 24257 h 691593"/>
                <a:gd name="connsiteX3" fmla="*/ 0 w 601428"/>
                <a:gd name="connsiteY3" fmla="*/ 136174 h 691593"/>
                <a:gd name="connsiteX4" fmla="*/ 73819 w 601428"/>
                <a:gd name="connsiteY4" fmla="*/ 288574 h 691593"/>
                <a:gd name="connsiteX5" fmla="*/ 284559 w 601428"/>
                <a:gd name="connsiteY5" fmla="*/ 256428 h 691593"/>
                <a:gd name="connsiteX6" fmla="*/ 151210 w 601428"/>
                <a:gd name="connsiteY6" fmla="*/ 367155 h 691593"/>
                <a:gd name="connsiteX7" fmla="*/ 202407 w 601428"/>
                <a:gd name="connsiteY7" fmla="*/ 493363 h 691593"/>
                <a:gd name="connsiteX8" fmla="*/ 361950 w 601428"/>
                <a:gd name="connsiteY8" fmla="*/ 544558 h 691593"/>
                <a:gd name="connsiteX9" fmla="*/ 176213 w 601428"/>
                <a:gd name="connsiteY9" fmla="*/ 629093 h 691593"/>
                <a:gd name="connsiteX10" fmla="*/ 407194 w 601428"/>
                <a:gd name="connsiteY10" fmla="*/ 691006 h 691593"/>
                <a:gd name="connsiteX11" fmla="*/ 601266 w 601428"/>
                <a:gd name="connsiteY11" fmla="*/ 592184 h 691593"/>
                <a:gd name="connsiteX12" fmla="*/ 375047 w 601428"/>
                <a:gd name="connsiteY12" fmla="*/ 413590 h 691593"/>
                <a:gd name="connsiteX13" fmla="*/ 489347 w 601428"/>
                <a:gd name="connsiteY13" fmla="*/ 252856 h 691593"/>
                <a:gd name="connsiteX14" fmla="*/ 363141 w 601428"/>
                <a:gd name="connsiteY14" fmla="*/ 130221 h 691593"/>
                <a:gd name="connsiteX15" fmla="*/ 506017 w 601428"/>
                <a:gd name="connsiteY15" fmla="*/ 120696 h 691593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73819 w 601428"/>
                <a:gd name="connsiteY4" fmla="*/ 28963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65485 w 601428"/>
                <a:gd name="connsiteY4" fmla="*/ 23248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1428" h="692650">
                  <a:moveTo>
                    <a:pt x="506017" y="121753"/>
                  </a:moveTo>
                  <a:cubicBezTo>
                    <a:pt x="509589" y="101314"/>
                    <a:pt x="459583" y="27098"/>
                    <a:pt x="384573" y="8644"/>
                  </a:cubicBezTo>
                  <a:cubicBezTo>
                    <a:pt x="309563" y="-9810"/>
                    <a:pt x="262930" y="3883"/>
                    <a:pt x="198835" y="25314"/>
                  </a:cubicBezTo>
                  <a:cubicBezTo>
                    <a:pt x="134740" y="46745"/>
                    <a:pt x="34330" y="87225"/>
                    <a:pt x="0" y="137231"/>
                  </a:cubicBezTo>
                  <a:cubicBezTo>
                    <a:pt x="22820" y="175330"/>
                    <a:pt x="9213" y="150312"/>
                    <a:pt x="46435" y="201524"/>
                  </a:cubicBezTo>
                  <a:cubicBezTo>
                    <a:pt x="122834" y="210057"/>
                    <a:pt x="227608" y="223155"/>
                    <a:pt x="259556" y="255104"/>
                  </a:cubicBezTo>
                  <a:cubicBezTo>
                    <a:pt x="283170" y="329915"/>
                    <a:pt x="162918" y="325945"/>
                    <a:pt x="151210" y="368212"/>
                  </a:cubicBezTo>
                  <a:cubicBezTo>
                    <a:pt x="174030" y="409289"/>
                    <a:pt x="178794" y="445208"/>
                    <a:pt x="202407" y="494420"/>
                  </a:cubicBezTo>
                  <a:cubicBezTo>
                    <a:pt x="234355" y="521011"/>
                    <a:pt x="347266" y="503943"/>
                    <a:pt x="361950" y="545615"/>
                  </a:cubicBezTo>
                  <a:cubicBezTo>
                    <a:pt x="376634" y="587287"/>
                    <a:pt x="256778" y="605742"/>
                    <a:pt x="176213" y="630150"/>
                  </a:cubicBezTo>
                  <a:cubicBezTo>
                    <a:pt x="183754" y="654558"/>
                    <a:pt x="336352" y="698215"/>
                    <a:pt x="407194" y="692063"/>
                  </a:cubicBezTo>
                  <a:cubicBezTo>
                    <a:pt x="478036" y="685912"/>
                    <a:pt x="606624" y="639477"/>
                    <a:pt x="601266" y="593241"/>
                  </a:cubicBezTo>
                  <a:cubicBezTo>
                    <a:pt x="587574" y="475567"/>
                    <a:pt x="423466" y="471202"/>
                    <a:pt x="375047" y="414647"/>
                  </a:cubicBezTo>
                  <a:cubicBezTo>
                    <a:pt x="377230" y="380317"/>
                    <a:pt x="491331" y="301141"/>
                    <a:pt x="489347" y="253913"/>
                  </a:cubicBezTo>
                  <a:cubicBezTo>
                    <a:pt x="487363" y="206685"/>
                    <a:pt x="360363" y="153305"/>
                    <a:pt x="363141" y="131278"/>
                  </a:cubicBezTo>
                  <a:cubicBezTo>
                    <a:pt x="365919" y="109251"/>
                    <a:pt x="502445" y="142192"/>
                    <a:pt x="506017" y="121753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xmlns="" id="{868EC90A-0B17-43A6-9AEE-E5401BDA0C02}"/>
                </a:ext>
              </a:extLst>
            </p:cNvPr>
            <p:cNvSpPr/>
            <p:nvPr/>
          </p:nvSpPr>
          <p:spPr>
            <a:xfrm>
              <a:off x="9965255" y="3739119"/>
              <a:ext cx="432419" cy="848438"/>
            </a:xfrm>
            <a:custGeom>
              <a:avLst/>
              <a:gdLst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3389 w 473488"/>
                <a:gd name="connsiteY3" fmla="*/ 314281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36314 h 858330"/>
                <a:gd name="connsiteX1" fmla="*/ 52674 w 473488"/>
                <a:gd name="connsiteY1" fmla="*/ 41076 h 858330"/>
                <a:gd name="connsiteX2" fmla="*/ 63389 w 473488"/>
                <a:gd name="connsiteY2" fmla="*/ 298251 h 858330"/>
                <a:gd name="connsiteX3" fmla="*/ 212218 w 473488"/>
                <a:gd name="connsiteY3" fmla="*/ 276820 h 858330"/>
                <a:gd name="connsiteX4" fmla="*/ 268177 w 473488"/>
                <a:gd name="connsiteY4" fmla="*/ 575667 h 858330"/>
                <a:gd name="connsiteX5" fmla="*/ 19336 w 473488"/>
                <a:gd name="connsiteY5" fmla="*/ 661392 h 858330"/>
                <a:gd name="connsiteX6" fmla="*/ 44340 w 473488"/>
                <a:gd name="connsiteY6" fmla="*/ 823317 h 858330"/>
                <a:gd name="connsiteX7" fmla="*/ 265796 w 473488"/>
                <a:gd name="connsiteY7" fmla="*/ 853083 h 858330"/>
                <a:gd name="connsiteX8" fmla="*/ 251508 w 473488"/>
                <a:gd name="connsiteY8" fmla="*/ 747117 h 858330"/>
                <a:gd name="connsiteX9" fmla="*/ 468202 w 473488"/>
                <a:gd name="connsiteY9" fmla="*/ 698301 h 858330"/>
                <a:gd name="connsiteX10" fmla="*/ 406290 w 473488"/>
                <a:gd name="connsiteY10" fmla="*/ 389929 h 858330"/>
                <a:gd name="connsiteX11" fmla="*/ 427721 w 473488"/>
                <a:gd name="connsiteY11" fmla="*/ 36314 h 858330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76486 w 473268"/>
                <a:gd name="connsiteY2" fmla="*/ 290032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4440 w 461178"/>
                <a:gd name="connsiteY0" fmla="*/ 40001 h 853092"/>
                <a:gd name="connsiteX1" fmla="*/ 40584 w 461178"/>
                <a:gd name="connsiteY1" fmla="*/ 35238 h 853092"/>
                <a:gd name="connsiteX2" fmla="*/ 64396 w 461178"/>
                <a:gd name="connsiteY2" fmla="*/ 290032 h 853092"/>
                <a:gd name="connsiteX3" fmla="*/ 204891 w 461178"/>
                <a:gd name="connsiteY3" fmla="*/ 276935 h 853092"/>
                <a:gd name="connsiteX4" fmla="*/ 252515 w 461178"/>
                <a:gd name="connsiteY4" fmla="*/ 590069 h 853092"/>
                <a:gd name="connsiteX5" fmla="*/ 17962 w 461178"/>
                <a:gd name="connsiteY5" fmla="*/ 635313 h 853092"/>
                <a:gd name="connsiteX6" fmla="*/ 45347 w 461178"/>
                <a:gd name="connsiteY6" fmla="*/ 817479 h 853092"/>
                <a:gd name="connsiteX7" fmla="*/ 253706 w 461178"/>
                <a:gd name="connsiteY7" fmla="*/ 847245 h 853092"/>
                <a:gd name="connsiteX8" fmla="*/ 239418 w 461178"/>
                <a:gd name="connsiteY8" fmla="*/ 741279 h 853092"/>
                <a:gd name="connsiteX9" fmla="*/ 456112 w 461178"/>
                <a:gd name="connsiteY9" fmla="*/ 692463 h 853092"/>
                <a:gd name="connsiteX10" fmla="*/ 394200 w 461178"/>
                <a:gd name="connsiteY10" fmla="*/ 384091 h 853092"/>
                <a:gd name="connsiteX11" fmla="*/ 414440 w 461178"/>
                <a:gd name="connsiteY11" fmla="*/ 40001 h 853092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394053 w 440791"/>
                <a:gd name="connsiteY0" fmla="*/ 40001 h 853017"/>
                <a:gd name="connsiteX1" fmla="*/ 20197 w 440791"/>
                <a:gd name="connsiteY1" fmla="*/ 35238 h 853017"/>
                <a:gd name="connsiteX2" fmla="*/ 44009 w 440791"/>
                <a:gd name="connsiteY2" fmla="*/ 290032 h 853017"/>
                <a:gd name="connsiteX3" fmla="*/ 184504 w 440791"/>
                <a:gd name="connsiteY3" fmla="*/ 276935 h 853017"/>
                <a:gd name="connsiteX4" fmla="*/ 211887 w 440791"/>
                <a:gd name="connsiteY4" fmla="*/ 593640 h 853017"/>
                <a:gd name="connsiteX5" fmla="*/ 16625 w 440791"/>
                <a:gd name="connsiteY5" fmla="*/ 637694 h 853017"/>
                <a:gd name="connsiteX6" fmla="*/ 24960 w 440791"/>
                <a:gd name="connsiteY6" fmla="*/ 817479 h 853017"/>
                <a:gd name="connsiteX7" fmla="*/ 233319 w 440791"/>
                <a:gd name="connsiteY7" fmla="*/ 847245 h 853017"/>
                <a:gd name="connsiteX8" fmla="*/ 219031 w 440791"/>
                <a:gd name="connsiteY8" fmla="*/ 741279 h 853017"/>
                <a:gd name="connsiteX9" fmla="*/ 435725 w 440791"/>
                <a:gd name="connsiteY9" fmla="*/ 692463 h 853017"/>
                <a:gd name="connsiteX10" fmla="*/ 373813 w 440791"/>
                <a:gd name="connsiteY10" fmla="*/ 384091 h 853017"/>
                <a:gd name="connsiteX11" fmla="*/ 394053 w 440791"/>
                <a:gd name="connsiteY11" fmla="*/ 40001 h 853017"/>
                <a:gd name="connsiteX0" fmla="*/ 383104 w 429842"/>
                <a:gd name="connsiteY0" fmla="*/ 40001 h 853017"/>
                <a:gd name="connsiteX1" fmla="*/ 9248 w 429842"/>
                <a:gd name="connsiteY1" fmla="*/ 35238 h 853017"/>
                <a:gd name="connsiteX2" fmla="*/ 33060 w 429842"/>
                <a:gd name="connsiteY2" fmla="*/ 290032 h 853017"/>
                <a:gd name="connsiteX3" fmla="*/ 173555 w 429842"/>
                <a:gd name="connsiteY3" fmla="*/ 276935 h 853017"/>
                <a:gd name="connsiteX4" fmla="*/ 200938 w 429842"/>
                <a:gd name="connsiteY4" fmla="*/ 593640 h 853017"/>
                <a:gd name="connsiteX5" fmla="*/ 5676 w 429842"/>
                <a:gd name="connsiteY5" fmla="*/ 637694 h 853017"/>
                <a:gd name="connsiteX6" fmla="*/ 14011 w 429842"/>
                <a:gd name="connsiteY6" fmla="*/ 817479 h 853017"/>
                <a:gd name="connsiteX7" fmla="*/ 222370 w 429842"/>
                <a:gd name="connsiteY7" fmla="*/ 847245 h 853017"/>
                <a:gd name="connsiteX8" fmla="*/ 208082 w 429842"/>
                <a:gd name="connsiteY8" fmla="*/ 741279 h 853017"/>
                <a:gd name="connsiteX9" fmla="*/ 424776 w 429842"/>
                <a:gd name="connsiteY9" fmla="*/ 692463 h 853017"/>
                <a:gd name="connsiteX10" fmla="*/ 362864 w 429842"/>
                <a:gd name="connsiteY10" fmla="*/ 384091 h 853017"/>
                <a:gd name="connsiteX11" fmla="*/ 383104 w 429842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73392 w 429679"/>
                <a:gd name="connsiteY3" fmla="*/ 2769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65068 w 429679"/>
                <a:gd name="connsiteY4" fmla="*/ 629358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1726 w 428464"/>
                <a:gd name="connsiteY0" fmla="*/ 40001 h 853017"/>
                <a:gd name="connsiteX1" fmla="*/ 7870 w 428464"/>
                <a:gd name="connsiteY1" fmla="*/ 35238 h 853017"/>
                <a:gd name="connsiteX2" fmla="*/ 38826 w 428464"/>
                <a:gd name="connsiteY2" fmla="*/ 237645 h 853017"/>
                <a:gd name="connsiteX3" fmla="*/ 184084 w 428464"/>
                <a:gd name="connsiteY3" fmla="*/ 200735 h 853017"/>
                <a:gd name="connsiteX4" fmla="*/ 263853 w 428464"/>
                <a:gd name="connsiteY4" fmla="*/ 629358 h 853017"/>
                <a:gd name="connsiteX5" fmla="*/ 49541 w 428464"/>
                <a:gd name="connsiteY5" fmla="*/ 659125 h 853017"/>
                <a:gd name="connsiteX6" fmla="*/ 12633 w 428464"/>
                <a:gd name="connsiteY6" fmla="*/ 817479 h 853017"/>
                <a:gd name="connsiteX7" fmla="*/ 220992 w 428464"/>
                <a:gd name="connsiteY7" fmla="*/ 847245 h 853017"/>
                <a:gd name="connsiteX8" fmla="*/ 206704 w 428464"/>
                <a:gd name="connsiteY8" fmla="*/ 741279 h 853017"/>
                <a:gd name="connsiteX9" fmla="*/ 423398 w 428464"/>
                <a:gd name="connsiteY9" fmla="*/ 692463 h 853017"/>
                <a:gd name="connsiteX10" fmla="*/ 361486 w 428464"/>
                <a:gd name="connsiteY10" fmla="*/ 384091 h 853017"/>
                <a:gd name="connsiteX11" fmla="*/ 381726 w 428464"/>
                <a:gd name="connsiteY11" fmla="*/ 40001 h 853017"/>
                <a:gd name="connsiteX0" fmla="*/ 381726 w 428464"/>
                <a:gd name="connsiteY0" fmla="*/ 40001 h 859683"/>
                <a:gd name="connsiteX1" fmla="*/ 7870 w 428464"/>
                <a:gd name="connsiteY1" fmla="*/ 35238 h 859683"/>
                <a:gd name="connsiteX2" fmla="*/ 38826 w 428464"/>
                <a:gd name="connsiteY2" fmla="*/ 237645 h 859683"/>
                <a:gd name="connsiteX3" fmla="*/ 184084 w 428464"/>
                <a:gd name="connsiteY3" fmla="*/ 200735 h 859683"/>
                <a:gd name="connsiteX4" fmla="*/ 263853 w 428464"/>
                <a:gd name="connsiteY4" fmla="*/ 629358 h 859683"/>
                <a:gd name="connsiteX5" fmla="*/ 49541 w 428464"/>
                <a:gd name="connsiteY5" fmla="*/ 659125 h 859683"/>
                <a:gd name="connsiteX6" fmla="*/ 65021 w 428464"/>
                <a:gd name="connsiteY6" fmla="*/ 834148 h 859683"/>
                <a:gd name="connsiteX7" fmla="*/ 220992 w 428464"/>
                <a:gd name="connsiteY7" fmla="*/ 847245 h 859683"/>
                <a:gd name="connsiteX8" fmla="*/ 206704 w 428464"/>
                <a:gd name="connsiteY8" fmla="*/ 741279 h 859683"/>
                <a:gd name="connsiteX9" fmla="*/ 423398 w 428464"/>
                <a:gd name="connsiteY9" fmla="*/ 692463 h 859683"/>
                <a:gd name="connsiteX10" fmla="*/ 361486 w 428464"/>
                <a:gd name="connsiteY10" fmla="*/ 384091 h 859683"/>
                <a:gd name="connsiteX11" fmla="*/ 381726 w 428464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6353"/>
                <a:gd name="connsiteX1" fmla="*/ 11825 w 432419"/>
                <a:gd name="connsiteY1" fmla="*/ 35238 h 856353"/>
                <a:gd name="connsiteX2" fmla="*/ 26112 w 432419"/>
                <a:gd name="connsiteY2" fmla="*/ 198354 h 856353"/>
                <a:gd name="connsiteX3" fmla="*/ 188039 w 432419"/>
                <a:gd name="connsiteY3" fmla="*/ 200735 h 856353"/>
                <a:gd name="connsiteX4" fmla="*/ 267808 w 432419"/>
                <a:gd name="connsiteY4" fmla="*/ 629358 h 856353"/>
                <a:gd name="connsiteX5" fmla="*/ 53496 w 432419"/>
                <a:gd name="connsiteY5" fmla="*/ 659125 h 856353"/>
                <a:gd name="connsiteX6" fmla="*/ 68976 w 432419"/>
                <a:gd name="connsiteY6" fmla="*/ 827005 h 856353"/>
                <a:gd name="connsiteX7" fmla="*/ 224947 w 432419"/>
                <a:gd name="connsiteY7" fmla="*/ 847245 h 856353"/>
                <a:gd name="connsiteX8" fmla="*/ 210659 w 432419"/>
                <a:gd name="connsiteY8" fmla="*/ 741279 h 856353"/>
                <a:gd name="connsiteX9" fmla="*/ 427353 w 432419"/>
                <a:gd name="connsiteY9" fmla="*/ 692463 h 856353"/>
                <a:gd name="connsiteX10" fmla="*/ 365441 w 432419"/>
                <a:gd name="connsiteY10" fmla="*/ 384091 h 856353"/>
                <a:gd name="connsiteX11" fmla="*/ 385681 w 432419"/>
                <a:gd name="connsiteY11" fmla="*/ 40001 h 856353"/>
                <a:gd name="connsiteX0" fmla="*/ 385681 w 432419"/>
                <a:gd name="connsiteY0" fmla="*/ 40001 h 848438"/>
                <a:gd name="connsiteX1" fmla="*/ 11825 w 432419"/>
                <a:gd name="connsiteY1" fmla="*/ 35238 h 848438"/>
                <a:gd name="connsiteX2" fmla="*/ 26112 w 432419"/>
                <a:gd name="connsiteY2" fmla="*/ 198354 h 848438"/>
                <a:gd name="connsiteX3" fmla="*/ 188039 w 432419"/>
                <a:gd name="connsiteY3" fmla="*/ 200735 h 848438"/>
                <a:gd name="connsiteX4" fmla="*/ 267808 w 432419"/>
                <a:gd name="connsiteY4" fmla="*/ 629358 h 848438"/>
                <a:gd name="connsiteX5" fmla="*/ 53496 w 432419"/>
                <a:gd name="connsiteY5" fmla="*/ 659125 h 848438"/>
                <a:gd name="connsiteX6" fmla="*/ 68976 w 432419"/>
                <a:gd name="connsiteY6" fmla="*/ 827005 h 848438"/>
                <a:gd name="connsiteX7" fmla="*/ 224947 w 432419"/>
                <a:gd name="connsiteY7" fmla="*/ 847245 h 848438"/>
                <a:gd name="connsiteX8" fmla="*/ 210659 w 432419"/>
                <a:gd name="connsiteY8" fmla="*/ 741279 h 848438"/>
                <a:gd name="connsiteX9" fmla="*/ 427353 w 432419"/>
                <a:gd name="connsiteY9" fmla="*/ 692463 h 848438"/>
                <a:gd name="connsiteX10" fmla="*/ 365441 w 432419"/>
                <a:gd name="connsiteY10" fmla="*/ 384091 h 848438"/>
                <a:gd name="connsiteX11" fmla="*/ 385681 w 432419"/>
                <a:gd name="connsiteY11" fmla="*/ 40001 h 84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2419" h="848438">
                  <a:moveTo>
                    <a:pt x="385681" y="40001"/>
                  </a:moveTo>
                  <a:cubicBezTo>
                    <a:pt x="326745" y="-18141"/>
                    <a:pt x="72348" y="-6831"/>
                    <a:pt x="11825" y="35238"/>
                  </a:cubicBezTo>
                  <a:cubicBezTo>
                    <a:pt x="-9407" y="99929"/>
                    <a:pt x="-479" y="159063"/>
                    <a:pt x="26112" y="198354"/>
                  </a:cubicBezTo>
                  <a:cubicBezTo>
                    <a:pt x="130093" y="236454"/>
                    <a:pt x="137437" y="198950"/>
                    <a:pt x="188039" y="200735"/>
                  </a:cubicBezTo>
                  <a:cubicBezTo>
                    <a:pt x="206494" y="258480"/>
                    <a:pt x="261854" y="497397"/>
                    <a:pt x="267808" y="629358"/>
                  </a:cubicBezTo>
                  <a:cubicBezTo>
                    <a:pt x="182083" y="638684"/>
                    <a:pt x="142594" y="642655"/>
                    <a:pt x="53496" y="659125"/>
                  </a:cubicBezTo>
                  <a:cubicBezTo>
                    <a:pt x="41788" y="705361"/>
                    <a:pt x="57863" y="792080"/>
                    <a:pt x="68976" y="827005"/>
                  </a:cubicBezTo>
                  <a:cubicBezTo>
                    <a:pt x="105092" y="861930"/>
                    <a:pt x="160851" y="842483"/>
                    <a:pt x="224947" y="847245"/>
                  </a:cubicBezTo>
                  <a:cubicBezTo>
                    <a:pt x="252471" y="849290"/>
                    <a:pt x="176925" y="767076"/>
                    <a:pt x="210659" y="741279"/>
                  </a:cubicBezTo>
                  <a:cubicBezTo>
                    <a:pt x="244393" y="715482"/>
                    <a:pt x="401556" y="751994"/>
                    <a:pt x="427353" y="692463"/>
                  </a:cubicBezTo>
                  <a:cubicBezTo>
                    <a:pt x="453150" y="632932"/>
                    <a:pt x="372386" y="492835"/>
                    <a:pt x="365441" y="384091"/>
                  </a:cubicBezTo>
                  <a:cubicBezTo>
                    <a:pt x="358496" y="275347"/>
                    <a:pt x="401953" y="107271"/>
                    <a:pt x="385681" y="40001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xmlns="" id="{7AF7BCD7-3FFC-431B-A80B-47F841021629}"/>
                </a:ext>
              </a:extLst>
            </p:cNvPr>
            <p:cNvSpPr/>
            <p:nvPr/>
          </p:nvSpPr>
          <p:spPr bwMode="white">
            <a:xfrm>
              <a:off x="10049328" y="3775453"/>
              <a:ext cx="595692" cy="811791"/>
            </a:xfrm>
            <a:custGeom>
              <a:avLst/>
              <a:gdLst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82379 w 613374"/>
                <a:gd name="connsiteY10" fmla="*/ 1177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11" fmla="*/ 6179 w 613374"/>
                <a:gd name="connsiteY11" fmla="*/ 155849 h 792685"/>
                <a:gd name="connsiteX0" fmla="*/ 14666 w 621861"/>
                <a:gd name="connsiteY0" fmla="*/ 174014 h 810850"/>
                <a:gd name="connsiteX1" fmla="*/ 25382 w 621861"/>
                <a:gd name="connsiteY1" fmla="*/ 34712 h 810850"/>
                <a:gd name="connsiteX2" fmla="*/ 281366 w 621861"/>
                <a:gd name="connsiteY2" fmla="*/ 54952 h 810850"/>
                <a:gd name="connsiteX3" fmla="*/ 405191 w 621861"/>
                <a:gd name="connsiteY3" fmla="*/ 616927 h 810850"/>
                <a:gd name="connsiteX4" fmla="*/ 543303 w 621861"/>
                <a:gd name="connsiteY4" fmla="*/ 612164 h 810850"/>
                <a:gd name="connsiteX5" fmla="*/ 595691 w 621861"/>
                <a:gd name="connsiteY5" fmla="*/ 759802 h 810850"/>
                <a:gd name="connsiteX6" fmla="*/ 119441 w 621861"/>
                <a:gd name="connsiteY6" fmla="*/ 807427 h 810850"/>
                <a:gd name="connsiteX7" fmla="*/ 90866 w 621861"/>
                <a:gd name="connsiteY7" fmla="*/ 678839 h 810850"/>
                <a:gd name="connsiteX8" fmla="*/ 286128 w 621861"/>
                <a:gd name="connsiteY8" fmla="*/ 645502 h 810850"/>
                <a:gd name="connsiteX9" fmla="*/ 186116 w 621861"/>
                <a:gd name="connsiteY9" fmla="*/ 212114 h 810850"/>
                <a:gd name="connsiteX10" fmla="*/ 30541 w 621861"/>
                <a:gd name="connsiteY10" fmla="*/ 186714 h 810850"/>
                <a:gd name="connsiteX11" fmla="*/ 14666 w 621861"/>
                <a:gd name="connsiteY11" fmla="*/ 174014 h 810850"/>
                <a:gd name="connsiteX0" fmla="*/ 14666 w 621861"/>
                <a:gd name="connsiteY0" fmla="*/ 188934 h 825770"/>
                <a:gd name="connsiteX1" fmla="*/ 25382 w 621861"/>
                <a:gd name="connsiteY1" fmla="*/ 49632 h 825770"/>
                <a:gd name="connsiteX2" fmla="*/ 281366 w 621861"/>
                <a:gd name="connsiteY2" fmla="*/ 48441 h 825770"/>
                <a:gd name="connsiteX3" fmla="*/ 405191 w 621861"/>
                <a:gd name="connsiteY3" fmla="*/ 631847 h 825770"/>
                <a:gd name="connsiteX4" fmla="*/ 543303 w 621861"/>
                <a:gd name="connsiteY4" fmla="*/ 627084 h 825770"/>
                <a:gd name="connsiteX5" fmla="*/ 595691 w 621861"/>
                <a:gd name="connsiteY5" fmla="*/ 774722 h 825770"/>
                <a:gd name="connsiteX6" fmla="*/ 119441 w 621861"/>
                <a:gd name="connsiteY6" fmla="*/ 822347 h 825770"/>
                <a:gd name="connsiteX7" fmla="*/ 90866 w 621861"/>
                <a:gd name="connsiteY7" fmla="*/ 693759 h 825770"/>
                <a:gd name="connsiteX8" fmla="*/ 286128 w 621861"/>
                <a:gd name="connsiteY8" fmla="*/ 660422 h 825770"/>
                <a:gd name="connsiteX9" fmla="*/ 186116 w 621861"/>
                <a:gd name="connsiteY9" fmla="*/ 227034 h 825770"/>
                <a:gd name="connsiteX10" fmla="*/ 30541 w 621861"/>
                <a:gd name="connsiteY10" fmla="*/ 201634 h 825770"/>
                <a:gd name="connsiteX11" fmla="*/ 14666 w 621861"/>
                <a:gd name="connsiteY11" fmla="*/ 188934 h 825770"/>
                <a:gd name="connsiteX0" fmla="*/ 14666 w 621861"/>
                <a:gd name="connsiteY0" fmla="*/ 161670 h 798506"/>
                <a:gd name="connsiteX1" fmla="*/ 25382 w 621861"/>
                <a:gd name="connsiteY1" fmla="*/ 22368 h 798506"/>
                <a:gd name="connsiteX2" fmla="*/ 281366 w 621861"/>
                <a:gd name="connsiteY2" fmla="*/ 21177 h 798506"/>
                <a:gd name="connsiteX3" fmla="*/ 405191 w 621861"/>
                <a:gd name="connsiteY3" fmla="*/ 604583 h 798506"/>
                <a:gd name="connsiteX4" fmla="*/ 543303 w 621861"/>
                <a:gd name="connsiteY4" fmla="*/ 599820 h 798506"/>
                <a:gd name="connsiteX5" fmla="*/ 595691 w 621861"/>
                <a:gd name="connsiteY5" fmla="*/ 747458 h 798506"/>
                <a:gd name="connsiteX6" fmla="*/ 119441 w 621861"/>
                <a:gd name="connsiteY6" fmla="*/ 795083 h 798506"/>
                <a:gd name="connsiteX7" fmla="*/ 90866 w 621861"/>
                <a:gd name="connsiteY7" fmla="*/ 666495 h 798506"/>
                <a:gd name="connsiteX8" fmla="*/ 286128 w 621861"/>
                <a:gd name="connsiteY8" fmla="*/ 633158 h 798506"/>
                <a:gd name="connsiteX9" fmla="*/ 186116 w 621861"/>
                <a:gd name="connsiteY9" fmla="*/ 199770 h 798506"/>
                <a:gd name="connsiteX10" fmla="*/ 30541 w 621861"/>
                <a:gd name="connsiteY10" fmla="*/ 174370 h 798506"/>
                <a:gd name="connsiteX11" fmla="*/ 14666 w 621861"/>
                <a:gd name="connsiteY11" fmla="*/ 161670 h 798506"/>
                <a:gd name="connsiteX0" fmla="*/ 14666 w 621861"/>
                <a:gd name="connsiteY0" fmla="*/ 159427 h 796263"/>
                <a:gd name="connsiteX1" fmla="*/ 25382 w 621861"/>
                <a:gd name="connsiteY1" fmla="*/ 20125 h 796263"/>
                <a:gd name="connsiteX2" fmla="*/ 281366 w 621861"/>
                <a:gd name="connsiteY2" fmla="*/ 18934 h 796263"/>
                <a:gd name="connsiteX3" fmla="*/ 405191 w 621861"/>
                <a:gd name="connsiteY3" fmla="*/ 602340 h 796263"/>
                <a:gd name="connsiteX4" fmla="*/ 543303 w 621861"/>
                <a:gd name="connsiteY4" fmla="*/ 597577 h 796263"/>
                <a:gd name="connsiteX5" fmla="*/ 595691 w 621861"/>
                <a:gd name="connsiteY5" fmla="*/ 745215 h 796263"/>
                <a:gd name="connsiteX6" fmla="*/ 119441 w 621861"/>
                <a:gd name="connsiteY6" fmla="*/ 792840 h 796263"/>
                <a:gd name="connsiteX7" fmla="*/ 90866 w 621861"/>
                <a:gd name="connsiteY7" fmla="*/ 664252 h 796263"/>
                <a:gd name="connsiteX8" fmla="*/ 286128 w 621861"/>
                <a:gd name="connsiteY8" fmla="*/ 630915 h 796263"/>
                <a:gd name="connsiteX9" fmla="*/ 186116 w 621861"/>
                <a:gd name="connsiteY9" fmla="*/ 197527 h 796263"/>
                <a:gd name="connsiteX10" fmla="*/ 30541 w 621861"/>
                <a:gd name="connsiteY10" fmla="*/ 172127 h 796263"/>
                <a:gd name="connsiteX11" fmla="*/ 14666 w 621861"/>
                <a:gd name="connsiteY11" fmla="*/ 159427 h 796263"/>
                <a:gd name="connsiteX0" fmla="*/ 14666 w 621861"/>
                <a:gd name="connsiteY0" fmla="*/ 174171 h 811007"/>
                <a:gd name="connsiteX1" fmla="*/ 25382 w 621861"/>
                <a:gd name="connsiteY1" fmla="*/ 34869 h 811007"/>
                <a:gd name="connsiteX2" fmla="*/ 299225 w 621861"/>
                <a:gd name="connsiteY2" fmla="*/ 13437 h 811007"/>
                <a:gd name="connsiteX3" fmla="*/ 405191 w 621861"/>
                <a:gd name="connsiteY3" fmla="*/ 617084 h 811007"/>
                <a:gd name="connsiteX4" fmla="*/ 543303 w 621861"/>
                <a:gd name="connsiteY4" fmla="*/ 612321 h 811007"/>
                <a:gd name="connsiteX5" fmla="*/ 595691 w 621861"/>
                <a:gd name="connsiteY5" fmla="*/ 759959 h 811007"/>
                <a:gd name="connsiteX6" fmla="*/ 119441 w 621861"/>
                <a:gd name="connsiteY6" fmla="*/ 807584 h 811007"/>
                <a:gd name="connsiteX7" fmla="*/ 90866 w 621861"/>
                <a:gd name="connsiteY7" fmla="*/ 678996 h 811007"/>
                <a:gd name="connsiteX8" fmla="*/ 286128 w 621861"/>
                <a:gd name="connsiteY8" fmla="*/ 645659 h 811007"/>
                <a:gd name="connsiteX9" fmla="*/ 186116 w 621861"/>
                <a:gd name="connsiteY9" fmla="*/ 212271 h 811007"/>
                <a:gd name="connsiteX10" fmla="*/ 30541 w 621861"/>
                <a:gd name="connsiteY10" fmla="*/ 186871 h 811007"/>
                <a:gd name="connsiteX11" fmla="*/ 14666 w 621861"/>
                <a:gd name="connsiteY11" fmla="*/ 174171 h 811007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86116 w 621861"/>
                <a:gd name="connsiteY9" fmla="*/ 206075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38503 w 621861"/>
                <a:gd name="connsiteY8" fmla="*/ 62041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5692" h="811791">
                  <a:moveTo>
                    <a:pt x="14666" y="167975"/>
                  </a:moveTo>
                  <a:cubicBezTo>
                    <a:pt x="6728" y="132653"/>
                    <a:pt x="-19068" y="52089"/>
                    <a:pt x="25382" y="28673"/>
                  </a:cubicBezTo>
                  <a:cubicBezTo>
                    <a:pt x="125791" y="12401"/>
                    <a:pt x="189489" y="-12405"/>
                    <a:pt x="299225" y="7241"/>
                  </a:cubicBezTo>
                  <a:cubicBezTo>
                    <a:pt x="362526" y="104277"/>
                    <a:pt x="364511" y="511074"/>
                    <a:pt x="405191" y="610888"/>
                  </a:cubicBezTo>
                  <a:cubicBezTo>
                    <a:pt x="458968" y="617833"/>
                    <a:pt x="492503" y="602554"/>
                    <a:pt x="543303" y="606125"/>
                  </a:cubicBezTo>
                  <a:cubicBezTo>
                    <a:pt x="575053" y="639462"/>
                    <a:pt x="595889" y="678357"/>
                    <a:pt x="595691" y="753763"/>
                  </a:cubicBezTo>
                  <a:cubicBezTo>
                    <a:pt x="525246" y="787497"/>
                    <a:pt x="209333" y="822820"/>
                    <a:pt x="120631" y="808532"/>
                  </a:cubicBezTo>
                  <a:cubicBezTo>
                    <a:pt x="85507" y="766859"/>
                    <a:pt x="67054" y="715860"/>
                    <a:pt x="63482" y="668037"/>
                  </a:cubicBezTo>
                  <a:cubicBezTo>
                    <a:pt x="112297" y="646408"/>
                    <a:pt x="189886" y="653155"/>
                    <a:pt x="248028" y="635891"/>
                  </a:cubicBezTo>
                  <a:cubicBezTo>
                    <a:pt x="264498" y="551952"/>
                    <a:pt x="194847" y="249334"/>
                    <a:pt x="162303" y="164403"/>
                  </a:cubicBezTo>
                  <a:cubicBezTo>
                    <a:pt x="117853" y="155672"/>
                    <a:pt x="61894" y="176309"/>
                    <a:pt x="30541" y="180675"/>
                  </a:cubicBezTo>
                  <a:lnTo>
                    <a:pt x="14666" y="167975"/>
                  </a:lnTo>
                  <a:close/>
                </a:path>
              </a:pathLst>
            </a:custGeom>
            <a:blipFill dpi="0" rotWithShape="0">
              <a:blip r:embed="rId19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xmlns="" id="{5EDEAF4D-7016-4E23-89E1-0D718AA7D333}"/>
                </a:ext>
              </a:extLst>
            </p:cNvPr>
            <p:cNvSpPr/>
            <p:nvPr/>
          </p:nvSpPr>
          <p:spPr>
            <a:xfrm>
              <a:off x="10651114" y="3754869"/>
              <a:ext cx="524921" cy="765171"/>
            </a:xfrm>
            <a:custGeom>
              <a:avLst/>
              <a:gdLst>
                <a:gd name="connsiteX0" fmla="*/ 10 w 549911"/>
                <a:gd name="connsiteY0" fmla="*/ 374036 h 785746"/>
                <a:gd name="connsiteX1" fmla="*/ 121454 w 549911"/>
                <a:gd name="connsiteY1" fmla="*/ 369273 h 785746"/>
                <a:gd name="connsiteX2" fmla="*/ 142885 w 549911"/>
                <a:gd name="connsiteY2" fmla="*/ 281167 h 785746"/>
                <a:gd name="connsiteX3" fmla="*/ 195272 w 549911"/>
                <a:gd name="connsiteY3" fmla="*/ 200205 h 785746"/>
                <a:gd name="connsiteX4" fmla="*/ 259566 w 549911"/>
                <a:gd name="connsiteY4" fmla="*/ 247830 h 785746"/>
                <a:gd name="connsiteX5" fmla="*/ 226229 w 549911"/>
                <a:gd name="connsiteY5" fmla="*/ 438330 h 785746"/>
                <a:gd name="connsiteX6" fmla="*/ 102404 w 549911"/>
                <a:gd name="connsiteY6" fmla="*/ 650261 h 785746"/>
                <a:gd name="connsiteX7" fmla="*/ 161935 w 549911"/>
                <a:gd name="connsiteY7" fmla="*/ 783611 h 785746"/>
                <a:gd name="connsiteX8" fmla="*/ 519122 w 549911"/>
                <a:gd name="connsiteY8" fmla="*/ 724080 h 785746"/>
                <a:gd name="connsiteX9" fmla="*/ 502454 w 549911"/>
                <a:gd name="connsiteY9" fmla="*/ 614542 h 785746"/>
                <a:gd name="connsiteX10" fmla="*/ 266710 w 549911"/>
                <a:gd name="connsiteY10" fmla="*/ 643117 h 785746"/>
                <a:gd name="connsiteX11" fmla="*/ 285760 w 549911"/>
                <a:gd name="connsiteY11" fmla="*/ 531198 h 785746"/>
                <a:gd name="connsiteX12" fmla="*/ 383391 w 549911"/>
                <a:gd name="connsiteY12" fmla="*/ 304980 h 785746"/>
                <a:gd name="connsiteX13" fmla="*/ 390535 w 549911"/>
                <a:gd name="connsiteY13" fmla="*/ 104955 h 785746"/>
                <a:gd name="connsiteX14" fmla="*/ 271472 w 549911"/>
                <a:gd name="connsiteY14" fmla="*/ 9705 h 785746"/>
                <a:gd name="connsiteX15" fmla="*/ 128597 w 549911"/>
                <a:gd name="connsiteY15" fmla="*/ 43042 h 785746"/>
                <a:gd name="connsiteX16" fmla="*/ 10 w 549911"/>
                <a:gd name="connsiteY16" fmla="*/ 374036 h 785746"/>
                <a:gd name="connsiteX0" fmla="*/ 941 w 550842"/>
                <a:gd name="connsiteY0" fmla="*/ 367060 h 778770"/>
                <a:gd name="connsiteX1" fmla="*/ 122385 w 550842"/>
                <a:gd name="connsiteY1" fmla="*/ 362297 h 778770"/>
                <a:gd name="connsiteX2" fmla="*/ 143816 w 550842"/>
                <a:gd name="connsiteY2" fmla="*/ 274191 h 778770"/>
                <a:gd name="connsiteX3" fmla="*/ 196203 w 550842"/>
                <a:gd name="connsiteY3" fmla="*/ 193229 h 778770"/>
                <a:gd name="connsiteX4" fmla="*/ 260497 w 550842"/>
                <a:gd name="connsiteY4" fmla="*/ 240854 h 778770"/>
                <a:gd name="connsiteX5" fmla="*/ 227160 w 550842"/>
                <a:gd name="connsiteY5" fmla="*/ 431354 h 778770"/>
                <a:gd name="connsiteX6" fmla="*/ 103335 w 550842"/>
                <a:gd name="connsiteY6" fmla="*/ 643285 h 778770"/>
                <a:gd name="connsiteX7" fmla="*/ 162866 w 550842"/>
                <a:gd name="connsiteY7" fmla="*/ 776635 h 778770"/>
                <a:gd name="connsiteX8" fmla="*/ 520053 w 550842"/>
                <a:gd name="connsiteY8" fmla="*/ 717104 h 778770"/>
                <a:gd name="connsiteX9" fmla="*/ 503385 w 550842"/>
                <a:gd name="connsiteY9" fmla="*/ 607566 h 778770"/>
                <a:gd name="connsiteX10" fmla="*/ 267641 w 550842"/>
                <a:gd name="connsiteY10" fmla="*/ 636141 h 778770"/>
                <a:gd name="connsiteX11" fmla="*/ 286691 w 550842"/>
                <a:gd name="connsiteY11" fmla="*/ 524222 h 778770"/>
                <a:gd name="connsiteX12" fmla="*/ 384322 w 550842"/>
                <a:gd name="connsiteY12" fmla="*/ 298004 h 778770"/>
                <a:gd name="connsiteX13" fmla="*/ 391466 w 550842"/>
                <a:gd name="connsiteY13" fmla="*/ 97979 h 778770"/>
                <a:gd name="connsiteX14" fmla="*/ 272403 w 550842"/>
                <a:gd name="connsiteY14" fmla="*/ 2729 h 778770"/>
                <a:gd name="connsiteX15" fmla="*/ 77141 w 550842"/>
                <a:gd name="connsiteY15" fmla="*/ 69404 h 778770"/>
                <a:gd name="connsiteX16" fmla="*/ 941 w 550842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45659 w 552685"/>
                <a:gd name="connsiteY2" fmla="*/ 274191 h 778770"/>
                <a:gd name="connsiteX3" fmla="*/ 198046 w 552685"/>
                <a:gd name="connsiteY3" fmla="*/ 193229 h 778770"/>
                <a:gd name="connsiteX4" fmla="*/ 262340 w 552685"/>
                <a:gd name="connsiteY4" fmla="*/ 240854 h 778770"/>
                <a:gd name="connsiteX5" fmla="*/ 229003 w 552685"/>
                <a:gd name="connsiteY5" fmla="*/ 431354 h 778770"/>
                <a:gd name="connsiteX6" fmla="*/ 105178 w 552685"/>
                <a:gd name="connsiteY6" fmla="*/ 643285 h 778770"/>
                <a:gd name="connsiteX7" fmla="*/ 164709 w 552685"/>
                <a:gd name="connsiteY7" fmla="*/ 776635 h 778770"/>
                <a:gd name="connsiteX8" fmla="*/ 521896 w 552685"/>
                <a:gd name="connsiteY8" fmla="*/ 717104 h 778770"/>
                <a:gd name="connsiteX9" fmla="*/ 505228 w 552685"/>
                <a:gd name="connsiteY9" fmla="*/ 607566 h 778770"/>
                <a:gd name="connsiteX10" fmla="*/ 269484 w 552685"/>
                <a:gd name="connsiteY10" fmla="*/ 636141 h 778770"/>
                <a:gd name="connsiteX11" fmla="*/ 288534 w 552685"/>
                <a:gd name="connsiteY11" fmla="*/ 524222 h 778770"/>
                <a:gd name="connsiteX12" fmla="*/ 386165 w 552685"/>
                <a:gd name="connsiteY12" fmla="*/ 298004 h 778770"/>
                <a:gd name="connsiteX13" fmla="*/ 393309 w 552685"/>
                <a:gd name="connsiteY13" fmla="*/ 97979 h 778770"/>
                <a:gd name="connsiteX14" fmla="*/ 274246 w 552685"/>
                <a:gd name="connsiteY14" fmla="*/ 2729 h 778770"/>
                <a:gd name="connsiteX15" fmla="*/ 78984 w 552685"/>
                <a:gd name="connsiteY15" fmla="*/ 69404 h 778770"/>
                <a:gd name="connsiteX16" fmla="*/ 2784 w 552685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55 w 553847"/>
                <a:gd name="connsiteY0" fmla="*/ 362388 h 778861"/>
                <a:gd name="connsiteX1" fmla="*/ 125390 w 553847"/>
                <a:gd name="connsiteY1" fmla="*/ 362388 h 778861"/>
                <a:gd name="connsiteX2" fmla="*/ 233736 w 553847"/>
                <a:gd name="connsiteY2" fmla="*/ 201654 h 778861"/>
                <a:gd name="connsiteX3" fmla="*/ 214687 w 553847"/>
                <a:gd name="connsiteY3" fmla="*/ 431445 h 778861"/>
                <a:gd name="connsiteX4" fmla="*/ 106340 w 553847"/>
                <a:gd name="connsiteY4" fmla="*/ 643376 h 778861"/>
                <a:gd name="connsiteX5" fmla="*/ 165871 w 553847"/>
                <a:gd name="connsiteY5" fmla="*/ 776726 h 778861"/>
                <a:gd name="connsiteX6" fmla="*/ 523058 w 553847"/>
                <a:gd name="connsiteY6" fmla="*/ 717195 h 778861"/>
                <a:gd name="connsiteX7" fmla="*/ 506390 w 553847"/>
                <a:gd name="connsiteY7" fmla="*/ 607657 h 778861"/>
                <a:gd name="connsiteX8" fmla="*/ 270646 w 553847"/>
                <a:gd name="connsiteY8" fmla="*/ 636232 h 778861"/>
                <a:gd name="connsiteX9" fmla="*/ 289696 w 553847"/>
                <a:gd name="connsiteY9" fmla="*/ 524313 h 778861"/>
                <a:gd name="connsiteX10" fmla="*/ 387327 w 553847"/>
                <a:gd name="connsiteY10" fmla="*/ 298095 h 778861"/>
                <a:gd name="connsiteX11" fmla="*/ 394471 w 553847"/>
                <a:gd name="connsiteY11" fmla="*/ 98070 h 778861"/>
                <a:gd name="connsiteX12" fmla="*/ 275408 w 553847"/>
                <a:gd name="connsiteY12" fmla="*/ 2820 h 778861"/>
                <a:gd name="connsiteX13" fmla="*/ 80146 w 553847"/>
                <a:gd name="connsiteY13" fmla="*/ 69495 h 778861"/>
                <a:gd name="connsiteX14" fmla="*/ 2755 w 553847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365"/>
                <a:gd name="connsiteY0" fmla="*/ 362388 h 765171"/>
                <a:gd name="connsiteX1" fmla="*/ 122490 w 555365"/>
                <a:gd name="connsiteY1" fmla="*/ 362388 h 765171"/>
                <a:gd name="connsiteX2" fmla="*/ 235599 w 555365"/>
                <a:gd name="connsiteY2" fmla="*/ 201654 h 765171"/>
                <a:gd name="connsiteX3" fmla="*/ 208215 w 555365"/>
                <a:gd name="connsiteY3" fmla="*/ 430254 h 765171"/>
                <a:gd name="connsiteX4" fmla="*/ 108203 w 555365"/>
                <a:gd name="connsiteY4" fmla="*/ 643376 h 765171"/>
                <a:gd name="connsiteX5" fmla="*/ 172496 w 555365"/>
                <a:gd name="connsiteY5" fmla="*/ 762439 h 765171"/>
                <a:gd name="connsiteX6" fmla="*/ 524921 w 555365"/>
                <a:gd name="connsiteY6" fmla="*/ 717195 h 765171"/>
                <a:gd name="connsiteX7" fmla="*/ 508253 w 555365"/>
                <a:gd name="connsiteY7" fmla="*/ 607657 h 765171"/>
                <a:gd name="connsiteX8" fmla="*/ 272509 w 555365"/>
                <a:gd name="connsiteY8" fmla="*/ 636232 h 765171"/>
                <a:gd name="connsiteX9" fmla="*/ 291559 w 555365"/>
                <a:gd name="connsiteY9" fmla="*/ 524313 h 765171"/>
                <a:gd name="connsiteX10" fmla="*/ 389190 w 555365"/>
                <a:gd name="connsiteY10" fmla="*/ 298095 h 765171"/>
                <a:gd name="connsiteX11" fmla="*/ 396334 w 555365"/>
                <a:gd name="connsiteY11" fmla="*/ 98070 h 765171"/>
                <a:gd name="connsiteX12" fmla="*/ 277271 w 555365"/>
                <a:gd name="connsiteY12" fmla="*/ 2820 h 765171"/>
                <a:gd name="connsiteX13" fmla="*/ 82009 w 555365"/>
                <a:gd name="connsiteY13" fmla="*/ 69495 h 765171"/>
                <a:gd name="connsiteX14" fmla="*/ 4618 w 555365"/>
                <a:gd name="connsiteY14" fmla="*/ 362388 h 765171"/>
                <a:gd name="connsiteX0" fmla="*/ 4618 w 531734"/>
                <a:gd name="connsiteY0" fmla="*/ 362388 h 765171"/>
                <a:gd name="connsiteX1" fmla="*/ 122490 w 531734"/>
                <a:gd name="connsiteY1" fmla="*/ 362388 h 765171"/>
                <a:gd name="connsiteX2" fmla="*/ 235599 w 531734"/>
                <a:gd name="connsiteY2" fmla="*/ 201654 h 765171"/>
                <a:gd name="connsiteX3" fmla="*/ 208215 w 531734"/>
                <a:gd name="connsiteY3" fmla="*/ 430254 h 765171"/>
                <a:gd name="connsiteX4" fmla="*/ 108203 w 531734"/>
                <a:gd name="connsiteY4" fmla="*/ 643376 h 765171"/>
                <a:gd name="connsiteX5" fmla="*/ 172496 w 531734"/>
                <a:gd name="connsiteY5" fmla="*/ 762439 h 765171"/>
                <a:gd name="connsiteX6" fmla="*/ 524921 w 531734"/>
                <a:gd name="connsiteY6" fmla="*/ 717195 h 765171"/>
                <a:gd name="connsiteX7" fmla="*/ 508253 w 531734"/>
                <a:gd name="connsiteY7" fmla="*/ 607657 h 765171"/>
                <a:gd name="connsiteX8" fmla="*/ 272509 w 531734"/>
                <a:gd name="connsiteY8" fmla="*/ 636232 h 765171"/>
                <a:gd name="connsiteX9" fmla="*/ 291559 w 531734"/>
                <a:gd name="connsiteY9" fmla="*/ 524313 h 765171"/>
                <a:gd name="connsiteX10" fmla="*/ 389190 w 531734"/>
                <a:gd name="connsiteY10" fmla="*/ 298095 h 765171"/>
                <a:gd name="connsiteX11" fmla="*/ 396334 w 531734"/>
                <a:gd name="connsiteY11" fmla="*/ 98070 h 765171"/>
                <a:gd name="connsiteX12" fmla="*/ 277271 w 531734"/>
                <a:gd name="connsiteY12" fmla="*/ 2820 h 765171"/>
                <a:gd name="connsiteX13" fmla="*/ 82009 w 531734"/>
                <a:gd name="connsiteY13" fmla="*/ 69495 h 765171"/>
                <a:gd name="connsiteX14" fmla="*/ 4618 w 531734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291559 w 524921"/>
                <a:gd name="connsiteY9" fmla="*/ 52431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09418 w 524921"/>
                <a:gd name="connsiteY9" fmla="*/ 50645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4921" h="765171">
                  <a:moveTo>
                    <a:pt x="4618" y="362388"/>
                  </a:moveTo>
                  <a:cubicBezTo>
                    <a:pt x="57402" y="380247"/>
                    <a:pt x="82803" y="374691"/>
                    <a:pt x="122490" y="362388"/>
                  </a:cubicBezTo>
                  <a:cubicBezTo>
                    <a:pt x="93121" y="217529"/>
                    <a:pt x="174878" y="157006"/>
                    <a:pt x="235599" y="201654"/>
                  </a:cubicBezTo>
                  <a:cubicBezTo>
                    <a:pt x="296320" y="246302"/>
                    <a:pt x="241354" y="351872"/>
                    <a:pt x="208215" y="430254"/>
                  </a:cubicBezTo>
                  <a:cubicBezTo>
                    <a:pt x="175076" y="508636"/>
                    <a:pt x="114950" y="585631"/>
                    <a:pt x="108203" y="643376"/>
                  </a:cubicBezTo>
                  <a:cubicBezTo>
                    <a:pt x="133603" y="693977"/>
                    <a:pt x="139952" y="709654"/>
                    <a:pt x="172496" y="762439"/>
                  </a:cubicBezTo>
                  <a:cubicBezTo>
                    <a:pt x="241949" y="774742"/>
                    <a:pt x="468962" y="742992"/>
                    <a:pt x="524921" y="717195"/>
                  </a:cubicBezTo>
                  <a:cubicBezTo>
                    <a:pt x="522541" y="649726"/>
                    <a:pt x="522938" y="630676"/>
                    <a:pt x="508253" y="607657"/>
                  </a:cubicBezTo>
                  <a:cubicBezTo>
                    <a:pt x="466184" y="594163"/>
                    <a:pt x="325690" y="630676"/>
                    <a:pt x="257031" y="633851"/>
                  </a:cubicBezTo>
                  <a:cubicBezTo>
                    <a:pt x="297909" y="514391"/>
                    <a:pt x="365973" y="387392"/>
                    <a:pt x="389190" y="298095"/>
                  </a:cubicBezTo>
                  <a:cubicBezTo>
                    <a:pt x="412407" y="208798"/>
                    <a:pt x="414987" y="147282"/>
                    <a:pt x="396334" y="98070"/>
                  </a:cubicBezTo>
                  <a:cubicBezTo>
                    <a:pt x="377681" y="48858"/>
                    <a:pt x="320927" y="13139"/>
                    <a:pt x="277271" y="2820"/>
                  </a:cubicBezTo>
                  <a:cubicBezTo>
                    <a:pt x="233615" y="-7499"/>
                    <a:pt x="127451" y="9567"/>
                    <a:pt x="82009" y="69495"/>
                  </a:cubicBezTo>
                  <a:cubicBezTo>
                    <a:pt x="36567" y="129423"/>
                    <a:pt x="-16019" y="287380"/>
                    <a:pt x="4618" y="362388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xmlns="" id="{7915286D-4ABA-43C6-A326-8C20312C73E6}"/>
                </a:ext>
              </a:extLst>
            </p:cNvPr>
            <p:cNvSpPr/>
            <p:nvPr/>
          </p:nvSpPr>
          <p:spPr>
            <a:xfrm>
              <a:off x="11135558" y="3737029"/>
              <a:ext cx="609600" cy="710311"/>
            </a:xfrm>
            <a:custGeom>
              <a:avLst/>
              <a:gdLst>
                <a:gd name="connsiteX0" fmla="*/ 18793 w 514288"/>
                <a:gd name="connsiteY0" fmla="*/ 41850 h 652373"/>
                <a:gd name="connsiteX1" fmla="*/ 92612 w 514288"/>
                <a:gd name="connsiteY1" fmla="*/ 110906 h 652373"/>
                <a:gd name="connsiteX2" fmla="*/ 190243 w 514288"/>
                <a:gd name="connsiteY2" fmla="*/ 65662 h 652373"/>
                <a:gd name="connsiteX3" fmla="*/ 272396 w 514288"/>
                <a:gd name="connsiteY3" fmla="*/ 70425 h 652373"/>
                <a:gd name="connsiteX4" fmla="*/ 191434 w 514288"/>
                <a:gd name="connsiteY4" fmla="*/ 278784 h 652373"/>
                <a:gd name="connsiteX5" fmla="*/ 246202 w 514288"/>
                <a:gd name="connsiteY5" fmla="*/ 381178 h 652373"/>
                <a:gd name="connsiteX6" fmla="*/ 262871 w 514288"/>
                <a:gd name="connsiteY6" fmla="*/ 582393 h 652373"/>
                <a:gd name="connsiteX7" fmla="*/ 278349 w 514288"/>
                <a:gd name="connsiteY7" fmla="*/ 650259 h 652373"/>
                <a:gd name="connsiteX8" fmla="*/ 514093 w 514288"/>
                <a:gd name="connsiteY8" fmla="*/ 600253 h 652373"/>
                <a:gd name="connsiteX9" fmla="*/ 321212 w 514288"/>
                <a:gd name="connsiteY9" fmla="*/ 282356 h 652373"/>
                <a:gd name="connsiteX10" fmla="*/ 461706 w 514288"/>
                <a:gd name="connsiteY10" fmla="*/ 15656 h 652373"/>
                <a:gd name="connsiteX11" fmla="*/ 18793 w 514288"/>
                <a:gd name="connsiteY11" fmla="*/ 41850 h 652373"/>
                <a:gd name="connsiteX0" fmla="*/ 18793 w 514288"/>
                <a:gd name="connsiteY0" fmla="*/ 93311 h 703834"/>
                <a:gd name="connsiteX1" fmla="*/ 92612 w 514288"/>
                <a:gd name="connsiteY1" fmla="*/ 162367 h 703834"/>
                <a:gd name="connsiteX2" fmla="*/ 190243 w 514288"/>
                <a:gd name="connsiteY2" fmla="*/ 117123 h 703834"/>
                <a:gd name="connsiteX3" fmla="*/ 272396 w 514288"/>
                <a:gd name="connsiteY3" fmla="*/ 121886 h 703834"/>
                <a:gd name="connsiteX4" fmla="*/ 191434 w 514288"/>
                <a:gd name="connsiteY4" fmla="*/ 330245 h 703834"/>
                <a:gd name="connsiteX5" fmla="*/ 246202 w 514288"/>
                <a:gd name="connsiteY5" fmla="*/ 432639 h 703834"/>
                <a:gd name="connsiteX6" fmla="*/ 262871 w 514288"/>
                <a:gd name="connsiteY6" fmla="*/ 633854 h 703834"/>
                <a:gd name="connsiteX7" fmla="*/ 278349 w 514288"/>
                <a:gd name="connsiteY7" fmla="*/ 701720 h 703834"/>
                <a:gd name="connsiteX8" fmla="*/ 514093 w 514288"/>
                <a:gd name="connsiteY8" fmla="*/ 651714 h 703834"/>
                <a:gd name="connsiteX9" fmla="*/ 321212 w 514288"/>
                <a:gd name="connsiteY9" fmla="*/ 333817 h 703834"/>
                <a:gd name="connsiteX10" fmla="*/ 461706 w 514288"/>
                <a:gd name="connsiteY10" fmla="*/ 67117 h 703834"/>
                <a:gd name="connsiteX11" fmla="*/ 18793 w 514288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171450 w 495495"/>
                <a:gd name="connsiteY2" fmla="*/ 117123 h 703834"/>
                <a:gd name="connsiteX3" fmla="*/ 253603 w 495495"/>
                <a:gd name="connsiteY3" fmla="*/ 121886 h 703834"/>
                <a:gd name="connsiteX4" fmla="*/ 172641 w 495495"/>
                <a:gd name="connsiteY4" fmla="*/ 330245 h 703834"/>
                <a:gd name="connsiteX5" fmla="*/ 227409 w 495495"/>
                <a:gd name="connsiteY5" fmla="*/ 432639 h 703834"/>
                <a:gd name="connsiteX6" fmla="*/ 244078 w 495495"/>
                <a:gd name="connsiteY6" fmla="*/ 633854 h 703834"/>
                <a:gd name="connsiteX7" fmla="*/ 259556 w 495495"/>
                <a:gd name="connsiteY7" fmla="*/ 701720 h 703834"/>
                <a:gd name="connsiteX8" fmla="*/ 495300 w 495495"/>
                <a:gd name="connsiteY8" fmla="*/ 651714 h 703834"/>
                <a:gd name="connsiteX9" fmla="*/ 302419 w 495495"/>
                <a:gd name="connsiteY9" fmla="*/ 333817 h 703834"/>
                <a:gd name="connsiteX10" fmla="*/ 442913 w 495495"/>
                <a:gd name="connsiteY10" fmla="*/ 67117 h 703834"/>
                <a:gd name="connsiteX11" fmla="*/ 0 w 495495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9742 h 710514"/>
                <a:gd name="connsiteX1" fmla="*/ 73819 w 496002"/>
                <a:gd name="connsiteY1" fmla="*/ 168798 h 710514"/>
                <a:gd name="connsiteX2" fmla="*/ 267890 w 496002"/>
                <a:gd name="connsiteY2" fmla="*/ 149748 h 710514"/>
                <a:gd name="connsiteX3" fmla="*/ 172641 w 496002"/>
                <a:gd name="connsiteY3" fmla="*/ 336676 h 710514"/>
                <a:gd name="connsiteX4" fmla="*/ 210740 w 496002"/>
                <a:gd name="connsiteY4" fmla="*/ 448595 h 710514"/>
                <a:gd name="connsiteX5" fmla="*/ 244078 w 496002"/>
                <a:gd name="connsiteY5" fmla="*/ 640285 h 710514"/>
                <a:gd name="connsiteX6" fmla="*/ 259556 w 496002"/>
                <a:gd name="connsiteY6" fmla="*/ 708151 h 710514"/>
                <a:gd name="connsiteX7" fmla="*/ 495300 w 496002"/>
                <a:gd name="connsiteY7" fmla="*/ 658145 h 710514"/>
                <a:gd name="connsiteX8" fmla="*/ 335756 w 496002"/>
                <a:gd name="connsiteY8" fmla="*/ 331914 h 710514"/>
                <a:gd name="connsiteX9" fmla="*/ 421481 w 496002"/>
                <a:gd name="connsiteY9" fmla="*/ 65213 h 710514"/>
                <a:gd name="connsiteX10" fmla="*/ 0 w 496002"/>
                <a:gd name="connsiteY10" fmla="*/ 99742 h 710514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1330 h 712102"/>
                <a:gd name="connsiteX1" fmla="*/ 73819 w 496002"/>
                <a:gd name="connsiteY1" fmla="*/ 170386 h 712102"/>
                <a:gd name="connsiteX2" fmla="*/ 267890 w 496002"/>
                <a:gd name="connsiteY2" fmla="*/ 151336 h 712102"/>
                <a:gd name="connsiteX3" fmla="*/ 172641 w 496002"/>
                <a:gd name="connsiteY3" fmla="*/ 338264 h 712102"/>
                <a:gd name="connsiteX4" fmla="*/ 210740 w 496002"/>
                <a:gd name="connsiteY4" fmla="*/ 450183 h 712102"/>
                <a:gd name="connsiteX5" fmla="*/ 244078 w 496002"/>
                <a:gd name="connsiteY5" fmla="*/ 641873 h 712102"/>
                <a:gd name="connsiteX6" fmla="*/ 259556 w 496002"/>
                <a:gd name="connsiteY6" fmla="*/ 709739 h 712102"/>
                <a:gd name="connsiteX7" fmla="*/ 495300 w 496002"/>
                <a:gd name="connsiteY7" fmla="*/ 659733 h 712102"/>
                <a:gd name="connsiteX8" fmla="*/ 335756 w 496002"/>
                <a:gd name="connsiteY8" fmla="*/ 333502 h 712102"/>
                <a:gd name="connsiteX9" fmla="*/ 421481 w 496002"/>
                <a:gd name="connsiteY9" fmla="*/ 71563 h 712102"/>
                <a:gd name="connsiteX10" fmla="*/ 0 w 496002"/>
                <a:gd name="connsiteY10" fmla="*/ 101330 h 712102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610022"/>
                <a:gd name="connsiteY0" fmla="*/ 99747 h 716528"/>
                <a:gd name="connsiteX1" fmla="*/ 73819 w 610022"/>
                <a:gd name="connsiteY1" fmla="*/ 168803 h 716528"/>
                <a:gd name="connsiteX2" fmla="*/ 267890 w 610022"/>
                <a:gd name="connsiteY2" fmla="*/ 149753 h 716528"/>
                <a:gd name="connsiteX3" fmla="*/ 172641 w 610022"/>
                <a:gd name="connsiteY3" fmla="*/ 336681 h 716528"/>
                <a:gd name="connsiteX4" fmla="*/ 210740 w 610022"/>
                <a:gd name="connsiteY4" fmla="*/ 448600 h 716528"/>
                <a:gd name="connsiteX5" fmla="*/ 244078 w 610022"/>
                <a:gd name="connsiteY5" fmla="*/ 640290 h 716528"/>
                <a:gd name="connsiteX6" fmla="*/ 259556 w 610022"/>
                <a:gd name="connsiteY6" fmla="*/ 708156 h 716528"/>
                <a:gd name="connsiteX7" fmla="*/ 609600 w 610022"/>
                <a:gd name="connsiteY7" fmla="*/ 464078 h 716528"/>
                <a:gd name="connsiteX8" fmla="*/ 335756 w 610022"/>
                <a:gd name="connsiteY8" fmla="*/ 331919 h 716528"/>
                <a:gd name="connsiteX9" fmla="*/ 421481 w 610022"/>
                <a:gd name="connsiteY9" fmla="*/ 69980 h 716528"/>
                <a:gd name="connsiteX10" fmla="*/ 0 w 610022"/>
                <a:gd name="connsiteY10" fmla="*/ 99747 h 716528"/>
                <a:gd name="connsiteX0" fmla="*/ 0 w 609797"/>
                <a:gd name="connsiteY0" fmla="*/ 99747 h 716528"/>
                <a:gd name="connsiteX1" fmla="*/ 73819 w 609797"/>
                <a:gd name="connsiteY1" fmla="*/ 168803 h 716528"/>
                <a:gd name="connsiteX2" fmla="*/ 267890 w 609797"/>
                <a:gd name="connsiteY2" fmla="*/ 149753 h 716528"/>
                <a:gd name="connsiteX3" fmla="*/ 172641 w 609797"/>
                <a:gd name="connsiteY3" fmla="*/ 336681 h 716528"/>
                <a:gd name="connsiteX4" fmla="*/ 210740 w 609797"/>
                <a:gd name="connsiteY4" fmla="*/ 448600 h 716528"/>
                <a:gd name="connsiteX5" fmla="*/ 244078 w 609797"/>
                <a:gd name="connsiteY5" fmla="*/ 640290 h 716528"/>
                <a:gd name="connsiteX6" fmla="*/ 259556 w 609797"/>
                <a:gd name="connsiteY6" fmla="*/ 708156 h 716528"/>
                <a:gd name="connsiteX7" fmla="*/ 609600 w 609797"/>
                <a:gd name="connsiteY7" fmla="*/ 464078 h 716528"/>
                <a:gd name="connsiteX8" fmla="*/ 313134 w 609797"/>
                <a:gd name="connsiteY8" fmla="*/ 331919 h 716528"/>
                <a:gd name="connsiteX9" fmla="*/ 421481 w 609797"/>
                <a:gd name="connsiteY9" fmla="*/ 69980 h 716528"/>
                <a:gd name="connsiteX10" fmla="*/ 0 w 609797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08156"/>
                <a:gd name="connsiteX1" fmla="*/ 73819 w 610006"/>
                <a:gd name="connsiteY1" fmla="*/ 168803 h 708156"/>
                <a:gd name="connsiteX2" fmla="*/ 267890 w 610006"/>
                <a:gd name="connsiteY2" fmla="*/ 149753 h 708156"/>
                <a:gd name="connsiteX3" fmla="*/ 172641 w 610006"/>
                <a:gd name="connsiteY3" fmla="*/ 336681 h 708156"/>
                <a:gd name="connsiteX4" fmla="*/ 210740 w 610006"/>
                <a:gd name="connsiteY4" fmla="*/ 448600 h 708156"/>
                <a:gd name="connsiteX5" fmla="*/ 244078 w 610006"/>
                <a:gd name="connsiteY5" fmla="*/ 640290 h 708156"/>
                <a:gd name="connsiteX6" fmla="*/ 259556 w 610006"/>
                <a:gd name="connsiteY6" fmla="*/ 708156 h 708156"/>
                <a:gd name="connsiteX7" fmla="*/ 609600 w 610006"/>
                <a:gd name="connsiteY7" fmla="*/ 464078 h 708156"/>
                <a:gd name="connsiteX8" fmla="*/ 313134 w 610006"/>
                <a:gd name="connsiteY8" fmla="*/ 331919 h 708156"/>
                <a:gd name="connsiteX9" fmla="*/ 421481 w 610006"/>
                <a:gd name="connsiteY9" fmla="*/ 69980 h 708156"/>
                <a:gd name="connsiteX10" fmla="*/ 0 w 610006"/>
                <a:gd name="connsiteY10" fmla="*/ 99747 h 708156"/>
                <a:gd name="connsiteX0" fmla="*/ 0 w 610006"/>
                <a:gd name="connsiteY0" fmla="*/ 99747 h 703394"/>
                <a:gd name="connsiteX1" fmla="*/ 73819 w 610006"/>
                <a:gd name="connsiteY1" fmla="*/ 168803 h 703394"/>
                <a:gd name="connsiteX2" fmla="*/ 267890 w 610006"/>
                <a:gd name="connsiteY2" fmla="*/ 149753 h 703394"/>
                <a:gd name="connsiteX3" fmla="*/ 172641 w 610006"/>
                <a:gd name="connsiteY3" fmla="*/ 336681 h 703394"/>
                <a:gd name="connsiteX4" fmla="*/ 210740 w 610006"/>
                <a:gd name="connsiteY4" fmla="*/ 448600 h 703394"/>
                <a:gd name="connsiteX5" fmla="*/ 244078 w 610006"/>
                <a:gd name="connsiteY5" fmla="*/ 640290 h 703394"/>
                <a:gd name="connsiteX6" fmla="*/ 240506 w 610006"/>
                <a:gd name="connsiteY6" fmla="*/ 703394 h 703394"/>
                <a:gd name="connsiteX7" fmla="*/ 609600 w 610006"/>
                <a:gd name="connsiteY7" fmla="*/ 464078 h 703394"/>
                <a:gd name="connsiteX8" fmla="*/ 313134 w 610006"/>
                <a:gd name="connsiteY8" fmla="*/ 331919 h 703394"/>
                <a:gd name="connsiteX9" fmla="*/ 421481 w 610006"/>
                <a:gd name="connsiteY9" fmla="*/ 69980 h 703394"/>
                <a:gd name="connsiteX10" fmla="*/ 0 w 610006"/>
                <a:gd name="connsiteY10" fmla="*/ 99747 h 703394"/>
                <a:gd name="connsiteX0" fmla="*/ 0 w 610006"/>
                <a:gd name="connsiteY0" fmla="*/ 99747 h 703671"/>
                <a:gd name="connsiteX1" fmla="*/ 73819 w 610006"/>
                <a:gd name="connsiteY1" fmla="*/ 168803 h 703671"/>
                <a:gd name="connsiteX2" fmla="*/ 267890 w 610006"/>
                <a:gd name="connsiteY2" fmla="*/ 149753 h 703671"/>
                <a:gd name="connsiteX3" fmla="*/ 172641 w 610006"/>
                <a:gd name="connsiteY3" fmla="*/ 336681 h 703671"/>
                <a:gd name="connsiteX4" fmla="*/ 210740 w 610006"/>
                <a:gd name="connsiteY4" fmla="*/ 448600 h 703671"/>
                <a:gd name="connsiteX5" fmla="*/ 244078 w 610006"/>
                <a:gd name="connsiteY5" fmla="*/ 640290 h 703671"/>
                <a:gd name="connsiteX6" fmla="*/ 240506 w 610006"/>
                <a:gd name="connsiteY6" fmla="*/ 703394 h 703671"/>
                <a:gd name="connsiteX7" fmla="*/ 609600 w 610006"/>
                <a:gd name="connsiteY7" fmla="*/ 464078 h 703671"/>
                <a:gd name="connsiteX8" fmla="*/ 313134 w 610006"/>
                <a:gd name="connsiteY8" fmla="*/ 331919 h 703671"/>
                <a:gd name="connsiteX9" fmla="*/ 421481 w 610006"/>
                <a:gd name="connsiteY9" fmla="*/ 69980 h 703671"/>
                <a:gd name="connsiteX10" fmla="*/ 0 w 610006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0740 w 609600"/>
                <a:gd name="connsiteY4" fmla="*/ 448600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392906 w 609600"/>
                <a:gd name="connsiteY4" fmla="*/ 50336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106387 h 710311"/>
                <a:gd name="connsiteX1" fmla="*/ 73819 w 609600"/>
                <a:gd name="connsiteY1" fmla="*/ 175443 h 710311"/>
                <a:gd name="connsiteX2" fmla="*/ 267890 w 609600"/>
                <a:gd name="connsiteY2" fmla="*/ 156393 h 710311"/>
                <a:gd name="connsiteX3" fmla="*/ 172641 w 609600"/>
                <a:gd name="connsiteY3" fmla="*/ 343321 h 710311"/>
                <a:gd name="connsiteX4" fmla="*/ 200026 w 609600"/>
                <a:gd name="connsiteY4" fmla="*/ 451669 h 710311"/>
                <a:gd name="connsiteX5" fmla="*/ 228600 w 609600"/>
                <a:gd name="connsiteY5" fmla="*/ 637405 h 710311"/>
                <a:gd name="connsiteX6" fmla="*/ 240506 w 609600"/>
                <a:gd name="connsiteY6" fmla="*/ 710034 h 710311"/>
                <a:gd name="connsiteX7" fmla="*/ 609600 w 609600"/>
                <a:gd name="connsiteY7" fmla="*/ 470718 h 710311"/>
                <a:gd name="connsiteX8" fmla="*/ 313134 w 609600"/>
                <a:gd name="connsiteY8" fmla="*/ 338559 h 710311"/>
                <a:gd name="connsiteX9" fmla="*/ 421481 w 609600"/>
                <a:gd name="connsiteY9" fmla="*/ 76620 h 710311"/>
                <a:gd name="connsiteX10" fmla="*/ 0 w 609600"/>
                <a:gd name="connsiteY10" fmla="*/ 106387 h 71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600" h="710311">
                  <a:moveTo>
                    <a:pt x="0" y="106387"/>
                  </a:moveTo>
                  <a:cubicBezTo>
                    <a:pt x="38497" y="150837"/>
                    <a:pt x="38696" y="157584"/>
                    <a:pt x="73819" y="175443"/>
                  </a:cubicBezTo>
                  <a:cubicBezTo>
                    <a:pt x="132755" y="146868"/>
                    <a:pt x="203795" y="92694"/>
                    <a:pt x="267890" y="156393"/>
                  </a:cubicBezTo>
                  <a:cubicBezTo>
                    <a:pt x="327223" y="264145"/>
                    <a:pt x="213123" y="300657"/>
                    <a:pt x="172641" y="343321"/>
                  </a:cubicBezTo>
                  <a:cubicBezTo>
                    <a:pt x="183356" y="389557"/>
                    <a:pt x="188120" y="401068"/>
                    <a:pt x="200026" y="451669"/>
                  </a:cubicBezTo>
                  <a:cubicBezTo>
                    <a:pt x="444104" y="407021"/>
                    <a:pt x="459979" y="576485"/>
                    <a:pt x="228600" y="637405"/>
                  </a:cubicBezTo>
                  <a:cubicBezTo>
                    <a:pt x="232966" y="680466"/>
                    <a:pt x="227211" y="684634"/>
                    <a:pt x="240506" y="710034"/>
                  </a:cubicBezTo>
                  <a:cubicBezTo>
                    <a:pt x="338335" y="712812"/>
                    <a:pt x="609005" y="698921"/>
                    <a:pt x="609600" y="470718"/>
                  </a:cubicBezTo>
                  <a:cubicBezTo>
                    <a:pt x="598290" y="380628"/>
                    <a:pt x="479027" y="299070"/>
                    <a:pt x="313134" y="338559"/>
                  </a:cubicBezTo>
                  <a:cubicBezTo>
                    <a:pt x="373459" y="278035"/>
                    <a:pt x="487164" y="231005"/>
                    <a:pt x="421481" y="76620"/>
                  </a:cubicBezTo>
                  <a:cubicBezTo>
                    <a:pt x="309363" y="-89670"/>
                    <a:pt x="47228" y="59556"/>
                    <a:pt x="0" y="106387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xmlns="" id="{C5114E5B-C508-460E-A45A-73F8C3F21AE3}"/>
                </a:ext>
              </a:extLst>
            </p:cNvPr>
            <p:cNvSpPr/>
            <p:nvPr/>
          </p:nvSpPr>
          <p:spPr>
            <a:xfrm>
              <a:off x="10236611" y="4367530"/>
              <a:ext cx="56739" cy="45719"/>
            </a:xfrm>
            <a:custGeom>
              <a:avLst/>
              <a:gdLst>
                <a:gd name="connsiteX0" fmla="*/ 0 w 134937"/>
                <a:gd name="connsiteY0" fmla="*/ 0 h 82550"/>
                <a:gd name="connsiteX1" fmla="*/ 134937 w 134937"/>
                <a:gd name="connsiteY1" fmla="*/ 82550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937" h="82550">
                  <a:moveTo>
                    <a:pt x="0" y="0"/>
                  </a:moveTo>
                  <a:lnTo>
                    <a:pt x="134937" y="8255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xmlns="" id="{B266DC72-EB07-4D1B-B17B-1EB2D8BB1F1B}"/>
                </a:ext>
              </a:extLst>
            </p:cNvPr>
            <p:cNvSpPr/>
            <p:nvPr/>
          </p:nvSpPr>
          <p:spPr>
            <a:xfrm>
              <a:off x="9962910" y="3782642"/>
              <a:ext cx="103015" cy="37385"/>
            </a:xfrm>
            <a:custGeom>
              <a:avLst/>
              <a:gdLst>
                <a:gd name="connsiteX0" fmla="*/ 0 w 77787"/>
                <a:gd name="connsiteY0" fmla="*/ 0 h 25400"/>
                <a:gd name="connsiteX1" fmla="*/ 77787 w 77787"/>
                <a:gd name="connsiteY1" fmla="*/ 25400 h 25400"/>
                <a:gd name="connsiteX0" fmla="*/ 0 w 75180"/>
                <a:gd name="connsiteY0" fmla="*/ 0 h 20770"/>
                <a:gd name="connsiteX1" fmla="*/ 75180 w 75180"/>
                <a:gd name="connsiteY1" fmla="*/ 20770 h 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180" h="20770">
                  <a:moveTo>
                    <a:pt x="0" y="0"/>
                  </a:moveTo>
                  <a:cubicBezTo>
                    <a:pt x="25929" y="8467"/>
                    <a:pt x="49251" y="12303"/>
                    <a:pt x="75180" y="2077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xmlns="" id="{8E702C4A-4D36-49F6-9C7A-C55C61278185}"/>
                </a:ext>
              </a:extLst>
            </p:cNvPr>
            <p:cNvSpPr/>
            <p:nvPr/>
          </p:nvSpPr>
          <p:spPr>
            <a:xfrm>
              <a:off x="10029825" y="4405313"/>
              <a:ext cx="88106" cy="45243"/>
            </a:xfrm>
            <a:custGeom>
              <a:avLst/>
              <a:gdLst>
                <a:gd name="connsiteX0" fmla="*/ 0 w 88106"/>
                <a:gd name="connsiteY0" fmla="*/ 0 h 45243"/>
                <a:gd name="connsiteX1" fmla="*/ 88106 w 88106"/>
                <a:gd name="connsiteY1" fmla="*/ 45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45243">
                  <a:moveTo>
                    <a:pt x="0" y="0"/>
                  </a:moveTo>
                  <a:lnTo>
                    <a:pt x="88106" y="45243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xmlns="" id="{A8393084-C544-4316-888A-3AF86903A84B}"/>
                </a:ext>
              </a:extLst>
            </p:cNvPr>
            <p:cNvSpPr/>
            <p:nvPr/>
          </p:nvSpPr>
          <p:spPr>
            <a:xfrm>
              <a:off x="11146631" y="4038600"/>
              <a:ext cx="161925" cy="42863"/>
            </a:xfrm>
            <a:custGeom>
              <a:avLst/>
              <a:gdLst>
                <a:gd name="connsiteX0" fmla="*/ 0 w 161925"/>
                <a:gd name="connsiteY0" fmla="*/ 0 h 42863"/>
                <a:gd name="connsiteX1" fmla="*/ 161925 w 161925"/>
                <a:gd name="connsiteY1" fmla="*/ 42863 h 4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925" h="42863">
                  <a:moveTo>
                    <a:pt x="0" y="0"/>
                  </a:moveTo>
                  <a:lnTo>
                    <a:pt x="161925" y="42863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xmlns="" id="{BA452475-9557-4D76-8A78-7DB3BEFDD85C}"/>
                </a:ext>
              </a:extLst>
            </p:cNvPr>
            <p:cNvSpPr/>
            <p:nvPr/>
          </p:nvSpPr>
          <p:spPr>
            <a:xfrm>
              <a:off x="11025188" y="3798094"/>
              <a:ext cx="116681" cy="40481"/>
            </a:xfrm>
            <a:custGeom>
              <a:avLst/>
              <a:gdLst>
                <a:gd name="connsiteX0" fmla="*/ 0 w 116681"/>
                <a:gd name="connsiteY0" fmla="*/ 0 h 40481"/>
                <a:gd name="connsiteX1" fmla="*/ 116681 w 116681"/>
                <a:gd name="connsiteY1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681" h="40481">
                  <a:moveTo>
                    <a:pt x="0" y="0"/>
                  </a:moveTo>
                  <a:lnTo>
                    <a:pt x="116681" y="40481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xmlns="" id="{B8C584C6-3128-4FC9-A234-EECEE705F229}"/>
                </a:ext>
              </a:extLst>
            </p:cNvPr>
            <p:cNvSpPr/>
            <p:nvPr/>
          </p:nvSpPr>
          <p:spPr>
            <a:xfrm>
              <a:off x="10161984" y="3745706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xmlns="" id="{D19A7E63-8CB0-41D3-8710-C77691E87DBB}"/>
                </a:ext>
              </a:extLst>
            </p:cNvPr>
            <p:cNvSpPr/>
            <p:nvPr/>
          </p:nvSpPr>
          <p:spPr>
            <a:xfrm>
              <a:off x="10100393" y="3751469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xmlns="" id="{DD584560-E82D-47F4-A9F9-F53FD971AFFF}"/>
                </a:ext>
              </a:extLst>
            </p:cNvPr>
            <p:cNvSpPr/>
            <p:nvPr/>
          </p:nvSpPr>
          <p:spPr>
            <a:xfrm>
              <a:off x="10050294" y="3756583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xmlns="" id="{35D27A01-05AD-4B05-8FB0-A473AB54658D}"/>
                </a:ext>
              </a:extLst>
            </p:cNvPr>
            <p:cNvSpPr/>
            <p:nvPr/>
          </p:nvSpPr>
          <p:spPr>
            <a:xfrm>
              <a:off x="10000813" y="3770380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xmlns="" id="{0AAAA67C-0E8F-49CB-B513-D420EA633C45}"/>
                </a:ext>
              </a:extLst>
            </p:cNvPr>
            <p:cNvSpPr/>
            <p:nvPr/>
          </p:nvSpPr>
          <p:spPr>
            <a:xfrm>
              <a:off x="9960087" y="3821132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xmlns="" id="{C09E7640-6916-42E4-B0D9-5EEA1AEE34A0}"/>
                </a:ext>
              </a:extLst>
            </p:cNvPr>
            <p:cNvSpPr/>
            <p:nvPr/>
          </p:nvSpPr>
          <p:spPr>
            <a:xfrm>
              <a:off x="9958702" y="3849329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xmlns="" id="{6AB020FA-39ED-4AD5-881F-4FEDB40D20FA}"/>
                </a:ext>
              </a:extLst>
            </p:cNvPr>
            <p:cNvSpPr/>
            <p:nvPr/>
          </p:nvSpPr>
          <p:spPr>
            <a:xfrm>
              <a:off x="9950365" y="3870208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xmlns="" id="{7FD0D864-B7D8-4F7E-9814-5BFD170BDD0B}"/>
                </a:ext>
              </a:extLst>
            </p:cNvPr>
            <p:cNvSpPr/>
            <p:nvPr/>
          </p:nvSpPr>
          <p:spPr>
            <a:xfrm>
              <a:off x="9973282" y="3904668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xmlns="" id="{1AF94F0C-7906-4058-B73A-2DBB4C2EC840}"/>
                </a:ext>
              </a:extLst>
            </p:cNvPr>
            <p:cNvSpPr/>
            <p:nvPr/>
          </p:nvSpPr>
          <p:spPr>
            <a:xfrm>
              <a:off x="10063163" y="4398169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xmlns="" id="{49DFD4E7-4635-473D-BABD-8BAF3A13D4D9}"/>
                </a:ext>
              </a:extLst>
            </p:cNvPr>
            <p:cNvSpPr/>
            <p:nvPr/>
          </p:nvSpPr>
          <p:spPr>
            <a:xfrm>
              <a:off x="10102774" y="4384917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xmlns="" id="{DDFD60BA-D40F-4C45-BC0B-CE63702D57C9}"/>
                </a:ext>
              </a:extLst>
            </p:cNvPr>
            <p:cNvSpPr/>
            <p:nvPr/>
          </p:nvSpPr>
          <p:spPr>
            <a:xfrm>
              <a:off x="10170636" y="4373187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xmlns="" id="{617067CD-EDE2-4933-85F0-379A96456759}"/>
                </a:ext>
              </a:extLst>
            </p:cNvPr>
            <p:cNvSpPr/>
            <p:nvPr/>
          </p:nvSpPr>
          <p:spPr>
            <a:xfrm>
              <a:off x="10026121" y="4437037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xmlns="" id="{9EEBCAB2-80BB-46C3-A913-7843E845E78E}"/>
                </a:ext>
              </a:extLst>
            </p:cNvPr>
            <p:cNvSpPr/>
            <p:nvPr/>
          </p:nvSpPr>
          <p:spPr>
            <a:xfrm>
              <a:off x="10017595" y="4461608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xmlns="" id="{B1E1E2CD-62A5-40E4-928C-FA93B36C52FC}"/>
                </a:ext>
              </a:extLst>
            </p:cNvPr>
            <p:cNvSpPr/>
            <p:nvPr/>
          </p:nvSpPr>
          <p:spPr>
            <a:xfrm>
              <a:off x="10028760" y="4492335"/>
              <a:ext cx="106575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xmlns="" id="{26857607-2466-459A-AC99-94ED9430B26E}"/>
                </a:ext>
              </a:extLst>
            </p:cNvPr>
            <p:cNvSpPr/>
            <p:nvPr/>
          </p:nvSpPr>
          <p:spPr>
            <a:xfrm>
              <a:off x="10028760" y="4524567"/>
              <a:ext cx="111147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xmlns="" id="{D3B14C17-A5D5-4427-A0AC-EDEED658C14A}"/>
                </a:ext>
              </a:extLst>
            </p:cNvPr>
            <p:cNvSpPr/>
            <p:nvPr/>
          </p:nvSpPr>
          <p:spPr>
            <a:xfrm>
              <a:off x="10445063" y="4347032"/>
              <a:ext cx="106575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xmlns="" id="{924A3912-E9D2-4CF8-9C34-A6B42AA30010}"/>
                </a:ext>
              </a:extLst>
            </p:cNvPr>
            <p:cNvSpPr/>
            <p:nvPr/>
          </p:nvSpPr>
          <p:spPr>
            <a:xfrm>
              <a:off x="10479982" y="4331367"/>
              <a:ext cx="106575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xmlns="" id="{5570C22C-68DC-4E37-98A4-69A3F39292FB}"/>
                </a:ext>
              </a:extLst>
            </p:cNvPr>
            <p:cNvSpPr/>
            <p:nvPr/>
          </p:nvSpPr>
          <p:spPr>
            <a:xfrm>
              <a:off x="10158687" y="3956754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xmlns="" id="{E5F90477-3D33-4B22-B69F-EB5D0211B6E2}"/>
                </a:ext>
              </a:extLst>
            </p:cNvPr>
            <p:cNvSpPr/>
            <p:nvPr/>
          </p:nvSpPr>
          <p:spPr>
            <a:xfrm>
              <a:off x="10171771" y="3984548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xmlns="" id="{74DEA402-2333-4BC1-AFB3-EB5CAE6B6610}"/>
                </a:ext>
              </a:extLst>
            </p:cNvPr>
            <p:cNvSpPr/>
            <p:nvPr/>
          </p:nvSpPr>
          <p:spPr>
            <a:xfrm>
              <a:off x="10171771" y="4018409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xmlns="" id="{9D12E077-5A0E-4710-AFE4-04097BECBDFC}"/>
                </a:ext>
              </a:extLst>
            </p:cNvPr>
            <p:cNvSpPr/>
            <p:nvPr/>
          </p:nvSpPr>
          <p:spPr>
            <a:xfrm>
              <a:off x="10175153" y="4042600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xmlns="" id="{10C739BE-3CD6-4383-93C8-106F03894CD2}"/>
                </a:ext>
              </a:extLst>
            </p:cNvPr>
            <p:cNvSpPr/>
            <p:nvPr/>
          </p:nvSpPr>
          <p:spPr>
            <a:xfrm>
              <a:off x="10185958" y="408172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xmlns="" id="{C26BDD42-DCC1-497B-A1BF-1FC540FCF3DF}"/>
                </a:ext>
              </a:extLst>
            </p:cNvPr>
            <p:cNvSpPr/>
            <p:nvPr/>
          </p:nvSpPr>
          <p:spPr>
            <a:xfrm>
              <a:off x="10199350" y="4109951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xmlns="" id="{2D478464-4D65-451E-A314-1A003BA1D545}"/>
                </a:ext>
              </a:extLst>
            </p:cNvPr>
            <p:cNvSpPr/>
            <p:nvPr/>
          </p:nvSpPr>
          <p:spPr>
            <a:xfrm>
              <a:off x="10206413" y="4147503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xmlns="" id="{C1EC681D-72EA-48D6-B0BD-2D850AD56115}"/>
                </a:ext>
              </a:extLst>
            </p:cNvPr>
            <p:cNvSpPr/>
            <p:nvPr/>
          </p:nvSpPr>
          <p:spPr>
            <a:xfrm>
              <a:off x="10219981" y="417804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xmlns="" id="{8B1220BE-2115-4825-82DF-1CE100BFDBDB}"/>
                </a:ext>
              </a:extLst>
            </p:cNvPr>
            <p:cNvSpPr/>
            <p:nvPr/>
          </p:nvSpPr>
          <p:spPr>
            <a:xfrm>
              <a:off x="10211085" y="4203220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xmlns="" id="{9A2E2A78-6DF7-4EAF-A1E9-8E7818722A57}"/>
                </a:ext>
              </a:extLst>
            </p:cNvPr>
            <p:cNvSpPr/>
            <p:nvPr/>
          </p:nvSpPr>
          <p:spPr>
            <a:xfrm>
              <a:off x="10208859" y="4232751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xmlns="" id="{A218FA55-9DC2-4072-B88A-F15C2F4043DE}"/>
                </a:ext>
              </a:extLst>
            </p:cNvPr>
            <p:cNvSpPr/>
            <p:nvPr/>
          </p:nvSpPr>
          <p:spPr>
            <a:xfrm>
              <a:off x="10222793" y="4262379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xmlns="" id="{7D9584E1-6945-453D-9BCD-B99E1A2E9259}"/>
                </a:ext>
              </a:extLst>
            </p:cNvPr>
            <p:cNvSpPr/>
            <p:nvPr/>
          </p:nvSpPr>
          <p:spPr>
            <a:xfrm>
              <a:off x="10224373" y="4291267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xmlns="" id="{97BE561F-0897-40AB-9D58-71DB0E280863}"/>
                </a:ext>
              </a:extLst>
            </p:cNvPr>
            <p:cNvSpPr/>
            <p:nvPr/>
          </p:nvSpPr>
          <p:spPr>
            <a:xfrm>
              <a:off x="10229351" y="432282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xmlns="" id="{2511000D-9ACF-496C-9D5A-148A68AEA30A}"/>
                </a:ext>
              </a:extLst>
            </p:cNvPr>
            <p:cNvSpPr/>
            <p:nvPr/>
          </p:nvSpPr>
          <p:spPr>
            <a:xfrm>
              <a:off x="10227846" y="4348683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xmlns="" id="{144DF5BF-1DDA-42AD-A530-A13A7B0930A5}"/>
                </a:ext>
              </a:extLst>
            </p:cNvPr>
            <p:cNvSpPr/>
            <p:nvPr/>
          </p:nvSpPr>
          <p:spPr>
            <a:xfrm>
              <a:off x="10811427" y="3689422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xmlns="" id="{AFBEB644-BEF6-4EFC-85CE-268C26A07E2A}"/>
                </a:ext>
              </a:extLst>
            </p:cNvPr>
            <p:cNvSpPr/>
            <p:nvPr/>
          </p:nvSpPr>
          <p:spPr>
            <a:xfrm>
              <a:off x="10747277" y="368444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xmlns="" id="{1ACCEADE-166F-4905-9DB0-3ED376A8662A}"/>
                </a:ext>
              </a:extLst>
            </p:cNvPr>
            <p:cNvSpPr/>
            <p:nvPr/>
          </p:nvSpPr>
          <p:spPr>
            <a:xfrm>
              <a:off x="10706765" y="369241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xmlns="" id="{C863E879-DBE2-45BB-A8AE-7344EBCF8BD2}"/>
                </a:ext>
              </a:extLst>
            </p:cNvPr>
            <p:cNvSpPr/>
            <p:nvPr/>
          </p:nvSpPr>
          <p:spPr>
            <a:xfrm>
              <a:off x="10671349" y="3706813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xmlns="" id="{F4DA1F20-9746-4463-98CF-2810DD8DEC5C}"/>
                </a:ext>
              </a:extLst>
            </p:cNvPr>
            <p:cNvSpPr/>
            <p:nvPr/>
          </p:nvSpPr>
          <p:spPr>
            <a:xfrm>
              <a:off x="10652360" y="3725289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xmlns="" id="{7BF4B319-1A36-4E32-8825-2C253A42678C}"/>
                </a:ext>
              </a:extLst>
            </p:cNvPr>
            <p:cNvSpPr/>
            <p:nvPr/>
          </p:nvSpPr>
          <p:spPr>
            <a:xfrm>
              <a:off x="10619513" y="374674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xmlns="" id="{AFEA1600-B601-4509-B105-BB964C781CC4}"/>
                </a:ext>
              </a:extLst>
            </p:cNvPr>
            <p:cNvSpPr/>
            <p:nvPr/>
          </p:nvSpPr>
          <p:spPr>
            <a:xfrm>
              <a:off x="10613289" y="3764651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xmlns="" id="{3F97382D-344B-4B10-9179-D83B8482F488}"/>
                </a:ext>
              </a:extLst>
            </p:cNvPr>
            <p:cNvSpPr/>
            <p:nvPr/>
          </p:nvSpPr>
          <p:spPr>
            <a:xfrm>
              <a:off x="10590144" y="378704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xmlns="" id="{2C1B4BD0-059E-4151-B3AF-6EE9EB626C40}"/>
                </a:ext>
              </a:extLst>
            </p:cNvPr>
            <p:cNvSpPr/>
            <p:nvPr/>
          </p:nvSpPr>
          <p:spPr>
            <a:xfrm>
              <a:off x="10580271" y="3815152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xmlns="" id="{5E21C2E2-19C4-4004-A8C8-326F7E46B149}"/>
                </a:ext>
              </a:extLst>
            </p:cNvPr>
            <p:cNvSpPr/>
            <p:nvPr/>
          </p:nvSpPr>
          <p:spPr>
            <a:xfrm>
              <a:off x="10569368" y="3828157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xmlns="" id="{FB15763D-B3AE-448B-8526-0752E00EC595}"/>
                </a:ext>
              </a:extLst>
            </p:cNvPr>
            <p:cNvSpPr/>
            <p:nvPr/>
          </p:nvSpPr>
          <p:spPr>
            <a:xfrm>
              <a:off x="10557558" y="385131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xmlns="" id="{5EC20BFE-8C03-4746-834A-C13B1CCC7CF7}"/>
                </a:ext>
              </a:extLst>
            </p:cNvPr>
            <p:cNvSpPr/>
            <p:nvPr/>
          </p:nvSpPr>
          <p:spPr>
            <a:xfrm>
              <a:off x="10543826" y="386785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xmlns="" id="{AC22B94D-FC0B-441A-B9ED-D3529034E3D5}"/>
                </a:ext>
              </a:extLst>
            </p:cNvPr>
            <p:cNvSpPr/>
            <p:nvPr/>
          </p:nvSpPr>
          <p:spPr>
            <a:xfrm rot="21064183">
              <a:off x="10537156" y="3902653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xmlns="" id="{D7AFEAC9-9F02-4AA9-A73C-2CEDC755C439}"/>
                </a:ext>
              </a:extLst>
            </p:cNvPr>
            <p:cNvSpPr/>
            <p:nvPr/>
          </p:nvSpPr>
          <p:spPr>
            <a:xfrm rot="21064183">
              <a:off x="10530410" y="3928133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xmlns="" id="{FFD22A5F-B981-4A4B-8F55-91C09E7ADC07}"/>
                </a:ext>
              </a:extLst>
            </p:cNvPr>
            <p:cNvSpPr/>
            <p:nvPr/>
          </p:nvSpPr>
          <p:spPr>
            <a:xfrm rot="21064183">
              <a:off x="10528463" y="396637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xmlns="" id="{4068776E-D126-4690-923E-DE6A2C889FFD}"/>
                </a:ext>
              </a:extLst>
            </p:cNvPr>
            <p:cNvSpPr/>
            <p:nvPr/>
          </p:nvSpPr>
          <p:spPr>
            <a:xfrm rot="21064183">
              <a:off x="10529802" y="4010331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xmlns="" id="{1DA6170B-D520-482D-90C4-49EE676E0C06}"/>
                </a:ext>
              </a:extLst>
            </p:cNvPr>
            <p:cNvSpPr/>
            <p:nvPr/>
          </p:nvSpPr>
          <p:spPr>
            <a:xfrm rot="21064183">
              <a:off x="10535096" y="4037981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xmlns="" id="{B81CCED3-AE69-4EA4-9B4D-8DDC558A6FE9}"/>
                </a:ext>
              </a:extLst>
            </p:cNvPr>
            <p:cNvSpPr/>
            <p:nvPr/>
          </p:nvSpPr>
          <p:spPr>
            <a:xfrm rot="21334721">
              <a:off x="10803736" y="4063904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xmlns="" id="{14ABD9D1-F391-4F8D-B064-ABE08D093F2A}"/>
                </a:ext>
              </a:extLst>
            </p:cNvPr>
            <p:cNvSpPr/>
            <p:nvPr/>
          </p:nvSpPr>
          <p:spPr>
            <a:xfrm>
              <a:off x="10805725" y="4100228"/>
              <a:ext cx="85183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xmlns="" id="{40C7B4C7-A9D2-429A-80DB-55420062CBC2}"/>
                </a:ext>
              </a:extLst>
            </p:cNvPr>
            <p:cNvSpPr/>
            <p:nvPr/>
          </p:nvSpPr>
          <p:spPr>
            <a:xfrm>
              <a:off x="10770309" y="4114626"/>
              <a:ext cx="91080" cy="46614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85074"/>
                <a:gd name="connsiteY0" fmla="*/ 0 h 35977"/>
                <a:gd name="connsiteX1" fmla="*/ 85074 w 85074"/>
                <a:gd name="connsiteY1" fmla="*/ 35977 h 3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74" h="35977">
                  <a:moveTo>
                    <a:pt x="0" y="0"/>
                  </a:moveTo>
                  <a:cubicBezTo>
                    <a:pt x="29369" y="11906"/>
                    <a:pt x="55705" y="24071"/>
                    <a:pt x="85074" y="35977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xmlns="" id="{B7798A6D-657E-419A-B1CD-90E9B3C1EBC8}"/>
                </a:ext>
              </a:extLst>
            </p:cNvPr>
            <p:cNvSpPr/>
            <p:nvPr/>
          </p:nvSpPr>
          <p:spPr>
            <a:xfrm>
              <a:off x="10751320" y="4133102"/>
              <a:ext cx="106741" cy="5380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xmlns="" id="{2D459F84-9E0D-40FB-ADB9-F1B461D7E961}"/>
                </a:ext>
              </a:extLst>
            </p:cNvPr>
            <p:cNvSpPr/>
            <p:nvPr/>
          </p:nvSpPr>
          <p:spPr>
            <a:xfrm>
              <a:off x="10736163" y="4158473"/>
              <a:ext cx="113963" cy="6667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xmlns="" id="{F5CA5221-6FF4-4BC4-91B8-02E322179476}"/>
                </a:ext>
              </a:extLst>
            </p:cNvPr>
            <p:cNvSpPr/>
            <p:nvPr/>
          </p:nvSpPr>
          <p:spPr>
            <a:xfrm>
              <a:off x="10712249" y="4172464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xmlns="" id="{4FC863B4-F5E2-4335-BA97-E9BF1DC937D7}"/>
                </a:ext>
              </a:extLst>
            </p:cNvPr>
            <p:cNvSpPr/>
            <p:nvPr/>
          </p:nvSpPr>
          <p:spPr>
            <a:xfrm>
              <a:off x="10689104" y="4194858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xmlns="" id="{0B748D08-6C7E-448D-BBA1-68C023D98A8A}"/>
                </a:ext>
              </a:extLst>
            </p:cNvPr>
            <p:cNvSpPr/>
            <p:nvPr/>
          </p:nvSpPr>
          <p:spPr>
            <a:xfrm>
              <a:off x="10679231" y="422296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xmlns="" id="{E27CE287-BDE0-49DF-9007-13226B01B962}"/>
                </a:ext>
              </a:extLst>
            </p:cNvPr>
            <p:cNvSpPr/>
            <p:nvPr/>
          </p:nvSpPr>
          <p:spPr>
            <a:xfrm>
              <a:off x="10668328" y="423597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xmlns="" id="{94ED6772-100E-4335-9561-5F1D3173D5EB}"/>
                </a:ext>
              </a:extLst>
            </p:cNvPr>
            <p:cNvSpPr/>
            <p:nvPr/>
          </p:nvSpPr>
          <p:spPr>
            <a:xfrm>
              <a:off x="10649374" y="4259122"/>
              <a:ext cx="133957" cy="6348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8774"/>
                <a:gd name="connsiteY0" fmla="*/ 0 h 47004"/>
                <a:gd name="connsiteX1" fmla="*/ 108774 w 108774"/>
                <a:gd name="connsiteY1" fmla="*/ 47004 h 47004"/>
                <a:gd name="connsiteX0" fmla="*/ 0 w 110742"/>
                <a:gd name="connsiteY0" fmla="*/ 0 h 42973"/>
                <a:gd name="connsiteX1" fmla="*/ 110742 w 110742"/>
                <a:gd name="connsiteY1" fmla="*/ 42973 h 4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742" h="42973">
                  <a:moveTo>
                    <a:pt x="0" y="0"/>
                  </a:moveTo>
                  <a:cubicBezTo>
                    <a:pt x="29369" y="11906"/>
                    <a:pt x="81373" y="31067"/>
                    <a:pt x="110742" y="42973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xmlns="" id="{8A2240D0-DF31-4C98-8D34-03CB95A60FFA}"/>
                </a:ext>
              </a:extLst>
            </p:cNvPr>
            <p:cNvSpPr/>
            <p:nvPr/>
          </p:nvSpPr>
          <p:spPr>
            <a:xfrm>
              <a:off x="10636832" y="4289957"/>
              <a:ext cx="130385" cy="55148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7789"/>
                <a:gd name="connsiteY0" fmla="*/ 0 h 37332"/>
                <a:gd name="connsiteX1" fmla="*/ 107789 w 107789"/>
                <a:gd name="connsiteY1" fmla="*/ 37332 h 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89" h="37332">
                  <a:moveTo>
                    <a:pt x="0" y="0"/>
                  </a:moveTo>
                  <a:cubicBezTo>
                    <a:pt x="29369" y="11906"/>
                    <a:pt x="78420" y="25426"/>
                    <a:pt x="107789" y="37332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xmlns="" id="{C4D06F81-6339-4554-B9F8-BFCFE8A0D16B}"/>
                </a:ext>
              </a:extLst>
            </p:cNvPr>
            <p:cNvSpPr/>
            <p:nvPr/>
          </p:nvSpPr>
          <p:spPr>
            <a:xfrm rot="21064183">
              <a:off x="10636116" y="431046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xmlns="" id="{6F776C48-C33C-477B-9299-32AD472290FB}"/>
                </a:ext>
              </a:extLst>
            </p:cNvPr>
            <p:cNvSpPr/>
            <p:nvPr/>
          </p:nvSpPr>
          <p:spPr>
            <a:xfrm rot="21064183">
              <a:off x="10629370" y="433594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xmlns="" id="{8A8824AE-A4C0-4B3A-B7B7-FEFEFAAA3E7C}"/>
                </a:ext>
              </a:extLst>
            </p:cNvPr>
            <p:cNvSpPr/>
            <p:nvPr/>
          </p:nvSpPr>
          <p:spPr>
            <a:xfrm rot="21064183">
              <a:off x="10627424" y="4372980"/>
              <a:ext cx="139908" cy="706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15662"/>
                <a:gd name="connsiteY0" fmla="*/ 0 h 47834"/>
                <a:gd name="connsiteX1" fmla="*/ 115662 w 115662"/>
                <a:gd name="connsiteY1" fmla="*/ 47834 h 4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662" h="47834">
                  <a:moveTo>
                    <a:pt x="0" y="0"/>
                  </a:moveTo>
                  <a:lnTo>
                    <a:pt x="115662" y="47834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xmlns="" id="{6C99AD73-2091-4EE4-83CE-E99403285550}"/>
                </a:ext>
              </a:extLst>
            </p:cNvPr>
            <p:cNvSpPr/>
            <p:nvPr/>
          </p:nvSpPr>
          <p:spPr>
            <a:xfrm rot="21064183">
              <a:off x="10628103" y="4415861"/>
              <a:ext cx="154324" cy="6328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27580"/>
                <a:gd name="connsiteY0" fmla="*/ 0 h 42841"/>
                <a:gd name="connsiteX1" fmla="*/ 127580 w 127580"/>
                <a:gd name="connsiteY1" fmla="*/ 42841 h 4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580" h="42841">
                  <a:moveTo>
                    <a:pt x="0" y="0"/>
                  </a:moveTo>
                  <a:cubicBezTo>
                    <a:pt x="29369" y="11906"/>
                    <a:pt x="98211" y="30935"/>
                    <a:pt x="127580" y="42841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xmlns="" id="{F23227C3-C665-4C68-8417-A019485F8945}"/>
                </a:ext>
              </a:extLst>
            </p:cNvPr>
            <p:cNvSpPr/>
            <p:nvPr/>
          </p:nvSpPr>
          <p:spPr>
            <a:xfrm rot="21064183">
              <a:off x="10646267" y="4457130"/>
              <a:ext cx="163111" cy="6105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39414"/>
                <a:gd name="connsiteY0" fmla="*/ 0 h 59049"/>
                <a:gd name="connsiteX1" fmla="*/ 139414 w 139414"/>
                <a:gd name="connsiteY1" fmla="*/ 59049 h 59049"/>
                <a:gd name="connsiteX0" fmla="*/ 0 w 130552"/>
                <a:gd name="connsiteY0" fmla="*/ 0 h 48118"/>
                <a:gd name="connsiteX1" fmla="*/ 130552 w 130552"/>
                <a:gd name="connsiteY1" fmla="*/ 48118 h 48118"/>
                <a:gd name="connsiteX0" fmla="*/ 0 w 134844"/>
                <a:gd name="connsiteY0" fmla="*/ 0 h 41328"/>
                <a:gd name="connsiteX1" fmla="*/ 134844 w 134844"/>
                <a:gd name="connsiteY1" fmla="*/ 41328 h 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844" h="41328">
                  <a:moveTo>
                    <a:pt x="0" y="0"/>
                  </a:moveTo>
                  <a:cubicBezTo>
                    <a:pt x="29369" y="11906"/>
                    <a:pt x="105475" y="29422"/>
                    <a:pt x="134844" y="4132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xmlns="" id="{7C2B1AAB-4AF8-488D-BEB9-80451CEDD8FF}"/>
                </a:ext>
              </a:extLst>
            </p:cNvPr>
            <p:cNvSpPr/>
            <p:nvPr/>
          </p:nvSpPr>
          <p:spPr>
            <a:xfrm rot="21334721">
              <a:off x="10805476" y="4034619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xmlns="" id="{97D444A5-7A6A-4195-B716-02809C6D0E07}"/>
                </a:ext>
              </a:extLst>
            </p:cNvPr>
            <p:cNvSpPr/>
            <p:nvPr/>
          </p:nvSpPr>
          <p:spPr>
            <a:xfrm rot="21334721">
              <a:off x="10818312" y="4013556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xmlns="" id="{0ED40C50-3348-49B3-83F2-F002C494053F}"/>
                </a:ext>
              </a:extLst>
            </p:cNvPr>
            <p:cNvSpPr/>
            <p:nvPr/>
          </p:nvSpPr>
          <p:spPr>
            <a:xfrm rot="21334721">
              <a:off x="10823062" y="3991919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xmlns="" id="{0B393A1C-80F6-462F-AEAA-BAE75BBA0BE2}"/>
                </a:ext>
              </a:extLst>
            </p:cNvPr>
            <p:cNvSpPr/>
            <p:nvPr/>
          </p:nvSpPr>
          <p:spPr>
            <a:xfrm rot="21334721">
              <a:off x="10824104" y="3957830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xmlns="" id="{53648E3A-49F6-4ABB-8EB3-1BE5F404F645}"/>
                </a:ext>
              </a:extLst>
            </p:cNvPr>
            <p:cNvSpPr/>
            <p:nvPr/>
          </p:nvSpPr>
          <p:spPr>
            <a:xfrm>
              <a:off x="10839195" y="3684169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xmlns="" id="{42CE2DDB-FCA5-44B5-88E9-486655557FC2}"/>
                </a:ext>
              </a:extLst>
            </p:cNvPr>
            <p:cNvSpPr/>
            <p:nvPr/>
          </p:nvSpPr>
          <p:spPr>
            <a:xfrm rot="21313404">
              <a:off x="11052943" y="3764385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xmlns="" id="{A1D710E9-28F0-4EA4-B8F7-E4A324F9CD83}"/>
                </a:ext>
              </a:extLst>
            </p:cNvPr>
            <p:cNvSpPr/>
            <p:nvPr/>
          </p:nvSpPr>
          <p:spPr>
            <a:xfrm rot="21313404">
              <a:off x="11064178" y="3747412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xmlns="" id="{1A1C76D6-E939-457A-B843-08E209D8ABF7}"/>
                </a:ext>
              </a:extLst>
            </p:cNvPr>
            <p:cNvSpPr/>
            <p:nvPr/>
          </p:nvSpPr>
          <p:spPr>
            <a:xfrm rot="21313404">
              <a:off x="11098348" y="3731085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xmlns="" id="{3DC04FF6-0082-4042-98F7-B207FE07EA5B}"/>
                </a:ext>
              </a:extLst>
            </p:cNvPr>
            <p:cNvSpPr/>
            <p:nvPr/>
          </p:nvSpPr>
          <p:spPr>
            <a:xfrm rot="21313404">
              <a:off x="11143943" y="3719428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xmlns="" id="{5AB05522-C759-4E24-B684-44C2CA976070}"/>
                </a:ext>
              </a:extLst>
            </p:cNvPr>
            <p:cNvSpPr/>
            <p:nvPr/>
          </p:nvSpPr>
          <p:spPr>
            <a:xfrm rot="21313404">
              <a:off x="11170685" y="3706458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xmlns="" id="{5E313740-C95E-4CE4-9CF4-8C275AFA648E}"/>
                </a:ext>
              </a:extLst>
            </p:cNvPr>
            <p:cNvSpPr/>
            <p:nvPr/>
          </p:nvSpPr>
          <p:spPr>
            <a:xfrm rot="21313404">
              <a:off x="11199784" y="3693950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xmlns="" id="{3259F8A7-D4FF-40D6-A529-132E3E7F7BF0}"/>
                </a:ext>
              </a:extLst>
            </p:cNvPr>
            <p:cNvSpPr/>
            <p:nvPr/>
          </p:nvSpPr>
          <p:spPr>
            <a:xfrm rot="21313404">
              <a:off x="11238222" y="3681676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xmlns="" id="{1E443627-8B65-4EEA-8A05-3EEAB6A1BE04}"/>
                </a:ext>
              </a:extLst>
            </p:cNvPr>
            <p:cNvSpPr/>
            <p:nvPr/>
          </p:nvSpPr>
          <p:spPr>
            <a:xfrm rot="21313404">
              <a:off x="11290392" y="3680043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xmlns="" id="{66181EC3-CEE4-4E17-9C4F-35E9266A865C}"/>
                </a:ext>
              </a:extLst>
            </p:cNvPr>
            <p:cNvSpPr/>
            <p:nvPr/>
          </p:nvSpPr>
          <p:spPr>
            <a:xfrm rot="20790373">
              <a:off x="11038565" y="3822769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xmlns="" id="{B323FBC1-F28C-418F-B80D-C68B3517D469}"/>
                </a:ext>
              </a:extLst>
            </p:cNvPr>
            <p:cNvSpPr/>
            <p:nvPr/>
          </p:nvSpPr>
          <p:spPr>
            <a:xfrm rot="20790373">
              <a:off x="11043483" y="3839968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xmlns="" id="{62E20719-B564-4102-9E6F-5E5CE8843FE9}"/>
                </a:ext>
              </a:extLst>
            </p:cNvPr>
            <p:cNvSpPr/>
            <p:nvPr/>
          </p:nvSpPr>
          <p:spPr>
            <a:xfrm rot="21041570">
              <a:off x="11187447" y="4010424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xmlns="" id="{D6BC7B77-ED7F-4383-8D44-7739D7B32B5A}"/>
                </a:ext>
              </a:extLst>
            </p:cNvPr>
            <p:cNvSpPr/>
            <p:nvPr/>
          </p:nvSpPr>
          <p:spPr>
            <a:xfrm rot="21041570">
              <a:off x="11199539" y="3993233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xmlns="" id="{524EB226-D2B4-431A-9415-056C605D53E0}"/>
                </a:ext>
              </a:extLst>
            </p:cNvPr>
            <p:cNvSpPr/>
            <p:nvPr/>
          </p:nvSpPr>
          <p:spPr>
            <a:xfrm rot="20607802">
              <a:off x="11230138" y="3970817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xmlns="" id="{599254B8-ACE8-4A98-A765-4FB24F47868F}"/>
                </a:ext>
              </a:extLst>
            </p:cNvPr>
            <p:cNvSpPr/>
            <p:nvPr/>
          </p:nvSpPr>
          <p:spPr>
            <a:xfrm rot="20565879">
              <a:off x="11250109" y="3947077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xmlns="" id="{22F64DDA-A6DE-4A34-A62F-70FEAA4545DA}"/>
                </a:ext>
              </a:extLst>
            </p:cNvPr>
            <p:cNvSpPr/>
            <p:nvPr/>
          </p:nvSpPr>
          <p:spPr>
            <a:xfrm rot="20565879">
              <a:off x="11258789" y="3920491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xmlns="" id="{DC976704-515B-42F6-8627-470D26D13A10}"/>
                </a:ext>
              </a:extLst>
            </p:cNvPr>
            <p:cNvSpPr/>
            <p:nvPr/>
          </p:nvSpPr>
          <p:spPr>
            <a:xfrm rot="20565879">
              <a:off x="11248263" y="3887934"/>
              <a:ext cx="167352" cy="765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xmlns="" id="{3008E12C-1614-470E-9EB2-EBA8592C62D6}"/>
                </a:ext>
              </a:extLst>
            </p:cNvPr>
            <p:cNvSpPr/>
            <p:nvPr/>
          </p:nvSpPr>
          <p:spPr>
            <a:xfrm rot="20565879">
              <a:off x="11247486" y="3860513"/>
              <a:ext cx="167352" cy="765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xmlns="" id="{7CF74FCF-3130-445D-B0AF-CA3BC31EB4E7}"/>
                </a:ext>
              </a:extLst>
            </p:cNvPr>
            <p:cNvSpPr/>
            <p:nvPr/>
          </p:nvSpPr>
          <p:spPr>
            <a:xfrm rot="20916681">
              <a:off x="11158540" y="4052513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xmlns="" id="{B1A02DAE-2625-4733-8829-FCDCAE68E8F0}"/>
                </a:ext>
              </a:extLst>
            </p:cNvPr>
            <p:cNvSpPr/>
            <p:nvPr/>
          </p:nvSpPr>
          <p:spPr>
            <a:xfrm rot="20916681">
              <a:off x="11166308" y="4075930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xmlns="" id="{97443972-885B-4718-95FC-F73A2DC4CA7E}"/>
                </a:ext>
              </a:extLst>
            </p:cNvPr>
            <p:cNvSpPr/>
            <p:nvPr/>
          </p:nvSpPr>
          <p:spPr>
            <a:xfrm rot="20916681">
              <a:off x="11173394" y="4105511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xmlns="" id="{FA5C5DD7-E469-4E02-81D9-BA15FDED9538}"/>
                </a:ext>
              </a:extLst>
            </p:cNvPr>
            <p:cNvSpPr/>
            <p:nvPr/>
          </p:nvSpPr>
          <p:spPr>
            <a:xfrm rot="20916681">
              <a:off x="11181898" y="4129654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xmlns="" id="{99B74CD6-35D7-442F-89E2-D3BCE5E7383F}"/>
                </a:ext>
              </a:extLst>
            </p:cNvPr>
            <p:cNvSpPr/>
            <p:nvPr/>
          </p:nvSpPr>
          <p:spPr>
            <a:xfrm rot="20916681">
              <a:off x="11222060" y="4271559"/>
              <a:ext cx="202204" cy="934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xmlns="" id="{B10C44ED-B484-4352-9E57-83ACC678806B}"/>
                </a:ext>
              </a:extLst>
            </p:cNvPr>
            <p:cNvSpPr/>
            <p:nvPr/>
          </p:nvSpPr>
          <p:spPr>
            <a:xfrm rot="20916681">
              <a:off x="11196677" y="4292237"/>
              <a:ext cx="197059" cy="840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xmlns="" id="{30499F82-1FAF-4736-88FE-1CBFEE9B621A}"/>
                </a:ext>
              </a:extLst>
            </p:cNvPr>
            <p:cNvSpPr/>
            <p:nvPr/>
          </p:nvSpPr>
          <p:spPr>
            <a:xfrm rot="20916681">
              <a:off x="11261830" y="4259810"/>
              <a:ext cx="202204" cy="934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xmlns="" id="{038A0CA7-73ED-494B-B70A-C7320283D49A}"/>
                </a:ext>
              </a:extLst>
            </p:cNvPr>
            <p:cNvSpPr/>
            <p:nvPr/>
          </p:nvSpPr>
          <p:spPr>
            <a:xfrm rot="20916681">
              <a:off x="11331738" y="4246503"/>
              <a:ext cx="169019" cy="777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xmlns="" id="{0C491249-CB3D-44DA-B8F3-F78DF831B5F6}"/>
                </a:ext>
              </a:extLst>
            </p:cNvPr>
            <p:cNvSpPr/>
            <p:nvPr/>
          </p:nvSpPr>
          <p:spPr>
            <a:xfrm rot="20916681">
              <a:off x="11360682" y="4223151"/>
              <a:ext cx="145980" cy="6385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xmlns="" id="{8F949605-4606-4A8A-B83E-56F6CED56E61}"/>
                </a:ext>
              </a:extLst>
            </p:cNvPr>
            <p:cNvSpPr/>
            <p:nvPr/>
          </p:nvSpPr>
          <p:spPr>
            <a:xfrm rot="20605936">
              <a:off x="11358870" y="4189686"/>
              <a:ext cx="175565" cy="73593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xmlns="" id="{369ABE18-53CE-464D-8BD5-71C242D069A0}"/>
                </a:ext>
              </a:extLst>
            </p:cNvPr>
            <p:cNvSpPr/>
            <p:nvPr/>
          </p:nvSpPr>
          <p:spPr>
            <a:xfrm rot="815307">
              <a:off x="11011625" y="4296158"/>
              <a:ext cx="125846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xmlns="" id="{62CBC611-AA5E-41CA-90E0-A29ABCD62379}"/>
                </a:ext>
              </a:extLst>
            </p:cNvPr>
            <p:cNvSpPr/>
            <p:nvPr/>
          </p:nvSpPr>
          <p:spPr>
            <a:xfrm rot="815307">
              <a:off x="10963474" y="4295586"/>
              <a:ext cx="125846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xmlns="" id="{FE88DFBF-3379-4A3B-8B49-1EE23C8A2F81}"/>
                </a:ext>
              </a:extLst>
            </p:cNvPr>
            <p:cNvSpPr/>
            <p:nvPr/>
          </p:nvSpPr>
          <p:spPr>
            <a:xfrm rot="815307">
              <a:off x="10928654" y="4306545"/>
              <a:ext cx="125846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xmlns="" id="{397B4A90-C35A-425C-B876-B13B034BAFC6}"/>
                </a:ext>
              </a:extLst>
            </p:cNvPr>
            <p:cNvSpPr/>
            <p:nvPr/>
          </p:nvSpPr>
          <p:spPr>
            <a:xfrm rot="342248">
              <a:off x="10931494" y="4320471"/>
              <a:ext cx="89071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xmlns="" id="{632C5CBF-C010-4878-998D-E5A0803D7C51}"/>
                </a:ext>
              </a:extLst>
            </p:cNvPr>
            <p:cNvSpPr/>
            <p:nvPr/>
          </p:nvSpPr>
          <p:spPr>
            <a:xfrm rot="345473">
              <a:off x="10918796" y="4338783"/>
              <a:ext cx="70244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xmlns="" id="{06556692-4B6A-474A-A911-010CE264EE7F}"/>
                </a:ext>
              </a:extLst>
            </p:cNvPr>
            <p:cNvSpPr/>
            <p:nvPr/>
          </p:nvSpPr>
          <p:spPr>
            <a:xfrm rot="20916681">
              <a:off x="11181470" y="4343347"/>
              <a:ext cx="186980" cy="83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xmlns="" id="{E40239F4-C1E3-4307-B6D2-A7B8B37AFD91}"/>
                </a:ext>
              </a:extLst>
            </p:cNvPr>
            <p:cNvSpPr/>
            <p:nvPr/>
          </p:nvSpPr>
          <p:spPr>
            <a:xfrm rot="20916681">
              <a:off x="11180406" y="4367828"/>
              <a:ext cx="186980" cy="83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:a16="http://schemas.microsoft.com/office/drawing/2014/main" xmlns="" id="{757C4D47-7DC9-4F3B-A63A-BA756F498F69}"/>
              </a:ext>
            </a:extLst>
          </p:cNvPr>
          <p:cNvGrpSpPr/>
          <p:nvPr/>
        </p:nvGrpSpPr>
        <p:grpSpPr>
          <a:xfrm>
            <a:off x="901322" y="2610812"/>
            <a:ext cx="1404806" cy="993106"/>
            <a:chOff x="1078933" y="2912349"/>
            <a:chExt cx="772715" cy="546259"/>
          </a:xfrm>
        </p:grpSpPr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xmlns="" id="{710D3F0F-D7C3-48B6-A8CF-644790070E68}"/>
                </a:ext>
              </a:extLst>
            </p:cNvPr>
            <p:cNvSpPr/>
            <p:nvPr/>
          </p:nvSpPr>
          <p:spPr>
            <a:xfrm>
              <a:off x="1079647" y="3006170"/>
              <a:ext cx="396479" cy="452438"/>
            </a:xfrm>
            <a:custGeom>
              <a:avLst/>
              <a:gdLst>
                <a:gd name="connsiteX0" fmla="*/ 396479 w 396479"/>
                <a:gd name="connsiteY0" fmla="*/ 0 h 452438"/>
                <a:gd name="connsiteX1" fmla="*/ 388144 w 396479"/>
                <a:gd name="connsiteY1" fmla="*/ 166688 h 452438"/>
                <a:gd name="connsiteX2" fmla="*/ 0 w 396479"/>
                <a:gd name="connsiteY2" fmla="*/ 452438 h 452438"/>
                <a:gd name="connsiteX3" fmla="*/ 30957 w 396479"/>
                <a:gd name="connsiteY3" fmla="*/ 367903 h 452438"/>
                <a:gd name="connsiteX4" fmla="*/ 239316 w 396479"/>
                <a:gd name="connsiteY4" fmla="*/ 78582 h 452438"/>
                <a:gd name="connsiteX5" fmla="*/ 247650 w 396479"/>
                <a:gd name="connsiteY5" fmla="*/ 71438 h 452438"/>
                <a:gd name="connsiteX6" fmla="*/ 396479 w 396479"/>
                <a:gd name="connsiteY6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6479" h="452438">
                  <a:moveTo>
                    <a:pt x="396479" y="0"/>
                  </a:moveTo>
                  <a:lnTo>
                    <a:pt x="388144" y="166688"/>
                  </a:lnTo>
                  <a:lnTo>
                    <a:pt x="0" y="452438"/>
                  </a:lnTo>
                  <a:lnTo>
                    <a:pt x="30957" y="367903"/>
                  </a:lnTo>
                  <a:lnTo>
                    <a:pt x="239316" y="78582"/>
                  </a:lnTo>
                  <a:lnTo>
                    <a:pt x="247650" y="71438"/>
                  </a:lnTo>
                  <a:lnTo>
                    <a:pt x="396479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xmlns="" id="{326B43E3-F476-43A5-80C4-6D77051BD92F}"/>
                </a:ext>
              </a:extLst>
            </p:cNvPr>
            <p:cNvSpPr/>
            <p:nvPr/>
          </p:nvSpPr>
          <p:spPr>
            <a:xfrm>
              <a:off x="1090363" y="3149045"/>
              <a:ext cx="554831" cy="308372"/>
            </a:xfrm>
            <a:custGeom>
              <a:avLst/>
              <a:gdLst>
                <a:gd name="connsiteX0" fmla="*/ 523875 w 554831"/>
                <a:gd name="connsiteY0" fmla="*/ 0 h 308372"/>
                <a:gd name="connsiteX1" fmla="*/ 522684 w 554831"/>
                <a:gd name="connsiteY1" fmla="*/ 97632 h 308372"/>
                <a:gd name="connsiteX2" fmla="*/ 554831 w 554831"/>
                <a:gd name="connsiteY2" fmla="*/ 196453 h 308372"/>
                <a:gd name="connsiteX3" fmla="*/ 0 w 554831"/>
                <a:gd name="connsiteY3" fmla="*/ 308372 h 308372"/>
                <a:gd name="connsiteX4" fmla="*/ 523875 w 554831"/>
                <a:gd name="connsiteY4" fmla="*/ 0 h 30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831" h="308372">
                  <a:moveTo>
                    <a:pt x="523875" y="0"/>
                  </a:moveTo>
                  <a:lnTo>
                    <a:pt x="522684" y="97632"/>
                  </a:lnTo>
                  <a:lnTo>
                    <a:pt x="554831" y="196453"/>
                  </a:lnTo>
                  <a:lnTo>
                    <a:pt x="0" y="308372"/>
                  </a:lnTo>
                  <a:lnTo>
                    <a:pt x="523875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xmlns="" id="{643A4B5A-81DE-4C01-84BC-9E7D06B8135C}"/>
                </a:ext>
              </a:extLst>
            </p:cNvPr>
            <p:cNvSpPr/>
            <p:nvPr/>
          </p:nvSpPr>
          <p:spPr>
            <a:xfrm>
              <a:off x="1432072" y="3041889"/>
              <a:ext cx="10716" cy="159544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6" h="159544">
                  <a:moveTo>
                    <a:pt x="10716" y="0"/>
                  </a:moveTo>
                  <a:lnTo>
                    <a:pt x="0" y="159544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xmlns="" id="{12CA30A3-85E2-4C04-BB0A-202762F46045}"/>
                </a:ext>
              </a:extLst>
            </p:cNvPr>
            <p:cNvSpPr/>
            <p:nvPr/>
          </p:nvSpPr>
          <p:spPr>
            <a:xfrm rot="21154945">
              <a:off x="1377304" y="3068082"/>
              <a:ext cx="10716" cy="159544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6" h="159544">
                  <a:moveTo>
                    <a:pt x="10716" y="0"/>
                  </a:moveTo>
                  <a:lnTo>
                    <a:pt x="0" y="159544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xmlns="" id="{A0032237-5E5E-4C64-BB39-73592708F7BE}"/>
                </a:ext>
              </a:extLst>
            </p:cNvPr>
            <p:cNvSpPr/>
            <p:nvPr/>
          </p:nvSpPr>
          <p:spPr>
            <a:xfrm rot="20657602">
              <a:off x="1343111" y="3141116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xmlns="" id="{8A496418-00EF-4F5D-B7E3-0CE5C77ECF6C}"/>
                </a:ext>
              </a:extLst>
            </p:cNvPr>
            <p:cNvSpPr/>
            <p:nvPr/>
          </p:nvSpPr>
          <p:spPr>
            <a:xfrm rot="20657602">
              <a:off x="1307308" y="3182788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xmlns="" id="{A6B1A0F3-BE34-4C18-A0DB-6DB6A29FF10C}"/>
                </a:ext>
              </a:extLst>
            </p:cNvPr>
            <p:cNvSpPr/>
            <p:nvPr/>
          </p:nvSpPr>
          <p:spPr>
            <a:xfrm rot="19961925">
              <a:off x="1275988" y="3202773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xmlns="" id="{219CABC6-7D7B-4476-A0E2-8DD600290070}"/>
                </a:ext>
              </a:extLst>
            </p:cNvPr>
            <p:cNvSpPr/>
            <p:nvPr/>
          </p:nvSpPr>
          <p:spPr>
            <a:xfrm rot="19961925">
              <a:off x="1243733" y="3233051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xmlns="" id="{4C612963-52B7-49C4-837D-217367E9A47D}"/>
                </a:ext>
              </a:extLst>
            </p:cNvPr>
            <p:cNvSpPr/>
            <p:nvPr/>
          </p:nvSpPr>
          <p:spPr>
            <a:xfrm rot="19961925">
              <a:off x="1214693" y="3253292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xmlns="" id="{5212B058-26D8-4373-8A51-8CB61C33D0BA}"/>
                </a:ext>
              </a:extLst>
            </p:cNvPr>
            <p:cNvSpPr/>
            <p:nvPr/>
          </p:nvSpPr>
          <p:spPr>
            <a:xfrm rot="19961925">
              <a:off x="1187991" y="3278178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xmlns="" id="{1B0E03A5-3FD3-4CCD-A2CC-C2E2E8AEEEC5}"/>
                </a:ext>
              </a:extLst>
            </p:cNvPr>
            <p:cNvSpPr/>
            <p:nvPr/>
          </p:nvSpPr>
          <p:spPr>
            <a:xfrm rot="19961925">
              <a:off x="1154351" y="3285918"/>
              <a:ext cx="5881" cy="102772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xmlns="" id="{118D26FD-483E-4C0F-BDDB-B3198524ECEC}"/>
                </a:ext>
              </a:extLst>
            </p:cNvPr>
            <p:cNvSpPr/>
            <p:nvPr/>
          </p:nvSpPr>
          <p:spPr>
            <a:xfrm>
              <a:off x="1576138" y="3177620"/>
              <a:ext cx="25003" cy="175022"/>
            </a:xfrm>
            <a:custGeom>
              <a:avLst/>
              <a:gdLst>
                <a:gd name="connsiteX0" fmla="*/ 0 w 25003"/>
                <a:gd name="connsiteY0" fmla="*/ 0 h 175022"/>
                <a:gd name="connsiteX1" fmla="*/ 2381 w 25003"/>
                <a:gd name="connsiteY1" fmla="*/ 84535 h 175022"/>
                <a:gd name="connsiteX2" fmla="*/ 25003 w 25003"/>
                <a:gd name="connsiteY2" fmla="*/ 175022 h 17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03" h="175022">
                  <a:moveTo>
                    <a:pt x="0" y="0"/>
                  </a:moveTo>
                  <a:cubicBezTo>
                    <a:pt x="794" y="28178"/>
                    <a:pt x="1587" y="56357"/>
                    <a:pt x="2381" y="84535"/>
                  </a:cubicBezTo>
                  <a:lnTo>
                    <a:pt x="25003" y="175022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xmlns="" id="{6EFEF5E6-6B27-4967-80EF-6AE31D05C53F}"/>
                </a:ext>
              </a:extLst>
            </p:cNvPr>
            <p:cNvSpPr/>
            <p:nvPr/>
          </p:nvSpPr>
          <p:spPr>
            <a:xfrm>
              <a:off x="1542801" y="3233580"/>
              <a:ext cx="15478" cy="127397"/>
            </a:xfrm>
            <a:custGeom>
              <a:avLst/>
              <a:gdLst>
                <a:gd name="connsiteX0" fmla="*/ 0 w 15478"/>
                <a:gd name="connsiteY0" fmla="*/ 0 h 127397"/>
                <a:gd name="connsiteX1" fmla="*/ 15478 w 15478"/>
                <a:gd name="connsiteY1" fmla="*/ 127397 h 12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78" h="127397">
                  <a:moveTo>
                    <a:pt x="0" y="0"/>
                  </a:moveTo>
                  <a:lnTo>
                    <a:pt x="15478" y="127397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xmlns="" id="{086407B2-7D09-4DE2-9586-AEB668AC2A8D}"/>
                </a:ext>
              </a:extLst>
            </p:cNvPr>
            <p:cNvSpPr/>
            <p:nvPr/>
          </p:nvSpPr>
          <p:spPr>
            <a:xfrm>
              <a:off x="1498747" y="3252630"/>
              <a:ext cx="17860" cy="121443"/>
            </a:xfrm>
            <a:custGeom>
              <a:avLst/>
              <a:gdLst>
                <a:gd name="connsiteX0" fmla="*/ 0 w 17860"/>
                <a:gd name="connsiteY0" fmla="*/ 0 h 121443"/>
                <a:gd name="connsiteX1" fmla="*/ 17860 w 17860"/>
                <a:gd name="connsiteY1" fmla="*/ 121443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60" h="121443">
                  <a:moveTo>
                    <a:pt x="0" y="0"/>
                  </a:moveTo>
                  <a:lnTo>
                    <a:pt x="17860" y="121443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xmlns="" id="{E445D738-948D-4651-89EC-A564E4ACD34C}"/>
                </a:ext>
              </a:extLst>
            </p:cNvPr>
            <p:cNvSpPr/>
            <p:nvPr/>
          </p:nvSpPr>
          <p:spPr>
            <a:xfrm>
              <a:off x="1470172" y="3271680"/>
              <a:ext cx="16669" cy="103584"/>
            </a:xfrm>
            <a:custGeom>
              <a:avLst/>
              <a:gdLst>
                <a:gd name="connsiteX0" fmla="*/ 0 w 16669"/>
                <a:gd name="connsiteY0" fmla="*/ 0 h 103584"/>
                <a:gd name="connsiteX1" fmla="*/ 16669 w 16669"/>
                <a:gd name="connsiteY1" fmla="*/ 103584 h 10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69" h="103584">
                  <a:moveTo>
                    <a:pt x="0" y="0"/>
                  </a:moveTo>
                  <a:lnTo>
                    <a:pt x="16669" y="103584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xmlns="" id="{87C5F412-ED9E-4833-8569-645C1777C40B}"/>
                </a:ext>
              </a:extLst>
            </p:cNvPr>
            <p:cNvSpPr/>
            <p:nvPr/>
          </p:nvSpPr>
          <p:spPr>
            <a:xfrm>
              <a:off x="1432072" y="3282395"/>
              <a:ext cx="19050" cy="104775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xmlns="" id="{C7850B30-ED2A-4012-B0E4-F68AE50A4691}"/>
                </a:ext>
              </a:extLst>
            </p:cNvPr>
            <p:cNvSpPr/>
            <p:nvPr/>
          </p:nvSpPr>
          <p:spPr>
            <a:xfrm>
              <a:off x="1393921" y="3286721"/>
              <a:ext cx="19050" cy="104775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xmlns="" id="{2830D7CF-8CD8-40F9-9DEA-4268AA191390}"/>
                </a:ext>
              </a:extLst>
            </p:cNvPr>
            <p:cNvSpPr/>
            <p:nvPr/>
          </p:nvSpPr>
          <p:spPr>
            <a:xfrm>
              <a:off x="1361070" y="3306585"/>
              <a:ext cx="19050" cy="104775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xmlns="" id="{B5FB783A-378D-41DA-87C3-B41DDACD5CBA}"/>
                </a:ext>
              </a:extLst>
            </p:cNvPr>
            <p:cNvSpPr/>
            <p:nvPr/>
          </p:nvSpPr>
          <p:spPr>
            <a:xfrm>
              <a:off x="1315496" y="3313012"/>
              <a:ext cx="19050" cy="104775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xmlns="" id="{44E1B8BA-85EB-44E1-B855-1F9B49AD1A0E}"/>
                </a:ext>
              </a:extLst>
            </p:cNvPr>
            <p:cNvSpPr/>
            <p:nvPr/>
          </p:nvSpPr>
          <p:spPr>
            <a:xfrm rot="1658803">
              <a:off x="1272512" y="3345215"/>
              <a:ext cx="45719" cy="63873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xmlns="" id="{30FD868C-C4D8-4995-9A38-BF4400000048}"/>
                </a:ext>
              </a:extLst>
            </p:cNvPr>
            <p:cNvSpPr/>
            <p:nvPr/>
          </p:nvSpPr>
          <p:spPr>
            <a:xfrm rot="1658803">
              <a:off x="1234220" y="3348281"/>
              <a:ext cx="45719" cy="63873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xmlns="" id="{D304C626-E518-4A68-BEFA-CC7515D7FA3B}"/>
                </a:ext>
              </a:extLst>
            </p:cNvPr>
            <p:cNvSpPr/>
            <p:nvPr/>
          </p:nvSpPr>
          <p:spPr>
            <a:xfrm rot="1658803">
              <a:off x="1202643" y="3348281"/>
              <a:ext cx="45719" cy="63873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xmlns="" id="{3B361E83-4A2D-496D-BD8A-5BD9361C853D}"/>
                </a:ext>
              </a:extLst>
            </p:cNvPr>
            <p:cNvSpPr/>
            <p:nvPr/>
          </p:nvSpPr>
          <p:spPr>
            <a:xfrm rot="1658803">
              <a:off x="1155356" y="3358167"/>
              <a:ext cx="45719" cy="63873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xmlns="" id="{950A5071-642F-458C-8864-E24BB36234B4}"/>
                </a:ext>
              </a:extLst>
            </p:cNvPr>
            <p:cNvSpPr/>
            <p:nvPr/>
          </p:nvSpPr>
          <p:spPr>
            <a:xfrm>
              <a:off x="1078933" y="2912349"/>
              <a:ext cx="400050" cy="529590"/>
            </a:xfrm>
            <a:custGeom>
              <a:avLst/>
              <a:gdLst>
                <a:gd name="connsiteX0" fmla="*/ 0 w 400050"/>
                <a:gd name="connsiteY0" fmla="*/ 529590 h 529590"/>
                <a:gd name="connsiteX1" fmla="*/ 171450 w 400050"/>
                <a:gd name="connsiteY1" fmla="*/ 0 h 529590"/>
                <a:gd name="connsiteX2" fmla="*/ 400050 w 400050"/>
                <a:gd name="connsiteY2" fmla="*/ 91440 h 529590"/>
                <a:gd name="connsiteX3" fmla="*/ 0 w 400050"/>
                <a:gd name="connsiteY3" fmla="*/ 529590 h 5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529590">
                  <a:moveTo>
                    <a:pt x="0" y="529590"/>
                  </a:moveTo>
                  <a:lnTo>
                    <a:pt x="171450" y="0"/>
                  </a:lnTo>
                  <a:lnTo>
                    <a:pt x="400050" y="91440"/>
                  </a:lnTo>
                  <a:lnTo>
                    <a:pt x="0" y="529590"/>
                  </a:ln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xmlns="" id="{17E88240-F19C-4BDC-8E30-63A7D5E51BDC}"/>
                </a:ext>
              </a:extLst>
            </p:cNvPr>
            <p:cNvSpPr/>
            <p:nvPr/>
          </p:nvSpPr>
          <p:spPr>
            <a:xfrm>
              <a:off x="1106317" y="3026411"/>
              <a:ext cx="745331" cy="415528"/>
            </a:xfrm>
            <a:custGeom>
              <a:avLst/>
              <a:gdLst>
                <a:gd name="connsiteX0" fmla="*/ 0 w 745331"/>
                <a:gd name="connsiteY0" fmla="*/ 415528 h 415528"/>
                <a:gd name="connsiteX1" fmla="*/ 473869 w 745331"/>
                <a:gd name="connsiteY1" fmla="*/ 0 h 415528"/>
                <a:gd name="connsiteX2" fmla="*/ 520303 w 745331"/>
                <a:gd name="connsiteY2" fmla="*/ 17859 h 415528"/>
                <a:gd name="connsiteX3" fmla="*/ 745331 w 745331"/>
                <a:gd name="connsiteY3" fmla="*/ 46434 h 415528"/>
                <a:gd name="connsiteX4" fmla="*/ 0 w 745331"/>
                <a:gd name="connsiteY4" fmla="*/ 415528 h 415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331" h="415528">
                  <a:moveTo>
                    <a:pt x="0" y="415528"/>
                  </a:moveTo>
                  <a:lnTo>
                    <a:pt x="473869" y="0"/>
                  </a:lnTo>
                  <a:lnTo>
                    <a:pt x="520303" y="17859"/>
                  </a:lnTo>
                  <a:lnTo>
                    <a:pt x="745331" y="46434"/>
                  </a:lnTo>
                  <a:lnTo>
                    <a:pt x="0" y="415528"/>
                  </a:ln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1" name="组合 520">
            <a:extLst>
              <a:ext uri="{FF2B5EF4-FFF2-40B4-BE49-F238E27FC236}">
                <a16:creationId xmlns:a16="http://schemas.microsoft.com/office/drawing/2014/main" xmlns="" id="{97AB2B0A-5FF0-431C-8185-BAEA4C112C5D}"/>
              </a:ext>
            </a:extLst>
          </p:cNvPr>
          <p:cNvGrpSpPr/>
          <p:nvPr/>
        </p:nvGrpSpPr>
        <p:grpSpPr>
          <a:xfrm>
            <a:off x="10628576" y="5246631"/>
            <a:ext cx="1708042" cy="1307372"/>
            <a:chOff x="10848196" y="5252902"/>
            <a:chExt cx="1022392" cy="782561"/>
          </a:xfrm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xmlns="" id="{E40639E4-0263-43D0-81A5-CC64A0D82DAE}"/>
                </a:ext>
              </a:extLst>
            </p:cNvPr>
            <p:cNvSpPr/>
            <p:nvPr/>
          </p:nvSpPr>
          <p:spPr>
            <a:xfrm>
              <a:off x="10848196" y="5252902"/>
              <a:ext cx="873264" cy="662972"/>
            </a:xfrm>
            <a:custGeom>
              <a:avLst/>
              <a:gdLst>
                <a:gd name="connsiteX0" fmla="*/ 224268 w 768489"/>
                <a:gd name="connsiteY0" fmla="*/ 89715 h 512517"/>
                <a:gd name="connsiteX1" fmla="*/ 500493 w 768489"/>
                <a:gd name="connsiteY1" fmla="*/ 10340 h 512517"/>
                <a:gd name="connsiteX2" fmla="*/ 617968 w 768489"/>
                <a:gd name="connsiteY2" fmla="*/ 23040 h 512517"/>
                <a:gd name="connsiteX3" fmla="*/ 764018 w 768489"/>
                <a:gd name="connsiteY3" fmla="*/ 210365 h 512517"/>
                <a:gd name="connsiteX4" fmla="*/ 706868 w 768489"/>
                <a:gd name="connsiteY4" fmla="*/ 365940 h 512517"/>
                <a:gd name="connsiteX5" fmla="*/ 468743 w 768489"/>
                <a:gd name="connsiteY5" fmla="*/ 477065 h 512517"/>
                <a:gd name="connsiteX6" fmla="*/ 224268 w 768489"/>
                <a:gd name="connsiteY6" fmla="*/ 508815 h 512517"/>
                <a:gd name="connsiteX7" fmla="*/ 46468 w 768489"/>
                <a:gd name="connsiteY7" fmla="*/ 492940 h 512517"/>
                <a:gd name="connsiteX8" fmla="*/ 5193 w 768489"/>
                <a:gd name="connsiteY8" fmla="*/ 340540 h 512517"/>
                <a:gd name="connsiteX9" fmla="*/ 138543 w 768489"/>
                <a:gd name="connsiteY9" fmla="*/ 121465 h 512517"/>
                <a:gd name="connsiteX10" fmla="*/ 224268 w 768489"/>
                <a:gd name="connsiteY10" fmla="*/ 89715 h 512517"/>
                <a:gd name="connsiteX0" fmla="*/ 224268 w 768489"/>
                <a:gd name="connsiteY0" fmla="*/ 150673 h 573475"/>
                <a:gd name="connsiteX1" fmla="*/ 500493 w 768489"/>
                <a:gd name="connsiteY1" fmla="*/ 71298 h 573475"/>
                <a:gd name="connsiteX2" fmla="*/ 617968 w 768489"/>
                <a:gd name="connsiteY2" fmla="*/ 83998 h 573475"/>
                <a:gd name="connsiteX3" fmla="*/ 764018 w 768489"/>
                <a:gd name="connsiteY3" fmla="*/ 271323 h 573475"/>
                <a:gd name="connsiteX4" fmla="*/ 706868 w 768489"/>
                <a:gd name="connsiteY4" fmla="*/ 426898 h 573475"/>
                <a:gd name="connsiteX5" fmla="*/ 468743 w 768489"/>
                <a:gd name="connsiteY5" fmla="*/ 538023 h 573475"/>
                <a:gd name="connsiteX6" fmla="*/ 224268 w 768489"/>
                <a:gd name="connsiteY6" fmla="*/ 569773 h 573475"/>
                <a:gd name="connsiteX7" fmla="*/ 46468 w 768489"/>
                <a:gd name="connsiteY7" fmla="*/ 553898 h 573475"/>
                <a:gd name="connsiteX8" fmla="*/ 5193 w 768489"/>
                <a:gd name="connsiteY8" fmla="*/ 401498 h 573475"/>
                <a:gd name="connsiteX9" fmla="*/ 138543 w 768489"/>
                <a:gd name="connsiteY9" fmla="*/ 182423 h 573475"/>
                <a:gd name="connsiteX10" fmla="*/ 224268 w 768489"/>
                <a:gd name="connsiteY10" fmla="*/ 150673 h 573475"/>
                <a:gd name="connsiteX0" fmla="*/ 224268 w 768489"/>
                <a:gd name="connsiteY0" fmla="*/ 187425 h 610227"/>
                <a:gd name="connsiteX1" fmla="*/ 500493 w 768489"/>
                <a:gd name="connsiteY1" fmla="*/ 108050 h 610227"/>
                <a:gd name="connsiteX2" fmla="*/ 617968 w 768489"/>
                <a:gd name="connsiteY2" fmla="*/ 120750 h 610227"/>
                <a:gd name="connsiteX3" fmla="*/ 764018 w 768489"/>
                <a:gd name="connsiteY3" fmla="*/ 308075 h 610227"/>
                <a:gd name="connsiteX4" fmla="*/ 706868 w 768489"/>
                <a:gd name="connsiteY4" fmla="*/ 463650 h 610227"/>
                <a:gd name="connsiteX5" fmla="*/ 468743 w 768489"/>
                <a:gd name="connsiteY5" fmla="*/ 574775 h 610227"/>
                <a:gd name="connsiteX6" fmla="*/ 224268 w 768489"/>
                <a:gd name="connsiteY6" fmla="*/ 606525 h 610227"/>
                <a:gd name="connsiteX7" fmla="*/ 46468 w 768489"/>
                <a:gd name="connsiteY7" fmla="*/ 590650 h 610227"/>
                <a:gd name="connsiteX8" fmla="*/ 5193 w 768489"/>
                <a:gd name="connsiteY8" fmla="*/ 438250 h 610227"/>
                <a:gd name="connsiteX9" fmla="*/ 138543 w 768489"/>
                <a:gd name="connsiteY9" fmla="*/ 219175 h 610227"/>
                <a:gd name="connsiteX10" fmla="*/ 224268 w 768489"/>
                <a:gd name="connsiteY10" fmla="*/ 187425 h 610227"/>
                <a:gd name="connsiteX0" fmla="*/ 224268 w 768489"/>
                <a:gd name="connsiteY0" fmla="*/ 190524 h 613326"/>
                <a:gd name="connsiteX1" fmla="*/ 500493 w 768489"/>
                <a:gd name="connsiteY1" fmla="*/ 111149 h 613326"/>
                <a:gd name="connsiteX2" fmla="*/ 617968 w 768489"/>
                <a:gd name="connsiteY2" fmla="*/ 123849 h 613326"/>
                <a:gd name="connsiteX3" fmla="*/ 764018 w 768489"/>
                <a:gd name="connsiteY3" fmla="*/ 311174 h 613326"/>
                <a:gd name="connsiteX4" fmla="*/ 706868 w 768489"/>
                <a:gd name="connsiteY4" fmla="*/ 466749 h 613326"/>
                <a:gd name="connsiteX5" fmla="*/ 468743 w 768489"/>
                <a:gd name="connsiteY5" fmla="*/ 577874 h 613326"/>
                <a:gd name="connsiteX6" fmla="*/ 224268 w 768489"/>
                <a:gd name="connsiteY6" fmla="*/ 609624 h 613326"/>
                <a:gd name="connsiteX7" fmla="*/ 46468 w 768489"/>
                <a:gd name="connsiteY7" fmla="*/ 593749 h 613326"/>
                <a:gd name="connsiteX8" fmla="*/ 5193 w 768489"/>
                <a:gd name="connsiteY8" fmla="*/ 441349 h 613326"/>
                <a:gd name="connsiteX9" fmla="*/ 138543 w 768489"/>
                <a:gd name="connsiteY9" fmla="*/ 222274 h 613326"/>
                <a:gd name="connsiteX10" fmla="*/ 224268 w 768489"/>
                <a:gd name="connsiteY10" fmla="*/ 190524 h 613326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51720 w 795941"/>
                <a:gd name="connsiteY0" fmla="*/ 193243 h 616045"/>
                <a:gd name="connsiteX1" fmla="*/ 527945 w 795941"/>
                <a:gd name="connsiteY1" fmla="*/ 113868 h 616045"/>
                <a:gd name="connsiteX2" fmla="*/ 645420 w 795941"/>
                <a:gd name="connsiteY2" fmla="*/ 126568 h 616045"/>
                <a:gd name="connsiteX3" fmla="*/ 791470 w 795941"/>
                <a:gd name="connsiteY3" fmla="*/ 313893 h 616045"/>
                <a:gd name="connsiteX4" fmla="*/ 734320 w 795941"/>
                <a:gd name="connsiteY4" fmla="*/ 469468 h 616045"/>
                <a:gd name="connsiteX5" fmla="*/ 496195 w 795941"/>
                <a:gd name="connsiteY5" fmla="*/ 580593 h 616045"/>
                <a:gd name="connsiteX6" fmla="*/ 251720 w 795941"/>
                <a:gd name="connsiteY6" fmla="*/ 612343 h 616045"/>
                <a:gd name="connsiteX7" fmla="*/ 73920 w 795941"/>
                <a:gd name="connsiteY7" fmla="*/ 596468 h 616045"/>
                <a:gd name="connsiteX8" fmla="*/ 32645 w 795941"/>
                <a:gd name="connsiteY8" fmla="*/ 444068 h 616045"/>
                <a:gd name="connsiteX9" fmla="*/ 165995 w 795941"/>
                <a:gd name="connsiteY9" fmla="*/ 224993 h 616045"/>
                <a:gd name="connsiteX10" fmla="*/ 251720 w 795941"/>
                <a:gd name="connsiteY10" fmla="*/ 193243 h 616045"/>
                <a:gd name="connsiteX0" fmla="*/ 263759 w 807980"/>
                <a:gd name="connsiteY0" fmla="*/ 193243 h 616045"/>
                <a:gd name="connsiteX1" fmla="*/ 539984 w 807980"/>
                <a:gd name="connsiteY1" fmla="*/ 113868 h 616045"/>
                <a:gd name="connsiteX2" fmla="*/ 657459 w 807980"/>
                <a:gd name="connsiteY2" fmla="*/ 126568 h 616045"/>
                <a:gd name="connsiteX3" fmla="*/ 803509 w 807980"/>
                <a:gd name="connsiteY3" fmla="*/ 313893 h 616045"/>
                <a:gd name="connsiteX4" fmla="*/ 746359 w 807980"/>
                <a:gd name="connsiteY4" fmla="*/ 469468 h 616045"/>
                <a:gd name="connsiteX5" fmla="*/ 508234 w 807980"/>
                <a:gd name="connsiteY5" fmla="*/ 580593 h 616045"/>
                <a:gd name="connsiteX6" fmla="*/ 263759 w 807980"/>
                <a:gd name="connsiteY6" fmla="*/ 612343 h 616045"/>
                <a:gd name="connsiteX7" fmla="*/ 85959 w 807980"/>
                <a:gd name="connsiteY7" fmla="*/ 596468 h 616045"/>
                <a:gd name="connsiteX8" fmla="*/ 44684 w 807980"/>
                <a:gd name="connsiteY8" fmla="*/ 444068 h 616045"/>
                <a:gd name="connsiteX9" fmla="*/ 178034 w 807980"/>
                <a:gd name="connsiteY9" fmla="*/ 224993 h 616045"/>
                <a:gd name="connsiteX10" fmla="*/ 263759 w 807980"/>
                <a:gd name="connsiteY10" fmla="*/ 193243 h 616045"/>
                <a:gd name="connsiteX0" fmla="*/ 274085 w 818306"/>
                <a:gd name="connsiteY0" fmla="*/ 193243 h 616045"/>
                <a:gd name="connsiteX1" fmla="*/ 550310 w 818306"/>
                <a:gd name="connsiteY1" fmla="*/ 113868 h 616045"/>
                <a:gd name="connsiteX2" fmla="*/ 667785 w 818306"/>
                <a:gd name="connsiteY2" fmla="*/ 126568 h 616045"/>
                <a:gd name="connsiteX3" fmla="*/ 813835 w 818306"/>
                <a:gd name="connsiteY3" fmla="*/ 313893 h 616045"/>
                <a:gd name="connsiteX4" fmla="*/ 756685 w 818306"/>
                <a:gd name="connsiteY4" fmla="*/ 469468 h 616045"/>
                <a:gd name="connsiteX5" fmla="*/ 518560 w 818306"/>
                <a:gd name="connsiteY5" fmla="*/ 580593 h 616045"/>
                <a:gd name="connsiteX6" fmla="*/ 274085 w 818306"/>
                <a:gd name="connsiteY6" fmla="*/ 612343 h 616045"/>
                <a:gd name="connsiteX7" fmla="*/ 96285 w 818306"/>
                <a:gd name="connsiteY7" fmla="*/ 596468 h 616045"/>
                <a:gd name="connsiteX8" fmla="*/ 55010 w 818306"/>
                <a:gd name="connsiteY8" fmla="*/ 444068 h 616045"/>
                <a:gd name="connsiteX9" fmla="*/ 188360 w 818306"/>
                <a:gd name="connsiteY9" fmla="*/ 224993 h 616045"/>
                <a:gd name="connsiteX10" fmla="*/ 274085 w 818306"/>
                <a:gd name="connsiteY10" fmla="*/ 193243 h 616045"/>
                <a:gd name="connsiteX0" fmla="*/ 274085 w 818306"/>
                <a:gd name="connsiteY0" fmla="*/ 193243 h 649046"/>
                <a:gd name="connsiteX1" fmla="*/ 550310 w 818306"/>
                <a:gd name="connsiteY1" fmla="*/ 113868 h 649046"/>
                <a:gd name="connsiteX2" fmla="*/ 667785 w 818306"/>
                <a:gd name="connsiteY2" fmla="*/ 126568 h 649046"/>
                <a:gd name="connsiteX3" fmla="*/ 813835 w 818306"/>
                <a:gd name="connsiteY3" fmla="*/ 313893 h 649046"/>
                <a:gd name="connsiteX4" fmla="*/ 756685 w 818306"/>
                <a:gd name="connsiteY4" fmla="*/ 469468 h 649046"/>
                <a:gd name="connsiteX5" fmla="*/ 518560 w 818306"/>
                <a:gd name="connsiteY5" fmla="*/ 580593 h 649046"/>
                <a:gd name="connsiteX6" fmla="*/ 274085 w 818306"/>
                <a:gd name="connsiteY6" fmla="*/ 612343 h 649046"/>
                <a:gd name="connsiteX7" fmla="*/ 96285 w 818306"/>
                <a:gd name="connsiteY7" fmla="*/ 596468 h 649046"/>
                <a:gd name="connsiteX8" fmla="*/ 55010 w 818306"/>
                <a:gd name="connsiteY8" fmla="*/ 444068 h 649046"/>
                <a:gd name="connsiteX9" fmla="*/ 188360 w 818306"/>
                <a:gd name="connsiteY9" fmla="*/ 224993 h 649046"/>
                <a:gd name="connsiteX10" fmla="*/ 274085 w 818306"/>
                <a:gd name="connsiteY10" fmla="*/ 193243 h 64904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85255"/>
                <a:gd name="connsiteX1" fmla="*/ 550310 w 818306"/>
                <a:gd name="connsiteY1" fmla="*/ 113868 h 685255"/>
                <a:gd name="connsiteX2" fmla="*/ 667785 w 818306"/>
                <a:gd name="connsiteY2" fmla="*/ 126568 h 685255"/>
                <a:gd name="connsiteX3" fmla="*/ 813835 w 818306"/>
                <a:gd name="connsiteY3" fmla="*/ 313893 h 685255"/>
                <a:gd name="connsiteX4" fmla="*/ 756685 w 818306"/>
                <a:gd name="connsiteY4" fmla="*/ 469468 h 685255"/>
                <a:gd name="connsiteX5" fmla="*/ 518560 w 818306"/>
                <a:gd name="connsiteY5" fmla="*/ 580593 h 685255"/>
                <a:gd name="connsiteX6" fmla="*/ 274085 w 818306"/>
                <a:gd name="connsiteY6" fmla="*/ 612343 h 685255"/>
                <a:gd name="connsiteX7" fmla="*/ 96285 w 818306"/>
                <a:gd name="connsiteY7" fmla="*/ 596468 h 685255"/>
                <a:gd name="connsiteX8" fmla="*/ 55010 w 818306"/>
                <a:gd name="connsiteY8" fmla="*/ 444068 h 685255"/>
                <a:gd name="connsiteX9" fmla="*/ 188360 w 818306"/>
                <a:gd name="connsiteY9" fmla="*/ 224993 h 685255"/>
                <a:gd name="connsiteX10" fmla="*/ 274085 w 818306"/>
                <a:gd name="connsiteY10" fmla="*/ 193243 h 685255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45657"/>
                <a:gd name="connsiteY0" fmla="*/ 193243 h 683977"/>
                <a:gd name="connsiteX1" fmla="*/ 550310 w 845657"/>
                <a:gd name="connsiteY1" fmla="*/ 113868 h 683977"/>
                <a:gd name="connsiteX2" fmla="*/ 667785 w 845657"/>
                <a:gd name="connsiteY2" fmla="*/ 126568 h 683977"/>
                <a:gd name="connsiteX3" fmla="*/ 813835 w 845657"/>
                <a:gd name="connsiteY3" fmla="*/ 313893 h 683977"/>
                <a:gd name="connsiteX4" fmla="*/ 756685 w 845657"/>
                <a:gd name="connsiteY4" fmla="*/ 469468 h 683977"/>
                <a:gd name="connsiteX5" fmla="*/ 503082 w 845657"/>
                <a:gd name="connsiteY5" fmla="*/ 577022 h 683977"/>
                <a:gd name="connsiteX6" fmla="*/ 274085 w 845657"/>
                <a:gd name="connsiteY6" fmla="*/ 612343 h 683977"/>
                <a:gd name="connsiteX7" fmla="*/ 96285 w 845657"/>
                <a:gd name="connsiteY7" fmla="*/ 596468 h 683977"/>
                <a:gd name="connsiteX8" fmla="*/ 55010 w 845657"/>
                <a:gd name="connsiteY8" fmla="*/ 444068 h 683977"/>
                <a:gd name="connsiteX9" fmla="*/ 188360 w 845657"/>
                <a:gd name="connsiteY9" fmla="*/ 224993 h 683977"/>
                <a:gd name="connsiteX10" fmla="*/ 274085 w 845657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69363"/>
                <a:gd name="connsiteY0" fmla="*/ 193243 h 683977"/>
                <a:gd name="connsiteX1" fmla="*/ 550310 w 869363"/>
                <a:gd name="connsiteY1" fmla="*/ 113868 h 683977"/>
                <a:gd name="connsiteX2" fmla="*/ 667785 w 869363"/>
                <a:gd name="connsiteY2" fmla="*/ 126568 h 683977"/>
                <a:gd name="connsiteX3" fmla="*/ 813835 w 869363"/>
                <a:gd name="connsiteY3" fmla="*/ 313893 h 683977"/>
                <a:gd name="connsiteX4" fmla="*/ 756685 w 869363"/>
                <a:gd name="connsiteY4" fmla="*/ 469468 h 683977"/>
                <a:gd name="connsiteX5" fmla="*/ 503082 w 869363"/>
                <a:gd name="connsiteY5" fmla="*/ 577022 h 683977"/>
                <a:gd name="connsiteX6" fmla="*/ 274085 w 869363"/>
                <a:gd name="connsiteY6" fmla="*/ 612343 h 683977"/>
                <a:gd name="connsiteX7" fmla="*/ 96285 w 869363"/>
                <a:gd name="connsiteY7" fmla="*/ 596468 h 683977"/>
                <a:gd name="connsiteX8" fmla="*/ 55010 w 869363"/>
                <a:gd name="connsiteY8" fmla="*/ 444068 h 683977"/>
                <a:gd name="connsiteX9" fmla="*/ 188360 w 869363"/>
                <a:gd name="connsiteY9" fmla="*/ 224993 h 683977"/>
                <a:gd name="connsiteX10" fmla="*/ 274085 w 869363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91945 w 873264"/>
                <a:gd name="connsiteY0" fmla="*/ 186408 h 687858"/>
                <a:gd name="connsiteX1" fmla="*/ 550310 w 873264"/>
                <a:gd name="connsiteY1" fmla="*/ 117749 h 687858"/>
                <a:gd name="connsiteX2" fmla="*/ 667785 w 873264"/>
                <a:gd name="connsiteY2" fmla="*/ 130449 h 687858"/>
                <a:gd name="connsiteX3" fmla="*/ 813835 w 873264"/>
                <a:gd name="connsiteY3" fmla="*/ 317774 h 687858"/>
                <a:gd name="connsiteX4" fmla="*/ 756685 w 873264"/>
                <a:gd name="connsiteY4" fmla="*/ 473349 h 687858"/>
                <a:gd name="connsiteX5" fmla="*/ 503082 w 873264"/>
                <a:gd name="connsiteY5" fmla="*/ 580903 h 687858"/>
                <a:gd name="connsiteX6" fmla="*/ 274085 w 873264"/>
                <a:gd name="connsiteY6" fmla="*/ 616224 h 687858"/>
                <a:gd name="connsiteX7" fmla="*/ 96285 w 873264"/>
                <a:gd name="connsiteY7" fmla="*/ 600349 h 687858"/>
                <a:gd name="connsiteX8" fmla="*/ 55010 w 873264"/>
                <a:gd name="connsiteY8" fmla="*/ 447949 h 687858"/>
                <a:gd name="connsiteX9" fmla="*/ 188360 w 873264"/>
                <a:gd name="connsiteY9" fmla="*/ 228874 h 687858"/>
                <a:gd name="connsiteX10" fmla="*/ 291945 w 873264"/>
                <a:gd name="connsiteY10" fmla="*/ 186408 h 687858"/>
                <a:gd name="connsiteX0" fmla="*/ 291945 w 873264"/>
                <a:gd name="connsiteY0" fmla="*/ 183230 h 684680"/>
                <a:gd name="connsiteX1" fmla="*/ 550310 w 873264"/>
                <a:gd name="connsiteY1" fmla="*/ 114571 h 684680"/>
                <a:gd name="connsiteX2" fmla="*/ 667785 w 873264"/>
                <a:gd name="connsiteY2" fmla="*/ 127271 h 684680"/>
                <a:gd name="connsiteX3" fmla="*/ 813835 w 873264"/>
                <a:gd name="connsiteY3" fmla="*/ 314596 h 684680"/>
                <a:gd name="connsiteX4" fmla="*/ 756685 w 873264"/>
                <a:gd name="connsiteY4" fmla="*/ 470171 h 684680"/>
                <a:gd name="connsiteX5" fmla="*/ 503082 w 873264"/>
                <a:gd name="connsiteY5" fmla="*/ 577725 h 684680"/>
                <a:gd name="connsiteX6" fmla="*/ 274085 w 873264"/>
                <a:gd name="connsiteY6" fmla="*/ 613046 h 684680"/>
                <a:gd name="connsiteX7" fmla="*/ 96285 w 873264"/>
                <a:gd name="connsiteY7" fmla="*/ 597171 h 684680"/>
                <a:gd name="connsiteX8" fmla="*/ 55010 w 873264"/>
                <a:gd name="connsiteY8" fmla="*/ 444771 h 684680"/>
                <a:gd name="connsiteX9" fmla="*/ 188360 w 873264"/>
                <a:gd name="connsiteY9" fmla="*/ 225696 h 684680"/>
                <a:gd name="connsiteX10" fmla="*/ 291945 w 873264"/>
                <a:gd name="connsiteY10" fmla="*/ 183230 h 684680"/>
                <a:gd name="connsiteX0" fmla="*/ 291945 w 873264"/>
                <a:gd name="connsiteY0" fmla="*/ 180474 h 681924"/>
                <a:gd name="connsiteX1" fmla="*/ 550310 w 873264"/>
                <a:gd name="connsiteY1" fmla="*/ 111815 h 681924"/>
                <a:gd name="connsiteX2" fmla="*/ 667785 w 873264"/>
                <a:gd name="connsiteY2" fmla="*/ 124515 h 681924"/>
                <a:gd name="connsiteX3" fmla="*/ 813835 w 873264"/>
                <a:gd name="connsiteY3" fmla="*/ 311840 h 681924"/>
                <a:gd name="connsiteX4" fmla="*/ 756685 w 873264"/>
                <a:gd name="connsiteY4" fmla="*/ 467415 h 681924"/>
                <a:gd name="connsiteX5" fmla="*/ 503082 w 873264"/>
                <a:gd name="connsiteY5" fmla="*/ 574969 h 681924"/>
                <a:gd name="connsiteX6" fmla="*/ 274085 w 873264"/>
                <a:gd name="connsiteY6" fmla="*/ 610290 h 681924"/>
                <a:gd name="connsiteX7" fmla="*/ 96285 w 873264"/>
                <a:gd name="connsiteY7" fmla="*/ 594415 h 681924"/>
                <a:gd name="connsiteX8" fmla="*/ 55010 w 873264"/>
                <a:gd name="connsiteY8" fmla="*/ 442015 h 681924"/>
                <a:gd name="connsiteX9" fmla="*/ 188360 w 873264"/>
                <a:gd name="connsiteY9" fmla="*/ 222940 h 681924"/>
                <a:gd name="connsiteX10" fmla="*/ 291945 w 873264"/>
                <a:gd name="connsiteY10" fmla="*/ 180474 h 681924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264" h="662972">
                  <a:moveTo>
                    <a:pt x="291945" y="161522"/>
                  </a:moveTo>
                  <a:cubicBezTo>
                    <a:pt x="270117" y="-12970"/>
                    <a:pt x="470405" y="-61522"/>
                    <a:pt x="550310" y="92863"/>
                  </a:cubicBezTo>
                  <a:cubicBezTo>
                    <a:pt x="582589" y="56746"/>
                    <a:pt x="634579" y="41270"/>
                    <a:pt x="667785" y="105563"/>
                  </a:cubicBezTo>
                  <a:cubicBezTo>
                    <a:pt x="698608" y="-24216"/>
                    <a:pt x="997852" y="40476"/>
                    <a:pt x="813835" y="292888"/>
                  </a:cubicBezTo>
                  <a:cubicBezTo>
                    <a:pt x="891756" y="353610"/>
                    <a:pt x="823955" y="458186"/>
                    <a:pt x="756685" y="448463"/>
                  </a:cubicBezTo>
                  <a:cubicBezTo>
                    <a:pt x="748946" y="650671"/>
                    <a:pt x="584705" y="695320"/>
                    <a:pt x="503082" y="556017"/>
                  </a:cubicBezTo>
                  <a:cubicBezTo>
                    <a:pt x="475036" y="657220"/>
                    <a:pt x="336130" y="718470"/>
                    <a:pt x="274085" y="591338"/>
                  </a:cubicBezTo>
                  <a:cubicBezTo>
                    <a:pt x="221566" y="667803"/>
                    <a:pt x="117319" y="682090"/>
                    <a:pt x="96285" y="575463"/>
                  </a:cubicBezTo>
                  <a:cubicBezTo>
                    <a:pt x="14529" y="611711"/>
                    <a:pt x="-50824" y="498072"/>
                    <a:pt x="55010" y="423063"/>
                  </a:cubicBezTo>
                  <a:cubicBezTo>
                    <a:pt x="-16559" y="348054"/>
                    <a:pt x="30272" y="163771"/>
                    <a:pt x="188360" y="203988"/>
                  </a:cubicBezTo>
                  <a:cubicBezTo>
                    <a:pt x="186905" y="135858"/>
                    <a:pt x="247098" y="127655"/>
                    <a:pt x="291945" y="161522"/>
                  </a:cubicBez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xmlns="" id="{1FD86F7D-DA6D-4E5F-83F0-F9EAD58DE4AD}"/>
                </a:ext>
              </a:extLst>
            </p:cNvPr>
            <p:cNvSpPr/>
            <p:nvPr/>
          </p:nvSpPr>
          <p:spPr>
            <a:xfrm>
              <a:off x="10863517" y="57477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xmlns="" id="{DC99515D-81D5-457E-B46D-65A912B87969}"/>
                </a:ext>
              </a:extLst>
            </p:cNvPr>
            <p:cNvSpPr/>
            <p:nvPr/>
          </p:nvSpPr>
          <p:spPr>
            <a:xfrm>
              <a:off x="10878838" y="577161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xmlns="" id="{4624D899-215B-4F7D-B381-A22607977026}"/>
                </a:ext>
              </a:extLst>
            </p:cNvPr>
            <p:cNvSpPr/>
            <p:nvPr/>
          </p:nvSpPr>
          <p:spPr>
            <a:xfrm>
              <a:off x="10898921" y="5800902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xmlns="" id="{3CA111ED-FE66-4B06-932E-41AFA30F3E52}"/>
                </a:ext>
              </a:extLst>
            </p:cNvPr>
            <p:cNvSpPr/>
            <p:nvPr/>
          </p:nvSpPr>
          <p:spPr>
            <a:xfrm>
              <a:off x="11146571" y="584376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xmlns="" id="{10409F32-D272-47C6-BC53-B31968403F71}"/>
                </a:ext>
              </a:extLst>
            </p:cNvPr>
            <p:cNvSpPr/>
            <p:nvPr/>
          </p:nvSpPr>
          <p:spPr>
            <a:xfrm>
              <a:off x="11165066" y="585888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xmlns="" id="{ECA2CC74-04D3-4524-8411-EDB7493746DF}"/>
                </a:ext>
              </a:extLst>
            </p:cNvPr>
            <p:cNvSpPr/>
            <p:nvPr/>
          </p:nvSpPr>
          <p:spPr>
            <a:xfrm>
              <a:off x="10910869" y="579036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xmlns="" id="{D3D245B8-C6A9-46F1-BC75-FA574FD81EB6}"/>
                </a:ext>
              </a:extLst>
            </p:cNvPr>
            <p:cNvSpPr/>
            <p:nvPr/>
          </p:nvSpPr>
          <p:spPr>
            <a:xfrm rot="21158050">
              <a:off x="10948658" y="579854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xmlns="" id="{6A75DBA2-2691-46F5-B014-FB55D043ECF2}"/>
                </a:ext>
              </a:extLst>
            </p:cNvPr>
            <p:cNvSpPr/>
            <p:nvPr/>
          </p:nvSpPr>
          <p:spPr>
            <a:xfrm rot="21158050">
              <a:off x="10957861" y="5829802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xmlns="" id="{06B74882-32DB-4B29-9873-F9525542F887}"/>
                </a:ext>
              </a:extLst>
            </p:cNvPr>
            <p:cNvSpPr/>
            <p:nvPr/>
          </p:nvSpPr>
          <p:spPr>
            <a:xfrm rot="21158050">
              <a:off x="10975307" y="583971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xmlns="" id="{E78B78B3-3A0A-4B6D-8F73-034003D3A84B}"/>
                </a:ext>
              </a:extLst>
            </p:cNvPr>
            <p:cNvSpPr/>
            <p:nvPr/>
          </p:nvSpPr>
          <p:spPr>
            <a:xfrm rot="21158050">
              <a:off x="10988730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xmlns="" id="{16E2AEA2-35B7-4560-B552-905BBA88D40C}"/>
                </a:ext>
              </a:extLst>
            </p:cNvPr>
            <p:cNvSpPr/>
            <p:nvPr/>
          </p:nvSpPr>
          <p:spPr>
            <a:xfrm rot="21158050">
              <a:off x="11002246" y="585308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xmlns="" id="{E72EEFFA-E8B9-4873-9733-8AD70FC65DDD}"/>
                </a:ext>
              </a:extLst>
            </p:cNvPr>
            <p:cNvSpPr/>
            <p:nvPr/>
          </p:nvSpPr>
          <p:spPr>
            <a:xfrm rot="21158050">
              <a:off x="11025629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xmlns="" id="{EDEF44B5-13C4-414E-9F3B-980D0B515D70}"/>
                </a:ext>
              </a:extLst>
            </p:cNvPr>
            <p:cNvSpPr/>
            <p:nvPr/>
          </p:nvSpPr>
          <p:spPr>
            <a:xfrm rot="21158050">
              <a:off x="11039066" y="586067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xmlns="" id="{C6C53B2B-DD9D-45FE-882F-3605BE48C460}"/>
                </a:ext>
              </a:extLst>
            </p:cNvPr>
            <p:cNvSpPr/>
            <p:nvPr/>
          </p:nvSpPr>
          <p:spPr>
            <a:xfrm rot="21158050">
              <a:off x="11062441" y="583881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xmlns="" id="{005EEAD1-A6B5-4ACC-971D-68A8231460F0}"/>
                </a:ext>
              </a:extLst>
            </p:cNvPr>
            <p:cNvSpPr/>
            <p:nvPr/>
          </p:nvSpPr>
          <p:spPr>
            <a:xfrm rot="21158050">
              <a:off x="11082872" y="582703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xmlns="" id="{CBF0900C-9B2E-4099-8BAB-A547190C2EC7}"/>
                </a:ext>
              </a:extLst>
            </p:cNvPr>
            <p:cNvSpPr/>
            <p:nvPr/>
          </p:nvSpPr>
          <p:spPr>
            <a:xfrm>
              <a:off x="11226998" y="58606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xmlns="" id="{FF4E9BA1-93CB-4B35-B5A4-41999D37A905}"/>
                </a:ext>
              </a:extLst>
            </p:cNvPr>
            <p:cNvSpPr/>
            <p:nvPr/>
          </p:nvSpPr>
          <p:spPr>
            <a:xfrm>
              <a:off x="11208515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xmlns="" id="{6AB66924-235A-4FAD-84F4-E2ACAE9723E7}"/>
                </a:ext>
              </a:extLst>
            </p:cNvPr>
            <p:cNvSpPr/>
            <p:nvPr/>
          </p:nvSpPr>
          <p:spPr>
            <a:xfrm>
              <a:off x="11183666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xmlns="" id="{58F934C4-0C1C-45D2-B981-B0FBB5E68048}"/>
                </a:ext>
              </a:extLst>
            </p:cNvPr>
            <p:cNvSpPr/>
            <p:nvPr/>
          </p:nvSpPr>
          <p:spPr>
            <a:xfrm>
              <a:off x="11178355" y="584443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xmlns="" id="{E4A54464-F911-425E-84DC-C7E4CA840CAE}"/>
                </a:ext>
              </a:extLst>
            </p:cNvPr>
            <p:cNvSpPr/>
            <p:nvPr/>
          </p:nvSpPr>
          <p:spPr>
            <a:xfrm rot="21353001">
              <a:off x="11242476" y="58671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xmlns="" id="{5F1A5884-B5EB-4119-96F9-F2AC60B2D13C}"/>
                </a:ext>
              </a:extLst>
            </p:cNvPr>
            <p:cNvSpPr/>
            <p:nvPr/>
          </p:nvSpPr>
          <p:spPr>
            <a:xfrm rot="21353001">
              <a:off x="11265174" y="585048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xmlns="" id="{1F32E6D6-C487-4E60-B429-840AFF71F274}"/>
                </a:ext>
              </a:extLst>
            </p:cNvPr>
            <p:cNvSpPr/>
            <p:nvPr/>
          </p:nvSpPr>
          <p:spPr>
            <a:xfrm rot="20883116">
              <a:off x="11290022" y="58389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xmlns="" id="{0D56DEB6-5529-4BBC-964A-B5B440F71D6E}"/>
                </a:ext>
              </a:extLst>
            </p:cNvPr>
            <p:cNvSpPr/>
            <p:nvPr/>
          </p:nvSpPr>
          <p:spPr>
            <a:xfrm>
              <a:off x="11175492" y="5303696"/>
              <a:ext cx="52355" cy="96441"/>
            </a:xfrm>
            <a:custGeom>
              <a:avLst/>
              <a:gdLst>
                <a:gd name="connsiteX0" fmla="*/ 0 w 48816"/>
                <a:gd name="connsiteY0" fmla="*/ 96441 h 96441"/>
                <a:gd name="connsiteX1" fmla="*/ 48816 w 48816"/>
                <a:gd name="connsiteY1" fmla="*/ 0 h 96441"/>
                <a:gd name="connsiteX0" fmla="*/ 2443 w 51259"/>
                <a:gd name="connsiteY0" fmla="*/ 96441 h 96441"/>
                <a:gd name="connsiteX1" fmla="*/ 51259 w 51259"/>
                <a:gd name="connsiteY1" fmla="*/ 0 h 96441"/>
                <a:gd name="connsiteX0" fmla="*/ 3539 w 52355"/>
                <a:gd name="connsiteY0" fmla="*/ 96441 h 96441"/>
                <a:gd name="connsiteX1" fmla="*/ 52355 w 52355"/>
                <a:gd name="connsiteY1" fmla="*/ 0 h 9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55" h="96441">
                  <a:moveTo>
                    <a:pt x="3539" y="96441"/>
                  </a:moveTo>
                  <a:cubicBezTo>
                    <a:pt x="-9954" y="40481"/>
                    <a:pt x="17033" y="5953"/>
                    <a:pt x="52355" y="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xmlns="" id="{EDB21E82-7973-4033-96DA-F763A8A79D4C}"/>
                </a:ext>
              </a:extLst>
            </p:cNvPr>
            <p:cNvSpPr/>
            <p:nvPr/>
          </p:nvSpPr>
          <p:spPr>
            <a:xfrm>
              <a:off x="11543363" y="5332789"/>
              <a:ext cx="98822" cy="41154"/>
            </a:xfrm>
            <a:custGeom>
              <a:avLst/>
              <a:gdLst>
                <a:gd name="connsiteX0" fmla="*/ 0 w 98822"/>
                <a:gd name="connsiteY0" fmla="*/ 25003 h 25003"/>
                <a:gd name="connsiteX1" fmla="*/ 98822 w 98822"/>
                <a:gd name="connsiteY1" fmla="*/ 0 h 25003"/>
                <a:gd name="connsiteX0" fmla="*/ 0 w 98822"/>
                <a:gd name="connsiteY0" fmla="*/ 29242 h 29242"/>
                <a:gd name="connsiteX1" fmla="*/ 98822 w 98822"/>
                <a:gd name="connsiteY1" fmla="*/ 4239 h 29242"/>
                <a:gd name="connsiteX0" fmla="*/ 0 w 98822"/>
                <a:gd name="connsiteY0" fmla="*/ 41154 h 41154"/>
                <a:gd name="connsiteX1" fmla="*/ 98822 w 98822"/>
                <a:gd name="connsiteY1" fmla="*/ 16151 h 4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822" h="41154">
                  <a:moveTo>
                    <a:pt x="0" y="41154"/>
                  </a:moveTo>
                  <a:cubicBezTo>
                    <a:pt x="30560" y="-11233"/>
                    <a:pt x="67071" y="-6471"/>
                    <a:pt x="98822" y="16151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xmlns="" id="{99C2E7E8-8A07-4DDD-A2A7-E1CCC3893E56}"/>
                </a:ext>
              </a:extLst>
            </p:cNvPr>
            <p:cNvSpPr/>
            <p:nvPr/>
          </p:nvSpPr>
          <p:spPr>
            <a:xfrm rot="1060573">
              <a:off x="11378179" y="5800989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xmlns="" id="{1504A114-4074-47AC-BF6E-C82F1117237E}"/>
                </a:ext>
              </a:extLst>
            </p:cNvPr>
            <p:cNvSpPr/>
            <p:nvPr/>
          </p:nvSpPr>
          <p:spPr>
            <a:xfrm rot="1060573">
              <a:off x="11387381" y="5810162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xmlns="" id="{EF0AA11F-BB00-4D52-A6FD-EED867775922}"/>
                </a:ext>
              </a:extLst>
            </p:cNvPr>
            <p:cNvSpPr/>
            <p:nvPr/>
          </p:nvSpPr>
          <p:spPr>
            <a:xfrm rot="1060573">
              <a:off x="11398705" y="582668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xmlns="" id="{CEB8A0AA-58AE-453E-8CC1-A85909A2BF47}"/>
                </a:ext>
              </a:extLst>
            </p:cNvPr>
            <p:cNvSpPr/>
            <p:nvPr/>
          </p:nvSpPr>
          <p:spPr>
            <a:xfrm rot="1060573">
              <a:off x="11415934" y="5845294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xmlns="" id="{A180BED1-A242-4980-80E4-953059F951DF}"/>
                </a:ext>
              </a:extLst>
            </p:cNvPr>
            <p:cNvSpPr/>
            <p:nvPr/>
          </p:nvSpPr>
          <p:spPr>
            <a:xfrm rot="1060573">
              <a:off x="1143430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xmlns="" id="{B2C43480-7CA0-42C9-A55B-5A3061A8D35B}"/>
                </a:ext>
              </a:extLst>
            </p:cNvPr>
            <p:cNvSpPr/>
            <p:nvPr/>
          </p:nvSpPr>
          <p:spPr>
            <a:xfrm rot="1060573">
              <a:off x="1145613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xmlns="" id="{C1360F84-23B9-4F77-9C8D-8F6A0FEE3EED}"/>
                </a:ext>
              </a:extLst>
            </p:cNvPr>
            <p:cNvSpPr/>
            <p:nvPr/>
          </p:nvSpPr>
          <p:spPr>
            <a:xfrm rot="1060573">
              <a:off x="11467211" y="5853978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xmlns="" id="{E0549287-A415-447C-9BCC-9EB73C91E48A}"/>
                </a:ext>
              </a:extLst>
            </p:cNvPr>
            <p:cNvSpPr/>
            <p:nvPr/>
          </p:nvSpPr>
          <p:spPr>
            <a:xfrm>
              <a:off x="11640767" y="581852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xmlns="" id="{57389946-B69C-453D-9579-D81140F299FF}"/>
                </a:ext>
              </a:extLst>
            </p:cNvPr>
            <p:cNvSpPr/>
            <p:nvPr/>
          </p:nvSpPr>
          <p:spPr>
            <a:xfrm>
              <a:off x="11644023" y="583628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xmlns="" id="{D3DF0134-0376-4BF3-8666-AB0FB2BADF29}"/>
                </a:ext>
              </a:extLst>
            </p:cNvPr>
            <p:cNvSpPr/>
            <p:nvPr/>
          </p:nvSpPr>
          <p:spPr>
            <a:xfrm>
              <a:off x="11655141" y="585888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xmlns="" id="{340AE1BC-1E46-41CB-9FB6-9C23708DF134}"/>
                </a:ext>
              </a:extLst>
            </p:cNvPr>
            <p:cNvSpPr/>
            <p:nvPr/>
          </p:nvSpPr>
          <p:spPr>
            <a:xfrm>
              <a:off x="11670566" y="586824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xmlns="" id="{B4005FFC-4113-4643-A2F8-76BBE7E9BF41}"/>
                </a:ext>
              </a:extLst>
            </p:cNvPr>
            <p:cNvSpPr/>
            <p:nvPr/>
          </p:nvSpPr>
          <p:spPr>
            <a:xfrm>
              <a:off x="11682840" y="588546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xmlns="" id="{CD0519DC-C43D-434F-8E01-19403BB4070B}"/>
                </a:ext>
              </a:extLst>
            </p:cNvPr>
            <p:cNvSpPr/>
            <p:nvPr/>
          </p:nvSpPr>
          <p:spPr>
            <a:xfrm>
              <a:off x="11697215" y="589423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xmlns="" id="{BBC78CBD-DF85-4701-B0F1-EE5CB4B323DE}"/>
                </a:ext>
              </a:extLst>
            </p:cNvPr>
            <p:cNvSpPr/>
            <p:nvPr/>
          </p:nvSpPr>
          <p:spPr>
            <a:xfrm>
              <a:off x="11715649" y="5894287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xmlns="" id="{8FE4CF08-8E68-4309-907B-60BDF7931FC6}"/>
                </a:ext>
              </a:extLst>
            </p:cNvPr>
            <p:cNvSpPr/>
            <p:nvPr/>
          </p:nvSpPr>
          <p:spPr>
            <a:xfrm>
              <a:off x="11636126" y="5754306"/>
              <a:ext cx="158628" cy="174667"/>
            </a:xfrm>
            <a:custGeom>
              <a:avLst/>
              <a:gdLst>
                <a:gd name="connsiteX0" fmla="*/ 39974 w 157959"/>
                <a:gd name="connsiteY0" fmla="*/ 7700 h 166267"/>
                <a:gd name="connsiteX1" fmla="*/ 152687 w 157959"/>
                <a:gd name="connsiteY1" fmla="*/ 33100 h 166267"/>
                <a:gd name="connsiteX2" fmla="*/ 125699 w 157959"/>
                <a:gd name="connsiteY2" fmla="*/ 150575 h 166267"/>
                <a:gd name="connsiteX3" fmla="*/ 5049 w 157959"/>
                <a:gd name="connsiteY3" fmla="*/ 150575 h 166267"/>
                <a:gd name="connsiteX4" fmla="*/ 39974 w 157959"/>
                <a:gd name="connsiteY4" fmla="*/ 7700 h 166267"/>
                <a:gd name="connsiteX0" fmla="*/ 39974 w 159998"/>
                <a:gd name="connsiteY0" fmla="*/ 14721 h 173288"/>
                <a:gd name="connsiteX1" fmla="*/ 152687 w 159998"/>
                <a:gd name="connsiteY1" fmla="*/ 40121 h 173288"/>
                <a:gd name="connsiteX2" fmla="*/ 125699 w 159998"/>
                <a:gd name="connsiteY2" fmla="*/ 157596 h 173288"/>
                <a:gd name="connsiteX3" fmla="*/ 5049 w 159998"/>
                <a:gd name="connsiteY3" fmla="*/ 157596 h 173288"/>
                <a:gd name="connsiteX4" fmla="*/ 39974 w 159998"/>
                <a:gd name="connsiteY4" fmla="*/ 14721 h 173288"/>
                <a:gd name="connsiteX0" fmla="*/ 47906 w 167930"/>
                <a:gd name="connsiteY0" fmla="*/ 14721 h 183814"/>
                <a:gd name="connsiteX1" fmla="*/ 160619 w 167930"/>
                <a:gd name="connsiteY1" fmla="*/ 40121 h 183814"/>
                <a:gd name="connsiteX2" fmla="*/ 133631 w 167930"/>
                <a:gd name="connsiteY2" fmla="*/ 157596 h 183814"/>
                <a:gd name="connsiteX3" fmla="*/ 12981 w 167930"/>
                <a:gd name="connsiteY3" fmla="*/ 157596 h 183814"/>
                <a:gd name="connsiteX4" fmla="*/ 47906 w 167930"/>
                <a:gd name="connsiteY4" fmla="*/ 14721 h 183814"/>
                <a:gd name="connsiteX0" fmla="*/ 33519 w 153543"/>
                <a:gd name="connsiteY0" fmla="*/ 13734 h 174667"/>
                <a:gd name="connsiteX1" fmla="*/ 146232 w 153543"/>
                <a:gd name="connsiteY1" fmla="*/ 39134 h 174667"/>
                <a:gd name="connsiteX2" fmla="*/ 119244 w 153543"/>
                <a:gd name="connsiteY2" fmla="*/ 156609 h 174667"/>
                <a:gd name="connsiteX3" fmla="*/ 16057 w 153543"/>
                <a:gd name="connsiteY3" fmla="*/ 142322 h 174667"/>
                <a:gd name="connsiteX4" fmla="*/ 33519 w 153543"/>
                <a:gd name="connsiteY4" fmla="*/ 13734 h 174667"/>
                <a:gd name="connsiteX0" fmla="*/ 38604 w 158628"/>
                <a:gd name="connsiteY0" fmla="*/ 13734 h 174667"/>
                <a:gd name="connsiteX1" fmla="*/ 151317 w 158628"/>
                <a:gd name="connsiteY1" fmla="*/ 39134 h 174667"/>
                <a:gd name="connsiteX2" fmla="*/ 124329 w 158628"/>
                <a:gd name="connsiteY2" fmla="*/ 156609 h 174667"/>
                <a:gd name="connsiteX3" fmla="*/ 14792 w 158628"/>
                <a:gd name="connsiteY3" fmla="*/ 142322 h 174667"/>
                <a:gd name="connsiteX4" fmla="*/ 38604 w 158628"/>
                <a:gd name="connsiteY4" fmla="*/ 13734 h 17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8" h="174667">
                  <a:moveTo>
                    <a:pt x="38604" y="13734"/>
                  </a:moveTo>
                  <a:cubicBezTo>
                    <a:pt x="61358" y="-3464"/>
                    <a:pt x="132267" y="-13253"/>
                    <a:pt x="151317" y="39134"/>
                  </a:cubicBezTo>
                  <a:cubicBezTo>
                    <a:pt x="170367" y="91521"/>
                    <a:pt x="148935" y="137030"/>
                    <a:pt x="124329" y="156609"/>
                  </a:cubicBezTo>
                  <a:cubicBezTo>
                    <a:pt x="99723" y="176188"/>
                    <a:pt x="50246" y="189947"/>
                    <a:pt x="14792" y="142322"/>
                  </a:cubicBezTo>
                  <a:cubicBezTo>
                    <a:pt x="-20662" y="94697"/>
                    <a:pt x="15850" y="30932"/>
                    <a:pt x="38604" y="13734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2" name="组合 561">
              <a:extLst>
                <a:ext uri="{FF2B5EF4-FFF2-40B4-BE49-F238E27FC236}">
                  <a16:creationId xmlns:a16="http://schemas.microsoft.com/office/drawing/2014/main" xmlns="" id="{07BC99E8-AA46-4FBC-A3C7-21E2C64CA4D4}"/>
                </a:ext>
              </a:extLst>
            </p:cNvPr>
            <p:cNvGrpSpPr/>
            <p:nvPr/>
          </p:nvGrpSpPr>
          <p:grpSpPr>
            <a:xfrm>
              <a:off x="11791739" y="5948129"/>
              <a:ext cx="78849" cy="87334"/>
              <a:chOff x="11791739" y="5948128"/>
              <a:chExt cx="158628" cy="175699"/>
            </a:xfrm>
          </p:grpSpPr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xmlns="" id="{3C763636-FBCB-4DA8-B162-A80E41C41A66}"/>
                  </a:ext>
                </a:extLst>
              </p:cNvPr>
              <p:cNvSpPr/>
              <p:nvPr/>
            </p:nvSpPr>
            <p:spPr>
              <a:xfrm>
                <a:off x="11796380" y="6012346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xmlns="" id="{C3CBD1F8-642A-4F16-B81A-C9F525DF0C03}"/>
                  </a:ext>
                </a:extLst>
              </p:cNvPr>
              <p:cNvSpPr/>
              <p:nvPr/>
            </p:nvSpPr>
            <p:spPr>
              <a:xfrm>
                <a:off x="11799636" y="6030108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xmlns="" id="{1CBFC0A5-B2FF-475D-9854-D13F58FF0837}"/>
                  </a:ext>
                </a:extLst>
              </p:cNvPr>
              <p:cNvSpPr/>
              <p:nvPr/>
            </p:nvSpPr>
            <p:spPr>
              <a:xfrm>
                <a:off x="11810754" y="6052707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xmlns="" id="{B7FD88EA-5C79-40CD-A0F8-9A9876EE3FFE}"/>
                  </a:ext>
                </a:extLst>
              </p:cNvPr>
              <p:cNvSpPr/>
              <p:nvPr/>
            </p:nvSpPr>
            <p:spPr>
              <a:xfrm>
                <a:off x="11826179" y="6062071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xmlns="" id="{462AD1E7-F2A1-4B95-A407-A848957DFD3D}"/>
                  </a:ext>
                </a:extLst>
              </p:cNvPr>
              <p:cNvSpPr/>
              <p:nvPr/>
            </p:nvSpPr>
            <p:spPr>
              <a:xfrm>
                <a:off x="11838453" y="607928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xmlns="" id="{0DF261E8-84C7-47A9-816B-8C684F2C9C51}"/>
                  </a:ext>
                </a:extLst>
              </p:cNvPr>
              <p:cNvSpPr/>
              <p:nvPr/>
            </p:nvSpPr>
            <p:spPr>
              <a:xfrm>
                <a:off x="11852828" y="608805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xmlns="" id="{4836568D-77C3-4132-AC9A-43CB7570954E}"/>
                  </a:ext>
                </a:extLst>
              </p:cNvPr>
              <p:cNvSpPr/>
              <p:nvPr/>
            </p:nvSpPr>
            <p:spPr>
              <a:xfrm>
                <a:off x="11871262" y="6088109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xmlns="" id="{0CEB3748-C6B9-45CA-8E9D-563E048B3F59}"/>
                  </a:ext>
                </a:extLst>
              </p:cNvPr>
              <p:cNvSpPr/>
              <p:nvPr/>
            </p:nvSpPr>
            <p:spPr>
              <a:xfrm>
                <a:off x="11791739" y="5948128"/>
                <a:ext cx="158628" cy="174667"/>
              </a:xfrm>
              <a:custGeom>
                <a:avLst/>
                <a:gdLst>
                  <a:gd name="connsiteX0" fmla="*/ 39974 w 157959"/>
                  <a:gd name="connsiteY0" fmla="*/ 7700 h 166267"/>
                  <a:gd name="connsiteX1" fmla="*/ 152687 w 157959"/>
                  <a:gd name="connsiteY1" fmla="*/ 33100 h 166267"/>
                  <a:gd name="connsiteX2" fmla="*/ 125699 w 157959"/>
                  <a:gd name="connsiteY2" fmla="*/ 150575 h 166267"/>
                  <a:gd name="connsiteX3" fmla="*/ 5049 w 157959"/>
                  <a:gd name="connsiteY3" fmla="*/ 150575 h 166267"/>
                  <a:gd name="connsiteX4" fmla="*/ 39974 w 157959"/>
                  <a:gd name="connsiteY4" fmla="*/ 7700 h 166267"/>
                  <a:gd name="connsiteX0" fmla="*/ 39974 w 159998"/>
                  <a:gd name="connsiteY0" fmla="*/ 14721 h 173288"/>
                  <a:gd name="connsiteX1" fmla="*/ 152687 w 159998"/>
                  <a:gd name="connsiteY1" fmla="*/ 40121 h 173288"/>
                  <a:gd name="connsiteX2" fmla="*/ 125699 w 159998"/>
                  <a:gd name="connsiteY2" fmla="*/ 157596 h 173288"/>
                  <a:gd name="connsiteX3" fmla="*/ 5049 w 159998"/>
                  <a:gd name="connsiteY3" fmla="*/ 157596 h 173288"/>
                  <a:gd name="connsiteX4" fmla="*/ 39974 w 159998"/>
                  <a:gd name="connsiteY4" fmla="*/ 14721 h 173288"/>
                  <a:gd name="connsiteX0" fmla="*/ 47906 w 167930"/>
                  <a:gd name="connsiteY0" fmla="*/ 14721 h 183814"/>
                  <a:gd name="connsiteX1" fmla="*/ 160619 w 167930"/>
                  <a:gd name="connsiteY1" fmla="*/ 40121 h 183814"/>
                  <a:gd name="connsiteX2" fmla="*/ 133631 w 167930"/>
                  <a:gd name="connsiteY2" fmla="*/ 157596 h 183814"/>
                  <a:gd name="connsiteX3" fmla="*/ 12981 w 167930"/>
                  <a:gd name="connsiteY3" fmla="*/ 157596 h 183814"/>
                  <a:gd name="connsiteX4" fmla="*/ 47906 w 167930"/>
                  <a:gd name="connsiteY4" fmla="*/ 14721 h 183814"/>
                  <a:gd name="connsiteX0" fmla="*/ 33519 w 153543"/>
                  <a:gd name="connsiteY0" fmla="*/ 13734 h 174667"/>
                  <a:gd name="connsiteX1" fmla="*/ 146232 w 153543"/>
                  <a:gd name="connsiteY1" fmla="*/ 39134 h 174667"/>
                  <a:gd name="connsiteX2" fmla="*/ 119244 w 153543"/>
                  <a:gd name="connsiteY2" fmla="*/ 156609 h 174667"/>
                  <a:gd name="connsiteX3" fmla="*/ 16057 w 153543"/>
                  <a:gd name="connsiteY3" fmla="*/ 142322 h 174667"/>
                  <a:gd name="connsiteX4" fmla="*/ 33519 w 153543"/>
                  <a:gd name="connsiteY4" fmla="*/ 13734 h 174667"/>
                  <a:gd name="connsiteX0" fmla="*/ 38604 w 158628"/>
                  <a:gd name="connsiteY0" fmla="*/ 13734 h 174667"/>
                  <a:gd name="connsiteX1" fmla="*/ 151317 w 158628"/>
                  <a:gd name="connsiteY1" fmla="*/ 39134 h 174667"/>
                  <a:gd name="connsiteX2" fmla="*/ 124329 w 158628"/>
                  <a:gd name="connsiteY2" fmla="*/ 156609 h 174667"/>
                  <a:gd name="connsiteX3" fmla="*/ 14792 w 158628"/>
                  <a:gd name="connsiteY3" fmla="*/ 142322 h 174667"/>
                  <a:gd name="connsiteX4" fmla="*/ 38604 w 158628"/>
                  <a:gd name="connsiteY4" fmla="*/ 13734 h 17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28" h="174667">
                    <a:moveTo>
                      <a:pt x="38604" y="13734"/>
                    </a:moveTo>
                    <a:cubicBezTo>
                      <a:pt x="61358" y="-3464"/>
                      <a:pt x="132267" y="-13253"/>
                      <a:pt x="151317" y="39134"/>
                    </a:cubicBezTo>
                    <a:cubicBezTo>
                      <a:pt x="170367" y="91521"/>
                      <a:pt x="148935" y="137030"/>
                      <a:pt x="124329" y="156609"/>
                    </a:cubicBezTo>
                    <a:cubicBezTo>
                      <a:pt x="99723" y="176188"/>
                      <a:pt x="50246" y="189947"/>
                      <a:pt x="14792" y="142322"/>
                    </a:cubicBezTo>
                    <a:cubicBezTo>
                      <a:pt x="-20662" y="94697"/>
                      <a:pt x="15850" y="30932"/>
                      <a:pt x="38604" y="137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xmlns="" id="{5F292245-19D9-4EE1-9251-4925AD211E8C}"/>
              </a:ext>
            </a:extLst>
          </p:cNvPr>
          <p:cNvGrpSpPr/>
          <p:nvPr/>
        </p:nvGrpSpPr>
        <p:grpSpPr>
          <a:xfrm>
            <a:off x="2414678" y="253790"/>
            <a:ext cx="1024823" cy="906308"/>
            <a:chOff x="2493169" y="598909"/>
            <a:chExt cx="977592" cy="864539"/>
          </a:xfrm>
        </p:grpSpPr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xmlns="" id="{5C14BB09-74B9-4DC3-AD62-891E0EF25371}"/>
                </a:ext>
              </a:extLst>
            </p:cNvPr>
            <p:cNvSpPr/>
            <p:nvPr/>
          </p:nvSpPr>
          <p:spPr>
            <a:xfrm>
              <a:off x="2493169" y="652463"/>
              <a:ext cx="542925" cy="709612"/>
            </a:xfrm>
            <a:custGeom>
              <a:avLst/>
              <a:gdLst>
                <a:gd name="connsiteX0" fmla="*/ 61912 w 542925"/>
                <a:gd name="connsiteY0" fmla="*/ 0 h 709612"/>
                <a:gd name="connsiteX1" fmla="*/ 0 w 542925"/>
                <a:gd name="connsiteY1" fmla="*/ 7143 h 709612"/>
                <a:gd name="connsiteX2" fmla="*/ 80962 w 542925"/>
                <a:gd name="connsiteY2" fmla="*/ 607218 h 709612"/>
                <a:gd name="connsiteX3" fmla="*/ 207169 w 542925"/>
                <a:gd name="connsiteY3" fmla="*/ 623887 h 709612"/>
                <a:gd name="connsiteX4" fmla="*/ 542925 w 542925"/>
                <a:gd name="connsiteY4" fmla="*/ 709612 h 709612"/>
                <a:gd name="connsiteX5" fmla="*/ 481012 w 542925"/>
                <a:gd name="connsiteY5" fmla="*/ 269081 h 709612"/>
                <a:gd name="connsiteX6" fmla="*/ 114300 w 542925"/>
                <a:gd name="connsiteY6" fmla="*/ 11906 h 709612"/>
                <a:gd name="connsiteX7" fmla="*/ 61912 w 542925"/>
                <a:gd name="connsiteY7" fmla="*/ 0 h 70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925" h="709612">
                  <a:moveTo>
                    <a:pt x="61912" y="0"/>
                  </a:moveTo>
                  <a:lnTo>
                    <a:pt x="0" y="7143"/>
                  </a:lnTo>
                  <a:lnTo>
                    <a:pt x="80962" y="607218"/>
                  </a:lnTo>
                  <a:lnTo>
                    <a:pt x="207169" y="623887"/>
                  </a:lnTo>
                  <a:lnTo>
                    <a:pt x="542925" y="709612"/>
                  </a:lnTo>
                  <a:lnTo>
                    <a:pt x="481012" y="269081"/>
                  </a:lnTo>
                  <a:lnTo>
                    <a:pt x="114300" y="11906"/>
                  </a:lnTo>
                  <a:lnTo>
                    <a:pt x="619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xmlns="" id="{651BFD7F-F322-44F3-9565-DCFE52FCE8BD}"/>
                </a:ext>
              </a:extLst>
            </p:cNvPr>
            <p:cNvSpPr/>
            <p:nvPr/>
          </p:nvSpPr>
          <p:spPr>
            <a:xfrm>
              <a:off x="2566692" y="658457"/>
              <a:ext cx="431955" cy="653752"/>
            </a:xfrm>
            <a:custGeom>
              <a:avLst/>
              <a:gdLst>
                <a:gd name="connsiteX0" fmla="*/ 299140 w 357352"/>
                <a:gd name="connsiteY0" fmla="*/ 254738 h 799721"/>
                <a:gd name="connsiteX1" fmla="*/ 22915 w 357352"/>
                <a:gd name="connsiteY1" fmla="*/ 16613 h 799721"/>
                <a:gd name="connsiteX2" fmla="*/ 51490 w 357352"/>
                <a:gd name="connsiteY2" fmla="*/ 697650 h 799721"/>
                <a:gd name="connsiteX3" fmla="*/ 337240 w 357352"/>
                <a:gd name="connsiteY3" fmla="*/ 754800 h 799721"/>
                <a:gd name="connsiteX4" fmla="*/ 299140 w 357352"/>
                <a:gd name="connsiteY4" fmla="*/ 254738 h 799721"/>
                <a:gd name="connsiteX0" fmla="*/ 299140 w 357124"/>
                <a:gd name="connsiteY0" fmla="*/ 255657 h 800640"/>
                <a:gd name="connsiteX1" fmla="*/ 22915 w 357124"/>
                <a:gd name="connsiteY1" fmla="*/ 17532 h 800640"/>
                <a:gd name="connsiteX2" fmla="*/ 51490 w 357124"/>
                <a:gd name="connsiteY2" fmla="*/ 698569 h 800640"/>
                <a:gd name="connsiteX3" fmla="*/ 337240 w 357124"/>
                <a:gd name="connsiteY3" fmla="*/ 755719 h 800640"/>
                <a:gd name="connsiteX4" fmla="*/ 299140 w 357124"/>
                <a:gd name="connsiteY4" fmla="*/ 255657 h 800640"/>
                <a:gd name="connsiteX0" fmla="*/ 302431 w 360824"/>
                <a:gd name="connsiteY0" fmla="*/ 236803 h 781786"/>
                <a:gd name="connsiteX1" fmla="*/ 21443 w 360824"/>
                <a:gd name="connsiteY1" fmla="*/ 17728 h 781786"/>
                <a:gd name="connsiteX2" fmla="*/ 54781 w 360824"/>
                <a:gd name="connsiteY2" fmla="*/ 679715 h 781786"/>
                <a:gd name="connsiteX3" fmla="*/ 340531 w 360824"/>
                <a:gd name="connsiteY3" fmla="*/ 736865 h 781786"/>
                <a:gd name="connsiteX4" fmla="*/ 302431 w 360824"/>
                <a:gd name="connsiteY4" fmla="*/ 236803 h 781786"/>
                <a:gd name="connsiteX0" fmla="*/ 291610 w 350003"/>
                <a:gd name="connsiteY0" fmla="*/ 236803 h 781786"/>
                <a:gd name="connsiteX1" fmla="*/ 10622 w 350003"/>
                <a:gd name="connsiteY1" fmla="*/ 17728 h 781786"/>
                <a:gd name="connsiteX2" fmla="*/ 43960 w 350003"/>
                <a:gd name="connsiteY2" fmla="*/ 679715 h 781786"/>
                <a:gd name="connsiteX3" fmla="*/ 329710 w 350003"/>
                <a:gd name="connsiteY3" fmla="*/ 736865 h 781786"/>
                <a:gd name="connsiteX4" fmla="*/ 291610 w 350003"/>
                <a:gd name="connsiteY4" fmla="*/ 236803 h 781786"/>
                <a:gd name="connsiteX0" fmla="*/ 280988 w 339381"/>
                <a:gd name="connsiteY0" fmla="*/ 236803 h 781786"/>
                <a:gd name="connsiteX1" fmla="*/ 0 w 339381"/>
                <a:gd name="connsiteY1" fmla="*/ 17728 h 781786"/>
                <a:gd name="connsiteX2" fmla="*/ 33338 w 339381"/>
                <a:gd name="connsiteY2" fmla="*/ 679715 h 781786"/>
                <a:gd name="connsiteX3" fmla="*/ 319088 w 339381"/>
                <a:gd name="connsiteY3" fmla="*/ 736865 h 781786"/>
                <a:gd name="connsiteX4" fmla="*/ 280988 w 339381"/>
                <a:gd name="connsiteY4" fmla="*/ 236803 h 781786"/>
                <a:gd name="connsiteX0" fmla="*/ 280988 w 339381"/>
                <a:gd name="connsiteY0" fmla="*/ 236803 h 756146"/>
                <a:gd name="connsiteX1" fmla="*/ 0 w 339381"/>
                <a:gd name="connsiteY1" fmla="*/ 17728 h 756146"/>
                <a:gd name="connsiteX2" fmla="*/ 33338 w 339381"/>
                <a:gd name="connsiteY2" fmla="*/ 679715 h 756146"/>
                <a:gd name="connsiteX3" fmla="*/ 319088 w 339381"/>
                <a:gd name="connsiteY3" fmla="*/ 736865 h 756146"/>
                <a:gd name="connsiteX4" fmla="*/ 280988 w 339381"/>
                <a:gd name="connsiteY4" fmla="*/ 236803 h 756146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95275 w 354223"/>
                <a:gd name="connsiteY0" fmla="*/ 227891 h 728341"/>
                <a:gd name="connsiteX1" fmla="*/ 0 w 354223"/>
                <a:gd name="connsiteY1" fmla="*/ 18341 h 728341"/>
                <a:gd name="connsiteX2" fmla="*/ 47625 w 354223"/>
                <a:gd name="connsiteY2" fmla="*/ 670803 h 728341"/>
                <a:gd name="connsiteX3" fmla="*/ 333375 w 354223"/>
                <a:gd name="connsiteY3" fmla="*/ 727953 h 728341"/>
                <a:gd name="connsiteX4" fmla="*/ 295275 w 354223"/>
                <a:gd name="connsiteY4" fmla="*/ 227891 h 728341"/>
                <a:gd name="connsiteX0" fmla="*/ 295275 w 346127"/>
                <a:gd name="connsiteY0" fmla="*/ 227891 h 728341"/>
                <a:gd name="connsiteX1" fmla="*/ 0 w 346127"/>
                <a:gd name="connsiteY1" fmla="*/ 18341 h 728341"/>
                <a:gd name="connsiteX2" fmla="*/ 47625 w 346127"/>
                <a:gd name="connsiteY2" fmla="*/ 670803 h 728341"/>
                <a:gd name="connsiteX3" fmla="*/ 333375 w 346127"/>
                <a:gd name="connsiteY3" fmla="*/ 727953 h 728341"/>
                <a:gd name="connsiteX4" fmla="*/ 295275 w 346127"/>
                <a:gd name="connsiteY4" fmla="*/ 227891 h 728341"/>
                <a:gd name="connsiteX0" fmla="*/ 295275 w 333587"/>
                <a:gd name="connsiteY0" fmla="*/ 227891 h 728341"/>
                <a:gd name="connsiteX1" fmla="*/ 0 w 333587"/>
                <a:gd name="connsiteY1" fmla="*/ 18341 h 728341"/>
                <a:gd name="connsiteX2" fmla="*/ 47625 w 333587"/>
                <a:gd name="connsiteY2" fmla="*/ 670803 h 728341"/>
                <a:gd name="connsiteX3" fmla="*/ 333375 w 333587"/>
                <a:gd name="connsiteY3" fmla="*/ 727953 h 728341"/>
                <a:gd name="connsiteX4" fmla="*/ 295275 w 333587"/>
                <a:gd name="connsiteY4" fmla="*/ 227891 h 728341"/>
                <a:gd name="connsiteX0" fmla="*/ 295275 w 333587"/>
                <a:gd name="connsiteY0" fmla="*/ 210489 h 710939"/>
                <a:gd name="connsiteX1" fmla="*/ 0 w 333587"/>
                <a:gd name="connsiteY1" fmla="*/ 939 h 710939"/>
                <a:gd name="connsiteX2" fmla="*/ 47625 w 333587"/>
                <a:gd name="connsiteY2" fmla="*/ 653401 h 710939"/>
                <a:gd name="connsiteX3" fmla="*/ 333375 w 333587"/>
                <a:gd name="connsiteY3" fmla="*/ 710551 h 710939"/>
                <a:gd name="connsiteX4" fmla="*/ 295275 w 333587"/>
                <a:gd name="connsiteY4" fmla="*/ 210489 h 710939"/>
                <a:gd name="connsiteX0" fmla="*/ 295275 w 409642"/>
                <a:gd name="connsiteY0" fmla="*/ 210489 h 736243"/>
                <a:gd name="connsiteX1" fmla="*/ 0 w 409642"/>
                <a:gd name="connsiteY1" fmla="*/ 939 h 736243"/>
                <a:gd name="connsiteX2" fmla="*/ 47625 w 409642"/>
                <a:gd name="connsiteY2" fmla="*/ 653401 h 736243"/>
                <a:gd name="connsiteX3" fmla="*/ 409575 w 409642"/>
                <a:gd name="connsiteY3" fmla="*/ 735951 h 736243"/>
                <a:gd name="connsiteX4" fmla="*/ 295275 w 409642"/>
                <a:gd name="connsiteY4" fmla="*/ 210489 h 736243"/>
                <a:gd name="connsiteX0" fmla="*/ 295275 w 409642"/>
                <a:gd name="connsiteY0" fmla="*/ 210489 h 735951"/>
                <a:gd name="connsiteX1" fmla="*/ 0 w 409642"/>
                <a:gd name="connsiteY1" fmla="*/ 939 h 735951"/>
                <a:gd name="connsiteX2" fmla="*/ 47625 w 409642"/>
                <a:gd name="connsiteY2" fmla="*/ 653401 h 735951"/>
                <a:gd name="connsiteX3" fmla="*/ 409575 w 409642"/>
                <a:gd name="connsiteY3" fmla="*/ 735951 h 735951"/>
                <a:gd name="connsiteX4" fmla="*/ 295275 w 409642"/>
                <a:gd name="connsiteY4" fmla="*/ 210489 h 735951"/>
                <a:gd name="connsiteX0" fmla="*/ 381000 w 409864"/>
                <a:gd name="connsiteY0" fmla="*/ 204192 h 736004"/>
                <a:gd name="connsiteX1" fmla="*/ 0 w 409864"/>
                <a:gd name="connsiteY1" fmla="*/ 992 h 736004"/>
                <a:gd name="connsiteX2" fmla="*/ 47625 w 409864"/>
                <a:gd name="connsiteY2" fmla="*/ 653454 h 736004"/>
                <a:gd name="connsiteX3" fmla="*/ 409575 w 409864"/>
                <a:gd name="connsiteY3" fmla="*/ 736004 h 736004"/>
                <a:gd name="connsiteX4" fmla="*/ 381000 w 409864"/>
                <a:gd name="connsiteY4" fmla="*/ 204192 h 736004"/>
                <a:gd name="connsiteX0" fmla="*/ 366712 w 395576"/>
                <a:gd name="connsiteY0" fmla="*/ 171283 h 703095"/>
                <a:gd name="connsiteX1" fmla="*/ 0 w 395576"/>
                <a:gd name="connsiteY1" fmla="*/ 1421 h 703095"/>
                <a:gd name="connsiteX2" fmla="*/ 33337 w 395576"/>
                <a:gd name="connsiteY2" fmla="*/ 620545 h 703095"/>
                <a:gd name="connsiteX3" fmla="*/ 395287 w 395576"/>
                <a:gd name="connsiteY3" fmla="*/ 703095 h 703095"/>
                <a:gd name="connsiteX4" fmla="*/ 366712 w 395576"/>
                <a:gd name="connsiteY4" fmla="*/ 171283 h 703095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36512 w 398751"/>
                <a:gd name="connsiteY2" fmla="*/ 628351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36512 w 398751"/>
                <a:gd name="connsiteY2" fmla="*/ 628351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46037 w 398751"/>
                <a:gd name="connsiteY2" fmla="*/ 623588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44450 w 398751"/>
                <a:gd name="connsiteY2" fmla="*/ 642638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86317"/>
                <a:gd name="connsiteY0" fmla="*/ 179089 h 715664"/>
                <a:gd name="connsiteX1" fmla="*/ 0 w 386317"/>
                <a:gd name="connsiteY1" fmla="*/ 1289 h 715664"/>
                <a:gd name="connsiteX2" fmla="*/ 44450 w 386317"/>
                <a:gd name="connsiteY2" fmla="*/ 642638 h 715664"/>
                <a:gd name="connsiteX3" fmla="*/ 385762 w 386317"/>
                <a:gd name="connsiteY3" fmla="*/ 715664 h 715664"/>
                <a:gd name="connsiteX4" fmla="*/ 369887 w 386317"/>
                <a:gd name="connsiteY4" fmla="*/ 179089 h 715664"/>
                <a:gd name="connsiteX0" fmla="*/ 369887 w 420843"/>
                <a:gd name="connsiteY0" fmla="*/ 179089 h 653752"/>
                <a:gd name="connsiteX1" fmla="*/ 0 w 420843"/>
                <a:gd name="connsiteY1" fmla="*/ 1289 h 653752"/>
                <a:gd name="connsiteX2" fmla="*/ 44450 w 420843"/>
                <a:gd name="connsiteY2" fmla="*/ 642638 h 653752"/>
                <a:gd name="connsiteX3" fmla="*/ 420687 w 420843"/>
                <a:gd name="connsiteY3" fmla="*/ 653752 h 653752"/>
                <a:gd name="connsiteX4" fmla="*/ 369887 w 420843"/>
                <a:gd name="connsiteY4" fmla="*/ 179089 h 653752"/>
                <a:gd name="connsiteX0" fmla="*/ 369887 w 420843"/>
                <a:gd name="connsiteY0" fmla="*/ 179089 h 653752"/>
                <a:gd name="connsiteX1" fmla="*/ 0 w 420843"/>
                <a:gd name="connsiteY1" fmla="*/ 1289 h 653752"/>
                <a:gd name="connsiteX2" fmla="*/ 46038 w 420843"/>
                <a:gd name="connsiteY2" fmla="*/ 569613 h 653752"/>
                <a:gd name="connsiteX3" fmla="*/ 420687 w 420843"/>
                <a:gd name="connsiteY3" fmla="*/ 653752 h 653752"/>
                <a:gd name="connsiteX4" fmla="*/ 369887 w 420843"/>
                <a:gd name="connsiteY4" fmla="*/ 179089 h 653752"/>
                <a:gd name="connsiteX0" fmla="*/ 369887 w 420843"/>
                <a:gd name="connsiteY0" fmla="*/ 179089 h 653752"/>
                <a:gd name="connsiteX1" fmla="*/ 0 w 420843"/>
                <a:gd name="connsiteY1" fmla="*/ 1289 h 653752"/>
                <a:gd name="connsiteX2" fmla="*/ 46038 w 420843"/>
                <a:gd name="connsiteY2" fmla="*/ 569613 h 653752"/>
                <a:gd name="connsiteX3" fmla="*/ 420687 w 420843"/>
                <a:gd name="connsiteY3" fmla="*/ 653752 h 653752"/>
                <a:gd name="connsiteX4" fmla="*/ 369887 w 420843"/>
                <a:gd name="connsiteY4" fmla="*/ 179089 h 653752"/>
                <a:gd name="connsiteX0" fmla="*/ 369887 w 420843"/>
                <a:gd name="connsiteY0" fmla="*/ 179089 h 653752"/>
                <a:gd name="connsiteX1" fmla="*/ 0 w 420843"/>
                <a:gd name="connsiteY1" fmla="*/ 1289 h 653752"/>
                <a:gd name="connsiteX2" fmla="*/ 46038 w 420843"/>
                <a:gd name="connsiteY2" fmla="*/ 569613 h 653752"/>
                <a:gd name="connsiteX3" fmla="*/ 420687 w 420843"/>
                <a:gd name="connsiteY3" fmla="*/ 653752 h 653752"/>
                <a:gd name="connsiteX4" fmla="*/ 369887 w 420843"/>
                <a:gd name="connsiteY4" fmla="*/ 179089 h 653752"/>
                <a:gd name="connsiteX0" fmla="*/ 369887 w 420843"/>
                <a:gd name="connsiteY0" fmla="*/ 179089 h 653752"/>
                <a:gd name="connsiteX1" fmla="*/ 0 w 420843"/>
                <a:gd name="connsiteY1" fmla="*/ 1289 h 653752"/>
                <a:gd name="connsiteX2" fmla="*/ 44450 w 420843"/>
                <a:gd name="connsiteY2" fmla="*/ 575963 h 653752"/>
                <a:gd name="connsiteX3" fmla="*/ 420687 w 420843"/>
                <a:gd name="connsiteY3" fmla="*/ 653752 h 653752"/>
                <a:gd name="connsiteX4" fmla="*/ 369887 w 420843"/>
                <a:gd name="connsiteY4" fmla="*/ 179089 h 653752"/>
                <a:gd name="connsiteX0" fmla="*/ 369887 w 420843"/>
                <a:gd name="connsiteY0" fmla="*/ 179089 h 653752"/>
                <a:gd name="connsiteX1" fmla="*/ 0 w 420843"/>
                <a:gd name="connsiteY1" fmla="*/ 1289 h 653752"/>
                <a:gd name="connsiteX2" fmla="*/ 44450 w 420843"/>
                <a:gd name="connsiteY2" fmla="*/ 575963 h 653752"/>
                <a:gd name="connsiteX3" fmla="*/ 420687 w 420843"/>
                <a:gd name="connsiteY3" fmla="*/ 653752 h 653752"/>
                <a:gd name="connsiteX4" fmla="*/ 369887 w 420843"/>
                <a:gd name="connsiteY4" fmla="*/ 179089 h 653752"/>
                <a:gd name="connsiteX0" fmla="*/ 380999 w 431955"/>
                <a:gd name="connsiteY0" fmla="*/ 179089 h 653752"/>
                <a:gd name="connsiteX1" fmla="*/ 0 w 431955"/>
                <a:gd name="connsiteY1" fmla="*/ 1289 h 653752"/>
                <a:gd name="connsiteX2" fmla="*/ 55562 w 431955"/>
                <a:gd name="connsiteY2" fmla="*/ 575963 h 653752"/>
                <a:gd name="connsiteX3" fmla="*/ 431799 w 431955"/>
                <a:gd name="connsiteY3" fmla="*/ 653752 h 653752"/>
                <a:gd name="connsiteX4" fmla="*/ 380999 w 431955"/>
                <a:gd name="connsiteY4" fmla="*/ 179089 h 653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955" h="653752">
                  <a:moveTo>
                    <a:pt x="380999" y="179089"/>
                  </a:moveTo>
                  <a:cubicBezTo>
                    <a:pt x="325437" y="60820"/>
                    <a:pt x="179388" y="-10617"/>
                    <a:pt x="0" y="1289"/>
                  </a:cubicBezTo>
                  <a:cubicBezTo>
                    <a:pt x="14287" y="167184"/>
                    <a:pt x="49213" y="278307"/>
                    <a:pt x="55562" y="575963"/>
                  </a:cubicBezTo>
                  <a:cubicBezTo>
                    <a:pt x="217487" y="589456"/>
                    <a:pt x="323849" y="595015"/>
                    <a:pt x="431799" y="653752"/>
                  </a:cubicBezTo>
                  <a:cubicBezTo>
                    <a:pt x="434974" y="471190"/>
                    <a:pt x="388936" y="335458"/>
                    <a:pt x="380999" y="179089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xmlns="" id="{D12DB96E-1876-4E2F-84C8-716DCCD215A8}"/>
                </a:ext>
              </a:extLst>
            </p:cNvPr>
            <p:cNvSpPr/>
            <p:nvPr/>
          </p:nvSpPr>
          <p:spPr>
            <a:xfrm>
              <a:off x="3063579" y="829412"/>
              <a:ext cx="402004" cy="634036"/>
            </a:xfrm>
            <a:custGeom>
              <a:avLst/>
              <a:gdLst>
                <a:gd name="connsiteX0" fmla="*/ 319243 w 468307"/>
                <a:gd name="connsiteY0" fmla="*/ 9965 h 615613"/>
                <a:gd name="connsiteX1" fmla="*/ 404968 w 468307"/>
                <a:gd name="connsiteY1" fmla="*/ 84578 h 615613"/>
                <a:gd name="connsiteX2" fmla="*/ 436718 w 468307"/>
                <a:gd name="connsiteY2" fmla="*/ 190940 h 615613"/>
                <a:gd name="connsiteX3" fmla="*/ 438306 w 468307"/>
                <a:gd name="connsiteY3" fmla="*/ 584640 h 615613"/>
                <a:gd name="connsiteX4" fmla="*/ 43018 w 468307"/>
                <a:gd name="connsiteY4" fmla="*/ 530665 h 615613"/>
                <a:gd name="connsiteX5" fmla="*/ 43018 w 468307"/>
                <a:gd name="connsiteY5" fmla="*/ 57590 h 615613"/>
                <a:gd name="connsiteX6" fmla="*/ 319243 w 468307"/>
                <a:gd name="connsiteY6" fmla="*/ 9965 h 615613"/>
                <a:gd name="connsiteX0" fmla="*/ 293844 w 442908"/>
                <a:gd name="connsiteY0" fmla="*/ 9965 h 615613"/>
                <a:gd name="connsiteX1" fmla="*/ 379569 w 442908"/>
                <a:gd name="connsiteY1" fmla="*/ 84578 h 615613"/>
                <a:gd name="connsiteX2" fmla="*/ 411319 w 442908"/>
                <a:gd name="connsiteY2" fmla="*/ 190940 h 615613"/>
                <a:gd name="connsiteX3" fmla="*/ 412907 w 442908"/>
                <a:gd name="connsiteY3" fmla="*/ 584640 h 615613"/>
                <a:gd name="connsiteX4" fmla="*/ 17619 w 442908"/>
                <a:gd name="connsiteY4" fmla="*/ 530665 h 615613"/>
                <a:gd name="connsiteX5" fmla="*/ 17619 w 442908"/>
                <a:gd name="connsiteY5" fmla="*/ 57590 h 615613"/>
                <a:gd name="connsiteX6" fmla="*/ 293844 w 442908"/>
                <a:gd name="connsiteY6" fmla="*/ 9965 h 615613"/>
                <a:gd name="connsiteX0" fmla="*/ 276225 w 425289"/>
                <a:gd name="connsiteY0" fmla="*/ 9965 h 615613"/>
                <a:gd name="connsiteX1" fmla="*/ 361950 w 425289"/>
                <a:gd name="connsiteY1" fmla="*/ 84578 h 615613"/>
                <a:gd name="connsiteX2" fmla="*/ 393700 w 425289"/>
                <a:gd name="connsiteY2" fmla="*/ 190940 h 615613"/>
                <a:gd name="connsiteX3" fmla="*/ 395288 w 425289"/>
                <a:gd name="connsiteY3" fmla="*/ 584640 h 615613"/>
                <a:gd name="connsiteX4" fmla="*/ 0 w 425289"/>
                <a:gd name="connsiteY4" fmla="*/ 530665 h 615613"/>
                <a:gd name="connsiteX5" fmla="*/ 0 w 425289"/>
                <a:gd name="connsiteY5" fmla="*/ 57590 h 615613"/>
                <a:gd name="connsiteX6" fmla="*/ 276225 w 425289"/>
                <a:gd name="connsiteY6" fmla="*/ 9965 h 615613"/>
                <a:gd name="connsiteX0" fmla="*/ 276225 w 418539"/>
                <a:gd name="connsiteY0" fmla="*/ 9965 h 615613"/>
                <a:gd name="connsiteX1" fmla="*/ 361950 w 418539"/>
                <a:gd name="connsiteY1" fmla="*/ 84578 h 615613"/>
                <a:gd name="connsiteX2" fmla="*/ 395288 w 418539"/>
                <a:gd name="connsiteY2" fmla="*/ 584640 h 615613"/>
                <a:gd name="connsiteX3" fmla="*/ 0 w 418539"/>
                <a:gd name="connsiteY3" fmla="*/ 530665 h 615613"/>
                <a:gd name="connsiteX4" fmla="*/ 0 w 418539"/>
                <a:gd name="connsiteY4" fmla="*/ 57590 h 615613"/>
                <a:gd name="connsiteX5" fmla="*/ 276225 w 418539"/>
                <a:gd name="connsiteY5" fmla="*/ 9965 h 615613"/>
                <a:gd name="connsiteX0" fmla="*/ 276225 w 428858"/>
                <a:gd name="connsiteY0" fmla="*/ 19259 h 622926"/>
                <a:gd name="connsiteX1" fmla="*/ 393700 w 428858"/>
                <a:gd name="connsiteY1" fmla="*/ 227222 h 622926"/>
                <a:gd name="connsiteX2" fmla="*/ 395288 w 428858"/>
                <a:gd name="connsiteY2" fmla="*/ 593934 h 622926"/>
                <a:gd name="connsiteX3" fmla="*/ 0 w 428858"/>
                <a:gd name="connsiteY3" fmla="*/ 539959 h 622926"/>
                <a:gd name="connsiteX4" fmla="*/ 0 w 428858"/>
                <a:gd name="connsiteY4" fmla="*/ 66884 h 622926"/>
                <a:gd name="connsiteX5" fmla="*/ 276225 w 428858"/>
                <a:gd name="connsiteY5" fmla="*/ 19259 h 622926"/>
                <a:gd name="connsiteX0" fmla="*/ 296862 w 427949"/>
                <a:gd name="connsiteY0" fmla="*/ 21098 h 620002"/>
                <a:gd name="connsiteX1" fmla="*/ 393700 w 427949"/>
                <a:gd name="connsiteY1" fmla="*/ 224298 h 620002"/>
                <a:gd name="connsiteX2" fmla="*/ 395288 w 427949"/>
                <a:gd name="connsiteY2" fmla="*/ 591010 h 620002"/>
                <a:gd name="connsiteX3" fmla="*/ 0 w 427949"/>
                <a:gd name="connsiteY3" fmla="*/ 537035 h 620002"/>
                <a:gd name="connsiteX4" fmla="*/ 0 w 427949"/>
                <a:gd name="connsiteY4" fmla="*/ 63960 h 620002"/>
                <a:gd name="connsiteX5" fmla="*/ 296862 w 427949"/>
                <a:gd name="connsiteY5" fmla="*/ 21098 h 620002"/>
                <a:gd name="connsiteX0" fmla="*/ 296862 w 410432"/>
                <a:gd name="connsiteY0" fmla="*/ 21098 h 620002"/>
                <a:gd name="connsiteX1" fmla="*/ 395288 w 410432"/>
                <a:gd name="connsiteY1" fmla="*/ 591010 h 620002"/>
                <a:gd name="connsiteX2" fmla="*/ 0 w 410432"/>
                <a:gd name="connsiteY2" fmla="*/ 537035 h 620002"/>
                <a:gd name="connsiteX3" fmla="*/ 0 w 410432"/>
                <a:gd name="connsiteY3" fmla="*/ 63960 h 620002"/>
                <a:gd name="connsiteX4" fmla="*/ 296862 w 410432"/>
                <a:gd name="connsiteY4" fmla="*/ 21098 h 620002"/>
                <a:gd name="connsiteX0" fmla="*/ 331787 w 418420"/>
                <a:gd name="connsiteY0" fmla="*/ 34494 h 619377"/>
                <a:gd name="connsiteX1" fmla="*/ 395288 w 418420"/>
                <a:gd name="connsiteY1" fmla="*/ 577419 h 619377"/>
                <a:gd name="connsiteX2" fmla="*/ 0 w 418420"/>
                <a:gd name="connsiteY2" fmla="*/ 523444 h 619377"/>
                <a:gd name="connsiteX3" fmla="*/ 0 w 418420"/>
                <a:gd name="connsiteY3" fmla="*/ 50369 h 619377"/>
                <a:gd name="connsiteX4" fmla="*/ 331787 w 418420"/>
                <a:gd name="connsiteY4" fmla="*/ 34494 h 619377"/>
                <a:gd name="connsiteX0" fmla="*/ 331787 w 399244"/>
                <a:gd name="connsiteY0" fmla="*/ 34494 h 619377"/>
                <a:gd name="connsiteX1" fmla="*/ 395288 w 399244"/>
                <a:gd name="connsiteY1" fmla="*/ 577419 h 619377"/>
                <a:gd name="connsiteX2" fmla="*/ 0 w 399244"/>
                <a:gd name="connsiteY2" fmla="*/ 523444 h 619377"/>
                <a:gd name="connsiteX3" fmla="*/ 0 w 399244"/>
                <a:gd name="connsiteY3" fmla="*/ 50369 h 619377"/>
                <a:gd name="connsiteX4" fmla="*/ 331787 w 399244"/>
                <a:gd name="connsiteY4" fmla="*/ 34494 h 619377"/>
                <a:gd name="connsiteX0" fmla="*/ 331787 w 399244"/>
                <a:gd name="connsiteY0" fmla="*/ 34494 h 577419"/>
                <a:gd name="connsiteX1" fmla="*/ 395288 w 399244"/>
                <a:gd name="connsiteY1" fmla="*/ 577419 h 577419"/>
                <a:gd name="connsiteX2" fmla="*/ 0 w 399244"/>
                <a:gd name="connsiteY2" fmla="*/ 523444 h 577419"/>
                <a:gd name="connsiteX3" fmla="*/ 0 w 399244"/>
                <a:gd name="connsiteY3" fmla="*/ 50369 h 577419"/>
                <a:gd name="connsiteX4" fmla="*/ 331787 w 399244"/>
                <a:gd name="connsiteY4" fmla="*/ 34494 h 577419"/>
                <a:gd name="connsiteX0" fmla="*/ 331787 w 399244"/>
                <a:gd name="connsiteY0" fmla="*/ 34494 h 577419"/>
                <a:gd name="connsiteX1" fmla="*/ 395288 w 399244"/>
                <a:gd name="connsiteY1" fmla="*/ 577419 h 577419"/>
                <a:gd name="connsiteX2" fmla="*/ 0 w 399244"/>
                <a:gd name="connsiteY2" fmla="*/ 523444 h 577419"/>
                <a:gd name="connsiteX3" fmla="*/ 0 w 399244"/>
                <a:gd name="connsiteY3" fmla="*/ 50369 h 577419"/>
                <a:gd name="connsiteX4" fmla="*/ 331787 w 399244"/>
                <a:gd name="connsiteY4" fmla="*/ 34494 h 577419"/>
                <a:gd name="connsiteX0" fmla="*/ 339725 w 407182"/>
                <a:gd name="connsiteY0" fmla="*/ 34494 h 577419"/>
                <a:gd name="connsiteX1" fmla="*/ 403226 w 407182"/>
                <a:gd name="connsiteY1" fmla="*/ 577419 h 577419"/>
                <a:gd name="connsiteX2" fmla="*/ 0 w 407182"/>
                <a:gd name="connsiteY2" fmla="*/ 499631 h 577419"/>
                <a:gd name="connsiteX3" fmla="*/ 7938 w 407182"/>
                <a:gd name="connsiteY3" fmla="*/ 50369 h 577419"/>
                <a:gd name="connsiteX4" fmla="*/ 339725 w 407182"/>
                <a:gd name="connsiteY4" fmla="*/ 34494 h 577419"/>
                <a:gd name="connsiteX0" fmla="*/ 339725 w 396394"/>
                <a:gd name="connsiteY0" fmla="*/ 60103 h 641128"/>
                <a:gd name="connsiteX1" fmla="*/ 390526 w 396394"/>
                <a:gd name="connsiteY1" fmla="*/ 641128 h 641128"/>
                <a:gd name="connsiteX2" fmla="*/ 0 w 396394"/>
                <a:gd name="connsiteY2" fmla="*/ 525240 h 641128"/>
                <a:gd name="connsiteX3" fmla="*/ 7938 w 396394"/>
                <a:gd name="connsiteY3" fmla="*/ 75978 h 641128"/>
                <a:gd name="connsiteX4" fmla="*/ 339725 w 396394"/>
                <a:gd name="connsiteY4" fmla="*/ 60103 h 641128"/>
                <a:gd name="connsiteX0" fmla="*/ 336550 w 395723"/>
                <a:gd name="connsiteY0" fmla="*/ 65711 h 634036"/>
                <a:gd name="connsiteX1" fmla="*/ 390526 w 395723"/>
                <a:gd name="connsiteY1" fmla="*/ 634036 h 634036"/>
                <a:gd name="connsiteX2" fmla="*/ 0 w 395723"/>
                <a:gd name="connsiteY2" fmla="*/ 518148 h 634036"/>
                <a:gd name="connsiteX3" fmla="*/ 7938 w 395723"/>
                <a:gd name="connsiteY3" fmla="*/ 68886 h 634036"/>
                <a:gd name="connsiteX4" fmla="*/ 336550 w 395723"/>
                <a:gd name="connsiteY4" fmla="*/ 65711 h 634036"/>
                <a:gd name="connsiteX0" fmla="*/ 336550 w 402004"/>
                <a:gd name="connsiteY0" fmla="*/ 65711 h 634036"/>
                <a:gd name="connsiteX1" fmla="*/ 390526 w 402004"/>
                <a:gd name="connsiteY1" fmla="*/ 634036 h 634036"/>
                <a:gd name="connsiteX2" fmla="*/ 0 w 402004"/>
                <a:gd name="connsiteY2" fmla="*/ 518148 h 634036"/>
                <a:gd name="connsiteX3" fmla="*/ 7938 w 402004"/>
                <a:gd name="connsiteY3" fmla="*/ 68886 h 634036"/>
                <a:gd name="connsiteX4" fmla="*/ 336550 w 402004"/>
                <a:gd name="connsiteY4" fmla="*/ 65711 h 63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004" h="634036">
                  <a:moveTo>
                    <a:pt x="336550" y="65711"/>
                  </a:moveTo>
                  <a:cubicBezTo>
                    <a:pt x="400315" y="159903"/>
                    <a:pt x="415662" y="416019"/>
                    <a:pt x="390526" y="634036"/>
                  </a:cubicBezTo>
                  <a:cubicBezTo>
                    <a:pt x="309828" y="569478"/>
                    <a:pt x="140494" y="502803"/>
                    <a:pt x="0" y="518148"/>
                  </a:cubicBezTo>
                  <a:cubicBezTo>
                    <a:pt x="19844" y="322356"/>
                    <a:pt x="24872" y="177630"/>
                    <a:pt x="7938" y="68886"/>
                  </a:cubicBezTo>
                  <a:cubicBezTo>
                    <a:pt x="56092" y="-16045"/>
                    <a:pt x="272785" y="-28481"/>
                    <a:pt x="336550" y="65711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xmlns="" id="{7314452D-5A5E-4E18-B540-3172F6104C3F}"/>
                </a:ext>
              </a:extLst>
            </p:cNvPr>
            <p:cNvSpPr/>
            <p:nvPr/>
          </p:nvSpPr>
          <p:spPr>
            <a:xfrm>
              <a:off x="2673054" y="623960"/>
              <a:ext cx="386317" cy="715664"/>
            </a:xfrm>
            <a:custGeom>
              <a:avLst/>
              <a:gdLst>
                <a:gd name="connsiteX0" fmla="*/ 299140 w 357352"/>
                <a:gd name="connsiteY0" fmla="*/ 254738 h 799721"/>
                <a:gd name="connsiteX1" fmla="*/ 22915 w 357352"/>
                <a:gd name="connsiteY1" fmla="*/ 16613 h 799721"/>
                <a:gd name="connsiteX2" fmla="*/ 51490 w 357352"/>
                <a:gd name="connsiteY2" fmla="*/ 697650 h 799721"/>
                <a:gd name="connsiteX3" fmla="*/ 337240 w 357352"/>
                <a:gd name="connsiteY3" fmla="*/ 754800 h 799721"/>
                <a:gd name="connsiteX4" fmla="*/ 299140 w 357352"/>
                <a:gd name="connsiteY4" fmla="*/ 254738 h 799721"/>
                <a:gd name="connsiteX0" fmla="*/ 299140 w 357124"/>
                <a:gd name="connsiteY0" fmla="*/ 255657 h 800640"/>
                <a:gd name="connsiteX1" fmla="*/ 22915 w 357124"/>
                <a:gd name="connsiteY1" fmla="*/ 17532 h 800640"/>
                <a:gd name="connsiteX2" fmla="*/ 51490 w 357124"/>
                <a:gd name="connsiteY2" fmla="*/ 698569 h 800640"/>
                <a:gd name="connsiteX3" fmla="*/ 337240 w 357124"/>
                <a:gd name="connsiteY3" fmla="*/ 755719 h 800640"/>
                <a:gd name="connsiteX4" fmla="*/ 299140 w 357124"/>
                <a:gd name="connsiteY4" fmla="*/ 255657 h 800640"/>
                <a:gd name="connsiteX0" fmla="*/ 302431 w 360824"/>
                <a:gd name="connsiteY0" fmla="*/ 236803 h 781786"/>
                <a:gd name="connsiteX1" fmla="*/ 21443 w 360824"/>
                <a:gd name="connsiteY1" fmla="*/ 17728 h 781786"/>
                <a:gd name="connsiteX2" fmla="*/ 54781 w 360824"/>
                <a:gd name="connsiteY2" fmla="*/ 679715 h 781786"/>
                <a:gd name="connsiteX3" fmla="*/ 340531 w 360824"/>
                <a:gd name="connsiteY3" fmla="*/ 736865 h 781786"/>
                <a:gd name="connsiteX4" fmla="*/ 302431 w 360824"/>
                <a:gd name="connsiteY4" fmla="*/ 236803 h 781786"/>
                <a:gd name="connsiteX0" fmla="*/ 291610 w 350003"/>
                <a:gd name="connsiteY0" fmla="*/ 236803 h 781786"/>
                <a:gd name="connsiteX1" fmla="*/ 10622 w 350003"/>
                <a:gd name="connsiteY1" fmla="*/ 17728 h 781786"/>
                <a:gd name="connsiteX2" fmla="*/ 43960 w 350003"/>
                <a:gd name="connsiteY2" fmla="*/ 679715 h 781786"/>
                <a:gd name="connsiteX3" fmla="*/ 329710 w 350003"/>
                <a:gd name="connsiteY3" fmla="*/ 736865 h 781786"/>
                <a:gd name="connsiteX4" fmla="*/ 291610 w 350003"/>
                <a:gd name="connsiteY4" fmla="*/ 236803 h 781786"/>
                <a:gd name="connsiteX0" fmla="*/ 280988 w 339381"/>
                <a:gd name="connsiteY0" fmla="*/ 236803 h 781786"/>
                <a:gd name="connsiteX1" fmla="*/ 0 w 339381"/>
                <a:gd name="connsiteY1" fmla="*/ 17728 h 781786"/>
                <a:gd name="connsiteX2" fmla="*/ 33338 w 339381"/>
                <a:gd name="connsiteY2" fmla="*/ 679715 h 781786"/>
                <a:gd name="connsiteX3" fmla="*/ 319088 w 339381"/>
                <a:gd name="connsiteY3" fmla="*/ 736865 h 781786"/>
                <a:gd name="connsiteX4" fmla="*/ 280988 w 339381"/>
                <a:gd name="connsiteY4" fmla="*/ 236803 h 781786"/>
                <a:gd name="connsiteX0" fmla="*/ 280988 w 339381"/>
                <a:gd name="connsiteY0" fmla="*/ 236803 h 756146"/>
                <a:gd name="connsiteX1" fmla="*/ 0 w 339381"/>
                <a:gd name="connsiteY1" fmla="*/ 17728 h 756146"/>
                <a:gd name="connsiteX2" fmla="*/ 33338 w 339381"/>
                <a:gd name="connsiteY2" fmla="*/ 679715 h 756146"/>
                <a:gd name="connsiteX3" fmla="*/ 319088 w 339381"/>
                <a:gd name="connsiteY3" fmla="*/ 736865 h 756146"/>
                <a:gd name="connsiteX4" fmla="*/ 280988 w 339381"/>
                <a:gd name="connsiteY4" fmla="*/ 236803 h 756146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95275 w 354223"/>
                <a:gd name="connsiteY0" fmla="*/ 227891 h 728341"/>
                <a:gd name="connsiteX1" fmla="*/ 0 w 354223"/>
                <a:gd name="connsiteY1" fmla="*/ 18341 h 728341"/>
                <a:gd name="connsiteX2" fmla="*/ 47625 w 354223"/>
                <a:gd name="connsiteY2" fmla="*/ 670803 h 728341"/>
                <a:gd name="connsiteX3" fmla="*/ 333375 w 354223"/>
                <a:gd name="connsiteY3" fmla="*/ 727953 h 728341"/>
                <a:gd name="connsiteX4" fmla="*/ 295275 w 354223"/>
                <a:gd name="connsiteY4" fmla="*/ 227891 h 728341"/>
                <a:gd name="connsiteX0" fmla="*/ 295275 w 346127"/>
                <a:gd name="connsiteY0" fmla="*/ 227891 h 728341"/>
                <a:gd name="connsiteX1" fmla="*/ 0 w 346127"/>
                <a:gd name="connsiteY1" fmla="*/ 18341 h 728341"/>
                <a:gd name="connsiteX2" fmla="*/ 47625 w 346127"/>
                <a:gd name="connsiteY2" fmla="*/ 670803 h 728341"/>
                <a:gd name="connsiteX3" fmla="*/ 333375 w 346127"/>
                <a:gd name="connsiteY3" fmla="*/ 727953 h 728341"/>
                <a:gd name="connsiteX4" fmla="*/ 295275 w 346127"/>
                <a:gd name="connsiteY4" fmla="*/ 227891 h 728341"/>
                <a:gd name="connsiteX0" fmla="*/ 295275 w 333587"/>
                <a:gd name="connsiteY0" fmla="*/ 227891 h 728341"/>
                <a:gd name="connsiteX1" fmla="*/ 0 w 333587"/>
                <a:gd name="connsiteY1" fmla="*/ 18341 h 728341"/>
                <a:gd name="connsiteX2" fmla="*/ 47625 w 333587"/>
                <a:gd name="connsiteY2" fmla="*/ 670803 h 728341"/>
                <a:gd name="connsiteX3" fmla="*/ 333375 w 333587"/>
                <a:gd name="connsiteY3" fmla="*/ 727953 h 728341"/>
                <a:gd name="connsiteX4" fmla="*/ 295275 w 333587"/>
                <a:gd name="connsiteY4" fmla="*/ 227891 h 728341"/>
                <a:gd name="connsiteX0" fmla="*/ 295275 w 333587"/>
                <a:gd name="connsiteY0" fmla="*/ 210489 h 710939"/>
                <a:gd name="connsiteX1" fmla="*/ 0 w 333587"/>
                <a:gd name="connsiteY1" fmla="*/ 939 h 710939"/>
                <a:gd name="connsiteX2" fmla="*/ 47625 w 333587"/>
                <a:gd name="connsiteY2" fmla="*/ 653401 h 710939"/>
                <a:gd name="connsiteX3" fmla="*/ 333375 w 333587"/>
                <a:gd name="connsiteY3" fmla="*/ 710551 h 710939"/>
                <a:gd name="connsiteX4" fmla="*/ 295275 w 333587"/>
                <a:gd name="connsiteY4" fmla="*/ 210489 h 710939"/>
                <a:gd name="connsiteX0" fmla="*/ 295275 w 409642"/>
                <a:gd name="connsiteY0" fmla="*/ 210489 h 736243"/>
                <a:gd name="connsiteX1" fmla="*/ 0 w 409642"/>
                <a:gd name="connsiteY1" fmla="*/ 939 h 736243"/>
                <a:gd name="connsiteX2" fmla="*/ 47625 w 409642"/>
                <a:gd name="connsiteY2" fmla="*/ 653401 h 736243"/>
                <a:gd name="connsiteX3" fmla="*/ 409575 w 409642"/>
                <a:gd name="connsiteY3" fmla="*/ 735951 h 736243"/>
                <a:gd name="connsiteX4" fmla="*/ 295275 w 409642"/>
                <a:gd name="connsiteY4" fmla="*/ 210489 h 736243"/>
                <a:gd name="connsiteX0" fmla="*/ 295275 w 409642"/>
                <a:gd name="connsiteY0" fmla="*/ 210489 h 735951"/>
                <a:gd name="connsiteX1" fmla="*/ 0 w 409642"/>
                <a:gd name="connsiteY1" fmla="*/ 939 h 735951"/>
                <a:gd name="connsiteX2" fmla="*/ 47625 w 409642"/>
                <a:gd name="connsiteY2" fmla="*/ 653401 h 735951"/>
                <a:gd name="connsiteX3" fmla="*/ 409575 w 409642"/>
                <a:gd name="connsiteY3" fmla="*/ 735951 h 735951"/>
                <a:gd name="connsiteX4" fmla="*/ 295275 w 409642"/>
                <a:gd name="connsiteY4" fmla="*/ 210489 h 735951"/>
                <a:gd name="connsiteX0" fmla="*/ 381000 w 409864"/>
                <a:gd name="connsiteY0" fmla="*/ 204192 h 736004"/>
                <a:gd name="connsiteX1" fmla="*/ 0 w 409864"/>
                <a:gd name="connsiteY1" fmla="*/ 992 h 736004"/>
                <a:gd name="connsiteX2" fmla="*/ 47625 w 409864"/>
                <a:gd name="connsiteY2" fmla="*/ 653454 h 736004"/>
                <a:gd name="connsiteX3" fmla="*/ 409575 w 409864"/>
                <a:gd name="connsiteY3" fmla="*/ 736004 h 736004"/>
                <a:gd name="connsiteX4" fmla="*/ 381000 w 409864"/>
                <a:gd name="connsiteY4" fmla="*/ 204192 h 736004"/>
                <a:gd name="connsiteX0" fmla="*/ 366712 w 395576"/>
                <a:gd name="connsiteY0" fmla="*/ 171283 h 703095"/>
                <a:gd name="connsiteX1" fmla="*/ 0 w 395576"/>
                <a:gd name="connsiteY1" fmla="*/ 1421 h 703095"/>
                <a:gd name="connsiteX2" fmla="*/ 33337 w 395576"/>
                <a:gd name="connsiteY2" fmla="*/ 620545 h 703095"/>
                <a:gd name="connsiteX3" fmla="*/ 395287 w 395576"/>
                <a:gd name="connsiteY3" fmla="*/ 703095 h 703095"/>
                <a:gd name="connsiteX4" fmla="*/ 366712 w 395576"/>
                <a:gd name="connsiteY4" fmla="*/ 171283 h 703095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36512 w 398751"/>
                <a:gd name="connsiteY2" fmla="*/ 628351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36512 w 398751"/>
                <a:gd name="connsiteY2" fmla="*/ 628351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46037 w 398751"/>
                <a:gd name="connsiteY2" fmla="*/ 623588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98751"/>
                <a:gd name="connsiteY0" fmla="*/ 179089 h 710901"/>
                <a:gd name="connsiteX1" fmla="*/ 0 w 398751"/>
                <a:gd name="connsiteY1" fmla="*/ 1289 h 710901"/>
                <a:gd name="connsiteX2" fmla="*/ 44450 w 398751"/>
                <a:gd name="connsiteY2" fmla="*/ 642638 h 710901"/>
                <a:gd name="connsiteX3" fmla="*/ 398462 w 398751"/>
                <a:gd name="connsiteY3" fmla="*/ 710901 h 710901"/>
                <a:gd name="connsiteX4" fmla="*/ 369887 w 398751"/>
                <a:gd name="connsiteY4" fmla="*/ 179089 h 710901"/>
                <a:gd name="connsiteX0" fmla="*/ 369887 w 386317"/>
                <a:gd name="connsiteY0" fmla="*/ 179089 h 715664"/>
                <a:gd name="connsiteX1" fmla="*/ 0 w 386317"/>
                <a:gd name="connsiteY1" fmla="*/ 1289 h 715664"/>
                <a:gd name="connsiteX2" fmla="*/ 44450 w 386317"/>
                <a:gd name="connsiteY2" fmla="*/ 642638 h 715664"/>
                <a:gd name="connsiteX3" fmla="*/ 385762 w 386317"/>
                <a:gd name="connsiteY3" fmla="*/ 715664 h 715664"/>
                <a:gd name="connsiteX4" fmla="*/ 369887 w 386317"/>
                <a:gd name="connsiteY4" fmla="*/ 179089 h 7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317" h="715664">
                  <a:moveTo>
                    <a:pt x="369887" y="179089"/>
                  </a:moveTo>
                  <a:cubicBezTo>
                    <a:pt x="314325" y="60820"/>
                    <a:pt x="179388" y="-10617"/>
                    <a:pt x="0" y="1289"/>
                  </a:cubicBezTo>
                  <a:cubicBezTo>
                    <a:pt x="14287" y="167184"/>
                    <a:pt x="63501" y="357682"/>
                    <a:pt x="44450" y="642638"/>
                  </a:cubicBezTo>
                  <a:cubicBezTo>
                    <a:pt x="201612" y="632319"/>
                    <a:pt x="277812" y="656927"/>
                    <a:pt x="385762" y="715664"/>
                  </a:cubicBezTo>
                  <a:cubicBezTo>
                    <a:pt x="388937" y="533102"/>
                    <a:pt x="377824" y="335458"/>
                    <a:pt x="369887" y="179089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xmlns="" id="{B5778A68-9A8C-40B7-B620-71EED6AAE56D}"/>
                </a:ext>
              </a:extLst>
            </p:cNvPr>
            <p:cNvSpPr/>
            <p:nvPr/>
          </p:nvSpPr>
          <p:spPr>
            <a:xfrm>
              <a:off x="3071517" y="814592"/>
              <a:ext cx="399244" cy="577419"/>
            </a:xfrm>
            <a:custGeom>
              <a:avLst/>
              <a:gdLst>
                <a:gd name="connsiteX0" fmla="*/ 319243 w 468307"/>
                <a:gd name="connsiteY0" fmla="*/ 9965 h 615613"/>
                <a:gd name="connsiteX1" fmla="*/ 404968 w 468307"/>
                <a:gd name="connsiteY1" fmla="*/ 84578 h 615613"/>
                <a:gd name="connsiteX2" fmla="*/ 436718 w 468307"/>
                <a:gd name="connsiteY2" fmla="*/ 190940 h 615613"/>
                <a:gd name="connsiteX3" fmla="*/ 438306 w 468307"/>
                <a:gd name="connsiteY3" fmla="*/ 584640 h 615613"/>
                <a:gd name="connsiteX4" fmla="*/ 43018 w 468307"/>
                <a:gd name="connsiteY4" fmla="*/ 530665 h 615613"/>
                <a:gd name="connsiteX5" fmla="*/ 43018 w 468307"/>
                <a:gd name="connsiteY5" fmla="*/ 57590 h 615613"/>
                <a:gd name="connsiteX6" fmla="*/ 319243 w 468307"/>
                <a:gd name="connsiteY6" fmla="*/ 9965 h 615613"/>
                <a:gd name="connsiteX0" fmla="*/ 293844 w 442908"/>
                <a:gd name="connsiteY0" fmla="*/ 9965 h 615613"/>
                <a:gd name="connsiteX1" fmla="*/ 379569 w 442908"/>
                <a:gd name="connsiteY1" fmla="*/ 84578 h 615613"/>
                <a:gd name="connsiteX2" fmla="*/ 411319 w 442908"/>
                <a:gd name="connsiteY2" fmla="*/ 190940 h 615613"/>
                <a:gd name="connsiteX3" fmla="*/ 412907 w 442908"/>
                <a:gd name="connsiteY3" fmla="*/ 584640 h 615613"/>
                <a:gd name="connsiteX4" fmla="*/ 17619 w 442908"/>
                <a:gd name="connsiteY4" fmla="*/ 530665 h 615613"/>
                <a:gd name="connsiteX5" fmla="*/ 17619 w 442908"/>
                <a:gd name="connsiteY5" fmla="*/ 57590 h 615613"/>
                <a:gd name="connsiteX6" fmla="*/ 293844 w 442908"/>
                <a:gd name="connsiteY6" fmla="*/ 9965 h 615613"/>
                <a:gd name="connsiteX0" fmla="*/ 276225 w 425289"/>
                <a:gd name="connsiteY0" fmla="*/ 9965 h 615613"/>
                <a:gd name="connsiteX1" fmla="*/ 361950 w 425289"/>
                <a:gd name="connsiteY1" fmla="*/ 84578 h 615613"/>
                <a:gd name="connsiteX2" fmla="*/ 393700 w 425289"/>
                <a:gd name="connsiteY2" fmla="*/ 190940 h 615613"/>
                <a:gd name="connsiteX3" fmla="*/ 395288 w 425289"/>
                <a:gd name="connsiteY3" fmla="*/ 584640 h 615613"/>
                <a:gd name="connsiteX4" fmla="*/ 0 w 425289"/>
                <a:gd name="connsiteY4" fmla="*/ 530665 h 615613"/>
                <a:gd name="connsiteX5" fmla="*/ 0 w 425289"/>
                <a:gd name="connsiteY5" fmla="*/ 57590 h 615613"/>
                <a:gd name="connsiteX6" fmla="*/ 276225 w 425289"/>
                <a:gd name="connsiteY6" fmla="*/ 9965 h 615613"/>
                <a:gd name="connsiteX0" fmla="*/ 276225 w 418539"/>
                <a:gd name="connsiteY0" fmla="*/ 9965 h 615613"/>
                <a:gd name="connsiteX1" fmla="*/ 361950 w 418539"/>
                <a:gd name="connsiteY1" fmla="*/ 84578 h 615613"/>
                <a:gd name="connsiteX2" fmla="*/ 395288 w 418539"/>
                <a:gd name="connsiteY2" fmla="*/ 584640 h 615613"/>
                <a:gd name="connsiteX3" fmla="*/ 0 w 418539"/>
                <a:gd name="connsiteY3" fmla="*/ 530665 h 615613"/>
                <a:gd name="connsiteX4" fmla="*/ 0 w 418539"/>
                <a:gd name="connsiteY4" fmla="*/ 57590 h 615613"/>
                <a:gd name="connsiteX5" fmla="*/ 276225 w 418539"/>
                <a:gd name="connsiteY5" fmla="*/ 9965 h 615613"/>
                <a:gd name="connsiteX0" fmla="*/ 276225 w 428858"/>
                <a:gd name="connsiteY0" fmla="*/ 19259 h 622926"/>
                <a:gd name="connsiteX1" fmla="*/ 393700 w 428858"/>
                <a:gd name="connsiteY1" fmla="*/ 227222 h 622926"/>
                <a:gd name="connsiteX2" fmla="*/ 395288 w 428858"/>
                <a:gd name="connsiteY2" fmla="*/ 593934 h 622926"/>
                <a:gd name="connsiteX3" fmla="*/ 0 w 428858"/>
                <a:gd name="connsiteY3" fmla="*/ 539959 h 622926"/>
                <a:gd name="connsiteX4" fmla="*/ 0 w 428858"/>
                <a:gd name="connsiteY4" fmla="*/ 66884 h 622926"/>
                <a:gd name="connsiteX5" fmla="*/ 276225 w 428858"/>
                <a:gd name="connsiteY5" fmla="*/ 19259 h 622926"/>
                <a:gd name="connsiteX0" fmla="*/ 296862 w 427949"/>
                <a:gd name="connsiteY0" fmla="*/ 21098 h 620002"/>
                <a:gd name="connsiteX1" fmla="*/ 393700 w 427949"/>
                <a:gd name="connsiteY1" fmla="*/ 224298 h 620002"/>
                <a:gd name="connsiteX2" fmla="*/ 395288 w 427949"/>
                <a:gd name="connsiteY2" fmla="*/ 591010 h 620002"/>
                <a:gd name="connsiteX3" fmla="*/ 0 w 427949"/>
                <a:gd name="connsiteY3" fmla="*/ 537035 h 620002"/>
                <a:gd name="connsiteX4" fmla="*/ 0 w 427949"/>
                <a:gd name="connsiteY4" fmla="*/ 63960 h 620002"/>
                <a:gd name="connsiteX5" fmla="*/ 296862 w 427949"/>
                <a:gd name="connsiteY5" fmla="*/ 21098 h 620002"/>
                <a:gd name="connsiteX0" fmla="*/ 296862 w 410432"/>
                <a:gd name="connsiteY0" fmla="*/ 21098 h 620002"/>
                <a:gd name="connsiteX1" fmla="*/ 395288 w 410432"/>
                <a:gd name="connsiteY1" fmla="*/ 591010 h 620002"/>
                <a:gd name="connsiteX2" fmla="*/ 0 w 410432"/>
                <a:gd name="connsiteY2" fmla="*/ 537035 h 620002"/>
                <a:gd name="connsiteX3" fmla="*/ 0 w 410432"/>
                <a:gd name="connsiteY3" fmla="*/ 63960 h 620002"/>
                <a:gd name="connsiteX4" fmla="*/ 296862 w 410432"/>
                <a:gd name="connsiteY4" fmla="*/ 21098 h 620002"/>
                <a:gd name="connsiteX0" fmla="*/ 331787 w 418420"/>
                <a:gd name="connsiteY0" fmla="*/ 34494 h 619377"/>
                <a:gd name="connsiteX1" fmla="*/ 395288 w 418420"/>
                <a:gd name="connsiteY1" fmla="*/ 577419 h 619377"/>
                <a:gd name="connsiteX2" fmla="*/ 0 w 418420"/>
                <a:gd name="connsiteY2" fmla="*/ 523444 h 619377"/>
                <a:gd name="connsiteX3" fmla="*/ 0 w 418420"/>
                <a:gd name="connsiteY3" fmla="*/ 50369 h 619377"/>
                <a:gd name="connsiteX4" fmla="*/ 331787 w 418420"/>
                <a:gd name="connsiteY4" fmla="*/ 34494 h 619377"/>
                <a:gd name="connsiteX0" fmla="*/ 331787 w 399244"/>
                <a:gd name="connsiteY0" fmla="*/ 34494 h 619377"/>
                <a:gd name="connsiteX1" fmla="*/ 395288 w 399244"/>
                <a:gd name="connsiteY1" fmla="*/ 577419 h 619377"/>
                <a:gd name="connsiteX2" fmla="*/ 0 w 399244"/>
                <a:gd name="connsiteY2" fmla="*/ 523444 h 619377"/>
                <a:gd name="connsiteX3" fmla="*/ 0 w 399244"/>
                <a:gd name="connsiteY3" fmla="*/ 50369 h 619377"/>
                <a:gd name="connsiteX4" fmla="*/ 331787 w 399244"/>
                <a:gd name="connsiteY4" fmla="*/ 34494 h 619377"/>
                <a:gd name="connsiteX0" fmla="*/ 331787 w 399244"/>
                <a:gd name="connsiteY0" fmla="*/ 34494 h 577419"/>
                <a:gd name="connsiteX1" fmla="*/ 395288 w 399244"/>
                <a:gd name="connsiteY1" fmla="*/ 577419 h 577419"/>
                <a:gd name="connsiteX2" fmla="*/ 0 w 399244"/>
                <a:gd name="connsiteY2" fmla="*/ 523444 h 577419"/>
                <a:gd name="connsiteX3" fmla="*/ 0 w 399244"/>
                <a:gd name="connsiteY3" fmla="*/ 50369 h 577419"/>
                <a:gd name="connsiteX4" fmla="*/ 331787 w 399244"/>
                <a:gd name="connsiteY4" fmla="*/ 34494 h 577419"/>
                <a:gd name="connsiteX0" fmla="*/ 331787 w 399244"/>
                <a:gd name="connsiteY0" fmla="*/ 34494 h 577419"/>
                <a:gd name="connsiteX1" fmla="*/ 395288 w 399244"/>
                <a:gd name="connsiteY1" fmla="*/ 577419 h 577419"/>
                <a:gd name="connsiteX2" fmla="*/ 0 w 399244"/>
                <a:gd name="connsiteY2" fmla="*/ 523444 h 577419"/>
                <a:gd name="connsiteX3" fmla="*/ 0 w 399244"/>
                <a:gd name="connsiteY3" fmla="*/ 50369 h 577419"/>
                <a:gd name="connsiteX4" fmla="*/ 331787 w 399244"/>
                <a:gd name="connsiteY4" fmla="*/ 34494 h 57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244" h="577419">
                  <a:moveTo>
                    <a:pt x="331787" y="34494"/>
                  </a:moveTo>
                  <a:cubicBezTo>
                    <a:pt x="397668" y="122336"/>
                    <a:pt x="406136" y="364165"/>
                    <a:pt x="395288" y="577419"/>
                  </a:cubicBezTo>
                  <a:cubicBezTo>
                    <a:pt x="314590" y="512861"/>
                    <a:pt x="140494" y="508099"/>
                    <a:pt x="0" y="523444"/>
                  </a:cubicBezTo>
                  <a:cubicBezTo>
                    <a:pt x="19844" y="327652"/>
                    <a:pt x="16934" y="159113"/>
                    <a:pt x="0" y="50369"/>
                  </a:cubicBezTo>
                  <a:cubicBezTo>
                    <a:pt x="48154" y="-34562"/>
                    <a:pt x="266170" y="7771"/>
                    <a:pt x="331787" y="34494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xmlns="" id="{91BF9E32-BFBF-4931-90F7-DCE287E75507}"/>
                </a:ext>
              </a:extLst>
            </p:cNvPr>
            <p:cNvSpPr/>
            <p:nvPr/>
          </p:nvSpPr>
          <p:spPr>
            <a:xfrm>
              <a:off x="2747666" y="598909"/>
              <a:ext cx="333587" cy="710939"/>
            </a:xfrm>
            <a:custGeom>
              <a:avLst/>
              <a:gdLst>
                <a:gd name="connsiteX0" fmla="*/ 299140 w 357352"/>
                <a:gd name="connsiteY0" fmla="*/ 254738 h 799721"/>
                <a:gd name="connsiteX1" fmla="*/ 22915 w 357352"/>
                <a:gd name="connsiteY1" fmla="*/ 16613 h 799721"/>
                <a:gd name="connsiteX2" fmla="*/ 51490 w 357352"/>
                <a:gd name="connsiteY2" fmla="*/ 697650 h 799721"/>
                <a:gd name="connsiteX3" fmla="*/ 337240 w 357352"/>
                <a:gd name="connsiteY3" fmla="*/ 754800 h 799721"/>
                <a:gd name="connsiteX4" fmla="*/ 299140 w 357352"/>
                <a:gd name="connsiteY4" fmla="*/ 254738 h 799721"/>
                <a:gd name="connsiteX0" fmla="*/ 299140 w 357124"/>
                <a:gd name="connsiteY0" fmla="*/ 255657 h 800640"/>
                <a:gd name="connsiteX1" fmla="*/ 22915 w 357124"/>
                <a:gd name="connsiteY1" fmla="*/ 17532 h 800640"/>
                <a:gd name="connsiteX2" fmla="*/ 51490 w 357124"/>
                <a:gd name="connsiteY2" fmla="*/ 698569 h 800640"/>
                <a:gd name="connsiteX3" fmla="*/ 337240 w 357124"/>
                <a:gd name="connsiteY3" fmla="*/ 755719 h 800640"/>
                <a:gd name="connsiteX4" fmla="*/ 299140 w 357124"/>
                <a:gd name="connsiteY4" fmla="*/ 255657 h 800640"/>
                <a:gd name="connsiteX0" fmla="*/ 302431 w 360824"/>
                <a:gd name="connsiteY0" fmla="*/ 236803 h 781786"/>
                <a:gd name="connsiteX1" fmla="*/ 21443 w 360824"/>
                <a:gd name="connsiteY1" fmla="*/ 17728 h 781786"/>
                <a:gd name="connsiteX2" fmla="*/ 54781 w 360824"/>
                <a:gd name="connsiteY2" fmla="*/ 679715 h 781786"/>
                <a:gd name="connsiteX3" fmla="*/ 340531 w 360824"/>
                <a:gd name="connsiteY3" fmla="*/ 736865 h 781786"/>
                <a:gd name="connsiteX4" fmla="*/ 302431 w 360824"/>
                <a:gd name="connsiteY4" fmla="*/ 236803 h 781786"/>
                <a:gd name="connsiteX0" fmla="*/ 291610 w 350003"/>
                <a:gd name="connsiteY0" fmla="*/ 236803 h 781786"/>
                <a:gd name="connsiteX1" fmla="*/ 10622 w 350003"/>
                <a:gd name="connsiteY1" fmla="*/ 17728 h 781786"/>
                <a:gd name="connsiteX2" fmla="*/ 43960 w 350003"/>
                <a:gd name="connsiteY2" fmla="*/ 679715 h 781786"/>
                <a:gd name="connsiteX3" fmla="*/ 329710 w 350003"/>
                <a:gd name="connsiteY3" fmla="*/ 736865 h 781786"/>
                <a:gd name="connsiteX4" fmla="*/ 291610 w 350003"/>
                <a:gd name="connsiteY4" fmla="*/ 236803 h 781786"/>
                <a:gd name="connsiteX0" fmla="*/ 280988 w 339381"/>
                <a:gd name="connsiteY0" fmla="*/ 236803 h 781786"/>
                <a:gd name="connsiteX1" fmla="*/ 0 w 339381"/>
                <a:gd name="connsiteY1" fmla="*/ 17728 h 781786"/>
                <a:gd name="connsiteX2" fmla="*/ 33338 w 339381"/>
                <a:gd name="connsiteY2" fmla="*/ 679715 h 781786"/>
                <a:gd name="connsiteX3" fmla="*/ 319088 w 339381"/>
                <a:gd name="connsiteY3" fmla="*/ 736865 h 781786"/>
                <a:gd name="connsiteX4" fmla="*/ 280988 w 339381"/>
                <a:gd name="connsiteY4" fmla="*/ 236803 h 781786"/>
                <a:gd name="connsiteX0" fmla="*/ 280988 w 339381"/>
                <a:gd name="connsiteY0" fmla="*/ 236803 h 756146"/>
                <a:gd name="connsiteX1" fmla="*/ 0 w 339381"/>
                <a:gd name="connsiteY1" fmla="*/ 17728 h 756146"/>
                <a:gd name="connsiteX2" fmla="*/ 33338 w 339381"/>
                <a:gd name="connsiteY2" fmla="*/ 679715 h 756146"/>
                <a:gd name="connsiteX3" fmla="*/ 319088 w 339381"/>
                <a:gd name="connsiteY3" fmla="*/ 736865 h 756146"/>
                <a:gd name="connsiteX4" fmla="*/ 280988 w 339381"/>
                <a:gd name="connsiteY4" fmla="*/ 236803 h 756146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95275 w 354223"/>
                <a:gd name="connsiteY0" fmla="*/ 227891 h 728341"/>
                <a:gd name="connsiteX1" fmla="*/ 0 w 354223"/>
                <a:gd name="connsiteY1" fmla="*/ 18341 h 728341"/>
                <a:gd name="connsiteX2" fmla="*/ 47625 w 354223"/>
                <a:gd name="connsiteY2" fmla="*/ 670803 h 728341"/>
                <a:gd name="connsiteX3" fmla="*/ 333375 w 354223"/>
                <a:gd name="connsiteY3" fmla="*/ 727953 h 728341"/>
                <a:gd name="connsiteX4" fmla="*/ 295275 w 354223"/>
                <a:gd name="connsiteY4" fmla="*/ 227891 h 728341"/>
                <a:gd name="connsiteX0" fmla="*/ 295275 w 346127"/>
                <a:gd name="connsiteY0" fmla="*/ 227891 h 728341"/>
                <a:gd name="connsiteX1" fmla="*/ 0 w 346127"/>
                <a:gd name="connsiteY1" fmla="*/ 18341 h 728341"/>
                <a:gd name="connsiteX2" fmla="*/ 47625 w 346127"/>
                <a:gd name="connsiteY2" fmla="*/ 670803 h 728341"/>
                <a:gd name="connsiteX3" fmla="*/ 333375 w 346127"/>
                <a:gd name="connsiteY3" fmla="*/ 727953 h 728341"/>
                <a:gd name="connsiteX4" fmla="*/ 295275 w 346127"/>
                <a:gd name="connsiteY4" fmla="*/ 227891 h 728341"/>
                <a:gd name="connsiteX0" fmla="*/ 295275 w 333587"/>
                <a:gd name="connsiteY0" fmla="*/ 227891 h 728341"/>
                <a:gd name="connsiteX1" fmla="*/ 0 w 333587"/>
                <a:gd name="connsiteY1" fmla="*/ 18341 h 728341"/>
                <a:gd name="connsiteX2" fmla="*/ 47625 w 333587"/>
                <a:gd name="connsiteY2" fmla="*/ 670803 h 728341"/>
                <a:gd name="connsiteX3" fmla="*/ 333375 w 333587"/>
                <a:gd name="connsiteY3" fmla="*/ 727953 h 728341"/>
                <a:gd name="connsiteX4" fmla="*/ 295275 w 333587"/>
                <a:gd name="connsiteY4" fmla="*/ 227891 h 728341"/>
                <a:gd name="connsiteX0" fmla="*/ 295275 w 333587"/>
                <a:gd name="connsiteY0" fmla="*/ 210489 h 710939"/>
                <a:gd name="connsiteX1" fmla="*/ 0 w 333587"/>
                <a:gd name="connsiteY1" fmla="*/ 939 h 710939"/>
                <a:gd name="connsiteX2" fmla="*/ 47625 w 333587"/>
                <a:gd name="connsiteY2" fmla="*/ 653401 h 710939"/>
                <a:gd name="connsiteX3" fmla="*/ 333375 w 333587"/>
                <a:gd name="connsiteY3" fmla="*/ 710551 h 710939"/>
                <a:gd name="connsiteX4" fmla="*/ 295275 w 333587"/>
                <a:gd name="connsiteY4" fmla="*/ 210489 h 71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587" h="710939">
                  <a:moveTo>
                    <a:pt x="295275" y="210489"/>
                  </a:moveTo>
                  <a:cubicBezTo>
                    <a:pt x="239713" y="92220"/>
                    <a:pt x="179388" y="-10967"/>
                    <a:pt x="0" y="939"/>
                  </a:cubicBezTo>
                  <a:cubicBezTo>
                    <a:pt x="44450" y="155721"/>
                    <a:pt x="66676" y="368445"/>
                    <a:pt x="47625" y="653401"/>
                  </a:cubicBezTo>
                  <a:cubicBezTo>
                    <a:pt x="204787" y="643082"/>
                    <a:pt x="249237" y="716902"/>
                    <a:pt x="333375" y="710551"/>
                  </a:cubicBezTo>
                  <a:cubicBezTo>
                    <a:pt x="336550" y="527989"/>
                    <a:pt x="303212" y="366858"/>
                    <a:pt x="295275" y="210489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xmlns="" id="{A3042DA8-D54D-45B5-8F15-C67929F18B6B}"/>
                </a:ext>
              </a:extLst>
            </p:cNvPr>
            <p:cNvSpPr/>
            <p:nvPr/>
          </p:nvSpPr>
          <p:spPr>
            <a:xfrm flipH="1">
              <a:off x="3048126" y="727865"/>
              <a:ext cx="352426" cy="582010"/>
            </a:xfrm>
            <a:custGeom>
              <a:avLst/>
              <a:gdLst>
                <a:gd name="connsiteX0" fmla="*/ 299140 w 357352"/>
                <a:gd name="connsiteY0" fmla="*/ 254738 h 799721"/>
                <a:gd name="connsiteX1" fmla="*/ 22915 w 357352"/>
                <a:gd name="connsiteY1" fmla="*/ 16613 h 799721"/>
                <a:gd name="connsiteX2" fmla="*/ 51490 w 357352"/>
                <a:gd name="connsiteY2" fmla="*/ 697650 h 799721"/>
                <a:gd name="connsiteX3" fmla="*/ 337240 w 357352"/>
                <a:gd name="connsiteY3" fmla="*/ 754800 h 799721"/>
                <a:gd name="connsiteX4" fmla="*/ 299140 w 357352"/>
                <a:gd name="connsiteY4" fmla="*/ 254738 h 799721"/>
                <a:gd name="connsiteX0" fmla="*/ 299140 w 357124"/>
                <a:gd name="connsiteY0" fmla="*/ 255657 h 800640"/>
                <a:gd name="connsiteX1" fmla="*/ 22915 w 357124"/>
                <a:gd name="connsiteY1" fmla="*/ 17532 h 800640"/>
                <a:gd name="connsiteX2" fmla="*/ 51490 w 357124"/>
                <a:gd name="connsiteY2" fmla="*/ 698569 h 800640"/>
                <a:gd name="connsiteX3" fmla="*/ 337240 w 357124"/>
                <a:gd name="connsiteY3" fmla="*/ 755719 h 800640"/>
                <a:gd name="connsiteX4" fmla="*/ 299140 w 357124"/>
                <a:gd name="connsiteY4" fmla="*/ 255657 h 800640"/>
                <a:gd name="connsiteX0" fmla="*/ 302431 w 360824"/>
                <a:gd name="connsiteY0" fmla="*/ 236803 h 781786"/>
                <a:gd name="connsiteX1" fmla="*/ 21443 w 360824"/>
                <a:gd name="connsiteY1" fmla="*/ 17728 h 781786"/>
                <a:gd name="connsiteX2" fmla="*/ 54781 w 360824"/>
                <a:gd name="connsiteY2" fmla="*/ 679715 h 781786"/>
                <a:gd name="connsiteX3" fmla="*/ 340531 w 360824"/>
                <a:gd name="connsiteY3" fmla="*/ 736865 h 781786"/>
                <a:gd name="connsiteX4" fmla="*/ 302431 w 360824"/>
                <a:gd name="connsiteY4" fmla="*/ 236803 h 781786"/>
                <a:gd name="connsiteX0" fmla="*/ 291610 w 350003"/>
                <a:gd name="connsiteY0" fmla="*/ 236803 h 781786"/>
                <a:gd name="connsiteX1" fmla="*/ 10622 w 350003"/>
                <a:gd name="connsiteY1" fmla="*/ 17728 h 781786"/>
                <a:gd name="connsiteX2" fmla="*/ 43960 w 350003"/>
                <a:gd name="connsiteY2" fmla="*/ 679715 h 781786"/>
                <a:gd name="connsiteX3" fmla="*/ 329710 w 350003"/>
                <a:gd name="connsiteY3" fmla="*/ 736865 h 781786"/>
                <a:gd name="connsiteX4" fmla="*/ 291610 w 350003"/>
                <a:gd name="connsiteY4" fmla="*/ 236803 h 781786"/>
                <a:gd name="connsiteX0" fmla="*/ 280988 w 339381"/>
                <a:gd name="connsiteY0" fmla="*/ 236803 h 781786"/>
                <a:gd name="connsiteX1" fmla="*/ 0 w 339381"/>
                <a:gd name="connsiteY1" fmla="*/ 17728 h 781786"/>
                <a:gd name="connsiteX2" fmla="*/ 33338 w 339381"/>
                <a:gd name="connsiteY2" fmla="*/ 679715 h 781786"/>
                <a:gd name="connsiteX3" fmla="*/ 319088 w 339381"/>
                <a:gd name="connsiteY3" fmla="*/ 736865 h 781786"/>
                <a:gd name="connsiteX4" fmla="*/ 280988 w 339381"/>
                <a:gd name="connsiteY4" fmla="*/ 236803 h 781786"/>
                <a:gd name="connsiteX0" fmla="*/ 280988 w 339381"/>
                <a:gd name="connsiteY0" fmla="*/ 236803 h 756146"/>
                <a:gd name="connsiteX1" fmla="*/ 0 w 339381"/>
                <a:gd name="connsiteY1" fmla="*/ 17728 h 756146"/>
                <a:gd name="connsiteX2" fmla="*/ 33338 w 339381"/>
                <a:gd name="connsiteY2" fmla="*/ 679715 h 756146"/>
                <a:gd name="connsiteX3" fmla="*/ 319088 w 339381"/>
                <a:gd name="connsiteY3" fmla="*/ 736865 h 756146"/>
                <a:gd name="connsiteX4" fmla="*/ 280988 w 339381"/>
                <a:gd name="connsiteY4" fmla="*/ 236803 h 756146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80988 w 339381"/>
                <a:gd name="connsiteY0" fmla="*/ 236803 h 737253"/>
                <a:gd name="connsiteX1" fmla="*/ 0 w 339381"/>
                <a:gd name="connsiteY1" fmla="*/ 17728 h 737253"/>
                <a:gd name="connsiteX2" fmla="*/ 33338 w 339381"/>
                <a:gd name="connsiteY2" fmla="*/ 679715 h 737253"/>
                <a:gd name="connsiteX3" fmla="*/ 319088 w 339381"/>
                <a:gd name="connsiteY3" fmla="*/ 736865 h 737253"/>
                <a:gd name="connsiteX4" fmla="*/ 280988 w 339381"/>
                <a:gd name="connsiteY4" fmla="*/ 236803 h 737253"/>
                <a:gd name="connsiteX0" fmla="*/ 295275 w 354223"/>
                <a:gd name="connsiteY0" fmla="*/ 227891 h 728341"/>
                <a:gd name="connsiteX1" fmla="*/ 0 w 354223"/>
                <a:gd name="connsiteY1" fmla="*/ 18341 h 728341"/>
                <a:gd name="connsiteX2" fmla="*/ 47625 w 354223"/>
                <a:gd name="connsiteY2" fmla="*/ 670803 h 728341"/>
                <a:gd name="connsiteX3" fmla="*/ 333375 w 354223"/>
                <a:gd name="connsiteY3" fmla="*/ 727953 h 728341"/>
                <a:gd name="connsiteX4" fmla="*/ 295275 w 354223"/>
                <a:gd name="connsiteY4" fmla="*/ 227891 h 728341"/>
                <a:gd name="connsiteX0" fmla="*/ 295275 w 346127"/>
                <a:gd name="connsiteY0" fmla="*/ 227891 h 728341"/>
                <a:gd name="connsiteX1" fmla="*/ 0 w 346127"/>
                <a:gd name="connsiteY1" fmla="*/ 18341 h 728341"/>
                <a:gd name="connsiteX2" fmla="*/ 47625 w 346127"/>
                <a:gd name="connsiteY2" fmla="*/ 670803 h 728341"/>
                <a:gd name="connsiteX3" fmla="*/ 333375 w 346127"/>
                <a:gd name="connsiteY3" fmla="*/ 727953 h 728341"/>
                <a:gd name="connsiteX4" fmla="*/ 295275 w 346127"/>
                <a:gd name="connsiteY4" fmla="*/ 227891 h 728341"/>
                <a:gd name="connsiteX0" fmla="*/ 295275 w 333587"/>
                <a:gd name="connsiteY0" fmla="*/ 227891 h 728341"/>
                <a:gd name="connsiteX1" fmla="*/ 0 w 333587"/>
                <a:gd name="connsiteY1" fmla="*/ 18341 h 728341"/>
                <a:gd name="connsiteX2" fmla="*/ 47625 w 333587"/>
                <a:gd name="connsiteY2" fmla="*/ 670803 h 728341"/>
                <a:gd name="connsiteX3" fmla="*/ 333375 w 333587"/>
                <a:gd name="connsiteY3" fmla="*/ 727953 h 728341"/>
                <a:gd name="connsiteX4" fmla="*/ 295275 w 333587"/>
                <a:gd name="connsiteY4" fmla="*/ 227891 h 728341"/>
                <a:gd name="connsiteX0" fmla="*/ 385763 w 386518"/>
                <a:gd name="connsiteY0" fmla="*/ 245549 h 726949"/>
                <a:gd name="connsiteX1" fmla="*/ 0 w 386518"/>
                <a:gd name="connsiteY1" fmla="*/ 16949 h 726949"/>
                <a:gd name="connsiteX2" fmla="*/ 47625 w 386518"/>
                <a:gd name="connsiteY2" fmla="*/ 669411 h 726949"/>
                <a:gd name="connsiteX3" fmla="*/ 333375 w 386518"/>
                <a:gd name="connsiteY3" fmla="*/ 726561 h 726949"/>
                <a:gd name="connsiteX4" fmla="*/ 385763 w 386518"/>
                <a:gd name="connsiteY4" fmla="*/ 245549 h 726949"/>
                <a:gd name="connsiteX0" fmla="*/ 385763 w 385763"/>
                <a:gd name="connsiteY0" fmla="*/ 245549 h 726949"/>
                <a:gd name="connsiteX1" fmla="*/ 0 w 385763"/>
                <a:gd name="connsiteY1" fmla="*/ 16949 h 726949"/>
                <a:gd name="connsiteX2" fmla="*/ 47625 w 385763"/>
                <a:gd name="connsiteY2" fmla="*/ 669411 h 726949"/>
                <a:gd name="connsiteX3" fmla="*/ 333375 w 385763"/>
                <a:gd name="connsiteY3" fmla="*/ 726561 h 726949"/>
                <a:gd name="connsiteX4" fmla="*/ 385763 w 385763"/>
                <a:gd name="connsiteY4" fmla="*/ 245549 h 726949"/>
                <a:gd name="connsiteX0" fmla="*/ 352426 w 352426"/>
                <a:gd name="connsiteY0" fmla="*/ 119152 h 600552"/>
                <a:gd name="connsiteX1" fmla="*/ 0 w 352426"/>
                <a:gd name="connsiteY1" fmla="*/ 38189 h 600552"/>
                <a:gd name="connsiteX2" fmla="*/ 14288 w 352426"/>
                <a:gd name="connsiteY2" fmla="*/ 543014 h 600552"/>
                <a:gd name="connsiteX3" fmla="*/ 300038 w 352426"/>
                <a:gd name="connsiteY3" fmla="*/ 600164 h 600552"/>
                <a:gd name="connsiteX4" fmla="*/ 352426 w 352426"/>
                <a:gd name="connsiteY4" fmla="*/ 119152 h 600552"/>
                <a:gd name="connsiteX0" fmla="*/ 371476 w 371476"/>
                <a:gd name="connsiteY0" fmla="*/ 119152 h 600577"/>
                <a:gd name="connsiteX1" fmla="*/ 19050 w 371476"/>
                <a:gd name="connsiteY1" fmla="*/ 38189 h 600577"/>
                <a:gd name="connsiteX2" fmla="*/ 0 w 371476"/>
                <a:gd name="connsiteY2" fmla="*/ 547777 h 600577"/>
                <a:gd name="connsiteX3" fmla="*/ 319088 w 371476"/>
                <a:gd name="connsiteY3" fmla="*/ 600164 h 600577"/>
                <a:gd name="connsiteX4" fmla="*/ 371476 w 371476"/>
                <a:gd name="connsiteY4" fmla="*/ 119152 h 600577"/>
                <a:gd name="connsiteX0" fmla="*/ 371476 w 371476"/>
                <a:gd name="connsiteY0" fmla="*/ 112461 h 593886"/>
                <a:gd name="connsiteX1" fmla="*/ 57150 w 371476"/>
                <a:gd name="connsiteY1" fmla="*/ 41023 h 593886"/>
                <a:gd name="connsiteX2" fmla="*/ 0 w 371476"/>
                <a:gd name="connsiteY2" fmla="*/ 541086 h 593886"/>
                <a:gd name="connsiteX3" fmla="*/ 319088 w 371476"/>
                <a:gd name="connsiteY3" fmla="*/ 593473 h 593886"/>
                <a:gd name="connsiteX4" fmla="*/ 371476 w 371476"/>
                <a:gd name="connsiteY4" fmla="*/ 112461 h 593886"/>
                <a:gd name="connsiteX0" fmla="*/ 371476 w 371476"/>
                <a:gd name="connsiteY0" fmla="*/ 112461 h 593886"/>
                <a:gd name="connsiteX1" fmla="*/ 57150 w 371476"/>
                <a:gd name="connsiteY1" fmla="*/ 41023 h 593886"/>
                <a:gd name="connsiteX2" fmla="*/ 0 w 371476"/>
                <a:gd name="connsiteY2" fmla="*/ 541086 h 593886"/>
                <a:gd name="connsiteX3" fmla="*/ 319088 w 371476"/>
                <a:gd name="connsiteY3" fmla="*/ 593473 h 593886"/>
                <a:gd name="connsiteX4" fmla="*/ 371476 w 371476"/>
                <a:gd name="connsiteY4" fmla="*/ 112461 h 593886"/>
                <a:gd name="connsiteX0" fmla="*/ 371476 w 371476"/>
                <a:gd name="connsiteY0" fmla="*/ 112461 h 593886"/>
                <a:gd name="connsiteX1" fmla="*/ 52388 w 371476"/>
                <a:gd name="connsiteY1" fmla="*/ 41023 h 593886"/>
                <a:gd name="connsiteX2" fmla="*/ 0 w 371476"/>
                <a:gd name="connsiteY2" fmla="*/ 541086 h 593886"/>
                <a:gd name="connsiteX3" fmla="*/ 319088 w 371476"/>
                <a:gd name="connsiteY3" fmla="*/ 593473 h 593886"/>
                <a:gd name="connsiteX4" fmla="*/ 371476 w 371476"/>
                <a:gd name="connsiteY4" fmla="*/ 112461 h 593886"/>
                <a:gd name="connsiteX0" fmla="*/ 352426 w 352426"/>
                <a:gd name="connsiteY0" fmla="*/ 103003 h 598716"/>
                <a:gd name="connsiteX1" fmla="*/ 52388 w 352426"/>
                <a:gd name="connsiteY1" fmla="*/ 45853 h 598716"/>
                <a:gd name="connsiteX2" fmla="*/ 0 w 352426"/>
                <a:gd name="connsiteY2" fmla="*/ 545916 h 598716"/>
                <a:gd name="connsiteX3" fmla="*/ 319088 w 352426"/>
                <a:gd name="connsiteY3" fmla="*/ 598303 h 598716"/>
                <a:gd name="connsiteX4" fmla="*/ 352426 w 352426"/>
                <a:gd name="connsiteY4" fmla="*/ 103003 h 598716"/>
                <a:gd name="connsiteX0" fmla="*/ 352426 w 352426"/>
                <a:gd name="connsiteY0" fmla="*/ 103003 h 598716"/>
                <a:gd name="connsiteX1" fmla="*/ 52388 w 352426"/>
                <a:gd name="connsiteY1" fmla="*/ 45853 h 598716"/>
                <a:gd name="connsiteX2" fmla="*/ 0 w 352426"/>
                <a:gd name="connsiteY2" fmla="*/ 545916 h 598716"/>
                <a:gd name="connsiteX3" fmla="*/ 319088 w 352426"/>
                <a:gd name="connsiteY3" fmla="*/ 598303 h 598716"/>
                <a:gd name="connsiteX4" fmla="*/ 352426 w 352426"/>
                <a:gd name="connsiteY4" fmla="*/ 103003 h 598716"/>
                <a:gd name="connsiteX0" fmla="*/ 353644 w 353644"/>
                <a:gd name="connsiteY0" fmla="*/ 105041 h 600754"/>
                <a:gd name="connsiteX1" fmla="*/ 18681 w 353644"/>
                <a:gd name="connsiteY1" fmla="*/ 44716 h 600754"/>
                <a:gd name="connsiteX2" fmla="*/ 1218 w 353644"/>
                <a:gd name="connsiteY2" fmla="*/ 547954 h 600754"/>
                <a:gd name="connsiteX3" fmla="*/ 320306 w 353644"/>
                <a:gd name="connsiteY3" fmla="*/ 600341 h 600754"/>
                <a:gd name="connsiteX4" fmla="*/ 353644 w 353644"/>
                <a:gd name="connsiteY4" fmla="*/ 105041 h 600754"/>
                <a:gd name="connsiteX0" fmla="*/ 353644 w 353644"/>
                <a:gd name="connsiteY0" fmla="*/ 90151 h 585864"/>
                <a:gd name="connsiteX1" fmla="*/ 18681 w 353644"/>
                <a:gd name="connsiteY1" fmla="*/ 29826 h 585864"/>
                <a:gd name="connsiteX2" fmla="*/ 1218 w 353644"/>
                <a:gd name="connsiteY2" fmla="*/ 533064 h 585864"/>
                <a:gd name="connsiteX3" fmla="*/ 320306 w 353644"/>
                <a:gd name="connsiteY3" fmla="*/ 585451 h 585864"/>
                <a:gd name="connsiteX4" fmla="*/ 353644 w 353644"/>
                <a:gd name="connsiteY4" fmla="*/ 90151 h 585864"/>
                <a:gd name="connsiteX0" fmla="*/ 353644 w 353644"/>
                <a:gd name="connsiteY0" fmla="*/ 86297 h 582010"/>
                <a:gd name="connsiteX1" fmla="*/ 18681 w 353644"/>
                <a:gd name="connsiteY1" fmla="*/ 25972 h 582010"/>
                <a:gd name="connsiteX2" fmla="*/ 1218 w 353644"/>
                <a:gd name="connsiteY2" fmla="*/ 529210 h 582010"/>
                <a:gd name="connsiteX3" fmla="*/ 320306 w 353644"/>
                <a:gd name="connsiteY3" fmla="*/ 581597 h 582010"/>
                <a:gd name="connsiteX4" fmla="*/ 353644 w 353644"/>
                <a:gd name="connsiteY4" fmla="*/ 86297 h 582010"/>
                <a:gd name="connsiteX0" fmla="*/ 352426 w 352426"/>
                <a:gd name="connsiteY0" fmla="*/ 86297 h 582010"/>
                <a:gd name="connsiteX1" fmla="*/ 17463 w 352426"/>
                <a:gd name="connsiteY1" fmla="*/ 25972 h 582010"/>
                <a:gd name="connsiteX2" fmla="*/ 0 w 352426"/>
                <a:gd name="connsiteY2" fmla="*/ 529210 h 582010"/>
                <a:gd name="connsiteX3" fmla="*/ 319088 w 352426"/>
                <a:gd name="connsiteY3" fmla="*/ 581597 h 582010"/>
                <a:gd name="connsiteX4" fmla="*/ 352426 w 352426"/>
                <a:gd name="connsiteY4" fmla="*/ 86297 h 58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6" h="582010">
                  <a:moveTo>
                    <a:pt x="352426" y="86297"/>
                  </a:moveTo>
                  <a:cubicBezTo>
                    <a:pt x="252414" y="-19272"/>
                    <a:pt x="111126" y="-12922"/>
                    <a:pt x="17463" y="25972"/>
                  </a:cubicBezTo>
                  <a:cubicBezTo>
                    <a:pt x="22226" y="171229"/>
                    <a:pt x="19051" y="244254"/>
                    <a:pt x="0" y="529210"/>
                  </a:cubicBezTo>
                  <a:cubicBezTo>
                    <a:pt x="157162" y="518891"/>
                    <a:pt x="234950" y="587948"/>
                    <a:pt x="319088" y="581597"/>
                  </a:cubicBezTo>
                  <a:cubicBezTo>
                    <a:pt x="322263" y="399035"/>
                    <a:pt x="341314" y="242666"/>
                    <a:pt x="352426" y="86297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xmlns="" id="{0A8CF7CF-6190-454A-81A2-F74922B12F0D}"/>
                </a:ext>
              </a:extLst>
            </p:cNvPr>
            <p:cNvSpPr/>
            <p:nvPr/>
          </p:nvSpPr>
          <p:spPr>
            <a:xfrm>
              <a:off x="2807495" y="674883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xmlns="" id="{B72BD7F6-1908-44DA-B723-848854376083}"/>
                </a:ext>
              </a:extLst>
            </p:cNvPr>
            <p:cNvSpPr/>
            <p:nvPr/>
          </p:nvSpPr>
          <p:spPr>
            <a:xfrm>
              <a:off x="2818849" y="745730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xmlns="" id="{5B3F4251-BCFB-419E-A29D-68E67B0DEFBC}"/>
                </a:ext>
              </a:extLst>
            </p:cNvPr>
            <p:cNvSpPr/>
            <p:nvPr/>
          </p:nvSpPr>
          <p:spPr>
            <a:xfrm>
              <a:off x="2825323" y="807287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xmlns="" id="{36B904C8-19D5-4331-98F9-F1DC03EB8845}"/>
                </a:ext>
              </a:extLst>
            </p:cNvPr>
            <p:cNvSpPr/>
            <p:nvPr/>
          </p:nvSpPr>
          <p:spPr>
            <a:xfrm>
              <a:off x="2842103" y="893756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xmlns="" id="{FA5AD7DD-1659-4791-A9B2-FA85D160EFDF}"/>
                </a:ext>
              </a:extLst>
            </p:cNvPr>
            <p:cNvSpPr/>
            <p:nvPr/>
          </p:nvSpPr>
          <p:spPr>
            <a:xfrm>
              <a:off x="2836925" y="987108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xmlns="" id="{A07BD6E1-BFC3-41B7-A921-3C96C6F3979E}"/>
                </a:ext>
              </a:extLst>
            </p:cNvPr>
            <p:cNvSpPr/>
            <p:nvPr/>
          </p:nvSpPr>
          <p:spPr>
            <a:xfrm>
              <a:off x="2845227" y="1082566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xmlns="" id="{B406236D-1855-4448-912E-854EFC3B5732}"/>
                </a:ext>
              </a:extLst>
            </p:cNvPr>
            <p:cNvSpPr/>
            <p:nvPr/>
          </p:nvSpPr>
          <p:spPr>
            <a:xfrm rot="1012595" flipH="1">
              <a:off x="3107083" y="760771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任意多边形: 形状 585">
              <a:extLst>
                <a:ext uri="{FF2B5EF4-FFF2-40B4-BE49-F238E27FC236}">
                  <a16:creationId xmlns:a16="http://schemas.microsoft.com/office/drawing/2014/main" xmlns="" id="{240E0084-DE50-4E94-9B5E-EBF646C7806B}"/>
                </a:ext>
              </a:extLst>
            </p:cNvPr>
            <p:cNvSpPr/>
            <p:nvPr/>
          </p:nvSpPr>
          <p:spPr>
            <a:xfrm rot="1012595" flipH="1">
              <a:off x="3114029" y="816248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任意多边形: 形状 586">
              <a:extLst>
                <a:ext uri="{FF2B5EF4-FFF2-40B4-BE49-F238E27FC236}">
                  <a16:creationId xmlns:a16="http://schemas.microsoft.com/office/drawing/2014/main" xmlns="" id="{DFC943F3-3DD2-40DF-AC60-9D5C411289AD}"/>
                </a:ext>
              </a:extLst>
            </p:cNvPr>
            <p:cNvSpPr/>
            <p:nvPr/>
          </p:nvSpPr>
          <p:spPr>
            <a:xfrm rot="1012595" flipH="1">
              <a:off x="3125054" y="887113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任意多边形: 形状 587">
              <a:extLst>
                <a:ext uri="{FF2B5EF4-FFF2-40B4-BE49-F238E27FC236}">
                  <a16:creationId xmlns:a16="http://schemas.microsoft.com/office/drawing/2014/main" xmlns="" id="{20C00106-94A6-4096-A7E7-428FEE4A7899}"/>
                </a:ext>
              </a:extLst>
            </p:cNvPr>
            <p:cNvSpPr/>
            <p:nvPr/>
          </p:nvSpPr>
          <p:spPr>
            <a:xfrm rot="1012595" flipH="1">
              <a:off x="3127643" y="967521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任意多边形: 形状 588">
              <a:extLst>
                <a:ext uri="{FF2B5EF4-FFF2-40B4-BE49-F238E27FC236}">
                  <a16:creationId xmlns:a16="http://schemas.microsoft.com/office/drawing/2014/main" xmlns="" id="{240E2677-7C34-437D-A5C9-E8A304260B13}"/>
                </a:ext>
              </a:extLst>
            </p:cNvPr>
            <p:cNvSpPr/>
            <p:nvPr/>
          </p:nvSpPr>
          <p:spPr>
            <a:xfrm rot="1012595" flipH="1">
              <a:off x="3127645" y="1053082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任意多边形: 形状 589">
              <a:extLst>
                <a:ext uri="{FF2B5EF4-FFF2-40B4-BE49-F238E27FC236}">
                  <a16:creationId xmlns:a16="http://schemas.microsoft.com/office/drawing/2014/main" xmlns="" id="{5DEDC775-134B-4169-BD72-37B6FDEABCBD}"/>
                </a:ext>
              </a:extLst>
            </p:cNvPr>
            <p:cNvSpPr/>
            <p:nvPr/>
          </p:nvSpPr>
          <p:spPr>
            <a:xfrm rot="1012595" flipH="1">
              <a:off x="3137988" y="1132398"/>
              <a:ext cx="184546" cy="122836"/>
            </a:xfrm>
            <a:custGeom>
              <a:avLst/>
              <a:gdLst>
                <a:gd name="connsiteX0" fmla="*/ 0 w 61912"/>
                <a:gd name="connsiteY0" fmla="*/ 0 h 23813"/>
                <a:gd name="connsiteX1" fmla="*/ 61912 w 61912"/>
                <a:gd name="connsiteY1" fmla="*/ 23813 h 23813"/>
                <a:gd name="connsiteX0" fmla="*/ 0 w 61912"/>
                <a:gd name="connsiteY0" fmla="*/ 6713 h 30526"/>
                <a:gd name="connsiteX1" fmla="*/ 61912 w 61912"/>
                <a:gd name="connsiteY1" fmla="*/ 30526 h 30526"/>
                <a:gd name="connsiteX0" fmla="*/ 0 w 61912"/>
                <a:gd name="connsiteY0" fmla="*/ 8714 h 32527"/>
                <a:gd name="connsiteX1" fmla="*/ 61912 w 61912"/>
                <a:gd name="connsiteY1" fmla="*/ 32527 h 32527"/>
                <a:gd name="connsiteX0" fmla="*/ 0 w 67865"/>
                <a:gd name="connsiteY0" fmla="*/ 8950 h 31573"/>
                <a:gd name="connsiteX1" fmla="*/ 67865 w 67865"/>
                <a:gd name="connsiteY1" fmla="*/ 31573 h 31573"/>
                <a:gd name="connsiteX0" fmla="*/ 0 w 67865"/>
                <a:gd name="connsiteY0" fmla="*/ 8155 h 30778"/>
                <a:gd name="connsiteX1" fmla="*/ 67865 w 67865"/>
                <a:gd name="connsiteY1" fmla="*/ 30778 h 30778"/>
                <a:gd name="connsiteX0" fmla="*/ 0 w 67865"/>
                <a:gd name="connsiteY0" fmla="*/ 3641 h 26264"/>
                <a:gd name="connsiteX1" fmla="*/ 67865 w 67865"/>
                <a:gd name="connsiteY1" fmla="*/ 26264 h 26264"/>
                <a:gd name="connsiteX0" fmla="*/ 0 w 184546"/>
                <a:gd name="connsiteY0" fmla="*/ 755 h 122199"/>
                <a:gd name="connsiteX1" fmla="*/ 184546 w 184546"/>
                <a:gd name="connsiteY1" fmla="*/ 122199 h 122199"/>
                <a:gd name="connsiteX0" fmla="*/ 0 w 184546"/>
                <a:gd name="connsiteY0" fmla="*/ 1392 h 122836"/>
                <a:gd name="connsiteX1" fmla="*/ 184546 w 184546"/>
                <a:gd name="connsiteY1" fmla="*/ 122836 h 1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546" h="122836">
                  <a:moveTo>
                    <a:pt x="0" y="1392"/>
                  </a:moveTo>
                  <a:cubicBezTo>
                    <a:pt x="26590" y="-9720"/>
                    <a:pt x="147240" y="47032"/>
                    <a:pt x="184546" y="12283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1" name="组合 590">
            <a:extLst>
              <a:ext uri="{FF2B5EF4-FFF2-40B4-BE49-F238E27FC236}">
                <a16:creationId xmlns:a16="http://schemas.microsoft.com/office/drawing/2014/main" xmlns="" id="{7C9FCF4A-2538-4B2C-9C94-DC3F856D9253}"/>
              </a:ext>
            </a:extLst>
          </p:cNvPr>
          <p:cNvGrpSpPr/>
          <p:nvPr/>
        </p:nvGrpSpPr>
        <p:grpSpPr>
          <a:xfrm>
            <a:off x="69601" y="3331887"/>
            <a:ext cx="450507" cy="1023964"/>
            <a:chOff x="163976" y="3454984"/>
            <a:chExt cx="450507" cy="1023964"/>
          </a:xfrm>
        </p:grpSpPr>
        <p:grpSp>
          <p:nvGrpSpPr>
            <p:cNvPr id="592" name="组合 591">
              <a:extLst>
                <a:ext uri="{FF2B5EF4-FFF2-40B4-BE49-F238E27FC236}">
                  <a16:creationId xmlns:a16="http://schemas.microsoft.com/office/drawing/2014/main" xmlns="" id="{82A4A1E4-E982-4B15-9016-BD2BA9364493}"/>
                </a:ext>
              </a:extLst>
            </p:cNvPr>
            <p:cNvGrpSpPr/>
            <p:nvPr/>
          </p:nvGrpSpPr>
          <p:grpSpPr>
            <a:xfrm>
              <a:off x="163976" y="3454984"/>
              <a:ext cx="450507" cy="1023964"/>
              <a:chOff x="163976" y="3454984"/>
              <a:chExt cx="450507" cy="1023964"/>
            </a:xfrm>
          </p:grpSpPr>
          <p:grpSp>
            <p:nvGrpSpPr>
              <p:cNvPr id="602" name="组合 601">
                <a:extLst>
                  <a:ext uri="{FF2B5EF4-FFF2-40B4-BE49-F238E27FC236}">
                    <a16:creationId xmlns:a16="http://schemas.microsoft.com/office/drawing/2014/main" xmlns="" id="{0572D020-A813-44F7-888B-84CDEAF471D3}"/>
                  </a:ext>
                </a:extLst>
              </p:cNvPr>
              <p:cNvGrpSpPr/>
              <p:nvPr/>
            </p:nvGrpSpPr>
            <p:grpSpPr>
              <a:xfrm>
                <a:off x="200005" y="3467506"/>
                <a:ext cx="414478" cy="1011442"/>
                <a:chOff x="6491206" y="6035776"/>
                <a:chExt cx="414478" cy="1011442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xmlns="" id="{8F0B1E58-B2F1-47BC-A901-A8D3689AD6D0}"/>
                    </a:ext>
                  </a:extLst>
                </p:cNvPr>
                <p:cNvSpPr/>
                <p:nvPr/>
              </p:nvSpPr>
              <p:spPr>
                <a:xfrm>
                  <a:off x="6513933" y="6035776"/>
                  <a:ext cx="391751" cy="250742"/>
                </a:xfrm>
                <a:custGeom>
                  <a:avLst/>
                  <a:gdLst>
                    <a:gd name="connsiteX0" fmla="*/ 10692 w 391751"/>
                    <a:gd name="connsiteY0" fmla="*/ 152299 h 250742"/>
                    <a:gd name="connsiteX1" fmla="*/ 283742 w 391751"/>
                    <a:gd name="connsiteY1" fmla="*/ 6249 h 250742"/>
                    <a:gd name="connsiteX2" fmla="*/ 363117 w 391751"/>
                    <a:gd name="connsiteY2" fmla="*/ 41174 h 250742"/>
                    <a:gd name="connsiteX3" fmla="*/ 369467 w 391751"/>
                    <a:gd name="connsiteY3" fmla="*/ 171349 h 250742"/>
                    <a:gd name="connsiteX4" fmla="*/ 83717 w 391751"/>
                    <a:gd name="connsiteY4" fmla="*/ 250724 h 250742"/>
                    <a:gd name="connsiteX5" fmla="*/ 10692 w 391751"/>
                    <a:gd name="connsiteY5" fmla="*/ 152299 h 250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1751" h="250742">
                      <a:moveTo>
                        <a:pt x="10692" y="152299"/>
                      </a:moveTo>
                      <a:cubicBezTo>
                        <a:pt x="44030" y="111553"/>
                        <a:pt x="225005" y="24770"/>
                        <a:pt x="283742" y="6249"/>
                      </a:cubicBezTo>
                      <a:cubicBezTo>
                        <a:pt x="342479" y="-12272"/>
                        <a:pt x="348830" y="13657"/>
                        <a:pt x="363117" y="41174"/>
                      </a:cubicBezTo>
                      <a:cubicBezTo>
                        <a:pt x="377405" y="68691"/>
                        <a:pt x="416034" y="136424"/>
                        <a:pt x="369467" y="171349"/>
                      </a:cubicBezTo>
                      <a:cubicBezTo>
                        <a:pt x="322900" y="206274"/>
                        <a:pt x="139809" y="251782"/>
                        <a:pt x="83717" y="250724"/>
                      </a:cubicBezTo>
                      <a:cubicBezTo>
                        <a:pt x="27625" y="249666"/>
                        <a:pt x="-22646" y="193045"/>
                        <a:pt x="10692" y="152299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xmlns="" id="{3530FA38-0971-4529-8820-218BA1521ED4}"/>
                    </a:ext>
                  </a:extLst>
                </p:cNvPr>
                <p:cNvSpPr/>
                <p:nvPr/>
              </p:nvSpPr>
              <p:spPr>
                <a:xfrm>
                  <a:off x="6536053" y="6178838"/>
                  <a:ext cx="284163" cy="582276"/>
                </a:xfrm>
                <a:custGeom>
                  <a:avLst/>
                  <a:gdLst>
                    <a:gd name="connsiteX0" fmla="*/ 7622 w 284163"/>
                    <a:gd name="connsiteY0" fmla="*/ 37812 h 582276"/>
                    <a:gd name="connsiteX1" fmla="*/ 71122 w 284163"/>
                    <a:gd name="connsiteY1" fmla="*/ 85437 h 582276"/>
                    <a:gd name="connsiteX2" fmla="*/ 274322 w 284163"/>
                    <a:gd name="connsiteY2" fmla="*/ 542637 h 582276"/>
                    <a:gd name="connsiteX3" fmla="*/ 226697 w 284163"/>
                    <a:gd name="connsiteY3" fmla="*/ 504537 h 582276"/>
                    <a:gd name="connsiteX4" fmla="*/ 7622 w 284163"/>
                    <a:gd name="connsiteY4" fmla="*/ 37812 h 582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163" h="582276">
                      <a:moveTo>
                        <a:pt x="7622" y="37812"/>
                      </a:moveTo>
                      <a:cubicBezTo>
                        <a:pt x="-18307" y="-32038"/>
                        <a:pt x="26672" y="1299"/>
                        <a:pt x="71122" y="85437"/>
                      </a:cubicBezTo>
                      <a:cubicBezTo>
                        <a:pt x="115572" y="169575"/>
                        <a:pt x="248393" y="472787"/>
                        <a:pt x="274322" y="542637"/>
                      </a:cubicBezTo>
                      <a:cubicBezTo>
                        <a:pt x="300251" y="612487"/>
                        <a:pt x="271676" y="583912"/>
                        <a:pt x="226697" y="504537"/>
                      </a:cubicBezTo>
                      <a:cubicBezTo>
                        <a:pt x="181718" y="425162"/>
                        <a:pt x="33551" y="107662"/>
                        <a:pt x="7622" y="37812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xmlns="" id="{4FE769C9-E5FE-463A-BA2B-42B3B3D8A6F4}"/>
                    </a:ext>
                  </a:extLst>
                </p:cNvPr>
                <p:cNvSpPr/>
                <p:nvPr/>
              </p:nvSpPr>
              <p:spPr>
                <a:xfrm>
                  <a:off x="6491206" y="6707275"/>
                  <a:ext cx="329535" cy="339943"/>
                </a:xfrm>
                <a:custGeom>
                  <a:avLst/>
                  <a:gdLst>
                    <a:gd name="connsiteX0" fmla="*/ 268932 w 309598"/>
                    <a:gd name="connsiteY0" fmla="*/ 20755 h 318076"/>
                    <a:gd name="connsiteX1" fmla="*/ 87957 w 309598"/>
                    <a:gd name="connsiteY1" fmla="*/ 42980 h 318076"/>
                    <a:gd name="connsiteX2" fmla="*/ 8582 w 309598"/>
                    <a:gd name="connsiteY2" fmla="*/ 306505 h 318076"/>
                    <a:gd name="connsiteX3" fmla="*/ 284807 w 309598"/>
                    <a:gd name="connsiteY3" fmla="*/ 249355 h 318076"/>
                    <a:gd name="connsiteX4" fmla="*/ 268932 w 309598"/>
                    <a:gd name="connsiteY4" fmla="*/ 20755 h 318076"/>
                    <a:gd name="connsiteX0" fmla="*/ 271141 w 309886"/>
                    <a:gd name="connsiteY0" fmla="*/ 21704 h 336671"/>
                    <a:gd name="connsiteX1" fmla="*/ 90166 w 309886"/>
                    <a:gd name="connsiteY1" fmla="*/ 43929 h 336671"/>
                    <a:gd name="connsiteX2" fmla="*/ 8410 w 309886"/>
                    <a:gd name="connsiteY2" fmla="*/ 326504 h 336671"/>
                    <a:gd name="connsiteX3" fmla="*/ 287016 w 309886"/>
                    <a:gd name="connsiteY3" fmla="*/ 250304 h 336671"/>
                    <a:gd name="connsiteX4" fmla="*/ 271141 w 309886"/>
                    <a:gd name="connsiteY4" fmla="*/ 21704 h 336671"/>
                    <a:gd name="connsiteX0" fmla="*/ 271141 w 309886"/>
                    <a:gd name="connsiteY0" fmla="*/ 21704 h 345827"/>
                    <a:gd name="connsiteX1" fmla="*/ 90166 w 309886"/>
                    <a:gd name="connsiteY1" fmla="*/ 43929 h 345827"/>
                    <a:gd name="connsiteX2" fmla="*/ 8410 w 309886"/>
                    <a:gd name="connsiteY2" fmla="*/ 326504 h 345827"/>
                    <a:gd name="connsiteX3" fmla="*/ 287016 w 309886"/>
                    <a:gd name="connsiteY3" fmla="*/ 250304 h 345827"/>
                    <a:gd name="connsiteX4" fmla="*/ 271141 w 309886"/>
                    <a:gd name="connsiteY4" fmla="*/ 21704 h 345827"/>
                    <a:gd name="connsiteX0" fmla="*/ 285133 w 323878"/>
                    <a:gd name="connsiteY0" fmla="*/ 21704 h 345827"/>
                    <a:gd name="connsiteX1" fmla="*/ 104158 w 323878"/>
                    <a:gd name="connsiteY1" fmla="*/ 43929 h 345827"/>
                    <a:gd name="connsiteX2" fmla="*/ 22402 w 323878"/>
                    <a:gd name="connsiteY2" fmla="*/ 326504 h 345827"/>
                    <a:gd name="connsiteX3" fmla="*/ 301008 w 323878"/>
                    <a:gd name="connsiteY3" fmla="*/ 250304 h 345827"/>
                    <a:gd name="connsiteX4" fmla="*/ 285133 w 323878"/>
                    <a:gd name="connsiteY4" fmla="*/ 21704 h 345827"/>
                    <a:gd name="connsiteX0" fmla="*/ 288914 w 328729"/>
                    <a:gd name="connsiteY0" fmla="*/ 12104 h 336227"/>
                    <a:gd name="connsiteX1" fmla="*/ 84127 w 328729"/>
                    <a:gd name="connsiteY1" fmla="*/ 61714 h 336227"/>
                    <a:gd name="connsiteX2" fmla="*/ 26183 w 328729"/>
                    <a:gd name="connsiteY2" fmla="*/ 316904 h 336227"/>
                    <a:gd name="connsiteX3" fmla="*/ 304789 w 328729"/>
                    <a:gd name="connsiteY3" fmla="*/ 240704 h 336227"/>
                    <a:gd name="connsiteX4" fmla="*/ 288914 w 328729"/>
                    <a:gd name="connsiteY4" fmla="*/ 12104 h 336227"/>
                    <a:gd name="connsiteX0" fmla="*/ 288914 w 313698"/>
                    <a:gd name="connsiteY0" fmla="*/ 11931 h 335714"/>
                    <a:gd name="connsiteX1" fmla="*/ 84127 w 313698"/>
                    <a:gd name="connsiteY1" fmla="*/ 61541 h 335714"/>
                    <a:gd name="connsiteX2" fmla="*/ 26183 w 313698"/>
                    <a:gd name="connsiteY2" fmla="*/ 316731 h 335714"/>
                    <a:gd name="connsiteX3" fmla="*/ 280977 w 313698"/>
                    <a:gd name="connsiteY3" fmla="*/ 238150 h 335714"/>
                    <a:gd name="connsiteX4" fmla="*/ 288914 w 313698"/>
                    <a:gd name="connsiteY4" fmla="*/ 11931 h 335714"/>
                    <a:gd name="connsiteX0" fmla="*/ 288914 w 320531"/>
                    <a:gd name="connsiteY0" fmla="*/ 11931 h 341479"/>
                    <a:gd name="connsiteX1" fmla="*/ 84127 w 320531"/>
                    <a:gd name="connsiteY1" fmla="*/ 61541 h 341479"/>
                    <a:gd name="connsiteX2" fmla="*/ 26183 w 320531"/>
                    <a:gd name="connsiteY2" fmla="*/ 316731 h 341479"/>
                    <a:gd name="connsiteX3" fmla="*/ 280977 w 320531"/>
                    <a:gd name="connsiteY3" fmla="*/ 238150 h 341479"/>
                    <a:gd name="connsiteX4" fmla="*/ 288914 w 320531"/>
                    <a:gd name="connsiteY4" fmla="*/ 11931 h 341479"/>
                    <a:gd name="connsiteX0" fmla="*/ 288914 w 323076"/>
                    <a:gd name="connsiteY0" fmla="*/ 15047 h 344595"/>
                    <a:gd name="connsiteX1" fmla="*/ 84127 w 323076"/>
                    <a:gd name="connsiteY1" fmla="*/ 64657 h 344595"/>
                    <a:gd name="connsiteX2" fmla="*/ 26183 w 323076"/>
                    <a:gd name="connsiteY2" fmla="*/ 319847 h 344595"/>
                    <a:gd name="connsiteX3" fmla="*/ 280977 w 323076"/>
                    <a:gd name="connsiteY3" fmla="*/ 241266 h 344595"/>
                    <a:gd name="connsiteX4" fmla="*/ 288914 w 323076"/>
                    <a:gd name="connsiteY4" fmla="*/ 15047 h 344595"/>
                    <a:gd name="connsiteX0" fmla="*/ 303595 w 326335"/>
                    <a:gd name="connsiteY0" fmla="*/ 16122 h 333826"/>
                    <a:gd name="connsiteX1" fmla="*/ 84520 w 326335"/>
                    <a:gd name="connsiteY1" fmla="*/ 59778 h 333826"/>
                    <a:gd name="connsiteX2" fmla="*/ 26576 w 326335"/>
                    <a:gd name="connsiteY2" fmla="*/ 314968 h 333826"/>
                    <a:gd name="connsiteX3" fmla="*/ 281370 w 326335"/>
                    <a:gd name="connsiteY3" fmla="*/ 236387 h 333826"/>
                    <a:gd name="connsiteX4" fmla="*/ 303595 w 326335"/>
                    <a:gd name="connsiteY4" fmla="*/ 16122 h 333826"/>
                    <a:gd name="connsiteX0" fmla="*/ 303595 w 321298"/>
                    <a:gd name="connsiteY0" fmla="*/ 13579 h 332507"/>
                    <a:gd name="connsiteX1" fmla="*/ 84520 w 321298"/>
                    <a:gd name="connsiteY1" fmla="*/ 57235 h 332507"/>
                    <a:gd name="connsiteX2" fmla="*/ 26576 w 321298"/>
                    <a:gd name="connsiteY2" fmla="*/ 312425 h 332507"/>
                    <a:gd name="connsiteX3" fmla="*/ 276607 w 321298"/>
                    <a:gd name="connsiteY3" fmla="*/ 242179 h 332507"/>
                    <a:gd name="connsiteX4" fmla="*/ 303595 w 321298"/>
                    <a:gd name="connsiteY4" fmla="*/ 13579 h 332507"/>
                    <a:gd name="connsiteX0" fmla="*/ 303595 w 325076"/>
                    <a:gd name="connsiteY0" fmla="*/ 13579 h 336542"/>
                    <a:gd name="connsiteX1" fmla="*/ 84520 w 325076"/>
                    <a:gd name="connsiteY1" fmla="*/ 57235 h 336542"/>
                    <a:gd name="connsiteX2" fmla="*/ 26576 w 325076"/>
                    <a:gd name="connsiteY2" fmla="*/ 312425 h 336542"/>
                    <a:gd name="connsiteX3" fmla="*/ 276607 w 325076"/>
                    <a:gd name="connsiteY3" fmla="*/ 242179 h 336542"/>
                    <a:gd name="connsiteX4" fmla="*/ 303595 w 325076"/>
                    <a:gd name="connsiteY4" fmla="*/ 13579 h 336542"/>
                    <a:gd name="connsiteX0" fmla="*/ 308054 w 329535"/>
                    <a:gd name="connsiteY0" fmla="*/ 16980 h 339943"/>
                    <a:gd name="connsiteX1" fmla="*/ 88979 w 329535"/>
                    <a:gd name="connsiteY1" fmla="*/ 60636 h 339943"/>
                    <a:gd name="connsiteX2" fmla="*/ 31035 w 329535"/>
                    <a:gd name="connsiteY2" fmla="*/ 315826 h 339943"/>
                    <a:gd name="connsiteX3" fmla="*/ 281066 w 329535"/>
                    <a:gd name="connsiteY3" fmla="*/ 245580 h 339943"/>
                    <a:gd name="connsiteX4" fmla="*/ 308054 w 329535"/>
                    <a:gd name="connsiteY4" fmla="*/ 16980 h 339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9535" h="339943">
                      <a:moveTo>
                        <a:pt x="308054" y="16980"/>
                      </a:moveTo>
                      <a:cubicBezTo>
                        <a:pt x="276040" y="-13844"/>
                        <a:pt x="158962" y="-4649"/>
                        <a:pt x="88979" y="60636"/>
                      </a:cubicBezTo>
                      <a:cubicBezTo>
                        <a:pt x="18996" y="125921"/>
                        <a:pt x="-37492" y="248093"/>
                        <a:pt x="31035" y="315826"/>
                      </a:cubicBezTo>
                      <a:cubicBezTo>
                        <a:pt x="97181" y="372844"/>
                        <a:pt x="221799" y="320390"/>
                        <a:pt x="281066" y="245580"/>
                      </a:cubicBezTo>
                      <a:cubicBezTo>
                        <a:pt x="340333" y="170770"/>
                        <a:pt x="340069" y="47804"/>
                        <a:pt x="308054" y="16980"/>
                      </a:cubicBezTo>
                      <a:close/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xmlns="" id="{9602D486-6C98-4606-A7E2-D911E7D66F8C}"/>
                  </a:ext>
                </a:extLst>
              </p:cNvPr>
              <p:cNvSpPr/>
              <p:nvPr/>
            </p:nvSpPr>
            <p:spPr>
              <a:xfrm>
                <a:off x="163976" y="4115974"/>
                <a:ext cx="329535" cy="339943"/>
              </a:xfrm>
              <a:custGeom>
                <a:avLst/>
                <a:gdLst>
                  <a:gd name="connsiteX0" fmla="*/ 268932 w 309598"/>
                  <a:gd name="connsiteY0" fmla="*/ 20755 h 318076"/>
                  <a:gd name="connsiteX1" fmla="*/ 87957 w 309598"/>
                  <a:gd name="connsiteY1" fmla="*/ 42980 h 318076"/>
                  <a:gd name="connsiteX2" fmla="*/ 8582 w 309598"/>
                  <a:gd name="connsiteY2" fmla="*/ 306505 h 318076"/>
                  <a:gd name="connsiteX3" fmla="*/ 284807 w 309598"/>
                  <a:gd name="connsiteY3" fmla="*/ 249355 h 318076"/>
                  <a:gd name="connsiteX4" fmla="*/ 268932 w 309598"/>
                  <a:gd name="connsiteY4" fmla="*/ 20755 h 318076"/>
                  <a:gd name="connsiteX0" fmla="*/ 271141 w 309886"/>
                  <a:gd name="connsiteY0" fmla="*/ 21704 h 336671"/>
                  <a:gd name="connsiteX1" fmla="*/ 90166 w 309886"/>
                  <a:gd name="connsiteY1" fmla="*/ 43929 h 336671"/>
                  <a:gd name="connsiteX2" fmla="*/ 8410 w 309886"/>
                  <a:gd name="connsiteY2" fmla="*/ 326504 h 336671"/>
                  <a:gd name="connsiteX3" fmla="*/ 287016 w 309886"/>
                  <a:gd name="connsiteY3" fmla="*/ 250304 h 336671"/>
                  <a:gd name="connsiteX4" fmla="*/ 271141 w 309886"/>
                  <a:gd name="connsiteY4" fmla="*/ 21704 h 336671"/>
                  <a:gd name="connsiteX0" fmla="*/ 271141 w 309886"/>
                  <a:gd name="connsiteY0" fmla="*/ 21704 h 345827"/>
                  <a:gd name="connsiteX1" fmla="*/ 90166 w 309886"/>
                  <a:gd name="connsiteY1" fmla="*/ 43929 h 345827"/>
                  <a:gd name="connsiteX2" fmla="*/ 8410 w 309886"/>
                  <a:gd name="connsiteY2" fmla="*/ 326504 h 345827"/>
                  <a:gd name="connsiteX3" fmla="*/ 287016 w 309886"/>
                  <a:gd name="connsiteY3" fmla="*/ 250304 h 345827"/>
                  <a:gd name="connsiteX4" fmla="*/ 271141 w 309886"/>
                  <a:gd name="connsiteY4" fmla="*/ 21704 h 345827"/>
                  <a:gd name="connsiteX0" fmla="*/ 285133 w 323878"/>
                  <a:gd name="connsiteY0" fmla="*/ 21704 h 345827"/>
                  <a:gd name="connsiteX1" fmla="*/ 104158 w 323878"/>
                  <a:gd name="connsiteY1" fmla="*/ 43929 h 345827"/>
                  <a:gd name="connsiteX2" fmla="*/ 22402 w 323878"/>
                  <a:gd name="connsiteY2" fmla="*/ 326504 h 345827"/>
                  <a:gd name="connsiteX3" fmla="*/ 301008 w 323878"/>
                  <a:gd name="connsiteY3" fmla="*/ 250304 h 345827"/>
                  <a:gd name="connsiteX4" fmla="*/ 285133 w 323878"/>
                  <a:gd name="connsiteY4" fmla="*/ 21704 h 345827"/>
                  <a:gd name="connsiteX0" fmla="*/ 288914 w 328729"/>
                  <a:gd name="connsiteY0" fmla="*/ 12104 h 336227"/>
                  <a:gd name="connsiteX1" fmla="*/ 84127 w 328729"/>
                  <a:gd name="connsiteY1" fmla="*/ 61714 h 336227"/>
                  <a:gd name="connsiteX2" fmla="*/ 26183 w 328729"/>
                  <a:gd name="connsiteY2" fmla="*/ 316904 h 336227"/>
                  <a:gd name="connsiteX3" fmla="*/ 304789 w 328729"/>
                  <a:gd name="connsiteY3" fmla="*/ 240704 h 336227"/>
                  <a:gd name="connsiteX4" fmla="*/ 288914 w 328729"/>
                  <a:gd name="connsiteY4" fmla="*/ 12104 h 336227"/>
                  <a:gd name="connsiteX0" fmla="*/ 288914 w 313698"/>
                  <a:gd name="connsiteY0" fmla="*/ 11931 h 335714"/>
                  <a:gd name="connsiteX1" fmla="*/ 84127 w 313698"/>
                  <a:gd name="connsiteY1" fmla="*/ 61541 h 335714"/>
                  <a:gd name="connsiteX2" fmla="*/ 26183 w 313698"/>
                  <a:gd name="connsiteY2" fmla="*/ 316731 h 335714"/>
                  <a:gd name="connsiteX3" fmla="*/ 280977 w 313698"/>
                  <a:gd name="connsiteY3" fmla="*/ 238150 h 335714"/>
                  <a:gd name="connsiteX4" fmla="*/ 288914 w 313698"/>
                  <a:gd name="connsiteY4" fmla="*/ 11931 h 335714"/>
                  <a:gd name="connsiteX0" fmla="*/ 288914 w 320531"/>
                  <a:gd name="connsiteY0" fmla="*/ 11931 h 341479"/>
                  <a:gd name="connsiteX1" fmla="*/ 84127 w 320531"/>
                  <a:gd name="connsiteY1" fmla="*/ 61541 h 341479"/>
                  <a:gd name="connsiteX2" fmla="*/ 26183 w 320531"/>
                  <a:gd name="connsiteY2" fmla="*/ 316731 h 341479"/>
                  <a:gd name="connsiteX3" fmla="*/ 280977 w 320531"/>
                  <a:gd name="connsiteY3" fmla="*/ 238150 h 341479"/>
                  <a:gd name="connsiteX4" fmla="*/ 288914 w 320531"/>
                  <a:gd name="connsiteY4" fmla="*/ 11931 h 341479"/>
                  <a:gd name="connsiteX0" fmla="*/ 288914 w 323076"/>
                  <a:gd name="connsiteY0" fmla="*/ 15047 h 344595"/>
                  <a:gd name="connsiteX1" fmla="*/ 84127 w 323076"/>
                  <a:gd name="connsiteY1" fmla="*/ 64657 h 344595"/>
                  <a:gd name="connsiteX2" fmla="*/ 26183 w 323076"/>
                  <a:gd name="connsiteY2" fmla="*/ 319847 h 344595"/>
                  <a:gd name="connsiteX3" fmla="*/ 280977 w 323076"/>
                  <a:gd name="connsiteY3" fmla="*/ 241266 h 344595"/>
                  <a:gd name="connsiteX4" fmla="*/ 288914 w 323076"/>
                  <a:gd name="connsiteY4" fmla="*/ 15047 h 344595"/>
                  <a:gd name="connsiteX0" fmla="*/ 303595 w 326335"/>
                  <a:gd name="connsiteY0" fmla="*/ 16122 h 333826"/>
                  <a:gd name="connsiteX1" fmla="*/ 84520 w 326335"/>
                  <a:gd name="connsiteY1" fmla="*/ 59778 h 333826"/>
                  <a:gd name="connsiteX2" fmla="*/ 26576 w 326335"/>
                  <a:gd name="connsiteY2" fmla="*/ 314968 h 333826"/>
                  <a:gd name="connsiteX3" fmla="*/ 281370 w 326335"/>
                  <a:gd name="connsiteY3" fmla="*/ 236387 h 333826"/>
                  <a:gd name="connsiteX4" fmla="*/ 303595 w 326335"/>
                  <a:gd name="connsiteY4" fmla="*/ 16122 h 333826"/>
                  <a:gd name="connsiteX0" fmla="*/ 303595 w 321298"/>
                  <a:gd name="connsiteY0" fmla="*/ 13579 h 332507"/>
                  <a:gd name="connsiteX1" fmla="*/ 84520 w 321298"/>
                  <a:gd name="connsiteY1" fmla="*/ 57235 h 332507"/>
                  <a:gd name="connsiteX2" fmla="*/ 26576 w 321298"/>
                  <a:gd name="connsiteY2" fmla="*/ 312425 h 332507"/>
                  <a:gd name="connsiteX3" fmla="*/ 276607 w 321298"/>
                  <a:gd name="connsiteY3" fmla="*/ 242179 h 332507"/>
                  <a:gd name="connsiteX4" fmla="*/ 303595 w 321298"/>
                  <a:gd name="connsiteY4" fmla="*/ 13579 h 332507"/>
                  <a:gd name="connsiteX0" fmla="*/ 303595 w 325076"/>
                  <a:gd name="connsiteY0" fmla="*/ 13579 h 336542"/>
                  <a:gd name="connsiteX1" fmla="*/ 84520 w 325076"/>
                  <a:gd name="connsiteY1" fmla="*/ 57235 h 336542"/>
                  <a:gd name="connsiteX2" fmla="*/ 26576 w 325076"/>
                  <a:gd name="connsiteY2" fmla="*/ 312425 h 336542"/>
                  <a:gd name="connsiteX3" fmla="*/ 276607 w 325076"/>
                  <a:gd name="connsiteY3" fmla="*/ 242179 h 336542"/>
                  <a:gd name="connsiteX4" fmla="*/ 303595 w 325076"/>
                  <a:gd name="connsiteY4" fmla="*/ 13579 h 336542"/>
                  <a:gd name="connsiteX0" fmla="*/ 308054 w 329535"/>
                  <a:gd name="connsiteY0" fmla="*/ 16980 h 339943"/>
                  <a:gd name="connsiteX1" fmla="*/ 88979 w 329535"/>
                  <a:gd name="connsiteY1" fmla="*/ 60636 h 339943"/>
                  <a:gd name="connsiteX2" fmla="*/ 31035 w 329535"/>
                  <a:gd name="connsiteY2" fmla="*/ 315826 h 339943"/>
                  <a:gd name="connsiteX3" fmla="*/ 281066 w 329535"/>
                  <a:gd name="connsiteY3" fmla="*/ 245580 h 339943"/>
                  <a:gd name="connsiteX4" fmla="*/ 308054 w 329535"/>
                  <a:gd name="connsiteY4" fmla="*/ 16980 h 33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35" h="339943">
                    <a:moveTo>
                      <a:pt x="308054" y="16980"/>
                    </a:moveTo>
                    <a:cubicBezTo>
                      <a:pt x="276040" y="-13844"/>
                      <a:pt x="158962" y="-4649"/>
                      <a:pt x="88979" y="60636"/>
                    </a:cubicBezTo>
                    <a:cubicBezTo>
                      <a:pt x="18996" y="125921"/>
                      <a:pt x="-37492" y="248093"/>
                      <a:pt x="31035" y="315826"/>
                    </a:cubicBezTo>
                    <a:cubicBezTo>
                      <a:pt x="97181" y="372844"/>
                      <a:pt x="221799" y="320390"/>
                      <a:pt x="281066" y="245580"/>
                    </a:cubicBezTo>
                    <a:cubicBezTo>
                      <a:pt x="340333" y="170770"/>
                      <a:pt x="340069" y="47804"/>
                      <a:pt x="308054" y="1698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xmlns="" id="{E9DA7EBD-239F-4DD2-B64D-3D665B1614E1}"/>
                  </a:ext>
                </a:extLst>
              </p:cNvPr>
              <p:cNvSpPr/>
              <p:nvPr/>
            </p:nvSpPr>
            <p:spPr>
              <a:xfrm>
                <a:off x="211642" y="3454984"/>
                <a:ext cx="391751" cy="250742"/>
              </a:xfrm>
              <a:custGeom>
                <a:avLst/>
                <a:gdLst>
                  <a:gd name="connsiteX0" fmla="*/ 10692 w 391751"/>
                  <a:gd name="connsiteY0" fmla="*/ 152299 h 250742"/>
                  <a:gd name="connsiteX1" fmla="*/ 283742 w 391751"/>
                  <a:gd name="connsiteY1" fmla="*/ 6249 h 250742"/>
                  <a:gd name="connsiteX2" fmla="*/ 363117 w 391751"/>
                  <a:gd name="connsiteY2" fmla="*/ 41174 h 250742"/>
                  <a:gd name="connsiteX3" fmla="*/ 369467 w 391751"/>
                  <a:gd name="connsiteY3" fmla="*/ 171349 h 250742"/>
                  <a:gd name="connsiteX4" fmla="*/ 83717 w 391751"/>
                  <a:gd name="connsiteY4" fmla="*/ 250724 h 250742"/>
                  <a:gd name="connsiteX5" fmla="*/ 10692 w 391751"/>
                  <a:gd name="connsiteY5" fmla="*/ 152299 h 250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1751" h="250742">
                    <a:moveTo>
                      <a:pt x="10692" y="152299"/>
                    </a:moveTo>
                    <a:cubicBezTo>
                      <a:pt x="44030" y="111553"/>
                      <a:pt x="225005" y="24770"/>
                      <a:pt x="283742" y="6249"/>
                    </a:cubicBezTo>
                    <a:cubicBezTo>
                      <a:pt x="342479" y="-12272"/>
                      <a:pt x="348830" y="13657"/>
                      <a:pt x="363117" y="41174"/>
                    </a:cubicBezTo>
                    <a:cubicBezTo>
                      <a:pt x="377405" y="68691"/>
                      <a:pt x="416034" y="136424"/>
                      <a:pt x="369467" y="171349"/>
                    </a:cubicBezTo>
                    <a:cubicBezTo>
                      <a:pt x="322900" y="206274"/>
                      <a:pt x="139809" y="251782"/>
                      <a:pt x="83717" y="250724"/>
                    </a:cubicBezTo>
                    <a:cubicBezTo>
                      <a:pt x="27625" y="249666"/>
                      <a:pt x="-22646" y="193045"/>
                      <a:pt x="10692" y="152299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xmlns="" id="{DBC5CD93-89C7-400C-A1E3-E4D566BA9484}"/>
                  </a:ext>
                </a:extLst>
              </p:cNvPr>
              <p:cNvSpPr/>
              <p:nvPr/>
            </p:nvSpPr>
            <p:spPr>
              <a:xfrm>
                <a:off x="235321" y="3608634"/>
                <a:ext cx="284163" cy="582276"/>
              </a:xfrm>
              <a:custGeom>
                <a:avLst/>
                <a:gdLst>
                  <a:gd name="connsiteX0" fmla="*/ 7622 w 284163"/>
                  <a:gd name="connsiteY0" fmla="*/ 37812 h 582276"/>
                  <a:gd name="connsiteX1" fmla="*/ 71122 w 284163"/>
                  <a:gd name="connsiteY1" fmla="*/ 85437 h 582276"/>
                  <a:gd name="connsiteX2" fmla="*/ 274322 w 284163"/>
                  <a:gd name="connsiteY2" fmla="*/ 542637 h 582276"/>
                  <a:gd name="connsiteX3" fmla="*/ 226697 w 284163"/>
                  <a:gd name="connsiteY3" fmla="*/ 504537 h 582276"/>
                  <a:gd name="connsiteX4" fmla="*/ 7622 w 284163"/>
                  <a:gd name="connsiteY4" fmla="*/ 37812 h 58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163" h="582276">
                    <a:moveTo>
                      <a:pt x="7622" y="37812"/>
                    </a:moveTo>
                    <a:cubicBezTo>
                      <a:pt x="-18307" y="-32038"/>
                      <a:pt x="26672" y="1299"/>
                      <a:pt x="71122" y="85437"/>
                    </a:cubicBezTo>
                    <a:cubicBezTo>
                      <a:pt x="115572" y="169575"/>
                      <a:pt x="248393" y="472787"/>
                      <a:pt x="274322" y="542637"/>
                    </a:cubicBezTo>
                    <a:cubicBezTo>
                      <a:pt x="300251" y="612487"/>
                      <a:pt x="271676" y="583912"/>
                      <a:pt x="226697" y="504537"/>
                    </a:cubicBezTo>
                    <a:cubicBezTo>
                      <a:pt x="181718" y="425162"/>
                      <a:pt x="33551" y="107662"/>
                      <a:pt x="7622" y="37812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xmlns="" id="{2ED2DCDD-FDF9-4E74-BA46-7007FC3D2AFA}"/>
                  </a:ext>
                </a:extLst>
              </p:cNvPr>
              <p:cNvSpPr/>
              <p:nvPr/>
            </p:nvSpPr>
            <p:spPr>
              <a:xfrm>
                <a:off x="193313" y="4110924"/>
                <a:ext cx="329535" cy="339943"/>
              </a:xfrm>
              <a:custGeom>
                <a:avLst/>
                <a:gdLst>
                  <a:gd name="connsiteX0" fmla="*/ 268932 w 309598"/>
                  <a:gd name="connsiteY0" fmla="*/ 20755 h 318076"/>
                  <a:gd name="connsiteX1" fmla="*/ 87957 w 309598"/>
                  <a:gd name="connsiteY1" fmla="*/ 42980 h 318076"/>
                  <a:gd name="connsiteX2" fmla="*/ 8582 w 309598"/>
                  <a:gd name="connsiteY2" fmla="*/ 306505 h 318076"/>
                  <a:gd name="connsiteX3" fmla="*/ 284807 w 309598"/>
                  <a:gd name="connsiteY3" fmla="*/ 249355 h 318076"/>
                  <a:gd name="connsiteX4" fmla="*/ 268932 w 309598"/>
                  <a:gd name="connsiteY4" fmla="*/ 20755 h 318076"/>
                  <a:gd name="connsiteX0" fmla="*/ 271141 w 309886"/>
                  <a:gd name="connsiteY0" fmla="*/ 21704 h 336671"/>
                  <a:gd name="connsiteX1" fmla="*/ 90166 w 309886"/>
                  <a:gd name="connsiteY1" fmla="*/ 43929 h 336671"/>
                  <a:gd name="connsiteX2" fmla="*/ 8410 w 309886"/>
                  <a:gd name="connsiteY2" fmla="*/ 326504 h 336671"/>
                  <a:gd name="connsiteX3" fmla="*/ 287016 w 309886"/>
                  <a:gd name="connsiteY3" fmla="*/ 250304 h 336671"/>
                  <a:gd name="connsiteX4" fmla="*/ 271141 w 309886"/>
                  <a:gd name="connsiteY4" fmla="*/ 21704 h 336671"/>
                  <a:gd name="connsiteX0" fmla="*/ 271141 w 309886"/>
                  <a:gd name="connsiteY0" fmla="*/ 21704 h 345827"/>
                  <a:gd name="connsiteX1" fmla="*/ 90166 w 309886"/>
                  <a:gd name="connsiteY1" fmla="*/ 43929 h 345827"/>
                  <a:gd name="connsiteX2" fmla="*/ 8410 w 309886"/>
                  <a:gd name="connsiteY2" fmla="*/ 326504 h 345827"/>
                  <a:gd name="connsiteX3" fmla="*/ 287016 w 309886"/>
                  <a:gd name="connsiteY3" fmla="*/ 250304 h 345827"/>
                  <a:gd name="connsiteX4" fmla="*/ 271141 w 309886"/>
                  <a:gd name="connsiteY4" fmla="*/ 21704 h 345827"/>
                  <a:gd name="connsiteX0" fmla="*/ 285133 w 323878"/>
                  <a:gd name="connsiteY0" fmla="*/ 21704 h 345827"/>
                  <a:gd name="connsiteX1" fmla="*/ 104158 w 323878"/>
                  <a:gd name="connsiteY1" fmla="*/ 43929 h 345827"/>
                  <a:gd name="connsiteX2" fmla="*/ 22402 w 323878"/>
                  <a:gd name="connsiteY2" fmla="*/ 326504 h 345827"/>
                  <a:gd name="connsiteX3" fmla="*/ 301008 w 323878"/>
                  <a:gd name="connsiteY3" fmla="*/ 250304 h 345827"/>
                  <a:gd name="connsiteX4" fmla="*/ 285133 w 323878"/>
                  <a:gd name="connsiteY4" fmla="*/ 21704 h 345827"/>
                  <a:gd name="connsiteX0" fmla="*/ 288914 w 328729"/>
                  <a:gd name="connsiteY0" fmla="*/ 12104 h 336227"/>
                  <a:gd name="connsiteX1" fmla="*/ 84127 w 328729"/>
                  <a:gd name="connsiteY1" fmla="*/ 61714 h 336227"/>
                  <a:gd name="connsiteX2" fmla="*/ 26183 w 328729"/>
                  <a:gd name="connsiteY2" fmla="*/ 316904 h 336227"/>
                  <a:gd name="connsiteX3" fmla="*/ 304789 w 328729"/>
                  <a:gd name="connsiteY3" fmla="*/ 240704 h 336227"/>
                  <a:gd name="connsiteX4" fmla="*/ 288914 w 328729"/>
                  <a:gd name="connsiteY4" fmla="*/ 12104 h 336227"/>
                  <a:gd name="connsiteX0" fmla="*/ 288914 w 313698"/>
                  <a:gd name="connsiteY0" fmla="*/ 11931 h 335714"/>
                  <a:gd name="connsiteX1" fmla="*/ 84127 w 313698"/>
                  <a:gd name="connsiteY1" fmla="*/ 61541 h 335714"/>
                  <a:gd name="connsiteX2" fmla="*/ 26183 w 313698"/>
                  <a:gd name="connsiteY2" fmla="*/ 316731 h 335714"/>
                  <a:gd name="connsiteX3" fmla="*/ 280977 w 313698"/>
                  <a:gd name="connsiteY3" fmla="*/ 238150 h 335714"/>
                  <a:gd name="connsiteX4" fmla="*/ 288914 w 313698"/>
                  <a:gd name="connsiteY4" fmla="*/ 11931 h 335714"/>
                  <a:gd name="connsiteX0" fmla="*/ 288914 w 320531"/>
                  <a:gd name="connsiteY0" fmla="*/ 11931 h 341479"/>
                  <a:gd name="connsiteX1" fmla="*/ 84127 w 320531"/>
                  <a:gd name="connsiteY1" fmla="*/ 61541 h 341479"/>
                  <a:gd name="connsiteX2" fmla="*/ 26183 w 320531"/>
                  <a:gd name="connsiteY2" fmla="*/ 316731 h 341479"/>
                  <a:gd name="connsiteX3" fmla="*/ 280977 w 320531"/>
                  <a:gd name="connsiteY3" fmla="*/ 238150 h 341479"/>
                  <a:gd name="connsiteX4" fmla="*/ 288914 w 320531"/>
                  <a:gd name="connsiteY4" fmla="*/ 11931 h 341479"/>
                  <a:gd name="connsiteX0" fmla="*/ 288914 w 323076"/>
                  <a:gd name="connsiteY0" fmla="*/ 15047 h 344595"/>
                  <a:gd name="connsiteX1" fmla="*/ 84127 w 323076"/>
                  <a:gd name="connsiteY1" fmla="*/ 64657 h 344595"/>
                  <a:gd name="connsiteX2" fmla="*/ 26183 w 323076"/>
                  <a:gd name="connsiteY2" fmla="*/ 319847 h 344595"/>
                  <a:gd name="connsiteX3" fmla="*/ 280977 w 323076"/>
                  <a:gd name="connsiteY3" fmla="*/ 241266 h 344595"/>
                  <a:gd name="connsiteX4" fmla="*/ 288914 w 323076"/>
                  <a:gd name="connsiteY4" fmla="*/ 15047 h 344595"/>
                  <a:gd name="connsiteX0" fmla="*/ 303595 w 326335"/>
                  <a:gd name="connsiteY0" fmla="*/ 16122 h 333826"/>
                  <a:gd name="connsiteX1" fmla="*/ 84520 w 326335"/>
                  <a:gd name="connsiteY1" fmla="*/ 59778 h 333826"/>
                  <a:gd name="connsiteX2" fmla="*/ 26576 w 326335"/>
                  <a:gd name="connsiteY2" fmla="*/ 314968 h 333826"/>
                  <a:gd name="connsiteX3" fmla="*/ 281370 w 326335"/>
                  <a:gd name="connsiteY3" fmla="*/ 236387 h 333826"/>
                  <a:gd name="connsiteX4" fmla="*/ 303595 w 326335"/>
                  <a:gd name="connsiteY4" fmla="*/ 16122 h 333826"/>
                  <a:gd name="connsiteX0" fmla="*/ 303595 w 321298"/>
                  <a:gd name="connsiteY0" fmla="*/ 13579 h 332507"/>
                  <a:gd name="connsiteX1" fmla="*/ 84520 w 321298"/>
                  <a:gd name="connsiteY1" fmla="*/ 57235 h 332507"/>
                  <a:gd name="connsiteX2" fmla="*/ 26576 w 321298"/>
                  <a:gd name="connsiteY2" fmla="*/ 312425 h 332507"/>
                  <a:gd name="connsiteX3" fmla="*/ 276607 w 321298"/>
                  <a:gd name="connsiteY3" fmla="*/ 242179 h 332507"/>
                  <a:gd name="connsiteX4" fmla="*/ 303595 w 321298"/>
                  <a:gd name="connsiteY4" fmla="*/ 13579 h 332507"/>
                  <a:gd name="connsiteX0" fmla="*/ 303595 w 325076"/>
                  <a:gd name="connsiteY0" fmla="*/ 13579 h 336542"/>
                  <a:gd name="connsiteX1" fmla="*/ 84520 w 325076"/>
                  <a:gd name="connsiteY1" fmla="*/ 57235 h 336542"/>
                  <a:gd name="connsiteX2" fmla="*/ 26576 w 325076"/>
                  <a:gd name="connsiteY2" fmla="*/ 312425 h 336542"/>
                  <a:gd name="connsiteX3" fmla="*/ 276607 w 325076"/>
                  <a:gd name="connsiteY3" fmla="*/ 242179 h 336542"/>
                  <a:gd name="connsiteX4" fmla="*/ 303595 w 325076"/>
                  <a:gd name="connsiteY4" fmla="*/ 13579 h 336542"/>
                  <a:gd name="connsiteX0" fmla="*/ 308054 w 329535"/>
                  <a:gd name="connsiteY0" fmla="*/ 16980 h 339943"/>
                  <a:gd name="connsiteX1" fmla="*/ 88979 w 329535"/>
                  <a:gd name="connsiteY1" fmla="*/ 60636 h 339943"/>
                  <a:gd name="connsiteX2" fmla="*/ 31035 w 329535"/>
                  <a:gd name="connsiteY2" fmla="*/ 315826 h 339943"/>
                  <a:gd name="connsiteX3" fmla="*/ 281066 w 329535"/>
                  <a:gd name="connsiteY3" fmla="*/ 245580 h 339943"/>
                  <a:gd name="connsiteX4" fmla="*/ 308054 w 329535"/>
                  <a:gd name="connsiteY4" fmla="*/ 16980 h 339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535" h="339943">
                    <a:moveTo>
                      <a:pt x="308054" y="16980"/>
                    </a:moveTo>
                    <a:cubicBezTo>
                      <a:pt x="276040" y="-13844"/>
                      <a:pt x="158962" y="-4649"/>
                      <a:pt x="88979" y="60636"/>
                    </a:cubicBezTo>
                    <a:cubicBezTo>
                      <a:pt x="18996" y="125921"/>
                      <a:pt x="-37492" y="248093"/>
                      <a:pt x="31035" y="315826"/>
                    </a:cubicBezTo>
                    <a:cubicBezTo>
                      <a:pt x="97181" y="372844"/>
                      <a:pt x="221799" y="320390"/>
                      <a:pt x="281066" y="245580"/>
                    </a:cubicBezTo>
                    <a:cubicBezTo>
                      <a:pt x="340333" y="170770"/>
                      <a:pt x="340069" y="47804"/>
                      <a:pt x="308054" y="1698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3" name="任意多边形: 形状 592">
              <a:extLst>
                <a:ext uri="{FF2B5EF4-FFF2-40B4-BE49-F238E27FC236}">
                  <a16:creationId xmlns:a16="http://schemas.microsoft.com/office/drawing/2014/main" xmlns="" id="{8EFA7092-1B2A-4C03-BD45-8D4D2263780D}"/>
                </a:ext>
              </a:extLst>
            </p:cNvPr>
            <p:cNvSpPr/>
            <p:nvPr/>
          </p:nvSpPr>
          <p:spPr>
            <a:xfrm rot="2256334">
              <a:off x="288941" y="4380526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任意多边形: 形状 593">
              <a:extLst>
                <a:ext uri="{FF2B5EF4-FFF2-40B4-BE49-F238E27FC236}">
                  <a16:creationId xmlns:a16="http://schemas.microsoft.com/office/drawing/2014/main" xmlns="" id="{9B6B3D21-0061-4C4D-9210-06748E1BD73B}"/>
                </a:ext>
              </a:extLst>
            </p:cNvPr>
            <p:cNvSpPr/>
            <p:nvPr/>
          </p:nvSpPr>
          <p:spPr>
            <a:xfrm rot="2256334">
              <a:off x="262456" y="4398014"/>
              <a:ext cx="133016" cy="32977"/>
            </a:xfrm>
            <a:custGeom>
              <a:avLst/>
              <a:gdLst>
                <a:gd name="connsiteX0" fmla="*/ 0 w 190500"/>
                <a:gd name="connsiteY0" fmla="*/ 52388 h 52388"/>
                <a:gd name="connsiteX1" fmla="*/ 190500 w 190500"/>
                <a:gd name="connsiteY1" fmla="*/ 0 h 52388"/>
                <a:gd name="connsiteX0" fmla="*/ -1 w 172783"/>
                <a:gd name="connsiteY0" fmla="*/ 37163 h 37163"/>
                <a:gd name="connsiteX1" fmla="*/ 172783 w 172783"/>
                <a:gd name="connsiteY1" fmla="*/ 0 h 3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783" h="37163">
                  <a:moveTo>
                    <a:pt x="-1" y="37163"/>
                  </a:moveTo>
                  <a:cubicBezTo>
                    <a:pt x="63499" y="19700"/>
                    <a:pt x="109283" y="17463"/>
                    <a:pt x="172783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任意多边形: 形状 594">
              <a:extLst>
                <a:ext uri="{FF2B5EF4-FFF2-40B4-BE49-F238E27FC236}">
                  <a16:creationId xmlns:a16="http://schemas.microsoft.com/office/drawing/2014/main" xmlns="" id="{AEA45FEC-B950-4AF4-A164-2C9B045E7585}"/>
                </a:ext>
              </a:extLst>
            </p:cNvPr>
            <p:cNvSpPr/>
            <p:nvPr/>
          </p:nvSpPr>
          <p:spPr>
            <a:xfrm rot="2256334">
              <a:off x="215090" y="4413431"/>
              <a:ext cx="142382" cy="34863"/>
            </a:xfrm>
            <a:custGeom>
              <a:avLst/>
              <a:gdLst>
                <a:gd name="connsiteX0" fmla="*/ 0 w 190500"/>
                <a:gd name="connsiteY0" fmla="*/ 52388 h 52388"/>
                <a:gd name="connsiteX1" fmla="*/ 190500 w 190500"/>
                <a:gd name="connsiteY1" fmla="*/ 0 h 52388"/>
                <a:gd name="connsiteX0" fmla="*/ 0 w 142382"/>
                <a:gd name="connsiteY0" fmla="*/ 34863 h 34863"/>
                <a:gd name="connsiteX1" fmla="*/ 142382 w 142382"/>
                <a:gd name="connsiteY1" fmla="*/ 0 h 3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382" h="34863">
                  <a:moveTo>
                    <a:pt x="0" y="34863"/>
                  </a:moveTo>
                  <a:cubicBezTo>
                    <a:pt x="63500" y="17400"/>
                    <a:pt x="78882" y="17463"/>
                    <a:pt x="142382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: 形状 595">
              <a:extLst>
                <a:ext uri="{FF2B5EF4-FFF2-40B4-BE49-F238E27FC236}">
                  <a16:creationId xmlns:a16="http://schemas.microsoft.com/office/drawing/2014/main" xmlns="" id="{0DD247F5-4F8D-4EC4-AD08-4727AC1499AF}"/>
                </a:ext>
              </a:extLst>
            </p:cNvPr>
            <p:cNvSpPr/>
            <p:nvPr/>
          </p:nvSpPr>
          <p:spPr>
            <a:xfrm rot="2256334">
              <a:off x="320468" y="4361387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: 形状 596">
              <a:extLst>
                <a:ext uri="{FF2B5EF4-FFF2-40B4-BE49-F238E27FC236}">
                  <a16:creationId xmlns:a16="http://schemas.microsoft.com/office/drawing/2014/main" xmlns="" id="{FA7A44D2-F886-4A93-9895-9222CC61B5B6}"/>
                </a:ext>
              </a:extLst>
            </p:cNvPr>
            <p:cNvSpPr/>
            <p:nvPr/>
          </p:nvSpPr>
          <p:spPr>
            <a:xfrm rot="2256334">
              <a:off x="345574" y="4330605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: 形状 597">
              <a:extLst>
                <a:ext uri="{FF2B5EF4-FFF2-40B4-BE49-F238E27FC236}">
                  <a16:creationId xmlns:a16="http://schemas.microsoft.com/office/drawing/2014/main" xmlns="" id="{F20D899A-DE12-4C94-A164-3398D76EE42E}"/>
                </a:ext>
              </a:extLst>
            </p:cNvPr>
            <p:cNvSpPr/>
            <p:nvPr/>
          </p:nvSpPr>
          <p:spPr>
            <a:xfrm rot="2256334">
              <a:off x="376737" y="4306577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: 形状 598">
              <a:extLst>
                <a:ext uri="{FF2B5EF4-FFF2-40B4-BE49-F238E27FC236}">
                  <a16:creationId xmlns:a16="http://schemas.microsoft.com/office/drawing/2014/main" xmlns="" id="{CA53998F-875C-4B38-AE38-4A51FEA20379}"/>
                </a:ext>
              </a:extLst>
            </p:cNvPr>
            <p:cNvSpPr/>
            <p:nvPr/>
          </p:nvSpPr>
          <p:spPr>
            <a:xfrm rot="2256334">
              <a:off x="386659" y="4278678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任意多边形: 形状 599">
              <a:extLst>
                <a:ext uri="{FF2B5EF4-FFF2-40B4-BE49-F238E27FC236}">
                  <a16:creationId xmlns:a16="http://schemas.microsoft.com/office/drawing/2014/main" xmlns="" id="{745FB20F-7DF4-490A-B9CA-CA816D6287A9}"/>
                </a:ext>
              </a:extLst>
            </p:cNvPr>
            <p:cNvSpPr/>
            <p:nvPr/>
          </p:nvSpPr>
          <p:spPr>
            <a:xfrm rot="2256334">
              <a:off x="403764" y="4257154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任意多边形: 形状 600">
              <a:extLst>
                <a:ext uri="{FF2B5EF4-FFF2-40B4-BE49-F238E27FC236}">
                  <a16:creationId xmlns:a16="http://schemas.microsoft.com/office/drawing/2014/main" xmlns="" id="{6C8649CE-9DEB-4A89-BE62-6146BEAA6572}"/>
                </a:ext>
              </a:extLst>
            </p:cNvPr>
            <p:cNvSpPr/>
            <p:nvPr/>
          </p:nvSpPr>
          <p:spPr>
            <a:xfrm rot="2256334">
              <a:off x="416362" y="4230901"/>
              <a:ext cx="130246" cy="24446"/>
            </a:xfrm>
            <a:custGeom>
              <a:avLst/>
              <a:gdLst>
                <a:gd name="connsiteX0" fmla="*/ 0 w 190500"/>
                <a:gd name="connsiteY0" fmla="*/ 30957 h 30957"/>
                <a:gd name="connsiteX1" fmla="*/ 190500 w 190500"/>
                <a:gd name="connsiteY1" fmla="*/ 0 h 30957"/>
                <a:gd name="connsiteX0" fmla="*/ 0 w 210741"/>
                <a:gd name="connsiteY0" fmla="*/ 42863 h 42863"/>
                <a:gd name="connsiteX1" fmla="*/ 210741 w 210741"/>
                <a:gd name="connsiteY1" fmla="*/ 0 h 42863"/>
                <a:gd name="connsiteX0" fmla="*/ 0 w 199766"/>
                <a:gd name="connsiteY0" fmla="*/ 62965 h 62965"/>
                <a:gd name="connsiteX1" fmla="*/ 199766 w 199766"/>
                <a:gd name="connsiteY1" fmla="*/ 0 h 62965"/>
                <a:gd name="connsiteX0" fmla="*/ 0 w 130246"/>
                <a:gd name="connsiteY0" fmla="*/ 24446 h 24446"/>
                <a:gd name="connsiteX1" fmla="*/ 130246 w 130246"/>
                <a:gd name="connsiteY1" fmla="*/ 0 h 24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246" h="24446">
                  <a:moveTo>
                    <a:pt x="0" y="24446"/>
                  </a:moveTo>
                  <a:cubicBezTo>
                    <a:pt x="63500" y="14127"/>
                    <a:pt x="66746" y="10319"/>
                    <a:pt x="130246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0" name="组合 609">
            <a:extLst>
              <a:ext uri="{FF2B5EF4-FFF2-40B4-BE49-F238E27FC236}">
                <a16:creationId xmlns:a16="http://schemas.microsoft.com/office/drawing/2014/main" xmlns="" id="{F7702109-3B67-4000-AF15-5688E2D7F140}"/>
              </a:ext>
            </a:extLst>
          </p:cNvPr>
          <p:cNvGrpSpPr/>
          <p:nvPr/>
        </p:nvGrpSpPr>
        <p:grpSpPr>
          <a:xfrm>
            <a:off x="3224190" y="5591501"/>
            <a:ext cx="1036688" cy="869463"/>
            <a:chOff x="5751872" y="5998292"/>
            <a:chExt cx="884847" cy="742114"/>
          </a:xfrm>
        </p:grpSpPr>
        <p:sp>
          <p:nvSpPr>
            <p:cNvPr id="611" name="任意多边形: 形状 610">
              <a:extLst>
                <a:ext uri="{FF2B5EF4-FFF2-40B4-BE49-F238E27FC236}">
                  <a16:creationId xmlns:a16="http://schemas.microsoft.com/office/drawing/2014/main" xmlns="" id="{351D3D43-D2C9-455A-AC5E-D8CAA52639E6}"/>
                </a:ext>
              </a:extLst>
            </p:cNvPr>
            <p:cNvSpPr/>
            <p:nvPr/>
          </p:nvSpPr>
          <p:spPr>
            <a:xfrm>
              <a:off x="5751872" y="5998292"/>
              <a:ext cx="172986" cy="513121"/>
            </a:xfrm>
            <a:custGeom>
              <a:avLst/>
              <a:gdLst>
                <a:gd name="connsiteX0" fmla="*/ 125361 w 125361"/>
                <a:gd name="connsiteY0" fmla="*/ 0 h 494071"/>
                <a:gd name="connsiteX1" fmla="*/ 0 w 125361"/>
                <a:gd name="connsiteY1" fmla="*/ 494071 h 49407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986" h="513121">
                  <a:moveTo>
                    <a:pt x="172986" y="0"/>
                  </a:moveTo>
                  <a:cubicBezTo>
                    <a:pt x="90526" y="177595"/>
                    <a:pt x="24734" y="395671"/>
                    <a:pt x="0" y="513121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任意多边形: 形状 611">
              <a:extLst>
                <a:ext uri="{FF2B5EF4-FFF2-40B4-BE49-F238E27FC236}">
                  <a16:creationId xmlns:a16="http://schemas.microsoft.com/office/drawing/2014/main" xmlns="" id="{35E70AD7-AD3F-4D53-979F-437BC6E2A97E}"/>
                </a:ext>
              </a:extLst>
            </p:cNvPr>
            <p:cNvSpPr/>
            <p:nvPr/>
          </p:nvSpPr>
          <p:spPr>
            <a:xfrm>
              <a:off x="5982853" y="6087588"/>
              <a:ext cx="172986" cy="513121"/>
            </a:xfrm>
            <a:custGeom>
              <a:avLst/>
              <a:gdLst>
                <a:gd name="connsiteX0" fmla="*/ 125361 w 125361"/>
                <a:gd name="connsiteY0" fmla="*/ 0 h 494071"/>
                <a:gd name="connsiteX1" fmla="*/ 0 w 125361"/>
                <a:gd name="connsiteY1" fmla="*/ 494071 h 49407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  <a:gd name="connsiteX0" fmla="*/ 172986 w 172986"/>
                <a:gd name="connsiteY0" fmla="*/ 0 h 513121"/>
                <a:gd name="connsiteX1" fmla="*/ 0 w 172986"/>
                <a:gd name="connsiteY1" fmla="*/ 513121 h 51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986" h="513121">
                  <a:moveTo>
                    <a:pt x="172986" y="0"/>
                  </a:moveTo>
                  <a:cubicBezTo>
                    <a:pt x="110766" y="196645"/>
                    <a:pt x="30687" y="395671"/>
                    <a:pt x="0" y="513121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任意多边形: 形状 612">
              <a:extLst>
                <a:ext uri="{FF2B5EF4-FFF2-40B4-BE49-F238E27FC236}">
                  <a16:creationId xmlns:a16="http://schemas.microsoft.com/office/drawing/2014/main" xmlns="" id="{BE4A9F05-5801-49FA-9CF5-5E863C86F91D}"/>
                </a:ext>
              </a:extLst>
            </p:cNvPr>
            <p:cNvSpPr/>
            <p:nvPr/>
          </p:nvSpPr>
          <p:spPr>
            <a:xfrm>
              <a:off x="5825728" y="6266259"/>
              <a:ext cx="234553" cy="78582"/>
            </a:xfrm>
            <a:custGeom>
              <a:avLst/>
              <a:gdLst>
                <a:gd name="connsiteX0" fmla="*/ 0 w 234553"/>
                <a:gd name="connsiteY0" fmla="*/ 0 h 78582"/>
                <a:gd name="connsiteX1" fmla="*/ 234553 w 234553"/>
                <a:gd name="connsiteY1" fmla="*/ 78582 h 7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553" h="78582">
                  <a:moveTo>
                    <a:pt x="0" y="0"/>
                  </a:moveTo>
                  <a:cubicBezTo>
                    <a:pt x="78184" y="26194"/>
                    <a:pt x="190897" y="65882"/>
                    <a:pt x="234553" y="78582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任意多边形: 形状 613">
              <a:extLst>
                <a:ext uri="{FF2B5EF4-FFF2-40B4-BE49-F238E27FC236}">
                  <a16:creationId xmlns:a16="http://schemas.microsoft.com/office/drawing/2014/main" xmlns="" id="{6BD83ABC-5EAE-43AF-B971-72E2BC2FA1B0}"/>
                </a:ext>
              </a:extLst>
            </p:cNvPr>
            <p:cNvSpPr/>
            <p:nvPr/>
          </p:nvSpPr>
          <p:spPr>
            <a:xfrm>
              <a:off x="6017421" y="6507912"/>
              <a:ext cx="145881" cy="191735"/>
            </a:xfrm>
            <a:custGeom>
              <a:avLst/>
              <a:gdLst>
                <a:gd name="connsiteX0" fmla="*/ 41672 w 140596"/>
                <a:gd name="connsiteY0" fmla="*/ 8749 h 167102"/>
                <a:gd name="connsiteX1" fmla="*/ 114300 w 140596"/>
                <a:gd name="connsiteY1" fmla="*/ 6368 h 167102"/>
                <a:gd name="connsiteX2" fmla="*/ 133350 w 140596"/>
                <a:gd name="connsiteY2" fmla="*/ 80187 h 167102"/>
                <a:gd name="connsiteX3" fmla="*/ 0 w 140596"/>
                <a:gd name="connsiteY3" fmla="*/ 136146 h 167102"/>
                <a:gd name="connsiteX4" fmla="*/ 133350 w 140596"/>
                <a:gd name="connsiteY4" fmla="*/ 167102 h 167102"/>
                <a:gd name="connsiteX0" fmla="*/ 41672 w 143212"/>
                <a:gd name="connsiteY0" fmla="*/ 11885 h 170238"/>
                <a:gd name="connsiteX1" fmla="*/ 114300 w 143212"/>
                <a:gd name="connsiteY1" fmla="*/ 9504 h 170238"/>
                <a:gd name="connsiteX2" fmla="*/ 133350 w 143212"/>
                <a:gd name="connsiteY2" fmla="*/ 83323 h 170238"/>
                <a:gd name="connsiteX3" fmla="*/ 0 w 143212"/>
                <a:gd name="connsiteY3" fmla="*/ 139282 h 170238"/>
                <a:gd name="connsiteX4" fmla="*/ 133350 w 143212"/>
                <a:gd name="connsiteY4" fmla="*/ 170238 h 170238"/>
                <a:gd name="connsiteX0" fmla="*/ 41672 w 133778"/>
                <a:gd name="connsiteY0" fmla="*/ 0 h 158353"/>
                <a:gd name="connsiteX1" fmla="*/ 133350 w 133778"/>
                <a:gd name="connsiteY1" fmla="*/ 71438 h 158353"/>
                <a:gd name="connsiteX2" fmla="*/ 0 w 133778"/>
                <a:gd name="connsiteY2" fmla="*/ 127397 h 158353"/>
                <a:gd name="connsiteX3" fmla="*/ 133350 w 133778"/>
                <a:gd name="connsiteY3" fmla="*/ 158353 h 158353"/>
                <a:gd name="connsiteX0" fmla="*/ 41672 w 140833"/>
                <a:gd name="connsiteY0" fmla="*/ 0 h 158353"/>
                <a:gd name="connsiteX1" fmla="*/ 133350 w 140833"/>
                <a:gd name="connsiteY1" fmla="*/ 71438 h 158353"/>
                <a:gd name="connsiteX2" fmla="*/ 0 w 140833"/>
                <a:gd name="connsiteY2" fmla="*/ 127397 h 158353"/>
                <a:gd name="connsiteX3" fmla="*/ 133350 w 140833"/>
                <a:gd name="connsiteY3" fmla="*/ 158353 h 158353"/>
                <a:gd name="connsiteX0" fmla="*/ 41672 w 142733"/>
                <a:gd name="connsiteY0" fmla="*/ 17435 h 175788"/>
                <a:gd name="connsiteX1" fmla="*/ 133350 w 142733"/>
                <a:gd name="connsiteY1" fmla="*/ 88873 h 175788"/>
                <a:gd name="connsiteX2" fmla="*/ 0 w 142733"/>
                <a:gd name="connsiteY2" fmla="*/ 144832 h 175788"/>
                <a:gd name="connsiteX3" fmla="*/ 133350 w 142733"/>
                <a:gd name="connsiteY3" fmla="*/ 175788 h 175788"/>
                <a:gd name="connsiteX0" fmla="*/ 41672 w 151632"/>
                <a:gd name="connsiteY0" fmla="*/ 14829 h 173182"/>
                <a:gd name="connsiteX1" fmla="*/ 133350 w 151632"/>
                <a:gd name="connsiteY1" fmla="*/ 86267 h 173182"/>
                <a:gd name="connsiteX2" fmla="*/ 0 w 151632"/>
                <a:gd name="connsiteY2" fmla="*/ 142226 h 173182"/>
                <a:gd name="connsiteX3" fmla="*/ 133350 w 151632"/>
                <a:gd name="connsiteY3" fmla="*/ 173182 h 173182"/>
                <a:gd name="connsiteX0" fmla="*/ 41672 w 141756"/>
                <a:gd name="connsiteY0" fmla="*/ 17663 h 176016"/>
                <a:gd name="connsiteX1" fmla="*/ 133350 w 141756"/>
                <a:gd name="connsiteY1" fmla="*/ 89101 h 176016"/>
                <a:gd name="connsiteX2" fmla="*/ 0 w 141756"/>
                <a:gd name="connsiteY2" fmla="*/ 145060 h 176016"/>
                <a:gd name="connsiteX3" fmla="*/ 133350 w 141756"/>
                <a:gd name="connsiteY3" fmla="*/ 176016 h 176016"/>
                <a:gd name="connsiteX0" fmla="*/ 41672 w 136296"/>
                <a:gd name="connsiteY0" fmla="*/ 17663 h 176016"/>
                <a:gd name="connsiteX1" fmla="*/ 127397 w 136296"/>
                <a:gd name="connsiteY1" fmla="*/ 89101 h 176016"/>
                <a:gd name="connsiteX2" fmla="*/ 0 w 136296"/>
                <a:gd name="connsiteY2" fmla="*/ 145060 h 176016"/>
                <a:gd name="connsiteX3" fmla="*/ 133350 w 136296"/>
                <a:gd name="connsiteY3" fmla="*/ 176016 h 176016"/>
                <a:gd name="connsiteX0" fmla="*/ 41672 w 135660"/>
                <a:gd name="connsiteY0" fmla="*/ 21363 h 179716"/>
                <a:gd name="connsiteX1" fmla="*/ 127397 w 135660"/>
                <a:gd name="connsiteY1" fmla="*/ 92801 h 179716"/>
                <a:gd name="connsiteX2" fmla="*/ 0 w 135660"/>
                <a:gd name="connsiteY2" fmla="*/ 148760 h 179716"/>
                <a:gd name="connsiteX3" fmla="*/ 133350 w 135660"/>
                <a:gd name="connsiteY3" fmla="*/ 179716 h 179716"/>
                <a:gd name="connsiteX0" fmla="*/ 41672 w 139303"/>
                <a:gd name="connsiteY0" fmla="*/ 21363 h 188050"/>
                <a:gd name="connsiteX1" fmla="*/ 127397 w 139303"/>
                <a:gd name="connsiteY1" fmla="*/ 92801 h 188050"/>
                <a:gd name="connsiteX2" fmla="*/ 0 w 139303"/>
                <a:gd name="connsiteY2" fmla="*/ 148760 h 188050"/>
                <a:gd name="connsiteX3" fmla="*/ 139303 w 139303"/>
                <a:gd name="connsiteY3" fmla="*/ 188050 h 188050"/>
                <a:gd name="connsiteX0" fmla="*/ 41672 w 139303"/>
                <a:gd name="connsiteY0" fmla="*/ 21363 h 188050"/>
                <a:gd name="connsiteX1" fmla="*/ 127397 w 139303"/>
                <a:gd name="connsiteY1" fmla="*/ 92801 h 188050"/>
                <a:gd name="connsiteX2" fmla="*/ 0 w 139303"/>
                <a:gd name="connsiteY2" fmla="*/ 148760 h 188050"/>
                <a:gd name="connsiteX3" fmla="*/ 139303 w 139303"/>
                <a:gd name="connsiteY3" fmla="*/ 188050 h 188050"/>
                <a:gd name="connsiteX0" fmla="*/ 41672 w 135660"/>
                <a:gd name="connsiteY0" fmla="*/ 21363 h 196385"/>
                <a:gd name="connsiteX1" fmla="*/ 127397 w 135660"/>
                <a:gd name="connsiteY1" fmla="*/ 92801 h 196385"/>
                <a:gd name="connsiteX2" fmla="*/ 0 w 135660"/>
                <a:gd name="connsiteY2" fmla="*/ 148760 h 196385"/>
                <a:gd name="connsiteX3" fmla="*/ 132160 w 135660"/>
                <a:gd name="connsiteY3" fmla="*/ 196385 h 196385"/>
                <a:gd name="connsiteX0" fmla="*/ 41672 w 140455"/>
                <a:gd name="connsiteY0" fmla="*/ 19763 h 194785"/>
                <a:gd name="connsiteX1" fmla="*/ 127397 w 140455"/>
                <a:gd name="connsiteY1" fmla="*/ 91201 h 194785"/>
                <a:gd name="connsiteX2" fmla="*/ 0 w 140455"/>
                <a:gd name="connsiteY2" fmla="*/ 147160 h 194785"/>
                <a:gd name="connsiteX3" fmla="*/ 132160 w 140455"/>
                <a:gd name="connsiteY3" fmla="*/ 194785 h 194785"/>
                <a:gd name="connsiteX0" fmla="*/ 41672 w 143202"/>
                <a:gd name="connsiteY0" fmla="*/ 17609 h 192631"/>
                <a:gd name="connsiteX1" fmla="*/ 127397 w 143202"/>
                <a:gd name="connsiteY1" fmla="*/ 89047 h 192631"/>
                <a:gd name="connsiteX2" fmla="*/ 0 w 143202"/>
                <a:gd name="connsiteY2" fmla="*/ 145006 h 192631"/>
                <a:gd name="connsiteX3" fmla="*/ 132160 w 143202"/>
                <a:gd name="connsiteY3" fmla="*/ 192631 h 192631"/>
                <a:gd name="connsiteX0" fmla="*/ 41672 w 145881"/>
                <a:gd name="connsiteY0" fmla="*/ 16713 h 191735"/>
                <a:gd name="connsiteX1" fmla="*/ 127397 w 145881"/>
                <a:gd name="connsiteY1" fmla="*/ 88151 h 191735"/>
                <a:gd name="connsiteX2" fmla="*/ 0 w 145881"/>
                <a:gd name="connsiteY2" fmla="*/ 144110 h 191735"/>
                <a:gd name="connsiteX3" fmla="*/ 132160 w 145881"/>
                <a:gd name="connsiteY3" fmla="*/ 191735 h 19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881" h="191735">
                  <a:moveTo>
                    <a:pt x="41672" y="16713"/>
                  </a:moveTo>
                  <a:cubicBezTo>
                    <a:pt x="82203" y="-23173"/>
                    <a:pt x="188424" y="11362"/>
                    <a:pt x="127397" y="88151"/>
                  </a:cubicBezTo>
                  <a:cubicBezTo>
                    <a:pt x="103383" y="118367"/>
                    <a:pt x="0" y="129624"/>
                    <a:pt x="0" y="144110"/>
                  </a:cubicBezTo>
                  <a:cubicBezTo>
                    <a:pt x="0" y="158596"/>
                    <a:pt x="65485" y="170403"/>
                    <a:pt x="132160" y="191735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任意多边形: 形状 614">
              <a:extLst>
                <a:ext uri="{FF2B5EF4-FFF2-40B4-BE49-F238E27FC236}">
                  <a16:creationId xmlns:a16="http://schemas.microsoft.com/office/drawing/2014/main" xmlns="" id="{2A75F769-8533-4137-B417-FBEA4996DBD8}"/>
                </a:ext>
              </a:extLst>
            </p:cNvPr>
            <p:cNvSpPr/>
            <p:nvPr/>
          </p:nvSpPr>
          <p:spPr>
            <a:xfrm>
              <a:off x="6259755" y="6186091"/>
              <a:ext cx="376964" cy="554315"/>
            </a:xfrm>
            <a:custGeom>
              <a:avLst/>
              <a:gdLst>
                <a:gd name="connsiteX0" fmla="*/ 294569 w 423024"/>
                <a:gd name="connsiteY0" fmla="*/ 3167 h 559403"/>
                <a:gd name="connsiteX1" fmla="*/ 388628 w 423024"/>
                <a:gd name="connsiteY1" fmla="*/ 67461 h 559403"/>
                <a:gd name="connsiteX2" fmla="*/ 420775 w 423024"/>
                <a:gd name="connsiteY2" fmla="*/ 236530 h 559403"/>
                <a:gd name="connsiteX3" fmla="*/ 333860 w 423024"/>
                <a:gd name="connsiteY3" fmla="*/ 462749 h 559403"/>
                <a:gd name="connsiteX4" fmla="*/ 120738 w 423024"/>
                <a:gd name="connsiteY4" fmla="*/ 559189 h 559403"/>
                <a:gd name="connsiteX5" fmla="*/ 2866 w 423024"/>
                <a:gd name="connsiteY5" fmla="*/ 440127 h 559403"/>
                <a:gd name="connsiteX6" fmla="*/ 56444 w 423024"/>
                <a:gd name="connsiteY6" fmla="*/ 156758 h 559403"/>
                <a:gd name="connsiteX7" fmla="*/ 294569 w 423024"/>
                <a:gd name="connsiteY7" fmla="*/ 3167 h 559403"/>
                <a:gd name="connsiteX0" fmla="*/ 58890 w 433567"/>
                <a:gd name="connsiteY0" fmla="*/ 91827 h 494472"/>
                <a:gd name="connsiteX1" fmla="*/ 391074 w 433567"/>
                <a:gd name="connsiteY1" fmla="*/ 2530 h 494472"/>
                <a:gd name="connsiteX2" fmla="*/ 423221 w 433567"/>
                <a:gd name="connsiteY2" fmla="*/ 171599 h 494472"/>
                <a:gd name="connsiteX3" fmla="*/ 336306 w 433567"/>
                <a:gd name="connsiteY3" fmla="*/ 397818 h 494472"/>
                <a:gd name="connsiteX4" fmla="*/ 123184 w 433567"/>
                <a:gd name="connsiteY4" fmla="*/ 494258 h 494472"/>
                <a:gd name="connsiteX5" fmla="*/ 5312 w 433567"/>
                <a:gd name="connsiteY5" fmla="*/ 375196 h 494472"/>
                <a:gd name="connsiteX6" fmla="*/ 58890 w 433567"/>
                <a:gd name="connsiteY6" fmla="*/ 91827 h 494472"/>
                <a:gd name="connsiteX0" fmla="*/ 56944 w 421675"/>
                <a:gd name="connsiteY0" fmla="*/ 146612 h 549257"/>
                <a:gd name="connsiteX1" fmla="*/ 304593 w 421675"/>
                <a:gd name="connsiteY1" fmla="*/ 1356 h 549257"/>
                <a:gd name="connsiteX2" fmla="*/ 421275 w 421675"/>
                <a:gd name="connsiteY2" fmla="*/ 226384 h 549257"/>
                <a:gd name="connsiteX3" fmla="*/ 334360 w 421675"/>
                <a:gd name="connsiteY3" fmla="*/ 452603 h 549257"/>
                <a:gd name="connsiteX4" fmla="*/ 121238 w 421675"/>
                <a:gd name="connsiteY4" fmla="*/ 549043 h 549257"/>
                <a:gd name="connsiteX5" fmla="*/ 3366 w 421675"/>
                <a:gd name="connsiteY5" fmla="*/ 429981 h 549257"/>
                <a:gd name="connsiteX6" fmla="*/ 56944 w 421675"/>
                <a:gd name="connsiteY6" fmla="*/ 146612 h 549257"/>
                <a:gd name="connsiteX0" fmla="*/ 56944 w 421675"/>
                <a:gd name="connsiteY0" fmla="*/ 150889 h 553534"/>
                <a:gd name="connsiteX1" fmla="*/ 304593 w 421675"/>
                <a:gd name="connsiteY1" fmla="*/ 5633 h 553534"/>
                <a:gd name="connsiteX2" fmla="*/ 421275 w 421675"/>
                <a:gd name="connsiteY2" fmla="*/ 230661 h 553534"/>
                <a:gd name="connsiteX3" fmla="*/ 334360 w 421675"/>
                <a:gd name="connsiteY3" fmla="*/ 456880 h 553534"/>
                <a:gd name="connsiteX4" fmla="*/ 121238 w 421675"/>
                <a:gd name="connsiteY4" fmla="*/ 553320 h 553534"/>
                <a:gd name="connsiteX5" fmla="*/ 3366 w 421675"/>
                <a:gd name="connsiteY5" fmla="*/ 434258 h 553534"/>
                <a:gd name="connsiteX6" fmla="*/ 56944 w 421675"/>
                <a:gd name="connsiteY6" fmla="*/ 150889 h 553534"/>
                <a:gd name="connsiteX0" fmla="*/ 56944 w 350587"/>
                <a:gd name="connsiteY0" fmla="*/ 157173 h 559818"/>
                <a:gd name="connsiteX1" fmla="*/ 304593 w 350587"/>
                <a:gd name="connsiteY1" fmla="*/ 11917 h 559818"/>
                <a:gd name="connsiteX2" fmla="*/ 334360 w 350587"/>
                <a:gd name="connsiteY2" fmla="*/ 463164 h 559818"/>
                <a:gd name="connsiteX3" fmla="*/ 121238 w 350587"/>
                <a:gd name="connsiteY3" fmla="*/ 559604 h 559818"/>
                <a:gd name="connsiteX4" fmla="*/ 3366 w 350587"/>
                <a:gd name="connsiteY4" fmla="*/ 440542 h 559818"/>
                <a:gd name="connsiteX5" fmla="*/ 56944 w 350587"/>
                <a:gd name="connsiteY5" fmla="*/ 157173 h 559818"/>
                <a:gd name="connsiteX0" fmla="*/ 56944 w 386553"/>
                <a:gd name="connsiteY0" fmla="*/ 150387 h 555649"/>
                <a:gd name="connsiteX1" fmla="*/ 304593 w 386553"/>
                <a:gd name="connsiteY1" fmla="*/ 5131 h 555649"/>
                <a:gd name="connsiteX2" fmla="*/ 377222 w 386553"/>
                <a:gd name="connsiteY2" fmla="*/ 326600 h 555649"/>
                <a:gd name="connsiteX3" fmla="*/ 121238 w 386553"/>
                <a:gd name="connsiteY3" fmla="*/ 552818 h 555649"/>
                <a:gd name="connsiteX4" fmla="*/ 3366 w 386553"/>
                <a:gd name="connsiteY4" fmla="*/ 433756 h 555649"/>
                <a:gd name="connsiteX5" fmla="*/ 56944 w 386553"/>
                <a:gd name="connsiteY5" fmla="*/ 150387 h 555649"/>
                <a:gd name="connsiteX0" fmla="*/ 56944 w 394488"/>
                <a:gd name="connsiteY0" fmla="*/ 150387 h 555649"/>
                <a:gd name="connsiteX1" fmla="*/ 304593 w 394488"/>
                <a:gd name="connsiteY1" fmla="*/ 5131 h 555649"/>
                <a:gd name="connsiteX2" fmla="*/ 377222 w 394488"/>
                <a:gd name="connsiteY2" fmla="*/ 326600 h 555649"/>
                <a:gd name="connsiteX3" fmla="*/ 121238 w 394488"/>
                <a:gd name="connsiteY3" fmla="*/ 552818 h 555649"/>
                <a:gd name="connsiteX4" fmla="*/ 3366 w 394488"/>
                <a:gd name="connsiteY4" fmla="*/ 433756 h 555649"/>
                <a:gd name="connsiteX5" fmla="*/ 56944 w 394488"/>
                <a:gd name="connsiteY5" fmla="*/ 150387 h 555649"/>
                <a:gd name="connsiteX0" fmla="*/ 56944 w 392507"/>
                <a:gd name="connsiteY0" fmla="*/ 150387 h 555649"/>
                <a:gd name="connsiteX1" fmla="*/ 304593 w 392507"/>
                <a:gd name="connsiteY1" fmla="*/ 5131 h 555649"/>
                <a:gd name="connsiteX2" fmla="*/ 377222 w 392507"/>
                <a:gd name="connsiteY2" fmla="*/ 326600 h 555649"/>
                <a:gd name="connsiteX3" fmla="*/ 121238 w 392507"/>
                <a:gd name="connsiteY3" fmla="*/ 552818 h 555649"/>
                <a:gd name="connsiteX4" fmla="*/ 3366 w 392507"/>
                <a:gd name="connsiteY4" fmla="*/ 433756 h 555649"/>
                <a:gd name="connsiteX5" fmla="*/ 56944 w 392507"/>
                <a:gd name="connsiteY5" fmla="*/ 150387 h 555649"/>
                <a:gd name="connsiteX0" fmla="*/ 56944 w 392507"/>
                <a:gd name="connsiteY0" fmla="*/ 150387 h 555649"/>
                <a:gd name="connsiteX1" fmla="*/ 304593 w 392507"/>
                <a:gd name="connsiteY1" fmla="*/ 5131 h 555649"/>
                <a:gd name="connsiteX2" fmla="*/ 377222 w 392507"/>
                <a:gd name="connsiteY2" fmla="*/ 326600 h 555649"/>
                <a:gd name="connsiteX3" fmla="*/ 121238 w 392507"/>
                <a:gd name="connsiteY3" fmla="*/ 552818 h 555649"/>
                <a:gd name="connsiteX4" fmla="*/ 3366 w 392507"/>
                <a:gd name="connsiteY4" fmla="*/ 433756 h 555649"/>
                <a:gd name="connsiteX5" fmla="*/ 56944 w 392507"/>
                <a:gd name="connsiteY5" fmla="*/ 150387 h 555649"/>
                <a:gd name="connsiteX0" fmla="*/ 56944 w 399002"/>
                <a:gd name="connsiteY0" fmla="*/ 150387 h 555649"/>
                <a:gd name="connsiteX1" fmla="*/ 304593 w 399002"/>
                <a:gd name="connsiteY1" fmla="*/ 5131 h 555649"/>
                <a:gd name="connsiteX2" fmla="*/ 377222 w 399002"/>
                <a:gd name="connsiteY2" fmla="*/ 326600 h 555649"/>
                <a:gd name="connsiteX3" fmla="*/ 121238 w 399002"/>
                <a:gd name="connsiteY3" fmla="*/ 552818 h 555649"/>
                <a:gd name="connsiteX4" fmla="*/ 3366 w 399002"/>
                <a:gd name="connsiteY4" fmla="*/ 433756 h 555649"/>
                <a:gd name="connsiteX5" fmla="*/ 56944 w 399002"/>
                <a:gd name="connsiteY5" fmla="*/ 150387 h 555649"/>
                <a:gd name="connsiteX0" fmla="*/ 56944 w 406245"/>
                <a:gd name="connsiteY0" fmla="*/ 150387 h 555649"/>
                <a:gd name="connsiteX1" fmla="*/ 304593 w 406245"/>
                <a:gd name="connsiteY1" fmla="*/ 5131 h 555649"/>
                <a:gd name="connsiteX2" fmla="*/ 377222 w 406245"/>
                <a:gd name="connsiteY2" fmla="*/ 326600 h 555649"/>
                <a:gd name="connsiteX3" fmla="*/ 121238 w 406245"/>
                <a:gd name="connsiteY3" fmla="*/ 552818 h 555649"/>
                <a:gd name="connsiteX4" fmla="*/ 3366 w 406245"/>
                <a:gd name="connsiteY4" fmla="*/ 433756 h 555649"/>
                <a:gd name="connsiteX5" fmla="*/ 56944 w 406245"/>
                <a:gd name="connsiteY5" fmla="*/ 150387 h 555649"/>
                <a:gd name="connsiteX0" fmla="*/ 64535 w 398058"/>
                <a:gd name="connsiteY0" fmla="*/ 156948 h 555066"/>
                <a:gd name="connsiteX1" fmla="*/ 303849 w 398058"/>
                <a:gd name="connsiteY1" fmla="*/ 4548 h 555066"/>
                <a:gd name="connsiteX2" fmla="*/ 376478 w 398058"/>
                <a:gd name="connsiteY2" fmla="*/ 326017 h 555066"/>
                <a:gd name="connsiteX3" fmla="*/ 120494 w 398058"/>
                <a:gd name="connsiteY3" fmla="*/ 552235 h 555066"/>
                <a:gd name="connsiteX4" fmla="*/ 2622 w 398058"/>
                <a:gd name="connsiteY4" fmla="*/ 433173 h 555066"/>
                <a:gd name="connsiteX5" fmla="*/ 64535 w 398058"/>
                <a:gd name="connsiteY5" fmla="*/ 156948 h 555066"/>
                <a:gd name="connsiteX0" fmla="*/ 64535 w 403965"/>
                <a:gd name="connsiteY0" fmla="*/ 157910 h 556028"/>
                <a:gd name="connsiteX1" fmla="*/ 303849 w 403965"/>
                <a:gd name="connsiteY1" fmla="*/ 5510 h 556028"/>
                <a:gd name="connsiteX2" fmla="*/ 376478 w 403965"/>
                <a:gd name="connsiteY2" fmla="*/ 326979 h 556028"/>
                <a:gd name="connsiteX3" fmla="*/ 120494 w 403965"/>
                <a:gd name="connsiteY3" fmla="*/ 553197 h 556028"/>
                <a:gd name="connsiteX4" fmla="*/ 2622 w 403965"/>
                <a:gd name="connsiteY4" fmla="*/ 434135 h 556028"/>
                <a:gd name="connsiteX5" fmla="*/ 64535 w 403965"/>
                <a:gd name="connsiteY5" fmla="*/ 157910 h 556028"/>
                <a:gd name="connsiteX0" fmla="*/ 64535 w 405717"/>
                <a:gd name="connsiteY0" fmla="*/ 159624 h 557742"/>
                <a:gd name="connsiteX1" fmla="*/ 303849 w 405717"/>
                <a:gd name="connsiteY1" fmla="*/ 7224 h 557742"/>
                <a:gd name="connsiteX2" fmla="*/ 376478 w 405717"/>
                <a:gd name="connsiteY2" fmla="*/ 328693 h 557742"/>
                <a:gd name="connsiteX3" fmla="*/ 120494 w 405717"/>
                <a:gd name="connsiteY3" fmla="*/ 554911 h 557742"/>
                <a:gd name="connsiteX4" fmla="*/ 2622 w 405717"/>
                <a:gd name="connsiteY4" fmla="*/ 435849 h 557742"/>
                <a:gd name="connsiteX5" fmla="*/ 64535 w 405717"/>
                <a:gd name="connsiteY5" fmla="*/ 159624 h 557742"/>
                <a:gd name="connsiteX0" fmla="*/ 65643 w 397947"/>
                <a:gd name="connsiteY0" fmla="*/ 173586 h 553844"/>
                <a:gd name="connsiteX1" fmla="*/ 303766 w 397947"/>
                <a:gd name="connsiteY1" fmla="*/ 3326 h 553844"/>
                <a:gd name="connsiteX2" fmla="*/ 376395 w 397947"/>
                <a:gd name="connsiteY2" fmla="*/ 324795 h 553844"/>
                <a:gd name="connsiteX3" fmla="*/ 120411 w 397947"/>
                <a:gd name="connsiteY3" fmla="*/ 551013 h 553844"/>
                <a:gd name="connsiteX4" fmla="*/ 2539 w 397947"/>
                <a:gd name="connsiteY4" fmla="*/ 431951 h 553844"/>
                <a:gd name="connsiteX5" fmla="*/ 65643 w 397947"/>
                <a:gd name="connsiteY5" fmla="*/ 173586 h 553844"/>
                <a:gd name="connsiteX0" fmla="*/ 65643 w 397947"/>
                <a:gd name="connsiteY0" fmla="*/ 174313 h 554571"/>
                <a:gd name="connsiteX1" fmla="*/ 303766 w 397947"/>
                <a:gd name="connsiteY1" fmla="*/ 4053 h 554571"/>
                <a:gd name="connsiteX2" fmla="*/ 376395 w 397947"/>
                <a:gd name="connsiteY2" fmla="*/ 325522 h 554571"/>
                <a:gd name="connsiteX3" fmla="*/ 120411 w 397947"/>
                <a:gd name="connsiteY3" fmla="*/ 551740 h 554571"/>
                <a:gd name="connsiteX4" fmla="*/ 2539 w 397947"/>
                <a:gd name="connsiteY4" fmla="*/ 432678 h 554571"/>
                <a:gd name="connsiteX5" fmla="*/ 65643 w 397947"/>
                <a:gd name="connsiteY5" fmla="*/ 174313 h 554571"/>
                <a:gd name="connsiteX0" fmla="*/ 65643 w 408325"/>
                <a:gd name="connsiteY0" fmla="*/ 176988 h 557246"/>
                <a:gd name="connsiteX1" fmla="*/ 303766 w 408325"/>
                <a:gd name="connsiteY1" fmla="*/ 6728 h 557246"/>
                <a:gd name="connsiteX2" fmla="*/ 376395 w 408325"/>
                <a:gd name="connsiteY2" fmla="*/ 328197 h 557246"/>
                <a:gd name="connsiteX3" fmla="*/ 120411 w 408325"/>
                <a:gd name="connsiteY3" fmla="*/ 554415 h 557246"/>
                <a:gd name="connsiteX4" fmla="*/ 2539 w 408325"/>
                <a:gd name="connsiteY4" fmla="*/ 435353 h 557246"/>
                <a:gd name="connsiteX5" fmla="*/ 65643 w 408325"/>
                <a:gd name="connsiteY5" fmla="*/ 176988 h 557246"/>
                <a:gd name="connsiteX0" fmla="*/ 65643 w 408325"/>
                <a:gd name="connsiteY0" fmla="*/ 176988 h 556428"/>
                <a:gd name="connsiteX1" fmla="*/ 303766 w 408325"/>
                <a:gd name="connsiteY1" fmla="*/ 6728 h 556428"/>
                <a:gd name="connsiteX2" fmla="*/ 376395 w 408325"/>
                <a:gd name="connsiteY2" fmla="*/ 328197 h 556428"/>
                <a:gd name="connsiteX3" fmla="*/ 120411 w 408325"/>
                <a:gd name="connsiteY3" fmla="*/ 554415 h 556428"/>
                <a:gd name="connsiteX4" fmla="*/ 2539 w 408325"/>
                <a:gd name="connsiteY4" fmla="*/ 435353 h 556428"/>
                <a:gd name="connsiteX5" fmla="*/ 65643 w 408325"/>
                <a:gd name="connsiteY5" fmla="*/ 176988 h 556428"/>
                <a:gd name="connsiteX0" fmla="*/ 11645 w 354327"/>
                <a:gd name="connsiteY0" fmla="*/ 176660 h 556100"/>
                <a:gd name="connsiteX1" fmla="*/ 249768 w 354327"/>
                <a:gd name="connsiteY1" fmla="*/ 6400 h 556100"/>
                <a:gd name="connsiteX2" fmla="*/ 322397 w 354327"/>
                <a:gd name="connsiteY2" fmla="*/ 327869 h 556100"/>
                <a:gd name="connsiteX3" fmla="*/ 66413 w 354327"/>
                <a:gd name="connsiteY3" fmla="*/ 554087 h 556100"/>
                <a:gd name="connsiteX4" fmla="*/ 11645 w 354327"/>
                <a:gd name="connsiteY4" fmla="*/ 176660 h 556100"/>
                <a:gd name="connsiteX0" fmla="*/ 20500 w 363182"/>
                <a:gd name="connsiteY0" fmla="*/ 176660 h 560945"/>
                <a:gd name="connsiteX1" fmla="*/ 258623 w 363182"/>
                <a:gd name="connsiteY1" fmla="*/ 6400 h 560945"/>
                <a:gd name="connsiteX2" fmla="*/ 331252 w 363182"/>
                <a:gd name="connsiteY2" fmla="*/ 327869 h 560945"/>
                <a:gd name="connsiteX3" fmla="*/ 75268 w 363182"/>
                <a:gd name="connsiteY3" fmla="*/ 554087 h 560945"/>
                <a:gd name="connsiteX4" fmla="*/ 20500 w 363182"/>
                <a:gd name="connsiteY4" fmla="*/ 176660 h 560945"/>
                <a:gd name="connsiteX0" fmla="*/ 32745 w 363913"/>
                <a:gd name="connsiteY0" fmla="*/ 176610 h 551381"/>
                <a:gd name="connsiteX1" fmla="*/ 270868 w 363913"/>
                <a:gd name="connsiteY1" fmla="*/ 6350 h 551381"/>
                <a:gd name="connsiteX2" fmla="*/ 343497 w 363913"/>
                <a:gd name="connsiteY2" fmla="*/ 327819 h 551381"/>
                <a:gd name="connsiteX3" fmla="*/ 62510 w 363913"/>
                <a:gd name="connsiteY3" fmla="*/ 546894 h 551381"/>
                <a:gd name="connsiteX4" fmla="*/ 32745 w 363913"/>
                <a:gd name="connsiteY4" fmla="*/ 176610 h 551381"/>
                <a:gd name="connsiteX0" fmla="*/ 45796 w 376964"/>
                <a:gd name="connsiteY0" fmla="*/ 176610 h 554315"/>
                <a:gd name="connsiteX1" fmla="*/ 283919 w 376964"/>
                <a:gd name="connsiteY1" fmla="*/ 6350 h 554315"/>
                <a:gd name="connsiteX2" fmla="*/ 356548 w 376964"/>
                <a:gd name="connsiteY2" fmla="*/ 327819 h 554315"/>
                <a:gd name="connsiteX3" fmla="*/ 75561 w 376964"/>
                <a:gd name="connsiteY3" fmla="*/ 546894 h 554315"/>
                <a:gd name="connsiteX4" fmla="*/ 45796 w 376964"/>
                <a:gd name="connsiteY4" fmla="*/ 176610 h 55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964" h="554315">
                  <a:moveTo>
                    <a:pt x="45796" y="176610"/>
                  </a:moveTo>
                  <a:cubicBezTo>
                    <a:pt x="80522" y="86519"/>
                    <a:pt x="177358" y="-28377"/>
                    <a:pt x="283919" y="6350"/>
                  </a:cubicBezTo>
                  <a:cubicBezTo>
                    <a:pt x="390480" y="41077"/>
                    <a:pt x="391274" y="237728"/>
                    <a:pt x="356548" y="327819"/>
                  </a:cubicBezTo>
                  <a:cubicBezTo>
                    <a:pt x="321822" y="417910"/>
                    <a:pt x="201173" y="592336"/>
                    <a:pt x="75561" y="546894"/>
                  </a:cubicBezTo>
                  <a:cubicBezTo>
                    <a:pt x="-50051" y="501452"/>
                    <a:pt x="11070" y="266701"/>
                    <a:pt x="45796" y="176610"/>
                  </a:cubicBez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xmlns="" id="{3D6B2F19-BF18-4D5C-A52F-9B8912A13EC1}"/>
              </a:ext>
            </a:extLst>
          </p:cNvPr>
          <p:cNvGrpSpPr/>
          <p:nvPr/>
        </p:nvGrpSpPr>
        <p:grpSpPr>
          <a:xfrm>
            <a:off x="5190675" y="5899630"/>
            <a:ext cx="1810651" cy="499419"/>
            <a:chOff x="5193651" y="5799635"/>
            <a:chExt cx="1810651" cy="499419"/>
          </a:xfrm>
        </p:grpSpPr>
        <p:grpSp>
          <p:nvGrpSpPr>
            <p:cNvPr id="617" name="组合 616">
              <a:extLst>
                <a:ext uri="{FF2B5EF4-FFF2-40B4-BE49-F238E27FC236}">
                  <a16:creationId xmlns:a16="http://schemas.microsoft.com/office/drawing/2014/main" xmlns="" id="{197A644A-2EC3-4FCB-8909-48DD00C473BD}"/>
                </a:ext>
              </a:extLst>
            </p:cNvPr>
            <p:cNvGrpSpPr/>
            <p:nvPr/>
          </p:nvGrpSpPr>
          <p:grpSpPr>
            <a:xfrm>
              <a:off x="5193651" y="5842274"/>
              <a:ext cx="333452" cy="368493"/>
              <a:chOff x="4797112" y="5658083"/>
              <a:chExt cx="726953" cy="803345"/>
            </a:xfrm>
          </p:grpSpPr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xmlns="" id="{CD6DEE2A-6A05-45BC-96FE-446BCA0183C9}"/>
                  </a:ext>
                </a:extLst>
              </p:cNvPr>
              <p:cNvSpPr/>
              <p:nvPr/>
            </p:nvSpPr>
            <p:spPr>
              <a:xfrm>
                <a:off x="4822185" y="5693088"/>
                <a:ext cx="655946" cy="655946"/>
              </a:xfrm>
              <a:custGeom>
                <a:avLst/>
                <a:gdLst>
                  <a:gd name="connsiteX0" fmla="*/ 327973 w 655946"/>
                  <a:gd name="connsiteY0" fmla="*/ 44450 h 655946"/>
                  <a:gd name="connsiteX1" fmla="*/ 44450 w 655946"/>
                  <a:gd name="connsiteY1" fmla="*/ 327973 h 655946"/>
                  <a:gd name="connsiteX2" fmla="*/ 327973 w 655946"/>
                  <a:gd name="connsiteY2" fmla="*/ 611496 h 655946"/>
                  <a:gd name="connsiteX3" fmla="*/ 611496 w 655946"/>
                  <a:gd name="connsiteY3" fmla="*/ 327973 h 655946"/>
                  <a:gd name="connsiteX4" fmla="*/ 327973 w 655946"/>
                  <a:gd name="connsiteY4" fmla="*/ 44450 h 655946"/>
                  <a:gd name="connsiteX5" fmla="*/ 327973 w 655946"/>
                  <a:gd name="connsiteY5" fmla="*/ 0 h 655946"/>
                  <a:gd name="connsiteX6" fmla="*/ 655946 w 655946"/>
                  <a:gd name="connsiteY6" fmla="*/ 327973 h 655946"/>
                  <a:gd name="connsiteX7" fmla="*/ 327973 w 655946"/>
                  <a:gd name="connsiteY7" fmla="*/ 655946 h 655946"/>
                  <a:gd name="connsiteX8" fmla="*/ 0 w 655946"/>
                  <a:gd name="connsiteY8" fmla="*/ 327973 h 655946"/>
                  <a:gd name="connsiteX9" fmla="*/ 327973 w 655946"/>
                  <a:gd name="connsiteY9" fmla="*/ 0 h 65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5946" h="655946">
                    <a:moveTo>
                      <a:pt x="327973" y="44450"/>
                    </a:moveTo>
                    <a:cubicBezTo>
                      <a:pt x="171388" y="44450"/>
                      <a:pt x="44450" y="171388"/>
                      <a:pt x="44450" y="327973"/>
                    </a:cubicBezTo>
                    <a:cubicBezTo>
                      <a:pt x="44450" y="484558"/>
                      <a:pt x="171388" y="611496"/>
                      <a:pt x="327973" y="611496"/>
                    </a:cubicBezTo>
                    <a:cubicBezTo>
                      <a:pt x="484558" y="611496"/>
                      <a:pt x="611496" y="484558"/>
                      <a:pt x="611496" y="327973"/>
                    </a:cubicBezTo>
                    <a:cubicBezTo>
                      <a:pt x="611496" y="171388"/>
                      <a:pt x="484558" y="44450"/>
                      <a:pt x="327973" y="44450"/>
                    </a:cubicBezTo>
                    <a:close/>
                    <a:moveTo>
                      <a:pt x="327973" y="0"/>
                    </a:moveTo>
                    <a:cubicBezTo>
                      <a:pt x="509107" y="0"/>
                      <a:pt x="655946" y="146839"/>
                      <a:pt x="655946" y="327973"/>
                    </a:cubicBezTo>
                    <a:cubicBezTo>
                      <a:pt x="655946" y="509107"/>
                      <a:pt x="509107" y="655946"/>
                      <a:pt x="327973" y="655946"/>
                    </a:cubicBezTo>
                    <a:cubicBezTo>
                      <a:pt x="146839" y="655946"/>
                      <a:pt x="0" y="509107"/>
                      <a:pt x="0" y="327973"/>
                    </a:cubicBezTo>
                    <a:cubicBezTo>
                      <a:pt x="0" y="146839"/>
                      <a:pt x="146839" y="0"/>
                      <a:pt x="327973" y="0"/>
                    </a:cubicBezTo>
                    <a:close/>
                  </a:path>
                </a:pathLst>
              </a:custGeom>
              <a:solidFill>
                <a:srgbClr val="8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grpSp>
            <p:nvGrpSpPr>
              <p:cNvPr id="622" name="组合 621">
                <a:extLst>
                  <a:ext uri="{FF2B5EF4-FFF2-40B4-BE49-F238E27FC236}">
                    <a16:creationId xmlns:a16="http://schemas.microsoft.com/office/drawing/2014/main" xmlns="" id="{CDEBED2A-F21E-4C50-BE2A-AEFA32DE0D42}"/>
                  </a:ext>
                </a:extLst>
              </p:cNvPr>
              <p:cNvGrpSpPr/>
              <p:nvPr/>
            </p:nvGrpSpPr>
            <p:grpSpPr>
              <a:xfrm>
                <a:off x="4797112" y="5658083"/>
                <a:ext cx="632231" cy="651591"/>
                <a:chOff x="4389456" y="5316467"/>
                <a:chExt cx="632231" cy="651591"/>
              </a:xfrm>
              <a:solidFill>
                <a:srgbClr val="8E0000"/>
              </a:solidFill>
            </p:grpSpPr>
            <p:grpSp>
              <p:nvGrpSpPr>
                <p:cNvPr id="633" name="组合 632">
                  <a:extLst>
                    <a:ext uri="{FF2B5EF4-FFF2-40B4-BE49-F238E27FC236}">
                      <a16:creationId xmlns:a16="http://schemas.microsoft.com/office/drawing/2014/main" xmlns="" id="{23EC270F-5315-4201-84BA-82F5D81BFEA4}"/>
                    </a:ext>
                  </a:extLst>
                </p:cNvPr>
                <p:cNvGrpSpPr/>
                <p:nvPr/>
              </p:nvGrpSpPr>
              <p:grpSpPr>
                <a:xfrm>
                  <a:off x="4389456" y="5316467"/>
                  <a:ext cx="395601" cy="651591"/>
                  <a:chOff x="4389456" y="5316467"/>
                  <a:chExt cx="395601" cy="651591"/>
                </a:xfrm>
                <a:grpFill/>
              </p:grpSpPr>
              <p:sp>
                <p:nvSpPr>
                  <p:cNvPr id="637" name="矩形 636">
                    <a:extLst>
                      <a:ext uri="{FF2B5EF4-FFF2-40B4-BE49-F238E27FC236}">
                        <a16:creationId xmlns:a16="http://schemas.microsoft.com/office/drawing/2014/main" xmlns="" id="{8CA470C0-B062-4298-A7AB-B473C1D80B3C}"/>
                      </a:ext>
                    </a:extLst>
                  </p:cNvPr>
                  <p:cNvSpPr/>
                  <p:nvPr/>
                </p:nvSpPr>
                <p:spPr>
                  <a:xfrm rot="20387888">
                    <a:off x="4601765" y="533932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38" name="矩形 637">
                    <a:extLst>
                      <a:ext uri="{FF2B5EF4-FFF2-40B4-BE49-F238E27FC236}">
                        <a16:creationId xmlns:a16="http://schemas.microsoft.com/office/drawing/2014/main" xmlns="" id="{EAABF77D-D7E2-465B-BBC3-561C3D0B5A54}"/>
                      </a:ext>
                    </a:extLst>
                  </p:cNvPr>
                  <p:cNvSpPr/>
                  <p:nvPr/>
                </p:nvSpPr>
                <p:spPr>
                  <a:xfrm>
                    <a:off x="4733860" y="531646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39" name="矩形 638">
                    <a:extLst>
                      <a:ext uri="{FF2B5EF4-FFF2-40B4-BE49-F238E27FC236}">
                        <a16:creationId xmlns:a16="http://schemas.microsoft.com/office/drawing/2014/main" xmlns="" id="{E1C58B81-3FF5-4A52-B73D-C61D17617E2B}"/>
                      </a:ext>
                    </a:extLst>
                  </p:cNvPr>
                  <p:cNvSpPr/>
                  <p:nvPr/>
                </p:nvSpPr>
                <p:spPr>
                  <a:xfrm rot="19277812">
                    <a:off x="4507397" y="5389193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40" name="矩形 639">
                    <a:extLst>
                      <a:ext uri="{FF2B5EF4-FFF2-40B4-BE49-F238E27FC236}">
                        <a16:creationId xmlns:a16="http://schemas.microsoft.com/office/drawing/2014/main" xmlns="" id="{29D18ABF-F4D6-4C98-BC1C-2AB9A5166114}"/>
                      </a:ext>
                    </a:extLst>
                  </p:cNvPr>
                  <p:cNvSpPr/>
                  <p:nvPr/>
                </p:nvSpPr>
                <p:spPr>
                  <a:xfrm rot="17940178">
                    <a:off x="4424281" y="5475352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41" name="矩形 640">
                    <a:extLst>
                      <a:ext uri="{FF2B5EF4-FFF2-40B4-BE49-F238E27FC236}">
                        <a16:creationId xmlns:a16="http://schemas.microsoft.com/office/drawing/2014/main" xmlns="" id="{8E1769B5-0DB8-4E88-B522-9DF134235A80}"/>
                      </a:ext>
                    </a:extLst>
                  </p:cNvPr>
                  <p:cNvSpPr/>
                  <p:nvPr/>
                </p:nvSpPr>
                <p:spPr>
                  <a:xfrm rot="16559935">
                    <a:off x="4386717" y="5592536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42" name="矩形 641">
                    <a:extLst>
                      <a:ext uri="{FF2B5EF4-FFF2-40B4-BE49-F238E27FC236}">
                        <a16:creationId xmlns:a16="http://schemas.microsoft.com/office/drawing/2014/main" xmlns="" id="{77D54FC3-979D-43D1-A157-7F4972D14A7D}"/>
                      </a:ext>
                    </a:extLst>
                  </p:cNvPr>
                  <p:cNvSpPr/>
                  <p:nvPr/>
                </p:nvSpPr>
                <p:spPr>
                  <a:xfrm rot="15574064">
                    <a:off x="4386717" y="5716099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43" name="矩形 642">
                    <a:extLst>
                      <a:ext uri="{FF2B5EF4-FFF2-40B4-BE49-F238E27FC236}">
                        <a16:creationId xmlns:a16="http://schemas.microsoft.com/office/drawing/2014/main" xmlns="" id="{4762C1BA-E6EF-4953-82A9-45C288D82D67}"/>
                      </a:ext>
                    </a:extLst>
                  </p:cNvPr>
                  <p:cNvSpPr/>
                  <p:nvPr/>
                </p:nvSpPr>
                <p:spPr>
                  <a:xfrm rot="13955535">
                    <a:off x="4424281" y="5832563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44" name="矩形 643">
                    <a:extLst>
                      <a:ext uri="{FF2B5EF4-FFF2-40B4-BE49-F238E27FC236}">
                        <a16:creationId xmlns:a16="http://schemas.microsoft.com/office/drawing/2014/main" xmlns="" id="{E7758262-0072-4A08-B379-5C4FF864858D}"/>
                      </a:ext>
                    </a:extLst>
                  </p:cNvPr>
                  <p:cNvSpPr/>
                  <p:nvPr/>
                </p:nvSpPr>
                <p:spPr>
                  <a:xfrm rot="13251444">
                    <a:off x="4507354" y="5922339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634" name="组合 633">
                  <a:extLst>
                    <a:ext uri="{FF2B5EF4-FFF2-40B4-BE49-F238E27FC236}">
                      <a16:creationId xmlns:a16="http://schemas.microsoft.com/office/drawing/2014/main" xmlns="" id="{CDBB2E77-CF05-47D3-9C42-4A3EFBA50A7E}"/>
                    </a:ext>
                  </a:extLst>
                </p:cNvPr>
                <p:cNvGrpSpPr/>
                <p:nvPr/>
              </p:nvGrpSpPr>
              <p:grpSpPr>
                <a:xfrm rot="2570299">
                  <a:off x="4838395" y="5359383"/>
                  <a:ext cx="183292" cy="68579"/>
                  <a:chOff x="4601765" y="5316467"/>
                  <a:chExt cx="183292" cy="68579"/>
                </a:xfrm>
                <a:grpFill/>
              </p:grpSpPr>
              <p:sp>
                <p:nvSpPr>
                  <p:cNvPr id="635" name="矩形 634">
                    <a:extLst>
                      <a:ext uri="{FF2B5EF4-FFF2-40B4-BE49-F238E27FC236}">
                        <a16:creationId xmlns:a16="http://schemas.microsoft.com/office/drawing/2014/main" xmlns="" id="{64D9038E-AC0D-4A9D-9315-DFD7D3147A5F}"/>
                      </a:ext>
                    </a:extLst>
                  </p:cNvPr>
                  <p:cNvSpPr/>
                  <p:nvPr/>
                </p:nvSpPr>
                <p:spPr>
                  <a:xfrm rot="20387888">
                    <a:off x="4601765" y="533932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36" name="矩形 635">
                    <a:extLst>
                      <a:ext uri="{FF2B5EF4-FFF2-40B4-BE49-F238E27FC236}">
                        <a16:creationId xmlns:a16="http://schemas.microsoft.com/office/drawing/2014/main" xmlns="" id="{189B3E4B-3AE1-4A6D-B7DF-B49204ED76D0}"/>
                      </a:ext>
                    </a:extLst>
                  </p:cNvPr>
                  <p:cNvSpPr/>
                  <p:nvPr/>
                </p:nvSpPr>
                <p:spPr>
                  <a:xfrm>
                    <a:off x="4733860" y="531646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</p:grpSp>
          <p:grpSp>
            <p:nvGrpSpPr>
              <p:cNvPr id="623" name="组合 622">
                <a:extLst>
                  <a:ext uri="{FF2B5EF4-FFF2-40B4-BE49-F238E27FC236}">
                    <a16:creationId xmlns:a16="http://schemas.microsoft.com/office/drawing/2014/main" xmlns="" id="{F54F8CA7-3444-4652-8770-9B25E355CDF9}"/>
                  </a:ext>
                </a:extLst>
              </p:cNvPr>
              <p:cNvGrpSpPr/>
              <p:nvPr/>
            </p:nvGrpSpPr>
            <p:grpSpPr>
              <a:xfrm rot="4824757">
                <a:off x="5259735" y="5984075"/>
                <a:ext cx="416403" cy="112257"/>
                <a:chOff x="4601765" y="5316467"/>
                <a:chExt cx="416403" cy="112257"/>
              </a:xfrm>
              <a:solidFill>
                <a:srgbClr val="8E0000"/>
              </a:solidFill>
            </p:grpSpPr>
            <p:grpSp>
              <p:nvGrpSpPr>
                <p:cNvPr id="627" name="组合 626">
                  <a:extLst>
                    <a:ext uri="{FF2B5EF4-FFF2-40B4-BE49-F238E27FC236}">
                      <a16:creationId xmlns:a16="http://schemas.microsoft.com/office/drawing/2014/main" xmlns="" id="{29CF4052-8CD6-4A99-8C5A-825846F57FC6}"/>
                    </a:ext>
                  </a:extLst>
                </p:cNvPr>
                <p:cNvGrpSpPr/>
                <p:nvPr/>
              </p:nvGrpSpPr>
              <p:grpSpPr>
                <a:xfrm>
                  <a:off x="4601765" y="5316467"/>
                  <a:ext cx="183292" cy="68579"/>
                  <a:chOff x="4601765" y="5316467"/>
                  <a:chExt cx="183292" cy="68579"/>
                </a:xfrm>
                <a:grpFill/>
              </p:grpSpPr>
              <p:sp>
                <p:nvSpPr>
                  <p:cNvPr id="631" name="矩形 630">
                    <a:extLst>
                      <a:ext uri="{FF2B5EF4-FFF2-40B4-BE49-F238E27FC236}">
                        <a16:creationId xmlns:a16="http://schemas.microsoft.com/office/drawing/2014/main" xmlns="" id="{12A0056D-55E0-4F80-B747-68189C9F6355}"/>
                      </a:ext>
                    </a:extLst>
                  </p:cNvPr>
                  <p:cNvSpPr/>
                  <p:nvPr/>
                </p:nvSpPr>
                <p:spPr>
                  <a:xfrm rot="20387888">
                    <a:off x="4601765" y="533932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32" name="矩形 631">
                    <a:extLst>
                      <a:ext uri="{FF2B5EF4-FFF2-40B4-BE49-F238E27FC236}">
                        <a16:creationId xmlns:a16="http://schemas.microsoft.com/office/drawing/2014/main" xmlns="" id="{7BF4AD31-DB46-4C8E-9422-E3F5308D3AFC}"/>
                      </a:ext>
                    </a:extLst>
                  </p:cNvPr>
                  <p:cNvSpPr/>
                  <p:nvPr/>
                </p:nvSpPr>
                <p:spPr>
                  <a:xfrm>
                    <a:off x="4733860" y="531646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  <p:grpSp>
              <p:nvGrpSpPr>
                <p:cNvPr id="628" name="组合 627">
                  <a:extLst>
                    <a:ext uri="{FF2B5EF4-FFF2-40B4-BE49-F238E27FC236}">
                      <a16:creationId xmlns:a16="http://schemas.microsoft.com/office/drawing/2014/main" xmlns="" id="{AF4A67EF-4797-44D5-BCEE-50179750643E}"/>
                    </a:ext>
                  </a:extLst>
                </p:cNvPr>
                <p:cNvGrpSpPr/>
                <p:nvPr/>
              </p:nvGrpSpPr>
              <p:grpSpPr>
                <a:xfrm rot="2570299">
                  <a:off x="4832976" y="5366898"/>
                  <a:ext cx="185192" cy="61826"/>
                  <a:chOff x="4600351" y="5325917"/>
                  <a:chExt cx="185192" cy="61826"/>
                </a:xfrm>
                <a:grpFill/>
              </p:grpSpPr>
              <p:sp>
                <p:nvSpPr>
                  <p:cNvPr id="629" name="矩形 628">
                    <a:extLst>
                      <a:ext uri="{FF2B5EF4-FFF2-40B4-BE49-F238E27FC236}">
                        <a16:creationId xmlns:a16="http://schemas.microsoft.com/office/drawing/2014/main" xmlns="" id="{520F68D2-D59B-4EAD-8F5E-2A4C876EDDFF}"/>
                      </a:ext>
                    </a:extLst>
                  </p:cNvPr>
                  <p:cNvSpPr/>
                  <p:nvPr/>
                </p:nvSpPr>
                <p:spPr>
                  <a:xfrm rot="20387888">
                    <a:off x="4600351" y="5342024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  <p:sp>
                <p:nvSpPr>
                  <p:cNvPr id="630" name="矩形 629">
                    <a:extLst>
                      <a:ext uri="{FF2B5EF4-FFF2-40B4-BE49-F238E27FC236}">
                        <a16:creationId xmlns:a16="http://schemas.microsoft.com/office/drawing/2014/main" xmlns="" id="{1CBEAEC7-E5B0-4574-BE1E-065BE32BEA68}"/>
                      </a:ext>
                    </a:extLst>
                  </p:cNvPr>
                  <p:cNvSpPr/>
                  <p:nvPr/>
                </p:nvSpPr>
                <p:spPr>
                  <a:xfrm>
                    <a:off x="4734346" y="5325917"/>
                    <a:ext cx="51197" cy="4571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/>
                  </a:p>
                </p:txBody>
              </p:sp>
            </p:grpSp>
          </p:grpSp>
          <p:sp>
            <p:nvSpPr>
              <p:cNvPr id="624" name="星形: 五角 623">
                <a:extLst>
                  <a:ext uri="{FF2B5EF4-FFF2-40B4-BE49-F238E27FC236}">
                    <a16:creationId xmlns:a16="http://schemas.microsoft.com/office/drawing/2014/main" xmlns="" id="{FB9C38A7-68C2-4E40-8044-B25C07B8ADDE}"/>
                  </a:ext>
                </a:extLst>
              </p:cNvPr>
              <p:cNvSpPr/>
              <p:nvPr/>
            </p:nvSpPr>
            <p:spPr>
              <a:xfrm>
                <a:off x="5052423" y="5888738"/>
                <a:ext cx="218394" cy="218394"/>
              </a:xfrm>
              <a:prstGeom prst="star5">
                <a:avLst/>
              </a:prstGeom>
              <a:solidFill>
                <a:srgbClr val="8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 useBgFill="1"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xmlns="" id="{2B605378-070B-4E18-883F-913A2917A30C}"/>
                  </a:ext>
                </a:extLst>
              </p:cNvPr>
              <p:cNvSpPr/>
              <p:nvPr/>
            </p:nvSpPr>
            <p:spPr>
              <a:xfrm>
                <a:off x="5155868" y="6243136"/>
                <a:ext cx="194071" cy="218292"/>
              </a:xfrm>
              <a:custGeom>
                <a:avLst/>
                <a:gdLst>
                  <a:gd name="connsiteX0" fmla="*/ 24912 w 228484"/>
                  <a:gd name="connsiteY0" fmla="*/ 37354 h 237885"/>
                  <a:gd name="connsiteX1" fmla="*/ 192790 w 228484"/>
                  <a:gd name="connsiteY1" fmla="*/ 14732 h 237885"/>
                  <a:gd name="connsiteX2" fmla="*/ 214221 w 228484"/>
                  <a:gd name="connsiteY2" fmla="*/ 220710 h 237885"/>
                  <a:gd name="connsiteX3" fmla="*/ 20150 w 228484"/>
                  <a:gd name="connsiteY3" fmla="*/ 204041 h 237885"/>
                  <a:gd name="connsiteX4" fmla="*/ 24912 w 228484"/>
                  <a:gd name="connsiteY4" fmla="*/ 37354 h 237885"/>
                  <a:gd name="connsiteX0" fmla="*/ 24912 w 222787"/>
                  <a:gd name="connsiteY0" fmla="*/ 37354 h 237885"/>
                  <a:gd name="connsiteX1" fmla="*/ 192790 w 222787"/>
                  <a:gd name="connsiteY1" fmla="*/ 14732 h 237885"/>
                  <a:gd name="connsiteX2" fmla="*/ 214221 w 222787"/>
                  <a:gd name="connsiteY2" fmla="*/ 220710 h 237885"/>
                  <a:gd name="connsiteX3" fmla="*/ 20150 w 222787"/>
                  <a:gd name="connsiteY3" fmla="*/ 204041 h 237885"/>
                  <a:gd name="connsiteX4" fmla="*/ 24912 w 222787"/>
                  <a:gd name="connsiteY4" fmla="*/ 37354 h 237885"/>
                  <a:gd name="connsiteX0" fmla="*/ 24912 w 214221"/>
                  <a:gd name="connsiteY0" fmla="*/ 37354 h 237885"/>
                  <a:gd name="connsiteX1" fmla="*/ 192790 w 214221"/>
                  <a:gd name="connsiteY1" fmla="*/ 14732 h 237885"/>
                  <a:gd name="connsiteX2" fmla="*/ 214221 w 214221"/>
                  <a:gd name="connsiteY2" fmla="*/ 220710 h 237885"/>
                  <a:gd name="connsiteX3" fmla="*/ 20150 w 214221"/>
                  <a:gd name="connsiteY3" fmla="*/ 204041 h 237885"/>
                  <a:gd name="connsiteX4" fmla="*/ 24912 w 214221"/>
                  <a:gd name="connsiteY4" fmla="*/ 37354 h 237885"/>
                  <a:gd name="connsiteX0" fmla="*/ 24912 w 214221"/>
                  <a:gd name="connsiteY0" fmla="*/ 37354 h 220710"/>
                  <a:gd name="connsiteX1" fmla="*/ 192790 w 214221"/>
                  <a:gd name="connsiteY1" fmla="*/ 14732 h 220710"/>
                  <a:gd name="connsiteX2" fmla="*/ 214221 w 214221"/>
                  <a:gd name="connsiteY2" fmla="*/ 220710 h 220710"/>
                  <a:gd name="connsiteX3" fmla="*/ 20150 w 214221"/>
                  <a:gd name="connsiteY3" fmla="*/ 204041 h 220710"/>
                  <a:gd name="connsiteX4" fmla="*/ 24912 w 214221"/>
                  <a:gd name="connsiteY4" fmla="*/ 37354 h 220710"/>
                  <a:gd name="connsiteX0" fmla="*/ 24912 w 214221"/>
                  <a:gd name="connsiteY0" fmla="*/ 37354 h 220710"/>
                  <a:gd name="connsiteX1" fmla="*/ 192790 w 214221"/>
                  <a:gd name="connsiteY1" fmla="*/ 14732 h 220710"/>
                  <a:gd name="connsiteX2" fmla="*/ 214221 w 214221"/>
                  <a:gd name="connsiteY2" fmla="*/ 220710 h 220710"/>
                  <a:gd name="connsiteX3" fmla="*/ 20150 w 214221"/>
                  <a:gd name="connsiteY3" fmla="*/ 204041 h 220710"/>
                  <a:gd name="connsiteX4" fmla="*/ 24912 w 214221"/>
                  <a:gd name="connsiteY4" fmla="*/ 37354 h 220710"/>
                  <a:gd name="connsiteX0" fmla="*/ 24912 w 201124"/>
                  <a:gd name="connsiteY0" fmla="*/ 37354 h 220710"/>
                  <a:gd name="connsiteX1" fmla="*/ 192790 w 201124"/>
                  <a:gd name="connsiteY1" fmla="*/ 14732 h 220710"/>
                  <a:gd name="connsiteX2" fmla="*/ 201124 w 201124"/>
                  <a:gd name="connsiteY2" fmla="*/ 220710 h 220710"/>
                  <a:gd name="connsiteX3" fmla="*/ 20150 w 201124"/>
                  <a:gd name="connsiteY3" fmla="*/ 204041 h 220710"/>
                  <a:gd name="connsiteX4" fmla="*/ 24912 w 201124"/>
                  <a:gd name="connsiteY4" fmla="*/ 37354 h 220710"/>
                  <a:gd name="connsiteX0" fmla="*/ 11896 w 188108"/>
                  <a:gd name="connsiteY0" fmla="*/ 37354 h 220710"/>
                  <a:gd name="connsiteX1" fmla="*/ 179774 w 188108"/>
                  <a:gd name="connsiteY1" fmla="*/ 14732 h 220710"/>
                  <a:gd name="connsiteX2" fmla="*/ 188108 w 188108"/>
                  <a:gd name="connsiteY2" fmla="*/ 220710 h 220710"/>
                  <a:gd name="connsiteX3" fmla="*/ 7134 w 188108"/>
                  <a:gd name="connsiteY3" fmla="*/ 204041 h 220710"/>
                  <a:gd name="connsiteX4" fmla="*/ 11896 w 188108"/>
                  <a:gd name="connsiteY4" fmla="*/ 37354 h 220710"/>
                  <a:gd name="connsiteX0" fmla="*/ 4762 w 180974"/>
                  <a:gd name="connsiteY0" fmla="*/ 37354 h 220710"/>
                  <a:gd name="connsiteX1" fmla="*/ 172640 w 180974"/>
                  <a:gd name="connsiteY1" fmla="*/ 14732 h 220710"/>
                  <a:gd name="connsiteX2" fmla="*/ 180974 w 180974"/>
                  <a:gd name="connsiteY2" fmla="*/ 220710 h 220710"/>
                  <a:gd name="connsiteX3" fmla="*/ 0 w 180974"/>
                  <a:gd name="connsiteY3" fmla="*/ 204041 h 220710"/>
                  <a:gd name="connsiteX4" fmla="*/ 4762 w 180974"/>
                  <a:gd name="connsiteY4" fmla="*/ 37354 h 220710"/>
                  <a:gd name="connsiteX0" fmla="*/ 4762 w 180974"/>
                  <a:gd name="connsiteY0" fmla="*/ 40720 h 224076"/>
                  <a:gd name="connsiteX1" fmla="*/ 172640 w 180974"/>
                  <a:gd name="connsiteY1" fmla="*/ 18098 h 224076"/>
                  <a:gd name="connsiteX2" fmla="*/ 180974 w 180974"/>
                  <a:gd name="connsiteY2" fmla="*/ 224076 h 224076"/>
                  <a:gd name="connsiteX3" fmla="*/ 0 w 180974"/>
                  <a:gd name="connsiteY3" fmla="*/ 207407 h 224076"/>
                  <a:gd name="connsiteX4" fmla="*/ 4762 w 180974"/>
                  <a:gd name="connsiteY4" fmla="*/ 40720 h 224076"/>
                  <a:gd name="connsiteX0" fmla="*/ 4762 w 180974"/>
                  <a:gd name="connsiteY0" fmla="*/ 39192 h 224929"/>
                  <a:gd name="connsiteX1" fmla="*/ 172640 w 180974"/>
                  <a:gd name="connsiteY1" fmla="*/ 18951 h 224929"/>
                  <a:gd name="connsiteX2" fmla="*/ 180974 w 180974"/>
                  <a:gd name="connsiteY2" fmla="*/ 224929 h 224929"/>
                  <a:gd name="connsiteX3" fmla="*/ 0 w 180974"/>
                  <a:gd name="connsiteY3" fmla="*/ 208260 h 224929"/>
                  <a:gd name="connsiteX4" fmla="*/ 4762 w 180974"/>
                  <a:gd name="connsiteY4" fmla="*/ 39192 h 224929"/>
                  <a:gd name="connsiteX0" fmla="*/ 4762 w 180974"/>
                  <a:gd name="connsiteY0" fmla="*/ 34936 h 220673"/>
                  <a:gd name="connsiteX1" fmla="*/ 172640 w 180974"/>
                  <a:gd name="connsiteY1" fmla="*/ 21839 h 220673"/>
                  <a:gd name="connsiteX2" fmla="*/ 180974 w 180974"/>
                  <a:gd name="connsiteY2" fmla="*/ 220673 h 220673"/>
                  <a:gd name="connsiteX3" fmla="*/ 0 w 180974"/>
                  <a:gd name="connsiteY3" fmla="*/ 204004 h 220673"/>
                  <a:gd name="connsiteX4" fmla="*/ 4762 w 180974"/>
                  <a:gd name="connsiteY4" fmla="*/ 34936 h 220673"/>
                  <a:gd name="connsiteX0" fmla="*/ 4762 w 180974"/>
                  <a:gd name="connsiteY0" fmla="*/ 34936 h 220673"/>
                  <a:gd name="connsiteX1" fmla="*/ 172640 w 180974"/>
                  <a:gd name="connsiteY1" fmla="*/ 21839 h 220673"/>
                  <a:gd name="connsiteX2" fmla="*/ 180974 w 180974"/>
                  <a:gd name="connsiteY2" fmla="*/ 220673 h 220673"/>
                  <a:gd name="connsiteX3" fmla="*/ 0 w 180974"/>
                  <a:gd name="connsiteY3" fmla="*/ 204004 h 220673"/>
                  <a:gd name="connsiteX4" fmla="*/ 4762 w 180974"/>
                  <a:gd name="connsiteY4" fmla="*/ 34936 h 220673"/>
                  <a:gd name="connsiteX0" fmla="*/ 4762 w 194071"/>
                  <a:gd name="connsiteY0" fmla="*/ 34936 h 218292"/>
                  <a:gd name="connsiteX1" fmla="*/ 172640 w 194071"/>
                  <a:gd name="connsiteY1" fmla="*/ 21839 h 218292"/>
                  <a:gd name="connsiteX2" fmla="*/ 194071 w 194071"/>
                  <a:gd name="connsiteY2" fmla="*/ 218292 h 218292"/>
                  <a:gd name="connsiteX3" fmla="*/ 0 w 194071"/>
                  <a:gd name="connsiteY3" fmla="*/ 204004 h 218292"/>
                  <a:gd name="connsiteX4" fmla="*/ 4762 w 194071"/>
                  <a:gd name="connsiteY4" fmla="*/ 34936 h 21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071" h="218292">
                    <a:moveTo>
                      <a:pt x="4762" y="34936"/>
                    </a:moveTo>
                    <a:cubicBezTo>
                      <a:pt x="51395" y="-9713"/>
                      <a:pt x="141089" y="-8720"/>
                      <a:pt x="172640" y="21839"/>
                    </a:cubicBezTo>
                    <a:cubicBezTo>
                      <a:pt x="177998" y="96451"/>
                      <a:pt x="188316" y="131972"/>
                      <a:pt x="194071" y="218292"/>
                    </a:cubicBezTo>
                    <a:cubicBezTo>
                      <a:pt x="133151" y="159357"/>
                      <a:pt x="28377" y="206783"/>
                      <a:pt x="0" y="204004"/>
                    </a:cubicBezTo>
                    <a:cubicBezTo>
                      <a:pt x="9723" y="126216"/>
                      <a:pt x="6945" y="89109"/>
                      <a:pt x="4762" y="34936"/>
                    </a:cubicBezTo>
                    <a:close/>
                  </a:path>
                </a:pathLst>
              </a:custGeom>
              <a:ln>
                <a:solidFill>
                  <a:srgbClr val="8E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 useBgFill="1"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xmlns="" id="{0CC7CBF2-2721-426D-BAA0-E032192F2FF5}"/>
                  </a:ext>
                </a:extLst>
              </p:cNvPr>
              <p:cNvSpPr/>
              <p:nvPr/>
            </p:nvSpPr>
            <p:spPr>
              <a:xfrm flipH="1">
                <a:off x="4974030" y="6243136"/>
                <a:ext cx="194071" cy="218292"/>
              </a:xfrm>
              <a:custGeom>
                <a:avLst/>
                <a:gdLst>
                  <a:gd name="connsiteX0" fmla="*/ 24912 w 228484"/>
                  <a:gd name="connsiteY0" fmla="*/ 37354 h 237885"/>
                  <a:gd name="connsiteX1" fmla="*/ 192790 w 228484"/>
                  <a:gd name="connsiteY1" fmla="*/ 14732 h 237885"/>
                  <a:gd name="connsiteX2" fmla="*/ 214221 w 228484"/>
                  <a:gd name="connsiteY2" fmla="*/ 220710 h 237885"/>
                  <a:gd name="connsiteX3" fmla="*/ 20150 w 228484"/>
                  <a:gd name="connsiteY3" fmla="*/ 204041 h 237885"/>
                  <a:gd name="connsiteX4" fmla="*/ 24912 w 228484"/>
                  <a:gd name="connsiteY4" fmla="*/ 37354 h 237885"/>
                  <a:gd name="connsiteX0" fmla="*/ 24912 w 222787"/>
                  <a:gd name="connsiteY0" fmla="*/ 37354 h 237885"/>
                  <a:gd name="connsiteX1" fmla="*/ 192790 w 222787"/>
                  <a:gd name="connsiteY1" fmla="*/ 14732 h 237885"/>
                  <a:gd name="connsiteX2" fmla="*/ 214221 w 222787"/>
                  <a:gd name="connsiteY2" fmla="*/ 220710 h 237885"/>
                  <a:gd name="connsiteX3" fmla="*/ 20150 w 222787"/>
                  <a:gd name="connsiteY3" fmla="*/ 204041 h 237885"/>
                  <a:gd name="connsiteX4" fmla="*/ 24912 w 222787"/>
                  <a:gd name="connsiteY4" fmla="*/ 37354 h 237885"/>
                  <a:gd name="connsiteX0" fmla="*/ 24912 w 214221"/>
                  <a:gd name="connsiteY0" fmla="*/ 37354 h 237885"/>
                  <a:gd name="connsiteX1" fmla="*/ 192790 w 214221"/>
                  <a:gd name="connsiteY1" fmla="*/ 14732 h 237885"/>
                  <a:gd name="connsiteX2" fmla="*/ 214221 w 214221"/>
                  <a:gd name="connsiteY2" fmla="*/ 220710 h 237885"/>
                  <a:gd name="connsiteX3" fmla="*/ 20150 w 214221"/>
                  <a:gd name="connsiteY3" fmla="*/ 204041 h 237885"/>
                  <a:gd name="connsiteX4" fmla="*/ 24912 w 214221"/>
                  <a:gd name="connsiteY4" fmla="*/ 37354 h 237885"/>
                  <a:gd name="connsiteX0" fmla="*/ 24912 w 214221"/>
                  <a:gd name="connsiteY0" fmla="*/ 37354 h 220710"/>
                  <a:gd name="connsiteX1" fmla="*/ 192790 w 214221"/>
                  <a:gd name="connsiteY1" fmla="*/ 14732 h 220710"/>
                  <a:gd name="connsiteX2" fmla="*/ 214221 w 214221"/>
                  <a:gd name="connsiteY2" fmla="*/ 220710 h 220710"/>
                  <a:gd name="connsiteX3" fmla="*/ 20150 w 214221"/>
                  <a:gd name="connsiteY3" fmla="*/ 204041 h 220710"/>
                  <a:gd name="connsiteX4" fmla="*/ 24912 w 214221"/>
                  <a:gd name="connsiteY4" fmla="*/ 37354 h 220710"/>
                  <a:gd name="connsiteX0" fmla="*/ 24912 w 214221"/>
                  <a:gd name="connsiteY0" fmla="*/ 37354 h 220710"/>
                  <a:gd name="connsiteX1" fmla="*/ 192790 w 214221"/>
                  <a:gd name="connsiteY1" fmla="*/ 14732 h 220710"/>
                  <a:gd name="connsiteX2" fmla="*/ 214221 w 214221"/>
                  <a:gd name="connsiteY2" fmla="*/ 220710 h 220710"/>
                  <a:gd name="connsiteX3" fmla="*/ 20150 w 214221"/>
                  <a:gd name="connsiteY3" fmla="*/ 204041 h 220710"/>
                  <a:gd name="connsiteX4" fmla="*/ 24912 w 214221"/>
                  <a:gd name="connsiteY4" fmla="*/ 37354 h 220710"/>
                  <a:gd name="connsiteX0" fmla="*/ 24912 w 201124"/>
                  <a:gd name="connsiteY0" fmla="*/ 37354 h 220710"/>
                  <a:gd name="connsiteX1" fmla="*/ 192790 w 201124"/>
                  <a:gd name="connsiteY1" fmla="*/ 14732 h 220710"/>
                  <a:gd name="connsiteX2" fmla="*/ 201124 w 201124"/>
                  <a:gd name="connsiteY2" fmla="*/ 220710 h 220710"/>
                  <a:gd name="connsiteX3" fmla="*/ 20150 w 201124"/>
                  <a:gd name="connsiteY3" fmla="*/ 204041 h 220710"/>
                  <a:gd name="connsiteX4" fmla="*/ 24912 w 201124"/>
                  <a:gd name="connsiteY4" fmla="*/ 37354 h 220710"/>
                  <a:gd name="connsiteX0" fmla="*/ 11896 w 188108"/>
                  <a:gd name="connsiteY0" fmla="*/ 37354 h 220710"/>
                  <a:gd name="connsiteX1" fmla="*/ 179774 w 188108"/>
                  <a:gd name="connsiteY1" fmla="*/ 14732 h 220710"/>
                  <a:gd name="connsiteX2" fmla="*/ 188108 w 188108"/>
                  <a:gd name="connsiteY2" fmla="*/ 220710 h 220710"/>
                  <a:gd name="connsiteX3" fmla="*/ 7134 w 188108"/>
                  <a:gd name="connsiteY3" fmla="*/ 204041 h 220710"/>
                  <a:gd name="connsiteX4" fmla="*/ 11896 w 188108"/>
                  <a:gd name="connsiteY4" fmla="*/ 37354 h 220710"/>
                  <a:gd name="connsiteX0" fmla="*/ 4762 w 180974"/>
                  <a:gd name="connsiteY0" fmla="*/ 37354 h 220710"/>
                  <a:gd name="connsiteX1" fmla="*/ 172640 w 180974"/>
                  <a:gd name="connsiteY1" fmla="*/ 14732 h 220710"/>
                  <a:gd name="connsiteX2" fmla="*/ 180974 w 180974"/>
                  <a:gd name="connsiteY2" fmla="*/ 220710 h 220710"/>
                  <a:gd name="connsiteX3" fmla="*/ 0 w 180974"/>
                  <a:gd name="connsiteY3" fmla="*/ 204041 h 220710"/>
                  <a:gd name="connsiteX4" fmla="*/ 4762 w 180974"/>
                  <a:gd name="connsiteY4" fmla="*/ 37354 h 220710"/>
                  <a:gd name="connsiteX0" fmla="*/ 4762 w 180974"/>
                  <a:gd name="connsiteY0" fmla="*/ 40720 h 224076"/>
                  <a:gd name="connsiteX1" fmla="*/ 172640 w 180974"/>
                  <a:gd name="connsiteY1" fmla="*/ 18098 h 224076"/>
                  <a:gd name="connsiteX2" fmla="*/ 180974 w 180974"/>
                  <a:gd name="connsiteY2" fmla="*/ 224076 h 224076"/>
                  <a:gd name="connsiteX3" fmla="*/ 0 w 180974"/>
                  <a:gd name="connsiteY3" fmla="*/ 207407 h 224076"/>
                  <a:gd name="connsiteX4" fmla="*/ 4762 w 180974"/>
                  <a:gd name="connsiteY4" fmla="*/ 40720 h 224076"/>
                  <a:gd name="connsiteX0" fmla="*/ 4762 w 180974"/>
                  <a:gd name="connsiteY0" fmla="*/ 39192 h 224929"/>
                  <a:gd name="connsiteX1" fmla="*/ 172640 w 180974"/>
                  <a:gd name="connsiteY1" fmla="*/ 18951 h 224929"/>
                  <a:gd name="connsiteX2" fmla="*/ 180974 w 180974"/>
                  <a:gd name="connsiteY2" fmla="*/ 224929 h 224929"/>
                  <a:gd name="connsiteX3" fmla="*/ 0 w 180974"/>
                  <a:gd name="connsiteY3" fmla="*/ 208260 h 224929"/>
                  <a:gd name="connsiteX4" fmla="*/ 4762 w 180974"/>
                  <a:gd name="connsiteY4" fmla="*/ 39192 h 224929"/>
                  <a:gd name="connsiteX0" fmla="*/ 4762 w 180974"/>
                  <a:gd name="connsiteY0" fmla="*/ 34936 h 220673"/>
                  <a:gd name="connsiteX1" fmla="*/ 172640 w 180974"/>
                  <a:gd name="connsiteY1" fmla="*/ 21839 h 220673"/>
                  <a:gd name="connsiteX2" fmla="*/ 180974 w 180974"/>
                  <a:gd name="connsiteY2" fmla="*/ 220673 h 220673"/>
                  <a:gd name="connsiteX3" fmla="*/ 0 w 180974"/>
                  <a:gd name="connsiteY3" fmla="*/ 204004 h 220673"/>
                  <a:gd name="connsiteX4" fmla="*/ 4762 w 180974"/>
                  <a:gd name="connsiteY4" fmla="*/ 34936 h 220673"/>
                  <a:gd name="connsiteX0" fmla="*/ 4762 w 180974"/>
                  <a:gd name="connsiteY0" fmla="*/ 34936 h 220673"/>
                  <a:gd name="connsiteX1" fmla="*/ 172640 w 180974"/>
                  <a:gd name="connsiteY1" fmla="*/ 21839 h 220673"/>
                  <a:gd name="connsiteX2" fmla="*/ 180974 w 180974"/>
                  <a:gd name="connsiteY2" fmla="*/ 220673 h 220673"/>
                  <a:gd name="connsiteX3" fmla="*/ 0 w 180974"/>
                  <a:gd name="connsiteY3" fmla="*/ 204004 h 220673"/>
                  <a:gd name="connsiteX4" fmla="*/ 4762 w 180974"/>
                  <a:gd name="connsiteY4" fmla="*/ 34936 h 220673"/>
                  <a:gd name="connsiteX0" fmla="*/ 4762 w 194071"/>
                  <a:gd name="connsiteY0" fmla="*/ 34936 h 218292"/>
                  <a:gd name="connsiteX1" fmla="*/ 172640 w 194071"/>
                  <a:gd name="connsiteY1" fmla="*/ 21839 h 218292"/>
                  <a:gd name="connsiteX2" fmla="*/ 194071 w 194071"/>
                  <a:gd name="connsiteY2" fmla="*/ 218292 h 218292"/>
                  <a:gd name="connsiteX3" fmla="*/ 0 w 194071"/>
                  <a:gd name="connsiteY3" fmla="*/ 204004 h 218292"/>
                  <a:gd name="connsiteX4" fmla="*/ 4762 w 194071"/>
                  <a:gd name="connsiteY4" fmla="*/ 34936 h 21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071" h="218292">
                    <a:moveTo>
                      <a:pt x="4762" y="34936"/>
                    </a:moveTo>
                    <a:cubicBezTo>
                      <a:pt x="51395" y="-9713"/>
                      <a:pt x="141089" y="-8720"/>
                      <a:pt x="172640" y="21839"/>
                    </a:cubicBezTo>
                    <a:cubicBezTo>
                      <a:pt x="177998" y="96451"/>
                      <a:pt x="188316" y="131972"/>
                      <a:pt x="194071" y="218292"/>
                    </a:cubicBezTo>
                    <a:cubicBezTo>
                      <a:pt x="133151" y="159357"/>
                      <a:pt x="28377" y="206783"/>
                      <a:pt x="0" y="204004"/>
                    </a:cubicBezTo>
                    <a:cubicBezTo>
                      <a:pt x="9723" y="126216"/>
                      <a:pt x="6945" y="89109"/>
                      <a:pt x="4762" y="34936"/>
                    </a:cubicBezTo>
                    <a:close/>
                  </a:path>
                </a:pathLst>
              </a:custGeom>
              <a:ln>
                <a:solidFill>
                  <a:srgbClr val="8E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xmlns="" id="{132E8E44-CFD4-4D2F-8666-F3ECD7C4C1FC}"/>
                </a:ext>
              </a:extLst>
            </p:cNvPr>
            <p:cNvSpPr txBox="1"/>
            <p:nvPr/>
          </p:nvSpPr>
          <p:spPr>
            <a:xfrm>
              <a:off x="5574102" y="5799635"/>
              <a:ext cx="14302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spc="3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机械工业出版社</a:t>
              </a:r>
            </a:p>
          </p:txBody>
        </p:sp>
        <p:cxnSp>
          <p:nvCxnSpPr>
            <p:cNvPr id="619" name="直接连接符 618">
              <a:extLst>
                <a:ext uri="{FF2B5EF4-FFF2-40B4-BE49-F238E27FC236}">
                  <a16:creationId xmlns:a16="http://schemas.microsoft.com/office/drawing/2014/main" xmlns="" id="{6822C47E-F8DF-4DB1-9166-9DEF82814AAD}"/>
                </a:ext>
              </a:extLst>
            </p:cNvPr>
            <p:cNvCxnSpPr>
              <a:cxnSpLocks/>
            </p:cNvCxnSpPr>
            <p:nvPr/>
          </p:nvCxnSpPr>
          <p:spPr>
            <a:xfrm>
              <a:off x="5627688" y="6057048"/>
              <a:ext cx="1287888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0" name="文本框 619">
              <a:extLst>
                <a:ext uri="{FF2B5EF4-FFF2-40B4-BE49-F238E27FC236}">
                  <a16:creationId xmlns:a16="http://schemas.microsoft.com/office/drawing/2014/main" xmlns="" id="{B7BFA091-7972-469B-92E7-1BE06A53315C}"/>
                </a:ext>
              </a:extLst>
            </p:cNvPr>
            <p:cNvSpPr txBox="1"/>
            <p:nvPr/>
          </p:nvSpPr>
          <p:spPr>
            <a:xfrm>
              <a:off x="5566638" y="6052833"/>
              <a:ext cx="143180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China Machine Press</a:t>
              </a:r>
              <a:endParaRPr lang="zh-CN" altLang="en-US" sz="1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45" name="组合 644">
            <a:extLst>
              <a:ext uri="{FF2B5EF4-FFF2-40B4-BE49-F238E27FC236}">
                <a16:creationId xmlns:a16="http://schemas.microsoft.com/office/drawing/2014/main" xmlns="" id="{BD0CB81D-02EF-41F5-A7DD-2B99DD4384F6}"/>
              </a:ext>
            </a:extLst>
          </p:cNvPr>
          <p:cNvGrpSpPr/>
          <p:nvPr/>
        </p:nvGrpSpPr>
        <p:grpSpPr>
          <a:xfrm rot="20089077">
            <a:off x="-1399832" y="6084432"/>
            <a:ext cx="2276475" cy="571502"/>
            <a:chOff x="3784601" y="5870574"/>
            <a:chExt cx="2276475" cy="571502"/>
          </a:xfrm>
        </p:grpSpPr>
        <p:sp>
          <p:nvSpPr>
            <p:cNvPr id="646" name="任意多边形: 形状 645">
              <a:extLst>
                <a:ext uri="{FF2B5EF4-FFF2-40B4-BE49-F238E27FC236}">
                  <a16:creationId xmlns:a16="http://schemas.microsoft.com/office/drawing/2014/main" xmlns="" id="{5525D36B-6D37-4DDD-ABCA-CAD793232811}"/>
                </a:ext>
              </a:extLst>
            </p:cNvPr>
            <p:cNvSpPr/>
            <p:nvPr/>
          </p:nvSpPr>
          <p:spPr>
            <a:xfrm>
              <a:off x="3829050" y="5881689"/>
              <a:ext cx="2232026" cy="560387"/>
            </a:xfrm>
            <a:custGeom>
              <a:avLst/>
              <a:gdLst>
                <a:gd name="connsiteX0" fmla="*/ 195 w 2227504"/>
                <a:gd name="connsiteY0" fmla="*/ 333375 h 557306"/>
                <a:gd name="connsiteX1" fmla="*/ 462158 w 2227504"/>
                <a:gd name="connsiteY1" fmla="*/ 219075 h 557306"/>
                <a:gd name="connsiteX2" fmla="*/ 571695 w 2227504"/>
                <a:gd name="connsiteY2" fmla="*/ 361950 h 557306"/>
                <a:gd name="connsiteX3" fmla="*/ 1128908 w 2227504"/>
                <a:gd name="connsiteY3" fmla="*/ 166687 h 557306"/>
                <a:gd name="connsiteX4" fmla="*/ 1238445 w 2227504"/>
                <a:gd name="connsiteY4" fmla="*/ 352425 h 557306"/>
                <a:gd name="connsiteX5" fmla="*/ 1948058 w 2227504"/>
                <a:gd name="connsiteY5" fmla="*/ 161925 h 557306"/>
                <a:gd name="connsiteX6" fmla="*/ 1800420 w 2227504"/>
                <a:gd name="connsiteY6" fmla="*/ 0 h 557306"/>
                <a:gd name="connsiteX7" fmla="*/ 2224283 w 2227504"/>
                <a:gd name="connsiteY7" fmla="*/ 161925 h 557306"/>
                <a:gd name="connsiteX8" fmla="*/ 1995683 w 2227504"/>
                <a:gd name="connsiteY8" fmla="*/ 466725 h 557306"/>
                <a:gd name="connsiteX9" fmla="*/ 2000445 w 2227504"/>
                <a:gd name="connsiteY9" fmla="*/ 276225 h 557306"/>
                <a:gd name="connsiteX10" fmla="*/ 1171770 w 2227504"/>
                <a:gd name="connsiteY10" fmla="*/ 557212 h 557306"/>
                <a:gd name="connsiteX11" fmla="*/ 1033658 w 2227504"/>
                <a:gd name="connsiteY11" fmla="*/ 309562 h 557306"/>
                <a:gd name="connsiteX12" fmla="*/ 466920 w 2227504"/>
                <a:gd name="connsiteY12" fmla="*/ 481012 h 557306"/>
                <a:gd name="connsiteX13" fmla="*/ 405008 w 2227504"/>
                <a:gd name="connsiteY13" fmla="*/ 328612 h 557306"/>
                <a:gd name="connsiteX14" fmla="*/ 195 w 2227504"/>
                <a:gd name="connsiteY14" fmla="*/ 333375 h 557306"/>
                <a:gd name="connsiteX0" fmla="*/ 192 w 2240201"/>
                <a:gd name="connsiteY0" fmla="*/ 361950 h 557306"/>
                <a:gd name="connsiteX1" fmla="*/ 474855 w 2240201"/>
                <a:gd name="connsiteY1" fmla="*/ 219075 h 557306"/>
                <a:gd name="connsiteX2" fmla="*/ 584392 w 2240201"/>
                <a:gd name="connsiteY2" fmla="*/ 361950 h 557306"/>
                <a:gd name="connsiteX3" fmla="*/ 1141605 w 2240201"/>
                <a:gd name="connsiteY3" fmla="*/ 166687 h 557306"/>
                <a:gd name="connsiteX4" fmla="*/ 1251142 w 2240201"/>
                <a:gd name="connsiteY4" fmla="*/ 352425 h 557306"/>
                <a:gd name="connsiteX5" fmla="*/ 1960755 w 2240201"/>
                <a:gd name="connsiteY5" fmla="*/ 161925 h 557306"/>
                <a:gd name="connsiteX6" fmla="*/ 1813117 w 2240201"/>
                <a:gd name="connsiteY6" fmla="*/ 0 h 557306"/>
                <a:gd name="connsiteX7" fmla="*/ 2236980 w 2240201"/>
                <a:gd name="connsiteY7" fmla="*/ 161925 h 557306"/>
                <a:gd name="connsiteX8" fmla="*/ 2008380 w 2240201"/>
                <a:gd name="connsiteY8" fmla="*/ 466725 h 557306"/>
                <a:gd name="connsiteX9" fmla="*/ 2013142 w 2240201"/>
                <a:gd name="connsiteY9" fmla="*/ 276225 h 557306"/>
                <a:gd name="connsiteX10" fmla="*/ 1184467 w 2240201"/>
                <a:gd name="connsiteY10" fmla="*/ 557212 h 557306"/>
                <a:gd name="connsiteX11" fmla="*/ 1046355 w 2240201"/>
                <a:gd name="connsiteY11" fmla="*/ 309562 h 557306"/>
                <a:gd name="connsiteX12" fmla="*/ 479617 w 2240201"/>
                <a:gd name="connsiteY12" fmla="*/ 481012 h 557306"/>
                <a:gd name="connsiteX13" fmla="*/ 417705 w 2240201"/>
                <a:gd name="connsiteY13" fmla="*/ 328612 h 557306"/>
                <a:gd name="connsiteX14" fmla="*/ 192 w 2240201"/>
                <a:gd name="connsiteY14" fmla="*/ 361950 h 557306"/>
                <a:gd name="connsiteX0" fmla="*/ 324 w 2240333"/>
                <a:gd name="connsiteY0" fmla="*/ 361950 h 557306"/>
                <a:gd name="connsiteX1" fmla="*/ 474987 w 2240333"/>
                <a:gd name="connsiteY1" fmla="*/ 219075 h 557306"/>
                <a:gd name="connsiteX2" fmla="*/ 584524 w 2240333"/>
                <a:gd name="connsiteY2" fmla="*/ 361950 h 557306"/>
                <a:gd name="connsiteX3" fmla="*/ 1141737 w 2240333"/>
                <a:gd name="connsiteY3" fmla="*/ 166687 h 557306"/>
                <a:gd name="connsiteX4" fmla="*/ 1251274 w 2240333"/>
                <a:gd name="connsiteY4" fmla="*/ 352425 h 557306"/>
                <a:gd name="connsiteX5" fmla="*/ 1960887 w 2240333"/>
                <a:gd name="connsiteY5" fmla="*/ 161925 h 557306"/>
                <a:gd name="connsiteX6" fmla="*/ 1813249 w 2240333"/>
                <a:gd name="connsiteY6" fmla="*/ 0 h 557306"/>
                <a:gd name="connsiteX7" fmla="*/ 2237112 w 2240333"/>
                <a:gd name="connsiteY7" fmla="*/ 161925 h 557306"/>
                <a:gd name="connsiteX8" fmla="*/ 2008512 w 2240333"/>
                <a:gd name="connsiteY8" fmla="*/ 466725 h 557306"/>
                <a:gd name="connsiteX9" fmla="*/ 2013274 w 2240333"/>
                <a:gd name="connsiteY9" fmla="*/ 276225 h 557306"/>
                <a:gd name="connsiteX10" fmla="*/ 1184599 w 2240333"/>
                <a:gd name="connsiteY10" fmla="*/ 557212 h 557306"/>
                <a:gd name="connsiteX11" fmla="*/ 1046487 w 2240333"/>
                <a:gd name="connsiteY11" fmla="*/ 309562 h 557306"/>
                <a:gd name="connsiteX12" fmla="*/ 479749 w 2240333"/>
                <a:gd name="connsiteY12" fmla="*/ 481012 h 557306"/>
                <a:gd name="connsiteX13" fmla="*/ 401962 w 2240333"/>
                <a:gd name="connsiteY13" fmla="*/ 328612 h 557306"/>
                <a:gd name="connsiteX14" fmla="*/ 324 w 2240333"/>
                <a:gd name="connsiteY14" fmla="*/ 361950 h 557306"/>
                <a:gd name="connsiteX0" fmla="*/ 324 w 2240333"/>
                <a:gd name="connsiteY0" fmla="*/ 361950 h 557306"/>
                <a:gd name="connsiteX1" fmla="*/ 474987 w 2240333"/>
                <a:gd name="connsiteY1" fmla="*/ 219075 h 557306"/>
                <a:gd name="connsiteX2" fmla="*/ 584524 w 2240333"/>
                <a:gd name="connsiteY2" fmla="*/ 361950 h 557306"/>
                <a:gd name="connsiteX3" fmla="*/ 1141737 w 2240333"/>
                <a:gd name="connsiteY3" fmla="*/ 166687 h 557306"/>
                <a:gd name="connsiteX4" fmla="*/ 1251274 w 2240333"/>
                <a:gd name="connsiteY4" fmla="*/ 352425 h 557306"/>
                <a:gd name="connsiteX5" fmla="*/ 1960887 w 2240333"/>
                <a:gd name="connsiteY5" fmla="*/ 161925 h 557306"/>
                <a:gd name="connsiteX6" fmla="*/ 1813249 w 2240333"/>
                <a:gd name="connsiteY6" fmla="*/ 0 h 557306"/>
                <a:gd name="connsiteX7" fmla="*/ 2237112 w 2240333"/>
                <a:gd name="connsiteY7" fmla="*/ 161925 h 557306"/>
                <a:gd name="connsiteX8" fmla="*/ 2008512 w 2240333"/>
                <a:gd name="connsiteY8" fmla="*/ 466725 h 557306"/>
                <a:gd name="connsiteX9" fmla="*/ 2013274 w 2240333"/>
                <a:gd name="connsiteY9" fmla="*/ 276225 h 557306"/>
                <a:gd name="connsiteX10" fmla="*/ 1184599 w 2240333"/>
                <a:gd name="connsiteY10" fmla="*/ 557212 h 557306"/>
                <a:gd name="connsiteX11" fmla="*/ 1046487 w 2240333"/>
                <a:gd name="connsiteY11" fmla="*/ 309562 h 557306"/>
                <a:gd name="connsiteX12" fmla="*/ 479749 w 2240333"/>
                <a:gd name="connsiteY12" fmla="*/ 481012 h 557306"/>
                <a:gd name="connsiteX13" fmla="*/ 401962 w 2240333"/>
                <a:gd name="connsiteY13" fmla="*/ 328612 h 557306"/>
                <a:gd name="connsiteX14" fmla="*/ 324 w 2240333"/>
                <a:gd name="connsiteY14" fmla="*/ 361950 h 557306"/>
                <a:gd name="connsiteX0" fmla="*/ 324 w 2240333"/>
                <a:gd name="connsiteY0" fmla="*/ 361950 h 557307"/>
                <a:gd name="connsiteX1" fmla="*/ 474987 w 2240333"/>
                <a:gd name="connsiteY1" fmla="*/ 219075 h 557307"/>
                <a:gd name="connsiteX2" fmla="*/ 584524 w 2240333"/>
                <a:gd name="connsiteY2" fmla="*/ 361950 h 557307"/>
                <a:gd name="connsiteX3" fmla="*/ 1141737 w 2240333"/>
                <a:gd name="connsiteY3" fmla="*/ 166687 h 557307"/>
                <a:gd name="connsiteX4" fmla="*/ 1251274 w 2240333"/>
                <a:gd name="connsiteY4" fmla="*/ 352425 h 557307"/>
                <a:gd name="connsiteX5" fmla="*/ 1960887 w 2240333"/>
                <a:gd name="connsiteY5" fmla="*/ 161925 h 557307"/>
                <a:gd name="connsiteX6" fmla="*/ 1813249 w 2240333"/>
                <a:gd name="connsiteY6" fmla="*/ 0 h 557307"/>
                <a:gd name="connsiteX7" fmla="*/ 2237112 w 2240333"/>
                <a:gd name="connsiteY7" fmla="*/ 161925 h 557307"/>
                <a:gd name="connsiteX8" fmla="*/ 2008512 w 2240333"/>
                <a:gd name="connsiteY8" fmla="*/ 466725 h 557307"/>
                <a:gd name="connsiteX9" fmla="*/ 2013274 w 2240333"/>
                <a:gd name="connsiteY9" fmla="*/ 276225 h 557307"/>
                <a:gd name="connsiteX10" fmla="*/ 1184599 w 2240333"/>
                <a:gd name="connsiteY10" fmla="*/ 557212 h 557307"/>
                <a:gd name="connsiteX11" fmla="*/ 1046487 w 2240333"/>
                <a:gd name="connsiteY11" fmla="*/ 309562 h 557307"/>
                <a:gd name="connsiteX12" fmla="*/ 514674 w 2240333"/>
                <a:gd name="connsiteY12" fmla="*/ 468312 h 557307"/>
                <a:gd name="connsiteX13" fmla="*/ 401962 w 2240333"/>
                <a:gd name="connsiteY13" fmla="*/ 328612 h 557307"/>
                <a:gd name="connsiteX14" fmla="*/ 324 w 2240333"/>
                <a:gd name="connsiteY14" fmla="*/ 361950 h 557307"/>
                <a:gd name="connsiteX0" fmla="*/ 324 w 2240333"/>
                <a:gd name="connsiteY0" fmla="*/ 361950 h 557307"/>
                <a:gd name="connsiteX1" fmla="*/ 474987 w 2240333"/>
                <a:gd name="connsiteY1" fmla="*/ 219075 h 557307"/>
                <a:gd name="connsiteX2" fmla="*/ 584524 w 2240333"/>
                <a:gd name="connsiteY2" fmla="*/ 361950 h 557307"/>
                <a:gd name="connsiteX3" fmla="*/ 1141737 w 2240333"/>
                <a:gd name="connsiteY3" fmla="*/ 166687 h 557307"/>
                <a:gd name="connsiteX4" fmla="*/ 1251274 w 2240333"/>
                <a:gd name="connsiteY4" fmla="*/ 352425 h 557307"/>
                <a:gd name="connsiteX5" fmla="*/ 1960887 w 2240333"/>
                <a:gd name="connsiteY5" fmla="*/ 161925 h 557307"/>
                <a:gd name="connsiteX6" fmla="*/ 1813249 w 2240333"/>
                <a:gd name="connsiteY6" fmla="*/ 0 h 557307"/>
                <a:gd name="connsiteX7" fmla="*/ 2237112 w 2240333"/>
                <a:gd name="connsiteY7" fmla="*/ 161925 h 557307"/>
                <a:gd name="connsiteX8" fmla="*/ 2008512 w 2240333"/>
                <a:gd name="connsiteY8" fmla="*/ 466725 h 557307"/>
                <a:gd name="connsiteX9" fmla="*/ 2013274 w 2240333"/>
                <a:gd name="connsiteY9" fmla="*/ 276225 h 557307"/>
                <a:gd name="connsiteX10" fmla="*/ 1184599 w 2240333"/>
                <a:gd name="connsiteY10" fmla="*/ 557212 h 557307"/>
                <a:gd name="connsiteX11" fmla="*/ 1046487 w 2240333"/>
                <a:gd name="connsiteY11" fmla="*/ 309562 h 557307"/>
                <a:gd name="connsiteX12" fmla="*/ 514674 w 2240333"/>
                <a:gd name="connsiteY12" fmla="*/ 468312 h 557307"/>
                <a:gd name="connsiteX13" fmla="*/ 401962 w 2240333"/>
                <a:gd name="connsiteY13" fmla="*/ 328612 h 557307"/>
                <a:gd name="connsiteX14" fmla="*/ 324 w 2240333"/>
                <a:gd name="connsiteY14" fmla="*/ 361950 h 557307"/>
                <a:gd name="connsiteX0" fmla="*/ 536 w 2240545"/>
                <a:gd name="connsiteY0" fmla="*/ 361950 h 557307"/>
                <a:gd name="connsiteX1" fmla="*/ 475199 w 2240545"/>
                <a:gd name="connsiteY1" fmla="*/ 219075 h 557307"/>
                <a:gd name="connsiteX2" fmla="*/ 584736 w 2240545"/>
                <a:gd name="connsiteY2" fmla="*/ 361950 h 557307"/>
                <a:gd name="connsiteX3" fmla="*/ 1141949 w 2240545"/>
                <a:gd name="connsiteY3" fmla="*/ 166687 h 557307"/>
                <a:gd name="connsiteX4" fmla="*/ 1251486 w 2240545"/>
                <a:gd name="connsiteY4" fmla="*/ 352425 h 557307"/>
                <a:gd name="connsiteX5" fmla="*/ 1961099 w 2240545"/>
                <a:gd name="connsiteY5" fmla="*/ 161925 h 557307"/>
                <a:gd name="connsiteX6" fmla="*/ 1813461 w 2240545"/>
                <a:gd name="connsiteY6" fmla="*/ 0 h 557307"/>
                <a:gd name="connsiteX7" fmla="*/ 2237324 w 2240545"/>
                <a:gd name="connsiteY7" fmla="*/ 161925 h 557307"/>
                <a:gd name="connsiteX8" fmla="*/ 2008724 w 2240545"/>
                <a:gd name="connsiteY8" fmla="*/ 466725 h 557307"/>
                <a:gd name="connsiteX9" fmla="*/ 2013486 w 2240545"/>
                <a:gd name="connsiteY9" fmla="*/ 276225 h 557307"/>
                <a:gd name="connsiteX10" fmla="*/ 1184811 w 2240545"/>
                <a:gd name="connsiteY10" fmla="*/ 557212 h 557307"/>
                <a:gd name="connsiteX11" fmla="*/ 1046699 w 2240545"/>
                <a:gd name="connsiteY11" fmla="*/ 309562 h 557307"/>
                <a:gd name="connsiteX12" fmla="*/ 514886 w 2240545"/>
                <a:gd name="connsiteY12" fmla="*/ 468312 h 557307"/>
                <a:gd name="connsiteX13" fmla="*/ 383124 w 2240545"/>
                <a:gd name="connsiteY13" fmla="*/ 334962 h 557307"/>
                <a:gd name="connsiteX14" fmla="*/ 536 w 2240545"/>
                <a:gd name="connsiteY14" fmla="*/ 361950 h 557307"/>
                <a:gd name="connsiteX0" fmla="*/ 536 w 2240545"/>
                <a:gd name="connsiteY0" fmla="*/ 361950 h 557307"/>
                <a:gd name="connsiteX1" fmla="*/ 475199 w 2240545"/>
                <a:gd name="connsiteY1" fmla="*/ 219075 h 557307"/>
                <a:gd name="connsiteX2" fmla="*/ 584736 w 2240545"/>
                <a:gd name="connsiteY2" fmla="*/ 361950 h 557307"/>
                <a:gd name="connsiteX3" fmla="*/ 1141949 w 2240545"/>
                <a:gd name="connsiteY3" fmla="*/ 166687 h 557307"/>
                <a:gd name="connsiteX4" fmla="*/ 1251486 w 2240545"/>
                <a:gd name="connsiteY4" fmla="*/ 352425 h 557307"/>
                <a:gd name="connsiteX5" fmla="*/ 1961099 w 2240545"/>
                <a:gd name="connsiteY5" fmla="*/ 161925 h 557307"/>
                <a:gd name="connsiteX6" fmla="*/ 1813461 w 2240545"/>
                <a:gd name="connsiteY6" fmla="*/ 0 h 557307"/>
                <a:gd name="connsiteX7" fmla="*/ 2237324 w 2240545"/>
                <a:gd name="connsiteY7" fmla="*/ 161925 h 557307"/>
                <a:gd name="connsiteX8" fmla="*/ 2008724 w 2240545"/>
                <a:gd name="connsiteY8" fmla="*/ 466725 h 557307"/>
                <a:gd name="connsiteX9" fmla="*/ 2013486 w 2240545"/>
                <a:gd name="connsiteY9" fmla="*/ 276225 h 557307"/>
                <a:gd name="connsiteX10" fmla="*/ 1184811 w 2240545"/>
                <a:gd name="connsiteY10" fmla="*/ 557212 h 557307"/>
                <a:gd name="connsiteX11" fmla="*/ 1046699 w 2240545"/>
                <a:gd name="connsiteY11" fmla="*/ 309562 h 557307"/>
                <a:gd name="connsiteX12" fmla="*/ 514886 w 2240545"/>
                <a:gd name="connsiteY12" fmla="*/ 468312 h 557307"/>
                <a:gd name="connsiteX13" fmla="*/ 383124 w 2240545"/>
                <a:gd name="connsiteY13" fmla="*/ 334962 h 557307"/>
                <a:gd name="connsiteX14" fmla="*/ 536 w 2240545"/>
                <a:gd name="connsiteY14" fmla="*/ 361950 h 557307"/>
                <a:gd name="connsiteX0" fmla="*/ 536 w 2240545"/>
                <a:gd name="connsiteY0" fmla="*/ 361950 h 557307"/>
                <a:gd name="connsiteX1" fmla="*/ 475199 w 2240545"/>
                <a:gd name="connsiteY1" fmla="*/ 219075 h 557307"/>
                <a:gd name="connsiteX2" fmla="*/ 584736 w 2240545"/>
                <a:gd name="connsiteY2" fmla="*/ 361950 h 557307"/>
                <a:gd name="connsiteX3" fmla="*/ 1141949 w 2240545"/>
                <a:gd name="connsiteY3" fmla="*/ 166687 h 557307"/>
                <a:gd name="connsiteX4" fmla="*/ 1251486 w 2240545"/>
                <a:gd name="connsiteY4" fmla="*/ 352425 h 557307"/>
                <a:gd name="connsiteX5" fmla="*/ 1961099 w 2240545"/>
                <a:gd name="connsiteY5" fmla="*/ 161925 h 557307"/>
                <a:gd name="connsiteX6" fmla="*/ 1813461 w 2240545"/>
                <a:gd name="connsiteY6" fmla="*/ 0 h 557307"/>
                <a:gd name="connsiteX7" fmla="*/ 2237324 w 2240545"/>
                <a:gd name="connsiteY7" fmla="*/ 161925 h 557307"/>
                <a:gd name="connsiteX8" fmla="*/ 2008724 w 2240545"/>
                <a:gd name="connsiteY8" fmla="*/ 466725 h 557307"/>
                <a:gd name="connsiteX9" fmla="*/ 2013486 w 2240545"/>
                <a:gd name="connsiteY9" fmla="*/ 276225 h 557307"/>
                <a:gd name="connsiteX10" fmla="*/ 1184811 w 2240545"/>
                <a:gd name="connsiteY10" fmla="*/ 557212 h 557307"/>
                <a:gd name="connsiteX11" fmla="*/ 1046699 w 2240545"/>
                <a:gd name="connsiteY11" fmla="*/ 309562 h 557307"/>
                <a:gd name="connsiteX12" fmla="*/ 514886 w 2240545"/>
                <a:gd name="connsiteY12" fmla="*/ 468312 h 557307"/>
                <a:gd name="connsiteX13" fmla="*/ 383124 w 2240545"/>
                <a:gd name="connsiteY13" fmla="*/ 334962 h 557307"/>
                <a:gd name="connsiteX14" fmla="*/ 536 w 2240545"/>
                <a:gd name="connsiteY14" fmla="*/ 361950 h 557307"/>
                <a:gd name="connsiteX0" fmla="*/ 536 w 2240545"/>
                <a:gd name="connsiteY0" fmla="*/ 361950 h 557221"/>
                <a:gd name="connsiteX1" fmla="*/ 475199 w 2240545"/>
                <a:gd name="connsiteY1" fmla="*/ 219075 h 557221"/>
                <a:gd name="connsiteX2" fmla="*/ 584736 w 2240545"/>
                <a:gd name="connsiteY2" fmla="*/ 361950 h 557221"/>
                <a:gd name="connsiteX3" fmla="*/ 1141949 w 2240545"/>
                <a:gd name="connsiteY3" fmla="*/ 166687 h 557221"/>
                <a:gd name="connsiteX4" fmla="*/ 1251486 w 2240545"/>
                <a:gd name="connsiteY4" fmla="*/ 352425 h 557221"/>
                <a:gd name="connsiteX5" fmla="*/ 1961099 w 2240545"/>
                <a:gd name="connsiteY5" fmla="*/ 161925 h 557221"/>
                <a:gd name="connsiteX6" fmla="*/ 1813461 w 2240545"/>
                <a:gd name="connsiteY6" fmla="*/ 0 h 557221"/>
                <a:gd name="connsiteX7" fmla="*/ 2237324 w 2240545"/>
                <a:gd name="connsiteY7" fmla="*/ 161925 h 557221"/>
                <a:gd name="connsiteX8" fmla="*/ 2008724 w 2240545"/>
                <a:gd name="connsiteY8" fmla="*/ 466725 h 557221"/>
                <a:gd name="connsiteX9" fmla="*/ 2013486 w 2240545"/>
                <a:gd name="connsiteY9" fmla="*/ 276225 h 557221"/>
                <a:gd name="connsiteX10" fmla="*/ 1184811 w 2240545"/>
                <a:gd name="connsiteY10" fmla="*/ 557212 h 557221"/>
                <a:gd name="connsiteX11" fmla="*/ 1053049 w 2240545"/>
                <a:gd name="connsiteY11" fmla="*/ 287337 h 557221"/>
                <a:gd name="connsiteX12" fmla="*/ 514886 w 2240545"/>
                <a:gd name="connsiteY12" fmla="*/ 468312 h 557221"/>
                <a:gd name="connsiteX13" fmla="*/ 383124 w 2240545"/>
                <a:gd name="connsiteY13" fmla="*/ 334962 h 557221"/>
                <a:gd name="connsiteX14" fmla="*/ 536 w 2240545"/>
                <a:gd name="connsiteY14" fmla="*/ 361950 h 557221"/>
                <a:gd name="connsiteX0" fmla="*/ 536 w 2240545"/>
                <a:gd name="connsiteY0" fmla="*/ 361950 h 557221"/>
                <a:gd name="connsiteX1" fmla="*/ 475199 w 2240545"/>
                <a:gd name="connsiteY1" fmla="*/ 219075 h 557221"/>
                <a:gd name="connsiteX2" fmla="*/ 584736 w 2240545"/>
                <a:gd name="connsiteY2" fmla="*/ 361950 h 557221"/>
                <a:gd name="connsiteX3" fmla="*/ 1141949 w 2240545"/>
                <a:gd name="connsiteY3" fmla="*/ 166687 h 557221"/>
                <a:gd name="connsiteX4" fmla="*/ 1251486 w 2240545"/>
                <a:gd name="connsiteY4" fmla="*/ 352425 h 557221"/>
                <a:gd name="connsiteX5" fmla="*/ 1961099 w 2240545"/>
                <a:gd name="connsiteY5" fmla="*/ 161925 h 557221"/>
                <a:gd name="connsiteX6" fmla="*/ 1813461 w 2240545"/>
                <a:gd name="connsiteY6" fmla="*/ 0 h 557221"/>
                <a:gd name="connsiteX7" fmla="*/ 2237324 w 2240545"/>
                <a:gd name="connsiteY7" fmla="*/ 161925 h 557221"/>
                <a:gd name="connsiteX8" fmla="*/ 2008724 w 2240545"/>
                <a:gd name="connsiteY8" fmla="*/ 466725 h 557221"/>
                <a:gd name="connsiteX9" fmla="*/ 2013486 w 2240545"/>
                <a:gd name="connsiteY9" fmla="*/ 276225 h 557221"/>
                <a:gd name="connsiteX10" fmla="*/ 1184811 w 2240545"/>
                <a:gd name="connsiteY10" fmla="*/ 557212 h 557221"/>
                <a:gd name="connsiteX11" fmla="*/ 1053049 w 2240545"/>
                <a:gd name="connsiteY11" fmla="*/ 287337 h 557221"/>
                <a:gd name="connsiteX12" fmla="*/ 514886 w 2240545"/>
                <a:gd name="connsiteY12" fmla="*/ 468312 h 557221"/>
                <a:gd name="connsiteX13" fmla="*/ 383124 w 2240545"/>
                <a:gd name="connsiteY13" fmla="*/ 334962 h 557221"/>
                <a:gd name="connsiteX14" fmla="*/ 536 w 2240545"/>
                <a:gd name="connsiteY14" fmla="*/ 361950 h 557221"/>
                <a:gd name="connsiteX0" fmla="*/ 536 w 2240545"/>
                <a:gd name="connsiteY0" fmla="*/ 361950 h 557226"/>
                <a:gd name="connsiteX1" fmla="*/ 475199 w 2240545"/>
                <a:gd name="connsiteY1" fmla="*/ 219075 h 557226"/>
                <a:gd name="connsiteX2" fmla="*/ 584736 w 2240545"/>
                <a:gd name="connsiteY2" fmla="*/ 361950 h 557226"/>
                <a:gd name="connsiteX3" fmla="*/ 1141949 w 2240545"/>
                <a:gd name="connsiteY3" fmla="*/ 166687 h 557226"/>
                <a:gd name="connsiteX4" fmla="*/ 1251486 w 2240545"/>
                <a:gd name="connsiteY4" fmla="*/ 352425 h 557226"/>
                <a:gd name="connsiteX5" fmla="*/ 1961099 w 2240545"/>
                <a:gd name="connsiteY5" fmla="*/ 161925 h 557226"/>
                <a:gd name="connsiteX6" fmla="*/ 1813461 w 2240545"/>
                <a:gd name="connsiteY6" fmla="*/ 0 h 557226"/>
                <a:gd name="connsiteX7" fmla="*/ 2237324 w 2240545"/>
                <a:gd name="connsiteY7" fmla="*/ 161925 h 557226"/>
                <a:gd name="connsiteX8" fmla="*/ 2008724 w 2240545"/>
                <a:gd name="connsiteY8" fmla="*/ 466725 h 557226"/>
                <a:gd name="connsiteX9" fmla="*/ 2013486 w 2240545"/>
                <a:gd name="connsiteY9" fmla="*/ 276225 h 557226"/>
                <a:gd name="connsiteX10" fmla="*/ 1184811 w 2240545"/>
                <a:gd name="connsiteY10" fmla="*/ 557212 h 557226"/>
                <a:gd name="connsiteX11" fmla="*/ 1053049 w 2240545"/>
                <a:gd name="connsiteY11" fmla="*/ 287337 h 557226"/>
                <a:gd name="connsiteX12" fmla="*/ 514886 w 2240545"/>
                <a:gd name="connsiteY12" fmla="*/ 468312 h 557226"/>
                <a:gd name="connsiteX13" fmla="*/ 383124 w 2240545"/>
                <a:gd name="connsiteY13" fmla="*/ 334962 h 557226"/>
                <a:gd name="connsiteX14" fmla="*/ 536 w 2240545"/>
                <a:gd name="connsiteY14" fmla="*/ 361950 h 557226"/>
                <a:gd name="connsiteX0" fmla="*/ 536 w 2240545"/>
                <a:gd name="connsiteY0" fmla="*/ 361950 h 557212"/>
                <a:gd name="connsiteX1" fmla="*/ 475199 w 2240545"/>
                <a:gd name="connsiteY1" fmla="*/ 219075 h 557212"/>
                <a:gd name="connsiteX2" fmla="*/ 584736 w 2240545"/>
                <a:gd name="connsiteY2" fmla="*/ 361950 h 557212"/>
                <a:gd name="connsiteX3" fmla="*/ 1141949 w 2240545"/>
                <a:gd name="connsiteY3" fmla="*/ 166687 h 557212"/>
                <a:gd name="connsiteX4" fmla="*/ 1251486 w 2240545"/>
                <a:gd name="connsiteY4" fmla="*/ 352425 h 557212"/>
                <a:gd name="connsiteX5" fmla="*/ 1961099 w 2240545"/>
                <a:gd name="connsiteY5" fmla="*/ 161925 h 557212"/>
                <a:gd name="connsiteX6" fmla="*/ 1813461 w 2240545"/>
                <a:gd name="connsiteY6" fmla="*/ 0 h 557212"/>
                <a:gd name="connsiteX7" fmla="*/ 2237324 w 2240545"/>
                <a:gd name="connsiteY7" fmla="*/ 161925 h 557212"/>
                <a:gd name="connsiteX8" fmla="*/ 2008724 w 2240545"/>
                <a:gd name="connsiteY8" fmla="*/ 466725 h 557212"/>
                <a:gd name="connsiteX9" fmla="*/ 2013486 w 2240545"/>
                <a:gd name="connsiteY9" fmla="*/ 276225 h 557212"/>
                <a:gd name="connsiteX10" fmla="*/ 1184811 w 2240545"/>
                <a:gd name="connsiteY10" fmla="*/ 557212 h 557212"/>
                <a:gd name="connsiteX11" fmla="*/ 1053049 w 2240545"/>
                <a:gd name="connsiteY11" fmla="*/ 287337 h 557212"/>
                <a:gd name="connsiteX12" fmla="*/ 514886 w 2240545"/>
                <a:gd name="connsiteY12" fmla="*/ 468312 h 557212"/>
                <a:gd name="connsiteX13" fmla="*/ 383124 w 2240545"/>
                <a:gd name="connsiteY13" fmla="*/ 334962 h 557212"/>
                <a:gd name="connsiteX14" fmla="*/ 536 w 2240545"/>
                <a:gd name="connsiteY14" fmla="*/ 361950 h 557212"/>
                <a:gd name="connsiteX0" fmla="*/ 536 w 2240545"/>
                <a:gd name="connsiteY0" fmla="*/ 361950 h 557212"/>
                <a:gd name="connsiteX1" fmla="*/ 475199 w 2240545"/>
                <a:gd name="connsiteY1" fmla="*/ 219075 h 557212"/>
                <a:gd name="connsiteX2" fmla="*/ 584736 w 2240545"/>
                <a:gd name="connsiteY2" fmla="*/ 361950 h 557212"/>
                <a:gd name="connsiteX3" fmla="*/ 1141949 w 2240545"/>
                <a:gd name="connsiteY3" fmla="*/ 166687 h 557212"/>
                <a:gd name="connsiteX4" fmla="*/ 1251486 w 2240545"/>
                <a:gd name="connsiteY4" fmla="*/ 352425 h 557212"/>
                <a:gd name="connsiteX5" fmla="*/ 1961099 w 2240545"/>
                <a:gd name="connsiteY5" fmla="*/ 161925 h 557212"/>
                <a:gd name="connsiteX6" fmla="*/ 1813461 w 2240545"/>
                <a:gd name="connsiteY6" fmla="*/ 0 h 557212"/>
                <a:gd name="connsiteX7" fmla="*/ 2237324 w 2240545"/>
                <a:gd name="connsiteY7" fmla="*/ 161925 h 557212"/>
                <a:gd name="connsiteX8" fmla="*/ 2008724 w 2240545"/>
                <a:gd name="connsiteY8" fmla="*/ 466725 h 557212"/>
                <a:gd name="connsiteX9" fmla="*/ 2013486 w 2240545"/>
                <a:gd name="connsiteY9" fmla="*/ 276225 h 557212"/>
                <a:gd name="connsiteX10" fmla="*/ 1184811 w 2240545"/>
                <a:gd name="connsiteY10" fmla="*/ 557212 h 557212"/>
                <a:gd name="connsiteX11" fmla="*/ 1053049 w 2240545"/>
                <a:gd name="connsiteY11" fmla="*/ 287337 h 557212"/>
                <a:gd name="connsiteX12" fmla="*/ 514886 w 2240545"/>
                <a:gd name="connsiteY12" fmla="*/ 468312 h 557212"/>
                <a:gd name="connsiteX13" fmla="*/ 383124 w 2240545"/>
                <a:gd name="connsiteY13" fmla="*/ 334962 h 557212"/>
                <a:gd name="connsiteX14" fmla="*/ 536 w 2240545"/>
                <a:gd name="connsiteY14" fmla="*/ 361950 h 557212"/>
                <a:gd name="connsiteX0" fmla="*/ 536 w 2240545"/>
                <a:gd name="connsiteY0" fmla="*/ 361950 h 557212"/>
                <a:gd name="connsiteX1" fmla="*/ 475199 w 2240545"/>
                <a:gd name="connsiteY1" fmla="*/ 219075 h 557212"/>
                <a:gd name="connsiteX2" fmla="*/ 584736 w 2240545"/>
                <a:gd name="connsiteY2" fmla="*/ 361950 h 557212"/>
                <a:gd name="connsiteX3" fmla="*/ 1141949 w 2240545"/>
                <a:gd name="connsiteY3" fmla="*/ 166687 h 557212"/>
                <a:gd name="connsiteX4" fmla="*/ 1251486 w 2240545"/>
                <a:gd name="connsiteY4" fmla="*/ 352425 h 557212"/>
                <a:gd name="connsiteX5" fmla="*/ 1961099 w 2240545"/>
                <a:gd name="connsiteY5" fmla="*/ 161925 h 557212"/>
                <a:gd name="connsiteX6" fmla="*/ 1813461 w 2240545"/>
                <a:gd name="connsiteY6" fmla="*/ 0 h 557212"/>
                <a:gd name="connsiteX7" fmla="*/ 2237324 w 2240545"/>
                <a:gd name="connsiteY7" fmla="*/ 161925 h 557212"/>
                <a:gd name="connsiteX8" fmla="*/ 2008724 w 2240545"/>
                <a:gd name="connsiteY8" fmla="*/ 466725 h 557212"/>
                <a:gd name="connsiteX9" fmla="*/ 2013486 w 2240545"/>
                <a:gd name="connsiteY9" fmla="*/ 276225 h 557212"/>
                <a:gd name="connsiteX10" fmla="*/ 1184811 w 2240545"/>
                <a:gd name="connsiteY10" fmla="*/ 557212 h 557212"/>
                <a:gd name="connsiteX11" fmla="*/ 1053049 w 2240545"/>
                <a:gd name="connsiteY11" fmla="*/ 287337 h 557212"/>
                <a:gd name="connsiteX12" fmla="*/ 514886 w 2240545"/>
                <a:gd name="connsiteY12" fmla="*/ 468312 h 557212"/>
                <a:gd name="connsiteX13" fmla="*/ 383124 w 2240545"/>
                <a:gd name="connsiteY13" fmla="*/ 334962 h 557212"/>
                <a:gd name="connsiteX14" fmla="*/ 536 w 2240545"/>
                <a:gd name="connsiteY14" fmla="*/ 361950 h 557212"/>
                <a:gd name="connsiteX0" fmla="*/ 536 w 2218582"/>
                <a:gd name="connsiteY0" fmla="*/ 362151 h 557413"/>
                <a:gd name="connsiteX1" fmla="*/ 475199 w 2218582"/>
                <a:gd name="connsiteY1" fmla="*/ 219276 h 557413"/>
                <a:gd name="connsiteX2" fmla="*/ 584736 w 2218582"/>
                <a:gd name="connsiteY2" fmla="*/ 362151 h 557413"/>
                <a:gd name="connsiteX3" fmla="*/ 1141949 w 2218582"/>
                <a:gd name="connsiteY3" fmla="*/ 166888 h 557413"/>
                <a:gd name="connsiteX4" fmla="*/ 1251486 w 2218582"/>
                <a:gd name="connsiteY4" fmla="*/ 352626 h 557413"/>
                <a:gd name="connsiteX5" fmla="*/ 1961099 w 2218582"/>
                <a:gd name="connsiteY5" fmla="*/ 162126 h 557413"/>
                <a:gd name="connsiteX6" fmla="*/ 1813461 w 2218582"/>
                <a:gd name="connsiteY6" fmla="*/ 201 h 557413"/>
                <a:gd name="connsiteX7" fmla="*/ 2215099 w 2218582"/>
                <a:gd name="connsiteY7" fmla="*/ 136726 h 557413"/>
                <a:gd name="connsiteX8" fmla="*/ 2008724 w 2218582"/>
                <a:gd name="connsiteY8" fmla="*/ 466926 h 557413"/>
                <a:gd name="connsiteX9" fmla="*/ 2013486 w 2218582"/>
                <a:gd name="connsiteY9" fmla="*/ 276426 h 557413"/>
                <a:gd name="connsiteX10" fmla="*/ 1184811 w 2218582"/>
                <a:gd name="connsiteY10" fmla="*/ 557413 h 557413"/>
                <a:gd name="connsiteX11" fmla="*/ 1053049 w 2218582"/>
                <a:gd name="connsiteY11" fmla="*/ 287538 h 557413"/>
                <a:gd name="connsiteX12" fmla="*/ 514886 w 2218582"/>
                <a:gd name="connsiteY12" fmla="*/ 468513 h 557413"/>
                <a:gd name="connsiteX13" fmla="*/ 383124 w 2218582"/>
                <a:gd name="connsiteY13" fmla="*/ 335163 h 557413"/>
                <a:gd name="connsiteX14" fmla="*/ 536 w 2218582"/>
                <a:gd name="connsiteY14" fmla="*/ 362151 h 557413"/>
                <a:gd name="connsiteX0" fmla="*/ 536 w 2215099"/>
                <a:gd name="connsiteY0" fmla="*/ 362151 h 557413"/>
                <a:gd name="connsiteX1" fmla="*/ 475199 w 2215099"/>
                <a:gd name="connsiteY1" fmla="*/ 219276 h 557413"/>
                <a:gd name="connsiteX2" fmla="*/ 584736 w 2215099"/>
                <a:gd name="connsiteY2" fmla="*/ 362151 h 557413"/>
                <a:gd name="connsiteX3" fmla="*/ 1141949 w 2215099"/>
                <a:gd name="connsiteY3" fmla="*/ 166888 h 557413"/>
                <a:gd name="connsiteX4" fmla="*/ 1251486 w 2215099"/>
                <a:gd name="connsiteY4" fmla="*/ 352626 h 557413"/>
                <a:gd name="connsiteX5" fmla="*/ 1961099 w 2215099"/>
                <a:gd name="connsiteY5" fmla="*/ 162126 h 557413"/>
                <a:gd name="connsiteX6" fmla="*/ 1813461 w 2215099"/>
                <a:gd name="connsiteY6" fmla="*/ 201 h 557413"/>
                <a:gd name="connsiteX7" fmla="*/ 2215099 w 2215099"/>
                <a:gd name="connsiteY7" fmla="*/ 136726 h 557413"/>
                <a:gd name="connsiteX8" fmla="*/ 2008724 w 2215099"/>
                <a:gd name="connsiteY8" fmla="*/ 466926 h 557413"/>
                <a:gd name="connsiteX9" fmla="*/ 2013486 w 2215099"/>
                <a:gd name="connsiteY9" fmla="*/ 276426 h 557413"/>
                <a:gd name="connsiteX10" fmla="*/ 1184811 w 2215099"/>
                <a:gd name="connsiteY10" fmla="*/ 557413 h 557413"/>
                <a:gd name="connsiteX11" fmla="*/ 1053049 w 2215099"/>
                <a:gd name="connsiteY11" fmla="*/ 287538 h 557413"/>
                <a:gd name="connsiteX12" fmla="*/ 514886 w 2215099"/>
                <a:gd name="connsiteY12" fmla="*/ 468513 h 557413"/>
                <a:gd name="connsiteX13" fmla="*/ 383124 w 2215099"/>
                <a:gd name="connsiteY13" fmla="*/ 335163 h 557413"/>
                <a:gd name="connsiteX14" fmla="*/ 536 w 2215099"/>
                <a:gd name="connsiteY14" fmla="*/ 362151 h 557413"/>
                <a:gd name="connsiteX0" fmla="*/ 536 w 2215099"/>
                <a:gd name="connsiteY0" fmla="*/ 362080 h 557342"/>
                <a:gd name="connsiteX1" fmla="*/ 475199 w 2215099"/>
                <a:gd name="connsiteY1" fmla="*/ 219205 h 557342"/>
                <a:gd name="connsiteX2" fmla="*/ 584736 w 2215099"/>
                <a:gd name="connsiteY2" fmla="*/ 362080 h 557342"/>
                <a:gd name="connsiteX3" fmla="*/ 1141949 w 2215099"/>
                <a:gd name="connsiteY3" fmla="*/ 166817 h 557342"/>
                <a:gd name="connsiteX4" fmla="*/ 1251486 w 2215099"/>
                <a:gd name="connsiteY4" fmla="*/ 352555 h 557342"/>
                <a:gd name="connsiteX5" fmla="*/ 1961099 w 2215099"/>
                <a:gd name="connsiteY5" fmla="*/ 162055 h 557342"/>
                <a:gd name="connsiteX6" fmla="*/ 1813461 w 2215099"/>
                <a:gd name="connsiteY6" fmla="*/ 130 h 557342"/>
                <a:gd name="connsiteX7" fmla="*/ 2215099 w 2215099"/>
                <a:gd name="connsiteY7" fmla="*/ 136655 h 557342"/>
                <a:gd name="connsiteX8" fmla="*/ 2008724 w 2215099"/>
                <a:gd name="connsiteY8" fmla="*/ 466855 h 557342"/>
                <a:gd name="connsiteX9" fmla="*/ 2013486 w 2215099"/>
                <a:gd name="connsiteY9" fmla="*/ 276355 h 557342"/>
                <a:gd name="connsiteX10" fmla="*/ 1184811 w 2215099"/>
                <a:gd name="connsiteY10" fmla="*/ 557342 h 557342"/>
                <a:gd name="connsiteX11" fmla="*/ 1053049 w 2215099"/>
                <a:gd name="connsiteY11" fmla="*/ 287467 h 557342"/>
                <a:gd name="connsiteX12" fmla="*/ 514886 w 2215099"/>
                <a:gd name="connsiteY12" fmla="*/ 468442 h 557342"/>
                <a:gd name="connsiteX13" fmla="*/ 383124 w 2215099"/>
                <a:gd name="connsiteY13" fmla="*/ 335092 h 557342"/>
                <a:gd name="connsiteX14" fmla="*/ 536 w 2215099"/>
                <a:gd name="connsiteY14" fmla="*/ 362080 h 557342"/>
                <a:gd name="connsiteX0" fmla="*/ 536 w 2215099"/>
                <a:gd name="connsiteY0" fmla="*/ 365250 h 560512"/>
                <a:gd name="connsiteX1" fmla="*/ 475199 w 2215099"/>
                <a:gd name="connsiteY1" fmla="*/ 222375 h 560512"/>
                <a:gd name="connsiteX2" fmla="*/ 584736 w 2215099"/>
                <a:gd name="connsiteY2" fmla="*/ 365250 h 560512"/>
                <a:gd name="connsiteX3" fmla="*/ 1141949 w 2215099"/>
                <a:gd name="connsiteY3" fmla="*/ 169987 h 560512"/>
                <a:gd name="connsiteX4" fmla="*/ 1251486 w 2215099"/>
                <a:gd name="connsiteY4" fmla="*/ 355725 h 560512"/>
                <a:gd name="connsiteX5" fmla="*/ 1961099 w 2215099"/>
                <a:gd name="connsiteY5" fmla="*/ 165225 h 560512"/>
                <a:gd name="connsiteX6" fmla="*/ 1794411 w 2215099"/>
                <a:gd name="connsiteY6" fmla="*/ 125 h 560512"/>
                <a:gd name="connsiteX7" fmla="*/ 2215099 w 2215099"/>
                <a:gd name="connsiteY7" fmla="*/ 139825 h 560512"/>
                <a:gd name="connsiteX8" fmla="*/ 2008724 w 2215099"/>
                <a:gd name="connsiteY8" fmla="*/ 470025 h 560512"/>
                <a:gd name="connsiteX9" fmla="*/ 2013486 w 2215099"/>
                <a:gd name="connsiteY9" fmla="*/ 279525 h 560512"/>
                <a:gd name="connsiteX10" fmla="*/ 1184811 w 2215099"/>
                <a:gd name="connsiteY10" fmla="*/ 560512 h 560512"/>
                <a:gd name="connsiteX11" fmla="*/ 1053049 w 2215099"/>
                <a:gd name="connsiteY11" fmla="*/ 290637 h 560512"/>
                <a:gd name="connsiteX12" fmla="*/ 514886 w 2215099"/>
                <a:gd name="connsiteY12" fmla="*/ 471612 h 560512"/>
                <a:gd name="connsiteX13" fmla="*/ 383124 w 2215099"/>
                <a:gd name="connsiteY13" fmla="*/ 338262 h 560512"/>
                <a:gd name="connsiteX14" fmla="*/ 536 w 2215099"/>
                <a:gd name="connsiteY14" fmla="*/ 365250 h 560512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1486 w 2215099"/>
                <a:gd name="connsiteY4" fmla="*/ 355600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1486 w 2215099"/>
                <a:gd name="connsiteY4" fmla="*/ 355600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1486 w 2215099"/>
                <a:gd name="connsiteY4" fmla="*/ 355600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69862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57836 w 2215099"/>
                <a:gd name="connsiteY4" fmla="*/ 3206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48311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48311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41949 w 2215099"/>
                <a:gd name="connsiteY3" fmla="*/ 147637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84736 w 2215099"/>
                <a:gd name="connsiteY2" fmla="*/ 365125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75211 w 2215099"/>
                <a:gd name="connsiteY2" fmla="*/ 342900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536 w 2215099"/>
                <a:gd name="connsiteY0" fmla="*/ 365125 h 560387"/>
                <a:gd name="connsiteX1" fmla="*/ 475199 w 2215099"/>
                <a:gd name="connsiteY1" fmla="*/ 222250 h 560387"/>
                <a:gd name="connsiteX2" fmla="*/ 575211 w 2215099"/>
                <a:gd name="connsiteY2" fmla="*/ 342900 h 560387"/>
                <a:gd name="connsiteX3" fmla="*/ 1160999 w 2215099"/>
                <a:gd name="connsiteY3" fmla="*/ 144462 h 560387"/>
                <a:gd name="connsiteX4" fmla="*/ 1232436 w 2215099"/>
                <a:gd name="connsiteY4" fmla="*/ 333375 h 560387"/>
                <a:gd name="connsiteX5" fmla="*/ 1932524 w 2215099"/>
                <a:gd name="connsiteY5" fmla="*/ 139700 h 560387"/>
                <a:gd name="connsiteX6" fmla="*/ 1794411 w 2215099"/>
                <a:gd name="connsiteY6" fmla="*/ 0 h 560387"/>
                <a:gd name="connsiteX7" fmla="*/ 2215099 w 2215099"/>
                <a:gd name="connsiteY7" fmla="*/ 139700 h 560387"/>
                <a:gd name="connsiteX8" fmla="*/ 2008724 w 2215099"/>
                <a:gd name="connsiteY8" fmla="*/ 469900 h 560387"/>
                <a:gd name="connsiteX9" fmla="*/ 2013486 w 2215099"/>
                <a:gd name="connsiteY9" fmla="*/ 279400 h 560387"/>
                <a:gd name="connsiteX10" fmla="*/ 1184811 w 2215099"/>
                <a:gd name="connsiteY10" fmla="*/ 560387 h 560387"/>
                <a:gd name="connsiteX11" fmla="*/ 1053049 w 2215099"/>
                <a:gd name="connsiteY11" fmla="*/ 290512 h 560387"/>
                <a:gd name="connsiteX12" fmla="*/ 514886 w 2215099"/>
                <a:gd name="connsiteY12" fmla="*/ 471487 h 560387"/>
                <a:gd name="connsiteX13" fmla="*/ 383124 w 2215099"/>
                <a:gd name="connsiteY13" fmla="*/ 338137 h 560387"/>
                <a:gd name="connsiteX14" fmla="*/ 536 w 2215099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14819 w 2215032"/>
                <a:gd name="connsiteY12" fmla="*/ 471487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14819 w 2215032"/>
                <a:gd name="connsiteY12" fmla="*/ 471487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05294 w 2215032"/>
                <a:gd name="connsiteY12" fmla="*/ 481012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469 w 2215032"/>
                <a:gd name="connsiteY0" fmla="*/ 365125 h 560387"/>
                <a:gd name="connsiteX1" fmla="*/ 468782 w 2215032"/>
                <a:gd name="connsiteY1" fmla="*/ 219075 h 560387"/>
                <a:gd name="connsiteX2" fmla="*/ 575144 w 2215032"/>
                <a:gd name="connsiteY2" fmla="*/ 342900 h 560387"/>
                <a:gd name="connsiteX3" fmla="*/ 1160932 w 2215032"/>
                <a:gd name="connsiteY3" fmla="*/ 144462 h 560387"/>
                <a:gd name="connsiteX4" fmla="*/ 1232369 w 2215032"/>
                <a:gd name="connsiteY4" fmla="*/ 333375 h 560387"/>
                <a:gd name="connsiteX5" fmla="*/ 1932457 w 2215032"/>
                <a:gd name="connsiteY5" fmla="*/ 139700 h 560387"/>
                <a:gd name="connsiteX6" fmla="*/ 1794344 w 2215032"/>
                <a:gd name="connsiteY6" fmla="*/ 0 h 560387"/>
                <a:gd name="connsiteX7" fmla="*/ 2215032 w 2215032"/>
                <a:gd name="connsiteY7" fmla="*/ 139700 h 560387"/>
                <a:gd name="connsiteX8" fmla="*/ 2008657 w 2215032"/>
                <a:gd name="connsiteY8" fmla="*/ 469900 h 560387"/>
                <a:gd name="connsiteX9" fmla="*/ 2013419 w 2215032"/>
                <a:gd name="connsiteY9" fmla="*/ 279400 h 560387"/>
                <a:gd name="connsiteX10" fmla="*/ 1184744 w 2215032"/>
                <a:gd name="connsiteY10" fmla="*/ 560387 h 560387"/>
                <a:gd name="connsiteX11" fmla="*/ 1052982 w 2215032"/>
                <a:gd name="connsiteY11" fmla="*/ 290512 h 560387"/>
                <a:gd name="connsiteX12" fmla="*/ 505294 w 2215032"/>
                <a:gd name="connsiteY12" fmla="*/ 481012 h 560387"/>
                <a:gd name="connsiteX13" fmla="*/ 383057 w 2215032"/>
                <a:gd name="connsiteY13" fmla="*/ 338137 h 560387"/>
                <a:gd name="connsiteX14" fmla="*/ 469 w 2215032"/>
                <a:gd name="connsiteY14" fmla="*/ 365125 h 560387"/>
                <a:gd name="connsiteX0" fmla="*/ 84 w 2214647"/>
                <a:gd name="connsiteY0" fmla="*/ 365125 h 560387"/>
                <a:gd name="connsiteX1" fmla="*/ 468397 w 2214647"/>
                <a:gd name="connsiteY1" fmla="*/ 219075 h 560387"/>
                <a:gd name="connsiteX2" fmla="*/ 574759 w 2214647"/>
                <a:gd name="connsiteY2" fmla="*/ 342900 h 560387"/>
                <a:gd name="connsiteX3" fmla="*/ 1160547 w 2214647"/>
                <a:gd name="connsiteY3" fmla="*/ 144462 h 560387"/>
                <a:gd name="connsiteX4" fmla="*/ 1231984 w 2214647"/>
                <a:gd name="connsiteY4" fmla="*/ 333375 h 560387"/>
                <a:gd name="connsiteX5" fmla="*/ 1932072 w 2214647"/>
                <a:gd name="connsiteY5" fmla="*/ 139700 h 560387"/>
                <a:gd name="connsiteX6" fmla="*/ 1793959 w 2214647"/>
                <a:gd name="connsiteY6" fmla="*/ 0 h 560387"/>
                <a:gd name="connsiteX7" fmla="*/ 2214647 w 2214647"/>
                <a:gd name="connsiteY7" fmla="*/ 139700 h 560387"/>
                <a:gd name="connsiteX8" fmla="*/ 2008272 w 2214647"/>
                <a:gd name="connsiteY8" fmla="*/ 469900 h 560387"/>
                <a:gd name="connsiteX9" fmla="*/ 2013034 w 2214647"/>
                <a:gd name="connsiteY9" fmla="*/ 279400 h 560387"/>
                <a:gd name="connsiteX10" fmla="*/ 1184359 w 2214647"/>
                <a:gd name="connsiteY10" fmla="*/ 560387 h 560387"/>
                <a:gd name="connsiteX11" fmla="*/ 1052597 w 2214647"/>
                <a:gd name="connsiteY11" fmla="*/ 290512 h 560387"/>
                <a:gd name="connsiteX12" fmla="*/ 504909 w 2214647"/>
                <a:gd name="connsiteY12" fmla="*/ 481012 h 560387"/>
                <a:gd name="connsiteX13" fmla="*/ 430297 w 2214647"/>
                <a:gd name="connsiteY13" fmla="*/ 338137 h 560387"/>
                <a:gd name="connsiteX14" fmla="*/ 84 w 2214647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2900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2900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5282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50 w 2214813"/>
                <a:gd name="connsiteY0" fmla="*/ 365125 h 560387"/>
                <a:gd name="connsiteX1" fmla="*/ 497138 w 2214813"/>
                <a:gd name="connsiteY1" fmla="*/ 215900 h 560387"/>
                <a:gd name="connsiteX2" fmla="*/ 574925 w 2214813"/>
                <a:gd name="connsiteY2" fmla="*/ 345282 h 560387"/>
                <a:gd name="connsiteX3" fmla="*/ 1160713 w 2214813"/>
                <a:gd name="connsiteY3" fmla="*/ 144462 h 560387"/>
                <a:gd name="connsiteX4" fmla="*/ 1232150 w 2214813"/>
                <a:gd name="connsiteY4" fmla="*/ 333375 h 560387"/>
                <a:gd name="connsiteX5" fmla="*/ 1932238 w 2214813"/>
                <a:gd name="connsiteY5" fmla="*/ 139700 h 560387"/>
                <a:gd name="connsiteX6" fmla="*/ 1794125 w 2214813"/>
                <a:gd name="connsiteY6" fmla="*/ 0 h 560387"/>
                <a:gd name="connsiteX7" fmla="*/ 2214813 w 2214813"/>
                <a:gd name="connsiteY7" fmla="*/ 139700 h 560387"/>
                <a:gd name="connsiteX8" fmla="*/ 2008438 w 2214813"/>
                <a:gd name="connsiteY8" fmla="*/ 469900 h 560387"/>
                <a:gd name="connsiteX9" fmla="*/ 2013200 w 2214813"/>
                <a:gd name="connsiteY9" fmla="*/ 279400 h 560387"/>
                <a:gd name="connsiteX10" fmla="*/ 1184525 w 2214813"/>
                <a:gd name="connsiteY10" fmla="*/ 560387 h 560387"/>
                <a:gd name="connsiteX11" fmla="*/ 1052763 w 2214813"/>
                <a:gd name="connsiteY11" fmla="*/ 290512 h 560387"/>
                <a:gd name="connsiteX12" fmla="*/ 505075 w 2214813"/>
                <a:gd name="connsiteY12" fmla="*/ 481012 h 560387"/>
                <a:gd name="connsiteX13" fmla="*/ 430463 w 2214813"/>
                <a:gd name="connsiteY13" fmla="*/ 338137 h 560387"/>
                <a:gd name="connsiteX14" fmla="*/ 250 w 2214813"/>
                <a:gd name="connsiteY14" fmla="*/ 365125 h 560387"/>
                <a:gd name="connsiteX0" fmla="*/ 288 w 2214851"/>
                <a:gd name="connsiteY0" fmla="*/ 365125 h 560387"/>
                <a:gd name="connsiteX1" fmla="*/ 497176 w 2214851"/>
                <a:gd name="connsiteY1" fmla="*/ 215900 h 560387"/>
                <a:gd name="connsiteX2" fmla="*/ 574963 w 2214851"/>
                <a:gd name="connsiteY2" fmla="*/ 345282 h 560387"/>
                <a:gd name="connsiteX3" fmla="*/ 1160751 w 2214851"/>
                <a:gd name="connsiteY3" fmla="*/ 144462 h 560387"/>
                <a:gd name="connsiteX4" fmla="*/ 1232188 w 2214851"/>
                <a:gd name="connsiteY4" fmla="*/ 333375 h 560387"/>
                <a:gd name="connsiteX5" fmla="*/ 1932276 w 2214851"/>
                <a:gd name="connsiteY5" fmla="*/ 139700 h 560387"/>
                <a:gd name="connsiteX6" fmla="*/ 1794163 w 2214851"/>
                <a:gd name="connsiteY6" fmla="*/ 0 h 560387"/>
                <a:gd name="connsiteX7" fmla="*/ 2214851 w 2214851"/>
                <a:gd name="connsiteY7" fmla="*/ 139700 h 560387"/>
                <a:gd name="connsiteX8" fmla="*/ 2008476 w 2214851"/>
                <a:gd name="connsiteY8" fmla="*/ 469900 h 560387"/>
                <a:gd name="connsiteX9" fmla="*/ 2013238 w 2214851"/>
                <a:gd name="connsiteY9" fmla="*/ 279400 h 560387"/>
                <a:gd name="connsiteX10" fmla="*/ 1184563 w 2214851"/>
                <a:gd name="connsiteY10" fmla="*/ 560387 h 560387"/>
                <a:gd name="connsiteX11" fmla="*/ 1052801 w 2214851"/>
                <a:gd name="connsiteY11" fmla="*/ 290512 h 560387"/>
                <a:gd name="connsiteX12" fmla="*/ 505113 w 2214851"/>
                <a:gd name="connsiteY12" fmla="*/ 481012 h 560387"/>
                <a:gd name="connsiteX13" fmla="*/ 430501 w 2214851"/>
                <a:gd name="connsiteY13" fmla="*/ 338137 h 560387"/>
                <a:gd name="connsiteX14" fmla="*/ 288 w 2214851"/>
                <a:gd name="connsiteY14" fmla="*/ 365125 h 560387"/>
                <a:gd name="connsiteX0" fmla="*/ 288 w 2214851"/>
                <a:gd name="connsiteY0" fmla="*/ 365125 h 560387"/>
                <a:gd name="connsiteX1" fmla="*/ 497176 w 2214851"/>
                <a:gd name="connsiteY1" fmla="*/ 215900 h 560387"/>
                <a:gd name="connsiteX2" fmla="*/ 574963 w 2214851"/>
                <a:gd name="connsiteY2" fmla="*/ 345282 h 560387"/>
                <a:gd name="connsiteX3" fmla="*/ 1160751 w 2214851"/>
                <a:gd name="connsiteY3" fmla="*/ 144462 h 560387"/>
                <a:gd name="connsiteX4" fmla="*/ 1232188 w 2214851"/>
                <a:gd name="connsiteY4" fmla="*/ 333375 h 560387"/>
                <a:gd name="connsiteX5" fmla="*/ 1932276 w 2214851"/>
                <a:gd name="connsiteY5" fmla="*/ 139700 h 560387"/>
                <a:gd name="connsiteX6" fmla="*/ 1794163 w 2214851"/>
                <a:gd name="connsiteY6" fmla="*/ 0 h 560387"/>
                <a:gd name="connsiteX7" fmla="*/ 2214851 w 2214851"/>
                <a:gd name="connsiteY7" fmla="*/ 139700 h 560387"/>
                <a:gd name="connsiteX8" fmla="*/ 2008476 w 2214851"/>
                <a:gd name="connsiteY8" fmla="*/ 469900 h 560387"/>
                <a:gd name="connsiteX9" fmla="*/ 2013238 w 2214851"/>
                <a:gd name="connsiteY9" fmla="*/ 279400 h 560387"/>
                <a:gd name="connsiteX10" fmla="*/ 1184563 w 2214851"/>
                <a:gd name="connsiteY10" fmla="*/ 560387 h 560387"/>
                <a:gd name="connsiteX11" fmla="*/ 1052801 w 2214851"/>
                <a:gd name="connsiteY11" fmla="*/ 290512 h 560387"/>
                <a:gd name="connsiteX12" fmla="*/ 505113 w 2214851"/>
                <a:gd name="connsiteY12" fmla="*/ 481012 h 560387"/>
                <a:gd name="connsiteX13" fmla="*/ 430501 w 2214851"/>
                <a:gd name="connsiteY13" fmla="*/ 338137 h 560387"/>
                <a:gd name="connsiteX14" fmla="*/ 288 w 2214851"/>
                <a:gd name="connsiteY14" fmla="*/ 365125 h 560387"/>
                <a:gd name="connsiteX0" fmla="*/ 288 w 2214851"/>
                <a:gd name="connsiteY0" fmla="*/ 365125 h 560387"/>
                <a:gd name="connsiteX1" fmla="*/ 497176 w 2214851"/>
                <a:gd name="connsiteY1" fmla="*/ 215900 h 560387"/>
                <a:gd name="connsiteX2" fmla="*/ 574963 w 2214851"/>
                <a:gd name="connsiteY2" fmla="*/ 345282 h 560387"/>
                <a:gd name="connsiteX3" fmla="*/ 1160751 w 2214851"/>
                <a:gd name="connsiteY3" fmla="*/ 144462 h 560387"/>
                <a:gd name="connsiteX4" fmla="*/ 1232188 w 2214851"/>
                <a:gd name="connsiteY4" fmla="*/ 333375 h 560387"/>
                <a:gd name="connsiteX5" fmla="*/ 1932276 w 2214851"/>
                <a:gd name="connsiteY5" fmla="*/ 139700 h 560387"/>
                <a:gd name="connsiteX6" fmla="*/ 1794163 w 2214851"/>
                <a:gd name="connsiteY6" fmla="*/ 0 h 560387"/>
                <a:gd name="connsiteX7" fmla="*/ 2214851 w 2214851"/>
                <a:gd name="connsiteY7" fmla="*/ 139700 h 560387"/>
                <a:gd name="connsiteX8" fmla="*/ 2008476 w 2214851"/>
                <a:gd name="connsiteY8" fmla="*/ 469900 h 560387"/>
                <a:gd name="connsiteX9" fmla="*/ 2013238 w 2214851"/>
                <a:gd name="connsiteY9" fmla="*/ 279400 h 560387"/>
                <a:gd name="connsiteX10" fmla="*/ 1184563 w 2214851"/>
                <a:gd name="connsiteY10" fmla="*/ 560387 h 560387"/>
                <a:gd name="connsiteX11" fmla="*/ 1052801 w 2214851"/>
                <a:gd name="connsiteY11" fmla="*/ 290512 h 560387"/>
                <a:gd name="connsiteX12" fmla="*/ 505113 w 2214851"/>
                <a:gd name="connsiteY12" fmla="*/ 481012 h 560387"/>
                <a:gd name="connsiteX13" fmla="*/ 430501 w 2214851"/>
                <a:gd name="connsiteY13" fmla="*/ 338137 h 560387"/>
                <a:gd name="connsiteX14" fmla="*/ 288 w 2214851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940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305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305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14563"/>
                <a:gd name="connsiteY0" fmla="*/ 365125 h 560387"/>
                <a:gd name="connsiteX1" fmla="*/ 496888 w 2214563"/>
                <a:gd name="connsiteY1" fmla="*/ 215900 h 560387"/>
                <a:gd name="connsiteX2" fmla="*/ 574675 w 2214563"/>
                <a:gd name="connsiteY2" fmla="*/ 345282 h 560387"/>
                <a:gd name="connsiteX3" fmla="*/ 1160463 w 2214563"/>
                <a:gd name="connsiteY3" fmla="*/ 144462 h 560387"/>
                <a:gd name="connsiteX4" fmla="*/ 1231900 w 2214563"/>
                <a:gd name="connsiteY4" fmla="*/ 333375 h 560387"/>
                <a:gd name="connsiteX5" fmla="*/ 1931988 w 2214563"/>
                <a:gd name="connsiteY5" fmla="*/ 139700 h 560387"/>
                <a:gd name="connsiteX6" fmla="*/ 1793875 w 2214563"/>
                <a:gd name="connsiteY6" fmla="*/ 0 h 560387"/>
                <a:gd name="connsiteX7" fmla="*/ 2214563 w 2214563"/>
                <a:gd name="connsiteY7" fmla="*/ 139700 h 560387"/>
                <a:gd name="connsiteX8" fmla="*/ 2008188 w 2214563"/>
                <a:gd name="connsiteY8" fmla="*/ 469900 h 560387"/>
                <a:gd name="connsiteX9" fmla="*/ 2012950 w 2214563"/>
                <a:gd name="connsiteY9" fmla="*/ 273050 h 560387"/>
                <a:gd name="connsiteX10" fmla="*/ 1184275 w 2214563"/>
                <a:gd name="connsiteY10" fmla="*/ 560387 h 560387"/>
                <a:gd name="connsiteX11" fmla="*/ 1052513 w 2214563"/>
                <a:gd name="connsiteY11" fmla="*/ 290512 h 560387"/>
                <a:gd name="connsiteX12" fmla="*/ 504825 w 2214563"/>
                <a:gd name="connsiteY12" fmla="*/ 481012 h 560387"/>
                <a:gd name="connsiteX13" fmla="*/ 430213 w 2214563"/>
                <a:gd name="connsiteY13" fmla="*/ 338137 h 560387"/>
                <a:gd name="connsiteX14" fmla="*/ 0 w 2214563"/>
                <a:gd name="connsiteY14" fmla="*/ 365125 h 560387"/>
                <a:gd name="connsiteX0" fmla="*/ 0 w 2232026"/>
                <a:gd name="connsiteY0" fmla="*/ 365125 h 560387"/>
                <a:gd name="connsiteX1" fmla="*/ 496888 w 2232026"/>
                <a:gd name="connsiteY1" fmla="*/ 215900 h 560387"/>
                <a:gd name="connsiteX2" fmla="*/ 574675 w 2232026"/>
                <a:gd name="connsiteY2" fmla="*/ 345282 h 560387"/>
                <a:gd name="connsiteX3" fmla="*/ 1160463 w 2232026"/>
                <a:gd name="connsiteY3" fmla="*/ 144462 h 560387"/>
                <a:gd name="connsiteX4" fmla="*/ 1231900 w 2232026"/>
                <a:gd name="connsiteY4" fmla="*/ 333375 h 560387"/>
                <a:gd name="connsiteX5" fmla="*/ 1931988 w 2232026"/>
                <a:gd name="connsiteY5" fmla="*/ 139700 h 560387"/>
                <a:gd name="connsiteX6" fmla="*/ 1793875 w 2232026"/>
                <a:gd name="connsiteY6" fmla="*/ 0 h 560387"/>
                <a:gd name="connsiteX7" fmla="*/ 2232026 w 2232026"/>
                <a:gd name="connsiteY7" fmla="*/ 90487 h 560387"/>
                <a:gd name="connsiteX8" fmla="*/ 2008188 w 2232026"/>
                <a:gd name="connsiteY8" fmla="*/ 469900 h 560387"/>
                <a:gd name="connsiteX9" fmla="*/ 2012950 w 2232026"/>
                <a:gd name="connsiteY9" fmla="*/ 273050 h 560387"/>
                <a:gd name="connsiteX10" fmla="*/ 1184275 w 2232026"/>
                <a:gd name="connsiteY10" fmla="*/ 560387 h 560387"/>
                <a:gd name="connsiteX11" fmla="*/ 1052513 w 2232026"/>
                <a:gd name="connsiteY11" fmla="*/ 290512 h 560387"/>
                <a:gd name="connsiteX12" fmla="*/ 504825 w 2232026"/>
                <a:gd name="connsiteY12" fmla="*/ 481012 h 560387"/>
                <a:gd name="connsiteX13" fmla="*/ 430213 w 2232026"/>
                <a:gd name="connsiteY13" fmla="*/ 338137 h 560387"/>
                <a:gd name="connsiteX14" fmla="*/ 0 w 2232026"/>
                <a:gd name="connsiteY14" fmla="*/ 365125 h 560387"/>
                <a:gd name="connsiteX0" fmla="*/ 0 w 2232026"/>
                <a:gd name="connsiteY0" fmla="*/ 365125 h 560387"/>
                <a:gd name="connsiteX1" fmla="*/ 496888 w 2232026"/>
                <a:gd name="connsiteY1" fmla="*/ 215900 h 560387"/>
                <a:gd name="connsiteX2" fmla="*/ 574675 w 2232026"/>
                <a:gd name="connsiteY2" fmla="*/ 345282 h 560387"/>
                <a:gd name="connsiteX3" fmla="*/ 1160463 w 2232026"/>
                <a:gd name="connsiteY3" fmla="*/ 144462 h 560387"/>
                <a:gd name="connsiteX4" fmla="*/ 1231900 w 2232026"/>
                <a:gd name="connsiteY4" fmla="*/ 333375 h 560387"/>
                <a:gd name="connsiteX5" fmla="*/ 1931988 w 2232026"/>
                <a:gd name="connsiteY5" fmla="*/ 139700 h 560387"/>
                <a:gd name="connsiteX6" fmla="*/ 1793875 w 2232026"/>
                <a:gd name="connsiteY6" fmla="*/ 0 h 560387"/>
                <a:gd name="connsiteX7" fmla="*/ 2232026 w 2232026"/>
                <a:gd name="connsiteY7" fmla="*/ 90487 h 560387"/>
                <a:gd name="connsiteX8" fmla="*/ 2008188 w 2232026"/>
                <a:gd name="connsiteY8" fmla="*/ 469900 h 560387"/>
                <a:gd name="connsiteX9" fmla="*/ 2012950 w 2232026"/>
                <a:gd name="connsiteY9" fmla="*/ 273050 h 560387"/>
                <a:gd name="connsiteX10" fmla="*/ 1184275 w 2232026"/>
                <a:gd name="connsiteY10" fmla="*/ 560387 h 560387"/>
                <a:gd name="connsiteX11" fmla="*/ 1052513 w 2232026"/>
                <a:gd name="connsiteY11" fmla="*/ 290512 h 560387"/>
                <a:gd name="connsiteX12" fmla="*/ 504825 w 2232026"/>
                <a:gd name="connsiteY12" fmla="*/ 481012 h 560387"/>
                <a:gd name="connsiteX13" fmla="*/ 430213 w 2232026"/>
                <a:gd name="connsiteY13" fmla="*/ 338137 h 560387"/>
                <a:gd name="connsiteX14" fmla="*/ 0 w 2232026"/>
                <a:gd name="connsiteY14" fmla="*/ 365125 h 560387"/>
                <a:gd name="connsiteX0" fmla="*/ 0 w 2232026"/>
                <a:gd name="connsiteY0" fmla="*/ 365125 h 560387"/>
                <a:gd name="connsiteX1" fmla="*/ 496888 w 2232026"/>
                <a:gd name="connsiteY1" fmla="*/ 215900 h 560387"/>
                <a:gd name="connsiteX2" fmla="*/ 574675 w 2232026"/>
                <a:gd name="connsiteY2" fmla="*/ 345282 h 560387"/>
                <a:gd name="connsiteX3" fmla="*/ 1160463 w 2232026"/>
                <a:gd name="connsiteY3" fmla="*/ 144462 h 560387"/>
                <a:gd name="connsiteX4" fmla="*/ 1231900 w 2232026"/>
                <a:gd name="connsiteY4" fmla="*/ 333375 h 560387"/>
                <a:gd name="connsiteX5" fmla="*/ 1931988 w 2232026"/>
                <a:gd name="connsiteY5" fmla="*/ 139700 h 560387"/>
                <a:gd name="connsiteX6" fmla="*/ 1793875 w 2232026"/>
                <a:gd name="connsiteY6" fmla="*/ 0 h 560387"/>
                <a:gd name="connsiteX7" fmla="*/ 2232026 w 2232026"/>
                <a:gd name="connsiteY7" fmla="*/ 90487 h 560387"/>
                <a:gd name="connsiteX8" fmla="*/ 2008188 w 2232026"/>
                <a:gd name="connsiteY8" fmla="*/ 469900 h 560387"/>
                <a:gd name="connsiteX9" fmla="*/ 2012950 w 2232026"/>
                <a:gd name="connsiteY9" fmla="*/ 273050 h 560387"/>
                <a:gd name="connsiteX10" fmla="*/ 1184275 w 2232026"/>
                <a:gd name="connsiteY10" fmla="*/ 560387 h 560387"/>
                <a:gd name="connsiteX11" fmla="*/ 1052513 w 2232026"/>
                <a:gd name="connsiteY11" fmla="*/ 290512 h 560387"/>
                <a:gd name="connsiteX12" fmla="*/ 504825 w 2232026"/>
                <a:gd name="connsiteY12" fmla="*/ 481012 h 560387"/>
                <a:gd name="connsiteX13" fmla="*/ 430213 w 2232026"/>
                <a:gd name="connsiteY13" fmla="*/ 338137 h 560387"/>
                <a:gd name="connsiteX14" fmla="*/ 0 w 2232026"/>
                <a:gd name="connsiteY14" fmla="*/ 365125 h 5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32026" h="560387">
                  <a:moveTo>
                    <a:pt x="0" y="365125"/>
                  </a:moveTo>
                  <a:cubicBezTo>
                    <a:pt x="193674" y="295539"/>
                    <a:pt x="389996" y="254529"/>
                    <a:pt x="496888" y="215900"/>
                  </a:cubicBezTo>
                  <a:cubicBezTo>
                    <a:pt x="535914" y="260615"/>
                    <a:pt x="541734" y="286016"/>
                    <a:pt x="574675" y="345282"/>
                  </a:cubicBezTo>
                  <a:cubicBezTo>
                    <a:pt x="688975" y="332317"/>
                    <a:pt x="1026055" y="180445"/>
                    <a:pt x="1160463" y="144462"/>
                  </a:cubicBezTo>
                  <a:cubicBezTo>
                    <a:pt x="1196446" y="219604"/>
                    <a:pt x="1195388" y="246327"/>
                    <a:pt x="1231900" y="333375"/>
                  </a:cubicBezTo>
                  <a:cubicBezTo>
                    <a:pt x="1436687" y="283898"/>
                    <a:pt x="1765300" y="195792"/>
                    <a:pt x="1931988" y="139700"/>
                  </a:cubicBezTo>
                  <a:cubicBezTo>
                    <a:pt x="1898651" y="102658"/>
                    <a:pt x="1861079" y="66675"/>
                    <a:pt x="1793875" y="0"/>
                  </a:cubicBezTo>
                  <a:cubicBezTo>
                    <a:pt x="1910821" y="7937"/>
                    <a:pt x="2097882" y="55563"/>
                    <a:pt x="2232026" y="90487"/>
                  </a:cubicBezTo>
                  <a:cubicBezTo>
                    <a:pt x="2182020" y="228599"/>
                    <a:pt x="2083065" y="384705"/>
                    <a:pt x="2008188" y="469900"/>
                  </a:cubicBezTo>
                  <a:cubicBezTo>
                    <a:pt x="2014274" y="372533"/>
                    <a:pt x="2029619" y="362744"/>
                    <a:pt x="2012950" y="273050"/>
                  </a:cubicBezTo>
                  <a:cubicBezTo>
                    <a:pt x="1875631" y="288131"/>
                    <a:pt x="1395148" y="514085"/>
                    <a:pt x="1184275" y="560387"/>
                  </a:cubicBezTo>
                  <a:cubicBezTo>
                    <a:pt x="1116277" y="454289"/>
                    <a:pt x="1132417" y="384704"/>
                    <a:pt x="1052513" y="290512"/>
                  </a:cubicBezTo>
                  <a:cubicBezTo>
                    <a:pt x="928159" y="332845"/>
                    <a:pt x="654050" y="439737"/>
                    <a:pt x="504825" y="481012"/>
                  </a:cubicBezTo>
                  <a:cubicBezTo>
                    <a:pt x="471091" y="423862"/>
                    <a:pt x="462492" y="396081"/>
                    <a:pt x="430213" y="338137"/>
                  </a:cubicBezTo>
                  <a:cubicBezTo>
                    <a:pt x="301493" y="350440"/>
                    <a:pt x="87313" y="369623"/>
                    <a:pt x="0" y="365125"/>
                  </a:cubicBez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任意多边形: 形状 646">
              <a:extLst>
                <a:ext uri="{FF2B5EF4-FFF2-40B4-BE49-F238E27FC236}">
                  <a16:creationId xmlns:a16="http://schemas.microsoft.com/office/drawing/2014/main" xmlns="" id="{7B6DC358-79A4-4369-8BA9-D5B252AEE2EE}"/>
                </a:ext>
              </a:extLst>
            </p:cNvPr>
            <p:cNvSpPr/>
            <p:nvPr/>
          </p:nvSpPr>
          <p:spPr>
            <a:xfrm>
              <a:off x="3784601" y="5870574"/>
              <a:ext cx="2016124" cy="403225"/>
            </a:xfrm>
            <a:custGeom>
              <a:avLst/>
              <a:gdLst>
                <a:gd name="connsiteX0" fmla="*/ 0 w 1963737"/>
                <a:gd name="connsiteY0" fmla="*/ 360363 h 400050"/>
                <a:gd name="connsiteX1" fmla="*/ 85725 w 1963737"/>
                <a:gd name="connsiteY1" fmla="*/ 261938 h 400050"/>
                <a:gd name="connsiteX2" fmla="*/ 512762 w 1963737"/>
                <a:gd name="connsiteY2" fmla="*/ 163513 h 400050"/>
                <a:gd name="connsiteX3" fmla="*/ 614362 w 1963737"/>
                <a:gd name="connsiteY3" fmla="*/ 301625 h 400050"/>
                <a:gd name="connsiteX4" fmla="*/ 1168400 w 1963737"/>
                <a:gd name="connsiteY4" fmla="*/ 96838 h 400050"/>
                <a:gd name="connsiteX5" fmla="*/ 1257300 w 1963737"/>
                <a:gd name="connsiteY5" fmla="*/ 292100 h 400050"/>
                <a:gd name="connsiteX6" fmla="*/ 1819275 w 1963737"/>
                <a:gd name="connsiteY6" fmla="*/ 127000 h 400050"/>
                <a:gd name="connsiteX7" fmla="*/ 1717675 w 1963737"/>
                <a:gd name="connsiteY7" fmla="*/ 49213 h 400050"/>
                <a:gd name="connsiteX8" fmla="*/ 1768475 w 1963737"/>
                <a:gd name="connsiteY8" fmla="*/ 0 h 400050"/>
                <a:gd name="connsiteX9" fmla="*/ 1963737 w 1963737"/>
                <a:gd name="connsiteY9" fmla="*/ 160338 h 400050"/>
                <a:gd name="connsiteX10" fmla="*/ 1212850 w 1963737"/>
                <a:gd name="connsiteY10" fmla="*/ 393700 h 400050"/>
                <a:gd name="connsiteX11" fmla="*/ 1131887 w 1963737"/>
                <a:gd name="connsiteY11" fmla="*/ 212725 h 400050"/>
                <a:gd name="connsiteX12" fmla="*/ 541337 w 1963737"/>
                <a:gd name="connsiteY12" fmla="*/ 400050 h 400050"/>
                <a:gd name="connsiteX13" fmla="*/ 465137 w 1963737"/>
                <a:gd name="connsiteY13" fmla="*/ 271463 h 400050"/>
                <a:gd name="connsiteX14" fmla="*/ 0 w 1963737"/>
                <a:gd name="connsiteY14" fmla="*/ 360363 h 400050"/>
                <a:gd name="connsiteX0" fmla="*/ 0 w 1963737"/>
                <a:gd name="connsiteY0" fmla="*/ 363538 h 403225"/>
                <a:gd name="connsiteX1" fmla="*/ 85725 w 1963737"/>
                <a:gd name="connsiteY1" fmla="*/ 265113 h 403225"/>
                <a:gd name="connsiteX2" fmla="*/ 512762 w 1963737"/>
                <a:gd name="connsiteY2" fmla="*/ 166688 h 403225"/>
                <a:gd name="connsiteX3" fmla="*/ 614362 w 1963737"/>
                <a:gd name="connsiteY3" fmla="*/ 304800 h 403225"/>
                <a:gd name="connsiteX4" fmla="*/ 1168400 w 1963737"/>
                <a:gd name="connsiteY4" fmla="*/ 100013 h 403225"/>
                <a:gd name="connsiteX5" fmla="*/ 1257300 w 1963737"/>
                <a:gd name="connsiteY5" fmla="*/ 295275 h 403225"/>
                <a:gd name="connsiteX6" fmla="*/ 1819275 w 1963737"/>
                <a:gd name="connsiteY6" fmla="*/ 130175 h 403225"/>
                <a:gd name="connsiteX7" fmla="*/ 1717675 w 1963737"/>
                <a:gd name="connsiteY7" fmla="*/ 52388 h 403225"/>
                <a:gd name="connsiteX8" fmla="*/ 1762125 w 1963737"/>
                <a:gd name="connsiteY8" fmla="*/ 0 h 403225"/>
                <a:gd name="connsiteX9" fmla="*/ 1963737 w 1963737"/>
                <a:gd name="connsiteY9" fmla="*/ 163513 h 403225"/>
                <a:gd name="connsiteX10" fmla="*/ 1212850 w 1963737"/>
                <a:gd name="connsiteY10" fmla="*/ 396875 h 403225"/>
                <a:gd name="connsiteX11" fmla="*/ 1131887 w 1963737"/>
                <a:gd name="connsiteY11" fmla="*/ 215900 h 403225"/>
                <a:gd name="connsiteX12" fmla="*/ 541337 w 1963737"/>
                <a:gd name="connsiteY12" fmla="*/ 403225 h 403225"/>
                <a:gd name="connsiteX13" fmla="*/ 465137 w 1963737"/>
                <a:gd name="connsiteY13" fmla="*/ 274638 h 403225"/>
                <a:gd name="connsiteX14" fmla="*/ 0 w 1963737"/>
                <a:gd name="connsiteY14" fmla="*/ 363538 h 403225"/>
                <a:gd name="connsiteX0" fmla="*/ 0 w 1963737"/>
                <a:gd name="connsiteY0" fmla="*/ 363538 h 403225"/>
                <a:gd name="connsiteX1" fmla="*/ 85725 w 1963737"/>
                <a:gd name="connsiteY1" fmla="*/ 265113 h 403225"/>
                <a:gd name="connsiteX2" fmla="*/ 512762 w 1963737"/>
                <a:gd name="connsiteY2" fmla="*/ 166688 h 403225"/>
                <a:gd name="connsiteX3" fmla="*/ 614362 w 1963737"/>
                <a:gd name="connsiteY3" fmla="*/ 304800 h 403225"/>
                <a:gd name="connsiteX4" fmla="*/ 1168400 w 1963737"/>
                <a:gd name="connsiteY4" fmla="*/ 100013 h 403225"/>
                <a:gd name="connsiteX5" fmla="*/ 1257300 w 1963737"/>
                <a:gd name="connsiteY5" fmla="*/ 295275 h 403225"/>
                <a:gd name="connsiteX6" fmla="*/ 1819275 w 1963737"/>
                <a:gd name="connsiteY6" fmla="*/ 130175 h 403225"/>
                <a:gd name="connsiteX7" fmla="*/ 1700212 w 1963737"/>
                <a:gd name="connsiteY7" fmla="*/ 47626 h 403225"/>
                <a:gd name="connsiteX8" fmla="*/ 1762125 w 1963737"/>
                <a:gd name="connsiteY8" fmla="*/ 0 h 403225"/>
                <a:gd name="connsiteX9" fmla="*/ 1963737 w 1963737"/>
                <a:gd name="connsiteY9" fmla="*/ 163513 h 403225"/>
                <a:gd name="connsiteX10" fmla="*/ 1212850 w 1963737"/>
                <a:gd name="connsiteY10" fmla="*/ 396875 h 403225"/>
                <a:gd name="connsiteX11" fmla="*/ 1131887 w 1963737"/>
                <a:gd name="connsiteY11" fmla="*/ 215900 h 403225"/>
                <a:gd name="connsiteX12" fmla="*/ 541337 w 1963737"/>
                <a:gd name="connsiteY12" fmla="*/ 403225 h 403225"/>
                <a:gd name="connsiteX13" fmla="*/ 465137 w 1963737"/>
                <a:gd name="connsiteY13" fmla="*/ 274638 h 403225"/>
                <a:gd name="connsiteX14" fmla="*/ 0 w 1963737"/>
                <a:gd name="connsiteY14" fmla="*/ 363538 h 403225"/>
                <a:gd name="connsiteX0" fmla="*/ 0 w 2016124"/>
                <a:gd name="connsiteY0" fmla="*/ 373063 h 403225"/>
                <a:gd name="connsiteX1" fmla="*/ 138112 w 2016124"/>
                <a:gd name="connsiteY1" fmla="*/ 265113 h 403225"/>
                <a:gd name="connsiteX2" fmla="*/ 565149 w 2016124"/>
                <a:gd name="connsiteY2" fmla="*/ 166688 h 403225"/>
                <a:gd name="connsiteX3" fmla="*/ 666749 w 2016124"/>
                <a:gd name="connsiteY3" fmla="*/ 304800 h 403225"/>
                <a:gd name="connsiteX4" fmla="*/ 1220787 w 2016124"/>
                <a:gd name="connsiteY4" fmla="*/ 100013 h 403225"/>
                <a:gd name="connsiteX5" fmla="*/ 1309687 w 2016124"/>
                <a:gd name="connsiteY5" fmla="*/ 295275 h 403225"/>
                <a:gd name="connsiteX6" fmla="*/ 1871662 w 2016124"/>
                <a:gd name="connsiteY6" fmla="*/ 130175 h 403225"/>
                <a:gd name="connsiteX7" fmla="*/ 1752599 w 2016124"/>
                <a:gd name="connsiteY7" fmla="*/ 47626 h 403225"/>
                <a:gd name="connsiteX8" fmla="*/ 1814512 w 2016124"/>
                <a:gd name="connsiteY8" fmla="*/ 0 h 403225"/>
                <a:gd name="connsiteX9" fmla="*/ 2016124 w 2016124"/>
                <a:gd name="connsiteY9" fmla="*/ 163513 h 403225"/>
                <a:gd name="connsiteX10" fmla="*/ 1265237 w 2016124"/>
                <a:gd name="connsiteY10" fmla="*/ 396875 h 403225"/>
                <a:gd name="connsiteX11" fmla="*/ 1184274 w 2016124"/>
                <a:gd name="connsiteY11" fmla="*/ 215900 h 403225"/>
                <a:gd name="connsiteX12" fmla="*/ 593724 w 2016124"/>
                <a:gd name="connsiteY12" fmla="*/ 403225 h 403225"/>
                <a:gd name="connsiteX13" fmla="*/ 517524 w 2016124"/>
                <a:gd name="connsiteY13" fmla="*/ 274638 h 403225"/>
                <a:gd name="connsiteX14" fmla="*/ 0 w 2016124"/>
                <a:gd name="connsiteY14" fmla="*/ 373063 h 40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16124" h="403225">
                  <a:moveTo>
                    <a:pt x="0" y="373063"/>
                  </a:moveTo>
                  <a:lnTo>
                    <a:pt x="138112" y="265113"/>
                  </a:lnTo>
                  <a:lnTo>
                    <a:pt x="565149" y="166688"/>
                  </a:lnTo>
                  <a:lnTo>
                    <a:pt x="666749" y="304800"/>
                  </a:lnTo>
                  <a:lnTo>
                    <a:pt x="1220787" y="100013"/>
                  </a:lnTo>
                  <a:lnTo>
                    <a:pt x="1309687" y="295275"/>
                  </a:lnTo>
                  <a:lnTo>
                    <a:pt x="1871662" y="130175"/>
                  </a:lnTo>
                  <a:lnTo>
                    <a:pt x="1752599" y="47626"/>
                  </a:lnTo>
                  <a:lnTo>
                    <a:pt x="1814512" y="0"/>
                  </a:lnTo>
                  <a:lnTo>
                    <a:pt x="2016124" y="163513"/>
                  </a:lnTo>
                  <a:lnTo>
                    <a:pt x="1265237" y="396875"/>
                  </a:lnTo>
                  <a:lnTo>
                    <a:pt x="1184274" y="215900"/>
                  </a:lnTo>
                  <a:lnTo>
                    <a:pt x="593724" y="403225"/>
                  </a:lnTo>
                  <a:lnTo>
                    <a:pt x="517524" y="274638"/>
                  </a:lnTo>
                  <a:lnTo>
                    <a:pt x="0" y="3730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2954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949865"/>
            <a:ext cx="12191999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2"/>
            <a:ext cx="12191999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0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292DDC6E-BF24-42FE-A0D3-5CE4820038B8}"/>
              </a:ext>
            </a:extLst>
          </p:cNvPr>
          <p:cNvGrpSpPr/>
          <p:nvPr/>
        </p:nvGrpSpPr>
        <p:grpSpPr>
          <a:xfrm rot="2099663">
            <a:off x="10133524" y="712544"/>
            <a:ext cx="1103273" cy="1671072"/>
            <a:chOff x="-5671651" y="4670632"/>
            <a:chExt cx="1321417" cy="1760178"/>
          </a:xfrm>
        </p:grpSpPr>
        <p:sp>
          <p:nvSpPr>
            <p:cNvPr id="259" name="PA-任意多边形 195">
              <a:extLst>
                <a:ext uri="{FF2B5EF4-FFF2-40B4-BE49-F238E27FC236}">
                  <a16:creationId xmlns:a16="http://schemas.microsoft.com/office/drawing/2014/main" xmlns="" id="{515EF5FC-3011-47D0-BC79-7CCD1FF7B590}"/>
                </a:ext>
              </a:extLst>
            </p:cNvPr>
            <p:cNvSpPr/>
            <p:nvPr>
              <p:custDataLst>
                <p:tags r:id="rId188"/>
              </p:custDataLst>
            </p:nvPr>
          </p:nvSpPr>
          <p:spPr>
            <a:xfrm>
              <a:off x="-4992000" y="5941655"/>
              <a:ext cx="245116" cy="406815"/>
            </a:xfrm>
            <a:custGeom>
              <a:avLst/>
              <a:gdLst>
                <a:gd name="connsiteX0" fmla="*/ 2036 w 292530"/>
                <a:gd name="connsiteY0" fmla="*/ 67441 h 485508"/>
                <a:gd name="connsiteX1" fmla="*/ 176661 w 292530"/>
                <a:gd name="connsiteY1" fmla="*/ 32516 h 485508"/>
                <a:gd name="connsiteX2" fmla="*/ 290961 w 292530"/>
                <a:gd name="connsiteY2" fmla="*/ 403991 h 485508"/>
                <a:gd name="connsiteX3" fmla="*/ 94111 w 292530"/>
                <a:gd name="connsiteY3" fmla="*/ 461141 h 485508"/>
                <a:gd name="connsiteX4" fmla="*/ 2036 w 292530"/>
                <a:gd name="connsiteY4" fmla="*/ 67441 h 48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530" h="485508">
                  <a:moveTo>
                    <a:pt x="2036" y="67441"/>
                  </a:moveTo>
                  <a:cubicBezTo>
                    <a:pt x="15794" y="-3996"/>
                    <a:pt x="128507" y="-23576"/>
                    <a:pt x="176661" y="32516"/>
                  </a:cubicBezTo>
                  <a:cubicBezTo>
                    <a:pt x="224815" y="88608"/>
                    <a:pt x="304719" y="332554"/>
                    <a:pt x="290961" y="403991"/>
                  </a:cubicBezTo>
                  <a:cubicBezTo>
                    <a:pt x="277203" y="475428"/>
                    <a:pt x="141207" y="513528"/>
                    <a:pt x="94111" y="461141"/>
                  </a:cubicBezTo>
                  <a:cubicBezTo>
                    <a:pt x="47015" y="408754"/>
                    <a:pt x="-11722" y="138878"/>
                    <a:pt x="2036" y="67441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PA-任意多边形 196">
              <a:extLst>
                <a:ext uri="{FF2B5EF4-FFF2-40B4-BE49-F238E27FC236}">
                  <a16:creationId xmlns:a16="http://schemas.microsoft.com/office/drawing/2014/main" xmlns="" id="{CCDFE6DB-B660-46E7-B513-BA5328C99411}"/>
                </a:ext>
              </a:extLst>
            </p:cNvPr>
            <p:cNvSpPr/>
            <p:nvPr>
              <p:custDataLst>
                <p:tags r:id="rId189"/>
              </p:custDataLst>
            </p:nvPr>
          </p:nvSpPr>
          <p:spPr>
            <a:xfrm>
              <a:off x="-5068000" y="4725913"/>
              <a:ext cx="146329" cy="124035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34" h="148028">
                  <a:moveTo>
                    <a:pt x="44319" y="3877"/>
                  </a:moveTo>
                  <a:cubicBezTo>
                    <a:pt x="16141" y="16577"/>
                    <a:pt x="-10053" y="87617"/>
                    <a:pt x="3838" y="111033"/>
                  </a:cubicBezTo>
                  <a:cubicBezTo>
                    <a:pt x="17729" y="134449"/>
                    <a:pt x="99485" y="157071"/>
                    <a:pt x="127663" y="144371"/>
                  </a:cubicBezTo>
                  <a:cubicBezTo>
                    <a:pt x="155841" y="131671"/>
                    <a:pt x="181638" y="57852"/>
                    <a:pt x="172907" y="34833"/>
                  </a:cubicBezTo>
                  <a:cubicBezTo>
                    <a:pt x="164176" y="11814"/>
                    <a:pt x="72497" y="-8823"/>
                    <a:pt x="44319" y="3877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PA-任意多边形 197">
              <a:extLst>
                <a:ext uri="{FF2B5EF4-FFF2-40B4-BE49-F238E27FC236}">
                  <a16:creationId xmlns:a16="http://schemas.microsoft.com/office/drawing/2014/main" xmlns="" id="{3A51DAF3-5EB5-40B6-82BF-000EEFE82CEE}"/>
                </a:ext>
              </a:extLst>
            </p:cNvPr>
            <p:cNvSpPr/>
            <p:nvPr>
              <p:custDataLst>
                <p:tags r:id="rId190"/>
              </p:custDataLst>
            </p:nvPr>
          </p:nvSpPr>
          <p:spPr>
            <a:xfrm>
              <a:off x="-5404312" y="5788000"/>
              <a:ext cx="137865" cy="147594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  <a:gd name="connsiteX0" fmla="*/ 50480 w 174940"/>
                <a:gd name="connsiteY0" fmla="*/ 3073 h 158117"/>
                <a:gd name="connsiteX1" fmla="*/ 2855 w 174940"/>
                <a:gd name="connsiteY1" fmla="*/ 120945 h 158117"/>
                <a:gd name="connsiteX2" fmla="*/ 126680 w 174940"/>
                <a:gd name="connsiteY2" fmla="*/ 154283 h 158117"/>
                <a:gd name="connsiteX3" fmla="*/ 171924 w 174940"/>
                <a:gd name="connsiteY3" fmla="*/ 44745 h 158117"/>
                <a:gd name="connsiteX4" fmla="*/ 50480 w 174940"/>
                <a:gd name="connsiteY4" fmla="*/ 3073 h 158117"/>
                <a:gd name="connsiteX0" fmla="*/ 43781 w 168241"/>
                <a:gd name="connsiteY0" fmla="*/ 3776 h 160722"/>
                <a:gd name="connsiteX1" fmla="*/ 3300 w 168241"/>
                <a:gd name="connsiteY1" fmla="*/ 133554 h 160722"/>
                <a:gd name="connsiteX2" fmla="*/ 119981 w 168241"/>
                <a:gd name="connsiteY2" fmla="*/ 154986 h 160722"/>
                <a:gd name="connsiteX3" fmla="*/ 165225 w 168241"/>
                <a:gd name="connsiteY3" fmla="*/ 45448 h 160722"/>
                <a:gd name="connsiteX4" fmla="*/ 43781 w 168241"/>
                <a:gd name="connsiteY4" fmla="*/ 3776 h 160722"/>
                <a:gd name="connsiteX0" fmla="*/ 43750 w 166008"/>
                <a:gd name="connsiteY0" fmla="*/ 5417 h 162363"/>
                <a:gd name="connsiteX1" fmla="*/ 3269 w 166008"/>
                <a:gd name="connsiteY1" fmla="*/ 135195 h 162363"/>
                <a:gd name="connsiteX2" fmla="*/ 119950 w 166008"/>
                <a:gd name="connsiteY2" fmla="*/ 156627 h 162363"/>
                <a:gd name="connsiteX3" fmla="*/ 162813 w 166008"/>
                <a:gd name="connsiteY3" fmla="*/ 37564 h 162363"/>
                <a:gd name="connsiteX4" fmla="*/ 43750 w 166008"/>
                <a:gd name="connsiteY4" fmla="*/ 5417 h 162363"/>
                <a:gd name="connsiteX0" fmla="*/ 43257 w 164533"/>
                <a:gd name="connsiteY0" fmla="*/ 5751 h 176144"/>
                <a:gd name="connsiteX1" fmla="*/ 2776 w 164533"/>
                <a:gd name="connsiteY1" fmla="*/ 135529 h 176144"/>
                <a:gd name="connsiteX2" fmla="*/ 111123 w 164533"/>
                <a:gd name="connsiteY2" fmla="*/ 172439 h 176144"/>
                <a:gd name="connsiteX3" fmla="*/ 162320 w 164533"/>
                <a:gd name="connsiteY3" fmla="*/ 37898 h 176144"/>
                <a:gd name="connsiteX4" fmla="*/ 43257 w 164533"/>
                <a:gd name="connsiteY4" fmla="*/ 5751 h 1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33" h="176144">
                  <a:moveTo>
                    <a:pt x="43257" y="5751"/>
                  </a:moveTo>
                  <a:cubicBezTo>
                    <a:pt x="16666" y="22023"/>
                    <a:pt x="-8535" y="107748"/>
                    <a:pt x="2776" y="135529"/>
                  </a:cubicBezTo>
                  <a:cubicBezTo>
                    <a:pt x="14087" y="163310"/>
                    <a:pt x="82945" y="185139"/>
                    <a:pt x="111123" y="172439"/>
                  </a:cubicBezTo>
                  <a:cubicBezTo>
                    <a:pt x="139301" y="159739"/>
                    <a:pt x="173631" y="65679"/>
                    <a:pt x="162320" y="37898"/>
                  </a:cubicBezTo>
                  <a:cubicBezTo>
                    <a:pt x="151009" y="10117"/>
                    <a:pt x="69848" y="-10521"/>
                    <a:pt x="43257" y="5751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62" name="PA-任意多边形 198">
              <a:extLst>
                <a:ext uri="{FF2B5EF4-FFF2-40B4-BE49-F238E27FC236}">
                  <a16:creationId xmlns:a16="http://schemas.microsoft.com/office/drawing/2014/main" xmlns="" id="{E108A560-BD68-4FD2-B0A8-B699824FF0EB}"/>
                </a:ext>
              </a:extLst>
            </p:cNvPr>
            <p:cNvSpPr/>
            <p:nvPr>
              <p:custDataLst>
                <p:tags r:id="rId191"/>
              </p:custDataLst>
            </p:nvPr>
          </p:nvSpPr>
          <p:spPr>
            <a:xfrm>
              <a:off x="-5468447" y="4670632"/>
              <a:ext cx="1118213" cy="1359001"/>
            </a:xfrm>
            <a:custGeom>
              <a:avLst/>
              <a:gdLst>
                <a:gd name="connsiteX0" fmla="*/ 603598 w 1345794"/>
                <a:gd name="connsiteY0" fmla="*/ 95750 h 1672982"/>
                <a:gd name="connsiteX1" fmla="*/ 1340198 w 1345794"/>
                <a:gd name="connsiteY1" fmla="*/ 1295900 h 1672982"/>
                <a:gd name="connsiteX2" fmla="*/ 159098 w 1345794"/>
                <a:gd name="connsiteY2" fmla="*/ 1664200 h 1672982"/>
                <a:gd name="connsiteX3" fmla="*/ 133698 w 1345794"/>
                <a:gd name="connsiteY3" fmla="*/ 1524500 h 1672982"/>
                <a:gd name="connsiteX4" fmla="*/ 1289398 w 1345794"/>
                <a:gd name="connsiteY4" fmla="*/ 1156200 h 1672982"/>
                <a:gd name="connsiteX5" fmla="*/ 578198 w 1345794"/>
                <a:gd name="connsiteY5" fmla="*/ 191000 h 1672982"/>
                <a:gd name="connsiteX6" fmla="*/ 603598 w 1345794"/>
                <a:gd name="connsiteY6" fmla="*/ 95750 h 1672982"/>
                <a:gd name="connsiteX0" fmla="*/ 608393 w 1430134"/>
                <a:gd name="connsiteY0" fmla="*/ 83441 h 1670849"/>
                <a:gd name="connsiteX1" fmla="*/ 1425003 w 1430134"/>
                <a:gd name="connsiteY1" fmla="*/ 1115951 h 1670849"/>
                <a:gd name="connsiteX2" fmla="*/ 163893 w 1430134"/>
                <a:gd name="connsiteY2" fmla="*/ 1651891 h 1670849"/>
                <a:gd name="connsiteX3" fmla="*/ 138493 w 1430134"/>
                <a:gd name="connsiteY3" fmla="*/ 1512191 h 1670849"/>
                <a:gd name="connsiteX4" fmla="*/ 1294193 w 1430134"/>
                <a:gd name="connsiteY4" fmla="*/ 1143891 h 1670849"/>
                <a:gd name="connsiteX5" fmla="*/ 582993 w 1430134"/>
                <a:gd name="connsiteY5" fmla="*/ 178691 h 1670849"/>
                <a:gd name="connsiteX6" fmla="*/ 608393 w 1430134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708075"/>
                <a:gd name="connsiteX1" fmla="*/ 1425003 w 1464338"/>
                <a:gd name="connsiteY1" fmla="*/ 1115951 h 1708075"/>
                <a:gd name="connsiteX2" fmla="*/ 163893 w 1464338"/>
                <a:gd name="connsiteY2" fmla="*/ 1651891 h 1708075"/>
                <a:gd name="connsiteX3" fmla="*/ 138493 w 1464338"/>
                <a:gd name="connsiteY3" fmla="*/ 1512191 h 1708075"/>
                <a:gd name="connsiteX4" fmla="*/ 1294193 w 1464338"/>
                <a:gd name="connsiteY4" fmla="*/ 1143891 h 1708075"/>
                <a:gd name="connsiteX5" fmla="*/ 582993 w 1464338"/>
                <a:gd name="connsiteY5" fmla="*/ 178691 h 1708075"/>
                <a:gd name="connsiteX6" fmla="*/ 608393 w 1464338"/>
                <a:gd name="connsiteY6" fmla="*/ 83441 h 1708075"/>
                <a:gd name="connsiteX0" fmla="*/ 553219 w 1409164"/>
                <a:gd name="connsiteY0" fmla="*/ 83441 h 1708075"/>
                <a:gd name="connsiteX1" fmla="*/ 1369829 w 1409164"/>
                <a:gd name="connsiteY1" fmla="*/ 1115951 h 1708075"/>
                <a:gd name="connsiteX2" fmla="*/ 108719 w 1409164"/>
                <a:gd name="connsiteY2" fmla="*/ 1651891 h 1708075"/>
                <a:gd name="connsiteX3" fmla="*/ 83319 w 1409164"/>
                <a:gd name="connsiteY3" fmla="*/ 1512191 h 1708075"/>
                <a:gd name="connsiteX4" fmla="*/ 1239019 w 1409164"/>
                <a:gd name="connsiteY4" fmla="*/ 1143891 h 1708075"/>
                <a:gd name="connsiteX5" fmla="*/ 527819 w 1409164"/>
                <a:gd name="connsiteY5" fmla="*/ 178691 h 1708075"/>
                <a:gd name="connsiteX6" fmla="*/ 553219 w 1409164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83044 w 1326519"/>
                <a:gd name="connsiteY4" fmla="*/ 108293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55742 h 1680376"/>
                <a:gd name="connsiteX1" fmla="*/ 1287184 w 1326519"/>
                <a:gd name="connsiteY1" fmla="*/ 1088252 h 1680376"/>
                <a:gd name="connsiteX2" fmla="*/ 26074 w 1326519"/>
                <a:gd name="connsiteY2" fmla="*/ 1624192 h 1680376"/>
                <a:gd name="connsiteX3" fmla="*/ 674 w 1326519"/>
                <a:gd name="connsiteY3" fmla="*/ 1484492 h 1680376"/>
                <a:gd name="connsiteX4" fmla="*/ 1183044 w 1326519"/>
                <a:gd name="connsiteY4" fmla="*/ 1055232 h 1680376"/>
                <a:gd name="connsiteX5" fmla="*/ 445174 w 1326519"/>
                <a:gd name="connsiteY5" fmla="*/ 150992 h 1680376"/>
                <a:gd name="connsiteX6" fmla="*/ 470574 w 1326519"/>
                <a:gd name="connsiteY6" fmla="*/ 55742 h 1680376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65048 w 1320993"/>
                <a:gd name="connsiteY0" fmla="*/ 0 h 1624634"/>
                <a:gd name="connsiteX1" fmla="*/ 1281658 w 1320993"/>
                <a:gd name="connsiteY1" fmla="*/ 1032510 h 1624634"/>
                <a:gd name="connsiteX2" fmla="*/ 20548 w 1320993"/>
                <a:gd name="connsiteY2" fmla="*/ 1568450 h 1624634"/>
                <a:gd name="connsiteX3" fmla="*/ 2292 w 1320993"/>
                <a:gd name="connsiteY3" fmla="*/ 1435893 h 1624634"/>
                <a:gd name="connsiteX4" fmla="*/ 1177518 w 1320993"/>
                <a:gd name="connsiteY4" fmla="*/ 999490 h 1624634"/>
                <a:gd name="connsiteX5" fmla="*/ 439648 w 1320993"/>
                <a:gd name="connsiteY5" fmla="*/ 95250 h 1624634"/>
                <a:gd name="connsiteX6" fmla="*/ 465048 w 1320993"/>
                <a:gd name="connsiteY6" fmla="*/ 0 h 1624634"/>
                <a:gd name="connsiteX0" fmla="*/ 472420 w 1328365"/>
                <a:gd name="connsiteY0" fmla="*/ 0 h 1624634"/>
                <a:gd name="connsiteX1" fmla="*/ 1289030 w 1328365"/>
                <a:gd name="connsiteY1" fmla="*/ 1032510 h 1624634"/>
                <a:gd name="connsiteX2" fmla="*/ 27920 w 1328365"/>
                <a:gd name="connsiteY2" fmla="*/ 1568450 h 1624634"/>
                <a:gd name="connsiteX3" fmla="*/ 9664 w 1328365"/>
                <a:gd name="connsiteY3" fmla="*/ 1435893 h 1624634"/>
                <a:gd name="connsiteX4" fmla="*/ 1184890 w 1328365"/>
                <a:gd name="connsiteY4" fmla="*/ 999490 h 1624634"/>
                <a:gd name="connsiteX5" fmla="*/ 447020 w 1328365"/>
                <a:gd name="connsiteY5" fmla="*/ 95250 h 1624634"/>
                <a:gd name="connsiteX6" fmla="*/ 472420 w 132836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91040 w 1334515"/>
                <a:gd name="connsiteY4" fmla="*/ 9994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1881"/>
                <a:gd name="connsiteX1" fmla="*/ 1295180 w 1334515"/>
                <a:gd name="connsiteY1" fmla="*/ 1032510 h 1621881"/>
                <a:gd name="connsiteX2" fmla="*/ 34070 w 1334515"/>
                <a:gd name="connsiteY2" fmla="*/ 1568450 h 1621881"/>
                <a:gd name="connsiteX3" fmla="*/ 15814 w 1334515"/>
                <a:gd name="connsiteY3" fmla="*/ 1435893 h 1621881"/>
                <a:gd name="connsiteX4" fmla="*/ 1162465 w 1334515"/>
                <a:gd name="connsiteY4" fmla="*/ 986790 h 1621881"/>
                <a:gd name="connsiteX5" fmla="*/ 465870 w 1334515"/>
                <a:gd name="connsiteY5" fmla="*/ 82550 h 1621881"/>
                <a:gd name="connsiteX6" fmla="*/ 478570 w 1334515"/>
                <a:gd name="connsiteY6" fmla="*/ 0 h 162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515" h="1621881">
                  <a:moveTo>
                    <a:pt x="478570" y="0"/>
                  </a:moveTo>
                  <a:cubicBezTo>
                    <a:pt x="1441865" y="160020"/>
                    <a:pt x="1369263" y="771102"/>
                    <a:pt x="1295180" y="1032510"/>
                  </a:cubicBezTo>
                  <a:cubicBezTo>
                    <a:pt x="1026787" y="1838748"/>
                    <a:pt x="188798" y="1591310"/>
                    <a:pt x="34070" y="1568450"/>
                  </a:cubicBezTo>
                  <a:cubicBezTo>
                    <a:pt x="-13899" y="1501854"/>
                    <a:pt x="-2548" y="1468887"/>
                    <a:pt x="15814" y="1435893"/>
                  </a:cubicBezTo>
                  <a:cubicBezTo>
                    <a:pt x="870312" y="1616656"/>
                    <a:pt x="1088382" y="1209040"/>
                    <a:pt x="1162465" y="986790"/>
                  </a:cubicBezTo>
                  <a:cubicBezTo>
                    <a:pt x="1236548" y="764540"/>
                    <a:pt x="1213477" y="220557"/>
                    <a:pt x="465870" y="82550"/>
                  </a:cubicBezTo>
                  <a:cubicBezTo>
                    <a:pt x="435813" y="49318"/>
                    <a:pt x="448011" y="12382"/>
                    <a:pt x="478570" y="0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63" name="PA-任意多边形 199">
              <a:extLst>
                <a:ext uri="{FF2B5EF4-FFF2-40B4-BE49-F238E27FC236}">
                  <a16:creationId xmlns:a16="http://schemas.microsoft.com/office/drawing/2014/main" xmlns="" id="{E85F6E5C-A37D-4439-A7DD-BB8BFF140F57}"/>
                </a:ext>
              </a:extLst>
            </p:cNvPr>
            <p:cNvSpPr/>
            <p:nvPr>
              <p:custDataLst>
                <p:tags r:id="rId192"/>
              </p:custDataLst>
            </p:nvPr>
          </p:nvSpPr>
          <p:spPr>
            <a:xfrm>
              <a:off x="-5671651" y="4803498"/>
              <a:ext cx="1144585" cy="1057070"/>
            </a:xfrm>
            <a:custGeom>
              <a:avLst/>
              <a:gdLst>
                <a:gd name="connsiteX0" fmla="*/ 523118 w 1380749"/>
                <a:gd name="connsiteY0" fmla="*/ 47371 h 1286508"/>
                <a:gd name="connsiteX1" fmla="*/ 859668 w 1380749"/>
                <a:gd name="connsiteY1" fmla="*/ 44196 h 1286508"/>
                <a:gd name="connsiteX2" fmla="*/ 1183518 w 1380749"/>
                <a:gd name="connsiteY2" fmla="*/ 215646 h 1286508"/>
                <a:gd name="connsiteX3" fmla="*/ 1377193 w 1380749"/>
                <a:gd name="connsiteY3" fmla="*/ 539496 h 1286508"/>
                <a:gd name="connsiteX4" fmla="*/ 1281943 w 1380749"/>
                <a:gd name="connsiteY4" fmla="*/ 977646 h 1286508"/>
                <a:gd name="connsiteX5" fmla="*/ 958093 w 1380749"/>
                <a:gd name="connsiteY5" fmla="*/ 1237996 h 1286508"/>
                <a:gd name="connsiteX6" fmla="*/ 532643 w 1380749"/>
                <a:gd name="connsiteY6" fmla="*/ 1266571 h 1286508"/>
                <a:gd name="connsiteX7" fmla="*/ 116718 w 1380749"/>
                <a:gd name="connsiteY7" fmla="*/ 1015746 h 1286508"/>
                <a:gd name="connsiteX8" fmla="*/ 24643 w 1380749"/>
                <a:gd name="connsiteY8" fmla="*/ 574421 h 1286508"/>
                <a:gd name="connsiteX9" fmla="*/ 523118 w 1380749"/>
                <a:gd name="connsiteY9" fmla="*/ 47371 h 1286508"/>
                <a:gd name="connsiteX0" fmla="*/ 310510 w 1368166"/>
                <a:gd name="connsiteY0" fmla="*/ 90853 h 1247440"/>
                <a:gd name="connsiteX1" fmla="*/ 847085 w 1368166"/>
                <a:gd name="connsiteY1" fmla="*/ 5128 h 1247440"/>
                <a:gd name="connsiteX2" fmla="*/ 1170935 w 1368166"/>
                <a:gd name="connsiteY2" fmla="*/ 176578 h 1247440"/>
                <a:gd name="connsiteX3" fmla="*/ 1364610 w 1368166"/>
                <a:gd name="connsiteY3" fmla="*/ 500428 h 1247440"/>
                <a:gd name="connsiteX4" fmla="*/ 1269360 w 1368166"/>
                <a:gd name="connsiteY4" fmla="*/ 938578 h 1247440"/>
                <a:gd name="connsiteX5" fmla="*/ 945510 w 1368166"/>
                <a:gd name="connsiteY5" fmla="*/ 1198928 h 1247440"/>
                <a:gd name="connsiteX6" fmla="*/ 520060 w 1368166"/>
                <a:gd name="connsiteY6" fmla="*/ 1227503 h 1247440"/>
                <a:gd name="connsiteX7" fmla="*/ 104135 w 1368166"/>
                <a:gd name="connsiteY7" fmla="*/ 976678 h 1247440"/>
                <a:gd name="connsiteX8" fmla="*/ 12060 w 1368166"/>
                <a:gd name="connsiteY8" fmla="*/ 535353 h 1247440"/>
                <a:gd name="connsiteX9" fmla="*/ 310510 w 1368166"/>
                <a:gd name="connsiteY9" fmla="*/ 90853 h 1247440"/>
                <a:gd name="connsiteX0" fmla="*/ 310510 w 1368166"/>
                <a:gd name="connsiteY0" fmla="*/ 103803 h 1260390"/>
                <a:gd name="connsiteX1" fmla="*/ 847085 w 1368166"/>
                <a:gd name="connsiteY1" fmla="*/ 18078 h 1260390"/>
                <a:gd name="connsiteX2" fmla="*/ 1170935 w 1368166"/>
                <a:gd name="connsiteY2" fmla="*/ 189528 h 1260390"/>
                <a:gd name="connsiteX3" fmla="*/ 1364610 w 1368166"/>
                <a:gd name="connsiteY3" fmla="*/ 513378 h 1260390"/>
                <a:gd name="connsiteX4" fmla="*/ 1269360 w 1368166"/>
                <a:gd name="connsiteY4" fmla="*/ 951528 h 1260390"/>
                <a:gd name="connsiteX5" fmla="*/ 945510 w 1368166"/>
                <a:gd name="connsiteY5" fmla="*/ 1211878 h 1260390"/>
                <a:gd name="connsiteX6" fmla="*/ 520060 w 1368166"/>
                <a:gd name="connsiteY6" fmla="*/ 1240453 h 1260390"/>
                <a:gd name="connsiteX7" fmla="*/ 104135 w 1368166"/>
                <a:gd name="connsiteY7" fmla="*/ 989628 h 1260390"/>
                <a:gd name="connsiteX8" fmla="*/ 12060 w 1368166"/>
                <a:gd name="connsiteY8" fmla="*/ 548303 h 1260390"/>
                <a:gd name="connsiteX9" fmla="*/ 310510 w 1368166"/>
                <a:gd name="connsiteY9" fmla="*/ 103803 h 1260390"/>
                <a:gd name="connsiteX0" fmla="*/ 310510 w 1368166"/>
                <a:gd name="connsiteY0" fmla="*/ 114609 h 1271196"/>
                <a:gd name="connsiteX1" fmla="*/ 847085 w 1368166"/>
                <a:gd name="connsiteY1" fmla="*/ 28884 h 1271196"/>
                <a:gd name="connsiteX2" fmla="*/ 1170935 w 1368166"/>
                <a:gd name="connsiteY2" fmla="*/ 200334 h 1271196"/>
                <a:gd name="connsiteX3" fmla="*/ 1364610 w 1368166"/>
                <a:gd name="connsiteY3" fmla="*/ 524184 h 1271196"/>
                <a:gd name="connsiteX4" fmla="*/ 1269360 w 1368166"/>
                <a:gd name="connsiteY4" fmla="*/ 962334 h 1271196"/>
                <a:gd name="connsiteX5" fmla="*/ 945510 w 1368166"/>
                <a:gd name="connsiteY5" fmla="*/ 1222684 h 1271196"/>
                <a:gd name="connsiteX6" fmla="*/ 520060 w 1368166"/>
                <a:gd name="connsiteY6" fmla="*/ 1251259 h 1271196"/>
                <a:gd name="connsiteX7" fmla="*/ 104135 w 1368166"/>
                <a:gd name="connsiteY7" fmla="*/ 1000434 h 1271196"/>
                <a:gd name="connsiteX8" fmla="*/ 12060 w 1368166"/>
                <a:gd name="connsiteY8" fmla="*/ 559109 h 1271196"/>
                <a:gd name="connsiteX9" fmla="*/ 310510 w 1368166"/>
                <a:gd name="connsiteY9" fmla="*/ 114609 h 1271196"/>
                <a:gd name="connsiteX0" fmla="*/ 276582 w 1365988"/>
                <a:gd name="connsiteY0" fmla="*/ 117009 h 1251371"/>
                <a:gd name="connsiteX1" fmla="*/ 844907 w 1365988"/>
                <a:gd name="connsiteY1" fmla="*/ 9059 h 1251371"/>
                <a:gd name="connsiteX2" fmla="*/ 1168757 w 1365988"/>
                <a:gd name="connsiteY2" fmla="*/ 180509 h 1251371"/>
                <a:gd name="connsiteX3" fmla="*/ 1362432 w 1365988"/>
                <a:gd name="connsiteY3" fmla="*/ 504359 h 1251371"/>
                <a:gd name="connsiteX4" fmla="*/ 1267182 w 1365988"/>
                <a:gd name="connsiteY4" fmla="*/ 942509 h 1251371"/>
                <a:gd name="connsiteX5" fmla="*/ 943332 w 1365988"/>
                <a:gd name="connsiteY5" fmla="*/ 1202859 h 1251371"/>
                <a:gd name="connsiteX6" fmla="*/ 517882 w 1365988"/>
                <a:gd name="connsiteY6" fmla="*/ 1231434 h 1251371"/>
                <a:gd name="connsiteX7" fmla="*/ 101957 w 1365988"/>
                <a:gd name="connsiteY7" fmla="*/ 980609 h 1251371"/>
                <a:gd name="connsiteX8" fmla="*/ 9882 w 1365988"/>
                <a:gd name="connsiteY8" fmla="*/ 539284 h 1251371"/>
                <a:gd name="connsiteX9" fmla="*/ 276582 w 1365988"/>
                <a:gd name="connsiteY9" fmla="*/ 117009 h 1251371"/>
                <a:gd name="connsiteX0" fmla="*/ 276582 w 1365988"/>
                <a:gd name="connsiteY0" fmla="*/ 122288 h 1256650"/>
                <a:gd name="connsiteX1" fmla="*/ 746482 w 1365988"/>
                <a:gd name="connsiteY1" fmla="*/ 1638 h 1256650"/>
                <a:gd name="connsiteX2" fmla="*/ 1168757 w 1365988"/>
                <a:gd name="connsiteY2" fmla="*/ 185788 h 1256650"/>
                <a:gd name="connsiteX3" fmla="*/ 1362432 w 1365988"/>
                <a:gd name="connsiteY3" fmla="*/ 509638 h 1256650"/>
                <a:gd name="connsiteX4" fmla="*/ 1267182 w 1365988"/>
                <a:gd name="connsiteY4" fmla="*/ 947788 h 1256650"/>
                <a:gd name="connsiteX5" fmla="*/ 943332 w 1365988"/>
                <a:gd name="connsiteY5" fmla="*/ 1208138 h 1256650"/>
                <a:gd name="connsiteX6" fmla="*/ 517882 w 1365988"/>
                <a:gd name="connsiteY6" fmla="*/ 1236713 h 1256650"/>
                <a:gd name="connsiteX7" fmla="*/ 101957 w 1365988"/>
                <a:gd name="connsiteY7" fmla="*/ 985888 h 1256650"/>
                <a:gd name="connsiteX8" fmla="*/ 9882 w 1365988"/>
                <a:gd name="connsiteY8" fmla="*/ 544563 h 1256650"/>
                <a:gd name="connsiteX9" fmla="*/ 276582 w 1365988"/>
                <a:gd name="connsiteY9" fmla="*/ 122288 h 1256650"/>
                <a:gd name="connsiteX0" fmla="*/ 276582 w 1365988"/>
                <a:gd name="connsiteY0" fmla="*/ 127183 h 1261545"/>
                <a:gd name="connsiteX1" fmla="*/ 746482 w 1365988"/>
                <a:gd name="connsiteY1" fmla="*/ 6533 h 1261545"/>
                <a:gd name="connsiteX2" fmla="*/ 1168757 w 1365988"/>
                <a:gd name="connsiteY2" fmla="*/ 190683 h 1261545"/>
                <a:gd name="connsiteX3" fmla="*/ 1362432 w 1365988"/>
                <a:gd name="connsiteY3" fmla="*/ 514533 h 1261545"/>
                <a:gd name="connsiteX4" fmla="*/ 1267182 w 1365988"/>
                <a:gd name="connsiteY4" fmla="*/ 952683 h 1261545"/>
                <a:gd name="connsiteX5" fmla="*/ 943332 w 1365988"/>
                <a:gd name="connsiteY5" fmla="*/ 1213033 h 1261545"/>
                <a:gd name="connsiteX6" fmla="*/ 517882 w 1365988"/>
                <a:gd name="connsiteY6" fmla="*/ 1241608 h 1261545"/>
                <a:gd name="connsiteX7" fmla="*/ 101957 w 1365988"/>
                <a:gd name="connsiteY7" fmla="*/ 990783 h 1261545"/>
                <a:gd name="connsiteX8" fmla="*/ 9882 w 1365988"/>
                <a:gd name="connsiteY8" fmla="*/ 549458 h 1261545"/>
                <a:gd name="connsiteX9" fmla="*/ 276582 w 1365988"/>
                <a:gd name="connsiteY9" fmla="*/ 127183 h 12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988" h="1261545">
                  <a:moveTo>
                    <a:pt x="276582" y="127183"/>
                  </a:moveTo>
                  <a:cubicBezTo>
                    <a:pt x="399349" y="36696"/>
                    <a:pt x="572386" y="-19925"/>
                    <a:pt x="746482" y="6533"/>
                  </a:cubicBezTo>
                  <a:cubicBezTo>
                    <a:pt x="920578" y="32991"/>
                    <a:pt x="1066099" y="106016"/>
                    <a:pt x="1168757" y="190683"/>
                  </a:cubicBezTo>
                  <a:cubicBezTo>
                    <a:pt x="1271415" y="275350"/>
                    <a:pt x="1346028" y="387533"/>
                    <a:pt x="1362432" y="514533"/>
                  </a:cubicBezTo>
                  <a:cubicBezTo>
                    <a:pt x="1378836" y="641533"/>
                    <a:pt x="1337032" y="836266"/>
                    <a:pt x="1267182" y="952683"/>
                  </a:cubicBezTo>
                  <a:cubicBezTo>
                    <a:pt x="1197332" y="1069100"/>
                    <a:pt x="1068215" y="1164879"/>
                    <a:pt x="943332" y="1213033"/>
                  </a:cubicBezTo>
                  <a:cubicBezTo>
                    <a:pt x="818449" y="1261187"/>
                    <a:pt x="658111" y="1278650"/>
                    <a:pt x="517882" y="1241608"/>
                  </a:cubicBezTo>
                  <a:cubicBezTo>
                    <a:pt x="377653" y="1204566"/>
                    <a:pt x="186624" y="1106141"/>
                    <a:pt x="101957" y="990783"/>
                  </a:cubicBezTo>
                  <a:cubicBezTo>
                    <a:pt x="17290" y="875425"/>
                    <a:pt x="-19222" y="693391"/>
                    <a:pt x="9882" y="549458"/>
                  </a:cubicBezTo>
                  <a:cubicBezTo>
                    <a:pt x="38986" y="405525"/>
                    <a:pt x="153815" y="217671"/>
                    <a:pt x="276582" y="127183"/>
                  </a:cubicBezTo>
                  <a:close/>
                </a:path>
              </a:pathLst>
            </a:custGeom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64" name="PA-椭圆 200">
              <a:extLst>
                <a:ext uri="{FF2B5EF4-FFF2-40B4-BE49-F238E27FC236}">
                  <a16:creationId xmlns:a16="http://schemas.microsoft.com/office/drawing/2014/main" xmlns="" id="{6EA1E2B0-7FBE-4554-9595-AA74D9260060}"/>
                </a:ext>
              </a:extLst>
            </p:cNvPr>
            <p:cNvSpPr/>
            <p:nvPr>
              <p:custDataLst>
                <p:tags r:id="rId193"/>
              </p:custDataLst>
            </p:nvPr>
          </p:nvSpPr>
          <p:spPr>
            <a:xfrm rot="20940882">
              <a:off x="-4997310" y="6189244"/>
              <a:ext cx="287322" cy="68676"/>
            </a:xfrm>
            <a:prstGeom prst="ellipse">
              <a:avLst/>
            </a:pr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PA-任意多边形 201">
              <a:extLst>
                <a:ext uri="{FF2B5EF4-FFF2-40B4-BE49-F238E27FC236}">
                  <a16:creationId xmlns:a16="http://schemas.microsoft.com/office/drawing/2014/main" xmlns="" id="{B7EA9167-F405-4266-8329-F6136EF485A3}"/>
                </a:ext>
              </a:extLst>
            </p:cNvPr>
            <p:cNvSpPr/>
            <p:nvPr>
              <p:custDataLst>
                <p:tags r:id="rId194"/>
              </p:custDataLst>
            </p:nvPr>
          </p:nvSpPr>
          <p:spPr>
            <a:xfrm>
              <a:off x="-5557621" y="5038430"/>
              <a:ext cx="1023584" cy="317251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PA-任意多边形 202">
              <a:extLst>
                <a:ext uri="{FF2B5EF4-FFF2-40B4-BE49-F238E27FC236}">
                  <a16:creationId xmlns:a16="http://schemas.microsoft.com/office/drawing/2014/main" xmlns="" id="{6FFFB87D-D468-4506-9BA1-E71F2FB28C04}"/>
                </a:ext>
              </a:extLst>
            </p:cNvPr>
            <p:cNvSpPr/>
            <p:nvPr>
              <p:custDataLst>
                <p:tags r:id="rId195"/>
              </p:custDataLst>
            </p:nvPr>
          </p:nvSpPr>
          <p:spPr>
            <a:xfrm>
              <a:off x="-5671651" y="5329919"/>
              <a:ext cx="1023584" cy="317251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PA-任意多边形 203">
              <a:extLst>
                <a:ext uri="{FF2B5EF4-FFF2-40B4-BE49-F238E27FC236}">
                  <a16:creationId xmlns:a16="http://schemas.microsoft.com/office/drawing/2014/main" xmlns="" id="{2A90E153-FF3C-4C5C-ADF8-C8633E451714}"/>
                </a:ext>
              </a:extLst>
            </p:cNvPr>
            <p:cNvSpPr/>
            <p:nvPr>
              <p:custDataLst>
                <p:tags r:id="rId196"/>
              </p:custDataLst>
            </p:nvPr>
          </p:nvSpPr>
          <p:spPr>
            <a:xfrm>
              <a:off x="-5581564" y="4818949"/>
              <a:ext cx="365138" cy="808093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769" h="964407">
                  <a:moveTo>
                    <a:pt x="435769" y="0"/>
                  </a:moveTo>
                  <a:cubicBezTo>
                    <a:pt x="147637" y="312340"/>
                    <a:pt x="64294" y="338932"/>
                    <a:pt x="0" y="964407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PA-任意多边形 204">
              <a:extLst>
                <a:ext uri="{FF2B5EF4-FFF2-40B4-BE49-F238E27FC236}">
                  <a16:creationId xmlns:a16="http://schemas.microsoft.com/office/drawing/2014/main" xmlns="" id="{48937B9D-C72E-4B76-A77A-A45912A535C6}"/>
                </a:ext>
              </a:extLst>
            </p:cNvPr>
            <p:cNvSpPr/>
            <p:nvPr>
              <p:custDataLst>
                <p:tags r:id="rId197"/>
              </p:custDataLst>
            </p:nvPr>
          </p:nvSpPr>
          <p:spPr>
            <a:xfrm>
              <a:off x="-5382645" y="4831044"/>
              <a:ext cx="423002" cy="945768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 h="1128713">
                  <a:moveTo>
                    <a:pt x="504825" y="0"/>
                  </a:moveTo>
                  <a:cubicBezTo>
                    <a:pt x="216693" y="312340"/>
                    <a:pt x="64294" y="503238"/>
                    <a:pt x="0" y="1128713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PA-任意多边形 205">
              <a:extLst>
                <a:ext uri="{FF2B5EF4-FFF2-40B4-BE49-F238E27FC236}">
                  <a16:creationId xmlns:a16="http://schemas.microsoft.com/office/drawing/2014/main" xmlns="" id="{7D0C68B8-D47A-4185-86C2-C6F7E51BFF10}"/>
                </a:ext>
              </a:extLst>
            </p:cNvPr>
            <p:cNvSpPr/>
            <p:nvPr>
              <p:custDataLst>
                <p:tags r:id="rId198"/>
              </p:custDataLst>
            </p:nvPr>
          </p:nvSpPr>
          <p:spPr>
            <a:xfrm>
              <a:off x="-5124106" y="4914407"/>
              <a:ext cx="367132" cy="937787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49" h="1119188">
                  <a:moveTo>
                    <a:pt x="438149" y="0"/>
                  </a:moveTo>
                  <a:cubicBezTo>
                    <a:pt x="373854" y="559990"/>
                    <a:pt x="221456" y="765175"/>
                    <a:pt x="0" y="1119188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70" name="PA-任意多边形 206">
              <a:extLst>
                <a:ext uri="{FF2B5EF4-FFF2-40B4-BE49-F238E27FC236}">
                  <a16:creationId xmlns:a16="http://schemas.microsoft.com/office/drawing/2014/main" xmlns="" id="{14C57AFD-1519-474C-B1D5-7FCFCA8F771F}"/>
                </a:ext>
              </a:extLst>
            </p:cNvPr>
            <p:cNvSpPr/>
            <p:nvPr>
              <p:custDataLst>
                <p:tags r:id="rId199"/>
              </p:custDataLst>
            </p:nvPr>
          </p:nvSpPr>
          <p:spPr>
            <a:xfrm>
              <a:off x="-5127722" y="4806857"/>
              <a:ext cx="469020" cy="477043"/>
            </a:xfrm>
            <a:custGeom>
              <a:avLst/>
              <a:gdLst>
                <a:gd name="connsiteX0" fmla="*/ 110831 w 559745"/>
                <a:gd name="connsiteY0" fmla="*/ 144 h 569320"/>
                <a:gd name="connsiteX1" fmla="*/ 3675 w 559745"/>
                <a:gd name="connsiteY1" fmla="*/ 116825 h 569320"/>
                <a:gd name="connsiteX2" fmla="*/ 27487 w 559745"/>
                <a:gd name="connsiteY2" fmla="*/ 193025 h 569320"/>
                <a:gd name="connsiteX3" fmla="*/ 53681 w 559745"/>
                <a:gd name="connsiteY3" fmla="*/ 290656 h 569320"/>
                <a:gd name="connsiteX4" fmla="*/ 34631 w 559745"/>
                <a:gd name="connsiteY4" fmla="*/ 395431 h 569320"/>
                <a:gd name="connsiteX5" fmla="*/ 20343 w 559745"/>
                <a:gd name="connsiteY5" fmla="*/ 524019 h 569320"/>
                <a:gd name="connsiteX6" fmla="*/ 89400 w 559745"/>
                <a:gd name="connsiteY6" fmla="*/ 569263 h 569320"/>
                <a:gd name="connsiteX7" fmla="*/ 148931 w 559745"/>
                <a:gd name="connsiteY7" fmla="*/ 516875 h 569320"/>
                <a:gd name="connsiteX8" fmla="*/ 220368 w 559745"/>
                <a:gd name="connsiteY8" fmla="*/ 445438 h 569320"/>
                <a:gd name="connsiteX9" fmla="*/ 384675 w 559745"/>
                <a:gd name="connsiteY9" fmla="*/ 383525 h 569320"/>
                <a:gd name="connsiteX10" fmla="*/ 539456 w 559745"/>
                <a:gd name="connsiteY10" fmla="*/ 304944 h 569320"/>
                <a:gd name="connsiteX11" fmla="*/ 546600 w 559745"/>
                <a:gd name="connsiteY11" fmla="*/ 257319 h 569320"/>
                <a:gd name="connsiteX12" fmla="*/ 546600 w 559745"/>
                <a:gd name="connsiteY12" fmla="*/ 221600 h 569320"/>
                <a:gd name="connsiteX13" fmla="*/ 372768 w 559745"/>
                <a:gd name="connsiteY13" fmla="*/ 95394 h 569320"/>
                <a:gd name="connsiteX14" fmla="*/ 110831 w 559745"/>
                <a:gd name="connsiteY14" fmla="*/ 144 h 56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9745" h="569320">
                  <a:moveTo>
                    <a:pt x="110831" y="144"/>
                  </a:moveTo>
                  <a:cubicBezTo>
                    <a:pt x="49316" y="3716"/>
                    <a:pt x="17566" y="84678"/>
                    <a:pt x="3675" y="116825"/>
                  </a:cubicBezTo>
                  <a:cubicBezTo>
                    <a:pt x="-10216" y="148972"/>
                    <a:pt x="19153" y="164053"/>
                    <a:pt x="27487" y="193025"/>
                  </a:cubicBezTo>
                  <a:cubicBezTo>
                    <a:pt x="35821" y="221997"/>
                    <a:pt x="52490" y="256922"/>
                    <a:pt x="53681" y="290656"/>
                  </a:cubicBezTo>
                  <a:cubicBezTo>
                    <a:pt x="54872" y="324390"/>
                    <a:pt x="40187" y="356537"/>
                    <a:pt x="34631" y="395431"/>
                  </a:cubicBezTo>
                  <a:cubicBezTo>
                    <a:pt x="29075" y="434325"/>
                    <a:pt x="11215" y="495047"/>
                    <a:pt x="20343" y="524019"/>
                  </a:cubicBezTo>
                  <a:cubicBezTo>
                    <a:pt x="29471" y="552991"/>
                    <a:pt x="67969" y="570454"/>
                    <a:pt x="89400" y="569263"/>
                  </a:cubicBezTo>
                  <a:cubicBezTo>
                    <a:pt x="110831" y="568072"/>
                    <a:pt x="127103" y="537512"/>
                    <a:pt x="148931" y="516875"/>
                  </a:cubicBezTo>
                  <a:cubicBezTo>
                    <a:pt x="170759" y="496238"/>
                    <a:pt x="181077" y="467663"/>
                    <a:pt x="220368" y="445438"/>
                  </a:cubicBezTo>
                  <a:cubicBezTo>
                    <a:pt x="259659" y="423213"/>
                    <a:pt x="331494" y="406941"/>
                    <a:pt x="384675" y="383525"/>
                  </a:cubicBezTo>
                  <a:cubicBezTo>
                    <a:pt x="437856" y="360109"/>
                    <a:pt x="512469" y="325978"/>
                    <a:pt x="539456" y="304944"/>
                  </a:cubicBezTo>
                  <a:cubicBezTo>
                    <a:pt x="566443" y="283910"/>
                    <a:pt x="545409" y="271210"/>
                    <a:pt x="546600" y="257319"/>
                  </a:cubicBezTo>
                  <a:cubicBezTo>
                    <a:pt x="547791" y="243428"/>
                    <a:pt x="575572" y="248587"/>
                    <a:pt x="546600" y="221600"/>
                  </a:cubicBezTo>
                  <a:cubicBezTo>
                    <a:pt x="517628" y="194613"/>
                    <a:pt x="442221" y="130716"/>
                    <a:pt x="372768" y="95394"/>
                  </a:cubicBezTo>
                  <a:cubicBezTo>
                    <a:pt x="303315" y="60072"/>
                    <a:pt x="172346" y="-3428"/>
                    <a:pt x="110831" y="14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71" name="PA-任意多边形 207">
              <a:extLst>
                <a:ext uri="{FF2B5EF4-FFF2-40B4-BE49-F238E27FC236}">
                  <a16:creationId xmlns:a16="http://schemas.microsoft.com/office/drawing/2014/main" xmlns="" id="{45499CC2-F3F0-4E95-B680-E3140EBDA246}"/>
                </a:ext>
              </a:extLst>
            </p:cNvPr>
            <p:cNvSpPr/>
            <p:nvPr>
              <p:custDataLst>
                <p:tags r:id="rId200"/>
              </p:custDataLst>
            </p:nvPr>
          </p:nvSpPr>
          <p:spPr>
            <a:xfrm>
              <a:off x="-5346213" y="5267555"/>
              <a:ext cx="399625" cy="515481"/>
            </a:xfrm>
            <a:custGeom>
              <a:avLst/>
              <a:gdLst>
                <a:gd name="connsiteX0" fmla="*/ 28687 w 476927"/>
                <a:gd name="connsiteY0" fmla="*/ 62311 h 615194"/>
                <a:gd name="connsiteX1" fmla="*/ 112 w 476927"/>
                <a:gd name="connsiteY1" fmla="*/ 148036 h 615194"/>
                <a:gd name="connsiteX2" fmla="*/ 38212 w 476927"/>
                <a:gd name="connsiteY2" fmla="*/ 286149 h 615194"/>
                <a:gd name="connsiteX3" fmla="*/ 54881 w 476927"/>
                <a:gd name="connsiteY3" fmla="*/ 383780 h 615194"/>
                <a:gd name="connsiteX4" fmla="*/ 104887 w 476927"/>
                <a:gd name="connsiteY4" fmla="*/ 543324 h 615194"/>
                <a:gd name="connsiteX5" fmla="*/ 181087 w 476927"/>
                <a:gd name="connsiteY5" fmla="*/ 614761 h 615194"/>
                <a:gd name="connsiteX6" fmla="*/ 271574 w 476927"/>
                <a:gd name="connsiteY6" fmla="*/ 564755 h 615194"/>
                <a:gd name="connsiteX7" fmla="*/ 285862 w 476927"/>
                <a:gd name="connsiteY7" fmla="*/ 405211 h 615194"/>
                <a:gd name="connsiteX8" fmla="*/ 381112 w 476927"/>
                <a:gd name="connsiteY8" fmla="*/ 302817 h 615194"/>
                <a:gd name="connsiteX9" fmla="*/ 450168 w 476927"/>
                <a:gd name="connsiteY9" fmla="*/ 231380 h 615194"/>
                <a:gd name="connsiteX10" fmla="*/ 476362 w 476927"/>
                <a:gd name="connsiteY10" fmla="*/ 114699 h 615194"/>
                <a:gd name="connsiteX11" fmla="*/ 428737 w 476927"/>
                <a:gd name="connsiteY11" fmla="*/ 24211 h 615194"/>
                <a:gd name="connsiteX12" fmla="*/ 376349 w 476927"/>
                <a:gd name="connsiteY12" fmla="*/ 21830 h 615194"/>
                <a:gd name="connsiteX13" fmla="*/ 278718 w 476927"/>
                <a:gd name="connsiteY13" fmla="*/ 21830 h 615194"/>
                <a:gd name="connsiteX14" fmla="*/ 173943 w 476927"/>
                <a:gd name="connsiteY14" fmla="*/ 399 h 615194"/>
                <a:gd name="connsiteX15" fmla="*/ 88218 w 476927"/>
                <a:gd name="connsiteY15" fmla="*/ 43261 h 615194"/>
                <a:gd name="connsiteX16" fmla="*/ 28687 w 476927"/>
                <a:gd name="connsiteY16" fmla="*/ 62311 h 6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927" h="615194">
                  <a:moveTo>
                    <a:pt x="28687" y="62311"/>
                  </a:moveTo>
                  <a:cubicBezTo>
                    <a:pt x="14003" y="79774"/>
                    <a:pt x="-1476" y="110730"/>
                    <a:pt x="112" y="148036"/>
                  </a:cubicBezTo>
                  <a:cubicBezTo>
                    <a:pt x="1699" y="185342"/>
                    <a:pt x="29084" y="246858"/>
                    <a:pt x="38212" y="286149"/>
                  </a:cubicBezTo>
                  <a:cubicBezTo>
                    <a:pt x="47340" y="325440"/>
                    <a:pt x="43769" y="340918"/>
                    <a:pt x="54881" y="383780"/>
                  </a:cubicBezTo>
                  <a:cubicBezTo>
                    <a:pt x="65993" y="426642"/>
                    <a:pt x="83853" y="504827"/>
                    <a:pt x="104887" y="543324"/>
                  </a:cubicBezTo>
                  <a:cubicBezTo>
                    <a:pt x="125921" y="581821"/>
                    <a:pt x="153306" y="611189"/>
                    <a:pt x="181087" y="614761"/>
                  </a:cubicBezTo>
                  <a:cubicBezTo>
                    <a:pt x="208868" y="618333"/>
                    <a:pt x="254112" y="599680"/>
                    <a:pt x="271574" y="564755"/>
                  </a:cubicBezTo>
                  <a:cubicBezTo>
                    <a:pt x="289037" y="529830"/>
                    <a:pt x="267606" y="448867"/>
                    <a:pt x="285862" y="405211"/>
                  </a:cubicBezTo>
                  <a:cubicBezTo>
                    <a:pt x="304118" y="361555"/>
                    <a:pt x="353728" y="331789"/>
                    <a:pt x="381112" y="302817"/>
                  </a:cubicBezTo>
                  <a:cubicBezTo>
                    <a:pt x="408496" y="273845"/>
                    <a:pt x="434293" y="262733"/>
                    <a:pt x="450168" y="231380"/>
                  </a:cubicBezTo>
                  <a:cubicBezTo>
                    <a:pt x="466043" y="200027"/>
                    <a:pt x="479934" y="149227"/>
                    <a:pt x="476362" y="114699"/>
                  </a:cubicBezTo>
                  <a:cubicBezTo>
                    <a:pt x="472790" y="80171"/>
                    <a:pt x="445406" y="39689"/>
                    <a:pt x="428737" y="24211"/>
                  </a:cubicBezTo>
                  <a:cubicBezTo>
                    <a:pt x="412068" y="8733"/>
                    <a:pt x="401352" y="22227"/>
                    <a:pt x="376349" y="21830"/>
                  </a:cubicBezTo>
                  <a:cubicBezTo>
                    <a:pt x="351346" y="21433"/>
                    <a:pt x="312452" y="25402"/>
                    <a:pt x="278718" y="21830"/>
                  </a:cubicBezTo>
                  <a:cubicBezTo>
                    <a:pt x="244984" y="18258"/>
                    <a:pt x="205693" y="-3173"/>
                    <a:pt x="173943" y="399"/>
                  </a:cubicBezTo>
                  <a:cubicBezTo>
                    <a:pt x="142193" y="3971"/>
                    <a:pt x="108459" y="32545"/>
                    <a:pt x="88218" y="43261"/>
                  </a:cubicBezTo>
                  <a:cubicBezTo>
                    <a:pt x="67977" y="53977"/>
                    <a:pt x="43371" y="44848"/>
                    <a:pt x="28687" y="6231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72" name="PA-任意多边形 208">
              <a:extLst>
                <a:ext uri="{FF2B5EF4-FFF2-40B4-BE49-F238E27FC236}">
                  <a16:creationId xmlns:a16="http://schemas.microsoft.com/office/drawing/2014/main" xmlns="" id="{9D64A1C0-FCA1-4A9B-87D0-00CD0A7F4F66}"/>
                </a:ext>
              </a:extLst>
            </p:cNvPr>
            <p:cNvSpPr/>
            <p:nvPr>
              <p:custDataLst>
                <p:tags r:id="rId201"/>
              </p:custDataLst>
            </p:nvPr>
          </p:nvSpPr>
          <p:spPr>
            <a:xfrm>
              <a:off x="-4901704" y="5391456"/>
              <a:ext cx="305912" cy="364897"/>
            </a:xfrm>
            <a:custGeom>
              <a:avLst/>
              <a:gdLst>
                <a:gd name="connsiteX0" fmla="*/ 364968 w 365087"/>
                <a:gd name="connsiteY0" fmla="*/ 178762 h 435480"/>
                <a:gd name="connsiteX1" fmla="*/ 286387 w 365087"/>
                <a:gd name="connsiteY1" fmla="*/ 69224 h 435480"/>
                <a:gd name="connsiteX2" fmla="*/ 155418 w 365087"/>
                <a:gd name="connsiteY2" fmla="*/ 168 h 435480"/>
                <a:gd name="connsiteX3" fmla="*/ 67312 w 365087"/>
                <a:gd name="connsiteY3" fmla="*/ 88274 h 435480"/>
                <a:gd name="connsiteX4" fmla="*/ 55405 w 365087"/>
                <a:gd name="connsiteY4" fmla="*/ 164474 h 435480"/>
                <a:gd name="connsiteX5" fmla="*/ 637 w 365087"/>
                <a:gd name="connsiteY5" fmla="*/ 250199 h 435480"/>
                <a:gd name="connsiteX6" fmla="*/ 31593 w 365087"/>
                <a:gd name="connsiteY6" fmla="*/ 345449 h 435480"/>
                <a:gd name="connsiteX7" fmla="*/ 119699 w 365087"/>
                <a:gd name="connsiteY7" fmla="*/ 400218 h 435480"/>
                <a:gd name="connsiteX8" fmla="*/ 143512 w 365087"/>
                <a:gd name="connsiteY8" fmla="*/ 433556 h 435480"/>
                <a:gd name="connsiteX9" fmla="*/ 269718 w 365087"/>
                <a:gd name="connsiteY9" fmla="*/ 343068 h 435480"/>
                <a:gd name="connsiteX10" fmla="*/ 364968 w 365087"/>
                <a:gd name="connsiteY10" fmla="*/ 178762 h 43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087" h="435480">
                  <a:moveTo>
                    <a:pt x="364968" y="178762"/>
                  </a:moveTo>
                  <a:cubicBezTo>
                    <a:pt x="367746" y="133121"/>
                    <a:pt x="321312" y="98990"/>
                    <a:pt x="286387" y="69224"/>
                  </a:cubicBezTo>
                  <a:cubicBezTo>
                    <a:pt x="251462" y="39458"/>
                    <a:pt x="191930" y="-3007"/>
                    <a:pt x="155418" y="168"/>
                  </a:cubicBezTo>
                  <a:cubicBezTo>
                    <a:pt x="118906" y="3343"/>
                    <a:pt x="83981" y="60890"/>
                    <a:pt x="67312" y="88274"/>
                  </a:cubicBezTo>
                  <a:cubicBezTo>
                    <a:pt x="50643" y="115658"/>
                    <a:pt x="66517" y="137487"/>
                    <a:pt x="55405" y="164474"/>
                  </a:cubicBezTo>
                  <a:cubicBezTo>
                    <a:pt x="44293" y="191461"/>
                    <a:pt x="4606" y="220037"/>
                    <a:pt x="637" y="250199"/>
                  </a:cubicBezTo>
                  <a:cubicBezTo>
                    <a:pt x="-3332" y="280361"/>
                    <a:pt x="11749" y="320446"/>
                    <a:pt x="31593" y="345449"/>
                  </a:cubicBezTo>
                  <a:cubicBezTo>
                    <a:pt x="51437" y="370452"/>
                    <a:pt x="101046" y="385533"/>
                    <a:pt x="119699" y="400218"/>
                  </a:cubicBezTo>
                  <a:cubicBezTo>
                    <a:pt x="138352" y="414903"/>
                    <a:pt x="118509" y="443081"/>
                    <a:pt x="143512" y="433556"/>
                  </a:cubicBezTo>
                  <a:cubicBezTo>
                    <a:pt x="168515" y="424031"/>
                    <a:pt x="233603" y="379977"/>
                    <a:pt x="269718" y="343068"/>
                  </a:cubicBezTo>
                  <a:cubicBezTo>
                    <a:pt x="305833" y="306159"/>
                    <a:pt x="362190" y="224403"/>
                    <a:pt x="364968" y="178762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73" name="PA-圆角矩形 209">
              <a:extLst>
                <a:ext uri="{FF2B5EF4-FFF2-40B4-BE49-F238E27FC236}">
                  <a16:creationId xmlns:a16="http://schemas.microsoft.com/office/drawing/2014/main" xmlns="" id="{CC0BF6B2-E268-4920-B676-F348450FD99A}"/>
                </a:ext>
              </a:extLst>
            </p:cNvPr>
            <p:cNvSpPr/>
            <p:nvPr>
              <p:custDataLst>
                <p:tags r:id="rId202"/>
              </p:custDataLst>
            </p:nvPr>
          </p:nvSpPr>
          <p:spPr>
            <a:xfrm rot="20810250">
              <a:off x="-5166544" y="6299121"/>
              <a:ext cx="716310" cy="131689"/>
            </a:xfrm>
            <a:prstGeom prst="roundRect">
              <a:avLst>
                <a:gd name="adj" fmla="val 50000"/>
              </a:avLst>
            </a:pr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A9A172D-36AA-4B88-880C-1B1003604B44}"/>
              </a:ext>
            </a:extLst>
          </p:cNvPr>
          <p:cNvGrpSpPr/>
          <p:nvPr/>
        </p:nvGrpSpPr>
        <p:grpSpPr>
          <a:xfrm rot="20431611">
            <a:off x="11820842" y="3609469"/>
            <a:ext cx="1713752" cy="1574481"/>
            <a:chOff x="8452414" y="5610974"/>
            <a:chExt cx="1320160" cy="1212875"/>
          </a:xfrm>
        </p:grpSpPr>
        <p:sp useBgFill="1"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21DA9B3-3125-4B65-B3BE-88480928FEF2}"/>
                </a:ext>
              </a:extLst>
            </p:cNvPr>
            <p:cNvSpPr/>
            <p:nvPr/>
          </p:nvSpPr>
          <p:spPr>
            <a:xfrm>
              <a:off x="8452414" y="5610974"/>
              <a:ext cx="1320160" cy="1212875"/>
            </a:xfrm>
            <a:custGeom>
              <a:avLst/>
              <a:gdLst>
                <a:gd name="connsiteX0" fmla="*/ 346400 w 1320160"/>
                <a:gd name="connsiteY0" fmla="*/ 60726 h 1212875"/>
                <a:gd name="connsiteX1" fmla="*/ 740100 w 1320160"/>
                <a:gd name="connsiteY1" fmla="*/ 9926 h 1212875"/>
                <a:gd name="connsiteX2" fmla="*/ 1133800 w 1320160"/>
                <a:gd name="connsiteY2" fmla="*/ 194076 h 1212875"/>
                <a:gd name="connsiteX3" fmla="*/ 1317950 w 1320160"/>
                <a:gd name="connsiteY3" fmla="*/ 600476 h 1212875"/>
                <a:gd name="connsiteX4" fmla="*/ 1006800 w 1320160"/>
                <a:gd name="connsiteY4" fmla="*/ 1127526 h 1212875"/>
                <a:gd name="connsiteX5" fmla="*/ 524200 w 1320160"/>
                <a:gd name="connsiteY5" fmla="*/ 1197376 h 1212875"/>
                <a:gd name="connsiteX6" fmla="*/ 130500 w 1320160"/>
                <a:gd name="connsiteY6" fmla="*/ 930676 h 1212875"/>
                <a:gd name="connsiteX7" fmla="*/ 9850 w 1320160"/>
                <a:gd name="connsiteY7" fmla="*/ 435376 h 1212875"/>
                <a:gd name="connsiteX8" fmla="*/ 346400 w 1320160"/>
                <a:gd name="connsiteY8" fmla="*/ 60726 h 12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160" h="1212875" fill="none" extrusionOk="0">
                  <a:moveTo>
                    <a:pt x="346400" y="60726"/>
                  </a:moveTo>
                  <a:cubicBezTo>
                    <a:pt x="443042" y="-17892"/>
                    <a:pt x="591012" y="377"/>
                    <a:pt x="740100" y="9926"/>
                  </a:cubicBezTo>
                  <a:cubicBezTo>
                    <a:pt x="898156" y="43830"/>
                    <a:pt x="1023444" y="111957"/>
                    <a:pt x="1133800" y="194076"/>
                  </a:cubicBezTo>
                  <a:cubicBezTo>
                    <a:pt x="1237161" y="321129"/>
                    <a:pt x="1352113" y="471564"/>
                    <a:pt x="1317950" y="600476"/>
                  </a:cubicBezTo>
                  <a:cubicBezTo>
                    <a:pt x="1293423" y="908549"/>
                    <a:pt x="1164353" y="1022154"/>
                    <a:pt x="1006800" y="1127526"/>
                  </a:cubicBezTo>
                  <a:cubicBezTo>
                    <a:pt x="850229" y="1232110"/>
                    <a:pt x="660925" y="1213951"/>
                    <a:pt x="524200" y="1197376"/>
                  </a:cubicBezTo>
                  <a:cubicBezTo>
                    <a:pt x="343128" y="1160712"/>
                    <a:pt x="200923" y="1068311"/>
                    <a:pt x="130500" y="930676"/>
                  </a:cubicBezTo>
                  <a:cubicBezTo>
                    <a:pt x="43939" y="760710"/>
                    <a:pt x="-37268" y="596267"/>
                    <a:pt x="9850" y="435376"/>
                  </a:cubicBezTo>
                  <a:cubicBezTo>
                    <a:pt x="48612" y="308984"/>
                    <a:pt x="237493" y="138475"/>
                    <a:pt x="346400" y="60726"/>
                  </a:cubicBezTo>
                  <a:close/>
                </a:path>
                <a:path w="1320160" h="1212875" stroke="0" extrusionOk="0">
                  <a:moveTo>
                    <a:pt x="346400" y="60726"/>
                  </a:moveTo>
                  <a:cubicBezTo>
                    <a:pt x="446818" y="-23314"/>
                    <a:pt x="580986" y="-1834"/>
                    <a:pt x="740100" y="9926"/>
                  </a:cubicBezTo>
                  <a:cubicBezTo>
                    <a:pt x="916682" y="41698"/>
                    <a:pt x="1016993" y="96303"/>
                    <a:pt x="1133800" y="194076"/>
                  </a:cubicBezTo>
                  <a:cubicBezTo>
                    <a:pt x="1217971" y="304353"/>
                    <a:pt x="1332442" y="481795"/>
                    <a:pt x="1317950" y="600476"/>
                  </a:cubicBezTo>
                  <a:cubicBezTo>
                    <a:pt x="1268994" y="907085"/>
                    <a:pt x="1170270" y="1042940"/>
                    <a:pt x="1006800" y="1127526"/>
                  </a:cubicBezTo>
                  <a:cubicBezTo>
                    <a:pt x="888258" y="1228640"/>
                    <a:pt x="686116" y="1197532"/>
                    <a:pt x="524200" y="1197376"/>
                  </a:cubicBezTo>
                  <a:cubicBezTo>
                    <a:pt x="333242" y="1157691"/>
                    <a:pt x="197505" y="1075301"/>
                    <a:pt x="130500" y="930676"/>
                  </a:cubicBezTo>
                  <a:cubicBezTo>
                    <a:pt x="41207" y="769649"/>
                    <a:pt x="-40983" y="610242"/>
                    <a:pt x="9850" y="435376"/>
                  </a:cubicBezTo>
                  <a:cubicBezTo>
                    <a:pt x="58491" y="302677"/>
                    <a:pt x="238006" y="134835"/>
                    <a:pt x="346400" y="60726"/>
                  </a:cubicBezTo>
                  <a:close/>
                </a:path>
              </a:pathLst>
            </a:custGeom>
            <a:ln w="31750">
              <a:solidFill>
                <a:srgbClr val="38240A">
                  <a:alpha val="50000"/>
                </a:srgbClr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343488 w 1317701"/>
                        <a:gd name="connsiteY0" fmla="*/ 63286 h 1218574"/>
                        <a:gd name="connsiteX1" fmla="*/ 737188 w 1317701"/>
                        <a:gd name="connsiteY1" fmla="*/ 12486 h 1218574"/>
                        <a:gd name="connsiteX2" fmla="*/ 1130888 w 1317701"/>
                        <a:gd name="connsiteY2" fmla="*/ 196636 h 1218574"/>
                        <a:gd name="connsiteX3" fmla="*/ 1315038 w 1317701"/>
                        <a:gd name="connsiteY3" fmla="*/ 603036 h 1218574"/>
                        <a:gd name="connsiteX4" fmla="*/ 1003888 w 1317701"/>
                        <a:gd name="connsiteY4" fmla="*/ 1130086 h 1218574"/>
                        <a:gd name="connsiteX5" fmla="*/ 521288 w 1317701"/>
                        <a:gd name="connsiteY5" fmla="*/ 1199936 h 1218574"/>
                        <a:gd name="connsiteX6" fmla="*/ 127588 w 1317701"/>
                        <a:gd name="connsiteY6" fmla="*/ 933236 h 1218574"/>
                        <a:gd name="connsiteX7" fmla="*/ 6938 w 1317701"/>
                        <a:gd name="connsiteY7" fmla="*/ 437936 h 1218574"/>
                        <a:gd name="connsiteX8" fmla="*/ 343488 w 1317701"/>
                        <a:gd name="connsiteY8" fmla="*/ 63286 h 1218574"/>
                        <a:gd name="connsiteX0" fmla="*/ 346400 w 1320160"/>
                        <a:gd name="connsiteY0" fmla="*/ 60726 h 1212875"/>
                        <a:gd name="connsiteX1" fmla="*/ 740100 w 1320160"/>
                        <a:gd name="connsiteY1" fmla="*/ 9926 h 1212875"/>
                        <a:gd name="connsiteX2" fmla="*/ 1133800 w 1320160"/>
                        <a:gd name="connsiteY2" fmla="*/ 194076 h 1212875"/>
                        <a:gd name="connsiteX3" fmla="*/ 1317950 w 1320160"/>
                        <a:gd name="connsiteY3" fmla="*/ 600476 h 1212875"/>
                        <a:gd name="connsiteX4" fmla="*/ 1006800 w 1320160"/>
                        <a:gd name="connsiteY4" fmla="*/ 1127526 h 1212875"/>
                        <a:gd name="connsiteX5" fmla="*/ 524200 w 1320160"/>
                        <a:gd name="connsiteY5" fmla="*/ 1197376 h 1212875"/>
                        <a:gd name="connsiteX6" fmla="*/ 130500 w 1320160"/>
                        <a:gd name="connsiteY6" fmla="*/ 930676 h 1212875"/>
                        <a:gd name="connsiteX7" fmla="*/ 9850 w 1320160"/>
                        <a:gd name="connsiteY7" fmla="*/ 435376 h 1212875"/>
                        <a:gd name="connsiteX8" fmla="*/ 346400 w 1320160"/>
                        <a:gd name="connsiteY8" fmla="*/ 60726 h 1212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20160" h="1212875" extrusionOk="0">
                          <a:moveTo>
                            <a:pt x="346400" y="60726"/>
                          </a:moveTo>
                          <a:cubicBezTo>
                            <a:pt x="460075" y="-15137"/>
                            <a:pt x="586005" y="-3718"/>
                            <a:pt x="740100" y="9926"/>
                          </a:cubicBezTo>
                          <a:cubicBezTo>
                            <a:pt x="893436" y="36804"/>
                            <a:pt x="1021917" y="96146"/>
                            <a:pt x="1133800" y="194076"/>
                          </a:cubicBezTo>
                          <a:cubicBezTo>
                            <a:pt x="1223050" y="299393"/>
                            <a:pt x="1337526" y="453695"/>
                            <a:pt x="1317950" y="600476"/>
                          </a:cubicBezTo>
                          <a:cubicBezTo>
                            <a:pt x="1285057" y="915874"/>
                            <a:pt x="1160887" y="1038457"/>
                            <a:pt x="1006800" y="1127526"/>
                          </a:cubicBezTo>
                          <a:cubicBezTo>
                            <a:pt x="878448" y="1227476"/>
                            <a:pt x="673816" y="1222845"/>
                            <a:pt x="524200" y="1197376"/>
                          </a:cubicBezTo>
                          <a:cubicBezTo>
                            <a:pt x="361474" y="1162014"/>
                            <a:pt x="202189" y="1070891"/>
                            <a:pt x="130500" y="930676"/>
                          </a:cubicBezTo>
                          <a:cubicBezTo>
                            <a:pt x="42422" y="781234"/>
                            <a:pt x="-26334" y="589883"/>
                            <a:pt x="9850" y="435376"/>
                          </a:cubicBezTo>
                          <a:cubicBezTo>
                            <a:pt x="53654" y="299969"/>
                            <a:pt x="230007" y="132912"/>
                            <a:pt x="346400" y="60726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422C3721-8B3C-408E-AD09-7FC28C0AF622}"/>
                </a:ext>
              </a:extLst>
            </p:cNvPr>
            <p:cNvSpPr/>
            <p:nvPr/>
          </p:nvSpPr>
          <p:spPr>
            <a:xfrm>
              <a:off x="8727088" y="5617685"/>
              <a:ext cx="414249" cy="287711"/>
            </a:xfrm>
            <a:custGeom>
              <a:avLst/>
              <a:gdLst>
                <a:gd name="connsiteX0" fmla="*/ 317734 w 443506"/>
                <a:gd name="connsiteY0" fmla="*/ 214 h 288964"/>
                <a:gd name="connsiteX1" fmla="*/ 443464 w 443506"/>
                <a:gd name="connsiteY1" fmla="*/ 110704 h 288964"/>
                <a:gd name="connsiteX2" fmla="*/ 306304 w 443506"/>
                <a:gd name="connsiteY2" fmla="*/ 278344 h 288964"/>
                <a:gd name="connsiteX3" fmla="*/ 24364 w 443506"/>
                <a:gd name="connsiteY3" fmla="*/ 251674 h 288964"/>
                <a:gd name="connsiteX4" fmla="*/ 51034 w 443506"/>
                <a:gd name="connsiteY4" fmla="*/ 87844 h 288964"/>
                <a:gd name="connsiteX5" fmla="*/ 317734 w 443506"/>
                <a:gd name="connsiteY5" fmla="*/ 214 h 288964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864"/>
                <a:gd name="connsiteY0" fmla="*/ 194 h 283787"/>
                <a:gd name="connsiteX1" fmla="*/ 431864 w 431864"/>
                <a:gd name="connsiteY1" fmla="*/ 110684 h 283787"/>
                <a:gd name="connsiteX2" fmla="*/ 294704 w 431864"/>
                <a:gd name="connsiteY2" fmla="*/ 278324 h 283787"/>
                <a:gd name="connsiteX3" fmla="*/ 28004 w 431864"/>
                <a:gd name="connsiteY3" fmla="*/ 228794 h 283787"/>
                <a:gd name="connsiteX4" fmla="*/ 39434 w 431864"/>
                <a:gd name="connsiteY4" fmla="*/ 87824 h 283787"/>
                <a:gd name="connsiteX5" fmla="*/ 306134 w 431864"/>
                <a:gd name="connsiteY5" fmla="*/ 194 h 283787"/>
                <a:gd name="connsiteX0" fmla="*/ 298609 w 424339"/>
                <a:gd name="connsiteY0" fmla="*/ 194 h 283787"/>
                <a:gd name="connsiteX1" fmla="*/ 424339 w 424339"/>
                <a:gd name="connsiteY1" fmla="*/ 110684 h 283787"/>
                <a:gd name="connsiteX2" fmla="*/ 287179 w 424339"/>
                <a:gd name="connsiteY2" fmla="*/ 278324 h 283787"/>
                <a:gd name="connsiteX3" fmla="*/ 20479 w 424339"/>
                <a:gd name="connsiteY3" fmla="*/ 228794 h 283787"/>
                <a:gd name="connsiteX4" fmla="*/ 31909 w 424339"/>
                <a:gd name="connsiteY4" fmla="*/ 87824 h 283787"/>
                <a:gd name="connsiteX5" fmla="*/ 298609 w 424339"/>
                <a:gd name="connsiteY5" fmla="*/ 194 h 283787"/>
                <a:gd name="connsiteX0" fmla="*/ 285122 w 423552"/>
                <a:gd name="connsiteY0" fmla="*/ 159 h 298040"/>
                <a:gd name="connsiteX1" fmla="*/ 423552 w 423552"/>
                <a:gd name="connsiteY1" fmla="*/ 124937 h 298040"/>
                <a:gd name="connsiteX2" fmla="*/ 286392 w 423552"/>
                <a:gd name="connsiteY2" fmla="*/ 292577 h 298040"/>
                <a:gd name="connsiteX3" fmla="*/ 19692 w 423552"/>
                <a:gd name="connsiteY3" fmla="*/ 243047 h 298040"/>
                <a:gd name="connsiteX4" fmla="*/ 31122 w 423552"/>
                <a:gd name="connsiteY4" fmla="*/ 102077 h 298040"/>
                <a:gd name="connsiteX5" fmla="*/ 285122 w 423552"/>
                <a:gd name="connsiteY5" fmla="*/ 159 h 298040"/>
                <a:gd name="connsiteX0" fmla="*/ 273478 w 411908"/>
                <a:gd name="connsiteY0" fmla="*/ 96 h 297977"/>
                <a:gd name="connsiteX1" fmla="*/ 411908 w 411908"/>
                <a:gd name="connsiteY1" fmla="*/ 124874 h 297977"/>
                <a:gd name="connsiteX2" fmla="*/ 274748 w 411908"/>
                <a:gd name="connsiteY2" fmla="*/ 292514 h 297977"/>
                <a:gd name="connsiteX3" fmla="*/ 8048 w 411908"/>
                <a:gd name="connsiteY3" fmla="*/ 242984 h 297977"/>
                <a:gd name="connsiteX4" fmla="*/ 59959 w 411908"/>
                <a:gd name="connsiteY4" fmla="*/ 106776 h 297977"/>
                <a:gd name="connsiteX5" fmla="*/ 273478 w 411908"/>
                <a:gd name="connsiteY5" fmla="*/ 96 h 297977"/>
                <a:gd name="connsiteX0" fmla="*/ 290513 w 412274"/>
                <a:gd name="connsiteY0" fmla="*/ 105 h 290842"/>
                <a:gd name="connsiteX1" fmla="*/ 412274 w 412274"/>
                <a:gd name="connsiteY1" fmla="*/ 117739 h 290842"/>
                <a:gd name="connsiteX2" fmla="*/ 275114 w 412274"/>
                <a:gd name="connsiteY2" fmla="*/ 285379 h 290842"/>
                <a:gd name="connsiteX3" fmla="*/ 8414 w 412274"/>
                <a:gd name="connsiteY3" fmla="*/ 235849 h 290842"/>
                <a:gd name="connsiteX4" fmla="*/ 60325 w 412274"/>
                <a:gd name="connsiteY4" fmla="*/ 99641 h 290842"/>
                <a:gd name="connsiteX5" fmla="*/ 290513 w 412274"/>
                <a:gd name="connsiteY5" fmla="*/ 105 h 290842"/>
                <a:gd name="connsiteX0" fmla="*/ 291031 w 412792"/>
                <a:gd name="connsiteY0" fmla="*/ 222 h 290959"/>
                <a:gd name="connsiteX1" fmla="*/ 412792 w 412792"/>
                <a:gd name="connsiteY1" fmla="*/ 117856 h 290959"/>
                <a:gd name="connsiteX2" fmla="*/ 275632 w 412792"/>
                <a:gd name="connsiteY2" fmla="*/ 285496 h 290959"/>
                <a:gd name="connsiteX3" fmla="*/ 8932 w 412792"/>
                <a:gd name="connsiteY3" fmla="*/ 235966 h 290959"/>
                <a:gd name="connsiteX4" fmla="*/ 57600 w 412792"/>
                <a:gd name="connsiteY4" fmla="*/ 92461 h 290959"/>
                <a:gd name="connsiteX5" fmla="*/ 291031 w 412792"/>
                <a:gd name="connsiteY5" fmla="*/ 222 h 290959"/>
                <a:gd name="connsiteX0" fmla="*/ 291031 w 412792"/>
                <a:gd name="connsiteY0" fmla="*/ 2659 h 293396"/>
                <a:gd name="connsiteX1" fmla="*/ 412792 w 412792"/>
                <a:gd name="connsiteY1" fmla="*/ 120293 h 293396"/>
                <a:gd name="connsiteX2" fmla="*/ 275632 w 412792"/>
                <a:gd name="connsiteY2" fmla="*/ 287933 h 293396"/>
                <a:gd name="connsiteX3" fmla="*/ 8932 w 412792"/>
                <a:gd name="connsiteY3" fmla="*/ 238403 h 293396"/>
                <a:gd name="connsiteX4" fmla="*/ 57600 w 412792"/>
                <a:gd name="connsiteY4" fmla="*/ 94898 h 293396"/>
                <a:gd name="connsiteX5" fmla="*/ 144795 w 412792"/>
                <a:gd name="connsiteY5" fmla="*/ 42711 h 293396"/>
                <a:gd name="connsiteX6" fmla="*/ 291031 w 412792"/>
                <a:gd name="connsiteY6" fmla="*/ 2659 h 293396"/>
                <a:gd name="connsiteX0" fmla="*/ 288176 w 409937"/>
                <a:gd name="connsiteY0" fmla="*/ 3561 h 294298"/>
                <a:gd name="connsiteX1" fmla="*/ 409937 w 409937"/>
                <a:gd name="connsiteY1" fmla="*/ 121195 h 294298"/>
                <a:gd name="connsiteX2" fmla="*/ 272777 w 409937"/>
                <a:gd name="connsiteY2" fmla="*/ 288835 h 294298"/>
                <a:gd name="connsiteX3" fmla="*/ 6077 w 409937"/>
                <a:gd name="connsiteY3" fmla="*/ 239305 h 294298"/>
                <a:gd name="connsiteX4" fmla="*/ 54745 w 409937"/>
                <a:gd name="connsiteY4" fmla="*/ 95800 h 294298"/>
                <a:gd name="connsiteX5" fmla="*/ 134644 w 409937"/>
                <a:gd name="connsiteY5" fmla="*/ 36317 h 294298"/>
                <a:gd name="connsiteX6" fmla="*/ 288176 w 409937"/>
                <a:gd name="connsiteY6" fmla="*/ 3561 h 294298"/>
                <a:gd name="connsiteX0" fmla="*/ 305201 w 409937"/>
                <a:gd name="connsiteY0" fmla="*/ 4273 h 287713"/>
                <a:gd name="connsiteX1" fmla="*/ 409937 w 409937"/>
                <a:gd name="connsiteY1" fmla="*/ 114610 h 287713"/>
                <a:gd name="connsiteX2" fmla="*/ 272777 w 409937"/>
                <a:gd name="connsiteY2" fmla="*/ 282250 h 287713"/>
                <a:gd name="connsiteX3" fmla="*/ 6077 w 409937"/>
                <a:gd name="connsiteY3" fmla="*/ 232720 h 287713"/>
                <a:gd name="connsiteX4" fmla="*/ 54745 w 409937"/>
                <a:gd name="connsiteY4" fmla="*/ 89215 h 287713"/>
                <a:gd name="connsiteX5" fmla="*/ 134644 w 409937"/>
                <a:gd name="connsiteY5" fmla="*/ 29732 h 287713"/>
                <a:gd name="connsiteX6" fmla="*/ 305201 w 409937"/>
                <a:gd name="connsiteY6" fmla="*/ 4273 h 287713"/>
                <a:gd name="connsiteX0" fmla="*/ 305201 w 409937"/>
                <a:gd name="connsiteY0" fmla="*/ 2149 h 285589"/>
                <a:gd name="connsiteX1" fmla="*/ 409937 w 409937"/>
                <a:gd name="connsiteY1" fmla="*/ 112486 h 285589"/>
                <a:gd name="connsiteX2" fmla="*/ 272777 w 409937"/>
                <a:gd name="connsiteY2" fmla="*/ 280126 h 285589"/>
                <a:gd name="connsiteX3" fmla="*/ 6077 w 409937"/>
                <a:gd name="connsiteY3" fmla="*/ 230596 h 285589"/>
                <a:gd name="connsiteX4" fmla="*/ 54745 w 409937"/>
                <a:gd name="connsiteY4" fmla="*/ 87091 h 285589"/>
                <a:gd name="connsiteX5" fmla="*/ 134644 w 409937"/>
                <a:gd name="connsiteY5" fmla="*/ 27608 h 285589"/>
                <a:gd name="connsiteX6" fmla="*/ 305201 w 409937"/>
                <a:gd name="connsiteY6" fmla="*/ 2149 h 285589"/>
                <a:gd name="connsiteX0" fmla="*/ 305201 w 409937"/>
                <a:gd name="connsiteY0" fmla="*/ 4272 h 287712"/>
                <a:gd name="connsiteX1" fmla="*/ 409937 w 409937"/>
                <a:gd name="connsiteY1" fmla="*/ 114609 h 287712"/>
                <a:gd name="connsiteX2" fmla="*/ 272777 w 409937"/>
                <a:gd name="connsiteY2" fmla="*/ 282249 h 287712"/>
                <a:gd name="connsiteX3" fmla="*/ 6077 w 409937"/>
                <a:gd name="connsiteY3" fmla="*/ 232719 h 287712"/>
                <a:gd name="connsiteX4" fmla="*/ 54745 w 409937"/>
                <a:gd name="connsiteY4" fmla="*/ 89214 h 287712"/>
                <a:gd name="connsiteX5" fmla="*/ 134644 w 409937"/>
                <a:gd name="connsiteY5" fmla="*/ 29731 h 287712"/>
                <a:gd name="connsiteX6" fmla="*/ 305201 w 409937"/>
                <a:gd name="connsiteY6" fmla="*/ 4272 h 287712"/>
                <a:gd name="connsiteX0" fmla="*/ 305201 w 416198"/>
                <a:gd name="connsiteY0" fmla="*/ 4272 h 287712"/>
                <a:gd name="connsiteX1" fmla="*/ 409937 w 416198"/>
                <a:gd name="connsiteY1" fmla="*/ 114609 h 287712"/>
                <a:gd name="connsiteX2" fmla="*/ 272777 w 416198"/>
                <a:gd name="connsiteY2" fmla="*/ 282249 h 287712"/>
                <a:gd name="connsiteX3" fmla="*/ 6077 w 416198"/>
                <a:gd name="connsiteY3" fmla="*/ 232719 h 287712"/>
                <a:gd name="connsiteX4" fmla="*/ 54745 w 416198"/>
                <a:gd name="connsiteY4" fmla="*/ 89214 h 287712"/>
                <a:gd name="connsiteX5" fmla="*/ 134644 w 416198"/>
                <a:gd name="connsiteY5" fmla="*/ 29731 h 287712"/>
                <a:gd name="connsiteX6" fmla="*/ 305201 w 416198"/>
                <a:gd name="connsiteY6" fmla="*/ 4272 h 287712"/>
                <a:gd name="connsiteX0" fmla="*/ 305201 w 414249"/>
                <a:gd name="connsiteY0" fmla="*/ 4272 h 287712"/>
                <a:gd name="connsiteX1" fmla="*/ 409937 w 414249"/>
                <a:gd name="connsiteY1" fmla="*/ 114609 h 287712"/>
                <a:gd name="connsiteX2" fmla="*/ 272777 w 414249"/>
                <a:gd name="connsiteY2" fmla="*/ 282249 h 287712"/>
                <a:gd name="connsiteX3" fmla="*/ 6077 w 414249"/>
                <a:gd name="connsiteY3" fmla="*/ 232719 h 287712"/>
                <a:gd name="connsiteX4" fmla="*/ 54745 w 414249"/>
                <a:gd name="connsiteY4" fmla="*/ 89214 h 287712"/>
                <a:gd name="connsiteX5" fmla="*/ 134644 w 414249"/>
                <a:gd name="connsiteY5" fmla="*/ 29731 h 287712"/>
                <a:gd name="connsiteX6" fmla="*/ 305201 w 414249"/>
                <a:gd name="connsiteY6" fmla="*/ 4272 h 28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249" h="287712">
                  <a:moveTo>
                    <a:pt x="305201" y="4272"/>
                  </a:moveTo>
                  <a:cubicBezTo>
                    <a:pt x="351083" y="18418"/>
                    <a:pt x="378288" y="26100"/>
                    <a:pt x="409937" y="114609"/>
                  </a:cubicBezTo>
                  <a:cubicBezTo>
                    <a:pt x="437178" y="190792"/>
                    <a:pt x="328657" y="193984"/>
                    <a:pt x="272777" y="282249"/>
                  </a:cubicBezTo>
                  <a:cubicBezTo>
                    <a:pt x="205467" y="301934"/>
                    <a:pt x="48622" y="264469"/>
                    <a:pt x="6077" y="232719"/>
                  </a:cubicBezTo>
                  <a:cubicBezTo>
                    <a:pt x="-17418" y="159059"/>
                    <a:pt x="33317" y="123045"/>
                    <a:pt x="54745" y="89214"/>
                  </a:cubicBezTo>
                  <a:cubicBezTo>
                    <a:pt x="76173" y="55383"/>
                    <a:pt x="95739" y="45104"/>
                    <a:pt x="134644" y="29731"/>
                  </a:cubicBezTo>
                  <a:cubicBezTo>
                    <a:pt x="173549" y="14358"/>
                    <a:pt x="259319" y="-9874"/>
                    <a:pt x="305201" y="4272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A86A6B9-3431-42AE-B582-74813A9ACBAE}"/>
                </a:ext>
              </a:extLst>
            </p:cNvPr>
            <p:cNvSpPr/>
            <p:nvPr/>
          </p:nvSpPr>
          <p:spPr>
            <a:xfrm>
              <a:off x="8839454" y="5996821"/>
              <a:ext cx="472440" cy="461010"/>
            </a:xfrm>
            <a:custGeom>
              <a:avLst/>
              <a:gdLst>
                <a:gd name="connsiteX0" fmla="*/ 163830 w 472440"/>
                <a:gd name="connsiteY0" fmla="*/ 0 h 438150"/>
                <a:gd name="connsiteX1" fmla="*/ 0 w 472440"/>
                <a:gd name="connsiteY1" fmla="*/ 220980 h 438150"/>
                <a:gd name="connsiteX2" fmla="*/ 186690 w 472440"/>
                <a:gd name="connsiteY2" fmla="*/ 438150 h 438150"/>
                <a:gd name="connsiteX3" fmla="*/ 472440 w 472440"/>
                <a:gd name="connsiteY3" fmla="*/ 358140 h 438150"/>
                <a:gd name="connsiteX4" fmla="*/ 461010 w 472440"/>
                <a:gd name="connsiteY4" fmla="*/ 87630 h 438150"/>
                <a:gd name="connsiteX5" fmla="*/ 163830 w 472440"/>
                <a:gd name="connsiteY5" fmla="*/ 0 h 438150"/>
                <a:gd name="connsiteX0" fmla="*/ 186690 w 472440"/>
                <a:gd name="connsiteY0" fmla="*/ 0 h 461010"/>
                <a:gd name="connsiteX1" fmla="*/ 0 w 472440"/>
                <a:gd name="connsiteY1" fmla="*/ 243840 h 461010"/>
                <a:gd name="connsiteX2" fmla="*/ 186690 w 472440"/>
                <a:gd name="connsiteY2" fmla="*/ 461010 h 461010"/>
                <a:gd name="connsiteX3" fmla="*/ 472440 w 472440"/>
                <a:gd name="connsiteY3" fmla="*/ 381000 h 461010"/>
                <a:gd name="connsiteX4" fmla="*/ 461010 w 472440"/>
                <a:gd name="connsiteY4" fmla="*/ 110490 h 461010"/>
                <a:gd name="connsiteX5" fmla="*/ 186690 w 472440"/>
                <a:gd name="connsiteY5" fmla="*/ 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440" h="461010">
                  <a:moveTo>
                    <a:pt x="186690" y="0"/>
                  </a:moveTo>
                  <a:lnTo>
                    <a:pt x="0" y="243840"/>
                  </a:lnTo>
                  <a:lnTo>
                    <a:pt x="186690" y="461010"/>
                  </a:lnTo>
                  <a:lnTo>
                    <a:pt x="472440" y="381000"/>
                  </a:lnTo>
                  <a:lnTo>
                    <a:pt x="461010" y="110490"/>
                  </a:lnTo>
                  <a:lnTo>
                    <a:pt x="186690" y="0"/>
                  </a:ln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ECCE585-028E-4567-BDE4-3D57EB14DF4C}"/>
                </a:ext>
              </a:extLst>
            </p:cNvPr>
            <p:cNvSpPr/>
            <p:nvPr/>
          </p:nvSpPr>
          <p:spPr>
            <a:xfrm>
              <a:off x="9368714" y="5758528"/>
              <a:ext cx="290325" cy="344974"/>
            </a:xfrm>
            <a:custGeom>
              <a:avLst/>
              <a:gdLst>
                <a:gd name="connsiteX0" fmla="*/ 163830 w 316230"/>
                <a:gd name="connsiteY0" fmla="*/ 0 h 358140"/>
                <a:gd name="connsiteX1" fmla="*/ 0 w 316230"/>
                <a:gd name="connsiteY1" fmla="*/ 45720 h 358140"/>
                <a:gd name="connsiteX2" fmla="*/ 41910 w 316230"/>
                <a:gd name="connsiteY2" fmla="*/ 281940 h 358140"/>
                <a:gd name="connsiteX3" fmla="*/ 209550 w 316230"/>
                <a:gd name="connsiteY3" fmla="*/ 358140 h 358140"/>
                <a:gd name="connsiteX4" fmla="*/ 316230 w 316230"/>
                <a:gd name="connsiteY4" fmla="*/ 182880 h 358140"/>
                <a:gd name="connsiteX5" fmla="*/ 163830 w 316230"/>
                <a:gd name="connsiteY5" fmla="*/ 0 h 358140"/>
                <a:gd name="connsiteX0" fmla="*/ 111443 w 316230"/>
                <a:gd name="connsiteY0" fmla="*/ 0 h 341471"/>
                <a:gd name="connsiteX1" fmla="*/ 0 w 316230"/>
                <a:gd name="connsiteY1" fmla="*/ 29051 h 341471"/>
                <a:gd name="connsiteX2" fmla="*/ 41910 w 316230"/>
                <a:gd name="connsiteY2" fmla="*/ 265271 h 341471"/>
                <a:gd name="connsiteX3" fmla="*/ 209550 w 316230"/>
                <a:gd name="connsiteY3" fmla="*/ 341471 h 341471"/>
                <a:gd name="connsiteX4" fmla="*/ 316230 w 316230"/>
                <a:gd name="connsiteY4" fmla="*/ 166211 h 341471"/>
                <a:gd name="connsiteX5" fmla="*/ 111443 w 316230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26300 w 282892"/>
                <a:gd name="connsiteY0" fmla="*/ 0 h 344974"/>
                <a:gd name="connsiteX1" fmla="*/ 0 w 282892"/>
                <a:gd name="connsiteY1" fmla="*/ 32554 h 344974"/>
                <a:gd name="connsiteX2" fmla="*/ 41910 w 282892"/>
                <a:gd name="connsiteY2" fmla="*/ 268774 h 344974"/>
                <a:gd name="connsiteX3" fmla="*/ 209550 w 282892"/>
                <a:gd name="connsiteY3" fmla="*/ 344974 h 344974"/>
                <a:gd name="connsiteX4" fmla="*/ 282892 w 282892"/>
                <a:gd name="connsiteY4" fmla="*/ 176858 h 344974"/>
                <a:gd name="connsiteX5" fmla="*/ 126300 w 282892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326" h="344974">
                  <a:moveTo>
                    <a:pt x="126300" y="0"/>
                  </a:moveTo>
                  <a:lnTo>
                    <a:pt x="0" y="32554"/>
                  </a:lnTo>
                  <a:lnTo>
                    <a:pt x="41910" y="268774"/>
                  </a:lnTo>
                  <a:lnTo>
                    <a:pt x="209550" y="344974"/>
                  </a:lnTo>
                  <a:lnTo>
                    <a:pt x="290326" y="166840"/>
                  </a:lnTo>
                  <a:cubicBezTo>
                    <a:pt x="242353" y="62948"/>
                    <a:pt x="200783" y="48394"/>
                    <a:pt x="126300" y="0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8A2F0AB7-795B-4EBA-BF19-29D7B8E58D27}"/>
                </a:ext>
              </a:extLst>
            </p:cNvPr>
            <p:cNvSpPr/>
            <p:nvPr/>
          </p:nvSpPr>
          <p:spPr>
            <a:xfrm>
              <a:off x="9324723" y="6423970"/>
              <a:ext cx="362232" cy="335946"/>
            </a:xfrm>
            <a:custGeom>
              <a:avLst/>
              <a:gdLst>
                <a:gd name="connsiteX0" fmla="*/ 337870 w 340317"/>
                <a:gd name="connsiteY0" fmla="*/ 12241 h 396651"/>
                <a:gd name="connsiteX1" fmla="*/ 147370 w 340317"/>
                <a:gd name="connsiteY1" fmla="*/ 35101 h 396651"/>
                <a:gd name="connsiteX2" fmla="*/ 21640 w 340317"/>
                <a:gd name="connsiteY2" fmla="*/ 130351 h 396651"/>
                <a:gd name="connsiteX3" fmla="*/ 6400 w 340317"/>
                <a:gd name="connsiteY3" fmla="*/ 381811 h 396651"/>
                <a:gd name="connsiteX4" fmla="*/ 90220 w 340317"/>
                <a:gd name="connsiteY4" fmla="*/ 351331 h 396651"/>
                <a:gd name="connsiteX5" fmla="*/ 242620 w 340317"/>
                <a:gd name="connsiteY5" fmla="*/ 217981 h 396651"/>
                <a:gd name="connsiteX6" fmla="*/ 337870 w 340317"/>
                <a:gd name="connsiteY6" fmla="*/ 12241 h 396651"/>
                <a:gd name="connsiteX0" fmla="*/ 375970 w 377636"/>
                <a:gd name="connsiteY0" fmla="*/ 20718 h 374648"/>
                <a:gd name="connsiteX1" fmla="*/ 147370 w 377636"/>
                <a:gd name="connsiteY1" fmla="*/ 13098 h 374648"/>
                <a:gd name="connsiteX2" fmla="*/ 21640 w 377636"/>
                <a:gd name="connsiteY2" fmla="*/ 108348 h 374648"/>
                <a:gd name="connsiteX3" fmla="*/ 6400 w 377636"/>
                <a:gd name="connsiteY3" fmla="*/ 359808 h 374648"/>
                <a:gd name="connsiteX4" fmla="*/ 90220 w 377636"/>
                <a:gd name="connsiteY4" fmla="*/ 329328 h 374648"/>
                <a:gd name="connsiteX5" fmla="*/ 242620 w 377636"/>
                <a:gd name="connsiteY5" fmla="*/ 195978 h 374648"/>
                <a:gd name="connsiteX6" fmla="*/ 375970 w 377636"/>
                <a:gd name="connsiteY6" fmla="*/ 20718 h 374648"/>
                <a:gd name="connsiteX0" fmla="*/ 375970 w 378009"/>
                <a:gd name="connsiteY0" fmla="*/ 22431 h 376361"/>
                <a:gd name="connsiteX1" fmla="*/ 147370 w 378009"/>
                <a:gd name="connsiteY1" fmla="*/ 14811 h 376361"/>
                <a:gd name="connsiteX2" fmla="*/ 21640 w 378009"/>
                <a:gd name="connsiteY2" fmla="*/ 110061 h 376361"/>
                <a:gd name="connsiteX3" fmla="*/ 6400 w 378009"/>
                <a:gd name="connsiteY3" fmla="*/ 361521 h 376361"/>
                <a:gd name="connsiteX4" fmla="*/ 90220 w 378009"/>
                <a:gd name="connsiteY4" fmla="*/ 331041 h 376361"/>
                <a:gd name="connsiteX5" fmla="*/ 250240 w 378009"/>
                <a:gd name="connsiteY5" fmla="*/ 224361 h 376361"/>
                <a:gd name="connsiteX6" fmla="*/ 375970 w 378009"/>
                <a:gd name="connsiteY6" fmla="*/ 22431 h 376361"/>
                <a:gd name="connsiteX0" fmla="*/ 356920 w 359305"/>
                <a:gd name="connsiteY0" fmla="*/ 22431 h 376361"/>
                <a:gd name="connsiteX1" fmla="*/ 147370 w 359305"/>
                <a:gd name="connsiteY1" fmla="*/ 14811 h 376361"/>
                <a:gd name="connsiteX2" fmla="*/ 21640 w 359305"/>
                <a:gd name="connsiteY2" fmla="*/ 110061 h 376361"/>
                <a:gd name="connsiteX3" fmla="*/ 6400 w 359305"/>
                <a:gd name="connsiteY3" fmla="*/ 361521 h 376361"/>
                <a:gd name="connsiteX4" fmla="*/ 90220 w 359305"/>
                <a:gd name="connsiteY4" fmla="*/ 331041 h 376361"/>
                <a:gd name="connsiteX5" fmla="*/ 250240 w 359305"/>
                <a:gd name="connsiteY5" fmla="*/ 224361 h 376361"/>
                <a:gd name="connsiteX6" fmla="*/ 356920 w 359305"/>
                <a:gd name="connsiteY6" fmla="*/ 22431 h 376361"/>
                <a:gd name="connsiteX0" fmla="*/ 356920 w 358408"/>
                <a:gd name="connsiteY0" fmla="*/ 22431 h 376361"/>
                <a:gd name="connsiteX1" fmla="*/ 147370 w 358408"/>
                <a:gd name="connsiteY1" fmla="*/ 14811 h 376361"/>
                <a:gd name="connsiteX2" fmla="*/ 21640 w 358408"/>
                <a:gd name="connsiteY2" fmla="*/ 110061 h 376361"/>
                <a:gd name="connsiteX3" fmla="*/ 6400 w 358408"/>
                <a:gd name="connsiteY3" fmla="*/ 361521 h 376361"/>
                <a:gd name="connsiteX4" fmla="*/ 90220 w 358408"/>
                <a:gd name="connsiteY4" fmla="*/ 331041 h 376361"/>
                <a:gd name="connsiteX5" fmla="*/ 233572 w 358408"/>
                <a:gd name="connsiteY5" fmla="*/ 224361 h 376361"/>
                <a:gd name="connsiteX6" fmla="*/ 356920 w 358408"/>
                <a:gd name="connsiteY6" fmla="*/ 22431 h 376361"/>
                <a:gd name="connsiteX0" fmla="*/ 367509 w 369217"/>
                <a:gd name="connsiteY0" fmla="*/ 22431 h 363904"/>
                <a:gd name="connsiteX1" fmla="*/ 157959 w 369217"/>
                <a:gd name="connsiteY1" fmla="*/ 14811 h 363904"/>
                <a:gd name="connsiteX2" fmla="*/ 32229 w 369217"/>
                <a:gd name="connsiteY2" fmla="*/ 110061 h 363904"/>
                <a:gd name="connsiteX3" fmla="*/ 16989 w 369217"/>
                <a:gd name="connsiteY3" fmla="*/ 361521 h 363904"/>
                <a:gd name="connsiteX4" fmla="*/ 244161 w 369217"/>
                <a:gd name="connsiteY4" fmla="*/ 224361 h 363904"/>
                <a:gd name="connsiteX5" fmla="*/ 367509 w 369217"/>
                <a:gd name="connsiteY5" fmla="*/ 22431 h 363904"/>
                <a:gd name="connsiteX0" fmla="*/ 360552 w 362232"/>
                <a:gd name="connsiteY0" fmla="*/ 22431 h 335946"/>
                <a:gd name="connsiteX1" fmla="*/ 151002 w 362232"/>
                <a:gd name="connsiteY1" fmla="*/ 14811 h 335946"/>
                <a:gd name="connsiteX2" fmla="*/ 25272 w 362232"/>
                <a:gd name="connsiteY2" fmla="*/ 110061 h 335946"/>
                <a:gd name="connsiteX3" fmla="*/ 19557 w 362232"/>
                <a:gd name="connsiteY3" fmla="*/ 332946 h 335946"/>
                <a:gd name="connsiteX4" fmla="*/ 237204 w 362232"/>
                <a:gd name="connsiteY4" fmla="*/ 224361 h 335946"/>
                <a:gd name="connsiteX5" fmla="*/ 360552 w 362232"/>
                <a:gd name="connsiteY5" fmla="*/ 22431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232" h="335946">
                  <a:moveTo>
                    <a:pt x="360552" y="22431"/>
                  </a:moveTo>
                  <a:cubicBezTo>
                    <a:pt x="346185" y="-12494"/>
                    <a:pt x="206882" y="206"/>
                    <a:pt x="151002" y="14811"/>
                  </a:cubicBezTo>
                  <a:cubicBezTo>
                    <a:pt x="95122" y="29416"/>
                    <a:pt x="47179" y="57039"/>
                    <a:pt x="25272" y="110061"/>
                  </a:cubicBezTo>
                  <a:cubicBezTo>
                    <a:pt x="3365" y="163083"/>
                    <a:pt x="-15765" y="313896"/>
                    <a:pt x="19557" y="332946"/>
                  </a:cubicBezTo>
                  <a:cubicBezTo>
                    <a:pt x="54879" y="351996"/>
                    <a:pt x="180372" y="276113"/>
                    <a:pt x="237204" y="224361"/>
                  </a:cubicBezTo>
                  <a:cubicBezTo>
                    <a:pt x="294036" y="172609"/>
                    <a:pt x="374919" y="57356"/>
                    <a:pt x="360552" y="22431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FBDF6145-9E48-4567-B5A4-936ABF2AC1F0}"/>
                </a:ext>
              </a:extLst>
            </p:cNvPr>
            <p:cNvSpPr/>
            <p:nvPr/>
          </p:nvSpPr>
          <p:spPr>
            <a:xfrm>
              <a:off x="8460740" y="6100911"/>
              <a:ext cx="200333" cy="451260"/>
            </a:xfrm>
            <a:custGeom>
              <a:avLst/>
              <a:gdLst>
                <a:gd name="connsiteX0" fmla="*/ 34297 w 207632"/>
                <a:gd name="connsiteY0" fmla="*/ 3844 h 570932"/>
                <a:gd name="connsiteX1" fmla="*/ 205747 w 207632"/>
                <a:gd name="connsiteY1" fmla="*/ 255304 h 570932"/>
                <a:gd name="connsiteX2" fmla="*/ 121927 w 207632"/>
                <a:gd name="connsiteY2" fmla="*/ 567724 h 570932"/>
                <a:gd name="connsiteX3" fmla="*/ 60967 w 207632"/>
                <a:gd name="connsiteY3" fmla="*/ 400084 h 570932"/>
                <a:gd name="connsiteX4" fmla="*/ 7 w 207632"/>
                <a:gd name="connsiteY4" fmla="*/ 121954 h 570932"/>
                <a:gd name="connsiteX5" fmla="*/ 34297 w 207632"/>
                <a:gd name="connsiteY5" fmla="*/ 3844 h 570932"/>
                <a:gd name="connsiteX0" fmla="*/ 39925 w 213502"/>
                <a:gd name="connsiteY0" fmla="*/ 5494 h 570815"/>
                <a:gd name="connsiteX1" fmla="*/ 211375 w 213502"/>
                <a:gd name="connsiteY1" fmla="*/ 256954 h 570815"/>
                <a:gd name="connsiteX2" fmla="*/ 127555 w 213502"/>
                <a:gd name="connsiteY2" fmla="*/ 569374 h 570815"/>
                <a:gd name="connsiteX3" fmla="*/ 5635 w 213502"/>
                <a:gd name="connsiteY3" fmla="*/ 123604 h 570815"/>
                <a:gd name="connsiteX4" fmla="*/ 39925 w 213502"/>
                <a:gd name="connsiteY4" fmla="*/ 5494 h 570815"/>
                <a:gd name="connsiteX0" fmla="*/ 39925 w 224433"/>
                <a:gd name="connsiteY0" fmla="*/ 5494 h 616316"/>
                <a:gd name="connsiteX1" fmla="*/ 211375 w 224433"/>
                <a:gd name="connsiteY1" fmla="*/ 256954 h 616316"/>
                <a:gd name="connsiteX2" fmla="*/ 127555 w 224433"/>
                <a:gd name="connsiteY2" fmla="*/ 569374 h 616316"/>
                <a:gd name="connsiteX3" fmla="*/ 5635 w 224433"/>
                <a:gd name="connsiteY3" fmla="*/ 123604 h 616316"/>
                <a:gd name="connsiteX4" fmla="*/ 39925 w 224433"/>
                <a:gd name="connsiteY4" fmla="*/ 5494 h 616316"/>
                <a:gd name="connsiteX0" fmla="*/ 39925 w 214751"/>
                <a:gd name="connsiteY0" fmla="*/ 5494 h 569374"/>
                <a:gd name="connsiteX1" fmla="*/ 211375 w 214751"/>
                <a:gd name="connsiteY1" fmla="*/ 256954 h 569374"/>
                <a:gd name="connsiteX2" fmla="*/ 127555 w 214751"/>
                <a:gd name="connsiteY2" fmla="*/ 569374 h 569374"/>
                <a:gd name="connsiteX3" fmla="*/ 5635 w 214751"/>
                <a:gd name="connsiteY3" fmla="*/ 123604 h 569374"/>
                <a:gd name="connsiteX4" fmla="*/ 39925 w 214751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101091 w 205866"/>
                <a:gd name="connsiteY0" fmla="*/ 42011 h 482066"/>
                <a:gd name="connsiteX1" fmla="*/ 205866 w 205866"/>
                <a:gd name="connsiteY1" fmla="*/ 169646 h 482066"/>
                <a:gd name="connsiteX2" fmla="*/ 122046 w 205866"/>
                <a:gd name="connsiteY2" fmla="*/ 482066 h 482066"/>
                <a:gd name="connsiteX3" fmla="*/ 126 w 205866"/>
                <a:gd name="connsiteY3" fmla="*/ 36296 h 482066"/>
                <a:gd name="connsiteX4" fmla="*/ 101091 w 205866"/>
                <a:gd name="connsiteY4" fmla="*/ 42011 h 482066"/>
                <a:gd name="connsiteX0" fmla="*/ 129832 w 206032"/>
                <a:gd name="connsiteY0" fmla="*/ 36301 h 485881"/>
                <a:gd name="connsiteX1" fmla="*/ 206032 w 206032"/>
                <a:gd name="connsiteY1" fmla="*/ 173461 h 485881"/>
                <a:gd name="connsiteX2" fmla="*/ 122212 w 206032"/>
                <a:gd name="connsiteY2" fmla="*/ 485881 h 485881"/>
                <a:gd name="connsiteX3" fmla="*/ 292 w 206032"/>
                <a:gd name="connsiteY3" fmla="*/ 40111 h 485881"/>
                <a:gd name="connsiteX4" fmla="*/ 129832 w 206032"/>
                <a:gd name="connsiteY4" fmla="*/ 36301 h 485881"/>
                <a:gd name="connsiteX0" fmla="*/ 129631 w 205831"/>
                <a:gd name="connsiteY0" fmla="*/ 34248 h 455253"/>
                <a:gd name="connsiteX1" fmla="*/ 205831 w 205831"/>
                <a:gd name="connsiteY1" fmla="*/ 171408 h 455253"/>
                <a:gd name="connsiteX2" fmla="*/ 150586 w 205831"/>
                <a:gd name="connsiteY2" fmla="*/ 455253 h 455253"/>
                <a:gd name="connsiteX3" fmla="*/ 91 w 205831"/>
                <a:gd name="connsiteY3" fmla="*/ 38058 h 455253"/>
                <a:gd name="connsiteX4" fmla="*/ 129631 w 205831"/>
                <a:gd name="connsiteY4" fmla="*/ 34248 h 455253"/>
                <a:gd name="connsiteX0" fmla="*/ 124133 w 200333"/>
                <a:gd name="connsiteY0" fmla="*/ 30255 h 451260"/>
                <a:gd name="connsiteX1" fmla="*/ 200333 w 200333"/>
                <a:gd name="connsiteY1" fmla="*/ 167415 h 451260"/>
                <a:gd name="connsiteX2" fmla="*/ 145088 w 200333"/>
                <a:gd name="connsiteY2" fmla="*/ 451260 h 451260"/>
                <a:gd name="connsiteX3" fmla="*/ 96 w 200333"/>
                <a:gd name="connsiteY3" fmla="*/ 40485 h 451260"/>
                <a:gd name="connsiteX4" fmla="*/ 124133 w 200333"/>
                <a:gd name="connsiteY4" fmla="*/ 30255 h 45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333" h="451260">
                  <a:moveTo>
                    <a:pt x="124133" y="30255"/>
                  </a:moveTo>
                  <a:cubicBezTo>
                    <a:pt x="196523" y="117250"/>
                    <a:pt x="113338" y="54385"/>
                    <a:pt x="200333" y="167415"/>
                  </a:cubicBezTo>
                  <a:cubicBezTo>
                    <a:pt x="180648" y="303305"/>
                    <a:pt x="209858" y="267745"/>
                    <a:pt x="145088" y="451260"/>
                  </a:cubicBezTo>
                  <a:cubicBezTo>
                    <a:pt x="19358" y="269015"/>
                    <a:pt x="3589" y="110653"/>
                    <a:pt x="96" y="40485"/>
                  </a:cubicBezTo>
                  <a:cubicBezTo>
                    <a:pt x="-3397" y="-29683"/>
                    <a:pt x="89843" y="8030"/>
                    <a:pt x="124133" y="30255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61DB8CD-9FF9-41DC-BB54-06C4537199D0}"/>
                </a:ext>
              </a:extLst>
            </p:cNvPr>
            <p:cNvSpPr/>
            <p:nvPr/>
          </p:nvSpPr>
          <p:spPr>
            <a:xfrm>
              <a:off x="8721075" y="6600547"/>
              <a:ext cx="360485" cy="191314"/>
            </a:xfrm>
            <a:custGeom>
              <a:avLst/>
              <a:gdLst>
                <a:gd name="connsiteX0" fmla="*/ 67 w 407843"/>
                <a:gd name="connsiteY0" fmla="*/ 85141 h 247160"/>
                <a:gd name="connsiteX1" fmla="*/ 243907 w 407843"/>
                <a:gd name="connsiteY1" fmla="*/ 5131 h 247160"/>
                <a:gd name="connsiteX2" fmla="*/ 407737 w 407843"/>
                <a:gd name="connsiteY2" fmla="*/ 233731 h 247160"/>
                <a:gd name="connsiteX3" fmla="*/ 221047 w 407843"/>
                <a:gd name="connsiteY3" fmla="*/ 207061 h 247160"/>
                <a:gd name="connsiteX4" fmla="*/ 67 w 407843"/>
                <a:gd name="connsiteY4" fmla="*/ 85141 h 247160"/>
                <a:gd name="connsiteX0" fmla="*/ 65 w 360282"/>
                <a:gd name="connsiteY0" fmla="*/ 82191 h 209431"/>
                <a:gd name="connsiteX1" fmla="*/ 243905 w 360282"/>
                <a:gd name="connsiteY1" fmla="*/ 2181 h 209431"/>
                <a:gd name="connsiteX2" fmla="*/ 360110 w 360282"/>
                <a:gd name="connsiteY2" fmla="*/ 168868 h 209431"/>
                <a:gd name="connsiteX3" fmla="*/ 221045 w 360282"/>
                <a:gd name="connsiteY3" fmla="*/ 204111 h 209431"/>
                <a:gd name="connsiteX4" fmla="*/ 65 w 360282"/>
                <a:gd name="connsiteY4" fmla="*/ 82191 h 209431"/>
                <a:gd name="connsiteX0" fmla="*/ 268 w 360485"/>
                <a:gd name="connsiteY0" fmla="*/ 82073 h 191314"/>
                <a:gd name="connsiteX1" fmla="*/ 244108 w 360485"/>
                <a:gd name="connsiteY1" fmla="*/ 2063 h 191314"/>
                <a:gd name="connsiteX2" fmla="*/ 360313 w 360485"/>
                <a:gd name="connsiteY2" fmla="*/ 168750 h 191314"/>
                <a:gd name="connsiteX3" fmla="*/ 199817 w 360485"/>
                <a:gd name="connsiteY3" fmla="*/ 177799 h 191314"/>
                <a:gd name="connsiteX4" fmla="*/ 268 w 360485"/>
                <a:gd name="connsiteY4" fmla="*/ 82073 h 19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485" h="191314">
                  <a:moveTo>
                    <a:pt x="268" y="82073"/>
                  </a:moveTo>
                  <a:cubicBezTo>
                    <a:pt x="7650" y="52784"/>
                    <a:pt x="184101" y="-12383"/>
                    <a:pt x="244108" y="2063"/>
                  </a:cubicBezTo>
                  <a:cubicBezTo>
                    <a:pt x="304115" y="16509"/>
                    <a:pt x="364123" y="135095"/>
                    <a:pt x="360313" y="168750"/>
                  </a:cubicBezTo>
                  <a:cubicBezTo>
                    <a:pt x="356503" y="202405"/>
                    <a:pt x="259824" y="192245"/>
                    <a:pt x="199817" y="177799"/>
                  </a:cubicBezTo>
                  <a:cubicBezTo>
                    <a:pt x="139810" y="163353"/>
                    <a:pt x="-7114" y="111362"/>
                    <a:pt x="268" y="82073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38625B0C-E8A8-443F-A92C-C53A49888A17}"/>
                </a:ext>
              </a:extLst>
            </p:cNvPr>
            <p:cNvSpPr/>
            <p:nvPr/>
          </p:nvSpPr>
          <p:spPr>
            <a:xfrm>
              <a:off x="9125205" y="5745361"/>
              <a:ext cx="249251" cy="44839"/>
            </a:xfrm>
            <a:custGeom>
              <a:avLst/>
              <a:gdLst>
                <a:gd name="connsiteX0" fmla="*/ 0 w 369570"/>
                <a:gd name="connsiteY0" fmla="*/ 0 h 72390"/>
                <a:gd name="connsiteX1" fmla="*/ 186690 w 369570"/>
                <a:gd name="connsiteY1" fmla="*/ 15240 h 72390"/>
                <a:gd name="connsiteX2" fmla="*/ 369570 w 369570"/>
                <a:gd name="connsiteY2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" h="72390">
                  <a:moveTo>
                    <a:pt x="0" y="0"/>
                  </a:moveTo>
                  <a:cubicBezTo>
                    <a:pt x="62547" y="1587"/>
                    <a:pt x="125095" y="3175"/>
                    <a:pt x="186690" y="15240"/>
                  </a:cubicBezTo>
                  <a:cubicBezTo>
                    <a:pt x="248285" y="27305"/>
                    <a:pt x="338455" y="48260"/>
                    <a:pt x="369570" y="72390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B9A7987-9923-45A6-BF10-689FF7EB9637}"/>
                </a:ext>
              </a:extLst>
            </p:cNvPr>
            <p:cNvSpPr/>
            <p:nvPr/>
          </p:nvSpPr>
          <p:spPr>
            <a:xfrm>
              <a:off x="9570974" y="6068003"/>
              <a:ext cx="57485" cy="355967"/>
            </a:xfrm>
            <a:custGeom>
              <a:avLst/>
              <a:gdLst>
                <a:gd name="connsiteX0" fmla="*/ 81968 w 108643"/>
                <a:gd name="connsiteY0" fmla="*/ 0 h 474892"/>
                <a:gd name="connsiteX1" fmla="*/ 108638 w 108643"/>
                <a:gd name="connsiteY1" fmla="*/ 220980 h 474892"/>
                <a:gd name="connsiteX2" fmla="*/ 89588 w 108643"/>
                <a:gd name="connsiteY2" fmla="*/ 449580 h 474892"/>
                <a:gd name="connsiteX0" fmla="*/ 0 w 26728"/>
                <a:gd name="connsiteY0" fmla="*/ 0 h 449580"/>
                <a:gd name="connsiteX1" fmla="*/ 26670 w 26728"/>
                <a:gd name="connsiteY1" fmla="*/ 220980 h 449580"/>
                <a:gd name="connsiteX2" fmla="*/ 7620 w 26728"/>
                <a:gd name="connsiteY2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28" h="449580">
                  <a:moveTo>
                    <a:pt x="0" y="0"/>
                  </a:moveTo>
                  <a:cubicBezTo>
                    <a:pt x="12700" y="73025"/>
                    <a:pt x="25400" y="146050"/>
                    <a:pt x="26670" y="220980"/>
                  </a:cubicBezTo>
                  <a:cubicBezTo>
                    <a:pt x="27940" y="295910"/>
                    <a:pt x="8255" y="377190"/>
                    <a:pt x="7620" y="449580"/>
                  </a:cubicBez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EA6E04F8-F974-4659-8CA4-2EA3356CD5ED}"/>
                </a:ext>
              </a:extLst>
            </p:cNvPr>
            <p:cNvSpPr/>
            <p:nvPr/>
          </p:nvSpPr>
          <p:spPr>
            <a:xfrm>
              <a:off x="9282356" y="6377821"/>
              <a:ext cx="111365" cy="80010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29A80A12-A544-4FC5-8DB2-419FB76C4824}"/>
                </a:ext>
              </a:extLst>
            </p:cNvPr>
            <p:cNvSpPr/>
            <p:nvPr/>
          </p:nvSpPr>
          <p:spPr>
            <a:xfrm>
              <a:off x="8564202" y="5870945"/>
              <a:ext cx="180170" cy="244886"/>
            </a:xfrm>
            <a:custGeom>
              <a:avLst/>
              <a:gdLst>
                <a:gd name="connsiteX0" fmla="*/ 213360 w 213360"/>
                <a:gd name="connsiteY0" fmla="*/ 0 h 320040"/>
                <a:gd name="connsiteX1" fmla="*/ 0 w 213360"/>
                <a:gd name="connsiteY1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360" h="320040">
                  <a:moveTo>
                    <a:pt x="213360" y="0"/>
                  </a:moveTo>
                  <a:cubicBezTo>
                    <a:pt x="125095" y="121920"/>
                    <a:pt x="36830" y="243840"/>
                    <a:pt x="0" y="320040"/>
                  </a:cubicBez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A160B20-95EF-4AD4-8E32-535F49EA8F77}"/>
                </a:ext>
              </a:extLst>
            </p:cNvPr>
            <p:cNvSpPr/>
            <p:nvPr/>
          </p:nvSpPr>
          <p:spPr>
            <a:xfrm>
              <a:off x="8642914" y="6233485"/>
              <a:ext cx="211375" cy="45719"/>
            </a:xfrm>
            <a:custGeom>
              <a:avLst/>
              <a:gdLst>
                <a:gd name="connsiteX0" fmla="*/ 0 w 262890"/>
                <a:gd name="connsiteY0" fmla="*/ 33131 h 33131"/>
                <a:gd name="connsiteX1" fmla="*/ 262890 w 262890"/>
                <a:gd name="connsiteY1" fmla="*/ 6461 h 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890" h="33131">
                  <a:moveTo>
                    <a:pt x="0" y="33131"/>
                  </a:moveTo>
                  <a:cubicBezTo>
                    <a:pt x="75247" y="10906"/>
                    <a:pt x="150495" y="-11319"/>
                    <a:pt x="262890" y="6461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6911C772-BE03-4F06-A87A-39147064AC05}"/>
                </a:ext>
              </a:extLst>
            </p:cNvPr>
            <p:cNvSpPr/>
            <p:nvPr/>
          </p:nvSpPr>
          <p:spPr>
            <a:xfrm>
              <a:off x="8966079" y="6457831"/>
              <a:ext cx="57198" cy="139649"/>
            </a:xfrm>
            <a:custGeom>
              <a:avLst/>
              <a:gdLst>
                <a:gd name="connsiteX0" fmla="*/ 0 w 83820"/>
                <a:gd name="connsiteY0" fmla="*/ 289560 h 289560"/>
                <a:gd name="connsiteX1" fmla="*/ 83820 w 83820"/>
                <a:gd name="connsiteY1" fmla="*/ 0 h 28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20" h="289560">
                  <a:moveTo>
                    <a:pt x="0" y="289560"/>
                  </a:moveTo>
                  <a:lnTo>
                    <a:pt x="83820" y="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FEED3593-A61C-4E9C-A78D-B3C6FD5F6CE5}"/>
                </a:ext>
              </a:extLst>
            </p:cNvPr>
            <p:cNvSpPr/>
            <p:nvPr/>
          </p:nvSpPr>
          <p:spPr>
            <a:xfrm rot="1267357">
              <a:off x="8970016" y="5916819"/>
              <a:ext cx="75614" cy="65511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5D02916C-B42C-459E-A788-76BCD5D26920}"/>
                </a:ext>
              </a:extLst>
            </p:cNvPr>
            <p:cNvSpPr/>
            <p:nvPr/>
          </p:nvSpPr>
          <p:spPr>
            <a:xfrm rot="6014217">
              <a:off x="9301758" y="6017948"/>
              <a:ext cx="114016" cy="108703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4" name="PA-组合 328">
            <a:extLst>
              <a:ext uri="{FF2B5EF4-FFF2-40B4-BE49-F238E27FC236}">
                <a16:creationId xmlns:a16="http://schemas.microsoft.com/office/drawing/2014/main" xmlns="" id="{7F441073-1703-4A22-B077-9F8C7C75742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2994765">
            <a:off x="3766242" y="661310"/>
            <a:ext cx="1556932" cy="1100649"/>
            <a:chOff x="3800645" y="3927845"/>
            <a:chExt cx="1404806" cy="993106"/>
          </a:xfrm>
        </p:grpSpPr>
        <p:sp>
          <p:nvSpPr>
            <p:cNvPr id="275" name="PA-任意多边形 341">
              <a:extLst>
                <a:ext uri="{FF2B5EF4-FFF2-40B4-BE49-F238E27FC236}">
                  <a16:creationId xmlns:a16="http://schemas.microsoft.com/office/drawing/2014/main" xmlns="" id="{9A490833-C39E-4334-B457-ACEB04CFA7E2}"/>
                </a:ext>
              </a:extLst>
            </p:cNvPr>
            <p:cNvSpPr/>
            <p:nvPr>
              <p:custDataLst>
                <p:tags r:id="rId163"/>
              </p:custDataLst>
            </p:nvPr>
          </p:nvSpPr>
          <p:spPr>
            <a:xfrm>
              <a:off x="3801943" y="4098413"/>
              <a:ext cx="720804" cy="822538"/>
            </a:xfrm>
            <a:custGeom>
              <a:avLst/>
              <a:gdLst>
                <a:gd name="connsiteX0" fmla="*/ 396479 w 396479"/>
                <a:gd name="connsiteY0" fmla="*/ 0 h 452438"/>
                <a:gd name="connsiteX1" fmla="*/ 388144 w 396479"/>
                <a:gd name="connsiteY1" fmla="*/ 166688 h 452438"/>
                <a:gd name="connsiteX2" fmla="*/ 0 w 396479"/>
                <a:gd name="connsiteY2" fmla="*/ 452438 h 452438"/>
                <a:gd name="connsiteX3" fmla="*/ 30957 w 396479"/>
                <a:gd name="connsiteY3" fmla="*/ 367903 h 452438"/>
                <a:gd name="connsiteX4" fmla="*/ 239316 w 396479"/>
                <a:gd name="connsiteY4" fmla="*/ 78582 h 452438"/>
                <a:gd name="connsiteX5" fmla="*/ 247650 w 396479"/>
                <a:gd name="connsiteY5" fmla="*/ 71438 h 452438"/>
                <a:gd name="connsiteX6" fmla="*/ 396479 w 396479"/>
                <a:gd name="connsiteY6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6479" h="452438">
                  <a:moveTo>
                    <a:pt x="396479" y="0"/>
                  </a:moveTo>
                  <a:lnTo>
                    <a:pt x="388144" y="166688"/>
                  </a:lnTo>
                  <a:lnTo>
                    <a:pt x="0" y="452438"/>
                  </a:lnTo>
                  <a:lnTo>
                    <a:pt x="30957" y="367903"/>
                  </a:lnTo>
                  <a:lnTo>
                    <a:pt x="239316" y="78582"/>
                  </a:lnTo>
                  <a:lnTo>
                    <a:pt x="247650" y="71438"/>
                  </a:lnTo>
                  <a:lnTo>
                    <a:pt x="396479" y="0"/>
                  </a:lnTo>
                  <a:close/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PA-任意多边形 342">
              <a:extLst>
                <a:ext uri="{FF2B5EF4-FFF2-40B4-BE49-F238E27FC236}">
                  <a16:creationId xmlns:a16="http://schemas.microsoft.com/office/drawing/2014/main" xmlns="" id="{ED546C4D-DCF0-4F11-9A69-E12A302470CB}"/>
                </a:ext>
              </a:extLst>
            </p:cNvPr>
            <p:cNvSpPr/>
            <p:nvPr>
              <p:custDataLst>
                <p:tags r:id="rId164"/>
              </p:custDataLst>
            </p:nvPr>
          </p:nvSpPr>
          <p:spPr>
            <a:xfrm>
              <a:off x="3821425" y="4358161"/>
              <a:ext cx="1008690" cy="560624"/>
            </a:xfrm>
            <a:custGeom>
              <a:avLst/>
              <a:gdLst>
                <a:gd name="connsiteX0" fmla="*/ 523875 w 554831"/>
                <a:gd name="connsiteY0" fmla="*/ 0 h 308372"/>
                <a:gd name="connsiteX1" fmla="*/ 522684 w 554831"/>
                <a:gd name="connsiteY1" fmla="*/ 97632 h 308372"/>
                <a:gd name="connsiteX2" fmla="*/ 554831 w 554831"/>
                <a:gd name="connsiteY2" fmla="*/ 196453 h 308372"/>
                <a:gd name="connsiteX3" fmla="*/ 0 w 554831"/>
                <a:gd name="connsiteY3" fmla="*/ 308372 h 308372"/>
                <a:gd name="connsiteX4" fmla="*/ 523875 w 554831"/>
                <a:gd name="connsiteY4" fmla="*/ 0 h 30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831" h="308372">
                  <a:moveTo>
                    <a:pt x="523875" y="0"/>
                  </a:moveTo>
                  <a:lnTo>
                    <a:pt x="522684" y="97632"/>
                  </a:lnTo>
                  <a:lnTo>
                    <a:pt x="554831" y="196453"/>
                  </a:lnTo>
                  <a:lnTo>
                    <a:pt x="0" y="308372"/>
                  </a:lnTo>
                  <a:lnTo>
                    <a:pt x="523875" y="0"/>
                  </a:lnTo>
                  <a:close/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PA-任意多边形 343">
              <a:extLst>
                <a:ext uri="{FF2B5EF4-FFF2-40B4-BE49-F238E27FC236}">
                  <a16:creationId xmlns:a16="http://schemas.microsoft.com/office/drawing/2014/main" xmlns="" id="{E13E5193-6998-4E44-AD54-A85E3CB41EA1}"/>
                </a:ext>
              </a:extLst>
            </p:cNvPr>
            <p:cNvSpPr/>
            <p:nvPr>
              <p:custDataLst>
                <p:tags r:id="rId165"/>
              </p:custDataLst>
            </p:nvPr>
          </p:nvSpPr>
          <p:spPr>
            <a:xfrm>
              <a:off x="4442656" y="4163350"/>
              <a:ext cx="19482" cy="290053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6" h="159544">
                  <a:moveTo>
                    <a:pt x="10716" y="0"/>
                  </a:moveTo>
                  <a:lnTo>
                    <a:pt x="0" y="159544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PA-任意多边形 344">
              <a:extLst>
                <a:ext uri="{FF2B5EF4-FFF2-40B4-BE49-F238E27FC236}">
                  <a16:creationId xmlns:a16="http://schemas.microsoft.com/office/drawing/2014/main" xmlns="" id="{73F9FB14-F800-4D3E-A71C-A4109B907D4F}"/>
                </a:ext>
              </a:extLst>
            </p:cNvPr>
            <p:cNvSpPr/>
            <p:nvPr>
              <p:custDataLst>
                <p:tags r:id="rId166"/>
              </p:custDataLst>
            </p:nvPr>
          </p:nvSpPr>
          <p:spPr>
            <a:xfrm rot="21154945">
              <a:off x="4343087" y="4210970"/>
              <a:ext cx="19482" cy="290053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6" h="159544">
                  <a:moveTo>
                    <a:pt x="10716" y="0"/>
                  </a:moveTo>
                  <a:lnTo>
                    <a:pt x="0" y="159544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PA-任意多边形 345">
              <a:extLst>
                <a:ext uri="{FF2B5EF4-FFF2-40B4-BE49-F238E27FC236}">
                  <a16:creationId xmlns:a16="http://schemas.microsoft.com/office/drawing/2014/main" xmlns="" id="{9CE707AB-ACC1-41E1-B2D6-C7A75DCEA731}"/>
                </a:ext>
              </a:extLst>
            </p:cNvPr>
            <p:cNvSpPr/>
            <p:nvPr>
              <p:custDataLst>
                <p:tags r:id="rId167"/>
              </p:custDataLst>
            </p:nvPr>
          </p:nvSpPr>
          <p:spPr>
            <a:xfrm rot="20657602">
              <a:off x="4280924" y="4343746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PA-任意多边形 346">
              <a:extLst>
                <a:ext uri="{FF2B5EF4-FFF2-40B4-BE49-F238E27FC236}">
                  <a16:creationId xmlns:a16="http://schemas.microsoft.com/office/drawing/2014/main" xmlns="" id="{08CF6091-D0E1-4EA3-BA31-FFF7631EFD72}"/>
                </a:ext>
              </a:extLst>
            </p:cNvPr>
            <p:cNvSpPr/>
            <p:nvPr>
              <p:custDataLst>
                <p:tags r:id="rId168"/>
              </p:custDataLst>
            </p:nvPr>
          </p:nvSpPr>
          <p:spPr>
            <a:xfrm rot="20657602">
              <a:off x="4215834" y="4419507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PA-任意多边形 347">
              <a:extLst>
                <a:ext uri="{FF2B5EF4-FFF2-40B4-BE49-F238E27FC236}">
                  <a16:creationId xmlns:a16="http://schemas.microsoft.com/office/drawing/2014/main" xmlns="" id="{E085D285-A7DD-42BB-A802-B75B3C344C70}"/>
                </a:ext>
              </a:extLst>
            </p:cNvPr>
            <p:cNvSpPr/>
            <p:nvPr>
              <p:custDataLst>
                <p:tags r:id="rId169"/>
              </p:custDataLst>
            </p:nvPr>
          </p:nvSpPr>
          <p:spPr>
            <a:xfrm rot="19961925">
              <a:off x="4158894" y="4455840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PA-任意多边形 348">
              <a:extLst>
                <a:ext uri="{FF2B5EF4-FFF2-40B4-BE49-F238E27FC236}">
                  <a16:creationId xmlns:a16="http://schemas.microsoft.com/office/drawing/2014/main" xmlns="" id="{331E10E4-D539-4CC8-BF2D-0F97C8B14D6D}"/>
                </a:ext>
              </a:extLst>
            </p:cNvPr>
            <p:cNvSpPr/>
            <p:nvPr>
              <p:custDataLst>
                <p:tags r:id="rId170"/>
              </p:custDataLst>
            </p:nvPr>
          </p:nvSpPr>
          <p:spPr>
            <a:xfrm rot="19961925">
              <a:off x="4100254" y="4510885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PA-任意多边形 349">
              <a:extLst>
                <a:ext uri="{FF2B5EF4-FFF2-40B4-BE49-F238E27FC236}">
                  <a16:creationId xmlns:a16="http://schemas.microsoft.com/office/drawing/2014/main" xmlns="" id="{1DDC9387-926E-4B08-B848-BE232BB33409}"/>
                </a:ext>
              </a:extLst>
            </p:cNvPr>
            <p:cNvSpPr/>
            <p:nvPr>
              <p:custDataLst>
                <p:tags r:id="rId171"/>
              </p:custDataLst>
            </p:nvPr>
          </p:nvSpPr>
          <p:spPr>
            <a:xfrm rot="19961925">
              <a:off x="4047458" y="4547684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PA-任意多边形 350">
              <a:extLst>
                <a:ext uri="{FF2B5EF4-FFF2-40B4-BE49-F238E27FC236}">
                  <a16:creationId xmlns:a16="http://schemas.microsoft.com/office/drawing/2014/main" xmlns="" id="{9C67FEB1-EA48-4A88-826E-84AFDE23BFF3}"/>
                </a:ext>
              </a:extLst>
            </p:cNvPr>
            <p:cNvSpPr/>
            <p:nvPr>
              <p:custDataLst>
                <p:tags r:id="rId172"/>
              </p:custDataLst>
            </p:nvPr>
          </p:nvSpPr>
          <p:spPr>
            <a:xfrm rot="19961925">
              <a:off x="3998914" y="4592927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PA-任意多边形 351">
              <a:extLst>
                <a:ext uri="{FF2B5EF4-FFF2-40B4-BE49-F238E27FC236}">
                  <a16:creationId xmlns:a16="http://schemas.microsoft.com/office/drawing/2014/main" xmlns="" id="{B845B2E1-493F-414A-8237-12D769CF32AA}"/>
                </a:ext>
              </a:extLst>
            </p:cNvPr>
            <p:cNvSpPr/>
            <p:nvPr>
              <p:custDataLst>
                <p:tags r:id="rId173"/>
              </p:custDataLst>
            </p:nvPr>
          </p:nvSpPr>
          <p:spPr>
            <a:xfrm rot="19961925">
              <a:off x="3937756" y="4606998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PA-任意多边形 352">
              <a:extLst>
                <a:ext uri="{FF2B5EF4-FFF2-40B4-BE49-F238E27FC236}">
                  <a16:creationId xmlns:a16="http://schemas.microsoft.com/office/drawing/2014/main" xmlns="" id="{C84E1740-82BA-4023-86E2-3CC73E894299}"/>
                </a:ext>
              </a:extLst>
            </p:cNvPr>
            <p:cNvSpPr/>
            <p:nvPr>
              <p:custDataLst>
                <p:tags r:id="rId174"/>
              </p:custDataLst>
            </p:nvPr>
          </p:nvSpPr>
          <p:spPr>
            <a:xfrm>
              <a:off x="4704570" y="4410111"/>
              <a:ext cx="45456" cy="318192"/>
            </a:xfrm>
            <a:custGeom>
              <a:avLst/>
              <a:gdLst>
                <a:gd name="connsiteX0" fmla="*/ 0 w 25003"/>
                <a:gd name="connsiteY0" fmla="*/ 0 h 175022"/>
                <a:gd name="connsiteX1" fmla="*/ 2381 w 25003"/>
                <a:gd name="connsiteY1" fmla="*/ 84535 h 175022"/>
                <a:gd name="connsiteX2" fmla="*/ 25003 w 25003"/>
                <a:gd name="connsiteY2" fmla="*/ 175022 h 17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03" h="175022">
                  <a:moveTo>
                    <a:pt x="0" y="0"/>
                  </a:moveTo>
                  <a:cubicBezTo>
                    <a:pt x="794" y="28178"/>
                    <a:pt x="1587" y="56357"/>
                    <a:pt x="2381" y="84535"/>
                  </a:cubicBezTo>
                  <a:lnTo>
                    <a:pt x="25003" y="175022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PA-任意多边形 353">
              <a:extLst>
                <a:ext uri="{FF2B5EF4-FFF2-40B4-BE49-F238E27FC236}">
                  <a16:creationId xmlns:a16="http://schemas.microsoft.com/office/drawing/2014/main" xmlns="" id="{A19EABCB-A32B-4EFB-A143-D49E1368E2AE}"/>
                </a:ext>
              </a:extLst>
            </p:cNvPr>
            <p:cNvSpPr/>
            <p:nvPr>
              <p:custDataLst>
                <p:tags r:id="rId175"/>
              </p:custDataLst>
            </p:nvPr>
          </p:nvSpPr>
          <p:spPr>
            <a:xfrm>
              <a:off x="4643963" y="4511847"/>
              <a:ext cx="28139" cy="231609"/>
            </a:xfrm>
            <a:custGeom>
              <a:avLst/>
              <a:gdLst>
                <a:gd name="connsiteX0" fmla="*/ 0 w 15478"/>
                <a:gd name="connsiteY0" fmla="*/ 0 h 127397"/>
                <a:gd name="connsiteX1" fmla="*/ 15478 w 15478"/>
                <a:gd name="connsiteY1" fmla="*/ 127397 h 12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78" h="127397">
                  <a:moveTo>
                    <a:pt x="0" y="0"/>
                  </a:moveTo>
                  <a:lnTo>
                    <a:pt x="15478" y="127397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PA-任意多边形 354">
              <a:extLst>
                <a:ext uri="{FF2B5EF4-FFF2-40B4-BE49-F238E27FC236}">
                  <a16:creationId xmlns:a16="http://schemas.microsoft.com/office/drawing/2014/main" xmlns="" id="{1DBA4794-5466-4A27-8653-484DE5ED607D}"/>
                </a:ext>
              </a:extLst>
            </p:cNvPr>
            <p:cNvSpPr/>
            <p:nvPr>
              <p:custDataLst>
                <p:tags r:id="rId176"/>
              </p:custDataLst>
            </p:nvPr>
          </p:nvSpPr>
          <p:spPr>
            <a:xfrm>
              <a:off x="4563872" y="4546480"/>
              <a:ext cx="32470" cy="220785"/>
            </a:xfrm>
            <a:custGeom>
              <a:avLst/>
              <a:gdLst>
                <a:gd name="connsiteX0" fmla="*/ 0 w 17860"/>
                <a:gd name="connsiteY0" fmla="*/ 0 h 121443"/>
                <a:gd name="connsiteX1" fmla="*/ 17860 w 17860"/>
                <a:gd name="connsiteY1" fmla="*/ 121443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60" h="121443">
                  <a:moveTo>
                    <a:pt x="0" y="0"/>
                  </a:moveTo>
                  <a:lnTo>
                    <a:pt x="17860" y="121443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PA-任意多边形 355">
              <a:extLst>
                <a:ext uri="{FF2B5EF4-FFF2-40B4-BE49-F238E27FC236}">
                  <a16:creationId xmlns:a16="http://schemas.microsoft.com/office/drawing/2014/main" xmlns="" id="{FFA782F9-9E99-4BAC-8864-4D8ECA621626}"/>
                </a:ext>
              </a:extLst>
            </p:cNvPr>
            <p:cNvSpPr/>
            <p:nvPr>
              <p:custDataLst>
                <p:tags r:id="rId177"/>
              </p:custDataLst>
            </p:nvPr>
          </p:nvSpPr>
          <p:spPr>
            <a:xfrm>
              <a:off x="4511923" y="4581113"/>
              <a:ext cx="30304" cy="188317"/>
            </a:xfrm>
            <a:custGeom>
              <a:avLst/>
              <a:gdLst>
                <a:gd name="connsiteX0" fmla="*/ 0 w 16669"/>
                <a:gd name="connsiteY0" fmla="*/ 0 h 103584"/>
                <a:gd name="connsiteX1" fmla="*/ 16669 w 16669"/>
                <a:gd name="connsiteY1" fmla="*/ 103584 h 10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69" h="103584">
                  <a:moveTo>
                    <a:pt x="0" y="0"/>
                  </a:moveTo>
                  <a:lnTo>
                    <a:pt x="16669" y="103584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PA-任意多边形 356">
              <a:extLst>
                <a:ext uri="{FF2B5EF4-FFF2-40B4-BE49-F238E27FC236}">
                  <a16:creationId xmlns:a16="http://schemas.microsoft.com/office/drawing/2014/main" xmlns="" id="{83888CEF-D953-4FF9-80DA-F648DA631775}"/>
                </a:ext>
              </a:extLst>
            </p:cNvPr>
            <p:cNvSpPr/>
            <p:nvPr>
              <p:custDataLst>
                <p:tags r:id="rId178"/>
              </p:custDataLst>
            </p:nvPr>
          </p:nvSpPr>
          <p:spPr>
            <a:xfrm>
              <a:off x="4442656" y="4600593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PA-任意多边形 357">
              <a:extLst>
                <a:ext uri="{FF2B5EF4-FFF2-40B4-BE49-F238E27FC236}">
                  <a16:creationId xmlns:a16="http://schemas.microsoft.com/office/drawing/2014/main" xmlns="" id="{01C91F1B-0074-403A-807D-8450750CDF1E}"/>
                </a:ext>
              </a:extLst>
            </p:cNvPr>
            <p:cNvSpPr/>
            <p:nvPr>
              <p:custDataLst>
                <p:tags r:id="rId179"/>
              </p:custDataLst>
            </p:nvPr>
          </p:nvSpPr>
          <p:spPr>
            <a:xfrm>
              <a:off x="4373297" y="4608458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PA-任意多边形 358">
              <a:extLst>
                <a:ext uri="{FF2B5EF4-FFF2-40B4-BE49-F238E27FC236}">
                  <a16:creationId xmlns:a16="http://schemas.microsoft.com/office/drawing/2014/main" xmlns="" id="{3A2A4DC3-C08F-4CA4-A0EF-5D42092C3BE2}"/>
                </a:ext>
              </a:extLst>
            </p:cNvPr>
            <p:cNvSpPr/>
            <p:nvPr>
              <p:custDataLst>
                <p:tags r:id="rId180"/>
              </p:custDataLst>
            </p:nvPr>
          </p:nvSpPr>
          <p:spPr>
            <a:xfrm>
              <a:off x="4313574" y="4644571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PA-任意多边形 359">
              <a:extLst>
                <a:ext uri="{FF2B5EF4-FFF2-40B4-BE49-F238E27FC236}">
                  <a16:creationId xmlns:a16="http://schemas.microsoft.com/office/drawing/2014/main" xmlns="" id="{E2F15FAB-493E-4C5F-B0BF-9985BC72663A}"/>
                </a:ext>
              </a:extLst>
            </p:cNvPr>
            <p:cNvSpPr/>
            <p:nvPr>
              <p:custDataLst>
                <p:tags r:id="rId181"/>
              </p:custDataLst>
            </p:nvPr>
          </p:nvSpPr>
          <p:spPr>
            <a:xfrm>
              <a:off x="4230720" y="4656256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PA-任意多边形 360">
              <a:extLst>
                <a:ext uri="{FF2B5EF4-FFF2-40B4-BE49-F238E27FC236}">
                  <a16:creationId xmlns:a16="http://schemas.microsoft.com/office/drawing/2014/main" xmlns="" id="{FBEDFB2A-D315-46D3-B14B-EAC3632F87CB}"/>
                </a:ext>
              </a:extLst>
            </p:cNvPr>
            <p:cNvSpPr/>
            <p:nvPr>
              <p:custDataLst>
                <p:tags r:id="rId182"/>
              </p:custDataLst>
            </p:nvPr>
          </p:nvSpPr>
          <p:spPr>
            <a:xfrm rot="1658803">
              <a:off x="4152574" y="4714801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PA-任意多边形 361">
              <a:extLst>
                <a:ext uri="{FF2B5EF4-FFF2-40B4-BE49-F238E27FC236}">
                  <a16:creationId xmlns:a16="http://schemas.microsoft.com/office/drawing/2014/main" xmlns="" id="{F19A5DA5-F3C9-46E0-B7EC-93DA57748518}"/>
                </a:ext>
              </a:extLst>
            </p:cNvPr>
            <p:cNvSpPr/>
            <p:nvPr>
              <p:custDataLst>
                <p:tags r:id="rId183"/>
              </p:custDataLst>
            </p:nvPr>
          </p:nvSpPr>
          <p:spPr>
            <a:xfrm rot="1658803">
              <a:off x="4082959" y="4720375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PA-任意多边形 362">
              <a:extLst>
                <a:ext uri="{FF2B5EF4-FFF2-40B4-BE49-F238E27FC236}">
                  <a16:creationId xmlns:a16="http://schemas.microsoft.com/office/drawing/2014/main" xmlns="" id="{0FDD7041-2716-45CF-ADB8-DF4759EBDB78}"/>
                </a:ext>
              </a:extLst>
            </p:cNvPr>
            <p:cNvSpPr/>
            <p:nvPr>
              <p:custDataLst>
                <p:tags r:id="rId184"/>
              </p:custDataLst>
            </p:nvPr>
          </p:nvSpPr>
          <p:spPr>
            <a:xfrm rot="1658803">
              <a:off x="4025551" y="4720375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PA-任意多边形 363">
              <a:extLst>
                <a:ext uri="{FF2B5EF4-FFF2-40B4-BE49-F238E27FC236}">
                  <a16:creationId xmlns:a16="http://schemas.microsoft.com/office/drawing/2014/main" xmlns="" id="{26482BA1-5DA5-4A17-996F-A3C6A06817C8}"/>
                </a:ext>
              </a:extLst>
            </p:cNvPr>
            <p:cNvSpPr/>
            <p:nvPr>
              <p:custDataLst>
                <p:tags r:id="rId185"/>
              </p:custDataLst>
            </p:nvPr>
          </p:nvSpPr>
          <p:spPr>
            <a:xfrm rot="1658803">
              <a:off x="3939583" y="4738348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8" name="PA-任意多边形 364">
              <a:extLst>
                <a:ext uri="{FF2B5EF4-FFF2-40B4-BE49-F238E27FC236}">
                  <a16:creationId xmlns:a16="http://schemas.microsoft.com/office/drawing/2014/main" xmlns="" id="{ECF11F6D-B8DC-4200-B641-308A66948C67}"/>
                </a:ext>
              </a:extLst>
            </p:cNvPr>
            <p:cNvSpPr/>
            <p:nvPr>
              <p:custDataLst>
                <p:tags r:id="rId186"/>
              </p:custDataLst>
            </p:nvPr>
          </p:nvSpPr>
          <p:spPr>
            <a:xfrm>
              <a:off x="3800645" y="3927845"/>
              <a:ext cx="727296" cy="962802"/>
            </a:xfrm>
            <a:custGeom>
              <a:avLst/>
              <a:gdLst>
                <a:gd name="connsiteX0" fmla="*/ 0 w 400050"/>
                <a:gd name="connsiteY0" fmla="*/ 529590 h 529590"/>
                <a:gd name="connsiteX1" fmla="*/ 171450 w 400050"/>
                <a:gd name="connsiteY1" fmla="*/ 0 h 529590"/>
                <a:gd name="connsiteX2" fmla="*/ 400050 w 400050"/>
                <a:gd name="connsiteY2" fmla="*/ 91440 h 529590"/>
                <a:gd name="connsiteX3" fmla="*/ 0 w 400050"/>
                <a:gd name="connsiteY3" fmla="*/ 529590 h 5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529590">
                  <a:moveTo>
                    <a:pt x="0" y="529590"/>
                  </a:moveTo>
                  <a:lnTo>
                    <a:pt x="171450" y="0"/>
                  </a:lnTo>
                  <a:lnTo>
                    <a:pt x="400050" y="91440"/>
                  </a:lnTo>
                  <a:lnTo>
                    <a:pt x="0" y="529590"/>
                  </a:lnTo>
                  <a:close/>
                </a:path>
              </a:pathLst>
            </a:custGeom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9" name="PA-任意多边形 365">
              <a:extLst>
                <a:ext uri="{FF2B5EF4-FFF2-40B4-BE49-F238E27FC236}">
                  <a16:creationId xmlns:a16="http://schemas.microsoft.com/office/drawing/2014/main" xmlns="" id="{A105A8A9-303A-4F66-84BA-0E0C100DE739}"/>
                </a:ext>
              </a:extLst>
            </p:cNvPr>
            <p:cNvSpPr/>
            <p:nvPr>
              <p:custDataLst>
                <p:tags r:id="rId187"/>
              </p:custDataLst>
            </p:nvPr>
          </p:nvSpPr>
          <p:spPr>
            <a:xfrm>
              <a:off x="3850429" y="4135211"/>
              <a:ext cx="1355022" cy="755435"/>
            </a:xfrm>
            <a:custGeom>
              <a:avLst/>
              <a:gdLst>
                <a:gd name="connsiteX0" fmla="*/ 0 w 745331"/>
                <a:gd name="connsiteY0" fmla="*/ 415528 h 415528"/>
                <a:gd name="connsiteX1" fmla="*/ 473869 w 745331"/>
                <a:gd name="connsiteY1" fmla="*/ 0 h 415528"/>
                <a:gd name="connsiteX2" fmla="*/ 520303 w 745331"/>
                <a:gd name="connsiteY2" fmla="*/ 17859 h 415528"/>
                <a:gd name="connsiteX3" fmla="*/ 745331 w 745331"/>
                <a:gd name="connsiteY3" fmla="*/ 46434 h 415528"/>
                <a:gd name="connsiteX4" fmla="*/ 0 w 745331"/>
                <a:gd name="connsiteY4" fmla="*/ 415528 h 415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331" h="415528">
                  <a:moveTo>
                    <a:pt x="0" y="415528"/>
                  </a:moveTo>
                  <a:lnTo>
                    <a:pt x="473869" y="0"/>
                  </a:lnTo>
                  <a:lnTo>
                    <a:pt x="520303" y="17859"/>
                  </a:lnTo>
                  <a:lnTo>
                    <a:pt x="745331" y="46434"/>
                  </a:lnTo>
                  <a:lnTo>
                    <a:pt x="0" y="415528"/>
                  </a:lnTo>
                  <a:close/>
                </a:path>
              </a:pathLst>
            </a:custGeom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0" name="PA-组合 330">
            <a:extLst>
              <a:ext uri="{FF2B5EF4-FFF2-40B4-BE49-F238E27FC236}">
                <a16:creationId xmlns:a16="http://schemas.microsoft.com/office/drawing/2014/main" xmlns="" id="{8B2A24ED-5C56-4EFE-BF81-75436B12A50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rot="16200000">
            <a:off x="3595998" y="6025431"/>
            <a:ext cx="1424033" cy="1333575"/>
            <a:chOff x="5124288" y="5247843"/>
            <a:chExt cx="1601508" cy="1607857"/>
          </a:xfrm>
        </p:grpSpPr>
        <p:sp>
          <p:nvSpPr>
            <p:cNvPr id="301" name="PA-椭圆 335">
              <a:extLst>
                <a:ext uri="{FF2B5EF4-FFF2-40B4-BE49-F238E27FC236}">
                  <a16:creationId xmlns:a16="http://schemas.microsoft.com/office/drawing/2014/main" xmlns="" id="{95D775D9-5764-4E3E-A054-A7FA1AFC30B4}"/>
                </a:ext>
              </a:extLst>
            </p:cNvPr>
            <p:cNvSpPr/>
            <p:nvPr>
              <p:custDataLst>
                <p:tags r:id="rId157"/>
              </p:custDataLst>
            </p:nvPr>
          </p:nvSpPr>
          <p:spPr>
            <a:xfrm rot="21093402">
              <a:off x="5655962" y="5330531"/>
              <a:ext cx="538162" cy="1383679"/>
            </a:xfrm>
            <a:prstGeom prst="ellipse">
              <a:avLst/>
            </a:pr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PA-椭圆 336">
              <a:extLst>
                <a:ext uri="{FF2B5EF4-FFF2-40B4-BE49-F238E27FC236}">
                  <a16:creationId xmlns:a16="http://schemas.microsoft.com/office/drawing/2014/main" xmlns="" id="{C6579141-AB53-4722-9823-611C36C7948C}"/>
                </a:ext>
              </a:extLst>
            </p:cNvPr>
            <p:cNvSpPr/>
            <p:nvPr>
              <p:custDataLst>
                <p:tags r:id="rId158"/>
              </p:custDataLst>
            </p:nvPr>
          </p:nvSpPr>
          <p:spPr>
            <a:xfrm rot="2019233">
              <a:off x="5663704" y="5254192"/>
              <a:ext cx="538162" cy="1601508"/>
            </a:xfrm>
            <a:prstGeom prst="ellipse">
              <a:avLst/>
            </a:pr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PA-椭圆 337">
              <a:extLst>
                <a:ext uri="{FF2B5EF4-FFF2-40B4-BE49-F238E27FC236}">
                  <a16:creationId xmlns:a16="http://schemas.microsoft.com/office/drawing/2014/main" xmlns="" id="{D1376369-2554-45A8-ABB0-A762C0DA8876}"/>
                </a:ext>
              </a:extLst>
            </p:cNvPr>
            <p:cNvSpPr/>
            <p:nvPr>
              <p:custDataLst>
                <p:tags r:id="rId159"/>
              </p:custDataLst>
            </p:nvPr>
          </p:nvSpPr>
          <p:spPr>
            <a:xfrm rot="18129121" flipH="1">
              <a:off x="5655961" y="5254192"/>
              <a:ext cx="538162" cy="1601508"/>
            </a:xfrm>
            <a:prstGeom prst="ellipse">
              <a:avLst/>
            </a:pr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PA-椭圆 338">
              <a:extLst>
                <a:ext uri="{FF2B5EF4-FFF2-40B4-BE49-F238E27FC236}">
                  <a16:creationId xmlns:a16="http://schemas.microsoft.com/office/drawing/2014/main" xmlns="" id="{75C7676A-F6FC-4667-ABEE-B46A28E94E87}"/>
                </a:ext>
              </a:extLst>
            </p:cNvPr>
            <p:cNvSpPr/>
            <p:nvPr>
              <p:custDataLst>
                <p:tags r:id="rId160"/>
              </p:custDataLst>
            </p:nvPr>
          </p:nvSpPr>
          <p:spPr>
            <a:xfrm>
              <a:off x="6133966" y="5247843"/>
              <a:ext cx="231656" cy="231656"/>
            </a:xfrm>
            <a:prstGeom prst="ellipse">
              <a:avLst/>
            </a:prstGeom>
            <a:solidFill>
              <a:srgbClr val="8F6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PA-椭圆 339">
              <a:extLst>
                <a:ext uri="{FF2B5EF4-FFF2-40B4-BE49-F238E27FC236}">
                  <a16:creationId xmlns:a16="http://schemas.microsoft.com/office/drawing/2014/main" xmlns="" id="{D431CCC1-42B6-4F1F-A3AF-E3AB73E225E7}"/>
                </a:ext>
              </a:extLst>
            </p:cNvPr>
            <p:cNvSpPr/>
            <p:nvPr>
              <p:custDataLst>
                <p:tags r:id="rId161"/>
              </p:custDataLst>
            </p:nvPr>
          </p:nvSpPr>
          <p:spPr>
            <a:xfrm>
              <a:off x="5195658" y="5790714"/>
              <a:ext cx="231656" cy="231656"/>
            </a:xfrm>
            <a:prstGeom prst="ellipse">
              <a:avLst/>
            </a:prstGeom>
            <a:solidFill>
              <a:srgbClr val="8F6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PA-椭圆 340">
              <a:extLst>
                <a:ext uri="{FF2B5EF4-FFF2-40B4-BE49-F238E27FC236}">
                  <a16:creationId xmlns:a16="http://schemas.microsoft.com/office/drawing/2014/main" xmlns="" id="{32D0E8AF-8054-473A-BA12-C78FC7DBD2FA}"/>
                </a:ext>
              </a:extLst>
            </p:cNvPr>
            <p:cNvSpPr/>
            <p:nvPr>
              <p:custDataLst>
                <p:tags r:id="rId162"/>
              </p:custDataLst>
            </p:nvPr>
          </p:nvSpPr>
          <p:spPr>
            <a:xfrm>
              <a:off x="6335479" y="6404929"/>
              <a:ext cx="231656" cy="231656"/>
            </a:xfrm>
            <a:prstGeom prst="ellipse">
              <a:avLst/>
            </a:prstGeom>
            <a:solidFill>
              <a:srgbClr val="8F6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PA-组合 187">
            <a:extLst>
              <a:ext uri="{FF2B5EF4-FFF2-40B4-BE49-F238E27FC236}">
                <a16:creationId xmlns:a16="http://schemas.microsoft.com/office/drawing/2014/main" xmlns="" id="{9AE620B3-F79C-49BD-BC51-6EE564AF402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flipH="1">
            <a:off x="6251500" y="5069640"/>
            <a:ext cx="1288507" cy="1233304"/>
            <a:chOff x="8516794" y="768769"/>
            <a:chExt cx="1436604" cy="1375056"/>
          </a:xfrm>
        </p:grpSpPr>
        <p:sp>
          <p:nvSpPr>
            <p:cNvPr id="222" name="PA-任意多边形 366">
              <a:extLst>
                <a:ext uri="{FF2B5EF4-FFF2-40B4-BE49-F238E27FC236}">
                  <a16:creationId xmlns:a16="http://schemas.microsoft.com/office/drawing/2014/main" xmlns="" id="{F013096C-B611-4527-8AE8-77B1F65C2756}"/>
                </a:ext>
              </a:extLst>
            </p:cNvPr>
            <p:cNvSpPr/>
            <p:nvPr>
              <p:custDataLst>
                <p:tags r:id="rId122"/>
              </p:custDataLst>
            </p:nvPr>
          </p:nvSpPr>
          <p:spPr>
            <a:xfrm>
              <a:off x="8520113" y="768769"/>
              <a:ext cx="1433285" cy="1375056"/>
            </a:xfrm>
            <a:custGeom>
              <a:avLst/>
              <a:gdLst>
                <a:gd name="connsiteX0" fmla="*/ 847725 w 1433285"/>
                <a:gd name="connsiteY0" fmla="*/ 21806 h 1375056"/>
                <a:gd name="connsiteX1" fmla="*/ 1195387 w 1433285"/>
                <a:gd name="connsiteY1" fmla="*/ 205162 h 1375056"/>
                <a:gd name="connsiteX2" fmla="*/ 1431131 w 1433285"/>
                <a:gd name="connsiteY2" fmla="*/ 636169 h 1375056"/>
                <a:gd name="connsiteX3" fmla="*/ 1278731 w 1433285"/>
                <a:gd name="connsiteY3" fmla="*/ 1131469 h 1375056"/>
                <a:gd name="connsiteX4" fmla="*/ 754856 w 1433285"/>
                <a:gd name="connsiteY4" fmla="*/ 1374356 h 1375056"/>
                <a:gd name="connsiteX5" fmla="*/ 250031 w 1433285"/>
                <a:gd name="connsiteY5" fmla="*/ 1191000 h 1375056"/>
                <a:gd name="connsiteX6" fmla="*/ 7143 w 1433285"/>
                <a:gd name="connsiteY6" fmla="*/ 798094 h 1375056"/>
                <a:gd name="connsiteX7" fmla="*/ 104775 w 1433285"/>
                <a:gd name="connsiteY7" fmla="*/ 309937 h 1375056"/>
                <a:gd name="connsiteX8" fmla="*/ 507206 w 1433285"/>
                <a:gd name="connsiteY8" fmla="*/ 36094 h 1375056"/>
                <a:gd name="connsiteX9" fmla="*/ 847725 w 1433285"/>
                <a:gd name="connsiteY9" fmla="*/ 21806 h 137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3285" h="1375056">
                  <a:moveTo>
                    <a:pt x="847725" y="21806"/>
                  </a:moveTo>
                  <a:cubicBezTo>
                    <a:pt x="962422" y="49984"/>
                    <a:pt x="1098153" y="102768"/>
                    <a:pt x="1195387" y="205162"/>
                  </a:cubicBezTo>
                  <a:cubicBezTo>
                    <a:pt x="1292621" y="307556"/>
                    <a:pt x="1417240" y="481785"/>
                    <a:pt x="1431131" y="636169"/>
                  </a:cubicBezTo>
                  <a:cubicBezTo>
                    <a:pt x="1445022" y="790554"/>
                    <a:pt x="1391444" y="1008438"/>
                    <a:pt x="1278731" y="1131469"/>
                  </a:cubicBezTo>
                  <a:cubicBezTo>
                    <a:pt x="1166018" y="1254500"/>
                    <a:pt x="926306" y="1364434"/>
                    <a:pt x="754856" y="1374356"/>
                  </a:cubicBezTo>
                  <a:cubicBezTo>
                    <a:pt x="583406" y="1384278"/>
                    <a:pt x="374650" y="1287044"/>
                    <a:pt x="250031" y="1191000"/>
                  </a:cubicBezTo>
                  <a:cubicBezTo>
                    <a:pt x="125412" y="1094956"/>
                    <a:pt x="31352" y="944938"/>
                    <a:pt x="7143" y="798094"/>
                  </a:cubicBezTo>
                  <a:cubicBezTo>
                    <a:pt x="-17066" y="651250"/>
                    <a:pt x="21431" y="436937"/>
                    <a:pt x="104775" y="309937"/>
                  </a:cubicBezTo>
                  <a:cubicBezTo>
                    <a:pt x="188119" y="182937"/>
                    <a:pt x="378222" y="84910"/>
                    <a:pt x="507206" y="36094"/>
                  </a:cubicBezTo>
                  <a:cubicBezTo>
                    <a:pt x="636190" y="-12722"/>
                    <a:pt x="733028" y="-6372"/>
                    <a:pt x="847725" y="21806"/>
                  </a:cubicBezTo>
                  <a:close/>
                </a:path>
              </a:pathLst>
            </a:custGeom>
            <a:noFill/>
            <a:ln w="508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PA-任意多边形 367">
              <a:extLst>
                <a:ext uri="{FF2B5EF4-FFF2-40B4-BE49-F238E27FC236}">
                  <a16:creationId xmlns:a16="http://schemas.microsoft.com/office/drawing/2014/main" xmlns="" id="{0B6CAACF-57DE-4B6C-9285-DC875AB47F23}"/>
                </a:ext>
              </a:extLst>
            </p:cNvPr>
            <p:cNvSpPr/>
            <p:nvPr>
              <p:custDataLst>
                <p:tags r:id="rId123"/>
              </p:custDataLst>
            </p:nvPr>
          </p:nvSpPr>
          <p:spPr>
            <a:xfrm>
              <a:off x="8572500" y="783431"/>
              <a:ext cx="723900" cy="426244"/>
            </a:xfrm>
            <a:custGeom>
              <a:avLst/>
              <a:gdLst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900" h="426244">
                  <a:moveTo>
                    <a:pt x="723900" y="0"/>
                  </a:moveTo>
                  <a:cubicBezTo>
                    <a:pt x="572492" y="222448"/>
                    <a:pt x="442516" y="380604"/>
                    <a:pt x="0" y="426244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PA-任意多边形 368">
              <a:extLst>
                <a:ext uri="{FF2B5EF4-FFF2-40B4-BE49-F238E27FC236}">
                  <a16:creationId xmlns:a16="http://schemas.microsoft.com/office/drawing/2014/main" xmlns="" id="{D1CBC259-C276-448E-8CA2-2186ED6B4F22}"/>
                </a:ext>
              </a:extLst>
            </p:cNvPr>
            <p:cNvSpPr/>
            <p:nvPr>
              <p:custDataLst>
                <p:tags r:id="rId124"/>
              </p:custDataLst>
            </p:nvPr>
          </p:nvSpPr>
          <p:spPr>
            <a:xfrm>
              <a:off x="8556626" y="1019061"/>
              <a:ext cx="1203324" cy="624795"/>
            </a:xfrm>
            <a:custGeom>
              <a:avLst/>
              <a:gdLst>
                <a:gd name="connsiteX0" fmla="*/ 0 w 1143000"/>
                <a:gd name="connsiteY0" fmla="*/ 590550 h 590550"/>
                <a:gd name="connsiteX1" fmla="*/ 433387 w 1143000"/>
                <a:gd name="connsiteY1" fmla="*/ 188119 h 590550"/>
                <a:gd name="connsiteX2" fmla="*/ 1143000 w 1143000"/>
                <a:gd name="connsiteY2" fmla="*/ 0 h 590550"/>
                <a:gd name="connsiteX0" fmla="*/ 0 w 1143000"/>
                <a:gd name="connsiteY0" fmla="*/ 590550 h 590550"/>
                <a:gd name="connsiteX1" fmla="*/ 452437 w 1143000"/>
                <a:gd name="connsiteY1" fmla="*/ 169069 h 590550"/>
                <a:gd name="connsiteX2" fmla="*/ 1143000 w 1143000"/>
                <a:gd name="connsiteY2" fmla="*/ 0 h 590550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63637"/>
                <a:gd name="connsiteY0" fmla="*/ 632653 h 632653"/>
                <a:gd name="connsiteX1" fmla="*/ 473074 w 1163637"/>
                <a:gd name="connsiteY1" fmla="*/ 169897 h 632653"/>
                <a:gd name="connsiteX2" fmla="*/ 1163637 w 1163637"/>
                <a:gd name="connsiteY2" fmla="*/ 828 h 632653"/>
                <a:gd name="connsiteX0" fmla="*/ 0 w 1203324"/>
                <a:gd name="connsiteY0" fmla="*/ 624795 h 624795"/>
                <a:gd name="connsiteX1" fmla="*/ 473074 w 1203324"/>
                <a:gd name="connsiteY1" fmla="*/ 162039 h 624795"/>
                <a:gd name="connsiteX2" fmla="*/ 1203324 w 1203324"/>
                <a:gd name="connsiteY2" fmla="*/ 907 h 62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324" h="624795">
                  <a:moveTo>
                    <a:pt x="0" y="624795"/>
                  </a:moveTo>
                  <a:cubicBezTo>
                    <a:pt x="100012" y="472792"/>
                    <a:pt x="282574" y="260464"/>
                    <a:pt x="473074" y="162039"/>
                  </a:cubicBezTo>
                  <a:cubicBezTo>
                    <a:pt x="663574" y="63614"/>
                    <a:pt x="939005" y="-9014"/>
                    <a:pt x="1203324" y="907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PA-任意多边形 369">
              <a:extLst>
                <a:ext uri="{FF2B5EF4-FFF2-40B4-BE49-F238E27FC236}">
                  <a16:creationId xmlns:a16="http://schemas.microsoft.com/office/drawing/2014/main" xmlns="" id="{2C53F123-B9A3-438A-8407-C34CA396D95B}"/>
                </a:ext>
              </a:extLst>
            </p:cNvPr>
            <p:cNvSpPr/>
            <p:nvPr>
              <p:custDataLst>
                <p:tags r:id="rId125"/>
              </p:custDataLst>
            </p:nvPr>
          </p:nvSpPr>
          <p:spPr>
            <a:xfrm>
              <a:off x="8935291" y="1303370"/>
              <a:ext cx="1004840" cy="794128"/>
            </a:xfrm>
            <a:custGeom>
              <a:avLst/>
              <a:gdLst>
                <a:gd name="connsiteX0" fmla="*/ 0 w 1143000"/>
                <a:gd name="connsiteY0" fmla="*/ 590550 h 590550"/>
                <a:gd name="connsiteX1" fmla="*/ 433387 w 1143000"/>
                <a:gd name="connsiteY1" fmla="*/ 188119 h 590550"/>
                <a:gd name="connsiteX2" fmla="*/ 1143000 w 1143000"/>
                <a:gd name="connsiteY2" fmla="*/ 0 h 590550"/>
                <a:gd name="connsiteX0" fmla="*/ 0 w 1143000"/>
                <a:gd name="connsiteY0" fmla="*/ 590550 h 590550"/>
                <a:gd name="connsiteX1" fmla="*/ 452437 w 1143000"/>
                <a:gd name="connsiteY1" fmla="*/ 169069 h 590550"/>
                <a:gd name="connsiteX2" fmla="*/ 1143000 w 1143000"/>
                <a:gd name="connsiteY2" fmla="*/ 0 h 590550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926306"/>
                <a:gd name="connsiteY0" fmla="*/ 509876 h 509876"/>
                <a:gd name="connsiteX1" fmla="*/ 452437 w 926306"/>
                <a:gd name="connsiteY1" fmla="*/ 88395 h 509876"/>
                <a:gd name="connsiteX2" fmla="*/ 926306 w 926306"/>
                <a:gd name="connsiteY2" fmla="*/ 5051 h 509876"/>
                <a:gd name="connsiteX0" fmla="*/ 0 w 869156"/>
                <a:gd name="connsiteY0" fmla="*/ 536070 h 536070"/>
                <a:gd name="connsiteX1" fmla="*/ 395287 w 869156"/>
                <a:gd name="connsiteY1" fmla="*/ 88395 h 536070"/>
                <a:gd name="connsiteX2" fmla="*/ 869156 w 869156"/>
                <a:gd name="connsiteY2" fmla="*/ 5051 h 536070"/>
                <a:gd name="connsiteX0" fmla="*/ 22212 w 891368"/>
                <a:gd name="connsiteY0" fmla="*/ 767237 h 767237"/>
                <a:gd name="connsiteX1" fmla="*/ 76980 w 891368"/>
                <a:gd name="connsiteY1" fmla="*/ 19525 h 767237"/>
                <a:gd name="connsiteX2" fmla="*/ 891368 w 891368"/>
                <a:gd name="connsiteY2" fmla="*/ 236218 h 767237"/>
                <a:gd name="connsiteX0" fmla="*/ 22212 w 891368"/>
                <a:gd name="connsiteY0" fmla="*/ 789110 h 789110"/>
                <a:gd name="connsiteX1" fmla="*/ 76980 w 891368"/>
                <a:gd name="connsiteY1" fmla="*/ 41398 h 789110"/>
                <a:gd name="connsiteX2" fmla="*/ 891368 w 891368"/>
                <a:gd name="connsiteY2" fmla="*/ 258091 h 789110"/>
                <a:gd name="connsiteX0" fmla="*/ 89144 w 958300"/>
                <a:gd name="connsiteY0" fmla="*/ 789110 h 789110"/>
                <a:gd name="connsiteX1" fmla="*/ 143912 w 958300"/>
                <a:gd name="connsiteY1" fmla="*/ 41398 h 789110"/>
                <a:gd name="connsiteX2" fmla="*/ 958300 w 958300"/>
                <a:gd name="connsiteY2" fmla="*/ 258091 h 789110"/>
                <a:gd name="connsiteX0" fmla="*/ 89144 w 1009100"/>
                <a:gd name="connsiteY0" fmla="*/ 779857 h 779857"/>
                <a:gd name="connsiteX1" fmla="*/ 143912 w 1009100"/>
                <a:gd name="connsiteY1" fmla="*/ 32145 h 779857"/>
                <a:gd name="connsiteX2" fmla="*/ 1009100 w 1009100"/>
                <a:gd name="connsiteY2" fmla="*/ 307575 h 779857"/>
                <a:gd name="connsiteX0" fmla="*/ 89144 w 1009100"/>
                <a:gd name="connsiteY0" fmla="*/ 783015 h 783015"/>
                <a:gd name="connsiteX1" fmla="*/ 143912 w 1009100"/>
                <a:gd name="connsiteY1" fmla="*/ 35303 h 783015"/>
                <a:gd name="connsiteX2" fmla="*/ 1009100 w 1009100"/>
                <a:gd name="connsiteY2" fmla="*/ 310733 h 783015"/>
                <a:gd name="connsiteX0" fmla="*/ 92821 w 1004840"/>
                <a:gd name="connsiteY0" fmla="*/ 794128 h 794128"/>
                <a:gd name="connsiteX1" fmla="*/ 139652 w 1004840"/>
                <a:gd name="connsiteY1" fmla="*/ 35303 h 794128"/>
                <a:gd name="connsiteX2" fmla="*/ 1004840 w 1004840"/>
                <a:gd name="connsiteY2" fmla="*/ 310733 h 79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840" h="794128">
                  <a:moveTo>
                    <a:pt x="92821" y="794128"/>
                  </a:moveTo>
                  <a:cubicBezTo>
                    <a:pt x="-26242" y="523063"/>
                    <a:pt x="-50848" y="133728"/>
                    <a:pt x="139652" y="35303"/>
                  </a:cubicBezTo>
                  <a:cubicBezTo>
                    <a:pt x="330152" y="-63122"/>
                    <a:pt x="784971" y="49193"/>
                    <a:pt x="1004840" y="310733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PA-任意多边形 370">
              <a:extLst>
                <a:ext uri="{FF2B5EF4-FFF2-40B4-BE49-F238E27FC236}">
                  <a16:creationId xmlns:a16="http://schemas.microsoft.com/office/drawing/2014/main" xmlns="" id="{3EEC983A-3D4D-42A8-80F6-0A2BF672406A}"/>
                </a:ext>
              </a:extLst>
            </p:cNvPr>
            <p:cNvSpPr/>
            <p:nvPr>
              <p:custDataLst>
                <p:tags r:id="rId126"/>
              </p:custDataLst>
            </p:nvPr>
          </p:nvSpPr>
          <p:spPr>
            <a:xfrm>
              <a:off x="8898731" y="862013"/>
              <a:ext cx="692944" cy="1176337"/>
            </a:xfrm>
            <a:custGeom>
              <a:avLst/>
              <a:gdLst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2944" h="1176337">
                  <a:moveTo>
                    <a:pt x="0" y="0"/>
                  </a:moveTo>
                  <a:cubicBezTo>
                    <a:pt x="135731" y="525462"/>
                    <a:pt x="400051" y="786607"/>
                    <a:pt x="692944" y="1176337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PA-任意多边形 371">
              <a:extLst>
                <a:ext uri="{FF2B5EF4-FFF2-40B4-BE49-F238E27FC236}">
                  <a16:creationId xmlns:a16="http://schemas.microsoft.com/office/drawing/2014/main" xmlns="" id="{9D079719-7E07-4CF9-8D62-4F09EC917BE7}"/>
                </a:ext>
              </a:extLst>
            </p:cNvPr>
            <p:cNvSpPr/>
            <p:nvPr>
              <p:custDataLst>
                <p:tags r:id="rId127"/>
              </p:custDataLst>
            </p:nvPr>
          </p:nvSpPr>
          <p:spPr>
            <a:xfrm>
              <a:off x="8632031" y="95726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PA-任意多边形 372">
              <a:extLst>
                <a:ext uri="{FF2B5EF4-FFF2-40B4-BE49-F238E27FC236}">
                  <a16:creationId xmlns:a16="http://schemas.microsoft.com/office/drawing/2014/main" xmlns="" id="{3D5B1C9B-D33A-429A-952B-52467AC73113}"/>
                </a:ext>
              </a:extLst>
            </p:cNvPr>
            <p:cNvSpPr/>
            <p:nvPr>
              <p:custDataLst>
                <p:tags r:id="rId128"/>
              </p:custDataLst>
            </p:nvPr>
          </p:nvSpPr>
          <p:spPr>
            <a:xfrm>
              <a:off x="8590245" y="102191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PA-任意多边形 373">
              <a:extLst>
                <a:ext uri="{FF2B5EF4-FFF2-40B4-BE49-F238E27FC236}">
                  <a16:creationId xmlns:a16="http://schemas.microsoft.com/office/drawing/2014/main" xmlns="" id="{662E0208-54CF-4713-B3E4-872E409F98E1}"/>
                </a:ext>
              </a:extLst>
            </p:cNvPr>
            <p:cNvSpPr/>
            <p:nvPr>
              <p:custDataLst>
                <p:tags r:id="rId129"/>
              </p:custDataLst>
            </p:nvPr>
          </p:nvSpPr>
          <p:spPr>
            <a:xfrm>
              <a:off x="8571309" y="107852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PA-任意多边形 374">
              <a:extLst>
                <a:ext uri="{FF2B5EF4-FFF2-40B4-BE49-F238E27FC236}">
                  <a16:creationId xmlns:a16="http://schemas.microsoft.com/office/drawing/2014/main" xmlns="" id="{196F49FD-0EF5-4FCE-8A1C-3C04742FD4EB}"/>
                </a:ext>
              </a:extLst>
            </p:cNvPr>
            <p:cNvSpPr/>
            <p:nvPr>
              <p:custDataLst>
                <p:tags r:id="rId130"/>
              </p:custDataLst>
            </p:nvPr>
          </p:nvSpPr>
          <p:spPr>
            <a:xfrm>
              <a:off x="8541201" y="114584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PA-任意多边形 375">
              <a:extLst>
                <a:ext uri="{FF2B5EF4-FFF2-40B4-BE49-F238E27FC236}">
                  <a16:creationId xmlns:a16="http://schemas.microsoft.com/office/drawing/2014/main" xmlns="" id="{7BA0957F-225E-463C-B241-3B779D7A2D97}"/>
                </a:ext>
              </a:extLst>
            </p:cNvPr>
            <p:cNvSpPr/>
            <p:nvPr>
              <p:custDataLst>
                <p:tags r:id="rId131"/>
              </p:custDataLst>
            </p:nvPr>
          </p:nvSpPr>
          <p:spPr>
            <a:xfrm>
              <a:off x="8522494" y="1209675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PA-任意多边形 376">
              <a:extLst>
                <a:ext uri="{FF2B5EF4-FFF2-40B4-BE49-F238E27FC236}">
                  <a16:creationId xmlns:a16="http://schemas.microsoft.com/office/drawing/2014/main" xmlns="" id="{23DDFFB8-34C1-4A3D-B71B-0FCA1C18DE9F}"/>
                </a:ext>
              </a:extLst>
            </p:cNvPr>
            <p:cNvSpPr/>
            <p:nvPr>
              <p:custDataLst>
                <p:tags r:id="rId132"/>
              </p:custDataLst>
            </p:nvPr>
          </p:nvSpPr>
          <p:spPr>
            <a:xfrm rot="21333810">
              <a:off x="8516794" y="1265528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PA-任意多边形 377">
              <a:extLst>
                <a:ext uri="{FF2B5EF4-FFF2-40B4-BE49-F238E27FC236}">
                  <a16:creationId xmlns:a16="http://schemas.microsoft.com/office/drawing/2014/main" xmlns="" id="{746E97CF-86CD-41AC-9E67-39FCCA07C284}"/>
                </a:ext>
              </a:extLst>
            </p:cNvPr>
            <p:cNvSpPr/>
            <p:nvPr>
              <p:custDataLst>
                <p:tags r:id="rId133"/>
              </p:custDataLst>
            </p:nvPr>
          </p:nvSpPr>
          <p:spPr>
            <a:xfrm rot="21333810">
              <a:off x="8527509" y="1309298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PA-任意多边形 378">
              <a:extLst>
                <a:ext uri="{FF2B5EF4-FFF2-40B4-BE49-F238E27FC236}">
                  <a16:creationId xmlns:a16="http://schemas.microsoft.com/office/drawing/2014/main" xmlns="" id="{7AFA5CB1-DA70-4F05-9040-4DC2A426967D}"/>
                </a:ext>
              </a:extLst>
            </p:cNvPr>
            <p:cNvSpPr/>
            <p:nvPr>
              <p:custDataLst>
                <p:tags r:id="rId134"/>
              </p:custDataLst>
            </p:nvPr>
          </p:nvSpPr>
          <p:spPr>
            <a:xfrm rot="21333810">
              <a:off x="8537527" y="1354440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PA-任意多边形 379">
              <a:extLst>
                <a:ext uri="{FF2B5EF4-FFF2-40B4-BE49-F238E27FC236}">
                  <a16:creationId xmlns:a16="http://schemas.microsoft.com/office/drawing/2014/main" xmlns="" id="{70A78DAD-0D63-491F-8D5E-2B15AA74D5B3}"/>
                </a:ext>
              </a:extLst>
            </p:cNvPr>
            <p:cNvSpPr/>
            <p:nvPr>
              <p:custDataLst>
                <p:tags r:id="rId135"/>
              </p:custDataLst>
            </p:nvPr>
          </p:nvSpPr>
          <p:spPr>
            <a:xfrm rot="21333810">
              <a:off x="8546931" y="141843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PA-任意多边形 380">
              <a:extLst>
                <a:ext uri="{FF2B5EF4-FFF2-40B4-BE49-F238E27FC236}">
                  <a16:creationId xmlns:a16="http://schemas.microsoft.com/office/drawing/2014/main" xmlns="" id="{90079A83-FD26-4572-94C7-59D0BF4F4DBD}"/>
                </a:ext>
              </a:extLst>
            </p:cNvPr>
            <p:cNvSpPr/>
            <p:nvPr>
              <p:custDataLst>
                <p:tags r:id="rId136"/>
              </p:custDataLst>
            </p:nvPr>
          </p:nvSpPr>
          <p:spPr>
            <a:xfrm rot="21041364">
              <a:off x="8546930" y="147999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PA-任意多边形 381">
              <a:extLst>
                <a:ext uri="{FF2B5EF4-FFF2-40B4-BE49-F238E27FC236}">
                  <a16:creationId xmlns:a16="http://schemas.microsoft.com/office/drawing/2014/main" xmlns="" id="{E217E203-13A3-4A6E-81B9-89FD5207D228}"/>
                </a:ext>
              </a:extLst>
            </p:cNvPr>
            <p:cNvSpPr/>
            <p:nvPr>
              <p:custDataLst>
                <p:tags r:id="rId137"/>
              </p:custDataLst>
            </p:nvPr>
          </p:nvSpPr>
          <p:spPr>
            <a:xfrm rot="21041364">
              <a:off x="8573629" y="1534717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PA-任意多边形 382">
              <a:extLst>
                <a:ext uri="{FF2B5EF4-FFF2-40B4-BE49-F238E27FC236}">
                  <a16:creationId xmlns:a16="http://schemas.microsoft.com/office/drawing/2014/main" xmlns="" id="{891418AB-1B0E-47FF-8E1F-CE53C8346490}"/>
                </a:ext>
              </a:extLst>
            </p:cNvPr>
            <p:cNvSpPr/>
            <p:nvPr>
              <p:custDataLst>
                <p:tags r:id="rId138"/>
              </p:custDataLst>
            </p:nvPr>
          </p:nvSpPr>
          <p:spPr>
            <a:xfrm rot="20390306">
              <a:off x="8580195" y="1586424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PA-任意多边形 383">
              <a:extLst>
                <a:ext uri="{FF2B5EF4-FFF2-40B4-BE49-F238E27FC236}">
                  <a16:creationId xmlns:a16="http://schemas.microsoft.com/office/drawing/2014/main" xmlns="" id="{BFF958FC-1C53-46EC-A18C-010DD56CA884}"/>
                </a:ext>
              </a:extLst>
            </p:cNvPr>
            <p:cNvSpPr/>
            <p:nvPr>
              <p:custDataLst>
                <p:tags r:id="rId139"/>
              </p:custDataLst>
            </p:nvPr>
          </p:nvSpPr>
          <p:spPr>
            <a:xfrm rot="20390306">
              <a:off x="8611789" y="163041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PA-任意多边形 384">
              <a:extLst>
                <a:ext uri="{FF2B5EF4-FFF2-40B4-BE49-F238E27FC236}">
                  <a16:creationId xmlns:a16="http://schemas.microsoft.com/office/drawing/2014/main" xmlns="" id="{34D40F58-C245-4F83-9471-5D8303B9004C}"/>
                </a:ext>
              </a:extLst>
            </p:cNvPr>
            <p:cNvSpPr/>
            <p:nvPr>
              <p:custDataLst>
                <p:tags r:id="rId140"/>
              </p:custDataLst>
            </p:nvPr>
          </p:nvSpPr>
          <p:spPr>
            <a:xfrm rot="20390306">
              <a:off x="8642672" y="1675211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PA-任意多边形 385">
              <a:extLst>
                <a:ext uri="{FF2B5EF4-FFF2-40B4-BE49-F238E27FC236}">
                  <a16:creationId xmlns:a16="http://schemas.microsoft.com/office/drawing/2014/main" xmlns="" id="{6C2FC194-38D8-4DF4-8E39-CE17015FB2FD}"/>
                </a:ext>
              </a:extLst>
            </p:cNvPr>
            <p:cNvSpPr/>
            <p:nvPr>
              <p:custDataLst>
                <p:tags r:id="rId141"/>
              </p:custDataLst>
            </p:nvPr>
          </p:nvSpPr>
          <p:spPr>
            <a:xfrm rot="19590731">
              <a:off x="8692489" y="1720415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PA-任意多边形 386">
              <a:extLst>
                <a:ext uri="{FF2B5EF4-FFF2-40B4-BE49-F238E27FC236}">
                  <a16:creationId xmlns:a16="http://schemas.microsoft.com/office/drawing/2014/main" xmlns="" id="{F260883D-3C5D-4E59-97DE-7EBD6677567A}"/>
                </a:ext>
              </a:extLst>
            </p:cNvPr>
            <p:cNvSpPr/>
            <p:nvPr>
              <p:custDataLst>
                <p:tags r:id="rId142"/>
              </p:custDataLst>
            </p:nvPr>
          </p:nvSpPr>
          <p:spPr>
            <a:xfrm rot="19194221">
              <a:off x="8751746" y="178041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PA-任意多边形 387">
              <a:extLst>
                <a:ext uri="{FF2B5EF4-FFF2-40B4-BE49-F238E27FC236}">
                  <a16:creationId xmlns:a16="http://schemas.microsoft.com/office/drawing/2014/main" xmlns="" id="{D61B227C-953E-4612-AF8A-9A05AEAB2D4D}"/>
                </a:ext>
              </a:extLst>
            </p:cNvPr>
            <p:cNvSpPr/>
            <p:nvPr>
              <p:custDataLst>
                <p:tags r:id="rId143"/>
              </p:custDataLst>
            </p:nvPr>
          </p:nvSpPr>
          <p:spPr>
            <a:xfrm rot="19332511">
              <a:off x="8801563" y="182562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PA-任意多边形 388">
              <a:extLst>
                <a:ext uri="{FF2B5EF4-FFF2-40B4-BE49-F238E27FC236}">
                  <a16:creationId xmlns:a16="http://schemas.microsoft.com/office/drawing/2014/main" xmlns="" id="{2D580546-E261-41C2-B9A8-8E0236960FFF}"/>
                </a:ext>
              </a:extLst>
            </p:cNvPr>
            <p:cNvSpPr/>
            <p:nvPr>
              <p:custDataLst>
                <p:tags r:id="rId144"/>
              </p:custDataLst>
            </p:nvPr>
          </p:nvSpPr>
          <p:spPr>
            <a:xfrm rot="19332511">
              <a:off x="8846736" y="1867424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PA-任意多边形 389">
              <a:extLst>
                <a:ext uri="{FF2B5EF4-FFF2-40B4-BE49-F238E27FC236}">
                  <a16:creationId xmlns:a16="http://schemas.microsoft.com/office/drawing/2014/main" xmlns="" id="{B99C1B87-8E9E-4536-A454-D6E034539B8B}"/>
                </a:ext>
              </a:extLst>
            </p:cNvPr>
            <p:cNvSpPr/>
            <p:nvPr>
              <p:custDataLst>
                <p:tags r:id="rId145"/>
              </p:custDataLst>
            </p:nvPr>
          </p:nvSpPr>
          <p:spPr>
            <a:xfrm rot="19332511">
              <a:off x="8896113" y="1863538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PA-任意多边形 390">
              <a:extLst>
                <a:ext uri="{FF2B5EF4-FFF2-40B4-BE49-F238E27FC236}">
                  <a16:creationId xmlns:a16="http://schemas.microsoft.com/office/drawing/2014/main" xmlns="" id="{E64871E2-8F3A-4B56-9485-726B75B5C713}"/>
                </a:ext>
              </a:extLst>
            </p:cNvPr>
            <p:cNvSpPr/>
            <p:nvPr>
              <p:custDataLst>
                <p:tags r:id="rId146"/>
              </p:custDataLst>
            </p:nvPr>
          </p:nvSpPr>
          <p:spPr>
            <a:xfrm rot="19332511">
              <a:off x="8950731" y="1867591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PA-任意多边形 391">
              <a:extLst>
                <a:ext uri="{FF2B5EF4-FFF2-40B4-BE49-F238E27FC236}">
                  <a16:creationId xmlns:a16="http://schemas.microsoft.com/office/drawing/2014/main" xmlns="" id="{E1B5F21E-1486-4F8B-ACAD-9AFB20674C39}"/>
                </a:ext>
              </a:extLst>
            </p:cNvPr>
            <p:cNvSpPr/>
            <p:nvPr>
              <p:custDataLst>
                <p:tags r:id="rId147"/>
              </p:custDataLst>
            </p:nvPr>
          </p:nvSpPr>
          <p:spPr>
            <a:xfrm rot="19332511">
              <a:off x="9004465" y="188030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PA-任意多边形 392">
              <a:extLst>
                <a:ext uri="{FF2B5EF4-FFF2-40B4-BE49-F238E27FC236}">
                  <a16:creationId xmlns:a16="http://schemas.microsoft.com/office/drawing/2014/main" xmlns="" id="{67BDF61A-2631-49BE-9E97-E47F974F5ADB}"/>
                </a:ext>
              </a:extLst>
            </p:cNvPr>
            <p:cNvSpPr/>
            <p:nvPr>
              <p:custDataLst>
                <p:tags r:id="rId148"/>
              </p:custDataLst>
            </p:nvPr>
          </p:nvSpPr>
          <p:spPr>
            <a:xfrm rot="19332511">
              <a:off x="9064640" y="1900423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PA-任意多边形 393">
              <a:extLst>
                <a:ext uri="{FF2B5EF4-FFF2-40B4-BE49-F238E27FC236}">
                  <a16:creationId xmlns:a16="http://schemas.microsoft.com/office/drawing/2014/main" xmlns="" id="{6C6D0800-EE68-43C7-88E3-D74E4B457128}"/>
                </a:ext>
              </a:extLst>
            </p:cNvPr>
            <p:cNvSpPr/>
            <p:nvPr>
              <p:custDataLst>
                <p:tags r:id="rId149"/>
              </p:custDataLst>
            </p:nvPr>
          </p:nvSpPr>
          <p:spPr>
            <a:xfrm rot="19332511">
              <a:off x="9131596" y="1930012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PA-任意多边形 394">
              <a:extLst>
                <a:ext uri="{FF2B5EF4-FFF2-40B4-BE49-F238E27FC236}">
                  <a16:creationId xmlns:a16="http://schemas.microsoft.com/office/drawing/2014/main" xmlns="" id="{55B86111-405B-4EEC-B585-79068F80AC7B}"/>
                </a:ext>
              </a:extLst>
            </p:cNvPr>
            <p:cNvSpPr/>
            <p:nvPr>
              <p:custDataLst>
                <p:tags r:id="rId150"/>
              </p:custDataLst>
            </p:nvPr>
          </p:nvSpPr>
          <p:spPr>
            <a:xfrm rot="19332511">
              <a:off x="9206729" y="192292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PA-任意多边形 395">
              <a:extLst>
                <a:ext uri="{FF2B5EF4-FFF2-40B4-BE49-F238E27FC236}">
                  <a16:creationId xmlns:a16="http://schemas.microsoft.com/office/drawing/2014/main" xmlns="" id="{90246F0F-620D-4950-B2DC-2A60E25E8AFE}"/>
                </a:ext>
              </a:extLst>
            </p:cNvPr>
            <p:cNvSpPr/>
            <p:nvPr>
              <p:custDataLst>
                <p:tags r:id="rId151"/>
              </p:custDataLst>
            </p:nvPr>
          </p:nvSpPr>
          <p:spPr>
            <a:xfrm rot="19332511">
              <a:off x="9266011" y="1919481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PA-任意多边形 396">
              <a:extLst>
                <a:ext uri="{FF2B5EF4-FFF2-40B4-BE49-F238E27FC236}">
                  <a16:creationId xmlns:a16="http://schemas.microsoft.com/office/drawing/2014/main" xmlns="" id="{59473C30-4EB5-406E-88FA-AFA23F09E889}"/>
                </a:ext>
              </a:extLst>
            </p:cNvPr>
            <p:cNvSpPr/>
            <p:nvPr>
              <p:custDataLst>
                <p:tags r:id="rId152"/>
              </p:custDataLst>
            </p:nvPr>
          </p:nvSpPr>
          <p:spPr>
            <a:xfrm rot="19332511">
              <a:off x="9339638" y="1884175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PA-任意多边形 397">
              <a:extLst>
                <a:ext uri="{FF2B5EF4-FFF2-40B4-BE49-F238E27FC236}">
                  <a16:creationId xmlns:a16="http://schemas.microsoft.com/office/drawing/2014/main" xmlns="" id="{792FFF64-E285-43D1-9153-1CBD084D51D2}"/>
                </a:ext>
              </a:extLst>
            </p:cNvPr>
            <p:cNvSpPr/>
            <p:nvPr>
              <p:custDataLst>
                <p:tags r:id="rId153"/>
              </p:custDataLst>
            </p:nvPr>
          </p:nvSpPr>
          <p:spPr>
            <a:xfrm rot="19332511">
              <a:off x="9402506" y="1863892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PA-任意多边形 398">
              <a:extLst>
                <a:ext uri="{FF2B5EF4-FFF2-40B4-BE49-F238E27FC236}">
                  <a16:creationId xmlns:a16="http://schemas.microsoft.com/office/drawing/2014/main" xmlns="" id="{E0A498AF-1E1C-42EC-B816-D1E2656D5126}"/>
                </a:ext>
              </a:extLst>
            </p:cNvPr>
            <p:cNvSpPr/>
            <p:nvPr>
              <p:custDataLst>
                <p:tags r:id="rId154"/>
              </p:custDataLst>
            </p:nvPr>
          </p:nvSpPr>
          <p:spPr>
            <a:xfrm rot="19332511">
              <a:off x="9499028" y="181059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PA-任意多边形 399">
              <a:extLst>
                <a:ext uri="{FF2B5EF4-FFF2-40B4-BE49-F238E27FC236}">
                  <a16:creationId xmlns:a16="http://schemas.microsoft.com/office/drawing/2014/main" xmlns="" id="{7A994014-FDE5-4A5D-8999-19A29307BE5A}"/>
                </a:ext>
              </a:extLst>
            </p:cNvPr>
            <p:cNvSpPr/>
            <p:nvPr>
              <p:custDataLst>
                <p:tags r:id="rId155"/>
              </p:custDataLst>
            </p:nvPr>
          </p:nvSpPr>
          <p:spPr>
            <a:xfrm rot="19332511">
              <a:off x="9573667" y="1779804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PA-任意多边形 400">
              <a:extLst>
                <a:ext uri="{FF2B5EF4-FFF2-40B4-BE49-F238E27FC236}">
                  <a16:creationId xmlns:a16="http://schemas.microsoft.com/office/drawing/2014/main" xmlns="" id="{23F287B0-9DFE-4861-9E2D-4C513F760956}"/>
                </a:ext>
              </a:extLst>
            </p:cNvPr>
            <p:cNvSpPr/>
            <p:nvPr>
              <p:custDataLst>
                <p:tags r:id="rId156"/>
              </p:custDataLst>
            </p:nvPr>
          </p:nvSpPr>
          <p:spPr>
            <a:xfrm>
              <a:off x="9353550" y="892969"/>
              <a:ext cx="469106" cy="504825"/>
            </a:xfrm>
            <a:custGeom>
              <a:avLst/>
              <a:gdLst>
                <a:gd name="connsiteX0" fmla="*/ 0 w 469106"/>
                <a:gd name="connsiteY0" fmla="*/ 0 h 504825"/>
                <a:gd name="connsiteX1" fmla="*/ 469106 w 469106"/>
                <a:gd name="connsiteY1" fmla="*/ 504825 h 504825"/>
                <a:gd name="connsiteX0" fmla="*/ 0 w 469106"/>
                <a:gd name="connsiteY0" fmla="*/ 0 h 504825"/>
                <a:gd name="connsiteX1" fmla="*/ 469106 w 469106"/>
                <a:gd name="connsiteY1" fmla="*/ 504825 h 504825"/>
                <a:gd name="connsiteX0" fmla="*/ 0 w 469106"/>
                <a:gd name="connsiteY0" fmla="*/ 0 h 504825"/>
                <a:gd name="connsiteX1" fmla="*/ 469106 w 469106"/>
                <a:gd name="connsiteY1" fmla="*/ 50482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106" h="504825">
                  <a:moveTo>
                    <a:pt x="0" y="0"/>
                  </a:moveTo>
                  <a:cubicBezTo>
                    <a:pt x="325437" y="127794"/>
                    <a:pt x="422274" y="281781"/>
                    <a:pt x="469106" y="504825"/>
                  </a:cubicBez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312" name="任意多边形: 形状 311">
            <a:extLst>
              <a:ext uri="{FF2B5EF4-FFF2-40B4-BE49-F238E27FC236}">
                <a16:creationId xmlns:a16="http://schemas.microsoft.com/office/drawing/2014/main" xmlns="" id="{EA43AC91-6BDA-4575-9BDF-971FFF8EFE16}"/>
              </a:ext>
            </a:extLst>
          </p:cNvPr>
          <p:cNvSpPr/>
          <p:nvPr/>
        </p:nvSpPr>
        <p:spPr>
          <a:xfrm>
            <a:off x="4099560" y="1312724"/>
            <a:ext cx="7137400" cy="4209370"/>
          </a:xfrm>
          <a:custGeom>
            <a:avLst/>
            <a:gdLst>
              <a:gd name="connsiteX0" fmla="*/ 814855 w 7137400"/>
              <a:gd name="connsiteY0" fmla="*/ 0 h 4462368"/>
              <a:gd name="connsiteX1" fmla="*/ 6718785 w 7137400"/>
              <a:gd name="connsiteY1" fmla="*/ 0 h 4462368"/>
              <a:gd name="connsiteX2" fmla="*/ 7137400 w 7137400"/>
              <a:gd name="connsiteY2" fmla="*/ 418615 h 4462368"/>
              <a:gd name="connsiteX3" fmla="*/ 7137400 w 7137400"/>
              <a:gd name="connsiteY3" fmla="*/ 4043753 h 4462368"/>
              <a:gd name="connsiteX4" fmla="*/ 6718785 w 7137400"/>
              <a:gd name="connsiteY4" fmla="*/ 4462368 h 4462368"/>
              <a:gd name="connsiteX5" fmla="*/ 814855 w 7137400"/>
              <a:gd name="connsiteY5" fmla="*/ 4462368 h 4462368"/>
              <a:gd name="connsiteX6" fmla="*/ 396240 w 7137400"/>
              <a:gd name="connsiteY6" fmla="*/ 4043753 h 4462368"/>
              <a:gd name="connsiteX7" fmla="*/ 396240 w 7137400"/>
              <a:gd name="connsiteY7" fmla="*/ 3304145 h 4462368"/>
              <a:gd name="connsiteX8" fmla="*/ 0 w 7137400"/>
              <a:gd name="connsiteY8" fmla="*/ 3109581 h 4462368"/>
              <a:gd name="connsiteX9" fmla="*/ 396240 w 7137400"/>
              <a:gd name="connsiteY9" fmla="*/ 2915018 h 4462368"/>
              <a:gd name="connsiteX10" fmla="*/ 396240 w 7137400"/>
              <a:gd name="connsiteY10" fmla="*/ 418615 h 4462368"/>
              <a:gd name="connsiteX11" fmla="*/ 814855 w 7137400"/>
              <a:gd name="connsiteY11" fmla="*/ 0 h 446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37400" h="4462368">
                <a:moveTo>
                  <a:pt x="814855" y="0"/>
                </a:moveTo>
                <a:lnTo>
                  <a:pt x="6718785" y="0"/>
                </a:lnTo>
                <a:cubicBezTo>
                  <a:pt x="6949980" y="0"/>
                  <a:pt x="7137400" y="187420"/>
                  <a:pt x="7137400" y="418615"/>
                </a:cubicBezTo>
                <a:lnTo>
                  <a:pt x="7137400" y="4043753"/>
                </a:lnTo>
                <a:cubicBezTo>
                  <a:pt x="7137400" y="4274948"/>
                  <a:pt x="6949980" y="4462368"/>
                  <a:pt x="6718785" y="4462368"/>
                </a:cubicBezTo>
                <a:lnTo>
                  <a:pt x="814855" y="4462368"/>
                </a:lnTo>
                <a:cubicBezTo>
                  <a:pt x="583660" y="4462368"/>
                  <a:pt x="396240" y="4274948"/>
                  <a:pt x="396240" y="4043753"/>
                </a:cubicBezTo>
                <a:lnTo>
                  <a:pt x="396240" y="3304145"/>
                </a:lnTo>
                <a:lnTo>
                  <a:pt x="0" y="3109581"/>
                </a:lnTo>
                <a:lnTo>
                  <a:pt x="396240" y="2915018"/>
                </a:lnTo>
                <a:lnTo>
                  <a:pt x="396240" y="418615"/>
                </a:lnTo>
                <a:cubicBezTo>
                  <a:pt x="396240" y="187420"/>
                  <a:pt x="583660" y="0"/>
                  <a:pt x="814855" y="0"/>
                </a:cubicBezTo>
                <a:close/>
              </a:path>
            </a:pathLst>
          </a:custGeom>
          <a:ln w="28575">
            <a:solidFill>
              <a:srgbClr val="7940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2998D947-8AD3-482F-A55A-3F5140A29E08}"/>
              </a:ext>
            </a:extLst>
          </p:cNvPr>
          <p:cNvSpPr txBox="1"/>
          <p:nvPr/>
        </p:nvSpPr>
        <p:spPr>
          <a:xfrm>
            <a:off x="7340322" y="16815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8240A"/>
                </a:solidFill>
              </a:rPr>
              <a:t>作者简介</a:t>
            </a:r>
          </a:p>
        </p:txBody>
      </p:sp>
      <p:pic>
        <p:nvPicPr>
          <p:cNvPr id="242" name="图片 241" descr="文本&#10;&#10;描述已自动生成">
            <a:extLst>
              <a:ext uri="{FF2B5EF4-FFF2-40B4-BE49-F238E27FC236}">
                <a16:creationId xmlns:a16="http://schemas.microsoft.com/office/drawing/2014/main" xmlns="" id="{55CDD2A3-DF45-4B7A-ACA3-07D060560F33}"/>
              </a:ext>
            </a:extLst>
          </p:cNvPr>
          <p:cNvPicPr>
            <a:picLocks noChangeAspect="1"/>
          </p:cNvPicPr>
          <p:nvPr/>
        </p:nvPicPr>
        <p:blipFill>
          <a:blip r:embed="rId20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64" y="1438464"/>
            <a:ext cx="4301936" cy="4301936"/>
          </a:xfrm>
          <a:prstGeom prst="rect">
            <a:avLst/>
          </a:prstGeom>
          <a:effectLst>
            <a:outerShdw blurRad="215900" dist="889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3" name="文本框 312">
            <a:extLst>
              <a:ext uri="{FF2B5EF4-FFF2-40B4-BE49-F238E27FC236}">
                <a16:creationId xmlns:a16="http://schemas.microsoft.com/office/drawing/2014/main" xmlns="" id="{7711E6CC-70E5-4C64-89F4-D14244A00FA6}"/>
              </a:ext>
            </a:extLst>
          </p:cNvPr>
          <p:cNvSpPr txBox="1"/>
          <p:nvPr/>
        </p:nvSpPr>
        <p:spPr>
          <a:xfrm>
            <a:off x="6151880" y="2631165"/>
            <a:ext cx="4991558" cy="150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333333"/>
                </a:solidFill>
                <a:latin typeface="+mn-ea"/>
              </a:rPr>
              <a:t>安德斯</a:t>
            </a:r>
            <a:r>
              <a:rPr lang="en-US" altLang="zh-CN" dirty="0">
                <a:solidFill>
                  <a:srgbClr val="333333"/>
                </a:solidFill>
                <a:latin typeface="+mn-ea"/>
              </a:rPr>
              <a:t>·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艾力克森博士（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ea"/>
                <a:cs typeface="+mn-cs"/>
              </a:rPr>
              <a:t> K. Anders Ericsson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ea"/>
                <a:cs typeface="+mn-cs"/>
              </a:rPr>
              <a:t>）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，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+mn-ea"/>
              </a:rPr>
              <a:t>是佛罗里达州立大学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+mn-ea"/>
              </a:rPr>
              <a:t>(Florida State University) 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+mn-ea"/>
              </a:rPr>
              <a:t>心理学教授，康拉迪杰出学者，是“刻意练习法则”研创者。</a:t>
            </a:r>
            <a:endParaRPr lang="zh-CN" altLang="en-US" dirty="0">
              <a:latin typeface="+mn-ea"/>
            </a:endParaRPr>
          </a:p>
        </p:txBody>
      </p:sp>
      <p:pic>
        <p:nvPicPr>
          <p:cNvPr id="14" name="图片 13" descr="图片包含 图形用户界面&#10;&#10;描述已自动生成">
            <a:extLst>
              <a:ext uri="{FF2B5EF4-FFF2-40B4-BE49-F238E27FC236}">
                <a16:creationId xmlns:a16="http://schemas.microsoft.com/office/drawing/2014/main" xmlns="" id="{54B741A4-65CE-4176-9822-010348DC0F98}"/>
              </a:ext>
            </a:extLst>
          </p:cNvPr>
          <p:cNvPicPr>
            <a:picLocks noChangeAspect="1"/>
          </p:cNvPicPr>
          <p:nvPr/>
        </p:nvPicPr>
        <p:blipFill rotWithShape="1">
          <a:blip r:embed="rId20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089" r="17089"/>
          <a:stretch/>
        </p:blipFill>
        <p:spPr>
          <a:xfrm>
            <a:off x="4683218" y="2590842"/>
            <a:ext cx="1403060" cy="1403060"/>
          </a:xfrm>
          <a:prstGeom prst="ellipse">
            <a:avLst/>
          </a:prstGeom>
          <a:effectLst>
            <a:outerShdw blurRad="76200" dist="50800" dir="3720000" algn="ctr" rotWithShape="0">
              <a:srgbClr val="38240A">
                <a:alpha val="47000"/>
              </a:srgbClr>
            </a:outerShdw>
          </a:effectLst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65F81A0-65D1-4799-8D1D-FD321141A6A2}"/>
              </a:ext>
            </a:extLst>
          </p:cNvPr>
          <p:cNvGrpSpPr/>
          <p:nvPr/>
        </p:nvGrpSpPr>
        <p:grpSpPr>
          <a:xfrm rot="16200000">
            <a:off x="-1060757" y="-1162593"/>
            <a:ext cx="2321933" cy="2458564"/>
            <a:chOff x="6809620" y="1986446"/>
            <a:chExt cx="2132649" cy="225814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AF869246-8B44-42C2-AC6F-C9C3CD67EB4D}"/>
                </a:ext>
              </a:extLst>
            </p:cNvPr>
            <p:cNvSpPr/>
            <p:nvPr/>
          </p:nvSpPr>
          <p:spPr>
            <a:xfrm>
              <a:off x="8650561" y="2393113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E360122-1BB2-4A15-B6F9-1B306B8B83E8}"/>
                </a:ext>
              </a:extLst>
            </p:cNvPr>
            <p:cNvSpPr/>
            <p:nvPr/>
          </p:nvSpPr>
          <p:spPr>
            <a:xfrm>
              <a:off x="8746773" y="2256191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4267DC6E-0EB8-47E6-BCC0-B8CAFA441811}"/>
                </a:ext>
              </a:extLst>
            </p:cNvPr>
            <p:cNvSpPr/>
            <p:nvPr/>
          </p:nvSpPr>
          <p:spPr>
            <a:xfrm rot="20411173">
              <a:off x="8547465" y="2175145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806F2A5B-30DB-413F-9A0A-00670D7A5480}"/>
                </a:ext>
              </a:extLst>
            </p:cNvPr>
            <p:cNvSpPr/>
            <p:nvPr/>
          </p:nvSpPr>
          <p:spPr>
            <a:xfrm>
              <a:off x="8635488" y="2073258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F3573385-9EAD-4CDB-AEC7-E2B6B32FF9D2}"/>
                </a:ext>
              </a:extLst>
            </p:cNvPr>
            <p:cNvSpPr/>
            <p:nvPr/>
          </p:nvSpPr>
          <p:spPr>
            <a:xfrm>
              <a:off x="8710313" y="1998240"/>
              <a:ext cx="130170" cy="138309"/>
            </a:xfrm>
            <a:custGeom>
              <a:avLst/>
              <a:gdLst>
                <a:gd name="connsiteX0" fmla="*/ 130078 w 130170"/>
                <a:gd name="connsiteY0" fmla="*/ 13916 h 138309"/>
                <a:gd name="connsiteX1" fmla="*/ 36018 w 130170"/>
                <a:gd name="connsiteY1" fmla="*/ 13916 h 138309"/>
                <a:gd name="connsiteX2" fmla="*/ 300 w 130170"/>
                <a:gd name="connsiteY2" fmla="*/ 123454 h 138309"/>
                <a:gd name="connsiteX3" fmla="*/ 52687 w 130170"/>
                <a:gd name="connsiteY3" fmla="*/ 127026 h 138309"/>
                <a:gd name="connsiteX4" fmla="*/ 130078 w 130170"/>
                <a:gd name="connsiteY4" fmla="*/ 13916 h 13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70" h="138309">
                  <a:moveTo>
                    <a:pt x="130078" y="13916"/>
                  </a:moveTo>
                  <a:cubicBezTo>
                    <a:pt x="127300" y="-4936"/>
                    <a:pt x="57648" y="-4340"/>
                    <a:pt x="36018" y="13916"/>
                  </a:cubicBezTo>
                  <a:cubicBezTo>
                    <a:pt x="14388" y="32172"/>
                    <a:pt x="-2478" y="104602"/>
                    <a:pt x="300" y="123454"/>
                  </a:cubicBezTo>
                  <a:cubicBezTo>
                    <a:pt x="3078" y="142306"/>
                    <a:pt x="33042" y="142901"/>
                    <a:pt x="52687" y="127026"/>
                  </a:cubicBezTo>
                  <a:cubicBezTo>
                    <a:pt x="72332" y="111151"/>
                    <a:pt x="132856" y="32768"/>
                    <a:pt x="130078" y="13916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8BAB528-F097-42FB-8B1E-0851C976EC19}"/>
                </a:ext>
              </a:extLst>
            </p:cNvPr>
            <p:cNvSpPr/>
            <p:nvPr/>
          </p:nvSpPr>
          <p:spPr>
            <a:xfrm>
              <a:off x="8782190" y="2074691"/>
              <a:ext cx="150918" cy="120718"/>
            </a:xfrm>
            <a:custGeom>
              <a:avLst/>
              <a:gdLst>
                <a:gd name="connsiteX0" fmla="*/ 129638 w 149526"/>
                <a:gd name="connsiteY0" fmla="*/ 115 h 133065"/>
                <a:gd name="connsiteX1" fmla="*/ 148688 w 149526"/>
                <a:gd name="connsiteY1" fmla="*/ 79887 h 133065"/>
                <a:gd name="connsiteX2" fmla="*/ 132019 w 149526"/>
                <a:gd name="connsiteY2" fmla="*/ 131084 h 133065"/>
                <a:gd name="connsiteX3" fmla="*/ 14148 w 149526"/>
                <a:gd name="connsiteY3" fmla="*/ 116797 h 133065"/>
                <a:gd name="connsiteX4" fmla="*/ 15338 w 149526"/>
                <a:gd name="connsiteY4" fmla="*/ 63219 h 133065"/>
                <a:gd name="connsiteX5" fmla="*/ 129638 w 149526"/>
                <a:gd name="connsiteY5" fmla="*/ 115 h 133065"/>
                <a:gd name="connsiteX0" fmla="*/ 129638 w 145389"/>
                <a:gd name="connsiteY0" fmla="*/ 115 h 133065"/>
                <a:gd name="connsiteX1" fmla="*/ 132019 w 145389"/>
                <a:gd name="connsiteY1" fmla="*/ 131084 h 133065"/>
                <a:gd name="connsiteX2" fmla="*/ 14148 w 145389"/>
                <a:gd name="connsiteY2" fmla="*/ 116797 h 133065"/>
                <a:gd name="connsiteX3" fmla="*/ 15338 w 145389"/>
                <a:gd name="connsiteY3" fmla="*/ 63219 h 133065"/>
                <a:gd name="connsiteX4" fmla="*/ 129638 w 145389"/>
                <a:gd name="connsiteY4" fmla="*/ 115 h 133065"/>
                <a:gd name="connsiteX0" fmla="*/ 129638 w 150918"/>
                <a:gd name="connsiteY0" fmla="*/ 568 h 120718"/>
                <a:gd name="connsiteX1" fmla="*/ 140353 w 150918"/>
                <a:gd name="connsiteY1" fmla="*/ 102962 h 120718"/>
                <a:gd name="connsiteX2" fmla="*/ 14148 w 150918"/>
                <a:gd name="connsiteY2" fmla="*/ 117250 h 120718"/>
                <a:gd name="connsiteX3" fmla="*/ 15338 w 150918"/>
                <a:gd name="connsiteY3" fmla="*/ 63672 h 120718"/>
                <a:gd name="connsiteX4" fmla="*/ 129638 w 150918"/>
                <a:gd name="connsiteY4" fmla="*/ 568 h 12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8" h="120718">
                  <a:moveTo>
                    <a:pt x="129638" y="568"/>
                  </a:moveTo>
                  <a:cubicBezTo>
                    <a:pt x="150474" y="7116"/>
                    <a:pt x="159601" y="83515"/>
                    <a:pt x="140353" y="102962"/>
                  </a:cubicBezTo>
                  <a:cubicBezTo>
                    <a:pt x="117930" y="109114"/>
                    <a:pt x="33595" y="128561"/>
                    <a:pt x="14148" y="117250"/>
                  </a:cubicBezTo>
                  <a:cubicBezTo>
                    <a:pt x="-5299" y="105939"/>
                    <a:pt x="-4506" y="81531"/>
                    <a:pt x="15338" y="63672"/>
                  </a:cubicBezTo>
                  <a:cubicBezTo>
                    <a:pt x="35182" y="45813"/>
                    <a:pt x="108802" y="-5980"/>
                    <a:pt x="129638" y="56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A7D57CEF-808B-4640-8D64-1BDFE84263A1}"/>
                </a:ext>
              </a:extLst>
            </p:cNvPr>
            <p:cNvSpPr/>
            <p:nvPr/>
          </p:nvSpPr>
          <p:spPr>
            <a:xfrm>
              <a:off x="8746193" y="1986446"/>
              <a:ext cx="196076" cy="175043"/>
            </a:xfrm>
            <a:custGeom>
              <a:avLst/>
              <a:gdLst>
                <a:gd name="connsiteX0" fmla="*/ 3304 w 203467"/>
                <a:gd name="connsiteY0" fmla="*/ 125047 h 169931"/>
                <a:gd name="connsiteX1" fmla="*/ 136654 w 203467"/>
                <a:gd name="connsiteY1" fmla="*/ 1222 h 169931"/>
                <a:gd name="connsiteX2" fmla="*/ 200948 w 203467"/>
                <a:gd name="connsiteY2" fmla="*/ 67897 h 169931"/>
                <a:gd name="connsiteX3" fmla="*/ 54501 w 203467"/>
                <a:gd name="connsiteY3" fmla="*/ 167909 h 169931"/>
                <a:gd name="connsiteX4" fmla="*/ 3304 w 203467"/>
                <a:gd name="connsiteY4" fmla="*/ 125047 h 169931"/>
                <a:gd name="connsiteX0" fmla="*/ 2247 w 201780"/>
                <a:gd name="connsiteY0" fmla="*/ 122719 h 167581"/>
                <a:gd name="connsiteX1" fmla="*/ 116547 w 201780"/>
                <a:gd name="connsiteY1" fmla="*/ 1276 h 167581"/>
                <a:gd name="connsiteX2" fmla="*/ 199891 w 201780"/>
                <a:gd name="connsiteY2" fmla="*/ 65569 h 167581"/>
                <a:gd name="connsiteX3" fmla="*/ 53444 w 201780"/>
                <a:gd name="connsiteY3" fmla="*/ 165581 h 167581"/>
                <a:gd name="connsiteX4" fmla="*/ 2247 w 201780"/>
                <a:gd name="connsiteY4" fmla="*/ 122719 h 167581"/>
                <a:gd name="connsiteX0" fmla="*/ 2520 w 196076"/>
                <a:gd name="connsiteY0" fmla="*/ 138821 h 170894"/>
                <a:gd name="connsiteX1" fmla="*/ 110867 w 196076"/>
                <a:gd name="connsiteY1" fmla="*/ 1900 h 170894"/>
                <a:gd name="connsiteX2" fmla="*/ 194211 w 196076"/>
                <a:gd name="connsiteY2" fmla="*/ 66193 h 170894"/>
                <a:gd name="connsiteX3" fmla="*/ 47764 w 196076"/>
                <a:gd name="connsiteY3" fmla="*/ 166205 h 170894"/>
                <a:gd name="connsiteX4" fmla="*/ 2520 w 196076"/>
                <a:gd name="connsiteY4" fmla="*/ 138821 h 170894"/>
                <a:gd name="connsiteX0" fmla="*/ 2520 w 196076"/>
                <a:gd name="connsiteY0" fmla="*/ 138821 h 175043"/>
                <a:gd name="connsiteX1" fmla="*/ 110867 w 196076"/>
                <a:gd name="connsiteY1" fmla="*/ 1900 h 175043"/>
                <a:gd name="connsiteX2" fmla="*/ 194211 w 196076"/>
                <a:gd name="connsiteY2" fmla="*/ 66193 h 175043"/>
                <a:gd name="connsiteX3" fmla="*/ 47764 w 196076"/>
                <a:gd name="connsiteY3" fmla="*/ 170967 h 175043"/>
                <a:gd name="connsiteX4" fmla="*/ 2520 w 196076"/>
                <a:gd name="connsiteY4" fmla="*/ 138821 h 17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076" h="175043">
                  <a:moveTo>
                    <a:pt x="2520" y="138821"/>
                  </a:moveTo>
                  <a:cubicBezTo>
                    <a:pt x="13037" y="110643"/>
                    <a:pt x="78919" y="14005"/>
                    <a:pt x="110867" y="1900"/>
                  </a:cubicBezTo>
                  <a:cubicBezTo>
                    <a:pt x="142815" y="-10205"/>
                    <a:pt x="207903" y="38412"/>
                    <a:pt x="194211" y="66193"/>
                  </a:cubicBezTo>
                  <a:cubicBezTo>
                    <a:pt x="180519" y="93974"/>
                    <a:pt x="79712" y="158862"/>
                    <a:pt x="47764" y="170967"/>
                  </a:cubicBezTo>
                  <a:cubicBezTo>
                    <a:pt x="15816" y="183072"/>
                    <a:pt x="-7997" y="166999"/>
                    <a:pt x="2520" y="138821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0FDD6653-7E04-469E-A778-F76697E0DEF1}"/>
                </a:ext>
              </a:extLst>
            </p:cNvPr>
            <p:cNvSpPr/>
            <p:nvPr/>
          </p:nvSpPr>
          <p:spPr>
            <a:xfrm>
              <a:off x="7137869" y="3271831"/>
              <a:ext cx="299640" cy="116945"/>
            </a:xfrm>
            <a:custGeom>
              <a:avLst/>
              <a:gdLst>
                <a:gd name="connsiteX0" fmla="*/ 36837 w 299640"/>
                <a:gd name="connsiteY0" fmla="*/ 7150 h 116945"/>
                <a:gd name="connsiteX1" fmla="*/ 163044 w 299640"/>
                <a:gd name="connsiteY1" fmla="*/ 61919 h 116945"/>
                <a:gd name="connsiteX2" fmla="*/ 294012 w 299640"/>
                <a:gd name="connsiteY2" fmla="*/ 7 h 116945"/>
                <a:gd name="connsiteX3" fmla="*/ 260675 w 299640"/>
                <a:gd name="connsiteY3" fmla="*/ 66682 h 116945"/>
                <a:gd name="connsiteX4" fmla="*/ 124944 w 299640"/>
                <a:gd name="connsiteY4" fmla="*/ 116688 h 116945"/>
                <a:gd name="connsiteX5" fmla="*/ 5881 w 299640"/>
                <a:gd name="connsiteY5" fmla="*/ 83350 h 116945"/>
                <a:gd name="connsiteX6" fmla="*/ 36837 w 299640"/>
                <a:gd name="connsiteY6" fmla="*/ 7150 h 11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640" h="116945">
                  <a:moveTo>
                    <a:pt x="36837" y="7150"/>
                  </a:moveTo>
                  <a:cubicBezTo>
                    <a:pt x="63031" y="3578"/>
                    <a:pt x="120182" y="63109"/>
                    <a:pt x="163044" y="61919"/>
                  </a:cubicBezTo>
                  <a:cubicBezTo>
                    <a:pt x="205906" y="60729"/>
                    <a:pt x="277740" y="-787"/>
                    <a:pt x="294012" y="7"/>
                  </a:cubicBezTo>
                  <a:cubicBezTo>
                    <a:pt x="310284" y="801"/>
                    <a:pt x="288853" y="47235"/>
                    <a:pt x="260675" y="66682"/>
                  </a:cubicBezTo>
                  <a:cubicBezTo>
                    <a:pt x="232497" y="86129"/>
                    <a:pt x="167410" y="113910"/>
                    <a:pt x="124944" y="116688"/>
                  </a:cubicBezTo>
                  <a:cubicBezTo>
                    <a:pt x="82478" y="119466"/>
                    <a:pt x="22550" y="99225"/>
                    <a:pt x="5881" y="83350"/>
                  </a:cubicBezTo>
                  <a:cubicBezTo>
                    <a:pt x="-10788" y="67475"/>
                    <a:pt x="10643" y="10722"/>
                    <a:pt x="36837" y="715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8F01026E-3F73-4FEC-A742-0B8B0D02FFFB}"/>
                </a:ext>
              </a:extLst>
            </p:cNvPr>
            <p:cNvSpPr/>
            <p:nvPr/>
          </p:nvSpPr>
          <p:spPr>
            <a:xfrm>
              <a:off x="6809620" y="2721177"/>
              <a:ext cx="1517336" cy="1523411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7336" h="1523411">
                  <a:moveTo>
                    <a:pt x="612259" y="349682"/>
                  </a:moveTo>
                  <a:cubicBezTo>
                    <a:pt x="724336" y="261417"/>
                    <a:pt x="751377" y="94994"/>
                    <a:pt x="844669" y="41072"/>
                  </a:cubicBezTo>
                  <a:cubicBezTo>
                    <a:pt x="937961" y="-12850"/>
                    <a:pt x="1069353" y="-9199"/>
                    <a:pt x="1172011" y="26149"/>
                  </a:cubicBezTo>
                  <a:cubicBezTo>
                    <a:pt x="1274669" y="61497"/>
                    <a:pt x="1406432" y="172358"/>
                    <a:pt x="1460619" y="253162"/>
                  </a:cubicBezTo>
                  <a:cubicBezTo>
                    <a:pt x="1514806" y="333966"/>
                    <a:pt x="1536687" y="415034"/>
                    <a:pt x="1497132" y="510972"/>
                  </a:cubicBezTo>
                  <a:cubicBezTo>
                    <a:pt x="1457577" y="606910"/>
                    <a:pt x="1381800" y="740022"/>
                    <a:pt x="1223288" y="828790"/>
                  </a:cubicBezTo>
                  <a:cubicBezTo>
                    <a:pt x="1107956" y="788230"/>
                    <a:pt x="879674" y="905149"/>
                    <a:pt x="1003261" y="1143591"/>
                  </a:cubicBezTo>
                  <a:cubicBezTo>
                    <a:pt x="926823" y="1253446"/>
                    <a:pt x="932537" y="1407354"/>
                    <a:pt x="767041" y="1473632"/>
                  </a:cubicBezTo>
                  <a:cubicBezTo>
                    <a:pt x="601545" y="1539910"/>
                    <a:pt x="479440" y="1569306"/>
                    <a:pt x="224592" y="1369810"/>
                  </a:cubicBezTo>
                  <a:cubicBezTo>
                    <a:pt x="62614" y="1236990"/>
                    <a:pt x="-97936" y="1019290"/>
                    <a:pt x="73779" y="795769"/>
                  </a:cubicBezTo>
                  <a:cubicBezTo>
                    <a:pt x="133575" y="727030"/>
                    <a:pt x="240784" y="633845"/>
                    <a:pt x="323334" y="604000"/>
                  </a:cubicBezTo>
                  <a:cubicBezTo>
                    <a:pt x="367784" y="639242"/>
                    <a:pt x="463775" y="706710"/>
                    <a:pt x="599242" y="559549"/>
                  </a:cubicBezTo>
                  <a:cubicBezTo>
                    <a:pt x="639247" y="513194"/>
                    <a:pt x="701530" y="410430"/>
                    <a:pt x="612259" y="349682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5CB15878-541A-48B9-A1C0-DCC7DACE6099}"/>
                </a:ext>
              </a:extLst>
            </p:cNvPr>
            <p:cNvSpPr/>
            <p:nvPr/>
          </p:nvSpPr>
          <p:spPr>
            <a:xfrm>
              <a:off x="6866569" y="2780033"/>
              <a:ext cx="1417825" cy="1415674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740227 w 1517336"/>
                <a:gd name="connsiteY0" fmla="*/ 313341 h 1521454"/>
                <a:gd name="connsiteX1" fmla="*/ 844669 w 1517336"/>
                <a:gd name="connsiteY1" fmla="*/ 39115 h 1521454"/>
                <a:gd name="connsiteX2" fmla="*/ 1172011 w 1517336"/>
                <a:gd name="connsiteY2" fmla="*/ 24192 h 1521454"/>
                <a:gd name="connsiteX3" fmla="*/ 1460619 w 1517336"/>
                <a:gd name="connsiteY3" fmla="*/ 251205 h 1521454"/>
                <a:gd name="connsiteX4" fmla="*/ 1497132 w 1517336"/>
                <a:gd name="connsiteY4" fmla="*/ 509015 h 1521454"/>
                <a:gd name="connsiteX5" fmla="*/ 1223288 w 1517336"/>
                <a:gd name="connsiteY5" fmla="*/ 826833 h 1521454"/>
                <a:gd name="connsiteX6" fmla="*/ 1003261 w 1517336"/>
                <a:gd name="connsiteY6" fmla="*/ 1141634 h 1521454"/>
                <a:gd name="connsiteX7" fmla="*/ 767041 w 1517336"/>
                <a:gd name="connsiteY7" fmla="*/ 1471675 h 1521454"/>
                <a:gd name="connsiteX8" fmla="*/ 224592 w 1517336"/>
                <a:gd name="connsiteY8" fmla="*/ 1367853 h 1521454"/>
                <a:gd name="connsiteX9" fmla="*/ 73779 w 1517336"/>
                <a:gd name="connsiteY9" fmla="*/ 793812 h 1521454"/>
                <a:gd name="connsiteX10" fmla="*/ 323334 w 1517336"/>
                <a:gd name="connsiteY10" fmla="*/ 602043 h 1521454"/>
                <a:gd name="connsiteX11" fmla="*/ 599242 w 1517336"/>
                <a:gd name="connsiteY11" fmla="*/ 557592 h 1521454"/>
                <a:gd name="connsiteX12" fmla="*/ 740227 w 1517336"/>
                <a:gd name="connsiteY12" fmla="*/ 313341 h 1521454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323334 w 1517336"/>
                <a:gd name="connsiteY10" fmla="*/ 600050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286773 w 1517336"/>
                <a:gd name="connsiteY10" fmla="*/ 594761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64296 w 1538034"/>
                <a:gd name="connsiteY0" fmla="*/ 274321 h 1519461"/>
                <a:gd name="connsiteX1" fmla="*/ 865367 w 1538034"/>
                <a:gd name="connsiteY1" fmla="*/ 37122 h 1519461"/>
                <a:gd name="connsiteX2" fmla="*/ 1192709 w 1538034"/>
                <a:gd name="connsiteY2" fmla="*/ 22199 h 1519461"/>
                <a:gd name="connsiteX3" fmla="*/ 1481317 w 1538034"/>
                <a:gd name="connsiteY3" fmla="*/ 249212 h 1519461"/>
                <a:gd name="connsiteX4" fmla="*/ 1517830 w 1538034"/>
                <a:gd name="connsiteY4" fmla="*/ 507022 h 1519461"/>
                <a:gd name="connsiteX5" fmla="*/ 1243986 w 1538034"/>
                <a:gd name="connsiteY5" fmla="*/ 824840 h 1519461"/>
                <a:gd name="connsiteX6" fmla="*/ 1023959 w 1538034"/>
                <a:gd name="connsiteY6" fmla="*/ 1139641 h 1519461"/>
                <a:gd name="connsiteX7" fmla="*/ 787739 w 1538034"/>
                <a:gd name="connsiteY7" fmla="*/ 1469682 h 1519461"/>
                <a:gd name="connsiteX8" fmla="*/ 245290 w 1538034"/>
                <a:gd name="connsiteY8" fmla="*/ 1365860 h 1519461"/>
                <a:gd name="connsiteX9" fmla="*/ 68361 w 1538034"/>
                <a:gd name="connsiteY9" fmla="*/ 812978 h 1519461"/>
                <a:gd name="connsiteX10" fmla="*/ 307471 w 1538034"/>
                <a:gd name="connsiteY10" fmla="*/ 594761 h 1519461"/>
                <a:gd name="connsiteX11" fmla="*/ 619940 w 1538034"/>
                <a:gd name="connsiteY11" fmla="*/ 555599 h 1519461"/>
                <a:gd name="connsiteX12" fmla="*/ 664296 w 1538034"/>
                <a:gd name="connsiteY12" fmla="*/ 274321 h 1519461"/>
                <a:gd name="connsiteX0" fmla="*/ 648408 w 1522146"/>
                <a:gd name="connsiteY0" fmla="*/ 274321 h 1519461"/>
                <a:gd name="connsiteX1" fmla="*/ 849479 w 1522146"/>
                <a:gd name="connsiteY1" fmla="*/ 37122 h 1519461"/>
                <a:gd name="connsiteX2" fmla="*/ 1176821 w 1522146"/>
                <a:gd name="connsiteY2" fmla="*/ 22199 h 1519461"/>
                <a:gd name="connsiteX3" fmla="*/ 1465429 w 1522146"/>
                <a:gd name="connsiteY3" fmla="*/ 249212 h 1519461"/>
                <a:gd name="connsiteX4" fmla="*/ 1501942 w 1522146"/>
                <a:gd name="connsiteY4" fmla="*/ 507022 h 1519461"/>
                <a:gd name="connsiteX5" fmla="*/ 1228098 w 1522146"/>
                <a:gd name="connsiteY5" fmla="*/ 824840 h 1519461"/>
                <a:gd name="connsiteX6" fmla="*/ 1008071 w 1522146"/>
                <a:gd name="connsiteY6" fmla="*/ 1139641 h 1519461"/>
                <a:gd name="connsiteX7" fmla="*/ 771851 w 1522146"/>
                <a:gd name="connsiteY7" fmla="*/ 1469682 h 1519461"/>
                <a:gd name="connsiteX8" fmla="*/ 229402 w 1522146"/>
                <a:gd name="connsiteY8" fmla="*/ 1365860 h 1519461"/>
                <a:gd name="connsiteX9" fmla="*/ 52473 w 1522146"/>
                <a:gd name="connsiteY9" fmla="*/ 812978 h 1519461"/>
                <a:gd name="connsiteX10" fmla="*/ 291583 w 1522146"/>
                <a:gd name="connsiteY10" fmla="*/ 594761 h 1519461"/>
                <a:gd name="connsiteX11" fmla="*/ 604052 w 1522146"/>
                <a:gd name="connsiteY11" fmla="*/ 555599 h 1519461"/>
                <a:gd name="connsiteX12" fmla="*/ 648408 w 1522146"/>
                <a:gd name="connsiteY12" fmla="*/ 274321 h 1519461"/>
                <a:gd name="connsiteX0" fmla="*/ 649870 w 1523608"/>
                <a:gd name="connsiteY0" fmla="*/ 274321 h 1512954"/>
                <a:gd name="connsiteX1" fmla="*/ 850941 w 1523608"/>
                <a:gd name="connsiteY1" fmla="*/ 37122 h 1512954"/>
                <a:gd name="connsiteX2" fmla="*/ 1178283 w 1523608"/>
                <a:gd name="connsiteY2" fmla="*/ 22199 h 1512954"/>
                <a:gd name="connsiteX3" fmla="*/ 1466891 w 1523608"/>
                <a:gd name="connsiteY3" fmla="*/ 249212 h 1512954"/>
                <a:gd name="connsiteX4" fmla="*/ 1503404 w 1523608"/>
                <a:gd name="connsiteY4" fmla="*/ 507022 h 1512954"/>
                <a:gd name="connsiteX5" fmla="*/ 1229560 w 1523608"/>
                <a:gd name="connsiteY5" fmla="*/ 824840 h 1512954"/>
                <a:gd name="connsiteX6" fmla="*/ 1009533 w 1523608"/>
                <a:gd name="connsiteY6" fmla="*/ 1139641 h 1512954"/>
                <a:gd name="connsiteX7" fmla="*/ 773313 w 1523608"/>
                <a:gd name="connsiteY7" fmla="*/ 1469682 h 1512954"/>
                <a:gd name="connsiteX8" fmla="*/ 223029 w 1523608"/>
                <a:gd name="connsiteY8" fmla="*/ 1376440 h 1512954"/>
                <a:gd name="connsiteX9" fmla="*/ 53935 w 1523608"/>
                <a:gd name="connsiteY9" fmla="*/ 812978 h 1512954"/>
                <a:gd name="connsiteX10" fmla="*/ 293045 w 1523608"/>
                <a:gd name="connsiteY10" fmla="*/ 594761 h 1512954"/>
                <a:gd name="connsiteX11" fmla="*/ 605514 w 1523608"/>
                <a:gd name="connsiteY11" fmla="*/ 555599 h 1512954"/>
                <a:gd name="connsiteX12" fmla="*/ 649870 w 1523608"/>
                <a:gd name="connsiteY12" fmla="*/ 274321 h 1512954"/>
                <a:gd name="connsiteX0" fmla="*/ 649870 w 1523608"/>
                <a:gd name="connsiteY0" fmla="*/ 274321 h 1524691"/>
                <a:gd name="connsiteX1" fmla="*/ 850941 w 1523608"/>
                <a:gd name="connsiteY1" fmla="*/ 37122 h 1524691"/>
                <a:gd name="connsiteX2" fmla="*/ 1178283 w 1523608"/>
                <a:gd name="connsiteY2" fmla="*/ 22199 h 1524691"/>
                <a:gd name="connsiteX3" fmla="*/ 1466891 w 1523608"/>
                <a:gd name="connsiteY3" fmla="*/ 249212 h 1524691"/>
                <a:gd name="connsiteX4" fmla="*/ 1503404 w 1523608"/>
                <a:gd name="connsiteY4" fmla="*/ 507022 h 1524691"/>
                <a:gd name="connsiteX5" fmla="*/ 1229560 w 1523608"/>
                <a:gd name="connsiteY5" fmla="*/ 824840 h 1524691"/>
                <a:gd name="connsiteX6" fmla="*/ 1009533 w 1523608"/>
                <a:gd name="connsiteY6" fmla="*/ 1139641 h 1524691"/>
                <a:gd name="connsiteX7" fmla="*/ 773313 w 1523608"/>
                <a:gd name="connsiteY7" fmla="*/ 1469682 h 1524691"/>
                <a:gd name="connsiteX8" fmla="*/ 223029 w 1523608"/>
                <a:gd name="connsiteY8" fmla="*/ 1376440 h 1524691"/>
                <a:gd name="connsiteX9" fmla="*/ 53935 w 1523608"/>
                <a:gd name="connsiteY9" fmla="*/ 812978 h 1524691"/>
                <a:gd name="connsiteX10" fmla="*/ 293045 w 1523608"/>
                <a:gd name="connsiteY10" fmla="*/ 594761 h 1524691"/>
                <a:gd name="connsiteX11" fmla="*/ 605514 w 1523608"/>
                <a:gd name="connsiteY11" fmla="*/ 555599 h 1524691"/>
                <a:gd name="connsiteX12" fmla="*/ 649870 w 1523608"/>
                <a:gd name="connsiteY12" fmla="*/ 274321 h 1524691"/>
                <a:gd name="connsiteX0" fmla="*/ 649870 w 1524959"/>
                <a:gd name="connsiteY0" fmla="*/ 274321 h 1524691"/>
                <a:gd name="connsiteX1" fmla="*/ 850941 w 1524959"/>
                <a:gd name="connsiteY1" fmla="*/ 37122 h 1524691"/>
                <a:gd name="connsiteX2" fmla="*/ 1178283 w 1524959"/>
                <a:gd name="connsiteY2" fmla="*/ 22199 h 1524691"/>
                <a:gd name="connsiteX3" fmla="*/ 1466891 w 1524959"/>
                <a:gd name="connsiteY3" fmla="*/ 249212 h 1524691"/>
                <a:gd name="connsiteX4" fmla="*/ 1503404 w 1524959"/>
                <a:gd name="connsiteY4" fmla="*/ 507022 h 1524691"/>
                <a:gd name="connsiteX5" fmla="*/ 1211280 w 1524959"/>
                <a:gd name="connsiteY5" fmla="*/ 782523 h 1524691"/>
                <a:gd name="connsiteX6" fmla="*/ 1009533 w 1524959"/>
                <a:gd name="connsiteY6" fmla="*/ 1139641 h 1524691"/>
                <a:gd name="connsiteX7" fmla="*/ 773313 w 1524959"/>
                <a:gd name="connsiteY7" fmla="*/ 1469682 h 1524691"/>
                <a:gd name="connsiteX8" fmla="*/ 223029 w 1524959"/>
                <a:gd name="connsiteY8" fmla="*/ 1376440 h 1524691"/>
                <a:gd name="connsiteX9" fmla="*/ 53935 w 1524959"/>
                <a:gd name="connsiteY9" fmla="*/ 812978 h 1524691"/>
                <a:gd name="connsiteX10" fmla="*/ 293045 w 1524959"/>
                <a:gd name="connsiteY10" fmla="*/ 594761 h 1524691"/>
                <a:gd name="connsiteX11" fmla="*/ 605514 w 1524959"/>
                <a:gd name="connsiteY11" fmla="*/ 555599 h 1524691"/>
                <a:gd name="connsiteX12" fmla="*/ 649870 w 1524959"/>
                <a:gd name="connsiteY12" fmla="*/ 274321 h 1524691"/>
                <a:gd name="connsiteX0" fmla="*/ 649870 w 1523994"/>
                <a:gd name="connsiteY0" fmla="*/ 274321 h 1524691"/>
                <a:gd name="connsiteX1" fmla="*/ 850941 w 1523994"/>
                <a:gd name="connsiteY1" fmla="*/ 37122 h 1524691"/>
                <a:gd name="connsiteX2" fmla="*/ 1178283 w 1523994"/>
                <a:gd name="connsiteY2" fmla="*/ 22199 h 1524691"/>
                <a:gd name="connsiteX3" fmla="*/ 1466891 w 1523994"/>
                <a:gd name="connsiteY3" fmla="*/ 249212 h 1524691"/>
                <a:gd name="connsiteX4" fmla="*/ 1503404 w 1523994"/>
                <a:gd name="connsiteY4" fmla="*/ 507022 h 1524691"/>
                <a:gd name="connsiteX5" fmla="*/ 1224339 w 1523994"/>
                <a:gd name="connsiteY5" fmla="*/ 782523 h 1524691"/>
                <a:gd name="connsiteX6" fmla="*/ 1009533 w 1523994"/>
                <a:gd name="connsiteY6" fmla="*/ 1139641 h 1524691"/>
                <a:gd name="connsiteX7" fmla="*/ 773313 w 1523994"/>
                <a:gd name="connsiteY7" fmla="*/ 1469682 h 1524691"/>
                <a:gd name="connsiteX8" fmla="*/ 223029 w 1523994"/>
                <a:gd name="connsiteY8" fmla="*/ 1376440 h 1524691"/>
                <a:gd name="connsiteX9" fmla="*/ 53935 w 1523994"/>
                <a:gd name="connsiteY9" fmla="*/ 812978 h 1524691"/>
                <a:gd name="connsiteX10" fmla="*/ 293045 w 1523994"/>
                <a:gd name="connsiteY10" fmla="*/ 594761 h 1524691"/>
                <a:gd name="connsiteX11" fmla="*/ 605514 w 1523994"/>
                <a:gd name="connsiteY11" fmla="*/ 555599 h 1524691"/>
                <a:gd name="connsiteX12" fmla="*/ 649870 w 1523994"/>
                <a:gd name="connsiteY12" fmla="*/ 274321 h 1524691"/>
                <a:gd name="connsiteX0" fmla="*/ 649870 w 1542807"/>
                <a:gd name="connsiteY0" fmla="*/ 274321 h 1524691"/>
                <a:gd name="connsiteX1" fmla="*/ 850941 w 1542807"/>
                <a:gd name="connsiteY1" fmla="*/ 37122 h 1524691"/>
                <a:gd name="connsiteX2" fmla="*/ 1178283 w 1542807"/>
                <a:gd name="connsiteY2" fmla="*/ 22199 h 1524691"/>
                <a:gd name="connsiteX3" fmla="*/ 1506065 w 1542807"/>
                <a:gd name="connsiteY3" fmla="*/ 249212 h 1524691"/>
                <a:gd name="connsiteX4" fmla="*/ 1503404 w 1542807"/>
                <a:gd name="connsiteY4" fmla="*/ 507022 h 1524691"/>
                <a:gd name="connsiteX5" fmla="*/ 1224339 w 1542807"/>
                <a:gd name="connsiteY5" fmla="*/ 782523 h 1524691"/>
                <a:gd name="connsiteX6" fmla="*/ 1009533 w 1542807"/>
                <a:gd name="connsiteY6" fmla="*/ 1139641 h 1524691"/>
                <a:gd name="connsiteX7" fmla="*/ 773313 w 1542807"/>
                <a:gd name="connsiteY7" fmla="*/ 1469682 h 1524691"/>
                <a:gd name="connsiteX8" fmla="*/ 223029 w 1542807"/>
                <a:gd name="connsiteY8" fmla="*/ 1376440 h 1524691"/>
                <a:gd name="connsiteX9" fmla="*/ 53935 w 1542807"/>
                <a:gd name="connsiteY9" fmla="*/ 812978 h 1524691"/>
                <a:gd name="connsiteX10" fmla="*/ 293045 w 1542807"/>
                <a:gd name="connsiteY10" fmla="*/ 594761 h 1524691"/>
                <a:gd name="connsiteX11" fmla="*/ 605514 w 1542807"/>
                <a:gd name="connsiteY11" fmla="*/ 555599 h 1524691"/>
                <a:gd name="connsiteX12" fmla="*/ 649870 w 1542807"/>
                <a:gd name="connsiteY12" fmla="*/ 274321 h 1524691"/>
                <a:gd name="connsiteX0" fmla="*/ 649870 w 1542119"/>
                <a:gd name="connsiteY0" fmla="*/ 305038 h 1555408"/>
                <a:gd name="connsiteX1" fmla="*/ 850941 w 1542119"/>
                <a:gd name="connsiteY1" fmla="*/ 67839 h 1555408"/>
                <a:gd name="connsiteX2" fmla="*/ 1188730 w 1542119"/>
                <a:gd name="connsiteY2" fmla="*/ 13244 h 1555408"/>
                <a:gd name="connsiteX3" fmla="*/ 1506065 w 1542119"/>
                <a:gd name="connsiteY3" fmla="*/ 279929 h 1555408"/>
                <a:gd name="connsiteX4" fmla="*/ 1503404 w 1542119"/>
                <a:gd name="connsiteY4" fmla="*/ 537739 h 1555408"/>
                <a:gd name="connsiteX5" fmla="*/ 1224339 w 1542119"/>
                <a:gd name="connsiteY5" fmla="*/ 813240 h 1555408"/>
                <a:gd name="connsiteX6" fmla="*/ 1009533 w 1542119"/>
                <a:gd name="connsiteY6" fmla="*/ 1170358 h 1555408"/>
                <a:gd name="connsiteX7" fmla="*/ 773313 w 1542119"/>
                <a:gd name="connsiteY7" fmla="*/ 1500399 h 1555408"/>
                <a:gd name="connsiteX8" fmla="*/ 223029 w 1542119"/>
                <a:gd name="connsiteY8" fmla="*/ 1407157 h 1555408"/>
                <a:gd name="connsiteX9" fmla="*/ 53935 w 1542119"/>
                <a:gd name="connsiteY9" fmla="*/ 843695 h 1555408"/>
                <a:gd name="connsiteX10" fmla="*/ 293045 w 1542119"/>
                <a:gd name="connsiteY10" fmla="*/ 625478 h 1555408"/>
                <a:gd name="connsiteX11" fmla="*/ 605514 w 1542119"/>
                <a:gd name="connsiteY11" fmla="*/ 586316 h 1555408"/>
                <a:gd name="connsiteX12" fmla="*/ 649870 w 1542119"/>
                <a:gd name="connsiteY12" fmla="*/ 305038 h 1555408"/>
                <a:gd name="connsiteX0" fmla="*/ 649870 w 1542119"/>
                <a:gd name="connsiteY0" fmla="*/ 308320 h 1558690"/>
                <a:gd name="connsiteX1" fmla="*/ 850941 w 1542119"/>
                <a:gd name="connsiteY1" fmla="*/ 71121 h 1558690"/>
                <a:gd name="connsiteX2" fmla="*/ 1188730 w 1542119"/>
                <a:gd name="connsiteY2" fmla="*/ 16526 h 1558690"/>
                <a:gd name="connsiteX3" fmla="*/ 1506065 w 1542119"/>
                <a:gd name="connsiteY3" fmla="*/ 283211 h 1558690"/>
                <a:gd name="connsiteX4" fmla="*/ 1503404 w 1542119"/>
                <a:gd name="connsiteY4" fmla="*/ 541021 h 1558690"/>
                <a:gd name="connsiteX5" fmla="*/ 1224339 w 1542119"/>
                <a:gd name="connsiteY5" fmla="*/ 816522 h 1558690"/>
                <a:gd name="connsiteX6" fmla="*/ 1009533 w 1542119"/>
                <a:gd name="connsiteY6" fmla="*/ 1173640 h 1558690"/>
                <a:gd name="connsiteX7" fmla="*/ 773313 w 1542119"/>
                <a:gd name="connsiteY7" fmla="*/ 1503681 h 1558690"/>
                <a:gd name="connsiteX8" fmla="*/ 223029 w 1542119"/>
                <a:gd name="connsiteY8" fmla="*/ 1410439 h 1558690"/>
                <a:gd name="connsiteX9" fmla="*/ 53935 w 1542119"/>
                <a:gd name="connsiteY9" fmla="*/ 846977 h 1558690"/>
                <a:gd name="connsiteX10" fmla="*/ 293045 w 1542119"/>
                <a:gd name="connsiteY10" fmla="*/ 628760 h 1558690"/>
                <a:gd name="connsiteX11" fmla="*/ 605514 w 1542119"/>
                <a:gd name="connsiteY11" fmla="*/ 589598 h 1558690"/>
                <a:gd name="connsiteX12" fmla="*/ 649870 w 1542119"/>
                <a:gd name="connsiteY12" fmla="*/ 308320 h 1558690"/>
                <a:gd name="connsiteX0" fmla="*/ 649870 w 1542119"/>
                <a:gd name="connsiteY0" fmla="*/ 315037 h 1565407"/>
                <a:gd name="connsiteX1" fmla="*/ 863999 w 1542119"/>
                <a:gd name="connsiteY1" fmla="*/ 59324 h 1565407"/>
                <a:gd name="connsiteX2" fmla="*/ 1188730 w 1542119"/>
                <a:gd name="connsiteY2" fmla="*/ 23243 h 1565407"/>
                <a:gd name="connsiteX3" fmla="*/ 1506065 w 1542119"/>
                <a:gd name="connsiteY3" fmla="*/ 289928 h 1565407"/>
                <a:gd name="connsiteX4" fmla="*/ 1503404 w 1542119"/>
                <a:gd name="connsiteY4" fmla="*/ 547738 h 1565407"/>
                <a:gd name="connsiteX5" fmla="*/ 1224339 w 1542119"/>
                <a:gd name="connsiteY5" fmla="*/ 823239 h 1565407"/>
                <a:gd name="connsiteX6" fmla="*/ 1009533 w 1542119"/>
                <a:gd name="connsiteY6" fmla="*/ 1180357 h 1565407"/>
                <a:gd name="connsiteX7" fmla="*/ 773313 w 1542119"/>
                <a:gd name="connsiteY7" fmla="*/ 1510398 h 1565407"/>
                <a:gd name="connsiteX8" fmla="*/ 223029 w 1542119"/>
                <a:gd name="connsiteY8" fmla="*/ 1417156 h 1565407"/>
                <a:gd name="connsiteX9" fmla="*/ 53935 w 1542119"/>
                <a:gd name="connsiteY9" fmla="*/ 853694 h 1565407"/>
                <a:gd name="connsiteX10" fmla="*/ 293045 w 1542119"/>
                <a:gd name="connsiteY10" fmla="*/ 635477 h 1565407"/>
                <a:gd name="connsiteX11" fmla="*/ 605514 w 1542119"/>
                <a:gd name="connsiteY11" fmla="*/ 596315 h 1565407"/>
                <a:gd name="connsiteX12" fmla="*/ 649870 w 1542119"/>
                <a:gd name="connsiteY12" fmla="*/ 315037 h 1565407"/>
                <a:gd name="connsiteX0" fmla="*/ 649870 w 1541947"/>
                <a:gd name="connsiteY0" fmla="*/ 323144 h 1573514"/>
                <a:gd name="connsiteX1" fmla="*/ 863999 w 1541947"/>
                <a:gd name="connsiteY1" fmla="*/ 67431 h 1573514"/>
                <a:gd name="connsiteX2" fmla="*/ 1191341 w 1541947"/>
                <a:gd name="connsiteY2" fmla="*/ 15482 h 1573514"/>
                <a:gd name="connsiteX3" fmla="*/ 1506065 w 1541947"/>
                <a:gd name="connsiteY3" fmla="*/ 298035 h 1573514"/>
                <a:gd name="connsiteX4" fmla="*/ 1503404 w 1541947"/>
                <a:gd name="connsiteY4" fmla="*/ 555845 h 1573514"/>
                <a:gd name="connsiteX5" fmla="*/ 1224339 w 1541947"/>
                <a:gd name="connsiteY5" fmla="*/ 831346 h 1573514"/>
                <a:gd name="connsiteX6" fmla="*/ 1009533 w 1541947"/>
                <a:gd name="connsiteY6" fmla="*/ 1188464 h 1573514"/>
                <a:gd name="connsiteX7" fmla="*/ 773313 w 1541947"/>
                <a:gd name="connsiteY7" fmla="*/ 1518505 h 1573514"/>
                <a:gd name="connsiteX8" fmla="*/ 223029 w 1541947"/>
                <a:gd name="connsiteY8" fmla="*/ 1425263 h 1573514"/>
                <a:gd name="connsiteX9" fmla="*/ 53935 w 1541947"/>
                <a:gd name="connsiteY9" fmla="*/ 861801 h 1573514"/>
                <a:gd name="connsiteX10" fmla="*/ 293045 w 1541947"/>
                <a:gd name="connsiteY10" fmla="*/ 643584 h 1573514"/>
                <a:gd name="connsiteX11" fmla="*/ 605514 w 1541947"/>
                <a:gd name="connsiteY11" fmla="*/ 604422 h 1573514"/>
                <a:gd name="connsiteX12" fmla="*/ 649870 w 1541947"/>
                <a:gd name="connsiteY12" fmla="*/ 323144 h 1573514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976" h="1572363">
                  <a:moveTo>
                    <a:pt x="649870" y="321993"/>
                  </a:moveTo>
                  <a:cubicBezTo>
                    <a:pt x="761947" y="233728"/>
                    <a:pt x="773754" y="117557"/>
                    <a:pt x="863999" y="66280"/>
                  </a:cubicBezTo>
                  <a:cubicBezTo>
                    <a:pt x="954244" y="15003"/>
                    <a:pt x="1081283" y="-21458"/>
                    <a:pt x="1191341" y="14331"/>
                  </a:cubicBezTo>
                  <a:cubicBezTo>
                    <a:pt x="1301399" y="50120"/>
                    <a:pt x="1469726" y="167150"/>
                    <a:pt x="1524347" y="281014"/>
                  </a:cubicBezTo>
                  <a:cubicBezTo>
                    <a:pt x="1578968" y="394878"/>
                    <a:pt x="1553405" y="463164"/>
                    <a:pt x="1503404" y="554694"/>
                  </a:cubicBezTo>
                  <a:cubicBezTo>
                    <a:pt x="1453403" y="646224"/>
                    <a:pt x="1382851" y="741427"/>
                    <a:pt x="1224339" y="830195"/>
                  </a:cubicBezTo>
                  <a:cubicBezTo>
                    <a:pt x="1109007" y="789635"/>
                    <a:pt x="885946" y="948871"/>
                    <a:pt x="1009533" y="1187313"/>
                  </a:cubicBezTo>
                  <a:cubicBezTo>
                    <a:pt x="933095" y="1297168"/>
                    <a:pt x="904398" y="1448795"/>
                    <a:pt x="773313" y="1517354"/>
                  </a:cubicBezTo>
                  <a:cubicBezTo>
                    <a:pt x="642228" y="1585913"/>
                    <a:pt x="477877" y="1623608"/>
                    <a:pt x="223029" y="1424112"/>
                  </a:cubicBezTo>
                  <a:cubicBezTo>
                    <a:pt x="61051" y="1291292"/>
                    <a:pt x="-81217" y="1060368"/>
                    <a:pt x="53935" y="860650"/>
                  </a:cubicBezTo>
                  <a:cubicBezTo>
                    <a:pt x="113731" y="791911"/>
                    <a:pt x="210495" y="672278"/>
                    <a:pt x="293045" y="642433"/>
                  </a:cubicBezTo>
                  <a:cubicBezTo>
                    <a:pt x="337495" y="677675"/>
                    <a:pt x="470047" y="750432"/>
                    <a:pt x="605514" y="603271"/>
                  </a:cubicBezTo>
                  <a:cubicBezTo>
                    <a:pt x="645519" y="556916"/>
                    <a:pt x="739141" y="382741"/>
                    <a:pt x="649870" y="321993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B81F2D39-3896-4756-B928-4E25ED3AF16C}"/>
                </a:ext>
              </a:extLst>
            </p:cNvPr>
            <p:cNvSpPr/>
            <p:nvPr/>
          </p:nvSpPr>
          <p:spPr>
            <a:xfrm>
              <a:off x="7184750" y="3341838"/>
              <a:ext cx="341731" cy="200828"/>
            </a:xfrm>
            <a:custGeom>
              <a:avLst/>
              <a:gdLst>
                <a:gd name="connsiteX0" fmla="*/ 323714 w 345267"/>
                <a:gd name="connsiteY0" fmla="*/ 64487 h 191758"/>
                <a:gd name="connsiteX1" fmla="*/ 326095 w 345267"/>
                <a:gd name="connsiteY1" fmla="*/ 4956 h 191758"/>
                <a:gd name="connsiteX2" fmla="*/ 118926 w 345267"/>
                <a:gd name="connsiteY2" fmla="*/ 178787 h 191758"/>
                <a:gd name="connsiteX3" fmla="*/ 4626 w 345267"/>
                <a:gd name="connsiteY3" fmla="*/ 171643 h 191758"/>
                <a:gd name="connsiteX4" fmla="*/ 33201 w 345267"/>
                <a:gd name="connsiteY4" fmla="*/ 112112 h 191758"/>
                <a:gd name="connsiteX0" fmla="*/ 323714 w 348863"/>
                <a:gd name="connsiteY0" fmla="*/ 59884 h 187155"/>
                <a:gd name="connsiteX1" fmla="*/ 326095 w 348863"/>
                <a:gd name="connsiteY1" fmla="*/ 353 h 187155"/>
                <a:gd name="connsiteX2" fmla="*/ 118926 w 348863"/>
                <a:gd name="connsiteY2" fmla="*/ 174184 h 187155"/>
                <a:gd name="connsiteX3" fmla="*/ 4626 w 348863"/>
                <a:gd name="connsiteY3" fmla="*/ 167040 h 187155"/>
                <a:gd name="connsiteX4" fmla="*/ 33201 w 348863"/>
                <a:gd name="connsiteY4" fmla="*/ 107509 h 187155"/>
                <a:gd name="connsiteX0" fmla="*/ 323714 w 346580"/>
                <a:gd name="connsiteY0" fmla="*/ 65774 h 193486"/>
                <a:gd name="connsiteX1" fmla="*/ 322523 w 346580"/>
                <a:gd name="connsiteY1" fmla="*/ 290 h 193486"/>
                <a:gd name="connsiteX2" fmla="*/ 118926 w 346580"/>
                <a:gd name="connsiteY2" fmla="*/ 180074 h 193486"/>
                <a:gd name="connsiteX3" fmla="*/ 4626 w 346580"/>
                <a:gd name="connsiteY3" fmla="*/ 172930 h 193486"/>
                <a:gd name="connsiteX4" fmla="*/ 33201 w 346580"/>
                <a:gd name="connsiteY4" fmla="*/ 113399 h 193486"/>
                <a:gd name="connsiteX0" fmla="*/ 323714 w 349257"/>
                <a:gd name="connsiteY0" fmla="*/ 65732 h 193444"/>
                <a:gd name="connsiteX1" fmla="*/ 322523 w 349257"/>
                <a:gd name="connsiteY1" fmla="*/ 248 h 193444"/>
                <a:gd name="connsiteX2" fmla="*/ 118926 w 349257"/>
                <a:gd name="connsiteY2" fmla="*/ 180032 h 193444"/>
                <a:gd name="connsiteX3" fmla="*/ 4626 w 349257"/>
                <a:gd name="connsiteY3" fmla="*/ 172888 h 193444"/>
                <a:gd name="connsiteX4" fmla="*/ 33201 w 349257"/>
                <a:gd name="connsiteY4" fmla="*/ 113357 h 193444"/>
                <a:gd name="connsiteX0" fmla="*/ 324839 w 350382"/>
                <a:gd name="connsiteY0" fmla="*/ 65732 h 193444"/>
                <a:gd name="connsiteX1" fmla="*/ 323648 w 350382"/>
                <a:gd name="connsiteY1" fmla="*/ 248 h 193444"/>
                <a:gd name="connsiteX2" fmla="*/ 120051 w 350382"/>
                <a:gd name="connsiteY2" fmla="*/ 180032 h 193444"/>
                <a:gd name="connsiteX3" fmla="*/ 5751 w 350382"/>
                <a:gd name="connsiteY3" fmla="*/ 172888 h 193444"/>
                <a:gd name="connsiteX4" fmla="*/ 27182 w 350382"/>
                <a:gd name="connsiteY4" fmla="*/ 107404 h 193444"/>
                <a:gd name="connsiteX0" fmla="*/ 324839 w 350382"/>
                <a:gd name="connsiteY0" fmla="*/ 65732 h 197302"/>
                <a:gd name="connsiteX1" fmla="*/ 323648 w 350382"/>
                <a:gd name="connsiteY1" fmla="*/ 248 h 197302"/>
                <a:gd name="connsiteX2" fmla="*/ 120051 w 350382"/>
                <a:gd name="connsiteY2" fmla="*/ 180032 h 197302"/>
                <a:gd name="connsiteX3" fmla="*/ 5751 w 350382"/>
                <a:gd name="connsiteY3" fmla="*/ 172888 h 197302"/>
                <a:gd name="connsiteX4" fmla="*/ 27182 w 350382"/>
                <a:gd name="connsiteY4" fmla="*/ 107404 h 197302"/>
                <a:gd name="connsiteX0" fmla="*/ 316188 w 341731"/>
                <a:gd name="connsiteY0" fmla="*/ 65732 h 200828"/>
                <a:gd name="connsiteX1" fmla="*/ 314997 w 341731"/>
                <a:gd name="connsiteY1" fmla="*/ 248 h 200828"/>
                <a:gd name="connsiteX2" fmla="*/ 111400 w 341731"/>
                <a:gd name="connsiteY2" fmla="*/ 180032 h 200828"/>
                <a:gd name="connsiteX3" fmla="*/ 9006 w 341731"/>
                <a:gd name="connsiteY3" fmla="*/ 180032 h 200828"/>
                <a:gd name="connsiteX4" fmla="*/ 18531 w 341731"/>
                <a:gd name="connsiteY4" fmla="*/ 107404 h 20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31" h="200828">
                  <a:moveTo>
                    <a:pt x="316188" y="65732"/>
                  </a:moveTo>
                  <a:cubicBezTo>
                    <a:pt x="342779" y="32395"/>
                    <a:pt x="357463" y="-3324"/>
                    <a:pt x="314997" y="248"/>
                  </a:cubicBezTo>
                  <a:cubicBezTo>
                    <a:pt x="272531" y="3820"/>
                    <a:pt x="162398" y="150068"/>
                    <a:pt x="111400" y="180032"/>
                  </a:cubicBezTo>
                  <a:cubicBezTo>
                    <a:pt x="60402" y="209996"/>
                    <a:pt x="36390" y="205432"/>
                    <a:pt x="9006" y="180032"/>
                  </a:cubicBezTo>
                  <a:cubicBezTo>
                    <a:pt x="-5282" y="168920"/>
                    <a:pt x="-2901" y="131613"/>
                    <a:pt x="18531" y="107404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E9A8D04-EF5F-47D1-955A-6379897C526D}"/>
                </a:ext>
              </a:extLst>
            </p:cNvPr>
            <p:cNvSpPr/>
            <p:nvPr/>
          </p:nvSpPr>
          <p:spPr>
            <a:xfrm>
              <a:off x="7581923" y="3523083"/>
              <a:ext cx="164469" cy="331591"/>
            </a:xfrm>
            <a:custGeom>
              <a:avLst/>
              <a:gdLst>
                <a:gd name="connsiteX0" fmla="*/ 105784 w 158209"/>
                <a:gd name="connsiteY0" fmla="*/ 7913 h 315655"/>
                <a:gd name="connsiteX1" fmla="*/ 158171 w 158209"/>
                <a:gd name="connsiteY1" fmla="*/ 12676 h 315655"/>
                <a:gd name="connsiteX2" fmla="*/ 98640 w 158209"/>
                <a:gd name="connsiteY2" fmla="*/ 126976 h 315655"/>
                <a:gd name="connsiteX3" fmla="*/ 3390 w 158209"/>
                <a:gd name="connsiteY3" fmla="*/ 224607 h 315655"/>
                <a:gd name="connsiteX4" fmla="*/ 27202 w 158209"/>
                <a:gd name="connsiteY4" fmla="*/ 315095 h 315655"/>
                <a:gd name="connsiteX5" fmla="*/ 84352 w 158209"/>
                <a:gd name="connsiteY5" fmla="*/ 265088 h 315655"/>
                <a:gd name="connsiteX0" fmla="*/ 105784 w 158209"/>
                <a:gd name="connsiteY0" fmla="*/ 7913 h 316906"/>
                <a:gd name="connsiteX1" fmla="*/ 158171 w 158209"/>
                <a:gd name="connsiteY1" fmla="*/ 12676 h 316906"/>
                <a:gd name="connsiteX2" fmla="*/ 98640 w 158209"/>
                <a:gd name="connsiteY2" fmla="*/ 126976 h 316906"/>
                <a:gd name="connsiteX3" fmla="*/ 3390 w 158209"/>
                <a:gd name="connsiteY3" fmla="*/ 224607 h 316906"/>
                <a:gd name="connsiteX4" fmla="*/ 27202 w 158209"/>
                <a:gd name="connsiteY4" fmla="*/ 315095 h 316906"/>
                <a:gd name="connsiteX5" fmla="*/ 84352 w 158209"/>
                <a:gd name="connsiteY5" fmla="*/ 265088 h 316906"/>
                <a:gd name="connsiteX0" fmla="*/ 109315 w 161740"/>
                <a:gd name="connsiteY0" fmla="*/ 7913 h 316906"/>
                <a:gd name="connsiteX1" fmla="*/ 161702 w 161740"/>
                <a:gd name="connsiteY1" fmla="*/ 12676 h 316906"/>
                <a:gd name="connsiteX2" fmla="*/ 102171 w 161740"/>
                <a:gd name="connsiteY2" fmla="*/ 126976 h 316906"/>
                <a:gd name="connsiteX3" fmla="*/ 6921 w 161740"/>
                <a:gd name="connsiteY3" fmla="*/ 224607 h 316906"/>
                <a:gd name="connsiteX4" fmla="*/ 30733 w 161740"/>
                <a:gd name="connsiteY4" fmla="*/ 315095 h 316906"/>
                <a:gd name="connsiteX5" fmla="*/ 87883 w 161740"/>
                <a:gd name="connsiteY5" fmla="*/ 265088 h 316906"/>
                <a:gd name="connsiteX0" fmla="*/ 109315 w 163645"/>
                <a:gd name="connsiteY0" fmla="*/ 11315 h 320308"/>
                <a:gd name="connsiteX1" fmla="*/ 161702 w 163645"/>
                <a:gd name="connsiteY1" fmla="*/ 16078 h 320308"/>
                <a:gd name="connsiteX2" fmla="*/ 102171 w 163645"/>
                <a:gd name="connsiteY2" fmla="*/ 130378 h 320308"/>
                <a:gd name="connsiteX3" fmla="*/ 6921 w 163645"/>
                <a:gd name="connsiteY3" fmla="*/ 228009 h 320308"/>
                <a:gd name="connsiteX4" fmla="*/ 30733 w 163645"/>
                <a:gd name="connsiteY4" fmla="*/ 318497 h 320308"/>
                <a:gd name="connsiteX5" fmla="*/ 87883 w 163645"/>
                <a:gd name="connsiteY5" fmla="*/ 268490 h 320308"/>
                <a:gd name="connsiteX0" fmla="*/ 109315 w 165011"/>
                <a:gd name="connsiteY0" fmla="*/ 12824 h 321817"/>
                <a:gd name="connsiteX1" fmla="*/ 161702 w 165011"/>
                <a:gd name="connsiteY1" fmla="*/ 17587 h 321817"/>
                <a:gd name="connsiteX2" fmla="*/ 102171 w 165011"/>
                <a:gd name="connsiteY2" fmla="*/ 131887 h 321817"/>
                <a:gd name="connsiteX3" fmla="*/ 6921 w 165011"/>
                <a:gd name="connsiteY3" fmla="*/ 229518 h 321817"/>
                <a:gd name="connsiteX4" fmla="*/ 30733 w 165011"/>
                <a:gd name="connsiteY4" fmla="*/ 320006 h 321817"/>
                <a:gd name="connsiteX5" fmla="*/ 87883 w 165011"/>
                <a:gd name="connsiteY5" fmla="*/ 269999 h 321817"/>
                <a:gd name="connsiteX0" fmla="*/ 109315 w 165616"/>
                <a:gd name="connsiteY0" fmla="*/ 14690 h 323683"/>
                <a:gd name="connsiteX1" fmla="*/ 161702 w 165616"/>
                <a:gd name="connsiteY1" fmla="*/ 19453 h 323683"/>
                <a:gd name="connsiteX2" fmla="*/ 6921 w 165616"/>
                <a:gd name="connsiteY2" fmla="*/ 231384 h 323683"/>
                <a:gd name="connsiteX3" fmla="*/ 30733 w 165616"/>
                <a:gd name="connsiteY3" fmla="*/ 321872 h 323683"/>
                <a:gd name="connsiteX4" fmla="*/ 87883 w 165616"/>
                <a:gd name="connsiteY4" fmla="*/ 271865 h 323683"/>
                <a:gd name="connsiteX0" fmla="*/ 124811 w 181112"/>
                <a:gd name="connsiteY0" fmla="*/ 14690 h 323683"/>
                <a:gd name="connsiteX1" fmla="*/ 177198 w 181112"/>
                <a:gd name="connsiteY1" fmla="*/ 19453 h 323683"/>
                <a:gd name="connsiteX2" fmla="*/ 22417 w 181112"/>
                <a:gd name="connsiteY2" fmla="*/ 231384 h 323683"/>
                <a:gd name="connsiteX3" fmla="*/ 46229 w 181112"/>
                <a:gd name="connsiteY3" fmla="*/ 321872 h 323683"/>
                <a:gd name="connsiteX4" fmla="*/ 103379 w 181112"/>
                <a:gd name="connsiteY4" fmla="*/ 271865 h 323683"/>
                <a:gd name="connsiteX0" fmla="*/ 126397 w 182698"/>
                <a:gd name="connsiteY0" fmla="*/ 14690 h 323683"/>
                <a:gd name="connsiteX1" fmla="*/ 178784 w 182698"/>
                <a:gd name="connsiteY1" fmla="*/ 19453 h 323683"/>
                <a:gd name="connsiteX2" fmla="*/ 24003 w 182698"/>
                <a:gd name="connsiteY2" fmla="*/ 231384 h 323683"/>
                <a:gd name="connsiteX3" fmla="*/ 47815 w 182698"/>
                <a:gd name="connsiteY3" fmla="*/ 321872 h 323683"/>
                <a:gd name="connsiteX4" fmla="*/ 104965 w 182698"/>
                <a:gd name="connsiteY4" fmla="*/ 271865 h 323683"/>
                <a:gd name="connsiteX0" fmla="*/ 109515 w 164411"/>
                <a:gd name="connsiteY0" fmla="*/ 11233 h 320226"/>
                <a:gd name="connsiteX1" fmla="*/ 161902 w 164411"/>
                <a:gd name="connsiteY1" fmla="*/ 15996 h 320226"/>
                <a:gd name="connsiteX2" fmla="*/ 33315 w 164411"/>
                <a:gd name="connsiteY2" fmla="*/ 179111 h 320226"/>
                <a:gd name="connsiteX3" fmla="*/ 30933 w 164411"/>
                <a:gd name="connsiteY3" fmla="*/ 318415 h 320226"/>
                <a:gd name="connsiteX4" fmla="*/ 88083 w 164411"/>
                <a:gd name="connsiteY4" fmla="*/ 268408 h 320226"/>
                <a:gd name="connsiteX0" fmla="*/ 109515 w 164469"/>
                <a:gd name="connsiteY0" fmla="*/ 22598 h 331591"/>
                <a:gd name="connsiteX1" fmla="*/ 161902 w 164469"/>
                <a:gd name="connsiteY1" fmla="*/ 27361 h 331591"/>
                <a:gd name="connsiteX2" fmla="*/ 33315 w 164469"/>
                <a:gd name="connsiteY2" fmla="*/ 190476 h 331591"/>
                <a:gd name="connsiteX3" fmla="*/ 30933 w 164469"/>
                <a:gd name="connsiteY3" fmla="*/ 329780 h 331591"/>
                <a:gd name="connsiteX4" fmla="*/ 88083 w 164469"/>
                <a:gd name="connsiteY4" fmla="*/ 279773 h 33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9" h="331591">
                  <a:moveTo>
                    <a:pt x="109515" y="22598"/>
                  </a:moveTo>
                  <a:cubicBezTo>
                    <a:pt x="137494" y="-14709"/>
                    <a:pt x="174602" y="-619"/>
                    <a:pt x="161902" y="27361"/>
                  </a:cubicBezTo>
                  <a:cubicBezTo>
                    <a:pt x="149202" y="55341"/>
                    <a:pt x="83718" y="134120"/>
                    <a:pt x="33315" y="190476"/>
                  </a:cubicBezTo>
                  <a:cubicBezTo>
                    <a:pt x="-17088" y="246832"/>
                    <a:pt x="-3993" y="313508"/>
                    <a:pt x="30933" y="329780"/>
                  </a:cubicBezTo>
                  <a:cubicBezTo>
                    <a:pt x="44427" y="336527"/>
                    <a:pt x="79749" y="325413"/>
                    <a:pt x="88083" y="279773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D0FBB117-85E8-487E-91BB-E7CEE3E1FED3}"/>
                </a:ext>
              </a:extLst>
            </p:cNvPr>
            <p:cNvSpPr/>
            <p:nvPr/>
          </p:nvSpPr>
          <p:spPr>
            <a:xfrm>
              <a:off x="7035801" y="3667124"/>
              <a:ext cx="418703" cy="388166"/>
            </a:xfrm>
            <a:custGeom>
              <a:avLst/>
              <a:gdLst>
                <a:gd name="connsiteX0" fmla="*/ 1093 w 409823"/>
                <a:gd name="connsiteY0" fmla="*/ 369698 h 369895"/>
                <a:gd name="connsiteX1" fmla="*/ 69355 w 409823"/>
                <a:gd name="connsiteY1" fmla="*/ 291911 h 369895"/>
                <a:gd name="connsiteX2" fmla="*/ 155080 w 409823"/>
                <a:gd name="connsiteY2" fmla="*/ 179198 h 369895"/>
                <a:gd name="connsiteX3" fmla="*/ 207468 w 409823"/>
                <a:gd name="connsiteY3" fmla="*/ 34736 h 369895"/>
                <a:gd name="connsiteX4" fmla="*/ 236043 w 409823"/>
                <a:gd name="connsiteY4" fmla="*/ 7748 h 369895"/>
                <a:gd name="connsiteX5" fmla="*/ 409080 w 409823"/>
                <a:gd name="connsiteY5" fmla="*/ 145861 h 369895"/>
                <a:gd name="connsiteX6" fmla="*/ 291605 w 409823"/>
                <a:gd name="connsiteY6" fmla="*/ 195073 h 369895"/>
                <a:gd name="connsiteX7" fmla="*/ 124918 w 409823"/>
                <a:gd name="connsiteY7" fmla="*/ 309373 h 369895"/>
                <a:gd name="connsiteX8" fmla="*/ 1093 w 409823"/>
                <a:gd name="connsiteY8" fmla="*/ 369698 h 369895"/>
                <a:gd name="connsiteX0" fmla="*/ 320 w 409050"/>
                <a:gd name="connsiteY0" fmla="*/ 369698 h 407793"/>
                <a:gd name="connsiteX1" fmla="*/ 68582 w 409050"/>
                <a:gd name="connsiteY1" fmla="*/ 291911 h 407793"/>
                <a:gd name="connsiteX2" fmla="*/ 154307 w 409050"/>
                <a:gd name="connsiteY2" fmla="*/ 179198 h 407793"/>
                <a:gd name="connsiteX3" fmla="*/ 206695 w 409050"/>
                <a:gd name="connsiteY3" fmla="*/ 34736 h 407793"/>
                <a:gd name="connsiteX4" fmla="*/ 235270 w 409050"/>
                <a:gd name="connsiteY4" fmla="*/ 7748 h 407793"/>
                <a:gd name="connsiteX5" fmla="*/ 408307 w 409050"/>
                <a:gd name="connsiteY5" fmla="*/ 145861 h 407793"/>
                <a:gd name="connsiteX6" fmla="*/ 290832 w 409050"/>
                <a:gd name="connsiteY6" fmla="*/ 195073 h 407793"/>
                <a:gd name="connsiteX7" fmla="*/ 52707 w 409050"/>
                <a:gd name="connsiteY7" fmla="*/ 395098 h 407793"/>
                <a:gd name="connsiteX8" fmla="*/ 320 w 409050"/>
                <a:gd name="connsiteY8" fmla="*/ 369698 h 407793"/>
                <a:gd name="connsiteX0" fmla="*/ 252 w 408982"/>
                <a:gd name="connsiteY0" fmla="*/ 369698 h 396176"/>
                <a:gd name="connsiteX1" fmla="*/ 68514 w 408982"/>
                <a:gd name="connsiteY1" fmla="*/ 291911 h 396176"/>
                <a:gd name="connsiteX2" fmla="*/ 154239 w 408982"/>
                <a:gd name="connsiteY2" fmla="*/ 179198 h 396176"/>
                <a:gd name="connsiteX3" fmla="*/ 206627 w 408982"/>
                <a:gd name="connsiteY3" fmla="*/ 34736 h 396176"/>
                <a:gd name="connsiteX4" fmla="*/ 235202 w 408982"/>
                <a:gd name="connsiteY4" fmla="*/ 7748 h 396176"/>
                <a:gd name="connsiteX5" fmla="*/ 408239 w 408982"/>
                <a:gd name="connsiteY5" fmla="*/ 145861 h 396176"/>
                <a:gd name="connsiteX6" fmla="*/ 290764 w 408982"/>
                <a:gd name="connsiteY6" fmla="*/ 195073 h 396176"/>
                <a:gd name="connsiteX7" fmla="*/ 52639 w 408982"/>
                <a:gd name="connsiteY7" fmla="*/ 395098 h 396176"/>
                <a:gd name="connsiteX8" fmla="*/ 252 w 408982"/>
                <a:gd name="connsiteY8" fmla="*/ 369698 h 396176"/>
                <a:gd name="connsiteX0" fmla="*/ 322 w 404290"/>
                <a:gd name="connsiteY0" fmla="*/ 364936 h 395955"/>
                <a:gd name="connsiteX1" fmla="*/ 63822 w 404290"/>
                <a:gd name="connsiteY1" fmla="*/ 291911 h 395955"/>
                <a:gd name="connsiteX2" fmla="*/ 149547 w 404290"/>
                <a:gd name="connsiteY2" fmla="*/ 179198 h 395955"/>
                <a:gd name="connsiteX3" fmla="*/ 201935 w 404290"/>
                <a:gd name="connsiteY3" fmla="*/ 34736 h 395955"/>
                <a:gd name="connsiteX4" fmla="*/ 230510 w 404290"/>
                <a:gd name="connsiteY4" fmla="*/ 7748 h 395955"/>
                <a:gd name="connsiteX5" fmla="*/ 403547 w 404290"/>
                <a:gd name="connsiteY5" fmla="*/ 145861 h 395955"/>
                <a:gd name="connsiteX6" fmla="*/ 286072 w 404290"/>
                <a:gd name="connsiteY6" fmla="*/ 195073 h 395955"/>
                <a:gd name="connsiteX7" fmla="*/ 47947 w 404290"/>
                <a:gd name="connsiteY7" fmla="*/ 395098 h 395955"/>
                <a:gd name="connsiteX8" fmla="*/ 322 w 404290"/>
                <a:gd name="connsiteY8" fmla="*/ 364936 h 395955"/>
                <a:gd name="connsiteX0" fmla="*/ 0 w 403968"/>
                <a:gd name="connsiteY0" fmla="*/ 364936 h 395914"/>
                <a:gd name="connsiteX1" fmla="*/ 63500 w 403968"/>
                <a:gd name="connsiteY1" fmla="*/ 291911 h 395914"/>
                <a:gd name="connsiteX2" fmla="*/ 149225 w 403968"/>
                <a:gd name="connsiteY2" fmla="*/ 179198 h 395914"/>
                <a:gd name="connsiteX3" fmla="*/ 201613 w 403968"/>
                <a:gd name="connsiteY3" fmla="*/ 34736 h 395914"/>
                <a:gd name="connsiteX4" fmla="*/ 230188 w 403968"/>
                <a:gd name="connsiteY4" fmla="*/ 7748 h 395914"/>
                <a:gd name="connsiteX5" fmla="*/ 403225 w 403968"/>
                <a:gd name="connsiteY5" fmla="*/ 145861 h 395914"/>
                <a:gd name="connsiteX6" fmla="*/ 285750 w 403968"/>
                <a:gd name="connsiteY6" fmla="*/ 195073 h 395914"/>
                <a:gd name="connsiteX7" fmla="*/ 47625 w 403968"/>
                <a:gd name="connsiteY7" fmla="*/ 395098 h 395914"/>
                <a:gd name="connsiteX8" fmla="*/ 0 w 403968"/>
                <a:gd name="connsiteY8" fmla="*/ 364936 h 395914"/>
                <a:gd name="connsiteX0" fmla="*/ 0 w 403232"/>
                <a:gd name="connsiteY0" fmla="*/ 364936 h 395914"/>
                <a:gd name="connsiteX1" fmla="*/ 63500 w 403232"/>
                <a:gd name="connsiteY1" fmla="*/ 291911 h 395914"/>
                <a:gd name="connsiteX2" fmla="*/ 149225 w 403232"/>
                <a:gd name="connsiteY2" fmla="*/ 179198 h 395914"/>
                <a:gd name="connsiteX3" fmla="*/ 201613 w 403232"/>
                <a:gd name="connsiteY3" fmla="*/ 34736 h 395914"/>
                <a:gd name="connsiteX4" fmla="*/ 230188 w 403232"/>
                <a:gd name="connsiteY4" fmla="*/ 7748 h 395914"/>
                <a:gd name="connsiteX5" fmla="*/ 403225 w 403232"/>
                <a:gd name="connsiteY5" fmla="*/ 145861 h 395914"/>
                <a:gd name="connsiteX6" fmla="*/ 236935 w 403232"/>
                <a:gd name="connsiteY6" fmla="*/ 227220 h 395914"/>
                <a:gd name="connsiteX7" fmla="*/ 47625 w 403232"/>
                <a:gd name="connsiteY7" fmla="*/ 395098 h 395914"/>
                <a:gd name="connsiteX8" fmla="*/ 0 w 403232"/>
                <a:gd name="connsiteY8" fmla="*/ 364936 h 395914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149225 w 418703"/>
                <a:gd name="connsiteY1" fmla="*/ 179372 h 396088"/>
                <a:gd name="connsiteX2" fmla="*/ 201613 w 418703"/>
                <a:gd name="connsiteY2" fmla="*/ 34910 h 396088"/>
                <a:gd name="connsiteX3" fmla="*/ 230188 w 418703"/>
                <a:gd name="connsiteY3" fmla="*/ 7922 h 396088"/>
                <a:gd name="connsiteX4" fmla="*/ 418703 w 418703"/>
                <a:gd name="connsiteY4" fmla="*/ 148417 h 396088"/>
                <a:gd name="connsiteX5" fmla="*/ 236935 w 418703"/>
                <a:gd name="connsiteY5" fmla="*/ 227394 h 396088"/>
                <a:gd name="connsiteX6" fmla="*/ 47625 w 418703"/>
                <a:gd name="connsiteY6" fmla="*/ 395272 h 396088"/>
                <a:gd name="connsiteX7" fmla="*/ 0 w 418703"/>
                <a:gd name="connsiteY7" fmla="*/ 365110 h 396088"/>
                <a:gd name="connsiteX0" fmla="*/ 0 w 418703"/>
                <a:gd name="connsiteY0" fmla="*/ 365786 h 396764"/>
                <a:gd name="connsiteX1" fmla="*/ 132557 w 418703"/>
                <a:gd name="connsiteY1" fmla="*/ 201479 h 396764"/>
                <a:gd name="connsiteX2" fmla="*/ 201613 w 418703"/>
                <a:gd name="connsiteY2" fmla="*/ 35586 h 396764"/>
                <a:gd name="connsiteX3" fmla="*/ 230188 w 418703"/>
                <a:gd name="connsiteY3" fmla="*/ 8598 h 396764"/>
                <a:gd name="connsiteX4" fmla="*/ 418703 w 418703"/>
                <a:gd name="connsiteY4" fmla="*/ 149093 h 396764"/>
                <a:gd name="connsiteX5" fmla="*/ 236935 w 418703"/>
                <a:gd name="connsiteY5" fmla="*/ 228070 h 396764"/>
                <a:gd name="connsiteX6" fmla="*/ 47625 w 418703"/>
                <a:gd name="connsiteY6" fmla="*/ 395948 h 396764"/>
                <a:gd name="connsiteX7" fmla="*/ 0 w 418703"/>
                <a:gd name="connsiteY7" fmla="*/ 365786 h 396764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703" h="388166">
                  <a:moveTo>
                    <a:pt x="0" y="357188"/>
                  </a:moveTo>
                  <a:cubicBezTo>
                    <a:pt x="16933" y="321205"/>
                    <a:pt x="94192" y="252412"/>
                    <a:pt x="132557" y="192881"/>
                  </a:cubicBezTo>
                  <a:cubicBezTo>
                    <a:pt x="170922" y="133350"/>
                    <a:pt x="214644" y="61118"/>
                    <a:pt x="230188" y="0"/>
                  </a:cubicBezTo>
                  <a:cubicBezTo>
                    <a:pt x="272323" y="27252"/>
                    <a:pt x="349713" y="76531"/>
                    <a:pt x="418703" y="140495"/>
                  </a:cubicBezTo>
                  <a:cubicBezTo>
                    <a:pt x="366249" y="159215"/>
                    <a:pt x="304535" y="175551"/>
                    <a:pt x="236935" y="219472"/>
                  </a:cubicBezTo>
                  <a:cubicBezTo>
                    <a:pt x="189575" y="246724"/>
                    <a:pt x="89165" y="353748"/>
                    <a:pt x="47625" y="387350"/>
                  </a:cubicBezTo>
                  <a:cubicBezTo>
                    <a:pt x="10849" y="392377"/>
                    <a:pt x="16404" y="373195"/>
                    <a:pt x="0" y="35718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04E792C6-A0E4-42A4-B9DE-F4FA3FC8D3C8}"/>
                </a:ext>
              </a:extLst>
            </p:cNvPr>
            <p:cNvSpPr/>
            <p:nvPr/>
          </p:nvSpPr>
          <p:spPr>
            <a:xfrm>
              <a:off x="8493126" y="2109788"/>
              <a:ext cx="330200" cy="347662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347662">
                  <a:moveTo>
                    <a:pt x="230188" y="0"/>
                  </a:moveTo>
                  <a:cubicBezTo>
                    <a:pt x="286808" y="25135"/>
                    <a:pt x="279665" y="13493"/>
                    <a:pt x="330200" y="76200"/>
                  </a:cubicBezTo>
                  <a:cubicBezTo>
                    <a:pt x="310885" y="134144"/>
                    <a:pt x="169333" y="317235"/>
                    <a:pt x="114300" y="347662"/>
                  </a:cubicBezTo>
                  <a:cubicBezTo>
                    <a:pt x="76729" y="320939"/>
                    <a:pt x="47889" y="296333"/>
                    <a:pt x="0" y="258762"/>
                  </a:cubicBezTo>
                  <a:cubicBezTo>
                    <a:pt x="21960" y="202141"/>
                    <a:pt x="175155" y="30427"/>
                    <a:pt x="230188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D661E768-EDA1-4C7A-B315-EB0D0376DC52}"/>
                </a:ext>
              </a:extLst>
            </p:cNvPr>
            <p:cNvSpPr/>
            <p:nvPr/>
          </p:nvSpPr>
          <p:spPr>
            <a:xfrm rot="204585">
              <a:off x="8555004" y="2158225"/>
              <a:ext cx="210219" cy="248200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  <a:gd name="connsiteX0" fmla="*/ 250054 w 330200"/>
                <a:gd name="connsiteY0" fmla="*/ 0 h 343796"/>
                <a:gd name="connsiteX1" fmla="*/ 330200 w 330200"/>
                <a:gd name="connsiteY1" fmla="*/ 72334 h 343796"/>
                <a:gd name="connsiteX2" fmla="*/ 114300 w 330200"/>
                <a:gd name="connsiteY2" fmla="*/ 343796 h 343796"/>
                <a:gd name="connsiteX3" fmla="*/ 0 w 330200"/>
                <a:gd name="connsiteY3" fmla="*/ 254896 h 343796"/>
                <a:gd name="connsiteX4" fmla="*/ 250054 w 330200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60716 w 345205"/>
                <a:gd name="connsiteY0" fmla="*/ 0 h 343796"/>
                <a:gd name="connsiteX1" fmla="*/ 345205 w 345205"/>
                <a:gd name="connsiteY1" fmla="*/ 51140 h 343796"/>
                <a:gd name="connsiteX2" fmla="*/ 124962 w 345205"/>
                <a:gd name="connsiteY2" fmla="*/ 343796 h 343796"/>
                <a:gd name="connsiteX3" fmla="*/ -1 w 345205"/>
                <a:gd name="connsiteY3" fmla="*/ 269945 h 343796"/>
                <a:gd name="connsiteX4" fmla="*/ 260716 w 345205"/>
                <a:gd name="connsiteY4" fmla="*/ 0 h 343796"/>
                <a:gd name="connsiteX0" fmla="*/ 260718 w 345207"/>
                <a:gd name="connsiteY0" fmla="*/ 0 h 335852"/>
                <a:gd name="connsiteX1" fmla="*/ 345207 w 345207"/>
                <a:gd name="connsiteY1" fmla="*/ 51140 h 335852"/>
                <a:gd name="connsiteX2" fmla="*/ 122431 w 345207"/>
                <a:gd name="connsiteY2" fmla="*/ 335851 h 335852"/>
                <a:gd name="connsiteX3" fmla="*/ 1 w 345207"/>
                <a:gd name="connsiteY3" fmla="*/ 269945 h 335852"/>
                <a:gd name="connsiteX4" fmla="*/ 260718 w 345207"/>
                <a:gd name="connsiteY4" fmla="*/ 0 h 33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07" h="335852">
                  <a:moveTo>
                    <a:pt x="260718" y="0"/>
                  </a:moveTo>
                  <a:cubicBezTo>
                    <a:pt x="317338" y="25135"/>
                    <a:pt x="310428" y="16710"/>
                    <a:pt x="345207" y="51140"/>
                  </a:cubicBezTo>
                  <a:cubicBezTo>
                    <a:pt x="325892" y="109084"/>
                    <a:pt x="177464" y="305424"/>
                    <a:pt x="122431" y="335851"/>
                  </a:cubicBezTo>
                  <a:cubicBezTo>
                    <a:pt x="84860" y="309128"/>
                    <a:pt x="47890" y="307516"/>
                    <a:pt x="1" y="269945"/>
                  </a:cubicBezTo>
                  <a:cubicBezTo>
                    <a:pt x="21961" y="213324"/>
                    <a:pt x="205685" y="30427"/>
                    <a:pt x="260718" y="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1" name="椭圆 40">
              <a:extLst>
                <a:ext uri="{FF2B5EF4-FFF2-40B4-BE49-F238E27FC236}">
                  <a16:creationId xmlns:a16="http://schemas.microsoft.com/office/drawing/2014/main" xmlns="" id="{8525850A-932C-485A-9655-795DE7A214EC}"/>
                </a:ext>
              </a:extLst>
            </p:cNvPr>
            <p:cNvSpPr/>
            <p:nvPr/>
          </p:nvSpPr>
          <p:spPr>
            <a:xfrm>
              <a:off x="8795972" y="229310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2" name="椭圆 41">
              <a:extLst>
                <a:ext uri="{FF2B5EF4-FFF2-40B4-BE49-F238E27FC236}">
                  <a16:creationId xmlns:a16="http://schemas.microsoft.com/office/drawing/2014/main" xmlns="" id="{B869750C-6104-43C6-A6FB-5B3CEA905A16}"/>
                </a:ext>
              </a:extLst>
            </p:cNvPr>
            <p:cNvSpPr/>
            <p:nvPr/>
          </p:nvSpPr>
          <p:spPr>
            <a:xfrm>
              <a:off x="8701865" y="2423798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3" name="椭圆 42">
              <a:extLst>
                <a:ext uri="{FF2B5EF4-FFF2-40B4-BE49-F238E27FC236}">
                  <a16:creationId xmlns:a16="http://schemas.microsoft.com/office/drawing/2014/main" xmlns="" id="{90860EEF-CA62-4A8E-BAF3-5E0131C24E13}"/>
                </a:ext>
              </a:extLst>
            </p:cNvPr>
            <p:cNvSpPr/>
            <p:nvPr/>
          </p:nvSpPr>
          <p:spPr>
            <a:xfrm>
              <a:off x="8436038" y="211378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4" name="椭圆 43">
              <a:extLst>
                <a:ext uri="{FF2B5EF4-FFF2-40B4-BE49-F238E27FC236}">
                  <a16:creationId xmlns:a16="http://schemas.microsoft.com/office/drawing/2014/main" xmlns="" id="{F011126B-7A87-44E8-8674-62AA89430763}"/>
                </a:ext>
              </a:extLst>
            </p:cNvPr>
            <p:cNvSpPr/>
            <p:nvPr/>
          </p:nvSpPr>
          <p:spPr>
            <a:xfrm>
              <a:off x="8544550" y="1995315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CFACFE5C-F127-497B-BBB9-0946081B597C}"/>
                </a:ext>
              </a:extLst>
            </p:cNvPr>
            <p:cNvSpPr/>
            <p:nvPr/>
          </p:nvSpPr>
          <p:spPr>
            <a:xfrm>
              <a:off x="7591425" y="2386015"/>
              <a:ext cx="1002506" cy="1062037"/>
            </a:xfrm>
            <a:custGeom>
              <a:avLst/>
              <a:gdLst>
                <a:gd name="connsiteX0" fmla="*/ 972624 w 1134514"/>
                <a:gd name="connsiteY0" fmla="*/ 95910 h 1240941"/>
                <a:gd name="connsiteX1" fmla="*/ 58224 w 1134514"/>
                <a:gd name="connsiteY1" fmla="*/ 1062697 h 1240941"/>
                <a:gd name="connsiteX2" fmla="*/ 198718 w 1134514"/>
                <a:gd name="connsiteY2" fmla="*/ 1157947 h 1240941"/>
                <a:gd name="connsiteX3" fmla="*/ 1060730 w 1134514"/>
                <a:gd name="connsiteY3" fmla="*/ 155441 h 1240941"/>
                <a:gd name="connsiteX4" fmla="*/ 972624 w 1134514"/>
                <a:gd name="connsiteY4" fmla="*/ 95910 h 1240941"/>
                <a:gd name="connsiteX0" fmla="*/ 972624 w 1111458"/>
                <a:gd name="connsiteY0" fmla="*/ 45815 h 1190846"/>
                <a:gd name="connsiteX1" fmla="*/ 58224 w 1111458"/>
                <a:gd name="connsiteY1" fmla="*/ 1012602 h 1190846"/>
                <a:gd name="connsiteX2" fmla="*/ 198718 w 1111458"/>
                <a:gd name="connsiteY2" fmla="*/ 1107852 h 1190846"/>
                <a:gd name="connsiteX3" fmla="*/ 1060730 w 1111458"/>
                <a:gd name="connsiteY3" fmla="*/ 105346 h 1190846"/>
                <a:gd name="connsiteX4" fmla="*/ 972624 w 1111458"/>
                <a:gd name="connsiteY4" fmla="*/ 45815 h 1190846"/>
                <a:gd name="connsiteX0" fmla="*/ 972624 w 1060730"/>
                <a:gd name="connsiteY0" fmla="*/ 6976 h 1152007"/>
                <a:gd name="connsiteX1" fmla="*/ 58224 w 1060730"/>
                <a:gd name="connsiteY1" fmla="*/ 973763 h 1152007"/>
                <a:gd name="connsiteX2" fmla="*/ 198718 w 1060730"/>
                <a:gd name="connsiteY2" fmla="*/ 1069013 h 1152007"/>
                <a:gd name="connsiteX3" fmla="*/ 1060730 w 1060730"/>
                <a:gd name="connsiteY3" fmla="*/ 66507 h 1152007"/>
                <a:gd name="connsiteX4" fmla="*/ 972624 w 1060730"/>
                <a:gd name="connsiteY4" fmla="*/ 6976 h 1152007"/>
                <a:gd name="connsiteX0" fmla="*/ 972624 w 1060730"/>
                <a:gd name="connsiteY0" fmla="*/ 5191 h 1150222"/>
                <a:gd name="connsiteX1" fmla="*/ 58224 w 1060730"/>
                <a:gd name="connsiteY1" fmla="*/ 971978 h 1150222"/>
                <a:gd name="connsiteX2" fmla="*/ 198718 w 1060730"/>
                <a:gd name="connsiteY2" fmla="*/ 1067228 h 1150222"/>
                <a:gd name="connsiteX3" fmla="*/ 1060730 w 1060730"/>
                <a:gd name="connsiteY3" fmla="*/ 64722 h 1150222"/>
                <a:gd name="connsiteX4" fmla="*/ 972624 w 1060730"/>
                <a:gd name="connsiteY4" fmla="*/ 5191 h 1150222"/>
                <a:gd name="connsiteX0" fmla="*/ 972624 w 1060730"/>
                <a:gd name="connsiteY0" fmla="*/ 0 h 1145031"/>
                <a:gd name="connsiteX1" fmla="*/ 58224 w 1060730"/>
                <a:gd name="connsiteY1" fmla="*/ 966787 h 1145031"/>
                <a:gd name="connsiteX2" fmla="*/ 198718 w 1060730"/>
                <a:gd name="connsiteY2" fmla="*/ 1062037 h 1145031"/>
                <a:gd name="connsiteX3" fmla="*/ 1060730 w 1060730"/>
                <a:gd name="connsiteY3" fmla="*/ 59531 h 1145031"/>
                <a:gd name="connsiteX4" fmla="*/ 972624 w 1060730"/>
                <a:gd name="connsiteY4" fmla="*/ 0 h 1145031"/>
                <a:gd name="connsiteX0" fmla="*/ 914400 w 1002506"/>
                <a:gd name="connsiteY0" fmla="*/ 0 h 1115431"/>
                <a:gd name="connsiteX1" fmla="*/ 0 w 1002506"/>
                <a:gd name="connsiteY1" fmla="*/ 966787 h 1115431"/>
                <a:gd name="connsiteX2" fmla="*/ 140494 w 1002506"/>
                <a:gd name="connsiteY2" fmla="*/ 1062037 h 1115431"/>
                <a:gd name="connsiteX3" fmla="*/ 1002506 w 1002506"/>
                <a:gd name="connsiteY3" fmla="*/ 59531 h 1115431"/>
                <a:gd name="connsiteX4" fmla="*/ 914400 w 1002506"/>
                <a:gd name="connsiteY4" fmla="*/ 0 h 1115431"/>
                <a:gd name="connsiteX0" fmla="*/ 914400 w 1002506"/>
                <a:gd name="connsiteY0" fmla="*/ 0 h 1062037"/>
                <a:gd name="connsiteX1" fmla="*/ 0 w 1002506"/>
                <a:gd name="connsiteY1" fmla="*/ 966787 h 1062037"/>
                <a:gd name="connsiteX2" fmla="*/ 140494 w 1002506"/>
                <a:gd name="connsiteY2" fmla="*/ 1062037 h 1062037"/>
                <a:gd name="connsiteX3" fmla="*/ 1002506 w 1002506"/>
                <a:gd name="connsiteY3" fmla="*/ 59531 h 1062037"/>
                <a:gd name="connsiteX4" fmla="*/ 914400 w 1002506"/>
                <a:gd name="connsiteY4" fmla="*/ 0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06" h="1062037">
                  <a:moveTo>
                    <a:pt x="914400" y="0"/>
                  </a:moveTo>
                  <a:cubicBezTo>
                    <a:pt x="747316" y="151209"/>
                    <a:pt x="128984" y="789781"/>
                    <a:pt x="0" y="966787"/>
                  </a:cubicBezTo>
                  <a:cubicBezTo>
                    <a:pt x="55563" y="998537"/>
                    <a:pt x="82948" y="1037034"/>
                    <a:pt x="140494" y="1062037"/>
                  </a:cubicBezTo>
                  <a:cubicBezTo>
                    <a:pt x="307578" y="910828"/>
                    <a:pt x="871537" y="236934"/>
                    <a:pt x="1002506" y="59531"/>
                  </a:cubicBezTo>
                  <a:cubicBezTo>
                    <a:pt x="972741" y="34528"/>
                    <a:pt x="951706" y="7144"/>
                    <a:pt x="914400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025DE95B-D767-47AF-A4AC-DAAA48488C2F}"/>
                </a:ext>
              </a:extLst>
            </p:cNvPr>
            <p:cNvSpPr/>
            <p:nvPr/>
          </p:nvSpPr>
          <p:spPr>
            <a:xfrm>
              <a:off x="7312025" y="2406650"/>
              <a:ext cx="1206500" cy="1304925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 h="1304925">
                  <a:moveTo>
                    <a:pt x="0" y="1304925"/>
                  </a:moveTo>
                  <a:lnTo>
                    <a:pt x="1206500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0921B3C-A03B-48BF-91B5-33FB57685647}"/>
                </a:ext>
              </a:extLst>
            </p:cNvPr>
            <p:cNvSpPr/>
            <p:nvPr/>
          </p:nvSpPr>
          <p:spPr>
            <a:xfrm>
              <a:off x="7350652" y="2404268"/>
              <a:ext cx="1204912" cy="1309687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4912"/>
                <a:gd name="connsiteY0" fmla="*/ 1309687 h 1309687"/>
                <a:gd name="connsiteX1" fmla="*/ 1204912 w 1204912"/>
                <a:gd name="connsiteY1" fmla="*/ 0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4912" h="1309687">
                  <a:moveTo>
                    <a:pt x="0" y="1309687"/>
                  </a:moveTo>
                  <a:lnTo>
                    <a:pt x="1204912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219A3639-3795-4791-97A1-439DC9C8FAF8}"/>
                </a:ext>
              </a:extLst>
            </p:cNvPr>
            <p:cNvSpPr/>
            <p:nvPr/>
          </p:nvSpPr>
          <p:spPr>
            <a:xfrm>
              <a:off x="7375895" y="2404616"/>
              <a:ext cx="1201737" cy="1328738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1737"/>
                <a:gd name="connsiteY0" fmla="*/ 1328738 h 1328738"/>
                <a:gd name="connsiteX1" fmla="*/ 1201737 w 1201737"/>
                <a:gd name="connsiteY1" fmla="*/ 0 h 132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1737" h="1328738">
                  <a:moveTo>
                    <a:pt x="0" y="1328738"/>
                  </a:moveTo>
                  <a:cubicBezTo>
                    <a:pt x="402167" y="893763"/>
                    <a:pt x="799570" y="434975"/>
                    <a:pt x="1201737" y="0"/>
                  </a:cubicBez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E6C92010-CA8D-414D-B51B-77BFC6E4D298}"/>
                </a:ext>
              </a:extLst>
            </p:cNvPr>
            <p:cNvSpPr/>
            <p:nvPr/>
          </p:nvSpPr>
          <p:spPr>
            <a:xfrm>
              <a:off x="7408512" y="2421549"/>
              <a:ext cx="1165912" cy="1328739"/>
            </a:xfrm>
            <a:custGeom>
              <a:avLst/>
              <a:gdLst>
                <a:gd name="connsiteX0" fmla="*/ 0 w 1165225"/>
                <a:gd name="connsiteY0" fmla="*/ 1341437 h 1341437"/>
                <a:gd name="connsiteX1" fmla="*/ 1165225 w 1165225"/>
                <a:gd name="connsiteY1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5225" h="1341437">
                  <a:moveTo>
                    <a:pt x="0" y="1341437"/>
                  </a:moveTo>
                  <a:lnTo>
                    <a:pt x="1165225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D952719A-AF98-43BB-B9DA-4F880E3BCAB8}"/>
              </a:ext>
            </a:extLst>
          </p:cNvPr>
          <p:cNvGrpSpPr/>
          <p:nvPr/>
        </p:nvGrpSpPr>
        <p:grpSpPr>
          <a:xfrm flipH="1">
            <a:off x="-776782" y="5995180"/>
            <a:ext cx="2158299" cy="1652008"/>
            <a:chOff x="10848196" y="5252902"/>
            <a:chExt cx="1022392" cy="78256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DE0B36D3-5AD1-4FB0-B49A-5CB74BAE1811}"/>
                </a:ext>
              </a:extLst>
            </p:cNvPr>
            <p:cNvSpPr/>
            <p:nvPr/>
          </p:nvSpPr>
          <p:spPr>
            <a:xfrm>
              <a:off x="10848196" y="5252902"/>
              <a:ext cx="873264" cy="662972"/>
            </a:xfrm>
            <a:custGeom>
              <a:avLst/>
              <a:gdLst>
                <a:gd name="connsiteX0" fmla="*/ 224268 w 768489"/>
                <a:gd name="connsiteY0" fmla="*/ 89715 h 512517"/>
                <a:gd name="connsiteX1" fmla="*/ 500493 w 768489"/>
                <a:gd name="connsiteY1" fmla="*/ 10340 h 512517"/>
                <a:gd name="connsiteX2" fmla="*/ 617968 w 768489"/>
                <a:gd name="connsiteY2" fmla="*/ 23040 h 512517"/>
                <a:gd name="connsiteX3" fmla="*/ 764018 w 768489"/>
                <a:gd name="connsiteY3" fmla="*/ 210365 h 512517"/>
                <a:gd name="connsiteX4" fmla="*/ 706868 w 768489"/>
                <a:gd name="connsiteY4" fmla="*/ 365940 h 512517"/>
                <a:gd name="connsiteX5" fmla="*/ 468743 w 768489"/>
                <a:gd name="connsiteY5" fmla="*/ 477065 h 512517"/>
                <a:gd name="connsiteX6" fmla="*/ 224268 w 768489"/>
                <a:gd name="connsiteY6" fmla="*/ 508815 h 512517"/>
                <a:gd name="connsiteX7" fmla="*/ 46468 w 768489"/>
                <a:gd name="connsiteY7" fmla="*/ 492940 h 512517"/>
                <a:gd name="connsiteX8" fmla="*/ 5193 w 768489"/>
                <a:gd name="connsiteY8" fmla="*/ 340540 h 512517"/>
                <a:gd name="connsiteX9" fmla="*/ 138543 w 768489"/>
                <a:gd name="connsiteY9" fmla="*/ 121465 h 512517"/>
                <a:gd name="connsiteX10" fmla="*/ 224268 w 768489"/>
                <a:gd name="connsiteY10" fmla="*/ 89715 h 512517"/>
                <a:gd name="connsiteX0" fmla="*/ 224268 w 768489"/>
                <a:gd name="connsiteY0" fmla="*/ 150673 h 573475"/>
                <a:gd name="connsiteX1" fmla="*/ 500493 w 768489"/>
                <a:gd name="connsiteY1" fmla="*/ 71298 h 573475"/>
                <a:gd name="connsiteX2" fmla="*/ 617968 w 768489"/>
                <a:gd name="connsiteY2" fmla="*/ 83998 h 573475"/>
                <a:gd name="connsiteX3" fmla="*/ 764018 w 768489"/>
                <a:gd name="connsiteY3" fmla="*/ 271323 h 573475"/>
                <a:gd name="connsiteX4" fmla="*/ 706868 w 768489"/>
                <a:gd name="connsiteY4" fmla="*/ 426898 h 573475"/>
                <a:gd name="connsiteX5" fmla="*/ 468743 w 768489"/>
                <a:gd name="connsiteY5" fmla="*/ 538023 h 573475"/>
                <a:gd name="connsiteX6" fmla="*/ 224268 w 768489"/>
                <a:gd name="connsiteY6" fmla="*/ 569773 h 573475"/>
                <a:gd name="connsiteX7" fmla="*/ 46468 w 768489"/>
                <a:gd name="connsiteY7" fmla="*/ 553898 h 573475"/>
                <a:gd name="connsiteX8" fmla="*/ 5193 w 768489"/>
                <a:gd name="connsiteY8" fmla="*/ 401498 h 573475"/>
                <a:gd name="connsiteX9" fmla="*/ 138543 w 768489"/>
                <a:gd name="connsiteY9" fmla="*/ 182423 h 573475"/>
                <a:gd name="connsiteX10" fmla="*/ 224268 w 768489"/>
                <a:gd name="connsiteY10" fmla="*/ 150673 h 573475"/>
                <a:gd name="connsiteX0" fmla="*/ 224268 w 768489"/>
                <a:gd name="connsiteY0" fmla="*/ 187425 h 610227"/>
                <a:gd name="connsiteX1" fmla="*/ 500493 w 768489"/>
                <a:gd name="connsiteY1" fmla="*/ 108050 h 610227"/>
                <a:gd name="connsiteX2" fmla="*/ 617968 w 768489"/>
                <a:gd name="connsiteY2" fmla="*/ 120750 h 610227"/>
                <a:gd name="connsiteX3" fmla="*/ 764018 w 768489"/>
                <a:gd name="connsiteY3" fmla="*/ 308075 h 610227"/>
                <a:gd name="connsiteX4" fmla="*/ 706868 w 768489"/>
                <a:gd name="connsiteY4" fmla="*/ 463650 h 610227"/>
                <a:gd name="connsiteX5" fmla="*/ 468743 w 768489"/>
                <a:gd name="connsiteY5" fmla="*/ 574775 h 610227"/>
                <a:gd name="connsiteX6" fmla="*/ 224268 w 768489"/>
                <a:gd name="connsiteY6" fmla="*/ 606525 h 610227"/>
                <a:gd name="connsiteX7" fmla="*/ 46468 w 768489"/>
                <a:gd name="connsiteY7" fmla="*/ 590650 h 610227"/>
                <a:gd name="connsiteX8" fmla="*/ 5193 w 768489"/>
                <a:gd name="connsiteY8" fmla="*/ 438250 h 610227"/>
                <a:gd name="connsiteX9" fmla="*/ 138543 w 768489"/>
                <a:gd name="connsiteY9" fmla="*/ 219175 h 610227"/>
                <a:gd name="connsiteX10" fmla="*/ 224268 w 768489"/>
                <a:gd name="connsiteY10" fmla="*/ 187425 h 610227"/>
                <a:gd name="connsiteX0" fmla="*/ 224268 w 768489"/>
                <a:gd name="connsiteY0" fmla="*/ 190524 h 613326"/>
                <a:gd name="connsiteX1" fmla="*/ 500493 w 768489"/>
                <a:gd name="connsiteY1" fmla="*/ 111149 h 613326"/>
                <a:gd name="connsiteX2" fmla="*/ 617968 w 768489"/>
                <a:gd name="connsiteY2" fmla="*/ 123849 h 613326"/>
                <a:gd name="connsiteX3" fmla="*/ 764018 w 768489"/>
                <a:gd name="connsiteY3" fmla="*/ 311174 h 613326"/>
                <a:gd name="connsiteX4" fmla="*/ 706868 w 768489"/>
                <a:gd name="connsiteY4" fmla="*/ 466749 h 613326"/>
                <a:gd name="connsiteX5" fmla="*/ 468743 w 768489"/>
                <a:gd name="connsiteY5" fmla="*/ 577874 h 613326"/>
                <a:gd name="connsiteX6" fmla="*/ 224268 w 768489"/>
                <a:gd name="connsiteY6" fmla="*/ 609624 h 613326"/>
                <a:gd name="connsiteX7" fmla="*/ 46468 w 768489"/>
                <a:gd name="connsiteY7" fmla="*/ 593749 h 613326"/>
                <a:gd name="connsiteX8" fmla="*/ 5193 w 768489"/>
                <a:gd name="connsiteY8" fmla="*/ 441349 h 613326"/>
                <a:gd name="connsiteX9" fmla="*/ 138543 w 768489"/>
                <a:gd name="connsiteY9" fmla="*/ 222274 h 613326"/>
                <a:gd name="connsiteX10" fmla="*/ 224268 w 768489"/>
                <a:gd name="connsiteY10" fmla="*/ 190524 h 613326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51720 w 795941"/>
                <a:gd name="connsiteY0" fmla="*/ 193243 h 616045"/>
                <a:gd name="connsiteX1" fmla="*/ 527945 w 795941"/>
                <a:gd name="connsiteY1" fmla="*/ 113868 h 616045"/>
                <a:gd name="connsiteX2" fmla="*/ 645420 w 795941"/>
                <a:gd name="connsiteY2" fmla="*/ 126568 h 616045"/>
                <a:gd name="connsiteX3" fmla="*/ 791470 w 795941"/>
                <a:gd name="connsiteY3" fmla="*/ 313893 h 616045"/>
                <a:gd name="connsiteX4" fmla="*/ 734320 w 795941"/>
                <a:gd name="connsiteY4" fmla="*/ 469468 h 616045"/>
                <a:gd name="connsiteX5" fmla="*/ 496195 w 795941"/>
                <a:gd name="connsiteY5" fmla="*/ 580593 h 616045"/>
                <a:gd name="connsiteX6" fmla="*/ 251720 w 795941"/>
                <a:gd name="connsiteY6" fmla="*/ 612343 h 616045"/>
                <a:gd name="connsiteX7" fmla="*/ 73920 w 795941"/>
                <a:gd name="connsiteY7" fmla="*/ 596468 h 616045"/>
                <a:gd name="connsiteX8" fmla="*/ 32645 w 795941"/>
                <a:gd name="connsiteY8" fmla="*/ 444068 h 616045"/>
                <a:gd name="connsiteX9" fmla="*/ 165995 w 795941"/>
                <a:gd name="connsiteY9" fmla="*/ 224993 h 616045"/>
                <a:gd name="connsiteX10" fmla="*/ 251720 w 795941"/>
                <a:gd name="connsiteY10" fmla="*/ 193243 h 616045"/>
                <a:gd name="connsiteX0" fmla="*/ 263759 w 807980"/>
                <a:gd name="connsiteY0" fmla="*/ 193243 h 616045"/>
                <a:gd name="connsiteX1" fmla="*/ 539984 w 807980"/>
                <a:gd name="connsiteY1" fmla="*/ 113868 h 616045"/>
                <a:gd name="connsiteX2" fmla="*/ 657459 w 807980"/>
                <a:gd name="connsiteY2" fmla="*/ 126568 h 616045"/>
                <a:gd name="connsiteX3" fmla="*/ 803509 w 807980"/>
                <a:gd name="connsiteY3" fmla="*/ 313893 h 616045"/>
                <a:gd name="connsiteX4" fmla="*/ 746359 w 807980"/>
                <a:gd name="connsiteY4" fmla="*/ 469468 h 616045"/>
                <a:gd name="connsiteX5" fmla="*/ 508234 w 807980"/>
                <a:gd name="connsiteY5" fmla="*/ 580593 h 616045"/>
                <a:gd name="connsiteX6" fmla="*/ 263759 w 807980"/>
                <a:gd name="connsiteY6" fmla="*/ 612343 h 616045"/>
                <a:gd name="connsiteX7" fmla="*/ 85959 w 807980"/>
                <a:gd name="connsiteY7" fmla="*/ 596468 h 616045"/>
                <a:gd name="connsiteX8" fmla="*/ 44684 w 807980"/>
                <a:gd name="connsiteY8" fmla="*/ 444068 h 616045"/>
                <a:gd name="connsiteX9" fmla="*/ 178034 w 807980"/>
                <a:gd name="connsiteY9" fmla="*/ 224993 h 616045"/>
                <a:gd name="connsiteX10" fmla="*/ 263759 w 807980"/>
                <a:gd name="connsiteY10" fmla="*/ 193243 h 616045"/>
                <a:gd name="connsiteX0" fmla="*/ 274085 w 818306"/>
                <a:gd name="connsiteY0" fmla="*/ 193243 h 616045"/>
                <a:gd name="connsiteX1" fmla="*/ 550310 w 818306"/>
                <a:gd name="connsiteY1" fmla="*/ 113868 h 616045"/>
                <a:gd name="connsiteX2" fmla="*/ 667785 w 818306"/>
                <a:gd name="connsiteY2" fmla="*/ 126568 h 616045"/>
                <a:gd name="connsiteX3" fmla="*/ 813835 w 818306"/>
                <a:gd name="connsiteY3" fmla="*/ 313893 h 616045"/>
                <a:gd name="connsiteX4" fmla="*/ 756685 w 818306"/>
                <a:gd name="connsiteY4" fmla="*/ 469468 h 616045"/>
                <a:gd name="connsiteX5" fmla="*/ 518560 w 818306"/>
                <a:gd name="connsiteY5" fmla="*/ 580593 h 616045"/>
                <a:gd name="connsiteX6" fmla="*/ 274085 w 818306"/>
                <a:gd name="connsiteY6" fmla="*/ 612343 h 616045"/>
                <a:gd name="connsiteX7" fmla="*/ 96285 w 818306"/>
                <a:gd name="connsiteY7" fmla="*/ 596468 h 616045"/>
                <a:gd name="connsiteX8" fmla="*/ 55010 w 818306"/>
                <a:gd name="connsiteY8" fmla="*/ 444068 h 616045"/>
                <a:gd name="connsiteX9" fmla="*/ 188360 w 818306"/>
                <a:gd name="connsiteY9" fmla="*/ 224993 h 616045"/>
                <a:gd name="connsiteX10" fmla="*/ 274085 w 818306"/>
                <a:gd name="connsiteY10" fmla="*/ 193243 h 616045"/>
                <a:gd name="connsiteX0" fmla="*/ 274085 w 818306"/>
                <a:gd name="connsiteY0" fmla="*/ 193243 h 649046"/>
                <a:gd name="connsiteX1" fmla="*/ 550310 w 818306"/>
                <a:gd name="connsiteY1" fmla="*/ 113868 h 649046"/>
                <a:gd name="connsiteX2" fmla="*/ 667785 w 818306"/>
                <a:gd name="connsiteY2" fmla="*/ 126568 h 649046"/>
                <a:gd name="connsiteX3" fmla="*/ 813835 w 818306"/>
                <a:gd name="connsiteY3" fmla="*/ 313893 h 649046"/>
                <a:gd name="connsiteX4" fmla="*/ 756685 w 818306"/>
                <a:gd name="connsiteY4" fmla="*/ 469468 h 649046"/>
                <a:gd name="connsiteX5" fmla="*/ 518560 w 818306"/>
                <a:gd name="connsiteY5" fmla="*/ 580593 h 649046"/>
                <a:gd name="connsiteX6" fmla="*/ 274085 w 818306"/>
                <a:gd name="connsiteY6" fmla="*/ 612343 h 649046"/>
                <a:gd name="connsiteX7" fmla="*/ 96285 w 818306"/>
                <a:gd name="connsiteY7" fmla="*/ 596468 h 649046"/>
                <a:gd name="connsiteX8" fmla="*/ 55010 w 818306"/>
                <a:gd name="connsiteY8" fmla="*/ 444068 h 649046"/>
                <a:gd name="connsiteX9" fmla="*/ 188360 w 818306"/>
                <a:gd name="connsiteY9" fmla="*/ 224993 h 649046"/>
                <a:gd name="connsiteX10" fmla="*/ 274085 w 818306"/>
                <a:gd name="connsiteY10" fmla="*/ 193243 h 64904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85255"/>
                <a:gd name="connsiteX1" fmla="*/ 550310 w 818306"/>
                <a:gd name="connsiteY1" fmla="*/ 113868 h 685255"/>
                <a:gd name="connsiteX2" fmla="*/ 667785 w 818306"/>
                <a:gd name="connsiteY2" fmla="*/ 126568 h 685255"/>
                <a:gd name="connsiteX3" fmla="*/ 813835 w 818306"/>
                <a:gd name="connsiteY3" fmla="*/ 313893 h 685255"/>
                <a:gd name="connsiteX4" fmla="*/ 756685 w 818306"/>
                <a:gd name="connsiteY4" fmla="*/ 469468 h 685255"/>
                <a:gd name="connsiteX5" fmla="*/ 518560 w 818306"/>
                <a:gd name="connsiteY5" fmla="*/ 580593 h 685255"/>
                <a:gd name="connsiteX6" fmla="*/ 274085 w 818306"/>
                <a:gd name="connsiteY6" fmla="*/ 612343 h 685255"/>
                <a:gd name="connsiteX7" fmla="*/ 96285 w 818306"/>
                <a:gd name="connsiteY7" fmla="*/ 596468 h 685255"/>
                <a:gd name="connsiteX8" fmla="*/ 55010 w 818306"/>
                <a:gd name="connsiteY8" fmla="*/ 444068 h 685255"/>
                <a:gd name="connsiteX9" fmla="*/ 188360 w 818306"/>
                <a:gd name="connsiteY9" fmla="*/ 224993 h 685255"/>
                <a:gd name="connsiteX10" fmla="*/ 274085 w 818306"/>
                <a:gd name="connsiteY10" fmla="*/ 193243 h 685255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45657"/>
                <a:gd name="connsiteY0" fmla="*/ 193243 h 683977"/>
                <a:gd name="connsiteX1" fmla="*/ 550310 w 845657"/>
                <a:gd name="connsiteY1" fmla="*/ 113868 h 683977"/>
                <a:gd name="connsiteX2" fmla="*/ 667785 w 845657"/>
                <a:gd name="connsiteY2" fmla="*/ 126568 h 683977"/>
                <a:gd name="connsiteX3" fmla="*/ 813835 w 845657"/>
                <a:gd name="connsiteY3" fmla="*/ 313893 h 683977"/>
                <a:gd name="connsiteX4" fmla="*/ 756685 w 845657"/>
                <a:gd name="connsiteY4" fmla="*/ 469468 h 683977"/>
                <a:gd name="connsiteX5" fmla="*/ 503082 w 845657"/>
                <a:gd name="connsiteY5" fmla="*/ 577022 h 683977"/>
                <a:gd name="connsiteX6" fmla="*/ 274085 w 845657"/>
                <a:gd name="connsiteY6" fmla="*/ 612343 h 683977"/>
                <a:gd name="connsiteX7" fmla="*/ 96285 w 845657"/>
                <a:gd name="connsiteY7" fmla="*/ 596468 h 683977"/>
                <a:gd name="connsiteX8" fmla="*/ 55010 w 845657"/>
                <a:gd name="connsiteY8" fmla="*/ 444068 h 683977"/>
                <a:gd name="connsiteX9" fmla="*/ 188360 w 845657"/>
                <a:gd name="connsiteY9" fmla="*/ 224993 h 683977"/>
                <a:gd name="connsiteX10" fmla="*/ 274085 w 845657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69363"/>
                <a:gd name="connsiteY0" fmla="*/ 193243 h 683977"/>
                <a:gd name="connsiteX1" fmla="*/ 550310 w 869363"/>
                <a:gd name="connsiteY1" fmla="*/ 113868 h 683977"/>
                <a:gd name="connsiteX2" fmla="*/ 667785 w 869363"/>
                <a:gd name="connsiteY2" fmla="*/ 126568 h 683977"/>
                <a:gd name="connsiteX3" fmla="*/ 813835 w 869363"/>
                <a:gd name="connsiteY3" fmla="*/ 313893 h 683977"/>
                <a:gd name="connsiteX4" fmla="*/ 756685 w 869363"/>
                <a:gd name="connsiteY4" fmla="*/ 469468 h 683977"/>
                <a:gd name="connsiteX5" fmla="*/ 503082 w 869363"/>
                <a:gd name="connsiteY5" fmla="*/ 577022 h 683977"/>
                <a:gd name="connsiteX6" fmla="*/ 274085 w 869363"/>
                <a:gd name="connsiteY6" fmla="*/ 612343 h 683977"/>
                <a:gd name="connsiteX7" fmla="*/ 96285 w 869363"/>
                <a:gd name="connsiteY7" fmla="*/ 596468 h 683977"/>
                <a:gd name="connsiteX8" fmla="*/ 55010 w 869363"/>
                <a:gd name="connsiteY8" fmla="*/ 444068 h 683977"/>
                <a:gd name="connsiteX9" fmla="*/ 188360 w 869363"/>
                <a:gd name="connsiteY9" fmla="*/ 224993 h 683977"/>
                <a:gd name="connsiteX10" fmla="*/ 274085 w 869363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91945 w 873264"/>
                <a:gd name="connsiteY0" fmla="*/ 186408 h 687858"/>
                <a:gd name="connsiteX1" fmla="*/ 550310 w 873264"/>
                <a:gd name="connsiteY1" fmla="*/ 117749 h 687858"/>
                <a:gd name="connsiteX2" fmla="*/ 667785 w 873264"/>
                <a:gd name="connsiteY2" fmla="*/ 130449 h 687858"/>
                <a:gd name="connsiteX3" fmla="*/ 813835 w 873264"/>
                <a:gd name="connsiteY3" fmla="*/ 317774 h 687858"/>
                <a:gd name="connsiteX4" fmla="*/ 756685 w 873264"/>
                <a:gd name="connsiteY4" fmla="*/ 473349 h 687858"/>
                <a:gd name="connsiteX5" fmla="*/ 503082 w 873264"/>
                <a:gd name="connsiteY5" fmla="*/ 580903 h 687858"/>
                <a:gd name="connsiteX6" fmla="*/ 274085 w 873264"/>
                <a:gd name="connsiteY6" fmla="*/ 616224 h 687858"/>
                <a:gd name="connsiteX7" fmla="*/ 96285 w 873264"/>
                <a:gd name="connsiteY7" fmla="*/ 600349 h 687858"/>
                <a:gd name="connsiteX8" fmla="*/ 55010 w 873264"/>
                <a:gd name="connsiteY8" fmla="*/ 447949 h 687858"/>
                <a:gd name="connsiteX9" fmla="*/ 188360 w 873264"/>
                <a:gd name="connsiteY9" fmla="*/ 228874 h 687858"/>
                <a:gd name="connsiteX10" fmla="*/ 291945 w 873264"/>
                <a:gd name="connsiteY10" fmla="*/ 186408 h 687858"/>
                <a:gd name="connsiteX0" fmla="*/ 291945 w 873264"/>
                <a:gd name="connsiteY0" fmla="*/ 183230 h 684680"/>
                <a:gd name="connsiteX1" fmla="*/ 550310 w 873264"/>
                <a:gd name="connsiteY1" fmla="*/ 114571 h 684680"/>
                <a:gd name="connsiteX2" fmla="*/ 667785 w 873264"/>
                <a:gd name="connsiteY2" fmla="*/ 127271 h 684680"/>
                <a:gd name="connsiteX3" fmla="*/ 813835 w 873264"/>
                <a:gd name="connsiteY3" fmla="*/ 314596 h 684680"/>
                <a:gd name="connsiteX4" fmla="*/ 756685 w 873264"/>
                <a:gd name="connsiteY4" fmla="*/ 470171 h 684680"/>
                <a:gd name="connsiteX5" fmla="*/ 503082 w 873264"/>
                <a:gd name="connsiteY5" fmla="*/ 577725 h 684680"/>
                <a:gd name="connsiteX6" fmla="*/ 274085 w 873264"/>
                <a:gd name="connsiteY6" fmla="*/ 613046 h 684680"/>
                <a:gd name="connsiteX7" fmla="*/ 96285 w 873264"/>
                <a:gd name="connsiteY7" fmla="*/ 597171 h 684680"/>
                <a:gd name="connsiteX8" fmla="*/ 55010 w 873264"/>
                <a:gd name="connsiteY8" fmla="*/ 444771 h 684680"/>
                <a:gd name="connsiteX9" fmla="*/ 188360 w 873264"/>
                <a:gd name="connsiteY9" fmla="*/ 225696 h 684680"/>
                <a:gd name="connsiteX10" fmla="*/ 291945 w 873264"/>
                <a:gd name="connsiteY10" fmla="*/ 183230 h 684680"/>
                <a:gd name="connsiteX0" fmla="*/ 291945 w 873264"/>
                <a:gd name="connsiteY0" fmla="*/ 180474 h 681924"/>
                <a:gd name="connsiteX1" fmla="*/ 550310 w 873264"/>
                <a:gd name="connsiteY1" fmla="*/ 111815 h 681924"/>
                <a:gd name="connsiteX2" fmla="*/ 667785 w 873264"/>
                <a:gd name="connsiteY2" fmla="*/ 124515 h 681924"/>
                <a:gd name="connsiteX3" fmla="*/ 813835 w 873264"/>
                <a:gd name="connsiteY3" fmla="*/ 311840 h 681924"/>
                <a:gd name="connsiteX4" fmla="*/ 756685 w 873264"/>
                <a:gd name="connsiteY4" fmla="*/ 467415 h 681924"/>
                <a:gd name="connsiteX5" fmla="*/ 503082 w 873264"/>
                <a:gd name="connsiteY5" fmla="*/ 574969 h 681924"/>
                <a:gd name="connsiteX6" fmla="*/ 274085 w 873264"/>
                <a:gd name="connsiteY6" fmla="*/ 610290 h 681924"/>
                <a:gd name="connsiteX7" fmla="*/ 96285 w 873264"/>
                <a:gd name="connsiteY7" fmla="*/ 594415 h 681924"/>
                <a:gd name="connsiteX8" fmla="*/ 55010 w 873264"/>
                <a:gd name="connsiteY8" fmla="*/ 442015 h 681924"/>
                <a:gd name="connsiteX9" fmla="*/ 188360 w 873264"/>
                <a:gd name="connsiteY9" fmla="*/ 222940 h 681924"/>
                <a:gd name="connsiteX10" fmla="*/ 291945 w 873264"/>
                <a:gd name="connsiteY10" fmla="*/ 180474 h 681924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264" h="662972">
                  <a:moveTo>
                    <a:pt x="291945" y="161522"/>
                  </a:moveTo>
                  <a:cubicBezTo>
                    <a:pt x="270117" y="-12970"/>
                    <a:pt x="470405" y="-61522"/>
                    <a:pt x="550310" y="92863"/>
                  </a:cubicBezTo>
                  <a:cubicBezTo>
                    <a:pt x="582589" y="56746"/>
                    <a:pt x="634579" y="41270"/>
                    <a:pt x="667785" y="105563"/>
                  </a:cubicBezTo>
                  <a:cubicBezTo>
                    <a:pt x="698608" y="-24216"/>
                    <a:pt x="997852" y="40476"/>
                    <a:pt x="813835" y="292888"/>
                  </a:cubicBezTo>
                  <a:cubicBezTo>
                    <a:pt x="891756" y="353610"/>
                    <a:pt x="823955" y="458186"/>
                    <a:pt x="756685" y="448463"/>
                  </a:cubicBezTo>
                  <a:cubicBezTo>
                    <a:pt x="748946" y="650671"/>
                    <a:pt x="584705" y="695320"/>
                    <a:pt x="503082" y="556017"/>
                  </a:cubicBezTo>
                  <a:cubicBezTo>
                    <a:pt x="475036" y="657220"/>
                    <a:pt x="336130" y="718470"/>
                    <a:pt x="274085" y="591338"/>
                  </a:cubicBezTo>
                  <a:cubicBezTo>
                    <a:pt x="221566" y="667803"/>
                    <a:pt x="117319" y="682090"/>
                    <a:pt x="96285" y="575463"/>
                  </a:cubicBezTo>
                  <a:cubicBezTo>
                    <a:pt x="14529" y="611711"/>
                    <a:pt x="-50824" y="498072"/>
                    <a:pt x="55010" y="423063"/>
                  </a:cubicBezTo>
                  <a:cubicBezTo>
                    <a:pt x="-16559" y="348054"/>
                    <a:pt x="30272" y="163771"/>
                    <a:pt x="188360" y="203988"/>
                  </a:cubicBezTo>
                  <a:cubicBezTo>
                    <a:pt x="186905" y="135858"/>
                    <a:pt x="247098" y="127655"/>
                    <a:pt x="291945" y="161522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7C930771-FA4C-4AB9-B8D6-E6511078CA0A}"/>
                </a:ext>
              </a:extLst>
            </p:cNvPr>
            <p:cNvSpPr/>
            <p:nvPr/>
          </p:nvSpPr>
          <p:spPr>
            <a:xfrm>
              <a:off x="10863517" y="57477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52DFEE4C-76E8-4BE6-A447-BFF3F3374741}"/>
                </a:ext>
              </a:extLst>
            </p:cNvPr>
            <p:cNvSpPr/>
            <p:nvPr/>
          </p:nvSpPr>
          <p:spPr>
            <a:xfrm>
              <a:off x="10878838" y="577161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BBC6C708-ECDF-441C-8D13-1B86AFD28463}"/>
                </a:ext>
              </a:extLst>
            </p:cNvPr>
            <p:cNvSpPr/>
            <p:nvPr/>
          </p:nvSpPr>
          <p:spPr>
            <a:xfrm>
              <a:off x="10898921" y="5800902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03CAD701-2F8C-4864-AD86-3C921416E8D2}"/>
                </a:ext>
              </a:extLst>
            </p:cNvPr>
            <p:cNvSpPr/>
            <p:nvPr/>
          </p:nvSpPr>
          <p:spPr>
            <a:xfrm>
              <a:off x="11146571" y="584376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E6FAFBEA-D17F-48B7-A72D-217A5970B666}"/>
                </a:ext>
              </a:extLst>
            </p:cNvPr>
            <p:cNvSpPr/>
            <p:nvPr/>
          </p:nvSpPr>
          <p:spPr>
            <a:xfrm>
              <a:off x="11165066" y="585888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89C919F-2740-414C-A8E5-943C5A06D43C}"/>
                </a:ext>
              </a:extLst>
            </p:cNvPr>
            <p:cNvSpPr/>
            <p:nvPr/>
          </p:nvSpPr>
          <p:spPr>
            <a:xfrm>
              <a:off x="10910869" y="579036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7B2EDC8A-C776-49E2-8A3D-0AC5BD5A1A8B}"/>
                </a:ext>
              </a:extLst>
            </p:cNvPr>
            <p:cNvSpPr/>
            <p:nvPr/>
          </p:nvSpPr>
          <p:spPr>
            <a:xfrm rot="21158050">
              <a:off x="10948658" y="579854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E23EE1D7-DDE9-45C1-9BA7-68E5E0ACA15B}"/>
                </a:ext>
              </a:extLst>
            </p:cNvPr>
            <p:cNvSpPr/>
            <p:nvPr/>
          </p:nvSpPr>
          <p:spPr>
            <a:xfrm rot="21158050">
              <a:off x="10957861" y="5829802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45088FF-1FE5-4AE8-87F3-ED379EA950B8}"/>
                </a:ext>
              </a:extLst>
            </p:cNvPr>
            <p:cNvSpPr/>
            <p:nvPr/>
          </p:nvSpPr>
          <p:spPr>
            <a:xfrm rot="21158050">
              <a:off x="10975307" y="583971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FC01D44A-E8D9-4FBA-9D95-72E05C2D7270}"/>
                </a:ext>
              </a:extLst>
            </p:cNvPr>
            <p:cNvSpPr/>
            <p:nvPr/>
          </p:nvSpPr>
          <p:spPr>
            <a:xfrm rot="21158050">
              <a:off x="10988730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3D18E37C-E4BF-4431-9D29-DBAF85CF5D30}"/>
                </a:ext>
              </a:extLst>
            </p:cNvPr>
            <p:cNvSpPr/>
            <p:nvPr/>
          </p:nvSpPr>
          <p:spPr>
            <a:xfrm rot="21158050">
              <a:off x="11002246" y="585308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346503D-7575-4313-8312-26000775786B}"/>
                </a:ext>
              </a:extLst>
            </p:cNvPr>
            <p:cNvSpPr/>
            <p:nvPr/>
          </p:nvSpPr>
          <p:spPr>
            <a:xfrm rot="21158050">
              <a:off x="11025629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5B532E41-69EE-43C4-955C-C73A3E5F93C7}"/>
                </a:ext>
              </a:extLst>
            </p:cNvPr>
            <p:cNvSpPr/>
            <p:nvPr/>
          </p:nvSpPr>
          <p:spPr>
            <a:xfrm rot="21158050">
              <a:off x="11039066" y="586067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BFB3F885-F1FE-4F9C-8720-ED53A654DB8A}"/>
                </a:ext>
              </a:extLst>
            </p:cNvPr>
            <p:cNvSpPr/>
            <p:nvPr/>
          </p:nvSpPr>
          <p:spPr>
            <a:xfrm rot="21158050">
              <a:off x="11062441" y="583881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08B91CC1-EE11-4C3B-8DAE-68C6797E2862}"/>
                </a:ext>
              </a:extLst>
            </p:cNvPr>
            <p:cNvSpPr/>
            <p:nvPr/>
          </p:nvSpPr>
          <p:spPr>
            <a:xfrm rot="21158050">
              <a:off x="11082872" y="582703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9290DD94-9F82-4A9A-948D-A808189E7606}"/>
                </a:ext>
              </a:extLst>
            </p:cNvPr>
            <p:cNvSpPr/>
            <p:nvPr/>
          </p:nvSpPr>
          <p:spPr>
            <a:xfrm>
              <a:off x="11226998" y="58606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CB83D588-0231-4EE2-8745-B119FD44E254}"/>
                </a:ext>
              </a:extLst>
            </p:cNvPr>
            <p:cNvSpPr/>
            <p:nvPr/>
          </p:nvSpPr>
          <p:spPr>
            <a:xfrm>
              <a:off x="11208515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9BE25CE0-9290-4CBC-9EF2-1ACA08CE72B4}"/>
                </a:ext>
              </a:extLst>
            </p:cNvPr>
            <p:cNvSpPr/>
            <p:nvPr/>
          </p:nvSpPr>
          <p:spPr>
            <a:xfrm>
              <a:off x="11183666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40AB0075-7838-431D-954A-058D7FB22464}"/>
                </a:ext>
              </a:extLst>
            </p:cNvPr>
            <p:cNvSpPr/>
            <p:nvPr/>
          </p:nvSpPr>
          <p:spPr>
            <a:xfrm>
              <a:off x="11178355" y="584443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D36C88AE-1D1B-4A54-A056-B34991D84CC6}"/>
                </a:ext>
              </a:extLst>
            </p:cNvPr>
            <p:cNvSpPr/>
            <p:nvPr/>
          </p:nvSpPr>
          <p:spPr>
            <a:xfrm rot="21353001">
              <a:off x="11242476" y="58671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F7518BD7-499E-43C1-8DE2-06F1EE825A1C}"/>
                </a:ext>
              </a:extLst>
            </p:cNvPr>
            <p:cNvSpPr/>
            <p:nvPr/>
          </p:nvSpPr>
          <p:spPr>
            <a:xfrm rot="21353001">
              <a:off x="11265174" y="585048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35379387-E24B-472F-8BCC-320D63581D28}"/>
                </a:ext>
              </a:extLst>
            </p:cNvPr>
            <p:cNvSpPr/>
            <p:nvPr/>
          </p:nvSpPr>
          <p:spPr>
            <a:xfrm rot="20883116">
              <a:off x="11290022" y="58389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5DD8696A-B0E0-4814-8996-7AC0618D4450}"/>
                </a:ext>
              </a:extLst>
            </p:cNvPr>
            <p:cNvSpPr/>
            <p:nvPr/>
          </p:nvSpPr>
          <p:spPr>
            <a:xfrm>
              <a:off x="11175492" y="5303696"/>
              <a:ext cx="52355" cy="96441"/>
            </a:xfrm>
            <a:custGeom>
              <a:avLst/>
              <a:gdLst>
                <a:gd name="connsiteX0" fmla="*/ 0 w 48816"/>
                <a:gd name="connsiteY0" fmla="*/ 96441 h 96441"/>
                <a:gd name="connsiteX1" fmla="*/ 48816 w 48816"/>
                <a:gd name="connsiteY1" fmla="*/ 0 h 96441"/>
                <a:gd name="connsiteX0" fmla="*/ 2443 w 51259"/>
                <a:gd name="connsiteY0" fmla="*/ 96441 h 96441"/>
                <a:gd name="connsiteX1" fmla="*/ 51259 w 51259"/>
                <a:gd name="connsiteY1" fmla="*/ 0 h 96441"/>
                <a:gd name="connsiteX0" fmla="*/ 3539 w 52355"/>
                <a:gd name="connsiteY0" fmla="*/ 96441 h 96441"/>
                <a:gd name="connsiteX1" fmla="*/ 52355 w 52355"/>
                <a:gd name="connsiteY1" fmla="*/ 0 h 9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55" h="96441">
                  <a:moveTo>
                    <a:pt x="3539" y="96441"/>
                  </a:moveTo>
                  <a:cubicBezTo>
                    <a:pt x="-9954" y="40481"/>
                    <a:pt x="17033" y="5953"/>
                    <a:pt x="52355" y="0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19FB70E5-6314-4D98-B6BB-168F0E7FC882}"/>
                </a:ext>
              </a:extLst>
            </p:cNvPr>
            <p:cNvSpPr/>
            <p:nvPr/>
          </p:nvSpPr>
          <p:spPr>
            <a:xfrm>
              <a:off x="11543363" y="5332789"/>
              <a:ext cx="98822" cy="41154"/>
            </a:xfrm>
            <a:custGeom>
              <a:avLst/>
              <a:gdLst>
                <a:gd name="connsiteX0" fmla="*/ 0 w 98822"/>
                <a:gd name="connsiteY0" fmla="*/ 25003 h 25003"/>
                <a:gd name="connsiteX1" fmla="*/ 98822 w 98822"/>
                <a:gd name="connsiteY1" fmla="*/ 0 h 25003"/>
                <a:gd name="connsiteX0" fmla="*/ 0 w 98822"/>
                <a:gd name="connsiteY0" fmla="*/ 29242 h 29242"/>
                <a:gd name="connsiteX1" fmla="*/ 98822 w 98822"/>
                <a:gd name="connsiteY1" fmla="*/ 4239 h 29242"/>
                <a:gd name="connsiteX0" fmla="*/ 0 w 98822"/>
                <a:gd name="connsiteY0" fmla="*/ 41154 h 41154"/>
                <a:gd name="connsiteX1" fmla="*/ 98822 w 98822"/>
                <a:gd name="connsiteY1" fmla="*/ 16151 h 4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822" h="41154">
                  <a:moveTo>
                    <a:pt x="0" y="41154"/>
                  </a:moveTo>
                  <a:cubicBezTo>
                    <a:pt x="30560" y="-11233"/>
                    <a:pt x="67071" y="-6471"/>
                    <a:pt x="98822" y="16151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2F4DDCD3-4585-4672-AA4E-76F952410569}"/>
                </a:ext>
              </a:extLst>
            </p:cNvPr>
            <p:cNvSpPr/>
            <p:nvPr/>
          </p:nvSpPr>
          <p:spPr>
            <a:xfrm rot="1060573">
              <a:off x="11378179" y="5800989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44DA7BE2-A141-497C-B31D-5682F86F0800}"/>
                </a:ext>
              </a:extLst>
            </p:cNvPr>
            <p:cNvSpPr/>
            <p:nvPr/>
          </p:nvSpPr>
          <p:spPr>
            <a:xfrm rot="1060573">
              <a:off x="11387381" y="5810162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C7D9FBC5-2064-4AB7-85D5-BF468A08948D}"/>
                </a:ext>
              </a:extLst>
            </p:cNvPr>
            <p:cNvSpPr/>
            <p:nvPr/>
          </p:nvSpPr>
          <p:spPr>
            <a:xfrm rot="1060573">
              <a:off x="11398705" y="582668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AAAC0286-F1B5-42A3-A404-2AB1E8A013DB}"/>
                </a:ext>
              </a:extLst>
            </p:cNvPr>
            <p:cNvSpPr/>
            <p:nvPr/>
          </p:nvSpPr>
          <p:spPr>
            <a:xfrm rot="1060573">
              <a:off x="11415934" y="5845294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7CE9F20B-1F13-4D25-AB99-DFCCFEB34659}"/>
                </a:ext>
              </a:extLst>
            </p:cNvPr>
            <p:cNvSpPr/>
            <p:nvPr/>
          </p:nvSpPr>
          <p:spPr>
            <a:xfrm rot="1060573">
              <a:off x="1143430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84CE8FC7-DD1A-4664-8C3F-CAA10A303D7B}"/>
                </a:ext>
              </a:extLst>
            </p:cNvPr>
            <p:cNvSpPr/>
            <p:nvPr/>
          </p:nvSpPr>
          <p:spPr>
            <a:xfrm rot="1060573">
              <a:off x="1145613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34B92D74-E19D-42B2-9403-A87DC62615D7}"/>
                </a:ext>
              </a:extLst>
            </p:cNvPr>
            <p:cNvSpPr/>
            <p:nvPr/>
          </p:nvSpPr>
          <p:spPr>
            <a:xfrm rot="1060573">
              <a:off x="11467211" y="5853978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222E1E1B-435B-4996-9BB4-9A993E916586}"/>
                </a:ext>
              </a:extLst>
            </p:cNvPr>
            <p:cNvSpPr/>
            <p:nvPr/>
          </p:nvSpPr>
          <p:spPr>
            <a:xfrm>
              <a:off x="11640767" y="581852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FA688B26-4BFE-4D06-A745-2BFFAAD33B46}"/>
                </a:ext>
              </a:extLst>
            </p:cNvPr>
            <p:cNvSpPr/>
            <p:nvPr/>
          </p:nvSpPr>
          <p:spPr>
            <a:xfrm>
              <a:off x="11644023" y="583628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6DD43F2-1467-419F-8971-5EF6C9595F94}"/>
                </a:ext>
              </a:extLst>
            </p:cNvPr>
            <p:cNvSpPr/>
            <p:nvPr/>
          </p:nvSpPr>
          <p:spPr>
            <a:xfrm>
              <a:off x="11655141" y="585888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7880E84E-0827-41BF-860B-D0D4237A14FE}"/>
                </a:ext>
              </a:extLst>
            </p:cNvPr>
            <p:cNvSpPr/>
            <p:nvPr/>
          </p:nvSpPr>
          <p:spPr>
            <a:xfrm>
              <a:off x="11670566" y="586824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49D51E51-6A23-447D-A18E-3C7E3EE6BC2C}"/>
                </a:ext>
              </a:extLst>
            </p:cNvPr>
            <p:cNvSpPr/>
            <p:nvPr/>
          </p:nvSpPr>
          <p:spPr>
            <a:xfrm>
              <a:off x="11682840" y="588546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5FB3615C-0060-495F-96A2-6B4B306DA33C}"/>
                </a:ext>
              </a:extLst>
            </p:cNvPr>
            <p:cNvSpPr/>
            <p:nvPr/>
          </p:nvSpPr>
          <p:spPr>
            <a:xfrm>
              <a:off x="11697215" y="589423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BE2CE3EC-6E4B-42CE-BF4C-94FE08DAABDC}"/>
                </a:ext>
              </a:extLst>
            </p:cNvPr>
            <p:cNvSpPr/>
            <p:nvPr/>
          </p:nvSpPr>
          <p:spPr>
            <a:xfrm>
              <a:off x="11715649" y="5894287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21408277-5549-450F-BB66-586976CF0EDF}"/>
                </a:ext>
              </a:extLst>
            </p:cNvPr>
            <p:cNvSpPr/>
            <p:nvPr/>
          </p:nvSpPr>
          <p:spPr>
            <a:xfrm>
              <a:off x="11636126" y="5754306"/>
              <a:ext cx="158628" cy="174667"/>
            </a:xfrm>
            <a:custGeom>
              <a:avLst/>
              <a:gdLst>
                <a:gd name="connsiteX0" fmla="*/ 39974 w 157959"/>
                <a:gd name="connsiteY0" fmla="*/ 7700 h 166267"/>
                <a:gd name="connsiteX1" fmla="*/ 152687 w 157959"/>
                <a:gd name="connsiteY1" fmla="*/ 33100 h 166267"/>
                <a:gd name="connsiteX2" fmla="*/ 125699 w 157959"/>
                <a:gd name="connsiteY2" fmla="*/ 150575 h 166267"/>
                <a:gd name="connsiteX3" fmla="*/ 5049 w 157959"/>
                <a:gd name="connsiteY3" fmla="*/ 150575 h 166267"/>
                <a:gd name="connsiteX4" fmla="*/ 39974 w 157959"/>
                <a:gd name="connsiteY4" fmla="*/ 7700 h 166267"/>
                <a:gd name="connsiteX0" fmla="*/ 39974 w 159998"/>
                <a:gd name="connsiteY0" fmla="*/ 14721 h 173288"/>
                <a:gd name="connsiteX1" fmla="*/ 152687 w 159998"/>
                <a:gd name="connsiteY1" fmla="*/ 40121 h 173288"/>
                <a:gd name="connsiteX2" fmla="*/ 125699 w 159998"/>
                <a:gd name="connsiteY2" fmla="*/ 157596 h 173288"/>
                <a:gd name="connsiteX3" fmla="*/ 5049 w 159998"/>
                <a:gd name="connsiteY3" fmla="*/ 157596 h 173288"/>
                <a:gd name="connsiteX4" fmla="*/ 39974 w 159998"/>
                <a:gd name="connsiteY4" fmla="*/ 14721 h 173288"/>
                <a:gd name="connsiteX0" fmla="*/ 47906 w 167930"/>
                <a:gd name="connsiteY0" fmla="*/ 14721 h 183814"/>
                <a:gd name="connsiteX1" fmla="*/ 160619 w 167930"/>
                <a:gd name="connsiteY1" fmla="*/ 40121 h 183814"/>
                <a:gd name="connsiteX2" fmla="*/ 133631 w 167930"/>
                <a:gd name="connsiteY2" fmla="*/ 157596 h 183814"/>
                <a:gd name="connsiteX3" fmla="*/ 12981 w 167930"/>
                <a:gd name="connsiteY3" fmla="*/ 157596 h 183814"/>
                <a:gd name="connsiteX4" fmla="*/ 47906 w 167930"/>
                <a:gd name="connsiteY4" fmla="*/ 14721 h 183814"/>
                <a:gd name="connsiteX0" fmla="*/ 33519 w 153543"/>
                <a:gd name="connsiteY0" fmla="*/ 13734 h 174667"/>
                <a:gd name="connsiteX1" fmla="*/ 146232 w 153543"/>
                <a:gd name="connsiteY1" fmla="*/ 39134 h 174667"/>
                <a:gd name="connsiteX2" fmla="*/ 119244 w 153543"/>
                <a:gd name="connsiteY2" fmla="*/ 156609 h 174667"/>
                <a:gd name="connsiteX3" fmla="*/ 16057 w 153543"/>
                <a:gd name="connsiteY3" fmla="*/ 142322 h 174667"/>
                <a:gd name="connsiteX4" fmla="*/ 33519 w 153543"/>
                <a:gd name="connsiteY4" fmla="*/ 13734 h 174667"/>
                <a:gd name="connsiteX0" fmla="*/ 38604 w 158628"/>
                <a:gd name="connsiteY0" fmla="*/ 13734 h 174667"/>
                <a:gd name="connsiteX1" fmla="*/ 151317 w 158628"/>
                <a:gd name="connsiteY1" fmla="*/ 39134 h 174667"/>
                <a:gd name="connsiteX2" fmla="*/ 124329 w 158628"/>
                <a:gd name="connsiteY2" fmla="*/ 156609 h 174667"/>
                <a:gd name="connsiteX3" fmla="*/ 14792 w 158628"/>
                <a:gd name="connsiteY3" fmla="*/ 142322 h 174667"/>
                <a:gd name="connsiteX4" fmla="*/ 38604 w 158628"/>
                <a:gd name="connsiteY4" fmla="*/ 13734 h 17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8" h="174667">
                  <a:moveTo>
                    <a:pt x="38604" y="13734"/>
                  </a:moveTo>
                  <a:cubicBezTo>
                    <a:pt x="61358" y="-3464"/>
                    <a:pt x="132267" y="-13253"/>
                    <a:pt x="151317" y="39134"/>
                  </a:cubicBezTo>
                  <a:cubicBezTo>
                    <a:pt x="170367" y="91521"/>
                    <a:pt x="148935" y="137030"/>
                    <a:pt x="124329" y="156609"/>
                  </a:cubicBezTo>
                  <a:cubicBezTo>
                    <a:pt x="99723" y="176188"/>
                    <a:pt x="50246" y="189947"/>
                    <a:pt x="14792" y="142322"/>
                  </a:cubicBezTo>
                  <a:cubicBezTo>
                    <a:pt x="-20662" y="94697"/>
                    <a:pt x="15850" y="30932"/>
                    <a:pt x="38604" y="1373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xmlns="" id="{2D9D9E0B-03B3-49A1-A953-0FA18D4FF186}"/>
                </a:ext>
              </a:extLst>
            </p:cNvPr>
            <p:cNvGrpSpPr/>
            <p:nvPr/>
          </p:nvGrpSpPr>
          <p:grpSpPr>
            <a:xfrm>
              <a:off x="11791739" y="5948129"/>
              <a:ext cx="78849" cy="87334"/>
              <a:chOff x="11791739" y="5948128"/>
              <a:chExt cx="158628" cy="175699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D22E8DCD-62BD-4D45-A204-030EC4434222}"/>
                  </a:ext>
                </a:extLst>
              </p:cNvPr>
              <p:cNvSpPr/>
              <p:nvPr/>
            </p:nvSpPr>
            <p:spPr>
              <a:xfrm>
                <a:off x="11796380" y="6012346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9397A0CA-54AA-4C56-86AE-782414490AEA}"/>
                  </a:ext>
                </a:extLst>
              </p:cNvPr>
              <p:cNvSpPr/>
              <p:nvPr/>
            </p:nvSpPr>
            <p:spPr>
              <a:xfrm>
                <a:off x="11799636" y="6030108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59CE46FC-7CB4-48DB-BFCF-E062BEEF8754}"/>
                  </a:ext>
                </a:extLst>
              </p:cNvPr>
              <p:cNvSpPr/>
              <p:nvPr/>
            </p:nvSpPr>
            <p:spPr>
              <a:xfrm>
                <a:off x="11810754" y="6052707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8E794704-D76F-4003-9289-E6705C44B05E}"/>
                  </a:ext>
                </a:extLst>
              </p:cNvPr>
              <p:cNvSpPr/>
              <p:nvPr/>
            </p:nvSpPr>
            <p:spPr>
              <a:xfrm>
                <a:off x="11826179" y="6062071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D66E56D9-A489-4CC9-8EDB-CA26E00D0084}"/>
                  </a:ext>
                </a:extLst>
              </p:cNvPr>
              <p:cNvSpPr/>
              <p:nvPr/>
            </p:nvSpPr>
            <p:spPr>
              <a:xfrm>
                <a:off x="11838453" y="607928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26287028-D338-41D5-AC1F-ED9B9605C477}"/>
                  </a:ext>
                </a:extLst>
              </p:cNvPr>
              <p:cNvSpPr/>
              <p:nvPr/>
            </p:nvSpPr>
            <p:spPr>
              <a:xfrm>
                <a:off x="11852828" y="608805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5F5C644E-39D8-48F3-8BDE-5F36E14632B0}"/>
                  </a:ext>
                </a:extLst>
              </p:cNvPr>
              <p:cNvSpPr/>
              <p:nvPr/>
            </p:nvSpPr>
            <p:spPr>
              <a:xfrm>
                <a:off x="11871262" y="6088109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1FA829EA-70CE-4561-9501-539280B74073}"/>
                  </a:ext>
                </a:extLst>
              </p:cNvPr>
              <p:cNvSpPr/>
              <p:nvPr/>
            </p:nvSpPr>
            <p:spPr>
              <a:xfrm>
                <a:off x="11791739" y="5948128"/>
                <a:ext cx="158628" cy="174667"/>
              </a:xfrm>
              <a:custGeom>
                <a:avLst/>
                <a:gdLst>
                  <a:gd name="connsiteX0" fmla="*/ 39974 w 157959"/>
                  <a:gd name="connsiteY0" fmla="*/ 7700 h 166267"/>
                  <a:gd name="connsiteX1" fmla="*/ 152687 w 157959"/>
                  <a:gd name="connsiteY1" fmla="*/ 33100 h 166267"/>
                  <a:gd name="connsiteX2" fmla="*/ 125699 w 157959"/>
                  <a:gd name="connsiteY2" fmla="*/ 150575 h 166267"/>
                  <a:gd name="connsiteX3" fmla="*/ 5049 w 157959"/>
                  <a:gd name="connsiteY3" fmla="*/ 150575 h 166267"/>
                  <a:gd name="connsiteX4" fmla="*/ 39974 w 157959"/>
                  <a:gd name="connsiteY4" fmla="*/ 7700 h 166267"/>
                  <a:gd name="connsiteX0" fmla="*/ 39974 w 159998"/>
                  <a:gd name="connsiteY0" fmla="*/ 14721 h 173288"/>
                  <a:gd name="connsiteX1" fmla="*/ 152687 w 159998"/>
                  <a:gd name="connsiteY1" fmla="*/ 40121 h 173288"/>
                  <a:gd name="connsiteX2" fmla="*/ 125699 w 159998"/>
                  <a:gd name="connsiteY2" fmla="*/ 157596 h 173288"/>
                  <a:gd name="connsiteX3" fmla="*/ 5049 w 159998"/>
                  <a:gd name="connsiteY3" fmla="*/ 157596 h 173288"/>
                  <a:gd name="connsiteX4" fmla="*/ 39974 w 159998"/>
                  <a:gd name="connsiteY4" fmla="*/ 14721 h 173288"/>
                  <a:gd name="connsiteX0" fmla="*/ 47906 w 167930"/>
                  <a:gd name="connsiteY0" fmla="*/ 14721 h 183814"/>
                  <a:gd name="connsiteX1" fmla="*/ 160619 w 167930"/>
                  <a:gd name="connsiteY1" fmla="*/ 40121 h 183814"/>
                  <a:gd name="connsiteX2" fmla="*/ 133631 w 167930"/>
                  <a:gd name="connsiteY2" fmla="*/ 157596 h 183814"/>
                  <a:gd name="connsiteX3" fmla="*/ 12981 w 167930"/>
                  <a:gd name="connsiteY3" fmla="*/ 157596 h 183814"/>
                  <a:gd name="connsiteX4" fmla="*/ 47906 w 167930"/>
                  <a:gd name="connsiteY4" fmla="*/ 14721 h 183814"/>
                  <a:gd name="connsiteX0" fmla="*/ 33519 w 153543"/>
                  <a:gd name="connsiteY0" fmla="*/ 13734 h 174667"/>
                  <a:gd name="connsiteX1" fmla="*/ 146232 w 153543"/>
                  <a:gd name="connsiteY1" fmla="*/ 39134 h 174667"/>
                  <a:gd name="connsiteX2" fmla="*/ 119244 w 153543"/>
                  <a:gd name="connsiteY2" fmla="*/ 156609 h 174667"/>
                  <a:gd name="connsiteX3" fmla="*/ 16057 w 153543"/>
                  <a:gd name="connsiteY3" fmla="*/ 142322 h 174667"/>
                  <a:gd name="connsiteX4" fmla="*/ 33519 w 153543"/>
                  <a:gd name="connsiteY4" fmla="*/ 13734 h 174667"/>
                  <a:gd name="connsiteX0" fmla="*/ 38604 w 158628"/>
                  <a:gd name="connsiteY0" fmla="*/ 13734 h 174667"/>
                  <a:gd name="connsiteX1" fmla="*/ 151317 w 158628"/>
                  <a:gd name="connsiteY1" fmla="*/ 39134 h 174667"/>
                  <a:gd name="connsiteX2" fmla="*/ 124329 w 158628"/>
                  <a:gd name="connsiteY2" fmla="*/ 156609 h 174667"/>
                  <a:gd name="connsiteX3" fmla="*/ 14792 w 158628"/>
                  <a:gd name="connsiteY3" fmla="*/ 142322 h 174667"/>
                  <a:gd name="connsiteX4" fmla="*/ 38604 w 158628"/>
                  <a:gd name="connsiteY4" fmla="*/ 13734 h 17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28" h="174667">
                    <a:moveTo>
                      <a:pt x="38604" y="13734"/>
                    </a:moveTo>
                    <a:cubicBezTo>
                      <a:pt x="61358" y="-3464"/>
                      <a:pt x="132267" y="-13253"/>
                      <a:pt x="151317" y="39134"/>
                    </a:cubicBezTo>
                    <a:cubicBezTo>
                      <a:pt x="170367" y="91521"/>
                      <a:pt x="148935" y="137030"/>
                      <a:pt x="124329" y="156609"/>
                    </a:cubicBezTo>
                    <a:cubicBezTo>
                      <a:pt x="99723" y="176188"/>
                      <a:pt x="50246" y="189947"/>
                      <a:pt x="14792" y="142322"/>
                    </a:cubicBezTo>
                    <a:cubicBezTo>
                      <a:pt x="-20662" y="94697"/>
                      <a:pt x="15850" y="30932"/>
                      <a:pt x="38604" y="13734"/>
                    </a:cubicBezTo>
                    <a:close/>
                  </a:path>
                </a:pathLst>
              </a:custGeom>
              <a:noFill/>
              <a:ln w="127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37582AD5-F09F-48F7-B6F0-27510E8FE3AB}"/>
              </a:ext>
            </a:extLst>
          </p:cNvPr>
          <p:cNvGrpSpPr/>
          <p:nvPr/>
        </p:nvGrpSpPr>
        <p:grpSpPr>
          <a:xfrm rot="18109363">
            <a:off x="8966728" y="5323851"/>
            <a:ext cx="1708320" cy="1618256"/>
            <a:chOff x="-2843995" y="5017303"/>
            <a:chExt cx="1870940" cy="1772303"/>
          </a:xfrm>
        </p:grpSpPr>
        <p:sp useBgFill="1">
          <p:nvSpPr>
            <p:cNvPr id="103" name="PA-任意多边形 210">
              <a:extLst>
                <a:ext uri="{FF2B5EF4-FFF2-40B4-BE49-F238E27FC236}">
                  <a16:creationId xmlns:a16="http://schemas.microsoft.com/office/drawing/2014/main" xmlns="" id="{391F64A6-09B5-4658-BB5B-929834313F6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white">
            <a:xfrm rot="2827262">
              <a:off x="-1845738" y="6469213"/>
              <a:ext cx="226964" cy="139912"/>
            </a:xfrm>
            <a:custGeom>
              <a:avLst/>
              <a:gdLst>
                <a:gd name="connsiteX0" fmla="*/ 13580 w 247359"/>
                <a:gd name="connsiteY0" fmla="*/ 0 h 138785"/>
                <a:gd name="connsiteX1" fmla="*/ 21915 w 247359"/>
                <a:gd name="connsiteY1" fmla="*/ 63103 h 138785"/>
                <a:gd name="connsiteX2" fmla="*/ 43346 w 247359"/>
                <a:gd name="connsiteY2" fmla="*/ 119062 h 138785"/>
                <a:gd name="connsiteX3" fmla="*/ 229083 w 247359"/>
                <a:gd name="connsiteY3" fmla="*/ 135731 h 138785"/>
                <a:gd name="connsiteX4" fmla="*/ 218368 w 247359"/>
                <a:gd name="connsiteY4" fmla="*/ 63103 h 138785"/>
                <a:gd name="connsiteX5" fmla="*/ 13580 w 247359"/>
                <a:gd name="connsiteY5" fmla="*/ 0 h 138785"/>
                <a:gd name="connsiteX0" fmla="*/ 13260 w 247039"/>
                <a:gd name="connsiteY0" fmla="*/ 0 h 138785"/>
                <a:gd name="connsiteX1" fmla="*/ 43026 w 247039"/>
                <a:gd name="connsiteY1" fmla="*/ 119062 h 138785"/>
                <a:gd name="connsiteX2" fmla="*/ 228763 w 247039"/>
                <a:gd name="connsiteY2" fmla="*/ 135731 h 138785"/>
                <a:gd name="connsiteX3" fmla="*/ 218048 w 247039"/>
                <a:gd name="connsiteY3" fmla="*/ 63103 h 138785"/>
                <a:gd name="connsiteX4" fmla="*/ 13260 w 247039"/>
                <a:gd name="connsiteY4" fmla="*/ 0 h 138785"/>
                <a:gd name="connsiteX0" fmla="*/ 14831 w 248610"/>
                <a:gd name="connsiteY0" fmla="*/ 927 h 139074"/>
                <a:gd name="connsiteX1" fmla="*/ 39834 w 248610"/>
                <a:gd name="connsiteY1" fmla="*/ 114036 h 139074"/>
                <a:gd name="connsiteX2" fmla="*/ 230334 w 248610"/>
                <a:gd name="connsiteY2" fmla="*/ 136658 h 139074"/>
                <a:gd name="connsiteX3" fmla="*/ 219619 w 248610"/>
                <a:gd name="connsiteY3" fmla="*/ 64030 h 139074"/>
                <a:gd name="connsiteX4" fmla="*/ 14831 w 248610"/>
                <a:gd name="connsiteY4" fmla="*/ 927 h 139074"/>
                <a:gd name="connsiteX0" fmla="*/ 8834 w 242613"/>
                <a:gd name="connsiteY0" fmla="*/ 927 h 139074"/>
                <a:gd name="connsiteX1" fmla="*/ 33837 w 242613"/>
                <a:gd name="connsiteY1" fmla="*/ 114036 h 139074"/>
                <a:gd name="connsiteX2" fmla="*/ 224337 w 242613"/>
                <a:gd name="connsiteY2" fmla="*/ 136658 h 139074"/>
                <a:gd name="connsiteX3" fmla="*/ 213622 w 242613"/>
                <a:gd name="connsiteY3" fmla="*/ 64030 h 139074"/>
                <a:gd name="connsiteX4" fmla="*/ 8834 w 242613"/>
                <a:gd name="connsiteY4" fmla="*/ 927 h 139074"/>
                <a:gd name="connsiteX0" fmla="*/ 0 w 233779"/>
                <a:gd name="connsiteY0" fmla="*/ 927 h 139074"/>
                <a:gd name="connsiteX1" fmla="*/ 25003 w 233779"/>
                <a:gd name="connsiteY1" fmla="*/ 114036 h 139074"/>
                <a:gd name="connsiteX2" fmla="*/ 215503 w 233779"/>
                <a:gd name="connsiteY2" fmla="*/ 136658 h 139074"/>
                <a:gd name="connsiteX3" fmla="*/ 204788 w 233779"/>
                <a:gd name="connsiteY3" fmla="*/ 64030 h 139074"/>
                <a:gd name="connsiteX4" fmla="*/ 0 w 233779"/>
                <a:gd name="connsiteY4" fmla="*/ 927 h 139074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25868"/>
                <a:gd name="connsiteY0" fmla="*/ 0 h 138147"/>
                <a:gd name="connsiteX1" fmla="*/ 25003 w 225868"/>
                <a:gd name="connsiteY1" fmla="*/ 113109 h 138147"/>
                <a:gd name="connsiteX2" fmla="*/ 215503 w 225868"/>
                <a:gd name="connsiteY2" fmla="*/ 135731 h 138147"/>
                <a:gd name="connsiteX3" fmla="*/ 204788 w 225868"/>
                <a:gd name="connsiteY3" fmla="*/ 63103 h 138147"/>
                <a:gd name="connsiteX4" fmla="*/ 0 w 225868"/>
                <a:gd name="connsiteY4" fmla="*/ 0 h 138147"/>
                <a:gd name="connsiteX0" fmla="*/ 0 w 215503"/>
                <a:gd name="connsiteY0" fmla="*/ 0 h 138147"/>
                <a:gd name="connsiteX1" fmla="*/ 25003 w 215503"/>
                <a:gd name="connsiteY1" fmla="*/ 113109 h 138147"/>
                <a:gd name="connsiteX2" fmla="*/ 215503 w 215503"/>
                <a:gd name="connsiteY2" fmla="*/ 135731 h 138147"/>
                <a:gd name="connsiteX3" fmla="*/ 204788 w 215503"/>
                <a:gd name="connsiteY3" fmla="*/ 63103 h 138147"/>
                <a:gd name="connsiteX4" fmla="*/ 0 w 215503"/>
                <a:gd name="connsiteY4" fmla="*/ 0 h 138147"/>
                <a:gd name="connsiteX0" fmla="*/ 0 w 204788"/>
                <a:gd name="connsiteY0" fmla="*/ 0 h 126241"/>
                <a:gd name="connsiteX1" fmla="*/ 14288 w 204788"/>
                <a:gd name="connsiteY1" fmla="*/ 101203 h 126241"/>
                <a:gd name="connsiteX2" fmla="*/ 204788 w 204788"/>
                <a:gd name="connsiteY2" fmla="*/ 123825 h 126241"/>
                <a:gd name="connsiteX3" fmla="*/ 194073 w 204788"/>
                <a:gd name="connsiteY3" fmla="*/ 51197 h 126241"/>
                <a:gd name="connsiteX4" fmla="*/ 0 w 204788"/>
                <a:gd name="connsiteY4" fmla="*/ 0 h 12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88" h="126241">
                  <a:moveTo>
                    <a:pt x="0" y="0"/>
                  </a:moveTo>
                  <a:cubicBezTo>
                    <a:pt x="12898" y="46434"/>
                    <a:pt x="15281" y="65484"/>
                    <a:pt x="14288" y="101203"/>
                  </a:cubicBezTo>
                  <a:cubicBezTo>
                    <a:pt x="48816" y="113308"/>
                    <a:pt x="175618" y="133151"/>
                    <a:pt x="204788" y="123825"/>
                  </a:cubicBezTo>
                  <a:cubicBezTo>
                    <a:pt x="198239" y="79971"/>
                    <a:pt x="192089" y="71437"/>
                    <a:pt x="194073" y="51197"/>
                  </a:cubicBezTo>
                  <a:cubicBezTo>
                    <a:pt x="161529" y="29766"/>
                    <a:pt x="62111" y="28576"/>
                    <a:pt x="0" y="0"/>
                  </a:cubicBezTo>
                  <a:close/>
                </a:path>
              </a:pathLst>
            </a:custGeom>
            <a:blipFill dpi="0" rotWithShape="0">
              <a:blip r:embed="rId207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PA-任意多边形 211">
              <a:extLst>
                <a:ext uri="{FF2B5EF4-FFF2-40B4-BE49-F238E27FC236}">
                  <a16:creationId xmlns:a16="http://schemas.microsoft.com/office/drawing/2014/main" xmlns="" id="{6F3BC449-F8FA-461A-9B70-B3078AA73B3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2827262">
              <a:off x="-2426460" y="5847494"/>
              <a:ext cx="223503" cy="158442"/>
            </a:xfrm>
            <a:custGeom>
              <a:avLst/>
              <a:gdLst>
                <a:gd name="connsiteX0" fmla="*/ 1270 w 173251"/>
                <a:gd name="connsiteY0" fmla="*/ 21236 h 158715"/>
                <a:gd name="connsiteX1" fmla="*/ 88186 w 173251"/>
                <a:gd name="connsiteY1" fmla="*/ 9330 h 158715"/>
                <a:gd name="connsiteX2" fmla="*/ 172720 w 173251"/>
                <a:gd name="connsiteY2" fmla="*/ 110533 h 158715"/>
                <a:gd name="connsiteX3" fmla="*/ 46514 w 173251"/>
                <a:gd name="connsiteY3" fmla="*/ 156967 h 158715"/>
                <a:gd name="connsiteX4" fmla="*/ 1270 w 173251"/>
                <a:gd name="connsiteY4" fmla="*/ 21236 h 158715"/>
                <a:gd name="connsiteX0" fmla="*/ 1622 w 173665"/>
                <a:gd name="connsiteY0" fmla="*/ 14810 h 152289"/>
                <a:gd name="connsiteX1" fmla="*/ 95682 w 173665"/>
                <a:gd name="connsiteY1" fmla="*/ 13620 h 152289"/>
                <a:gd name="connsiteX2" fmla="*/ 173072 w 173665"/>
                <a:gd name="connsiteY2" fmla="*/ 104107 h 152289"/>
                <a:gd name="connsiteX3" fmla="*/ 46866 w 173665"/>
                <a:gd name="connsiteY3" fmla="*/ 150541 h 152289"/>
                <a:gd name="connsiteX4" fmla="*/ 1622 w 173665"/>
                <a:gd name="connsiteY4" fmla="*/ 14810 h 152289"/>
                <a:gd name="connsiteX0" fmla="*/ 1622 w 173665"/>
                <a:gd name="connsiteY0" fmla="*/ 9312 h 146791"/>
                <a:gd name="connsiteX1" fmla="*/ 95682 w 173665"/>
                <a:gd name="connsiteY1" fmla="*/ 8122 h 146791"/>
                <a:gd name="connsiteX2" fmla="*/ 173072 w 173665"/>
                <a:gd name="connsiteY2" fmla="*/ 98609 h 146791"/>
                <a:gd name="connsiteX3" fmla="*/ 46866 w 173665"/>
                <a:gd name="connsiteY3" fmla="*/ 145043 h 146791"/>
                <a:gd name="connsiteX4" fmla="*/ 1622 w 173665"/>
                <a:gd name="connsiteY4" fmla="*/ 9312 h 146791"/>
                <a:gd name="connsiteX0" fmla="*/ 1122 w 188643"/>
                <a:gd name="connsiteY0" fmla="*/ 10878 h 143764"/>
                <a:gd name="connsiteX1" fmla="*/ 110660 w 188643"/>
                <a:gd name="connsiteY1" fmla="*/ 3734 h 143764"/>
                <a:gd name="connsiteX2" fmla="*/ 188050 w 188643"/>
                <a:gd name="connsiteY2" fmla="*/ 94221 h 143764"/>
                <a:gd name="connsiteX3" fmla="*/ 61844 w 188643"/>
                <a:gd name="connsiteY3" fmla="*/ 140655 h 143764"/>
                <a:gd name="connsiteX4" fmla="*/ 1122 w 188643"/>
                <a:gd name="connsiteY4" fmla="*/ 10878 h 143764"/>
                <a:gd name="connsiteX0" fmla="*/ 1119 w 187460"/>
                <a:gd name="connsiteY0" fmla="*/ 10878 h 147643"/>
                <a:gd name="connsiteX1" fmla="*/ 110657 w 187460"/>
                <a:gd name="connsiteY1" fmla="*/ 3734 h 147643"/>
                <a:gd name="connsiteX2" fmla="*/ 186856 w 187460"/>
                <a:gd name="connsiteY2" fmla="*/ 115652 h 147643"/>
                <a:gd name="connsiteX3" fmla="*/ 61841 w 187460"/>
                <a:gd name="connsiteY3" fmla="*/ 140655 h 147643"/>
                <a:gd name="connsiteX4" fmla="*/ 1119 w 187460"/>
                <a:gd name="connsiteY4" fmla="*/ 10878 h 147643"/>
                <a:gd name="connsiteX0" fmla="*/ 968 w 195644"/>
                <a:gd name="connsiteY0" fmla="*/ 20241 h 142961"/>
                <a:gd name="connsiteX1" fmla="*/ 118841 w 195644"/>
                <a:gd name="connsiteY1" fmla="*/ 0 h 142961"/>
                <a:gd name="connsiteX2" fmla="*/ 195040 w 195644"/>
                <a:gd name="connsiteY2" fmla="*/ 111918 h 142961"/>
                <a:gd name="connsiteX3" fmla="*/ 70025 w 195644"/>
                <a:gd name="connsiteY3" fmla="*/ 136921 h 142961"/>
                <a:gd name="connsiteX4" fmla="*/ 968 w 195644"/>
                <a:gd name="connsiteY4" fmla="*/ 20241 h 142961"/>
                <a:gd name="connsiteX0" fmla="*/ 6989 w 201665"/>
                <a:gd name="connsiteY0" fmla="*/ 20241 h 142961"/>
                <a:gd name="connsiteX1" fmla="*/ 124862 w 201665"/>
                <a:gd name="connsiteY1" fmla="*/ 0 h 142961"/>
                <a:gd name="connsiteX2" fmla="*/ 201061 w 201665"/>
                <a:gd name="connsiteY2" fmla="*/ 111918 h 142961"/>
                <a:gd name="connsiteX3" fmla="*/ 76046 w 201665"/>
                <a:gd name="connsiteY3" fmla="*/ 136921 h 142961"/>
                <a:gd name="connsiteX4" fmla="*/ 6989 w 201665"/>
                <a:gd name="connsiteY4" fmla="*/ 20241 h 1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65" h="142961">
                  <a:moveTo>
                    <a:pt x="6989" y="20241"/>
                  </a:moveTo>
                  <a:cubicBezTo>
                    <a:pt x="35366" y="-2579"/>
                    <a:pt x="85572" y="5358"/>
                    <a:pt x="124862" y="0"/>
                  </a:cubicBezTo>
                  <a:cubicBezTo>
                    <a:pt x="153437" y="14883"/>
                    <a:pt x="208006" y="87312"/>
                    <a:pt x="201061" y="111918"/>
                  </a:cubicBezTo>
                  <a:cubicBezTo>
                    <a:pt x="194116" y="136524"/>
                    <a:pt x="108391" y="152200"/>
                    <a:pt x="76046" y="136921"/>
                  </a:cubicBezTo>
                  <a:cubicBezTo>
                    <a:pt x="43701" y="121642"/>
                    <a:pt x="-21388" y="43061"/>
                    <a:pt x="6989" y="20241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A-任意多边形 212">
              <a:extLst>
                <a:ext uri="{FF2B5EF4-FFF2-40B4-BE49-F238E27FC236}">
                  <a16:creationId xmlns:a16="http://schemas.microsoft.com/office/drawing/2014/main" xmlns="" id="{30431D31-23D6-4C8B-B773-E222DAE26E6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2827262">
              <a:off x="-2058777" y="6213696"/>
              <a:ext cx="321718" cy="166638"/>
            </a:xfrm>
            <a:custGeom>
              <a:avLst/>
              <a:gdLst>
                <a:gd name="connsiteX0" fmla="*/ 59302 w 295348"/>
                <a:gd name="connsiteY0" fmla="*/ 31454 h 154425"/>
                <a:gd name="connsiteX1" fmla="*/ 183127 w 295348"/>
                <a:gd name="connsiteY1" fmla="*/ 4069 h 154425"/>
                <a:gd name="connsiteX2" fmla="*/ 290283 w 295348"/>
                <a:gd name="connsiteY2" fmla="*/ 100510 h 154425"/>
                <a:gd name="connsiteX3" fmla="*/ 14058 w 295348"/>
                <a:gd name="connsiteY3" fmla="*/ 152897 h 154425"/>
                <a:gd name="connsiteX4" fmla="*/ 59302 w 295348"/>
                <a:gd name="connsiteY4" fmla="*/ 31454 h 154425"/>
                <a:gd name="connsiteX0" fmla="*/ 59302 w 295933"/>
                <a:gd name="connsiteY0" fmla="*/ 31454 h 154425"/>
                <a:gd name="connsiteX1" fmla="*/ 183127 w 295933"/>
                <a:gd name="connsiteY1" fmla="*/ 4069 h 154425"/>
                <a:gd name="connsiteX2" fmla="*/ 290283 w 295933"/>
                <a:gd name="connsiteY2" fmla="*/ 100510 h 154425"/>
                <a:gd name="connsiteX3" fmla="*/ 14058 w 295933"/>
                <a:gd name="connsiteY3" fmla="*/ 152897 h 154425"/>
                <a:gd name="connsiteX4" fmla="*/ 59302 w 295933"/>
                <a:gd name="connsiteY4" fmla="*/ 31454 h 154425"/>
                <a:gd name="connsiteX0" fmla="*/ 59302 w 295933"/>
                <a:gd name="connsiteY0" fmla="*/ 27385 h 150356"/>
                <a:gd name="connsiteX1" fmla="*/ 183127 w 295933"/>
                <a:gd name="connsiteY1" fmla="*/ 0 h 150356"/>
                <a:gd name="connsiteX2" fmla="*/ 290283 w 295933"/>
                <a:gd name="connsiteY2" fmla="*/ 96441 h 150356"/>
                <a:gd name="connsiteX3" fmla="*/ 14058 w 295933"/>
                <a:gd name="connsiteY3" fmla="*/ 148828 h 150356"/>
                <a:gd name="connsiteX4" fmla="*/ 59302 w 295933"/>
                <a:gd name="connsiteY4" fmla="*/ 27385 h 150356"/>
                <a:gd name="connsiteX0" fmla="*/ 59302 w 290283"/>
                <a:gd name="connsiteY0" fmla="*/ 27385 h 150356"/>
                <a:gd name="connsiteX1" fmla="*/ 183127 w 290283"/>
                <a:gd name="connsiteY1" fmla="*/ 0 h 150356"/>
                <a:gd name="connsiteX2" fmla="*/ 290283 w 290283"/>
                <a:gd name="connsiteY2" fmla="*/ 96441 h 150356"/>
                <a:gd name="connsiteX3" fmla="*/ 14058 w 290283"/>
                <a:gd name="connsiteY3" fmla="*/ 148828 h 150356"/>
                <a:gd name="connsiteX4" fmla="*/ 59302 w 290283"/>
                <a:gd name="connsiteY4" fmla="*/ 27385 h 15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3" h="150356">
                  <a:moveTo>
                    <a:pt x="59302" y="27385"/>
                  </a:moveTo>
                  <a:cubicBezTo>
                    <a:pt x="87480" y="2580"/>
                    <a:pt x="119627" y="11113"/>
                    <a:pt x="183127" y="0"/>
                  </a:cubicBezTo>
                  <a:cubicBezTo>
                    <a:pt x="234721" y="22224"/>
                    <a:pt x="262502" y="45442"/>
                    <a:pt x="290283" y="96441"/>
                  </a:cubicBezTo>
                  <a:cubicBezTo>
                    <a:pt x="262105" y="121246"/>
                    <a:pt x="54738" y="158353"/>
                    <a:pt x="14058" y="148828"/>
                  </a:cubicBezTo>
                  <a:cubicBezTo>
                    <a:pt x="-26622" y="139303"/>
                    <a:pt x="31124" y="52190"/>
                    <a:pt x="59302" y="27385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PA-任意多边形 213">
              <a:extLst>
                <a:ext uri="{FF2B5EF4-FFF2-40B4-BE49-F238E27FC236}">
                  <a16:creationId xmlns:a16="http://schemas.microsoft.com/office/drawing/2014/main" xmlns="" id="{872521EB-09E7-461A-995F-99267339FCC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2827262">
              <a:off x="-2160345" y="5678554"/>
              <a:ext cx="401775" cy="683761"/>
            </a:xfrm>
            <a:custGeom>
              <a:avLst/>
              <a:gdLst>
                <a:gd name="connsiteX0" fmla="*/ 199922 w 371379"/>
                <a:gd name="connsiteY0" fmla="*/ 254 h 587127"/>
                <a:gd name="connsiteX1" fmla="*/ 202304 w 371379"/>
                <a:gd name="connsiteY1" fmla="*/ 90741 h 587127"/>
                <a:gd name="connsiteX2" fmla="*/ 108244 w 371379"/>
                <a:gd name="connsiteY2" fmla="*/ 252666 h 587127"/>
                <a:gd name="connsiteX3" fmla="*/ 10613 w 371379"/>
                <a:gd name="connsiteY3" fmla="*/ 384825 h 587127"/>
                <a:gd name="connsiteX4" fmla="*/ 8232 w 371379"/>
                <a:gd name="connsiteY4" fmla="*/ 453882 h 587127"/>
                <a:gd name="connsiteX5" fmla="*/ 60619 w 371379"/>
                <a:gd name="connsiteY5" fmla="*/ 564610 h 587127"/>
                <a:gd name="connsiteX6" fmla="*/ 241594 w 371379"/>
                <a:gd name="connsiteY6" fmla="*/ 576516 h 587127"/>
                <a:gd name="connsiteX7" fmla="*/ 215401 w 371379"/>
                <a:gd name="connsiteY7" fmla="*/ 441975 h 587127"/>
                <a:gd name="connsiteX8" fmla="*/ 371372 w 371379"/>
                <a:gd name="connsiteY8" fmla="*/ 116935 h 587127"/>
                <a:gd name="connsiteX9" fmla="*/ 199922 w 371379"/>
                <a:gd name="connsiteY9" fmla="*/ 254 h 587127"/>
                <a:gd name="connsiteX0" fmla="*/ 199922 w 371379"/>
                <a:gd name="connsiteY0" fmla="*/ 27854 h 614727"/>
                <a:gd name="connsiteX1" fmla="*/ 202304 w 371379"/>
                <a:gd name="connsiteY1" fmla="*/ 118341 h 614727"/>
                <a:gd name="connsiteX2" fmla="*/ 108244 w 371379"/>
                <a:gd name="connsiteY2" fmla="*/ 280266 h 614727"/>
                <a:gd name="connsiteX3" fmla="*/ 10613 w 371379"/>
                <a:gd name="connsiteY3" fmla="*/ 412425 h 614727"/>
                <a:gd name="connsiteX4" fmla="*/ 8232 w 371379"/>
                <a:gd name="connsiteY4" fmla="*/ 481482 h 614727"/>
                <a:gd name="connsiteX5" fmla="*/ 60619 w 371379"/>
                <a:gd name="connsiteY5" fmla="*/ 592210 h 614727"/>
                <a:gd name="connsiteX6" fmla="*/ 241594 w 371379"/>
                <a:gd name="connsiteY6" fmla="*/ 604116 h 614727"/>
                <a:gd name="connsiteX7" fmla="*/ 215401 w 371379"/>
                <a:gd name="connsiteY7" fmla="*/ 469575 h 614727"/>
                <a:gd name="connsiteX8" fmla="*/ 371372 w 371379"/>
                <a:gd name="connsiteY8" fmla="*/ 144535 h 614727"/>
                <a:gd name="connsiteX9" fmla="*/ 199922 w 371379"/>
                <a:gd name="connsiteY9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1061 w 362518"/>
                <a:gd name="connsiteY0" fmla="*/ 27854 h 618081"/>
                <a:gd name="connsiteX1" fmla="*/ 99383 w 362518"/>
                <a:gd name="connsiteY1" fmla="*/ 280266 h 618081"/>
                <a:gd name="connsiteX2" fmla="*/ 1752 w 362518"/>
                <a:gd name="connsiteY2" fmla="*/ 412425 h 618081"/>
                <a:gd name="connsiteX3" fmla="*/ 51758 w 362518"/>
                <a:gd name="connsiteY3" fmla="*/ 592210 h 618081"/>
                <a:gd name="connsiteX4" fmla="*/ 232733 w 362518"/>
                <a:gd name="connsiteY4" fmla="*/ 604116 h 618081"/>
                <a:gd name="connsiteX5" fmla="*/ 206540 w 362518"/>
                <a:gd name="connsiteY5" fmla="*/ 469575 h 618081"/>
                <a:gd name="connsiteX6" fmla="*/ 362511 w 362518"/>
                <a:gd name="connsiteY6" fmla="*/ 144535 h 618081"/>
                <a:gd name="connsiteX7" fmla="*/ 191061 w 362518"/>
                <a:gd name="connsiteY7" fmla="*/ 27854 h 618081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518" h="616952">
                  <a:moveTo>
                    <a:pt x="191061" y="27854"/>
                  </a:moveTo>
                  <a:cubicBezTo>
                    <a:pt x="229359" y="174301"/>
                    <a:pt x="179751" y="188787"/>
                    <a:pt x="99383" y="280266"/>
                  </a:cubicBezTo>
                  <a:cubicBezTo>
                    <a:pt x="19015" y="371745"/>
                    <a:pt x="9689" y="381866"/>
                    <a:pt x="1752" y="433857"/>
                  </a:cubicBezTo>
                  <a:cubicBezTo>
                    <a:pt x="-6185" y="485848"/>
                    <a:pt x="13261" y="563834"/>
                    <a:pt x="51758" y="592210"/>
                  </a:cubicBezTo>
                  <a:cubicBezTo>
                    <a:pt x="90255" y="620587"/>
                    <a:pt x="206936" y="624555"/>
                    <a:pt x="232733" y="604116"/>
                  </a:cubicBezTo>
                  <a:cubicBezTo>
                    <a:pt x="258530" y="583677"/>
                    <a:pt x="184910" y="546172"/>
                    <a:pt x="206540" y="469575"/>
                  </a:cubicBezTo>
                  <a:cubicBezTo>
                    <a:pt x="228170" y="392978"/>
                    <a:pt x="363702" y="220338"/>
                    <a:pt x="362511" y="144535"/>
                  </a:cubicBezTo>
                  <a:cubicBezTo>
                    <a:pt x="361320" y="68732"/>
                    <a:pt x="329967" y="-55886"/>
                    <a:pt x="191061" y="2785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7" name="PA-任意多边形 214">
              <a:extLst>
                <a:ext uri="{FF2B5EF4-FFF2-40B4-BE49-F238E27FC236}">
                  <a16:creationId xmlns:a16="http://schemas.microsoft.com/office/drawing/2014/main" xmlns="" id="{7B4B5F29-41CE-4FAA-8D33-8212DB72908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2827262">
              <a:off x="-1974212" y="5500737"/>
              <a:ext cx="491519" cy="492467"/>
            </a:xfrm>
            <a:custGeom>
              <a:avLst/>
              <a:gdLst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47762"/>
                <a:gd name="connsiteX1" fmla="*/ 268104 w 429134"/>
                <a:gd name="connsiteY1" fmla="*/ 1630 h 447762"/>
                <a:gd name="connsiteX2" fmla="*/ 65697 w 429134"/>
                <a:gd name="connsiteY2" fmla="*/ 70686 h 447762"/>
                <a:gd name="connsiteX3" fmla="*/ 1404 w 429134"/>
                <a:gd name="connsiteY3" fmla="*/ 417158 h 447762"/>
                <a:gd name="connsiteX4" fmla="*/ 114513 w 429134"/>
                <a:gd name="connsiteY4" fmla="*/ 437399 h 447762"/>
                <a:gd name="connsiteX5" fmla="*/ 172854 w 429134"/>
                <a:gd name="connsiteY5" fmla="*/ 286189 h 447762"/>
                <a:gd name="connsiteX6" fmla="*/ 427647 w 429134"/>
                <a:gd name="connsiteY6" fmla="*/ 104024 h 447762"/>
                <a:gd name="connsiteX0" fmla="*/ 440422 w 441909"/>
                <a:gd name="connsiteY0" fmla="*/ 103908 h 445612"/>
                <a:gd name="connsiteX1" fmla="*/ 280879 w 441909"/>
                <a:gd name="connsiteY1" fmla="*/ 1514 h 445612"/>
                <a:gd name="connsiteX2" fmla="*/ 78472 w 441909"/>
                <a:gd name="connsiteY2" fmla="*/ 70570 h 445612"/>
                <a:gd name="connsiteX3" fmla="*/ 1082 w 441909"/>
                <a:gd name="connsiteY3" fmla="*/ 407517 h 445612"/>
                <a:gd name="connsiteX4" fmla="*/ 127288 w 441909"/>
                <a:gd name="connsiteY4" fmla="*/ 437283 h 445612"/>
                <a:gd name="connsiteX5" fmla="*/ 185629 w 441909"/>
                <a:gd name="connsiteY5" fmla="*/ 286073 h 445612"/>
                <a:gd name="connsiteX6" fmla="*/ 440422 w 441909"/>
                <a:gd name="connsiteY6" fmla="*/ 103908 h 445612"/>
                <a:gd name="connsiteX0" fmla="*/ 440950 w 442437"/>
                <a:gd name="connsiteY0" fmla="*/ 106547 h 448251"/>
                <a:gd name="connsiteX1" fmla="*/ 281407 w 442437"/>
                <a:gd name="connsiteY1" fmla="*/ 4153 h 448251"/>
                <a:gd name="connsiteX2" fmla="*/ 79000 w 442437"/>
                <a:gd name="connsiteY2" fmla="*/ 73209 h 448251"/>
                <a:gd name="connsiteX3" fmla="*/ 1610 w 442437"/>
                <a:gd name="connsiteY3" fmla="*/ 410156 h 448251"/>
                <a:gd name="connsiteX4" fmla="*/ 127816 w 442437"/>
                <a:gd name="connsiteY4" fmla="*/ 439922 h 448251"/>
                <a:gd name="connsiteX5" fmla="*/ 186157 w 442437"/>
                <a:gd name="connsiteY5" fmla="*/ 288712 h 448251"/>
                <a:gd name="connsiteX6" fmla="*/ 440950 w 442437"/>
                <a:gd name="connsiteY6" fmla="*/ 106547 h 448251"/>
                <a:gd name="connsiteX0" fmla="*/ 441979 w 443493"/>
                <a:gd name="connsiteY0" fmla="*/ 102645 h 444349"/>
                <a:gd name="connsiteX1" fmla="*/ 282436 w 443493"/>
                <a:gd name="connsiteY1" fmla="*/ 251 h 444349"/>
                <a:gd name="connsiteX2" fmla="*/ 65741 w 443493"/>
                <a:gd name="connsiteY2" fmla="*/ 91929 h 444349"/>
                <a:gd name="connsiteX3" fmla="*/ 2639 w 443493"/>
                <a:gd name="connsiteY3" fmla="*/ 406254 h 444349"/>
                <a:gd name="connsiteX4" fmla="*/ 128845 w 443493"/>
                <a:gd name="connsiteY4" fmla="*/ 436020 h 444349"/>
                <a:gd name="connsiteX5" fmla="*/ 187186 w 443493"/>
                <a:gd name="connsiteY5" fmla="*/ 284810 h 444349"/>
                <a:gd name="connsiteX6" fmla="*/ 441979 w 443493"/>
                <a:gd name="connsiteY6" fmla="*/ 102645 h 44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93" h="444349">
                  <a:moveTo>
                    <a:pt x="441979" y="102645"/>
                  </a:moveTo>
                  <a:cubicBezTo>
                    <a:pt x="457854" y="55218"/>
                    <a:pt x="345142" y="2037"/>
                    <a:pt x="282436" y="251"/>
                  </a:cubicBezTo>
                  <a:cubicBezTo>
                    <a:pt x="219730" y="-1535"/>
                    <a:pt x="129043" y="4022"/>
                    <a:pt x="65741" y="91929"/>
                  </a:cubicBezTo>
                  <a:cubicBezTo>
                    <a:pt x="2439" y="179836"/>
                    <a:pt x="-5497" y="345135"/>
                    <a:pt x="2639" y="406254"/>
                  </a:cubicBezTo>
                  <a:cubicBezTo>
                    <a:pt x="50066" y="432845"/>
                    <a:pt x="100270" y="457848"/>
                    <a:pt x="128845" y="436020"/>
                  </a:cubicBezTo>
                  <a:cubicBezTo>
                    <a:pt x="157420" y="414192"/>
                    <a:pt x="175081" y="365375"/>
                    <a:pt x="187186" y="284810"/>
                  </a:cubicBezTo>
                  <a:cubicBezTo>
                    <a:pt x="199291" y="188766"/>
                    <a:pt x="265370" y="106019"/>
                    <a:pt x="441979" y="102645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08" name="PA-任意多边形 215">
              <a:extLst>
                <a:ext uri="{FF2B5EF4-FFF2-40B4-BE49-F238E27FC236}">
                  <a16:creationId xmlns:a16="http://schemas.microsoft.com/office/drawing/2014/main" xmlns="" id="{0A97A739-5E2F-4AE6-AF24-B7B00A3E5CC1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2827262">
              <a:off x="-1760942" y="5896939"/>
              <a:ext cx="666556" cy="767657"/>
            </a:xfrm>
            <a:custGeom>
              <a:avLst/>
              <a:gdLst>
                <a:gd name="connsiteX0" fmla="*/ 540668 w 610650"/>
                <a:gd name="connsiteY0" fmla="*/ 112530 h 712039"/>
                <a:gd name="connsiteX1" fmla="*/ 463277 w 610650"/>
                <a:gd name="connsiteY1" fmla="*/ 26805 h 712039"/>
                <a:gd name="connsiteX2" fmla="*/ 288255 w 610650"/>
                <a:gd name="connsiteY2" fmla="*/ 8946 h 712039"/>
                <a:gd name="connsiteX3" fmla="*/ 8458 w 610650"/>
                <a:gd name="connsiteY3" fmla="*/ 156583 h 712039"/>
                <a:gd name="connsiteX4" fmla="*/ 82277 w 610650"/>
                <a:gd name="connsiteY4" fmla="*/ 308983 h 712039"/>
                <a:gd name="connsiteX5" fmla="*/ 181099 w 610650"/>
                <a:gd name="connsiteY5" fmla="*/ 305412 h 712039"/>
                <a:gd name="connsiteX6" fmla="*/ 281111 w 610650"/>
                <a:gd name="connsiteY6" fmla="*/ 279218 h 712039"/>
                <a:gd name="connsiteX7" fmla="*/ 156096 w 610650"/>
                <a:gd name="connsiteY7" fmla="*/ 385183 h 712039"/>
                <a:gd name="connsiteX8" fmla="*/ 222771 w 610650"/>
                <a:gd name="connsiteY8" fmla="*/ 530440 h 712039"/>
                <a:gd name="connsiteX9" fmla="*/ 351358 w 610650"/>
                <a:gd name="connsiteY9" fmla="*/ 547108 h 712039"/>
                <a:gd name="connsiteX10" fmla="*/ 184671 w 610650"/>
                <a:gd name="connsiteY10" fmla="*/ 649502 h 712039"/>
                <a:gd name="connsiteX11" fmla="*/ 415652 w 610650"/>
                <a:gd name="connsiteY11" fmla="*/ 711415 h 712039"/>
                <a:gd name="connsiteX12" fmla="*/ 609724 w 610650"/>
                <a:gd name="connsiteY12" fmla="*/ 612593 h 712039"/>
                <a:gd name="connsiteX13" fmla="*/ 484708 w 610650"/>
                <a:gd name="connsiteY13" fmla="*/ 479243 h 712039"/>
                <a:gd name="connsiteX14" fmla="*/ 383505 w 610650"/>
                <a:gd name="connsiteY14" fmla="*/ 433999 h 712039"/>
                <a:gd name="connsiteX15" fmla="*/ 497805 w 610650"/>
                <a:gd name="connsiteY15" fmla="*/ 273265 h 712039"/>
                <a:gd name="connsiteX16" fmla="*/ 371599 w 610650"/>
                <a:gd name="connsiteY16" fmla="*/ 150630 h 712039"/>
                <a:gd name="connsiteX17" fmla="*/ 540668 w 610650"/>
                <a:gd name="connsiteY17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444 w 612426"/>
                <a:gd name="connsiteY0" fmla="*/ 112530 h 712039"/>
                <a:gd name="connsiteX1" fmla="*/ 465053 w 612426"/>
                <a:gd name="connsiteY1" fmla="*/ 26805 h 712039"/>
                <a:gd name="connsiteX2" fmla="*/ 290031 w 612426"/>
                <a:gd name="connsiteY2" fmla="*/ 8946 h 712039"/>
                <a:gd name="connsiteX3" fmla="*/ 10234 w 612426"/>
                <a:gd name="connsiteY3" fmla="*/ 156583 h 712039"/>
                <a:gd name="connsiteX4" fmla="*/ 84053 w 612426"/>
                <a:gd name="connsiteY4" fmla="*/ 308983 h 712039"/>
                <a:gd name="connsiteX5" fmla="*/ 282887 w 612426"/>
                <a:gd name="connsiteY5" fmla="*/ 279218 h 712039"/>
                <a:gd name="connsiteX6" fmla="*/ 157872 w 612426"/>
                <a:gd name="connsiteY6" fmla="*/ 385183 h 712039"/>
                <a:gd name="connsiteX7" fmla="*/ 224547 w 612426"/>
                <a:gd name="connsiteY7" fmla="*/ 530440 h 712039"/>
                <a:gd name="connsiteX8" fmla="*/ 353134 w 612426"/>
                <a:gd name="connsiteY8" fmla="*/ 547108 h 712039"/>
                <a:gd name="connsiteX9" fmla="*/ 186447 w 612426"/>
                <a:gd name="connsiteY9" fmla="*/ 649502 h 712039"/>
                <a:gd name="connsiteX10" fmla="*/ 417428 w 612426"/>
                <a:gd name="connsiteY10" fmla="*/ 711415 h 712039"/>
                <a:gd name="connsiteX11" fmla="*/ 611500 w 612426"/>
                <a:gd name="connsiteY11" fmla="*/ 612593 h 712039"/>
                <a:gd name="connsiteX12" fmla="*/ 486484 w 612426"/>
                <a:gd name="connsiteY12" fmla="*/ 479243 h 712039"/>
                <a:gd name="connsiteX13" fmla="*/ 385281 w 612426"/>
                <a:gd name="connsiteY13" fmla="*/ 433999 h 712039"/>
                <a:gd name="connsiteX14" fmla="*/ 499581 w 612426"/>
                <a:gd name="connsiteY14" fmla="*/ 273265 h 712039"/>
                <a:gd name="connsiteX15" fmla="*/ 373375 w 612426"/>
                <a:gd name="connsiteY15" fmla="*/ 150630 h 712039"/>
                <a:gd name="connsiteX16" fmla="*/ 542444 w 612426"/>
                <a:gd name="connsiteY16" fmla="*/ 112530 h 712039"/>
                <a:gd name="connsiteX0" fmla="*/ 541336 w 611318"/>
                <a:gd name="connsiteY0" fmla="*/ 112530 h 712039"/>
                <a:gd name="connsiteX1" fmla="*/ 463945 w 611318"/>
                <a:gd name="connsiteY1" fmla="*/ 26805 h 712039"/>
                <a:gd name="connsiteX2" fmla="*/ 288923 w 611318"/>
                <a:gd name="connsiteY2" fmla="*/ 8946 h 712039"/>
                <a:gd name="connsiteX3" fmla="*/ 9126 w 611318"/>
                <a:gd name="connsiteY3" fmla="*/ 156583 h 712039"/>
                <a:gd name="connsiteX4" fmla="*/ 82945 w 611318"/>
                <a:gd name="connsiteY4" fmla="*/ 308983 h 712039"/>
                <a:gd name="connsiteX5" fmla="*/ 281779 w 611318"/>
                <a:gd name="connsiteY5" fmla="*/ 279218 h 712039"/>
                <a:gd name="connsiteX6" fmla="*/ 156764 w 611318"/>
                <a:gd name="connsiteY6" fmla="*/ 385183 h 712039"/>
                <a:gd name="connsiteX7" fmla="*/ 223439 w 611318"/>
                <a:gd name="connsiteY7" fmla="*/ 530440 h 712039"/>
                <a:gd name="connsiteX8" fmla="*/ 352026 w 611318"/>
                <a:gd name="connsiteY8" fmla="*/ 547108 h 712039"/>
                <a:gd name="connsiteX9" fmla="*/ 185339 w 611318"/>
                <a:gd name="connsiteY9" fmla="*/ 649502 h 712039"/>
                <a:gd name="connsiteX10" fmla="*/ 416320 w 611318"/>
                <a:gd name="connsiteY10" fmla="*/ 711415 h 712039"/>
                <a:gd name="connsiteX11" fmla="*/ 610392 w 611318"/>
                <a:gd name="connsiteY11" fmla="*/ 612593 h 712039"/>
                <a:gd name="connsiteX12" fmla="*/ 485376 w 611318"/>
                <a:gd name="connsiteY12" fmla="*/ 479243 h 712039"/>
                <a:gd name="connsiteX13" fmla="*/ 384173 w 611318"/>
                <a:gd name="connsiteY13" fmla="*/ 433999 h 712039"/>
                <a:gd name="connsiteX14" fmla="*/ 498473 w 611318"/>
                <a:gd name="connsiteY14" fmla="*/ 273265 h 712039"/>
                <a:gd name="connsiteX15" fmla="*/ 372267 w 611318"/>
                <a:gd name="connsiteY15" fmla="*/ 150630 h 712039"/>
                <a:gd name="connsiteX16" fmla="*/ 541336 w 611318"/>
                <a:gd name="connsiteY16" fmla="*/ 112530 h 712039"/>
                <a:gd name="connsiteX0" fmla="*/ 532210 w 602192"/>
                <a:gd name="connsiteY0" fmla="*/ 112530 h 712039"/>
                <a:gd name="connsiteX1" fmla="*/ 454819 w 602192"/>
                <a:gd name="connsiteY1" fmla="*/ 26805 h 712039"/>
                <a:gd name="connsiteX2" fmla="*/ 279797 w 602192"/>
                <a:gd name="connsiteY2" fmla="*/ 8946 h 712039"/>
                <a:gd name="connsiteX3" fmla="*/ 0 w 602192"/>
                <a:gd name="connsiteY3" fmla="*/ 156583 h 712039"/>
                <a:gd name="connsiteX4" fmla="*/ 73819 w 602192"/>
                <a:gd name="connsiteY4" fmla="*/ 308983 h 712039"/>
                <a:gd name="connsiteX5" fmla="*/ 272653 w 602192"/>
                <a:gd name="connsiteY5" fmla="*/ 279218 h 712039"/>
                <a:gd name="connsiteX6" fmla="*/ 147638 w 602192"/>
                <a:gd name="connsiteY6" fmla="*/ 385183 h 712039"/>
                <a:gd name="connsiteX7" fmla="*/ 214313 w 602192"/>
                <a:gd name="connsiteY7" fmla="*/ 530440 h 712039"/>
                <a:gd name="connsiteX8" fmla="*/ 342900 w 602192"/>
                <a:gd name="connsiteY8" fmla="*/ 547108 h 712039"/>
                <a:gd name="connsiteX9" fmla="*/ 176213 w 602192"/>
                <a:gd name="connsiteY9" fmla="*/ 649502 h 712039"/>
                <a:gd name="connsiteX10" fmla="*/ 407194 w 602192"/>
                <a:gd name="connsiteY10" fmla="*/ 711415 h 712039"/>
                <a:gd name="connsiteX11" fmla="*/ 601266 w 602192"/>
                <a:gd name="connsiteY11" fmla="*/ 612593 h 712039"/>
                <a:gd name="connsiteX12" fmla="*/ 476250 w 602192"/>
                <a:gd name="connsiteY12" fmla="*/ 479243 h 712039"/>
                <a:gd name="connsiteX13" fmla="*/ 375047 w 602192"/>
                <a:gd name="connsiteY13" fmla="*/ 433999 h 712039"/>
                <a:gd name="connsiteX14" fmla="*/ 489347 w 602192"/>
                <a:gd name="connsiteY14" fmla="*/ 273265 h 712039"/>
                <a:gd name="connsiteX15" fmla="*/ 363141 w 602192"/>
                <a:gd name="connsiteY15" fmla="*/ 150630 h 712039"/>
                <a:gd name="connsiteX16" fmla="*/ 532210 w 602192"/>
                <a:gd name="connsiteY16" fmla="*/ 112530 h 712039"/>
                <a:gd name="connsiteX0" fmla="*/ 532210 w 602192"/>
                <a:gd name="connsiteY0" fmla="*/ 101677 h 701186"/>
                <a:gd name="connsiteX1" fmla="*/ 454819 w 602192"/>
                <a:gd name="connsiteY1" fmla="*/ 15952 h 701186"/>
                <a:gd name="connsiteX2" fmla="*/ 258366 w 602192"/>
                <a:gd name="connsiteY2" fmla="*/ 12381 h 701186"/>
                <a:gd name="connsiteX3" fmla="*/ 0 w 602192"/>
                <a:gd name="connsiteY3" fmla="*/ 145730 h 701186"/>
                <a:gd name="connsiteX4" fmla="*/ 73819 w 602192"/>
                <a:gd name="connsiteY4" fmla="*/ 298130 h 701186"/>
                <a:gd name="connsiteX5" fmla="*/ 272653 w 602192"/>
                <a:gd name="connsiteY5" fmla="*/ 268365 h 701186"/>
                <a:gd name="connsiteX6" fmla="*/ 147638 w 602192"/>
                <a:gd name="connsiteY6" fmla="*/ 374330 h 701186"/>
                <a:gd name="connsiteX7" fmla="*/ 214313 w 602192"/>
                <a:gd name="connsiteY7" fmla="*/ 519587 h 701186"/>
                <a:gd name="connsiteX8" fmla="*/ 342900 w 602192"/>
                <a:gd name="connsiteY8" fmla="*/ 536255 h 701186"/>
                <a:gd name="connsiteX9" fmla="*/ 176213 w 602192"/>
                <a:gd name="connsiteY9" fmla="*/ 638649 h 701186"/>
                <a:gd name="connsiteX10" fmla="*/ 407194 w 602192"/>
                <a:gd name="connsiteY10" fmla="*/ 700562 h 701186"/>
                <a:gd name="connsiteX11" fmla="*/ 601266 w 602192"/>
                <a:gd name="connsiteY11" fmla="*/ 601740 h 701186"/>
                <a:gd name="connsiteX12" fmla="*/ 476250 w 602192"/>
                <a:gd name="connsiteY12" fmla="*/ 468390 h 701186"/>
                <a:gd name="connsiteX13" fmla="*/ 375047 w 602192"/>
                <a:gd name="connsiteY13" fmla="*/ 423146 h 701186"/>
                <a:gd name="connsiteX14" fmla="*/ 489347 w 602192"/>
                <a:gd name="connsiteY14" fmla="*/ 262412 h 701186"/>
                <a:gd name="connsiteX15" fmla="*/ 363141 w 602192"/>
                <a:gd name="connsiteY15" fmla="*/ 139777 h 701186"/>
                <a:gd name="connsiteX16" fmla="*/ 532210 w 602192"/>
                <a:gd name="connsiteY16" fmla="*/ 101677 h 701186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47638 w 602192"/>
                <a:gd name="connsiteY6" fmla="*/ 374863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14313 w 601428"/>
                <a:gd name="connsiteY7" fmla="*/ 520120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06017 w 601428"/>
                <a:gd name="connsiteY0" fmla="*/ 132341 h 703238"/>
                <a:gd name="connsiteX1" fmla="*/ 456010 w 601428"/>
                <a:gd name="connsiteY1" fmla="*/ 16851 h 703238"/>
                <a:gd name="connsiteX2" fmla="*/ 258366 w 601428"/>
                <a:gd name="connsiteY2" fmla="*/ 14470 h 703238"/>
                <a:gd name="connsiteX3" fmla="*/ 0 w 601428"/>
                <a:gd name="connsiteY3" fmla="*/ 147819 h 703238"/>
                <a:gd name="connsiteX4" fmla="*/ 73819 w 601428"/>
                <a:gd name="connsiteY4" fmla="*/ 300219 h 703238"/>
                <a:gd name="connsiteX5" fmla="*/ 284559 w 601428"/>
                <a:gd name="connsiteY5" fmla="*/ 268073 h 703238"/>
                <a:gd name="connsiteX6" fmla="*/ 151210 w 601428"/>
                <a:gd name="connsiteY6" fmla="*/ 378800 h 703238"/>
                <a:gd name="connsiteX7" fmla="*/ 202407 w 601428"/>
                <a:gd name="connsiteY7" fmla="*/ 505008 h 703238"/>
                <a:gd name="connsiteX8" fmla="*/ 361950 w 601428"/>
                <a:gd name="connsiteY8" fmla="*/ 556203 h 703238"/>
                <a:gd name="connsiteX9" fmla="*/ 176213 w 601428"/>
                <a:gd name="connsiteY9" fmla="*/ 640738 h 703238"/>
                <a:gd name="connsiteX10" fmla="*/ 407194 w 601428"/>
                <a:gd name="connsiteY10" fmla="*/ 702651 h 703238"/>
                <a:gd name="connsiteX11" fmla="*/ 601266 w 601428"/>
                <a:gd name="connsiteY11" fmla="*/ 603829 h 703238"/>
                <a:gd name="connsiteX12" fmla="*/ 375047 w 601428"/>
                <a:gd name="connsiteY12" fmla="*/ 425235 h 703238"/>
                <a:gd name="connsiteX13" fmla="*/ 489347 w 601428"/>
                <a:gd name="connsiteY13" fmla="*/ 264501 h 703238"/>
                <a:gd name="connsiteX14" fmla="*/ 363141 w 601428"/>
                <a:gd name="connsiteY14" fmla="*/ 141866 h 703238"/>
                <a:gd name="connsiteX15" fmla="*/ 506017 w 601428"/>
                <a:gd name="connsiteY15" fmla="*/ 132341 h 703238"/>
                <a:gd name="connsiteX0" fmla="*/ 506017 w 601428"/>
                <a:gd name="connsiteY0" fmla="*/ 122593 h 693490"/>
                <a:gd name="connsiteX1" fmla="*/ 456010 w 601428"/>
                <a:gd name="connsiteY1" fmla="*/ 7103 h 693490"/>
                <a:gd name="connsiteX2" fmla="*/ 198835 w 601428"/>
                <a:gd name="connsiteY2" fmla="*/ 26154 h 693490"/>
                <a:gd name="connsiteX3" fmla="*/ 0 w 601428"/>
                <a:gd name="connsiteY3" fmla="*/ 138071 h 693490"/>
                <a:gd name="connsiteX4" fmla="*/ 73819 w 601428"/>
                <a:gd name="connsiteY4" fmla="*/ 290471 h 693490"/>
                <a:gd name="connsiteX5" fmla="*/ 284559 w 601428"/>
                <a:gd name="connsiteY5" fmla="*/ 258325 h 693490"/>
                <a:gd name="connsiteX6" fmla="*/ 151210 w 601428"/>
                <a:gd name="connsiteY6" fmla="*/ 369052 h 693490"/>
                <a:gd name="connsiteX7" fmla="*/ 202407 w 601428"/>
                <a:gd name="connsiteY7" fmla="*/ 495260 h 693490"/>
                <a:gd name="connsiteX8" fmla="*/ 361950 w 601428"/>
                <a:gd name="connsiteY8" fmla="*/ 546455 h 693490"/>
                <a:gd name="connsiteX9" fmla="*/ 176213 w 601428"/>
                <a:gd name="connsiteY9" fmla="*/ 630990 h 693490"/>
                <a:gd name="connsiteX10" fmla="*/ 407194 w 601428"/>
                <a:gd name="connsiteY10" fmla="*/ 692903 h 693490"/>
                <a:gd name="connsiteX11" fmla="*/ 601266 w 601428"/>
                <a:gd name="connsiteY11" fmla="*/ 594081 h 693490"/>
                <a:gd name="connsiteX12" fmla="*/ 375047 w 601428"/>
                <a:gd name="connsiteY12" fmla="*/ 415487 h 693490"/>
                <a:gd name="connsiteX13" fmla="*/ 489347 w 601428"/>
                <a:gd name="connsiteY13" fmla="*/ 254753 h 693490"/>
                <a:gd name="connsiteX14" fmla="*/ 363141 w 601428"/>
                <a:gd name="connsiteY14" fmla="*/ 132118 h 693490"/>
                <a:gd name="connsiteX15" fmla="*/ 506017 w 601428"/>
                <a:gd name="connsiteY15" fmla="*/ 122593 h 693490"/>
                <a:gd name="connsiteX0" fmla="*/ 506017 w 601428"/>
                <a:gd name="connsiteY0" fmla="*/ 120696 h 691593"/>
                <a:gd name="connsiteX1" fmla="*/ 384573 w 601428"/>
                <a:gd name="connsiteY1" fmla="*/ 7587 h 691593"/>
                <a:gd name="connsiteX2" fmla="*/ 198835 w 601428"/>
                <a:gd name="connsiteY2" fmla="*/ 24257 h 691593"/>
                <a:gd name="connsiteX3" fmla="*/ 0 w 601428"/>
                <a:gd name="connsiteY3" fmla="*/ 136174 h 691593"/>
                <a:gd name="connsiteX4" fmla="*/ 73819 w 601428"/>
                <a:gd name="connsiteY4" fmla="*/ 288574 h 691593"/>
                <a:gd name="connsiteX5" fmla="*/ 284559 w 601428"/>
                <a:gd name="connsiteY5" fmla="*/ 256428 h 691593"/>
                <a:gd name="connsiteX6" fmla="*/ 151210 w 601428"/>
                <a:gd name="connsiteY6" fmla="*/ 367155 h 691593"/>
                <a:gd name="connsiteX7" fmla="*/ 202407 w 601428"/>
                <a:gd name="connsiteY7" fmla="*/ 493363 h 691593"/>
                <a:gd name="connsiteX8" fmla="*/ 361950 w 601428"/>
                <a:gd name="connsiteY8" fmla="*/ 544558 h 691593"/>
                <a:gd name="connsiteX9" fmla="*/ 176213 w 601428"/>
                <a:gd name="connsiteY9" fmla="*/ 629093 h 691593"/>
                <a:gd name="connsiteX10" fmla="*/ 407194 w 601428"/>
                <a:gd name="connsiteY10" fmla="*/ 691006 h 691593"/>
                <a:gd name="connsiteX11" fmla="*/ 601266 w 601428"/>
                <a:gd name="connsiteY11" fmla="*/ 592184 h 691593"/>
                <a:gd name="connsiteX12" fmla="*/ 375047 w 601428"/>
                <a:gd name="connsiteY12" fmla="*/ 413590 h 691593"/>
                <a:gd name="connsiteX13" fmla="*/ 489347 w 601428"/>
                <a:gd name="connsiteY13" fmla="*/ 252856 h 691593"/>
                <a:gd name="connsiteX14" fmla="*/ 363141 w 601428"/>
                <a:gd name="connsiteY14" fmla="*/ 130221 h 691593"/>
                <a:gd name="connsiteX15" fmla="*/ 506017 w 601428"/>
                <a:gd name="connsiteY15" fmla="*/ 120696 h 691593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73819 w 601428"/>
                <a:gd name="connsiteY4" fmla="*/ 28963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65485 w 601428"/>
                <a:gd name="connsiteY4" fmla="*/ 23248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1428" h="692650">
                  <a:moveTo>
                    <a:pt x="506017" y="121753"/>
                  </a:moveTo>
                  <a:cubicBezTo>
                    <a:pt x="509589" y="101314"/>
                    <a:pt x="459583" y="27098"/>
                    <a:pt x="384573" y="8644"/>
                  </a:cubicBezTo>
                  <a:cubicBezTo>
                    <a:pt x="309563" y="-9810"/>
                    <a:pt x="262930" y="3883"/>
                    <a:pt x="198835" y="25314"/>
                  </a:cubicBezTo>
                  <a:cubicBezTo>
                    <a:pt x="134740" y="46745"/>
                    <a:pt x="34330" y="87225"/>
                    <a:pt x="0" y="137231"/>
                  </a:cubicBezTo>
                  <a:cubicBezTo>
                    <a:pt x="22820" y="175330"/>
                    <a:pt x="9213" y="150312"/>
                    <a:pt x="46435" y="201524"/>
                  </a:cubicBezTo>
                  <a:cubicBezTo>
                    <a:pt x="122834" y="210057"/>
                    <a:pt x="227608" y="223155"/>
                    <a:pt x="259556" y="255104"/>
                  </a:cubicBezTo>
                  <a:cubicBezTo>
                    <a:pt x="283170" y="329915"/>
                    <a:pt x="162918" y="325945"/>
                    <a:pt x="151210" y="368212"/>
                  </a:cubicBezTo>
                  <a:cubicBezTo>
                    <a:pt x="174030" y="409289"/>
                    <a:pt x="178794" y="445208"/>
                    <a:pt x="202407" y="494420"/>
                  </a:cubicBezTo>
                  <a:cubicBezTo>
                    <a:pt x="234355" y="521011"/>
                    <a:pt x="347266" y="503943"/>
                    <a:pt x="361950" y="545615"/>
                  </a:cubicBezTo>
                  <a:cubicBezTo>
                    <a:pt x="376634" y="587287"/>
                    <a:pt x="256778" y="605742"/>
                    <a:pt x="176213" y="630150"/>
                  </a:cubicBezTo>
                  <a:cubicBezTo>
                    <a:pt x="183754" y="654558"/>
                    <a:pt x="336352" y="698215"/>
                    <a:pt x="407194" y="692063"/>
                  </a:cubicBezTo>
                  <a:cubicBezTo>
                    <a:pt x="478036" y="685912"/>
                    <a:pt x="606624" y="639477"/>
                    <a:pt x="601266" y="593241"/>
                  </a:cubicBezTo>
                  <a:cubicBezTo>
                    <a:pt x="587574" y="475567"/>
                    <a:pt x="423466" y="471202"/>
                    <a:pt x="375047" y="414647"/>
                  </a:cubicBezTo>
                  <a:cubicBezTo>
                    <a:pt x="377230" y="380317"/>
                    <a:pt x="491331" y="301141"/>
                    <a:pt x="489347" y="253913"/>
                  </a:cubicBezTo>
                  <a:cubicBezTo>
                    <a:pt x="487363" y="206685"/>
                    <a:pt x="360363" y="153305"/>
                    <a:pt x="363141" y="131278"/>
                  </a:cubicBezTo>
                  <a:cubicBezTo>
                    <a:pt x="365919" y="109251"/>
                    <a:pt x="502445" y="142192"/>
                    <a:pt x="506017" y="121753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9" name="PA-任意多边形 216">
              <a:extLst>
                <a:ext uri="{FF2B5EF4-FFF2-40B4-BE49-F238E27FC236}">
                  <a16:creationId xmlns:a16="http://schemas.microsoft.com/office/drawing/2014/main" xmlns="" id="{895C617A-900E-4312-BBDE-710FC62BF12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2827262">
              <a:off x="-2613460" y="5012898"/>
              <a:ext cx="479245" cy="940315"/>
            </a:xfrm>
            <a:custGeom>
              <a:avLst/>
              <a:gdLst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3389 w 473488"/>
                <a:gd name="connsiteY3" fmla="*/ 314281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36314 h 858330"/>
                <a:gd name="connsiteX1" fmla="*/ 52674 w 473488"/>
                <a:gd name="connsiteY1" fmla="*/ 41076 h 858330"/>
                <a:gd name="connsiteX2" fmla="*/ 63389 w 473488"/>
                <a:gd name="connsiteY2" fmla="*/ 298251 h 858330"/>
                <a:gd name="connsiteX3" fmla="*/ 212218 w 473488"/>
                <a:gd name="connsiteY3" fmla="*/ 276820 h 858330"/>
                <a:gd name="connsiteX4" fmla="*/ 268177 w 473488"/>
                <a:gd name="connsiteY4" fmla="*/ 575667 h 858330"/>
                <a:gd name="connsiteX5" fmla="*/ 19336 w 473488"/>
                <a:gd name="connsiteY5" fmla="*/ 661392 h 858330"/>
                <a:gd name="connsiteX6" fmla="*/ 44340 w 473488"/>
                <a:gd name="connsiteY6" fmla="*/ 823317 h 858330"/>
                <a:gd name="connsiteX7" fmla="*/ 265796 w 473488"/>
                <a:gd name="connsiteY7" fmla="*/ 853083 h 858330"/>
                <a:gd name="connsiteX8" fmla="*/ 251508 w 473488"/>
                <a:gd name="connsiteY8" fmla="*/ 747117 h 858330"/>
                <a:gd name="connsiteX9" fmla="*/ 468202 w 473488"/>
                <a:gd name="connsiteY9" fmla="*/ 698301 h 858330"/>
                <a:gd name="connsiteX10" fmla="*/ 406290 w 473488"/>
                <a:gd name="connsiteY10" fmla="*/ 389929 h 858330"/>
                <a:gd name="connsiteX11" fmla="*/ 427721 w 473488"/>
                <a:gd name="connsiteY11" fmla="*/ 36314 h 858330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76486 w 473268"/>
                <a:gd name="connsiteY2" fmla="*/ 290032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4440 w 461178"/>
                <a:gd name="connsiteY0" fmla="*/ 40001 h 853092"/>
                <a:gd name="connsiteX1" fmla="*/ 40584 w 461178"/>
                <a:gd name="connsiteY1" fmla="*/ 35238 h 853092"/>
                <a:gd name="connsiteX2" fmla="*/ 64396 w 461178"/>
                <a:gd name="connsiteY2" fmla="*/ 290032 h 853092"/>
                <a:gd name="connsiteX3" fmla="*/ 204891 w 461178"/>
                <a:gd name="connsiteY3" fmla="*/ 276935 h 853092"/>
                <a:gd name="connsiteX4" fmla="*/ 252515 w 461178"/>
                <a:gd name="connsiteY4" fmla="*/ 590069 h 853092"/>
                <a:gd name="connsiteX5" fmla="*/ 17962 w 461178"/>
                <a:gd name="connsiteY5" fmla="*/ 635313 h 853092"/>
                <a:gd name="connsiteX6" fmla="*/ 45347 w 461178"/>
                <a:gd name="connsiteY6" fmla="*/ 817479 h 853092"/>
                <a:gd name="connsiteX7" fmla="*/ 253706 w 461178"/>
                <a:gd name="connsiteY7" fmla="*/ 847245 h 853092"/>
                <a:gd name="connsiteX8" fmla="*/ 239418 w 461178"/>
                <a:gd name="connsiteY8" fmla="*/ 741279 h 853092"/>
                <a:gd name="connsiteX9" fmla="*/ 456112 w 461178"/>
                <a:gd name="connsiteY9" fmla="*/ 692463 h 853092"/>
                <a:gd name="connsiteX10" fmla="*/ 394200 w 461178"/>
                <a:gd name="connsiteY10" fmla="*/ 384091 h 853092"/>
                <a:gd name="connsiteX11" fmla="*/ 414440 w 461178"/>
                <a:gd name="connsiteY11" fmla="*/ 40001 h 853092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394053 w 440791"/>
                <a:gd name="connsiteY0" fmla="*/ 40001 h 853017"/>
                <a:gd name="connsiteX1" fmla="*/ 20197 w 440791"/>
                <a:gd name="connsiteY1" fmla="*/ 35238 h 853017"/>
                <a:gd name="connsiteX2" fmla="*/ 44009 w 440791"/>
                <a:gd name="connsiteY2" fmla="*/ 290032 h 853017"/>
                <a:gd name="connsiteX3" fmla="*/ 184504 w 440791"/>
                <a:gd name="connsiteY3" fmla="*/ 276935 h 853017"/>
                <a:gd name="connsiteX4" fmla="*/ 211887 w 440791"/>
                <a:gd name="connsiteY4" fmla="*/ 593640 h 853017"/>
                <a:gd name="connsiteX5" fmla="*/ 16625 w 440791"/>
                <a:gd name="connsiteY5" fmla="*/ 637694 h 853017"/>
                <a:gd name="connsiteX6" fmla="*/ 24960 w 440791"/>
                <a:gd name="connsiteY6" fmla="*/ 817479 h 853017"/>
                <a:gd name="connsiteX7" fmla="*/ 233319 w 440791"/>
                <a:gd name="connsiteY7" fmla="*/ 847245 h 853017"/>
                <a:gd name="connsiteX8" fmla="*/ 219031 w 440791"/>
                <a:gd name="connsiteY8" fmla="*/ 741279 h 853017"/>
                <a:gd name="connsiteX9" fmla="*/ 435725 w 440791"/>
                <a:gd name="connsiteY9" fmla="*/ 692463 h 853017"/>
                <a:gd name="connsiteX10" fmla="*/ 373813 w 440791"/>
                <a:gd name="connsiteY10" fmla="*/ 384091 h 853017"/>
                <a:gd name="connsiteX11" fmla="*/ 394053 w 440791"/>
                <a:gd name="connsiteY11" fmla="*/ 40001 h 853017"/>
                <a:gd name="connsiteX0" fmla="*/ 383104 w 429842"/>
                <a:gd name="connsiteY0" fmla="*/ 40001 h 853017"/>
                <a:gd name="connsiteX1" fmla="*/ 9248 w 429842"/>
                <a:gd name="connsiteY1" fmla="*/ 35238 h 853017"/>
                <a:gd name="connsiteX2" fmla="*/ 33060 w 429842"/>
                <a:gd name="connsiteY2" fmla="*/ 290032 h 853017"/>
                <a:gd name="connsiteX3" fmla="*/ 173555 w 429842"/>
                <a:gd name="connsiteY3" fmla="*/ 276935 h 853017"/>
                <a:gd name="connsiteX4" fmla="*/ 200938 w 429842"/>
                <a:gd name="connsiteY4" fmla="*/ 593640 h 853017"/>
                <a:gd name="connsiteX5" fmla="*/ 5676 w 429842"/>
                <a:gd name="connsiteY5" fmla="*/ 637694 h 853017"/>
                <a:gd name="connsiteX6" fmla="*/ 14011 w 429842"/>
                <a:gd name="connsiteY6" fmla="*/ 817479 h 853017"/>
                <a:gd name="connsiteX7" fmla="*/ 222370 w 429842"/>
                <a:gd name="connsiteY7" fmla="*/ 847245 h 853017"/>
                <a:gd name="connsiteX8" fmla="*/ 208082 w 429842"/>
                <a:gd name="connsiteY8" fmla="*/ 741279 h 853017"/>
                <a:gd name="connsiteX9" fmla="*/ 424776 w 429842"/>
                <a:gd name="connsiteY9" fmla="*/ 692463 h 853017"/>
                <a:gd name="connsiteX10" fmla="*/ 362864 w 429842"/>
                <a:gd name="connsiteY10" fmla="*/ 384091 h 853017"/>
                <a:gd name="connsiteX11" fmla="*/ 383104 w 429842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73392 w 429679"/>
                <a:gd name="connsiteY3" fmla="*/ 2769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65068 w 429679"/>
                <a:gd name="connsiteY4" fmla="*/ 629358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1726 w 428464"/>
                <a:gd name="connsiteY0" fmla="*/ 40001 h 853017"/>
                <a:gd name="connsiteX1" fmla="*/ 7870 w 428464"/>
                <a:gd name="connsiteY1" fmla="*/ 35238 h 853017"/>
                <a:gd name="connsiteX2" fmla="*/ 38826 w 428464"/>
                <a:gd name="connsiteY2" fmla="*/ 237645 h 853017"/>
                <a:gd name="connsiteX3" fmla="*/ 184084 w 428464"/>
                <a:gd name="connsiteY3" fmla="*/ 200735 h 853017"/>
                <a:gd name="connsiteX4" fmla="*/ 263853 w 428464"/>
                <a:gd name="connsiteY4" fmla="*/ 629358 h 853017"/>
                <a:gd name="connsiteX5" fmla="*/ 49541 w 428464"/>
                <a:gd name="connsiteY5" fmla="*/ 659125 h 853017"/>
                <a:gd name="connsiteX6" fmla="*/ 12633 w 428464"/>
                <a:gd name="connsiteY6" fmla="*/ 817479 h 853017"/>
                <a:gd name="connsiteX7" fmla="*/ 220992 w 428464"/>
                <a:gd name="connsiteY7" fmla="*/ 847245 h 853017"/>
                <a:gd name="connsiteX8" fmla="*/ 206704 w 428464"/>
                <a:gd name="connsiteY8" fmla="*/ 741279 h 853017"/>
                <a:gd name="connsiteX9" fmla="*/ 423398 w 428464"/>
                <a:gd name="connsiteY9" fmla="*/ 692463 h 853017"/>
                <a:gd name="connsiteX10" fmla="*/ 361486 w 428464"/>
                <a:gd name="connsiteY10" fmla="*/ 384091 h 853017"/>
                <a:gd name="connsiteX11" fmla="*/ 381726 w 428464"/>
                <a:gd name="connsiteY11" fmla="*/ 40001 h 853017"/>
                <a:gd name="connsiteX0" fmla="*/ 381726 w 428464"/>
                <a:gd name="connsiteY0" fmla="*/ 40001 h 859683"/>
                <a:gd name="connsiteX1" fmla="*/ 7870 w 428464"/>
                <a:gd name="connsiteY1" fmla="*/ 35238 h 859683"/>
                <a:gd name="connsiteX2" fmla="*/ 38826 w 428464"/>
                <a:gd name="connsiteY2" fmla="*/ 237645 h 859683"/>
                <a:gd name="connsiteX3" fmla="*/ 184084 w 428464"/>
                <a:gd name="connsiteY3" fmla="*/ 200735 h 859683"/>
                <a:gd name="connsiteX4" fmla="*/ 263853 w 428464"/>
                <a:gd name="connsiteY4" fmla="*/ 629358 h 859683"/>
                <a:gd name="connsiteX5" fmla="*/ 49541 w 428464"/>
                <a:gd name="connsiteY5" fmla="*/ 659125 h 859683"/>
                <a:gd name="connsiteX6" fmla="*/ 65021 w 428464"/>
                <a:gd name="connsiteY6" fmla="*/ 834148 h 859683"/>
                <a:gd name="connsiteX7" fmla="*/ 220992 w 428464"/>
                <a:gd name="connsiteY7" fmla="*/ 847245 h 859683"/>
                <a:gd name="connsiteX8" fmla="*/ 206704 w 428464"/>
                <a:gd name="connsiteY8" fmla="*/ 741279 h 859683"/>
                <a:gd name="connsiteX9" fmla="*/ 423398 w 428464"/>
                <a:gd name="connsiteY9" fmla="*/ 692463 h 859683"/>
                <a:gd name="connsiteX10" fmla="*/ 361486 w 428464"/>
                <a:gd name="connsiteY10" fmla="*/ 384091 h 859683"/>
                <a:gd name="connsiteX11" fmla="*/ 381726 w 428464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6353"/>
                <a:gd name="connsiteX1" fmla="*/ 11825 w 432419"/>
                <a:gd name="connsiteY1" fmla="*/ 35238 h 856353"/>
                <a:gd name="connsiteX2" fmla="*/ 26112 w 432419"/>
                <a:gd name="connsiteY2" fmla="*/ 198354 h 856353"/>
                <a:gd name="connsiteX3" fmla="*/ 188039 w 432419"/>
                <a:gd name="connsiteY3" fmla="*/ 200735 h 856353"/>
                <a:gd name="connsiteX4" fmla="*/ 267808 w 432419"/>
                <a:gd name="connsiteY4" fmla="*/ 629358 h 856353"/>
                <a:gd name="connsiteX5" fmla="*/ 53496 w 432419"/>
                <a:gd name="connsiteY5" fmla="*/ 659125 h 856353"/>
                <a:gd name="connsiteX6" fmla="*/ 68976 w 432419"/>
                <a:gd name="connsiteY6" fmla="*/ 827005 h 856353"/>
                <a:gd name="connsiteX7" fmla="*/ 224947 w 432419"/>
                <a:gd name="connsiteY7" fmla="*/ 847245 h 856353"/>
                <a:gd name="connsiteX8" fmla="*/ 210659 w 432419"/>
                <a:gd name="connsiteY8" fmla="*/ 741279 h 856353"/>
                <a:gd name="connsiteX9" fmla="*/ 427353 w 432419"/>
                <a:gd name="connsiteY9" fmla="*/ 692463 h 856353"/>
                <a:gd name="connsiteX10" fmla="*/ 365441 w 432419"/>
                <a:gd name="connsiteY10" fmla="*/ 384091 h 856353"/>
                <a:gd name="connsiteX11" fmla="*/ 385681 w 432419"/>
                <a:gd name="connsiteY11" fmla="*/ 40001 h 856353"/>
                <a:gd name="connsiteX0" fmla="*/ 385681 w 432419"/>
                <a:gd name="connsiteY0" fmla="*/ 40001 h 848438"/>
                <a:gd name="connsiteX1" fmla="*/ 11825 w 432419"/>
                <a:gd name="connsiteY1" fmla="*/ 35238 h 848438"/>
                <a:gd name="connsiteX2" fmla="*/ 26112 w 432419"/>
                <a:gd name="connsiteY2" fmla="*/ 198354 h 848438"/>
                <a:gd name="connsiteX3" fmla="*/ 188039 w 432419"/>
                <a:gd name="connsiteY3" fmla="*/ 200735 h 848438"/>
                <a:gd name="connsiteX4" fmla="*/ 267808 w 432419"/>
                <a:gd name="connsiteY4" fmla="*/ 629358 h 848438"/>
                <a:gd name="connsiteX5" fmla="*/ 53496 w 432419"/>
                <a:gd name="connsiteY5" fmla="*/ 659125 h 848438"/>
                <a:gd name="connsiteX6" fmla="*/ 68976 w 432419"/>
                <a:gd name="connsiteY6" fmla="*/ 827005 h 848438"/>
                <a:gd name="connsiteX7" fmla="*/ 224947 w 432419"/>
                <a:gd name="connsiteY7" fmla="*/ 847245 h 848438"/>
                <a:gd name="connsiteX8" fmla="*/ 210659 w 432419"/>
                <a:gd name="connsiteY8" fmla="*/ 741279 h 848438"/>
                <a:gd name="connsiteX9" fmla="*/ 427353 w 432419"/>
                <a:gd name="connsiteY9" fmla="*/ 692463 h 848438"/>
                <a:gd name="connsiteX10" fmla="*/ 365441 w 432419"/>
                <a:gd name="connsiteY10" fmla="*/ 384091 h 848438"/>
                <a:gd name="connsiteX11" fmla="*/ 385681 w 432419"/>
                <a:gd name="connsiteY11" fmla="*/ 40001 h 84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2419" h="848438">
                  <a:moveTo>
                    <a:pt x="385681" y="40001"/>
                  </a:moveTo>
                  <a:cubicBezTo>
                    <a:pt x="326745" y="-18141"/>
                    <a:pt x="72348" y="-6831"/>
                    <a:pt x="11825" y="35238"/>
                  </a:cubicBezTo>
                  <a:cubicBezTo>
                    <a:pt x="-9407" y="99929"/>
                    <a:pt x="-479" y="159063"/>
                    <a:pt x="26112" y="198354"/>
                  </a:cubicBezTo>
                  <a:cubicBezTo>
                    <a:pt x="130093" y="236454"/>
                    <a:pt x="137437" y="198950"/>
                    <a:pt x="188039" y="200735"/>
                  </a:cubicBezTo>
                  <a:cubicBezTo>
                    <a:pt x="206494" y="258480"/>
                    <a:pt x="261854" y="497397"/>
                    <a:pt x="267808" y="629358"/>
                  </a:cubicBezTo>
                  <a:cubicBezTo>
                    <a:pt x="182083" y="638684"/>
                    <a:pt x="142594" y="642655"/>
                    <a:pt x="53496" y="659125"/>
                  </a:cubicBezTo>
                  <a:cubicBezTo>
                    <a:pt x="41788" y="705361"/>
                    <a:pt x="57863" y="792080"/>
                    <a:pt x="68976" y="827005"/>
                  </a:cubicBezTo>
                  <a:cubicBezTo>
                    <a:pt x="105092" y="861930"/>
                    <a:pt x="160851" y="842483"/>
                    <a:pt x="224947" y="847245"/>
                  </a:cubicBezTo>
                  <a:cubicBezTo>
                    <a:pt x="252471" y="849290"/>
                    <a:pt x="176925" y="767076"/>
                    <a:pt x="210659" y="741279"/>
                  </a:cubicBezTo>
                  <a:cubicBezTo>
                    <a:pt x="244393" y="715482"/>
                    <a:pt x="401556" y="751994"/>
                    <a:pt x="427353" y="692463"/>
                  </a:cubicBezTo>
                  <a:cubicBezTo>
                    <a:pt x="453150" y="632932"/>
                    <a:pt x="372386" y="492835"/>
                    <a:pt x="365441" y="384091"/>
                  </a:cubicBezTo>
                  <a:cubicBezTo>
                    <a:pt x="358496" y="275347"/>
                    <a:pt x="401953" y="107271"/>
                    <a:pt x="385681" y="40001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10" name="PA-任意多边形 217">
              <a:extLst>
                <a:ext uri="{FF2B5EF4-FFF2-40B4-BE49-F238E27FC236}">
                  <a16:creationId xmlns:a16="http://schemas.microsoft.com/office/drawing/2014/main" xmlns="" id="{D85DB91D-70E8-4DBC-8FFD-37F7D78AA008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white">
            <a:xfrm rot="2827262">
              <a:off x="-2593596" y="5181368"/>
              <a:ext cx="660199" cy="899699"/>
            </a:xfrm>
            <a:custGeom>
              <a:avLst/>
              <a:gdLst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82379 w 613374"/>
                <a:gd name="connsiteY10" fmla="*/ 1177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11" fmla="*/ 6179 w 613374"/>
                <a:gd name="connsiteY11" fmla="*/ 155849 h 792685"/>
                <a:gd name="connsiteX0" fmla="*/ 14666 w 621861"/>
                <a:gd name="connsiteY0" fmla="*/ 174014 h 810850"/>
                <a:gd name="connsiteX1" fmla="*/ 25382 w 621861"/>
                <a:gd name="connsiteY1" fmla="*/ 34712 h 810850"/>
                <a:gd name="connsiteX2" fmla="*/ 281366 w 621861"/>
                <a:gd name="connsiteY2" fmla="*/ 54952 h 810850"/>
                <a:gd name="connsiteX3" fmla="*/ 405191 w 621861"/>
                <a:gd name="connsiteY3" fmla="*/ 616927 h 810850"/>
                <a:gd name="connsiteX4" fmla="*/ 543303 w 621861"/>
                <a:gd name="connsiteY4" fmla="*/ 612164 h 810850"/>
                <a:gd name="connsiteX5" fmla="*/ 595691 w 621861"/>
                <a:gd name="connsiteY5" fmla="*/ 759802 h 810850"/>
                <a:gd name="connsiteX6" fmla="*/ 119441 w 621861"/>
                <a:gd name="connsiteY6" fmla="*/ 807427 h 810850"/>
                <a:gd name="connsiteX7" fmla="*/ 90866 w 621861"/>
                <a:gd name="connsiteY7" fmla="*/ 678839 h 810850"/>
                <a:gd name="connsiteX8" fmla="*/ 286128 w 621861"/>
                <a:gd name="connsiteY8" fmla="*/ 645502 h 810850"/>
                <a:gd name="connsiteX9" fmla="*/ 186116 w 621861"/>
                <a:gd name="connsiteY9" fmla="*/ 212114 h 810850"/>
                <a:gd name="connsiteX10" fmla="*/ 30541 w 621861"/>
                <a:gd name="connsiteY10" fmla="*/ 186714 h 810850"/>
                <a:gd name="connsiteX11" fmla="*/ 14666 w 621861"/>
                <a:gd name="connsiteY11" fmla="*/ 174014 h 810850"/>
                <a:gd name="connsiteX0" fmla="*/ 14666 w 621861"/>
                <a:gd name="connsiteY0" fmla="*/ 188934 h 825770"/>
                <a:gd name="connsiteX1" fmla="*/ 25382 w 621861"/>
                <a:gd name="connsiteY1" fmla="*/ 49632 h 825770"/>
                <a:gd name="connsiteX2" fmla="*/ 281366 w 621861"/>
                <a:gd name="connsiteY2" fmla="*/ 48441 h 825770"/>
                <a:gd name="connsiteX3" fmla="*/ 405191 w 621861"/>
                <a:gd name="connsiteY3" fmla="*/ 631847 h 825770"/>
                <a:gd name="connsiteX4" fmla="*/ 543303 w 621861"/>
                <a:gd name="connsiteY4" fmla="*/ 627084 h 825770"/>
                <a:gd name="connsiteX5" fmla="*/ 595691 w 621861"/>
                <a:gd name="connsiteY5" fmla="*/ 774722 h 825770"/>
                <a:gd name="connsiteX6" fmla="*/ 119441 w 621861"/>
                <a:gd name="connsiteY6" fmla="*/ 822347 h 825770"/>
                <a:gd name="connsiteX7" fmla="*/ 90866 w 621861"/>
                <a:gd name="connsiteY7" fmla="*/ 693759 h 825770"/>
                <a:gd name="connsiteX8" fmla="*/ 286128 w 621861"/>
                <a:gd name="connsiteY8" fmla="*/ 660422 h 825770"/>
                <a:gd name="connsiteX9" fmla="*/ 186116 w 621861"/>
                <a:gd name="connsiteY9" fmla="*/ 227034 h 825770"/>
                <a:gd name="connsiteX10" fmla="*/ 30541 w 621861"/>
                <a:gd name="connsiteY10" fmla="*/ 201634 h 825770"/>
                <a:gd name="connsiteX11" fmla="*/ 14666 w 621861"/>
                <a:gd name="connsiteY11" fmla="*/ 188934 h 825770"/>
                <a:gd name="connsiteX0" fmla="*/ 14666 w 621861"/>
                <a:gd name="connsiteY0" fmla="*/ 161670 h 798506"/>
                <a:gd name="connsiteX1" fmla="*/ 25382 w 621861"/>
                <a:gd name="connsiteY1" fmla="*/ 22368 h 798506"/>
                <a:gd name="connsiteX2" fmla="*/ 281366 w 621861"/>
                <a:gd name="connsiteY2" fmla="*/ 21177 h 798506"/>
                <a:gd name="connsiteX3" fmla="*/ 405191 w 621861"/>
                <a:gd name="connsiteY3" fmla="*/ 604583 h 798506"/>
                <a:gd name="connsiteX4" fmla="*/ 543303 w 621861"/>
                <a:gd name="connsiteY4" fmla="*/ 599820 h 798506"/>
                <a:gd name="connsiteX5" fmla="*/ 595691 w 621861"/>
                <a:gd name="connsiteY5" fmla="*/ 747458 h 798506"/>
                <a:gd name="connsiteX6" fmla="*/ 119441 w 621861"/>
                <a:gd name="connsiteY6" fmla="*/ 795083 h 798506"/>
                <a:gd name="connsiteX7" fmla="*/ 90866 w 621861"/>
                <a:gd name="connsiteY7" fmla="*/ 666495 h 798506"/>
                <a:gd name="connsiteX8" fmla="*/ 286128 w 621861"/>
                <a:gd name="connsiteY8" fmla="*/ 633158 h 798506"/>
                <a:gd name="connsiteX9" fmla="*/ 186116 w 621861"/>
                <a:gd name="connsiteY9" fmla="*/ 199770 h 798506"/>
                <a:gd name="connsiteX10" fmla="*/ 30541 w 621861"/>
                <a:gd name="connsiteY10" fmla="*/ 174370 h 798506"/>
                <a:gd name="connsiteX11" fmla="*/ 14666 w 621861"/>
                <a:gd name="connsiteY11" fmla="*/ 161670 h 798506"/>
                <a:gd name="connsiteX0" fmla="*/ 14666 w 621861"/>
                <a:gd name="connsiteY0" fmla="*/ 159427 h 796263"/>
                <a:gd name="connsiteX1" fmla="*/ 25382 w 621861"/>
                <a:gd name="connsiteY1" fmla="*/ 20125 h 796263"/>
                <a:gd name="connsiteX2" fmla="*/ 281366 w 621861"/>
                <a:gd name="connsiteY2" fmla="*/ 18934 h 796263"/>
                <a:gd name="connsiteX3" fmla="*/ 405191 w 621861"/>
                <a:gd name="connsiteY3" fmla="*/ 602340 h 796263"/>
                <a:gd name="connsiteX4" fmla="*/ 543303 w 621861"/>
                <a:gd name="connsiteY4" fmla="*/ 597577 h 796263"/>
                <a:gd name="connsiteX5" fmla="*/ 595691 w 621861"/>
                <a:gd name="connsiteY5" fmla="*/ 745215 h 796263"/>
                <a:gd name="connsiteX6" fmla="*/ 119441 w 621861"/>
                <a:gd name="connsiteY6" fmla="*/ 792840 h 796263"/>
                <a:gd name="connsiteX7" fmla="*/ 90866 w 621861"/>
                <a:gd name="connsiteY7" fmla="*/ 664252 h 796263"/>
                <a:gd name="connsiteX8" fmla="*/ 286128 w 621861"/>
                <a:gd name="connsiteY8" fmla="*/ 630915 h 796263"/>
                <a:gd name="connsiteX9" fmla="*/ 186116 w 621861"/>
                <a:gd name="connsiteY9" fmla="*/ 197527 h 796263"/>
                <a:gd name="connsiteX10" fmla="*/ 30541 w 621861"/>
                <a:gd name="connsiteY10" fmla="*/ 172127 h 796263"/>
                <a:gd name="connsiteX11" fmla="*/ 14666 w 621861"/>
                <a:gd name="connsiteY11" fmla="*/ 159427 h 796263"/>
                <a:gd name="connsiteX0" fmla="*/ 14666 w 621861"/>
                <a:gd name="connsiteY0" fmla="*/ 174171 h 811007"/>
                <a:gd name="connsiteX1" fmla="*/ 25382 w 621861"/>
                <a:gd name="connsiteY1" fmla="*/ 34869 h 811007"/>
                <a:gd name="connsiteX2" fmla="*/ 299225 w 621861"/>
                <a:gd name="connsiteY2" fmla="*/ 13437 h 811007"/>
                <a:gd name="connsiteX3" fmla="*/ 405191 w 621861"/>
                <a:gd name="connsiteY3" fmla="*/ 617084 h 811007"/>
                <a:gd name="connsiteX4" fmla="*/ 543303 w 621861"/>
                <a:gd name="connsiteY4" fmla="*/ 612321 h 811007"/>
                <a:gd name="connsiteX5" fmla="*/ 595691 w 621861"/>
                <a:gd name="connsiteY5" fmla="*/ 759959 h 811007"/>
                <a:gd name="connsiteX6" fmla="*/ 119441 w 621861"/>
                <a:gd name="connsiteY6" fmla="*/ 807584 h 811007"/>
                <a:gd name="connsiteX7" fmla="*/ 90866 w 621861"/>
                <a:gd name="connsiteY7" fmla="*/ 678996 h 811007"/>
                <a:gd name="connsiteX8" fmla="*/ 286128 w 621861"/>
                <a:gd name="connsiteY8" fmla="*/ 645659 h 811007"/>
                <a:gd name="connsiteX9" fmla="*/ 186116 w 621861"/>
                <a:gd name="connsiteY9" fmla="*/ 212271 h 811007"/>
                <a:gd name="connsiteX10" fmla="*/ 30541 w 621861"/>
                <a:gd name="connsiteY10" fmla="*/ 186871 h 811007"/>
                <a:gd name="connsiteX11" fmla="*/ 14666 w 621861"/>
                <a:gd name="connsiteY11" fmla="*/ 174171 h 811007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86116 w 621861"/>
                <a:gd name="connsiteY9" fmla="*/ 206075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38503 w 621861"/>
                <a:gd name="connsiteY8" fmla="*/ 62041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5692" h="811791">
                  <a:moveTo>
                    <a:pt x="14666" y="167975"/>
                  </a:moveTo>
                  <a:cubicBezTo>
                    <a:pt x="6728" y="132653"/>
                    <a:pt x="-19068" y="52089"/>
                    <a:pt x="25382" y="28673"/>
                  </a:cubicBezTo>
                  <a:cubicBezTo>
                    <a:pt x="125791" y="12401"/>
                    <a:pt x="189489" y="-12405"/>
                    <a:pt x="299225" y="7241"/>
                  </a:cubicBezTo>
                  <a:cubicBezTo>
                    <a:pt x="362526" y="104277"/>
                    <a:pt x="364511" y="511074"/>
                    <a:pt x="405191" y="610888"/>
                  </a:cubicBezTo>
                  <a:cubicBezTo>
                    <a:pt x="458968" y="617833"/>
                    <a:pt x="492503" y="602554"/>
                    <a:pt x="543303" y="606125"/>
                  </a:cubicBezTo>
                  <a:cubicBezTo>
                    <a:pt x="575053" y="639462"/>
                    <a:pt x="595889" y="678357"/>
                    <a:pt x="595691" y="753763"/>
                  </a:cubicBezTo>
                  <a:cubicBezTo>
                    <a:pt x="525246" y="787497"/>
                    <a:pt x="209333" y="822820"/>
                    <a:pt x="120631" y="808532"/>
                  </a:cubicBezTo>
                  <a:cubicBezTo>
                    <a:pt x="85507" y="766859"/>
                    <a:pt x="67054" y="715860"/>
                    <a:pt x="63482" y="668037"/>
                  </a:cubicBezTo>
                  <a:cubicBezTo>
                    <a:pt x="112297" y="646408"/>
                    <a:pt x="189886" y="653155"/>
                    <a:pt x="248028" y="635891"/>
                  </a:cubicBezTo>
                  <a:cubicBezTo>
                    <a:pt x="264498" y="551952"/>
                    <a:pt x="194847" y="249334"/>
                    <a:pt x="162303" y="164403"/>
                  </a:cubicBezTo>
                  <a:cubicBezTo>
                    <a:pt x="117853" y="155672"/>
                    <a:pt x="61894" y="176309"/>
                    <a:pt x="30541" y="180675"/>
                  </a:cubicBezTo>
                  <a:lnTo>
                    <a:pt x="14666" y="167975"/>
                  </a:lnTo>
                  <a:close/>
                </a:path>
              </a:pathLst>
            </a:custGeom>
            <a:blipFill dpi="0" rotWithShape="0">
              <a:blip r:embed="rId208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1" name="PA-任意多边形 218">
              <a:extLst>
                <a:ext uri="{FF2B5EF4-FFF2-40B4-BE49-F238E27FC236}">
                  <a16:creationId xmlns:a16="http://schemas.microsoft.com/office/drawing/2014/main" xmlns="" id="{6FCD9FD8-EEA0-4088-B845-2F9E6B52CBE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2827262">
              <a:off x="-2091586" y="5634099"/>
              <a:ext cx="581764" cy="848031"/>
            </a:xfrm>
            <a:custGeom>
              <a:avLst/>
              <a:gdLst>
                <a:gd name="connsiteX0" fmla="*/ 10 w 549911"/>
                <a:gd name="connsiteY0" fmla="*/ 374036 h 785746"/>
                <a:gd name="connsiteX1" fmla="*/ 121454 w 549911"/>
                <a:gd name="connsiteY1" fmla="*/ 369273 h 785746"/>
                <a:gd name="connsiteX2" fmla="*/ 142885 w 549911"/>
                <a:gd name="connsiteY2" fmla="*/ 281167 h 785746"/>
                <a:gd name="connsiteX3" fmla="*/ 195272 w 549911"/>
                <a:gd name="connsiteY3" fmla="*/ 200205 h 785746"/>
                <a:gd name="connsiteX4" fmla="*/ 259566 w 549911"/>
                <a:gd name="connsiteY4" fmla="*/ 247830 h 785746"/>
                <a:gd name="connsiteX5" fmla="*/ 226229 w 549911"/>
                <a:gd name="connsiteY5" fmla="*/ 438330 h 785746"/>
                <a:gd name="connsiteX6" fmla="*/ 102404 w 549911"/>
                <a:gd name="connsiteY6" fmla="*/ 650261 h 785746"/>
                <a:gd name="connsiteX7" fmla="*/ 161935 w 549911"/>
                <a:gd name="connsiteY7" fmla="*/ 783611 h 785746"/>
                <a:gd name="connsiteX8" fmla="*/ 519122 w 549911"/>
                <a:gd name="connsiteY8" fmla="*/ 724080 h 785746"/>
                <a:gd name="connsiteX9" fmla="*/ 502454 w 549911"/>
                <a:gd name="connsiteY9" fmla="*/ 614542 h 785746"/>
                <a:gd name="connsiteX10" fmla="*/ 266710 w 549911"/>
                <a:gd name="connsiteY10" fmla="*/ 643117 h 785746"/>
                <a:gd name="connsiteX11" fmla="*/ 285760 w 549911"/>
                <a:gd name="connsiteY11" fmla="*/ 531198 h 785746"/>
                <a:gd name="connsiteX12" fmla="*/ 383391 w 549911"/>
                <a:gd name="connsiteY12" fmla="*/ 304980 h 785746"/>
                <a:gd name="connsiteX13" fmla="*/ 390535 w 549911"/>
                <a:gd name="connsiteY13" fmla="*/ 104955 h 785746"/>
                <a:gd name="connsiteX14" fmla="*/ 271472 w 549911"/>
                <a:gd name="connsiteY14" fmla="*/ 9705 h 785746"/>
                <a:gd name="connsiteX15" fmla="*/ 128597 w 549911"/>
                <a:gd name="connsiteY15" fmla="*/ 43042 h 785746"/>
                <a:gd name="connsiteX16" fmla="*/ 10 w 549911"/>
                <a:gd name="connsiteY16" fmla="*/ 374036 h 785746"/>
                <a:gd name="connsiteX0" fmla="*/ 941 w 550842"/>
                <a:gd name="connsiteY0" fmla="*/ 367060 h 778770"/>
                <a:gd name="connsiteX1" fmla="*/ 122385 w 550842"/>
                <a:gd name="connsiteY1" fmla="*/ 362297 h 778770"/>
                <a:gd name="connsiteX2" fmla="*/ 143816 w 550842"/>
                <a:gd name="connsiteY2" fmla="*/ 274191 h 778770"/>
                <a:gd name="connsiteX3" fmla="*/ 196203 w 550842"/>
                <a:gd name="connsiteY3" fmla="*/ 193229 h 778770"/>
                <a:gd name="connsiteX4" fmla="*/ 260497 w 550842"/>
                <a:gd name="connsiteY4" fmla="*/ 240854 h 778770"/>
                <a:gd name="connsiteX5" fmla="*/ 227160 w 550842"/>
                <a:gd name="connsiteY5" fmla="*/ 431354 h 778770"/>
                <a:gd name="connsiteX6" fmla="*/ 103335 w 550842"/>
                <a:gd name="connsiteY6" fmla="*/ 643285 h 778770"/>
                <a:gd name="connsiteX7" fmla="*/ 162866 w 550842"/>
                <a:gd name="connsiteY7" fmla="*/ 776635 h 778770"/>
                <a:gd name="connsiteX8" fmla="*/ 520053 w 550842"/>
                <a:gd name="connsiteY8" fmla="*/ 717104 h 778770"/>
                <a:gd name="connsiteX9" fmla="*/ 503385 w 550842"/>
                <a:gd name="connsiteY9" fmla="*/ 607566 h 778770"/>
                <a:gd name="connsiteX10" fmla="*/ 267641 w 550842"/>
                <a:gd name="connsiteY10" fmla="*/ 636141 h 778770"/>
                <a:gd name="connsiteX11" fmla="*/ 286691 w 550842"/>
                <a:gd name="connsiteY11" fmla="*/ 524222 h 778770"/>
                <a:gd name="connsiteX12" fmla="*/ 384322 w 550842"/>
                <a:gd name="connsiteY12" fmla="*/ 298004 h 778770"/>
                <a:gd name="connsiteX13" fmla="*/ 391466 w 550842"/>
                <a:gd name="connsiteY13" fmla="*/ 97979 h 778770"/>
                <a:gd name="connsiteX14" fmla="*/ 272403 w 550842"/>
                <a:gd name="connsiteY14" fmla="*/ 2729 h 778770"/>
                <a:gd name="connsiteX15" fmla="*/ 77141 w 550842"/>
                <a:gd name="connsiteY15" fmla="*/ 69404 h 778770"/>
                <a:gd name="connsiteX16" fmla="*/ 941 w 550842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45659 w 552685"/>
                <a:gd name="connsiteY2" fmla="*/ 274191 h 778770"/>
                <a:gd name="connsiteX3" fmla="*/ 198046 w 552685"/>
                <a:gd name="connsiteY3" fmla="*/ 193229 h 778770"/>
                <a:gd name="connsiteX4" fmla="*/ 262340 w 552685"/>
                <a:gd name="connsiteY4" fmla="*/ 240854 h 778770"/>
                <a:gd name="connsiteX5" fmla="*/ 229003 w 552685"/>
                <a:gd name="connsiteY5" fmla="*/ 431354 h 778770"/>
                <a:gd name="connsiteX6" fmla="*/ 105178 w 552685"/>
                <a:gd name="connsiteY6" fmla="*/ 643285 h 778770"/>
                <a:gd name="connsiteX7" fmla="*/ 164709 w 552685"/>
                <a:gd name="connsiteY7" fmla="*/ 776635 h 778770"/>
                <a:gd name="connsiteX8" fmla="*/ 521896 w 552685"/>
                <a:gd name="connsiteY8" fmla="*/ 717104 h 778770"/>
                <a:gd name="connsiteX9" fmla="*/ 505228 w 552685"/>
                <a:gd name="connsiteY9" fmla="*/ 607566 h 778770"/>
                <a:gd name="connsiteX10" fmla="*/ 269484 w 552685"/>
                <a:gd name="connsiteY10" fmla="*/ 636141 h 778770"/>
                <a:gd name="connsiteX11" fmla="*/ 288534 w 552685"/>
                <a:gd name="connsiteY11" fmla="*/ 524222 h 778770"/>
                <a:gd name="connsiteX12" fmla="*/ 386165 w 552685"/>
                <a:gd name="connsiteY12" fmla="*/ 298004 h 778770"/>
                <a:gd name="connsiteX13" fmla="*/ 393309 w 552685"/>
                <a:gd name="connsiteY13" fmla="*/ 97979 h 778770"/>
                <a:gd name="connsiteX14" fmla="*/ 274246 w 552685"/>
                <a:gd name="connsiteY14" fmla="*/ 2729 h 778770"/>
                <a:gd name="connsiteX15" fmla="*/ 78984 w 552685"/>
                <a:gd name="connsiteY15" fmla="*/ 69404 h 778770"/>
                <a:gd name="connsiteX16" fmla="*/ 2784 w 552685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55 w 553847"/>
                <a:gd name="connsiteY0" fmla="*/ 362388 h 778861"/>
                <a:gd name="connsiteX1" fmla="*/ 125390 w 553847"/>
                <a:gd name="connsiteY1" fmla="*/ 362388 h 778861"/>
                <a:gd name="connsiteX2" fmla="*/ 233736 w 553847"/>
                <a:gd name="connsiteY2" fmla="*/ 201654 h 778861"/>
                <a:gd name="connsiteX3" fmla="*/ 214687 w 553847"/>
                <a:gd name="connsiteY3" fmla="*/ 431445 h 778861"/>
                <a:gd name="connsiteX4" fmla="*/ 106340 w 553847"/>
                <a:gd name="connsiteY4" fmla="*/ 643376 h 778861"/>
                <a:gd name="connsiteX5" fmla="*/ 165871 w 553847"/>
                <a:gd name="connsiteY5" fmla="*/ 776726 h 778861"/>
                <a:gd name="connsiteX6" fmla="*/ 523058 w 553847"/>
                <a:gd name="connsiteY6" fmla="*/ 717195 h 778861"/>
                <a:gd name="connsiteX7" fmla="*/ 506390 w 553847"/>
                <a:gd name="connsiteY7" fmla="*/ 607657 h 778861"/>
                <a:gd name="connsiteX8" fmla="*/ 270646 w 553847"/>
                <a:gd name="connsiteY8" fmla="*/ 636232 h 778861"/>
                <a:gd name="connsiteX9" fmla="*/ 289696 w 553847"/>
                <a:gd name="connsiteY9" fmla="*/ 524313 h 778861"/>
                <a:gd name="connsiteX10" fmla="*/ 387327 w 553847"/>
                <a:gd name="connsiteY10" fmla="*/ 298095 h 778861"/>
                <a:gd name="connsiteX11" fmla="*/ 394471 w 553847"/>
                <a:gd name="connsiteY11" fmla="*/ 98070 h 778861"/>
                <a:gd name="connsiteX12" fmla="*/ 275408 w 553847"/>
                <a:gd name="connsiteY12" fmla="*/ 2820 h 778861"/>
                <a:gd name="connsiteX13" fmla="*/ 80146 w 553847"/>
                <a:gd name="connsiteY13" fmla="*/ 69495 h 778861"/>
                <a:gd name="connsiteX14" fmla="*/ 2755 w 553847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365"/>
                <a:gd name="connsiteY0" fmla="*/ 362388 h 765171"/>
                <a:gd name="connsiteX1" fmla="*/ 122490 w 555365"/>
                <a:gd name="connsiteY1" fmla="*/ 362388 h 765171"/>
                <a:gd name="connsiteX2" fmla="*/ 235599 w 555365"/>
                <a:gd name="connsiteY2" fmla="*/ 201654 h 765171"/>
                <a:gd name="connsiteX3" fmla="*/ 208215 w 555365"/>
                <a:gd name="connsiteY3" fmla="*/ 430254 h 765171"/>
                <a:gd name="connsiteX4" fmla="*/ 108203 w 555365"/>
                <a:gd name="connsiteY4" fmla="*/ 643376 h 765171"/>
                <a:gd name="connsiteX5" fmla="*/ 172496 w 555365"/>
                <a:gd name="connsiteY5" fmla="*/ 762439 h 765171"/>
                <a:gd name="connsiteX6" fmla="*/ 524921 w 555365"/>
                <a:gd name="connsiteY6" fmla="*/ 717195 h 765171"/>
                <a:gd name="connsiteX7" fmla="*/ 508253 w 555365"/>
                <a:gd name="connsiteY7" fmla="*/ 607657 h 765171"/>
                <a:gd name="connsiteX8" fmla="*/ 272509 w 555365"/>
                <a:gd name="connsiteY8" fmla="*/ 636232 h 765171"/>
                <a:gd name="connsiteX9" fmla="*/ 291559 w 555365"/>
                <a:gd name="connsiteY9" fmla="*/ 524313 h 765171"/>
                <a:gd name="connsiteX10" fmla="*/ 389190 w 555365"/>
                <a:gd name="connsiteY10" fmla="*/ 298095 h 765171"/>
                <a:gd name="connsiteX11" fmla="*/ 396334 w 555365"/>
                <a:gd name="connsiteY11" fmla="*/ 98070 h 765171"/>
                <a:gd name="connsiteX12" fmla="*/ 277271 w 555365"/>
                <a:gd name="connsiteY12" fmla="*/ 2820 h 765171"/>
                <a:gd name="connsiteX13" fmla="*/ 82009 w 555365"/>
                <a:gd name="connsiteY13" fmla="*/ 69495 h 765171"/>
                <a:gd name="connsiteX14" fmla="*/ 4618 w 555365"/>
                <a:gd name="connsiteY14" fmla="*/ 362388 h 765171"/>
                <a:gd name="connsiteX0" fmla="*/ 4618 w 531734"/>
                <a:gd name="connsiteY0" fmla="*/ 362388 h 765171"/>
                <a:gd name="connsiteX1" fmla="*/ 122490 w 531734"/>
                <a:gd name="connsiteY1" fmla="*/ 362388 h 765171"/>
                <a:gd name="connsiteX2" fmla="*/ 235599 w 531734"/>
                <a:gd name="connsiteY2" fmla="*/ 201654 h 765171"/>
                <a:gd name="connsiteX3" fmla="*/ 208215 w 531734"/>
                <a:gd name="connsiteY3" fmla="*/ 430254 h 765171"/>
                <a:gd name="connsiteX4" fmla="*/ 108203 w 531734"/>
                <a:gd name="connsiteY4" fmla="*/ 643376 h 765171"/>
                <a:gd name="connsiteX5" fmla="*/ 172496 w 531734"/>
                <a:gd name="connsiteY5" fmla="*/ 762439 h 765171"/>
                <a:gd name="connsiteX6" fmla="*/ 524921 w 531734"/>
                <a:gd name="connsiteY6" fmla="*/ 717195 h 765171"/>
                <a:gd name="connsiteX7" fmla="*/ 508253 w 531734"/>
                <a:gd name="connsiteY7" fmla="*/ 607657 h 765171"/>
                <a:gd name="connsiteX8" fmla="*/ 272509 w 531734"/>
                <a:gd name="connsiteY8" fmla="*/ 636232 h 765171"/>
                <a:gd name="connsiteX9" fmla="*/ 291559 w 531734"/>
                <a:gd name="connsiteY9" fmla="*/ 524313 h 765171"/>
                <a:gd name="connsiteX10" fmla="*/ 389190 w 531734"/>
                <a:gd name="connsiteY10" fmla="*/ 298095 h 765171"/>
                <a:gd name="connsiteX11" fmla="*/ 396334 w 531734"/>
                <a:gd name="connsiteY11" fmla="*/ 98070 h 765171"/>
                <a:gd name="connsiteX12" fmla="*/ 277271 w 531734"/>
                <a:gd name="connsiteY12" fmla="*/ 2820 h 765171"/>
                <a:gd name="connsiteX13" fmla="*/ 82009 w 531734"/>
                <a:gd name="connsiteY13" fmla="*/ 69495 h 765171"/>
                <a:gd name="connsiteX14" fmla="*/ 4618 w 531734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291559 w 524921"/>
                <a:gd name="connsiteY9" fmla="*/ 52431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09418 w 524921"/>
                <a:gd name="connsiteY9" fmla="*/ 50645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4921" h="765171">
                  <a:moveTo>
                    <a:pt x="4618" y="362388"/>
                  </a:moveTo>
                  <a:cubicBezTo>
                    <a:pt x="57402" y="380247"/>
                    <a:pt x="82803" y="374691"/>
                    <a:pt x="122490" y="362388"/>
                  </a:cubicBezTo>
                  <a:cubicBezTo>
                    <a:pt x="93121" y="217529"/>
                    <a:pt x="174878" y="157006"/>
                    <a:pt x="235599" y="201654"/>
                  </a:cubicBezTo>
                  <a:cubicBezTo>
                    <a:pt x="296320" y="246302"/>
                    <a:pt x="241354" y="351872"/>
                    <a:pt x="208215" y="430254"/>
                  </a:cubicBezTo>
                  <a:cubicBezTo>
                    <a:pt x="175076" y="508636"/>
                    <a:pt x="114950" y="585631"/>
                    <a:pt x="108203" y="643376"/>
                  </a:cubicBezTo>
                  <a:cubicBezTo>
                    <a:pt x="133603" y="693977"/>
                    <a:pt x="139952" y="709654"/>
                    <a:pt x="172496" y="762439"/>
                  </a:cubicBezTo>
                  <a:cubicBezTo>
                    <a:pt x="241949" y="774742"/>
                    <a:pt x="468962" y="742992"/>
                    <a:pt x="524921" y="717195"/>
                  </a:cubicBezTo>
                  <a:cubicBezTo>
                    <a:pt x="522541" y="649726"/>
                    <a:pt x="522938" y="630676"/>
                    <a:pt x="508253" y="607657"/>
                  </a:cubicBezTo>
                  <a:cubicBezTo>
                    <a:pt x="466184" y="594163"/>
                    <a:pt x="325690" y="630676"/>
                    <a:pt x="257031" y="633851"/>
                  </a:cubicBezTo>
                  <a:cubicBezTo>
                    <a:pt x="297909" y="514391"/>
                    <a:pt x="365973" y="387392"/>
                    <a:pt x="389190" y="298095"/>
                  </a:cubicBezTo>
                  <a:cubicBezTo>
                    <a:pt x="412407" y="208798"/>
                    <a:pt x="414987" y="147282"/>
                    <a:pt x="396334" y="98070"/>
                  </a:cubicBezTo>
                  <a:cubicBezTo>
                    <a:pt x="377681" y="48858"/>
                    <a:pt x="320927" y="13139"/>
                    <a:pt x="277271" y="2820"/>
                  </a:cubicBezTo>
                  <a:cubicBezTo>
                    <a:pt x="233615" y="-7499"/>
                    <a:pt x="127451" y="9567"/>
                    <a:pt x="82009" y="69495"/>
                  </a:cubicBezTo>
                  <a:cubicBezTo>
                    <a:pt x="36567" y="129423"/>
                    <a:pt x="-16019" y="287380"/>
                    <a:pt x="4618" y="362388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2" name="PA-任意多边形 219">
              <a:extLst>
                <a:ext uri="{FF2B5EF4-FFF2-40B4-BE49-F238E27FC236}">
                  <a16:creationId xmlns:a16="http://schemas.microsoft.com/office/drawing/2014/main" xmlns="" id="{29B973A1-B028-4560-80DF-BC7EFEC2921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827262">
              <a:off x="-1704477" y="6058185"/>
              <a:ext cx="675613" cy="787230"/>
            </a:xfrm>
            <a:custGeom>
              <a:avLst/>
              <a:gdLst>
                <a:gd name="connsiteX0" fmla="*/ 18793 w 514288"/>
                <a:gd name="connsiteY0" fmla="*/ 41850 h 652373"/>
                <a:gd name="connsiteX1" fmla="*/ 92612 w 514288"/>
                <a:gd name="connsiteY1" fmla="*/ 110906 h 652373"/>
                <a:gd name="connsiteX2" fmla="*/ 190243 w 514288"/>
                <a:gd name="connsiteY2" fmla="*/ 65662 h 652373"/>
                <a:gd name="connsiteX3" fmla="*/ 272396 w 514288"/>
                <a:gd name="connsiteY3" fmla="*/ 70425 h 652373"/>
                <a:gd name="connsiteX4" fmla="*/ 191434 w 514288"/>
                <a:gd name="connsiteY4" fmla="*/ 278784 h 652373"/>
                <a:gd name="connsiteX5" fmla="*/ 246202 w 514288"/>
                <a:gd name="connsiteY5" fmla="*/ 381178 h 652373"/>
                <a:gd name="connsiteX6" fmla="*/ 262871 w 514288"/>
                <a:gd name="connsiteY6" fmla="*/ 582393 h 652373"/>
                <a:gd name="connsiteX7" fmla="*/ 278349 w 514288"/>
                <a:gd name="connsiteY7" fmla="*/ 650259 h 652373"/>
                <a:gd name="connsiteX8" fmla="*/ 514093 w 514288"/>
                <a:gd name="connsiteY8" fmla="*/ 600253 h 652373"/>
                <a:gd name="connsiteX9" fmla="*/ 321212 w 514288"/>
                <a:gd name="connsiteY9" fmla="*/ 282356 h 652373"/>
                <a:gd name="connsiteX10" fmla="*/ 461706 w 514288"/>
                <a:gd name="connsiteY10" fmla="*/ 15656 h 652373"/>
                <a:gd name="connsiteX11" fmla="*/ 18793 w 514288"/>
                <a:gd name="connsiteY11" fmla="*/ 41850 h 652373"/>
                <a:gd name="connsiteX0" fmla="*/ 18793 w 514288"/>
                <a:gd name="connsiteY0" fmla="*/ 93311 h 703834"/>
                <a:gd name="connsiteX1" fmla="*/ 92612 w 514288"/>
                <a:gd name="connsiteY1" fmla="*/ 162367 h 703834"/>
                <a:gd name="connsiteX2" fmla="*/ 190243 w 514288"/>
                <a:gd name="connsiteY2" fmla="*/ 117123 h 703834"/>
                <a:gd name="connsiteX3" fmla="*/ 272396 w 514288"/>
                <a:gd name="connsiteY3" fmla="*/ 121886 h 703834"/>
                <a:gd name="connsiteX4" fmla="*/ 191434 w 514288"/>
                <a:gd name="connsiteY4" fmla="*/ 330245 h 703834"/>
                <a:gd name="connsiteX5" fmla="*/ 246202 w 514288"/>
                <a:gd name="connsiteY5" fmla="*/ 432639 h 703834"/>
                <a:gd name="connsiteX6" fmla="*/ 262871 w 514288"/>
                <a:gd name="connsiteY6" fmla="*/ 633854 h 703834"/>
                <a:gd name="connsiteX7" fmla="*/ 278349 w 514288"/>
                <a:gd name="connsiteY7" fmla="*/ 701720 h 703834"/>
                <a:gd name="connsiteX8" fmla="*/ 514093 w 514288"/>
                <a:gd name="connsiteY8" fmla="*/ 651714 h 703834"/>
                <a:gd name="connsiteX9" fmla="*/ 321212 w 514288"/>
                <a:gd name="connsiteY9" fmla="*/ 333817 h 703834"/>
                <a:gd name="connsiteX10" fmla="*/ 461706 w 514288"/>
                <a:gd name="connsiteY10" fmla="*/ 67117 h 703834"/>
                <a:gd name="connsiteX11" fmla="*/ 18793 w 514288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171450 w 495495"/>
                <a:gd name="connsiteY2" fmla="*/ 117123 h 703834"/>
                <a:gd name="connsiteX3" fmla="*/ 253603 w 495495"/>
                <a:gd name="connsiteY3" fmla="*/ 121886 h 703834"/>
                <a:gd name="connsiteX4" fmla="*/ 172641 w 495495"/>
                <a:gd name="connsiteY4" fmla="*/ 330245 h 703834"/>
                <a:gd name="connsiteX5" fmla="*/ 227409 w 495495"/>
                <a:gd name="connsiteY5" fmla="*/ 432639 h 703834"/>
                <a:gd name="connsiteX6" fmla="*/ 244078 w 495495"/>
                <a:gd name="connsiteY6" fmla="*/ 633854 h 703834"/>
                <a:gd name="connsiteX7" fmla="*/ 259556 w 495495"/>
                <a:gd name="connsiteY7" fmla="*/ 701720 h 703834"/>
                <a:gd name="connsiteX8" fmla="*/ 495300 w 495495"/>
                <a:gd name="connsiteY8" fmla="*/ 651714 h 703834"/>
                <a:gd name="connsiteX9" fmla="*/ 302419 w 495495"/>
                <a:gd name="connsiteY9" fmla="*/ 333817 h 703834"/>
                <a:gd name="connsiteX10" fmla="*/ 442913 w 495495"/>
                <a:gd name="connsiteY10" fmla="*/ 67117 h 703834"/>
                <a:gd name="connsiteX11" fmla="*/ 0 w 495495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9742 h 710514"/>
                <a:gd name="connsiteX1" fmla="*/ 73819 w 496002"/>
                <a:gd name="connsiteY1" fmla="*/ 168798 h 710514"/>
                <a:gd name="connsiteX2" fmla="*/ 267890 w 496002"/>
                <a:gd name="connsiteY2" fmla="*/ 149748 h 710514"/>
                <a:gd name="connsiteX3" fmla="*/ 172641 w 496002"/>
                <a:gd name="connsiteY3" fmla="*/ 336676 h 710514"/>
                <a:gd name="connsiteX4" fmla="*/ 210740 w 496002"/>
                <a:gd name="connsiteY4" fmla="*/ 448595 h 710514"/>
                <a:gd name="connsiteX5" fmla="*/ 244078 w 496002"/>
                <a:gd name="connsiteY5" fmla="*/ 640285 h 710514"/>
                <a:gd name="connsiteX6" fmla="*/ 259556 w 496002"/>
                <a:gd name="connsiteY6" fmla="*/ 708151 h 710514"/>
                <a:gd name="connsiteX7" fmla="*/ 495300 w 496002"/>
                <a:gd name="connsiteY7" fmla="*/ 658145 h 710514"/>
                <a:gd name="connsiteX8" fmla="*/ 335756 w 496002"/>
                <a:gd name="connsiteY8" fmla="*/ 331914 h 710514"/>
                <a:gd name="connsiteX9" fmla="*/ 421481 w 496002"/>
                <a:gd name="connsiteY9" fmla="*/ 65213 h 710514"/>
                <a:gd name="connsiteX10" fmla="*/ 0 w 496002"/>
                <a:gd name="connsiteY10" fmla="*/ 99742 h 710514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1330 h 712102"/>
                <a:gd name="connsiteX1" fmla="*/ 73819 w 496002"/>
                <a:gd name="connsiteY1" fmla="*/ 170386 h 712102"/>
                <a:gd name="connsiteX2" fmla="*/ 267890 w 496002"/>
                <a:gd name="connsiteY2" fmla="*/ 151336 h 712102"/>
                <a:gd name="connsiteX3" fmla="*/ 172641 w 496002"/>
                <a:gd name="connsiteY3" fmla="*/ 338264 h 712102"/>
                <a:gd name="connsiteX4" fmla="*/ 210740 w 496002"/>
                <a:gd name="connsiteY4" fmla="*/ 450183 h 712102"/>
                <a:gd name="connsiteX5" fmla="*/ 244078 w 496002"/>
                <a:gd name="connsiteY5" fmla="*/ 641873 h 712102"/>
                <a:gd name="connsiteX6" fmla="*/ 259556 w 496002"/>
                <a:gd name="connsiteY6" fmla="*/ 709739 h 712102"/>
                <a:gd name="connsiteX7" fmla="*/ 495300 w 496002"/>
                <a:gd name="connsiteY7" fmla="*/ 659733 h 712102"/>
                <a:gd name="connsiteX8" fmla="*/ 335756 w 496002"/>
                <a:gd name="connsiteY8" fmla="*/ 333502 h 712102"/>
                <a:gd name="connsiteX9" fmla="*/ 421481 w 496002"/>
                <a:gd name="connsiteY9" fmla="*/ 71563 h 712102"/>
                <a:gd name="connsiteX10" fmla="*/ 0 w 496002"/>
                <a:gd name="connsiteY10" fmla="*/ 101330 h 712102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610022"/>
                <a:gd name="connsiteY0" fmla="*/ 99747 h 716528"/>
                <a:gd name="connsiteX1" fmla="*/ 73819 w 610022"/>
                <a:gd name="connsiteY1" fmla="*/ 168803 h 716528"/>
                <a:gd name="connsiteX2" fmla="*/ 267890 w 610022"/>
                <a:gd name="connsiteY2" fmla="*/ 149753 h 716528"/>
                <a:gd name="connsiteX3" fmla="*/ 172641 w 610022"/>
                <a:gd name="connsiteY3" fmla="*/ 336681 h 716528"/>
                <a:gd name="connsiteX4" fmla="*/ 210740 w 610022"/>
                <a:gd name="connsiteY4" fmla="*/ 448600 h 716528"/>
                <a:gd name="connsiteX5" fmla="*/ 244078 w 610022"/>
                <a:gd name="connsiteY5" fmla="*/ 640290 h 716528"/>
                <a:gd name="connsiteX6" fmla="*/ 259556 w 610022"/>
                <a:gd name="connsiteY6" fmla="*/ 708156 h 716528"/>
                <a:gd name="connsiteX7" fmla="*/ 609600 w 610022"/>
                <a:gd name="connsiteY7" fmla="*/ 464078 h 716528"/>
                <a:gd name="connsiteX8" fmla="*/ 335756 w 610022"/>
                <a:gd name="connsiteY8" fmla="*/ 331919 h 716528"/>
                <a:gd name="connsiteX9" fmla="*/ 421481 w 610022"/>
                <a:gd name="connsiteY9" fmla="*/ 69980 h 716528"/>
                <a:gd name="connsiteX10" fmla="*/ 0 w 610022"/>
                <a:gd name="connsiteY10" fmla="*/ 99747 h 716528"/>
                <a:gd name="connsiteX0" fmla="*/ 0 w 609797"/>
                <a:gd name="connsiteY0" fmla="*/ 99747 h 716528"/>
                <a:gd name="connsiteX1" fmla="*/ 73819 w 609797"/>
                <a:gd name="connsiteY1" fmla="*/ 168803 h 716528"/>
                <a:gd name="connsiteX2" fmla="*/ 267890 w 609797"/>
                <a:gd name="connsiteY2" fmla="*/ 149753 h 716528"/>
                <a:gd name="connsiteX3" fmla="*/ 172641 w 609797"/>
                <a:gd name="connsiteY3" fmla="*/ 336681 h 716528"/>
                <a:gd name="connsiteX4" fmla="*/ 210740 w 609797"/>
                <a:gd name="connsiteY4" fmla="*/ 448600 h 716528"/>
                <a:gd name="connsiteX5" fmla="*/ 244078 w 609797"/>
                <a:gd name="connsiteY5" fmla="*/ 640290 h 716528"/>
                <a:gd name="connsiteX6" fmla="*/ 259556 w 609797"/>
                <a:gd name="connsiteY6" fmla="*/ 708156 h 716528"/>
                <a:gd name="connsiteX7" fmla="*/ 609600 w 609797"/>
                <a:gd name="connsiteY7" fmla="*/ 464078 h 716528"/>
                <a:gd name="connsiteX8" fmla="*/ 313134 w 609797"/>
                <a:gd name="connsiteY8" fmla="*/ 331919 h 716528"/>
                <a:gd name="connsiteX9" fmla="*/ 421481 w 609797"/>
                <a:gd name="connsiteY9" fmla="*/ 69980 h 716528"/>
                <a:gd name="connsiteX10" fmla="*/ 0 w 609797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08156"/>
                <a:gd name="connsiteX1" fmla="*/ 73819 w 610006"/>
                <a:gd name="connsiteY1" fmla="*/ 168803 h 708156"/>
                <a:gd name="connsiteX2" fmla="*/ 267890 w 610006"/>
                <a:gd name="connsiteY2" fmla="*/ 149753 h 708156"/>
                <a:gd name="connsiteX3" fmla="*/ 172641 w 610006"/>
                <a:gd name="connsiteY3" fmla="*/ 336681 h 708156"/>
                <a:gd name="connsiteX4" fmla="*/ 210740 w 610006"/>
                <a:gd name="connsiteY4" fmla="*/ 448600 h 708156"/>
                <a:gd name="connsiteX5" fmla="*/ 244078 w 610006"/>
                <a:gd name="connsiteY5" fmla="*/ 640290 h 708156"/>
                <a:gd name="connsiteX6" fmla="*/ 259556 w 610006"/>
                <a:gd name="connsiteY6" fmla="*/ 708156 h 708156"/>
                <a:gd name="connsiteX7" fmla="*/ 609600 w 610006"/>
                <a:gd name="connsiteY7" fmla="*/ 464078 h 708156"/>
                <a:gd name="connsiteX8" fmla="*/ 313134 w 610006"/>
                <a:gd name="connsiteY8" fmla="*/ 331919 h 708156"/>
                <a:gd name="connsiteX9" fmla="*/ 421481 w 610006"/>
                <a:gd name="connsiteY9" fmla="*/ 69980 h 708156"/>
                <a:gd name="connsiteX10" fmla="*/ 0 w 610006"/>
                <a:gd name="connsiteY10" fmla="*/ 99747 h 708156"/>
                <a:gd name="connsiteX0" fmla="*/ 0 w 610006"/>
                <a:gd name="connsiteY0" fmla="*/ 99747 h 703394"/>
                <a:gd name="connsiteX1" fmla="*/ 73819 w 610006"/>
                <a:gd name="connsiteY1" fmla="*/ 168803 h 703394"/>
                <a:gd name="connsiteX2" fmla="*/ 267890 w 610006"/>
                <a:gd name="connsiteY2" fmla="*/ 149753 h 703394"/>
                <a:gd name="connsiteX3" fmla="*/ 172641 w 610006"/>
                <a:gd name="connsiteY3" fmla="*/ 336681 h 703394"/>
                <a:gd name="connsiteX4" fmla="*/ 210740 w 610006"/>
                <a:gd name="connsiteY4" fmla="*/ 448600 h 703394"/>
                <a:gd name="connsiteX5" fmla="*/ 244078 w 610006"/>
                <a:gd name="connsiteY5" fmla="*/ 640290 h 703394"/>
                <a:gd name="connsiteX6" fmla="*/ 240506 w 610006"/>
                <a:gd name="connsiteY6" fmla="*/ 703394 h 703394"/>
                <a:gd name="connsiteX7" fmla="*/ 609600 w 610006"/>
                <a:gd name="connsiteY7" fmla="*/ 464078 h 703394"/>
                <a:gd name="connsiteX8" fmla="*/ 313134 w 610006"/>
                <a:gd name="connsiteY8" fmla="*/ 331919 h 703394"/>
                <a:gd name="connsiteX9" fmla="*/ 421481 w 610006"/>
                <a:gd name="connsiteY9" fmla="*/ 69980 h 703394"/>
                <a:gd name="connsiteX10" fmla="*/ 0 w 610006"/>
                <a:gd name="connsiteY10" fmla="*/ 99747 h 703394"/>
                <a:gd name="connsiteX0" fmla="*/ 0 w 610006"/>
                <a:gd name="connsiteY0" fmla="*/ 99747 h 703671"/>
                <a:gd name="connsiteX1" fmla="*/ 73819 w 610006"/>
                <a:gd name="connsiteY1" fmla="*/ 168803 h 703671"/>
                <a:gd name="connsiteX2" fmla="*/ 267890 w 610006"/>
                <a:gd name="connsiteY2" fmla="*/ 149753 h 703671"/>
                <a:gd name="connsiteX3" fmla="*/ 172641 w 610006"/>
                <a:gd name="connsiteY3" fmla="*/ 336681 h 703671"/>
                <a:gd name="connsiteX4" fmla="*/ 210740 w 610006"/>
                <a:gd name="connsiteY4" fmla="*/ 448600 h 703671"/>
                <a:gd name="connsiteX5" fmla="*/ 244078 w 610006"/>
                <a:gd name="connsiteY5" fmla="*/ 640290 h 703671"/>
                <a:gd name="connsiteX6" fmla="*/ 240506 w 610006"/>
                <a:gd name="connsiteY6" fmla="*/ 703394 h 703671"/>
                <a:gd name="connsiteX7" fmla="*/ 609600 w 610006"/>
                <a:gd name="connsiteY7" fmla="*/ 464078 h 703671"/>
                <a:gd name="connsiteX8" fmla="*/ 313134 w 610006"/>
                <a:gd name="connsiteY8" fmla="*/ 331919 h 703671"/>
                <a:gd name="connsiteX9" fmla="*/ 421481 w 610006"/>
                <a:gd name="connsiteY9" fmla="*/ 69980 h 703671"/>
                <a:gd name="connsiteX10" fmla="*/ 0 w 610006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0740 w 609600"/>
                <a:gd name="connsiteY4" fmla="*/ 448600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392906 w 609600"/>
                <a:gd name="connsiteY4" fmla="*/ 50336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106387 h 710311"/>
                <a:gd name="connsiteX1" fmla="*/ 73819 w 609600"/>
                <a:gd name="connsiteY1" fmla="*/ 175443 h 710311"/>
                <a:gd name="connsiteX2" fmla="*/ 267890 w 609600"/>
                <a:gd name="connsiteY2" fmla="*/ 156393 h 710311"/>
                <a:gd name="connsiteX3" fmla="*/ 172641 w 609600"/>
                <a:gd name="connsiteY3" fmla="*/ 343321 h 710311"/>
                <a:gd name="connsiteX4" fmla="*/ 200026 w 609600"/>
                <a:gd name="connsiteY4" fmla="*/ 451669 h 710311"/>
                <a:gd name="connsiteX5" fmla="*/ 228600 w 609600"/>
                <a:gd name="connsiteY5" fmla="*/ 637405 h 710311"/>
                <a:gd name="connsiteX6" fmla="*/ 240506 w 609600"/>
                <a:gd name="connsiteY6" fmla="*/ 710034 h 710311"/>
                <a:gd name="connsiteX7" fmla="*/ 609600 w 609600"/>
                <a:gd name="connsiteY7" fmla="*/ 470718 h 710311"/>
                <a:gd name="connsiteX8" fmla="*/ 313134 w 609600"/>
                <a:gd name="connsiteY8" fmla="*/ 338559 h 710311"/>
                <a:gd name="connsiteX9" fmla="*/ 421481 w 609600"/>
                <a:gd name="connsiteY9" fmla="*/ 76620 h 710311"/>
                <a:gd name="connsiteX10" fmla="*/ 0 w 609600"/>
                <a:gd name="connsiteY10" fmla="*/ 106387 h 71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600" h="710311">
                  <a:moveTo>
                    <a:pt x="0" y="106387"/>
                  </a:moveTo>
                  <a:cubicBezTo>
                    <a:pt x="38497" y="150837"/>
                    <a:pt x="38696" y="157584"/>
                    <a:pt x="73819" y="175443"/>
                  </a:cubicBezTo>
                  <a:cubicBezTo>
                    <a:pt x="132755" y="146868"/>
                    <a:pt x="203795" y="92694"/>
                    <a:pt x="267890" y="156393"/>
                  </a:cubicBezTo>
                  <a:cubicBezTo>
                    <a:pt x="327223" y="264145"/>
                    <a:pt x="213123" y="300657"/>
                    <a:pt x="172641" y="343321"/>
                  </a:cubicBezTo>
                  <a:cubicBezTo>
                    <a:pt x="183356" y="389557"/>
                    <a:pt x="188120" y="401068"/>
                    <a:pt x="200026" y="451669"/>
                  </a:cubicBezTo>
                  <a:cubicBezTo>
                    <a:pt x="444104" y="407021"/>
                    <a:pt x="459979" y="576485"/>
                    <a:pt x="228600" y="637405"/>
                  </a:cubicBezTo>
                  <a:cubicBezTo>
                    <a:pt x="232966" y="680466"/>
                    <a:pt x="227211" y="684634"/>
                    <a:pt x="240506" y="710034"/>
                  </a:cubicBezTo>
                  <a:cubicBezTo>
                    <a:pt x="338335" y="712812"/>
                    <a:pt x="609005" y="698921"/>
                    <a:pt x="609600" y="470718"/>
                  </a:cubicBezTo>
                  <a:cubicBezTo>
                    <a:pt x="598290" y="380628"/>
                    <a:pt x="479027" y="299070"/>
                    <a:pt x="313134" y="338559"/>
                  </a:cubicBezTo>
                  <a:cubicBezTo>
                    <a:pt x="373459" y="278035"/>
                    <a:pt x="487164" y="231005"/>
                    <a:pt x="421481" y="76620"/>
                  </a:cubicBezTo>
                  <a:cubicBezTo>
                    <a:pt x="309363" y="-89670"/>
                    <a:pt x="47228" y="59556"/>
                    <a:pt x="0" y="106387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PA-任意多边形 220">
              <a:extLst>
                <a:ext uri="{FF2B5EF4-FFF2-40B4-BE49-F238E27FC236}">
                  <a16:creationId xmlns:a16="http://schemas.microsoft.com/office/drawing/2014/main" xmlns="" id="{AF6D8681-B440-4DF6-A745-CA889795BE68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2827262">
              <a:off x="-2526695" y="5696775"/>
              <a:ext cx="62883" cy="50670"/>
            </a:xfrm>
            <a:custGeom>
              <a:avLst/>
              <a:gdLst>
                <a:gd name="connsiteX0" fmla="*/ 0 w 134937"/>
                <a:gd name="connsiteY0" fmla="*/ 0 h 82550"/>
                <a:gd name="connsiteX1" fmla="*/ 134937 w 134937"/>
                <a:gd name="connsiteY1" fmla="*/ 82550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937" h="82550">
                  <a:moveTo>
                    <a:pt x="0" y="0"/>
                  </a:moveTo>
                  <a:lnTo>
                    <a:pt x="134937" y="82550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PA-任意多边形 221">
              <a:extLst>
                <a:ext uri="{FF2B5EF4-FFF2-40B4-BE49-F238E27FC236}">
                  <a16:creationId xmlns:a16="http://schemas.microsoft.com/office/drawing/2014/main" xmlns="" id="{198A084E-4BA8-459A-83D8-624C94EB443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2827262">
              <a:off x="-2262899" y="5053671"/>
              <a:ext cx="114170" cy="41433"/>
            </a:xfrm>
            <a:custGeom>
              <a:avLst/>
              <a:gdLst>
                <a:gd name="connsiteX0" fmla="*/ 0 w 77787"/>
                <a:gd name="connsiteY0" fmla="*/ 0 h 25400"/>
                <a:gd name="connsiteX1" fmla="*/ 77787 w 77787"/>
                <a:gd name="connsiteY1" fmla="*/ 25400 h 25400"/>
                <a:gd name="connsiteX0" fmla="*/ 0 w 75180"/>
                <a:gd name="connsiteY0" fmla="*/ 0 h 20770"/>
                <a:gd name="connsiteX1" fmla="*/ 75180 w 75180"/>
                <a:gd name="connsiteY1" fmla="*/ 20770 h 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180" h="20770">
                  <a:moveTo>
                    <a:pt x="0" y="0"/>
                  </a:moveTo>
                  <a:cubicBezTo>
                    <a:pt x="25929" y="8467"/>
                    <a:pt x="49251" y="12303"/>
                    <a:pt x="75180" y="20770"/>
                  </a:cubicBez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A-任意多边形 222">
              <a:extLst>
                <a:ext uri="{FF2B5EF4-FFF2-40B4-BE49-F238E27FC236}">
                  <a16:creationId xmlns:a16="http://schemas.microsoft.com/office/drawing/2014/main" xmlns="" id="{B56091B2-82B9-4C95-A5B4-22C22941D32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2827262">
              <a:off x="-2718686" y="5570150"/>
              <a:ext cx="97647" cy="50142"/>
            </a:xfrm>
            <a:custGeom>
              <a:avLst/>
              <a:gdLst>
                <a:gd name="connsiteX0" fmla="*/ 0 w 88106"/>
                <a:gd name="connsiteY0" fmla="*/ 0 h 45243"/>
                <a:gd name="connsiteX1" fmla="*/ 88106 w 88106"/>
                <a:gd name="connsiteY1" fmla="*/ 45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45243">
                  <a:moveTo>
                    <a:pt x="0" y="0"/>
                  </a:moveTo>
                  <a:lnTo>
                    <a:pt x="88106" y="45243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PA-任意多边形 223">
              <a:extLst>
                <a:ext uri="{FF2B5EF4-FFF2-40B4-BE49-F238E27FC236}">
                  <a16:creationId xmlns:a16="http://schemas.microsoft.com/office/drawing/2014/main" xmlns="" id="{6BF01896-950A-4F38-A7EA-FF088BAC8047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2827262">
              <a:off x="-1590741" y="6231005"/>
              <a:ext cx="179460" cy="47505"/>
            </a:xfrm>
            <a:custGeom>
              <a:avLst/>
              <a:gdLst>
                <a:gd name="connsiteX0" fmla="*/ 0 w 161925"/>
                <a:gd name="connsiteY0" fmla="*/ 0 h 42863"/>
                <a:gd name="connsiteX1" fmla="*/ 161925 w 161925"/>
                <a:gd name="connsiteY1" fmla="*/ 42863 h 4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925" h="42863">
                  <a:moveTo>
                    <a:pt x="0" y="0"/>
                  </a:moveTo>
                  <a:lnTo>
                    <a:pt x="161925" y="42863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PA-任意多边形 224">
              <a:extLst>
                <a:ext uri="{FF2B5EF4-FFF2-40B4-BE49-F238E27FC236}">
                  <a16:creationId xmlns:a16="http://schemas.microsoft.com/office/drawing/2014/main" xmlns="" id="{AB2F24F5-6544-44E1-86C0-32F4116D147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rot="2827262">
              <a:off x="-1478020" y="5933050"/>
              <a:ext cx="129316" cy="44865"/>
            </a:xfrm>
            <a:custGeom>
              <a:avLst/>
              <a:gdLst>
                <a:gd name="connsiteX0" fmla="*/ 0 w 116681"/>
                <a:gd name="connsiteY0" fmla="*/ 0 h 40481"/>
                <a:gd name="connsiteX1" fmla="*/ 116681 w 116681"/>
                <a:gd name="connsiteY1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681" h="40481">
                  <a:moveTo>
                    <a:pt x="0" y="0"/>
                  </a:moveTo>
                  <a:lnTo>
                    <a:pt x="116681" y="40481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PA-任意多边形 225">
              <a:extLst>
                <a:ext uri="{FF2B5EF4-FFF2-40B4-BE49-F238E27FC236}">
                  <a16:creationId xmlns:a16="http://schemas.microsoft.com/office/drawing/2014/main" xmlns="" id="{C94D5A93-7E17-4D65-B898-CAF0D90F4D81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rot="2827262">
              <a:off x="-2076915" y="5185144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PA-任意多边形 226">
              <a:extLst>
                <a:ext uri="{FF2B5EF4-FFF2-40B4-BE49-F238E27FC236}">
                  <a16:creationId xmlns:a16="http://schemas.microsoft.com/office/drawing/2014/main" xmlns="" id="{7EAF0B2C-67FB-4C61-8C21-5BB1D9C52482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rot="2827262">
              <a:off x="-2128043" y="5139469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PA-任意多边形 227">
              <a:extLst>
                <a:ext uri="{FF2B5EF4-FFF2-40B4-BE49-F238E27FC236}">
                  <a16:creationId xmlns:a16="http://schemas.microsoft.com/office/drawing/2014/main" xmlns="" id="{80102120-BB84-4BAA-9339-345810EEAF8C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rot="2827262">
              <a:off x="-2169978" y="5102638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PA-任意多边形 228">
              <a:extLst>
                <a:ext uri="{FF2B5EF4-FFF2-40B4-BE49-F238E27FC236}">
                  <a16:creationId xmlns:a16="http://schemas.microsoft.com/office/drawing/2014/main" xmlns="" id="{FB1B7298-2197-477E-BDE8-940A64F13983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rot="2827262">
              <a:off x="-2218499" y="5072857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PA-任意多边形 229">
              <a:extLst>
                <a:ext uri="{FF2B5EF4-FFF2-40B4-BE49-F238E27FC236}">
                  <a16:creationId xmlns:a16="http://schemas.microsoft.com/office/drawing/2014/main" xmlns="" id="{C7CB9EBD-12D3-4214-BE6D-AFC109C110F1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rot="2827262">
              <a:off x="-2290430" y="5078055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PA-任意多边形 230">
              <a:extLst>
                <a:ext uri="{FF2B5EF4-FFF2-40B4-BE49-F238E27FC236}">
                  <a16:creationId xmlns:a16="http://schemas.microsoft.com/office/drawing/2014/main" xmlns="" id="{378B00B2-2F38-416B-B9C7-62035821A417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rot="2827262">
              <a:off x="-2314374" y="5098195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PA-任意多边形 231">
              <a:extLst>
                <a:ext uri="{FF2B5EF4-FFF2-40B4-BE49-F238E27FC236}">
                  <a16:creationId xmlns:a16="http://schemas.microsoft.com/office/drawing/2014/main" xmlns="" id="{3B18F15E-6799-4D4E-9A26-F82C049CC16F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rot="2827262">
              <a:off x="-2337618" y="5107170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PA-任意多边形 232">
              <a:extLst>
                <a:ext uri="{FF2B5EF4-FFF2-40B4-BE49-F238E27FC236}">
                  <a16:creationId xmlns:a16="http://schemas.microsoft.com/office/drawing/2014/main" xmlns="" id="{8FF9C990-7CD8-40DF-9240-DA2921267D27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rot="2827262">
              <a:off x="-2348322" y="5151770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PA-任意多边形 233">
              <a:extLst>
                <a:ext uri="{FF2B5EF4-FFF2-40B4-BE49-F238E27FC236}">
                  <a16:creationId xmlns:a16="http://schemas.microsoft.com/office/drawing/2014/main" xmlns="" id="{4A37992B-89EE-47BE-9BA9-272C81D00A53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rot="2827262">
              <a:off x="-2683875" y="5593524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PA-任意多边形 234">
              <a:extLst>
                <a:ext uri="{FF2B5EF4-FFF2-40B4-BE49-F238E27FC236}">
                  <a16:creationId xmlns:a16="http://schemas.microsoft.com/office/drawing/2014/main" xmlns="" id="{9399266F-0253-43F8-9611-FD64F83BD190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rot="2827262">
              <a:off x="-2643241" y="5615700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PA-任意多边形 235">
              <a:extLst>
                <a:ext uri="{FF2B5EF4-FFF2-40B4-BE49-F238E27FC236}">
                  <a16:creationId xmlns:a16="http://schemas.microsoft.com/office/drawing/2014/main" xmlns="" id="{14BCFD2C-4D7F-4F63-8C9E-6D127314FBE9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rot="2827262">
              <a:off x="-2582537" y="5661967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PA-任意多边形 236">
              <a:extLst>
                <a:ext uri="{FF2B5EF4-FFF2-40B4-BE49-F238E27FC236}">
                  <a16:creationId xmlns:a16="http://schemas.microsoft.com/office/drawing/2014/main" xmlns="" id="{F2E6143D-D4CC-4EAE-B2F5-97A514BD860D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rot="2827262">
              <a:off x="-2743377" y="5592752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PA-任意多边形 237">
              <a:extLst>
                <a:ext uri="{FF2B5EF4-FFF2-40B4-BE49-F238E27FC236}">
                  <a16:creationId xmlns:a16="http://schemas.microsoft.com/office/drawing/2014/main" xmlns="" id="{F590F3E9-36B6-43F9-BA16-D82BC2A4969A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 rot="2827262">
              <a:off x="-2769762" y="5604357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PA-任意多边形 238">
              <a:extLst>
                <a:ext uri="{FF2B5EF4-FFF2-40B4-BE49-F238E27FC236}">
                  <a16:creationId xmlns:a16="http://schemas.microsoft.com/office/drawing/2014/main" xmlns="" id="{75788770-AA26-40E2-9154-63CFC9E673A5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 rot="2827262">
              <a:off x="-2796489" y="5641078"/>
              <a:ext cx="118116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PA-任意多边形 239">
              <a:extLst>
                <a:ext uri="{FF2B5EF4-FFF2-40B4-BE49-F238E27FC236}">
                  <a16:creationId xmlns:a16="http://schemas.microsoft.com/office/drawing/2014/main" xmlns="" id="{87B198CD-459B-476F-8362-4E56CE690D65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 rot="2827262">
              <a:off x="-2823476" y="5667243"/>
              <a:ext cx="123183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PA-任意多边形 240">
              <a:extLst>
                <a:ext uri="{FF2B5EF4-FFF2-40B4-BE49-F238E27FC236}">
                  <a16:creationId xmlns:a16="http://schemas.microsoft.com/office/drawing/2014/main" xmlns="" id="{68AFA69C-0330-47A0-B240-C27106F48FD8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 rot="2827262">
              <a:off x="-2364532" y="5869600"/>
              <a:ext cx="118116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PA-任意多边形 241">
              <a:extLst>
                <a:ext uri="{FF2B5EF4-FFF2-40B4-BE49-F238E27FC236}">
                  <a16:creationId xmlns:a16="http://schemas.microsoft.com/office/drawing/2014/main" xmlns="" id="{2B1A15D3-3A32-45F2-A704-CF3D078EEA9A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 rot="2827262">
              <a:off x="-2325476" y="5886145"/>
              <a:ext cx="118116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PA-任意多边形 242">
              <a:extLst>
                <a:ext uri="{FF2B5EF4-FFF2-40B4-BE49-F238E27FC236}">
                  <a16:creationId xmlns:a16="http://schemas.microsoft.com/office/drawing/2014/main" xmlns="" id="{A6F0B79A-5ECA-4106-9F81-9DEF76FE4956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 rot="2827262">
              <a:off x="-2244132" y="5329867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" name="PA-任意多边形 243">
              <a:extLst>
                <a:ext uri="{FF2B5EF4-FFF2-40B4-BE49-F238E27FC236}">
                  <a16:creationId xmlns:a16="http://schemas.microsoft.com/office/drawing/2014/main" xmlns="" id="{C7162168-2609-472C-B6ED-C3926D5ABB98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rot="2827262">
              <a:off x="-2256838" y="536145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7" name="PA-任意多边形 244">
              <a:extLst>
                <a:ext uri="{FF2B5EF4-FFF2-40B4-BE49-F238E27FC236}">
                  <a16:creationId xmlns:a16="http://schemas.microsoft.com/office/drawing/2014/main" xmlns="" id="{2CC4AC7F-0F23-4405-ADFB-4B0B8402AD8F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 rot="2827262">
              <a:off x="-2284338" y="5386990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8" name="PA-任意多边形 245">
              <a:extLst>
                <a:ext uri="{FF2B5EF4-FFF2-40B4-BE49-F238E27FC236}">
                  <a16:creationId xmlns:a16="http://schemas.microsoft.com/office/drawing/2014/main" xmlns="" id="{351A6DE7-A661-4032-9D33-71DB54EE4988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 rot="2827262">
              <a:off x="-2301434" y="5407980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9" name="PA-任意多边形 246">
              <a:extLst>
                <a:ext uri="{FF2B5EF4-FFF2-40B4-BE49-F238E27FC236}">
                  <a16:creationId xmlns:a16="http://schemas.microsoft.com/office/drawing/2014/main" xmlns="" id="{333B2583-72AF-4874-83B5-56238EC597D4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 rot="2827262">
              <a:off x="-2325061" y="5446261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PA-任意多边形 247">
              <a:extLst>
                <a:ext uri="{FF2B5EF4-FFF2-40B4-BE49-F238E27FC236}">
                  <a16:creationId xmlns:a16="http://schemas.microsoft.com/office/drawing/2014/main" xmlns="" id="{692802FC-083C-4EFE-ACE4-C6BC9BE8908E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 rot="2827262">
              <a:off x="-2337885" y="5478424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1" name="PA-任意多边形 248">
              <a:extLst>
                <a:ext uri="{FF2B5EF4-FFF2-40B4-BE49-F238E27FC236}">
                  <a16:creationId xmlns:a16="http://schemas.microsoft.com/office/drawing/2014/main" xmlns="" id="{87E39A52-66CC-4CF4-AFAA-84925E453375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rot="2827262">
              <a:off x="-2363056" y="5512479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2" name="PA-任意多边形 249">
              <a:extLst>
                <a:ext uri="{FF2B5EF4-FFF2-40B4-BE49-F238E27FC236}">
                  <a16:creationId xmlns:a16="http://schemas.microsoft.com/office/drawing/2014/main" xmlns="" id="{39E82B28-3F4B-4F61-BA09-FE1070FC9901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 rot="2827262">
              <a:off x="-2377628" y="5546531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3" name="PA-任意多边形 250">
              <a:extLst>
                <a:ext uri="{FF2B5EF4-FFF2-40B4-BE49-F238E27FC236}">
                  <a16:creationId xmlns:a16="http://schemas.microsoft.com/office/drawing/2014/main" xmlns="" id="{B2E7CC4C-E7A4-4BB8-B8C8-F504BF4AAF9B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 rot="2827262">
              <a:off x="-2404783" y="5558291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4" name="PA-任意多边形 251">
              <a:extLst>
                <a:ext uri="{FF2B5EF4-FFF2-40B4-BE49-F238E27FC236}">
                  <a16:creationId xmlns:a16="http://schemas.microsoft.com/office/drawing/2014/main" xmlns="" id="{D46B9E22-1482-4FB0-B074-A353F8A8BEA0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 rot="2827262">
              <a:off x="-2430446" y="557875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5" name="PA-任意多边形 252">
              <a:extLst>
                <a:ext uri="{FF2B5EF4-FFF2-40B4-BE49-F238E27FC236}">
                  <a16:creationId xmlns:a16="http://schemas.microsoft.com/office/drawing/2014/main" xmlns="" id="{20F92786-395D-4331-A2E1-FE7316102B4B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 rot="2827262">
              <a:off x="-2443999" y="561241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6" name="PA-任意多边形 253">
              <a:extLst>
                <a:ext uri="{FF2B5EF4-FFF2-40B4-BE49-F238E27FC236}">
                  <a16:creationId xmlns:a16="http://schemas.microsoft.com/office/drawing/2014/main" xmlns="" id="{D720BEC8-244D-46B6-AEC4-9C50F0BE8A59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 rot="2827262">
              <a:off x="-2466269" y="5635483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7" name="PA-任意多边形 254">
              <a:extLst>
                <a:ext uri="{FF2B5EF4-FFF2-40B4-BE49-F238E27FC236}">
                  <a16:creationId xmlns:a16="http://schemas.microsoft.com/office/drawing/2014/main" xmlns="" id="{C314BDAD-B2F6-4868-92B5-C1AE9E7B1635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 rot="2827262">
              <a:off x="-2488144" y="566332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8" name="PA-任意多边形 255">
              <a:extLst>
                <a:ext uri="{FF2B5EF4-FFF2-40B4-BE49-F238E27FC236}">
                  <a16:creationId xmlns:a16="http://schemas.microsoft.com/office/drawing/2014/main" xmlns="" id="{36283562-C471-4567-8541-21B80912C11F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 rot="2827262">
              <a:off x="-2510280" y="5681603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9" name="PA-任意多边形 256">
              <a:extLst>
                <a:ext uri="{FF2B5EF4-FFF2-40B4-BE49-F238E27FC236}">
                  <a16:creationId xmlns:a16="http://schemas.microsoft.com/office/drawing/2014/main" xmlns="" id="{B749A08B-D3A8-4202-BE4A-2A55F5020CC3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 rot="2827262">
              <a:off x="-1564099" y="567551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" name="PA-任意多边形 257">
              <a:extLst>
                <a:ext uri="{FF2B5EF4-FFF2-40B4-BE49-F238E27FC236}">
                  <a16:creationId xmlns:a16="http://schemas.microsoft.com/office/drawing/2014/main" xmlns="" id="{3AF57070-9A46-4313-BA53-64A31B755C7E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 rot="2827262">
              <a:off x="-1608435" y="561965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1" name="PA-任意多边形 258">
              <a:extLst>
                <a:ext uri="{FF2B5EF4-FFF2-40B4-BE49-F238E27FC236}">
                  <a16:creationId xmlns:a16="http://schemas.microsoft.com/office/drawing/2014/main" xmlns="" id="{59B4EEE6-14BB-4717-A209-FC2EB7E31C8C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 rot="2827262">
              <a:off x="-1645460" y="5592768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2" name="PA-任意多边形 259">
              <a:extLst>
                <a:ext uri="{FF2B5EF4-FFF2-40B4-BE49-F238E27FC236}">
                  <a16:creationId xmlns:a16="http://schemas.microsoft.com/office/drawing/2014/main" xmlns="" id="{667D18B3-CD0D-4691-B6DB-56C885CB79B8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 rot="2827262">
              <a:off x="-1683861" y="557486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3" name="PA-任意多边形 260">
              <a:extLst>
                <a:ext uri="{FF2B5EF4-FFF2-40B4-BE49-F238E27FC236}">
                  <a16:creationId xmlns:a16="http://schemas.microsoft.com/office/drawing/2014/main" xmlns="" id="{5726D6E0-F343-4A8B-BF38-F20D32C0D0C2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 rot="2827262">
              <a:off x="-1713186" y="5573374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4" name="PA-任意多边形 261">
              <a:extLst>
                <a:ext uri="{FF2B5EF4-FFF2-40B4-BE49-F238E27FC236}">
                  <a16:creationId xmlns:a16="http://schemas.microsoft.com/office/drawing/2014/main" xmlns="" id="{26427E1F-83F4-441D-AA71-57593AF05C04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 rot="2827262">
              <a:off x="-1755383" y="556287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5" name="PA-任意多边形 262">
              <a:extLst>
                <a:ext uri="{FF2B5EF4-FFF2-40B4-BE49-F238E27FC236}">
                  <a16:creationId xmlns:a16="http://schemas.microsoft.com/office/drawing/2014/main" xmlns="" id="{684F6EC1-890B-443F-8B2D-060E8E1E8823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 rot="2827262">
              <a:off x="-1774619" y="5571327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6" name="PA-任意多边形 263">
              <a:extLst>
                <a:ext uri="{FF2B5EF4-FFF2-40B4-BE49-F238E27FC236}">
                  <a16:creationId xmlns:a16="http://schemas.microsoft.com/office/drawing/2014/main" xmlns="" id="{8BE32421-BADE-45E9-A92C-BEE5486002BB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 rot="2827262">
              <a:off x="-1810261" y="556941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7" name="PA-任意多边形 264">
              <a:extLst>
                <a:ext uri="{FF2B5EF4-FFF2-40B4-BE49-F238E27FC236}">
                  <a16:creationId xmlns:a16="http://schemas.microsoft.com/office/drawing/2014/main" xmlns="" id="{972E44F1-CEFC-477C-8C6D-1854CD198FB4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 rot="2827262">
              <a:off x="-1840533" y="5582597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8" name="PA-任意多边形 265">
              <a:extLst>
                <a:ext uri="{FF2B5EF4-FFF2-40B4-BE49-F238E27FC236}">
                  <a16:creationId xmlns:a16="http://schemas.microsoft.com/office/drawing/2014/main" xmlns="" id="{1DBC1A97-E03A-433C-A75A-6A0D365A69BE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 rot="2827262">
              <a:off x="-1859317" y="558354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PA-任意多边形 266">
              <a:extLst>
                <a:ext uri="{FF2B5EF4-FFF2-40B4-BE49-F238E27FC236}">
                  <a16:creationId xmlns:a16="http://schemas.microsoft.com/office/drawing/2014/main" xmlns="" id="{7A98DC2E-9B82-4F11-BB86-6AA85D95A272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 rot="2827262">
              <a:off x="-1887028" y="5591418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PA-任意多边形 267">
              <a:extLst>
                <a:ext uri="{FF2B5EF4-FFF2-40B4-BE49-F238E27FC236}">
                  <a16:creationId xmlns:a16="http://schemas.microsoft.com/office/drawing/2014/main" xmlns="" id="{68B277E3-C245-46D0-A9CC-CAC045992C2F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 rot="2827262">
              <a:off x="-1910822" y="5592744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PA-任意多边形 268">
              <a:extLst>
                <a:ext uri="{FF2B5EF4-FFF2-40B4-BE49-F238E27FC236}">
                  <a16:creationId xmlns:a16="http://schemas.microsoft.com/office/drawing/2014/main" xmlns="" id="{BC991799-4984-4271-8980-6DDF70D7826A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 rot="2291445">
              <a:off x="-1944112" y="5613568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2" name="PA-任意多边形 269">
              <a:extLst>
                <a:ext uri="{FF2B5EF4-FFF2-40B4-BE49-F238E27FC236}">
                  <a16:creationId xmlns:a16="http://schemas.microsoft.com/office/drawing/2014/main" xmlns="" id="{D9B89770-4605-40AD-841A-AE5031CFE6C0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 rot="2291445">
              <a:off x="-1969893" y="5627306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3" name="PA-任意多边形 270">
              <a:extLst>
                <a:ext uri="{FF2B5EF4-FFF2-40B4-BE49-F238E27FC236}">
                  <a16:creationId xmlns:a16="http://schemas.microsoft.com/office/drawing/2014/main" xmlns="" id="{7774486A-C91A-4A71-8BFF-B4869FC33157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 rot="2291445">
              <a:off x="-2002420" y="5654565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PA-任意多边形 271">
              <a:extLst>
                <a:ext uri="{FF2B5EF4-FFF2-40B4-BE49-F238E27FC236}">
                  <a16:creationId xmlns:a16="http://schemas.microsoft.com/office/drawing/2014/main" xmlns="" id="{1D3D3ABC-E54C-45E3-A3A9-F3BFFC96E383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 rot="2291445">
              <a:off x="-2037108" y="5688800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PA-任意多边形 272">
              <a:extLst>
                <a:ext uri="{FF2B5EF4-FFF2-40B4-BE49-F238E27FC236}">
                  <a16:creationId xmlns:a16="http://schemas.microsoft.com/office/drawing/2014/main" xmlns="" id="{DB387288-747B-4B98-AC0F-5078BFDA5B97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 rot="2291445">
              <a:off x="-2055571" y="571395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6" name="PA-任意多边形 273">
              <a:extLst>
                <a:ext uri="{FF2B5EF4-FFF2-40B4-BE49-F238E27FC236}">
                  <a16:creationId xmlns:a16="http://schemas.microsoft.com/office/drawing/2014/main" xmlns="" id="{C22F14BD-3A2C-4B5A-B7CE-FE0354E184DD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 rot="2561983">
              <a:off x="-1858483" y="5942302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7" name="PA-任意多边形 274">
              <a:extLst>
                <a:ext uri="{FF2B5EF4-FFF2-40B4-BE49-F238E27FC236}">
                  <a16:creationId xmlns:a16="http://schemas.microsoft.com/office/drawing/2014/main" xmlns="" id="{4502CCBF-CF0A-4D76-8E8E-4608315BB3F3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 rot="2827262">
              <a:off x="-1885453" y="5968947"/>
              <a:ext cx="94407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8" name="PA-任意多边形 275">
              <a:extLst>
                <a:ext uri="{FF2B5EF4-FFF2-40B4-BE49-F238E27FC236}">
                  <a16:creationId xmlns:a16="http://schemas.microsoft.com/office/drawing/2014/main" xmlns="" id="{F3D7AE3A-FFF0-45A0-BC89-2A9D14CED13C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 rot="2827262">
              <a:off x="-1925262" y="5953278"/>
              <a:ext cx="100943" cy="516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85074"/>
                <a:gd name="connsiteY0" fmla="*/ 0 h 35977"/>
                <a:gd name="connsiteX1" fmla="*/ 85074 w 85074"/>
                <a:gd name="connsiteY1" fmla="*/ 35977 h 3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74" h="35977">
                  <a:moveTo>
                    <a:pt x="0" y="0"/>
                  </a:moveTo>
                  <a:cubicBezTo>
                    <a:pt x="29369" y="11906"/>
                    <a:pt x="55705" y="24071"/>
                    <a:pt x="85074" y="35977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PA-任意多边形 276">
              <a:extLst>
                <a:ext uri="{FF2B5EF4-FFF2-40B4-BE49-F238E27FC236}">
                  <a16:creationId xmlns:a16="http://schemas.microsoft.com/office/drawing/2014/main" xmlns="" id="{DAD49293-0744-4A74-B158-54A71F859711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 rot="2827262">
              <a:off x="-1960279" y="5956876"/>
              <a:ext cx="118300" cy="5962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0" name="PA-任意多边形 277">
              <a:extLst>
                <a:ext uri="{FF2B5EF4-FFF2-40B4-BE49-F238E27FC236}">
                  <a16:creationId xmlns:a16="http://schemas.microsoft.com/office/drawing/2014/main" xmlns="" id="{D14EB90A-A8D0-4625-86C1-BEAEB5633948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 rot="2827262">
              <a:off x="-1998820" y="5964353"/>
              <a:ext cx="126304" cy="7389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1" name="PA-任意多边形 278">
              <a:extLst>
                <a:ext uri="{FF2B5EF4-FFF2-40B4-BE49-F238E27FC236}">
                  <a16:creationId xmlns:a16="http://schemas.microsoft.com/office/drawing/2014/main" xmlns="" id="{FC5EB881-B962-4F52-AC6B-82804ADA3992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 rot="2827262">
              <a:off x="-2031193" y="5959245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2" name="PA-任意多边形 279">
              <a:extLst>
                <a:ext uri="{FF2B5EF4-FFF2-40B4-BE49-F238E27FC236}">
                  <a16:creationId xmlns:a16="http://schemas.microsoft.com/office/drawing/2014/main" xmlns="" id="{9EBF3AE3-30E6-4A9F-A2F2-4FFF37FFF7F9}"/>
                </a:ext>
              </a:extLst>
            </p:cNvPr>
            <p:cNvSpPr/>
            <p:nvPr>
              <p:custDataLst>
                <p:tags r:id="rId73"/>
              </p:custDataLst>
            </p:nvPr>
          </p:nvSpPr>
          <p:spPr>
            <a:xfrm rot="2827262">
              <a:off x="-2066836" y="5957335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3" name="PA-任意多边形 280">
              <a:extLst>
                <a:ext uri="{FF2B5EF4-FFF2-40B4-BE49-F238E27FC236}">
                  <a16:creationId xmlns:a16="http://schemas.microsoft.com/office/drawing/2014/main" xmlns="" id="{322A33BA-7F4A-4268-99F0-B7F8041DAACB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 rot="2827262">
              <a:off x="-2097108" y="5970514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PA-任意多边形 281">
              <a:extLst>
                <a:ext uri="{FF2B5EF4-FFF2-40B4-BE49-F238E27FC236}">
                  <a16:creationId xmlns:a16="http://schemas.microsoft.com/office/drawing/2014/main" xmlns="" id="{6B81EB98-64F8-4FAD-AFCD-631A98B201E8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 rot="2827262">
              <a:off x="-2115892" y="5971466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PA-任意多边形 282">
              <a:extLst>
                <a:ext uri="{FF2B5EF4-FFF2-40B4-BE49-F238E27FC236}">
                  <a16:creationId xmlns:a16="http://schemas.microsoft.com/office/drawing/2014/main" xmlns="" id="{9B3B7FA2-2460-44AF-B52D-7F503860346C}"/>
                </a:ext>
              </a:extLst>
            </p:cNvPr>
            <p:cNvSpPr/>
            <p:nvPr>
              <p:custDataLst>
                <p:tags r:id="rId76"/>
              </p:custDataLst>
            </p:nvPr>
          </p:nvSpPr>
          <p:spPr>
            <a:xfrm rot="2827262">
              <a:off x="-2148257" y="5978455"/>
              <a:ext cx="148463" cy="703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8774"/>
                <a:gd name="connsiteY0" fmla="*/ 0 h 47004"/>
                <a:gd name="connsiteX1" fmla="*/ 108774 w 108774"/>
                <a:gd name="connsiteY1" fmla="*/ 47004 h 47004"/>
                <a:gd name="connsiteX0" fmla="*/ 0 w 110742"/>
                <a:gd name="connsiteY0" fmla="*/ 0 h 42973"/>
                <a:gd name="connsiteX1" fmla="*/ 110742 w 110742"/>
                <a:gd name="connsiteY1" fmla="*/ 42973 h 4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742" h="42973">
                  <a:moveTo>
                    <a:pt x="0" y="0"/>
                  </a:moveTo>
                  <a:cubicBezTo>
                    <a:pt x="29369" y="11906"/>
                    <a:pt x="81373" y="31067"/>
                    <a:pt x="110742" y="42973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6" name="PA-任意多边形 283">
              <a:extLst>
                <a:ext uri="{FF2B5EF4-FFF2-40B4-BE49-F238E27FC236}">
                  <a16:creationId xmlns:a16="http://schemas.microsoft.com/office/drawing/2014/main" xmlns="" id="{09FCCD17-56A2-4365-8B11-E2D1DA631CC5}"/>
                </a:ext>
              </a:extLst>
            </p:cNvPr>
            <p:cNvSpPr/>
            <p:nvPr>
              <p:custDataLst>
                <p:tags r:id="rId77"/>
              </p:custDataLst>
            </p:nvPr>
          </p:nvSpPr>
          <p:spPr>
            <a:xfrm rot="2827262">
              <a:off x="-2178742" y="5991548"/>
              <a:ext cx="144504" cy="6112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7789"/>
                <a:gd name="connsiteY0" fmla="*/ 0 h 37332"/>
                <a:gd name="connsiteX1" fmla="*/ 107789 w 107789"/>
                <a:gd name="connsiteY1" fmla="*/ 37332 h 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89" h="37332">
                  <a:moveTo>
                    <a:pt x="0" y="0"/>
                  </a:moveTo>
                  <a:cubicBezTo>
                    <a:pt x="29369" y="11906"/>
                    <a:pt x="78420" y="25426"/>
                    <a:pt x="107789" y="37332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PA-任意多边形 284">
              <a:extLst>
                <a:ext uri="{FF2B5EF4-FFF2-40B4-BE49-F238E27FC236}">
                  <a16:creationId xmlns:a16="http://schemas.microsoft.com/office/drawing/2014/main" xmlns="" id="{29788801-362F-41CC-B6A6-5E992B977004}"/>
                </a:ext>
              </a:extLst>
            </p:cNvPr>
            <p:cNvSpPr/>
            <p:nvPr>
              <p:custDataLst>
                <p:tags r:id="rId78"/>
              </p:custDataLst>
            </p:nvPr>
          </p:nvSpPr>
          <p:spPr>
            <a:xfrm rot="2291445">
              <a:off x="-2200686" y="6001486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8" name="PA-任意多边形 285">
              <a:extLst>
                <a:ext uri="{FF2B5EF4-FFF2-40B4-BE49-F238E27FC236}">
                  <a16:creationId xmlns:a16="http://schemas.microsoft.com/office/drawing/2014/main" xmlns="" id="{3BB80C20-91C4-43EA-BFEE-3E995349B370}"/>
                </a:ext>
              </a:extLst>
            </p:cNvPr>
            <p:cNvSpPr/>
            <p:nvPr>
              <p:custDataLst>
                <p:tags r:id="rId79"/>
              </p:custDataLst>
            </p:nvPr>
          </p:nvSpPr>
          <p:spPr>
            <a:xfrm rot="2291445">
              <a:off x="-2226467" y="601522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PA-任意多边形 286">
              <a:extLst>
                <a:ext uri="{FF2B5EF4-FFF2-40B4-BE49-F238E27FC236}">
                  <a16:creationId xmlns:a16="http://schemas.microsoft.com/office/drawing/2014/main" xmlns="" id="{B7E1252E-B613-4F34-BB5B-080CC1CAE963}"/>
                </a:ext>
              </a:extLst>
            </p:cNvPr>
            <p:cNvSpPr/>
            <p:nvPr>
              <p:custDataLst>
                <p:tags r:id="rId80"/>
              </p:custDataLst>
            </p:nvPr>
          </p:nvSpPr>
          <p:spPr>
            <a:xfrm rot="2291445">
              <a:off x="-2261250" y="6047639"/>
              <a:ext cx="155059" cy="78314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15662"/>
                <a:gd name="connsiteY0" fmla="*/ 0 h 47834"/>
                <a:gd name="connsiteX1" fmla="*/ 115662 w 115662"/>
                <a:gd name="connsiteY1" fmla="*/ 47834 h 4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662" h="47834">
                  <a:moveTo>
                    <a:pt x="0" y="0"/>
                  </a:moveTo>
                  <a:lnTo>
                    <a:pt x="115662" y="47834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PA-任意多边形 287">
              <a:extLst>
                <a:ext uri="{FF2B5EF4-FFF2-40B4-BE49-F238E27FC236}">
                  <a16:creationId xmlns:a16="http://schemas.microsoft.com/office/drawing/2014/main" xmlns="" id="{0E480DB2-8926-4776-9596-A05342DEB588}"/>
                </a:ext>
              </a:extLst>
            </p:cNvPr>
            <p:cNvSpPr/>
            <p:nvPr>
              <p:custDataLst>
                <p:tags r:id="rId81"/>
              </p:custDataLst>
            </p:nvPr>
          </p:nvSpPr>
          <p:spPr>
            <a:xfrm rot="2291445">
              <a:off x="-2295121" y="6087688"/>
              <a:ext cx="171036" cy="7013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27580"/>
                <a:gd name="connsiteY0" fmla="*/ 0 h 42841"/>
                <a:gd name="connsiteX1" fmla="*/ 127580 w 127580"/>
                <a:gd name="connsiteY1" fmla="*/ 42841 h 4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580" h="42841">
                  <a:moveTo>
                    <a:pt x="0" y="0"/>
                  </a:moveTo>
                  <a:cubicBezTo>
                    <a:pt x="29369" y="11906"/>
                    <a:pt x="98211" y="30935"/>
                    <a:pt x="127580" y="42841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PA-任意多边形 288">
              <a:extLst>
                <a:ext uri="{FF2B5EF4-FFF2-40B4-BE49-F238E27FC236}">
                  <a16:creationId xmlns:a16="http://schemas.microsoft.com/office/drawing/2014/main" xmlns="" id="{02BEFFB3-9357-4CE0-A76D-B59D171CBA48}"/>
                </a:ext>
              </a:extLst>
            </p:cNvPr>
            <p:cNvSpPr/>
            <p:nvPr>
              <p:custDataLst>
                <p:tags r:id="rId82"/>
              </p:custDataLst>
            </p:nvPr>
          </p:nvSpPr>
          <p:spPr>
            <a:xfrm rot="2291445">
              <a:off x="-2315588" y="6137527"/>
              <a:ext cx="180774" cy="676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39414"/>
                <a:gd name="connsiteY0" fmla="*/ 0 h 59049"/>
                <a:gd name="connsiteX1" fmla="*/ 139414 w 139414"/>
                <a:gd name="connsiteY1" fmla="*/ 59049 h 59049"/>
                <a:gd name="connsiteX0" fmla="*/ 0 w 130552"/>
                <a:gd name="connsiteY0" fmla="*/ 0 h 48118"/>
                <a:gd name="connsiteX1" fmla="*/ 130552 w 130552"/>
                <a:gd name="connsiteY1" fmla="*/ 48118 h 48118"/>
                <a:gd name="connsiteX0" fmla="*/ 0 w 134844"/>
                <a:gd name="connsiteY0" fmla="*/ 0 h 41328"/>
                <a:gd name="connsiteX1" fmla="*/ 134844 w 134844"/>
                <a:gd name="connsiteY1" fmla="*/ 41328 h 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844" h="41328">
                  <a:moveTo>
                    <a:pt x="0" y="0"/>
                  </a:moveTo>
                  <a:cubicBezTo>
                    <a:pt x="29369" y="11906"/>
                    <a:pt x="105475" y="29422"/>
                    <a:pt x="134844" y="41328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PA-任意多边形 289">
              <a:extLst>
                <a:ext uri="{FF2B5EF4-FFF2-40B4-BE49-F238E27FC236}">
                  <a16:creationId xmlns:a16="http://schemas.microsoft.com/office/drawing/2014/main" xmlns="" id="{47C86D14-165D-43BC-88A6-DDC636702EC0}"/>
                </a:ext>
              </a:extLst>
            </p:cNvPr>
            <p:cNvSpPr/>
            <p:nvPr>
              <p:custDataLst>
                <p:tags r:id="rId83"/>
              </p:custDataLst>
            </p:nvPr>
          </p:nvSpPr>
          <p:spPr>
            <a:xfrm rot="2561983">
              <a:off x="-1833387" y="5921631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PA-任意多边形 290">
              <a:extLst>
                <a:ext uri="{FF2B5EF4-FFF2-40B4-BE49-F238E27FC236}">
                  <a16:creationId xmlns:a16="http://schemas.microsoft.com/office/drawing/2014/main" xmlns="" id="{BBD24078-EE39-4C5B-BF43-9F44D5C019B3}"/>
                </a:ext>
              </a:extLst>
            </p:cNvPr>
            <p:cNvSpPr/>
            <p:nvPr>
              <p:custDataLst>
                <p:tags r:id="rId84"/>
              </p:custDataLst>
            </p:nvPr>
          </p:nvSpPr>
          <p:spPr>
            <a:xfrm rot="2561983">
              <a:off x="-1806601" y="5916170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PA-任意多边形 291">
              <a:extLst>
                <a:ext uri="{FF2B5EF4-FFF2-40B4-BE49-F238E27FC236}">
                  <a16:creationId xmlns:a16="http://schemas.microsoft.com/office/drawing/2014/main" xmlns="" id="{764F2880-3D38-4C90-9E11-53D063AF6AA6}"/>
                </a:ext>
              </a:extLst>
            </p:cNvPr>
            <p:cNvSpPr/>
            <p:nvPr>
              <p:custDataLst>
                <p:tags r:id="rId85"/>
              </p:custDataLst>
            </p:nvPr>
          </p:nvSpPr>
          <p:spPr>
            <a:xfrm rot="2561983">
              <a:off x="-1785447" y="5903711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5" name="PA-任意多边形 292">
              <a:extLst>
                <a:ext uri="{FF2B5EF4-FFF2-40B4-BE49-F238E27FC236}">
                  <a16:creationId xmlns:a16="http://schemas.microsoft.com/office/drawing/2014/main" xmlns="" id="{4281961F-9D5F-4EAC-B62A-F2757E557BC2}"/>
                </a:ext>
              </a:extLst>
            </p:cNvPr>
            <p:cNvSpPr/>
            <p:nvPr>
              <p:custDataLst>
                <p:tags r:id="rId86"/>
              </p:custDataLst>
            </p:nvPr>
          </p:nvSpPr>
          <p:spPr>
            <a:xfrm rot="2561983">
              <a:off x="-1756976" y="5878850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PA-任意多边形 293">
              <a:extLst>
                <a:ext uri="{FF2B5EF4-FFF2-40B4-BE49-F238E27FC236}">
                  <a16:creationId xmlns:a16="http://schemas.microsoft.com/office/drawing/2014/main" xmlns="" id="{5A14CA6A-244D-40CD-831D-B54678D1EA02}"/>
                </a:ext>
              </a:extLst>
            </p:cNvPr>
            <p:cNvSpPr/>
            <p:nvPr>
              <p:custDataLst>
                <p:tags r:id="rId87"/>
              </p:custDataLst>
            </p:nvPr>
          </p:nvSpPr>
          <p:spPr>
            <a:xfrm rot="2827262">
              <a:off x="-1538892" y="569410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7" name="PA-任意多边形 294">
              <a:extLst>
                <a:ext uri="{FF2B5EF4-FFF2-40B4-BE49-F238E27FC236}">
                  <a16:creationId xmlns:a16="http://schemas.microsoft.com/office/drawing/2014/main" xmlns="" id="{492B72F8-4C0F-4718-8AD3-4304756D42EC}"/>
                </a:ext>
              </a:extLst>
            </p:cNvPr>
            <p:cNvSpPr/>
            <p:nvPr>
              <p:custDataLst>
                <p:tags r:id="rId88"/>
              </p:custDataLst>
            </p:nvPr>
          </p:nvSpPr>
          <p:spPr>
            <a:xfrm rot="2540666">
              <a:off x="-1435081" y="5925783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PA-任意多边形 295">
              <a:extLst>
                <a:ext uri="{FF2B5EF4-FFF2-40B4-BE49-F238E27FC236}">
                  <a16:creationId xmlns:a16="http://schemas.microsoft.com/office/drawing/2014/main" xmlns="" id="{0B09544E-8146-44E7-BBC8-2824EE9CBA0C}"/>
                </a:ext>
              </a:extLst>
            </p:cNvPr>
            <p:cNvSpPr/>
            <p:nvPr>
              <p:custDataLst>
                <p:tags r:id="rId89"/>
              </p:custDataLst>
            </p:nvPr>
          </p:nvSpPr>
          <p:spPr>
            <a:xfrm rot="2540666">
              <a:off x="-1412823" y="5922107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9" name="PA-任意多边形 296">
              <a:extLst>
                <a:ext uri="{FF2B5EF4-FFF2-40B4-BE49-F238E27FC236}">
                  <a16:creationId xmlns:a16="http://schemas.microsoft.com/office/drawing/2014/main" xmlns="" id="{F48F2DAE-A1D0-4E42-B9D1-89C4D8CF1546}"/>
                </a:ext>
              </a:extLst>
            </p:cNvPr>
            <p:cNvSpPr/>
            <p:nvPr>
              <p:custDataLst>
                <p:tags r:id="rId90"/>
              </p:custDataLst>
            </p:nvPr>
          </p:nvSpPr>
          <p:spPr>
            <a:xfrm rot="2540666">
              <a:off x="-1373795" y="5937546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0" name="PA-任意多边形 297">
              <a:extLst>
                <a:ext uri="{FF2B5EF4-FFF2-40B4-BE49-F238E27FC236}">
                  <a16:creationId xmlns:a16="http://schemas.microsoft.com/office/drawing/2014/main" xmlns="" id="{AB1404DE-C235-4556-9E52-5FE818EF1C36}"/>
                </a:ext>
              </a:extLst>
            </p:cNvPr>
            <p:cNvSpPr/>
            <p:nvPr>
              <p:custDataLst>
                <p:tags r:id="rId91"/>
              </p:custDataLst>
            </p:nvPr>
          </p:nvSpPr>
          <p:spPr>
            <a:xfrm rot="2540666">
              <a:off x="-1329527" y="5966009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1" name="PA-任意多边形 298">
              <a:extLst>
                <a:ext uri="{FF2B5EF4-FFF2-40B4-BE49-F238E27FC236}">
                  <a16:creationId xmlns:a16="http://schemas.microsoft.com/office/drawing/2014/main" xmlns="" id="{C76A0D09-4661-467E-AA15-C74D2A03DA9C}"/>
                </a:ext>
              </a:extLst>
            </p:cNvPr>
            <p:cNvSpPr/>
            <p:nvPr>
              <p:custDataLst>
                <p:tags r:id="rId92"/>
              </p:custDataLst>
            </p:nvPr>
          </p:nvSpPr>
          <p:spPr>
            <a:xfrm rot="2540666">
              <a:off x="-1298827" y="5977946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PA-任意多边形 299">
              <a:extLst>
                <a:ext uri="{FF2B5EF4-FFF2-40B4-BE49-F238E27FC236}">
                  <a16:creationId xmlns:a16="http://schemas.microsoft.com/office/drawing/2014/main" xmlns="" id="{8C6868AA-672A-48ED-816D-A1086B1ABB40}"/>
                </a:ext>
              </a:extLst>
            </p:cNvPr>
            <p:cNvSpPr/>
            <p:nvPr>
              <p:custDataLst>
                <p:tags r:id="rId93"/>
              </p:custDataLst>
            </p:nvPr>
          </p:nvSpPr>
          <p:spPr>
            <a:xfrm rot="2540666">
              <a:off x="-1266724" y="5992147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3" name="PA-任意多边形 300">
              <a:extLst>
                <a:ext uri="{FF2B5EF4-FFF2-40B4-BE49-F238E27FC236}">
                  <a16:creationId xmlns:a16="http://schemas.microsoft.com/office/drawing/2014/main" xmlns="" id="{18899202-07C0-4525-879F-49FA8B1BD2E8}"/>
                </a:ext>
              </a:extLst>
            </p:cNvPr>
            <p:cNvSpPr/>
            <p:nvPr>
              <p:custDataLst>
                <p:tags r:id="rId94"/>
              </p:custDataLst>
            </p:nvPr>
          </p:nvSpPr>
          <p:spPr>
            <a:xfrm rot="2540666">
              <a:off x="-1227769" y="6014107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4" name="PA-任意多边形 301">
              <a:extLst>
                <a:ext uri="{FF2B5EF4-FFF2-40B4-BE49-F238E27FC236}">
                  <a16:creationId xmlns:a16="http://schemas.microsoft.com/office/drawing/2014/main" xmlns="" id="{591C7EDA-CFFB-44BD-8EAA-F48B956B940A}"/>
                </a:ext>
              </a:extLst>
            </p:cNvPr>
            <p:cNvSpPr/>
            <p:nvPr>
              <p:custDataLst>
                <p:tags r:id="rId95"/>
              </p:custDataLst>
            </p:nvPr>
          </p:nvSpPr>
          <p:spPr>
            <a:xfrm rot="2540666">
              <a:off x="-1187099" y="6055245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PA-任意多边形 302">
              <a:extLst>
                <a:ext uri="{FF2B5EF4-FFF2-40B4-BE49-F238E27FC236}">
                  <a16:creationId xmlns:a16="http://schemas.microsoft.com/office/drawing/2014/main" xmlns="" id="{1E32C917-D6DB-4FF1-A609-52F47853C982}"/>
                </a:ext>
              </a:extLst>
            </p:cNvPr>
            <p:cNvSpPr/>
            <p:nvPr>
              <p:custDataLst>
                <p:tags r:id="rId96"/>
              </p:custDataLst>
            </p:nvPr>
          </p:nvSpPr>
          <p:spPr>
            <a:xfrm rot="2017635">
              <a:off x="-1493340" y="5958135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6" name="PA-任意多边形 303">
              <a:extLst>
                <a:ext uri="{FF2B5EF4-FFF2-40B4-BE49-F238E27FC236}">
                  <a16:creationId xmlns:a16="http://schemas.microsoft.com/office/drawing/2014/main" xmlns="" id="{B9FA92BE-2D06-49E8-9D9E-DAA3B7AA683E}"/>
                </a:ext>
              </a:extLst>
            </p:cNvPr>
            <p:cNvSpPr/>
            <p:nvPr>
              <p:custDataLst>
                <p:tags r:id="rId97"/>
              </p:custDataLst>
            </p:nvPr>
          </p:nvSpPr>
          <p:spPr>
            <a:xfrm rot="2017635">
              <a:off x="-1503599" y="5975100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7" name="PA-任意多边形 304">
              <a:extLst>
                <a:ext uri="{FF2B5EF4-FFF2-40B4-BE49-F238E27FC236}">
                  <a16:creationId xmlns:a16="http://schemas.microsoft.com/office/drawing/2014/main" xmlns="" id="{6A07DD33-641C-4C4A-B0D1-B99F29849027}"/>
                </a:ext>
              </a:extLst>
            </p:cNvPr>
            <p:cNvSpPr/>
            <p:nvPr>
              <p:custDataLst>
                <p:tags r:id="rId98"/>
              </p:custDataLst>
            </p:nvPr>
          </p:nvSpPr>
          <p:spPr>
            <a:xfrm rot="2268832">
              <a:off x="-1544928" y="6232268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8" name="PA-任意多边形 305">
              <a:extLst>
                <a:ext uri="{FF2B5EF4-FFF2-40B4-BE49-F238E27FC236}">
                  <a16:creationId xmlns:a16="http://schemas.microsoft.com/office/drawing/2014/main" xmlns="" id="{D45F55D0-2A61-4787-8BA4-97C1C514B7AB}"/>
                </a:ext>
              </a:extLst>
            </p:cNvPr>
            <p:cNvSpPr/>
            <p:nvPr>
              <p:custDataLst>
                <p:tags r:id="rId99"/>
              </p:custDataLst>
            </p:nvPr>
          </p:nvSpPr>
          <p:spPr>
            <a:xfrm rot="2268832">
              <a:off x="-1521848" y="6229123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9" name="PA-任意多边形 306">
              <a:extLst>
                <a:ext uri="{FF2B5EF4-FFF2-40B4-BE49-F238E27FC236}">
                  <a16:creationId xmlns:a16="http://schemas.microsoft.com/office/drawing/2014/main" xmlns="" id="{BF0470AC-32DC-4176-897A-5D7583A6D062}"/>
                </a:ext>
              </a:extLst>
            </p:cNvPr>
            <p:cNvSpPr/>
            <p:nvPr>
              <p:custDataLst>
                <p:tags r:id="rId100"/>
              </p:custDataLst>
            </p:nvPr>
          </p:nvSpPr>
          <p:spPr>
            <a:xfrm rot="1835064">
              <a:off x="-1480566" y="6237070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0" name="PA-任意多边形 307">
              <a:extLst>
                <a:ext uri="{FF2B5EF4-FFF2-40B4-BE49-F238E27FC236}">
                  <a16:creationId xmlns:a16="http://schemas.microsoft.com/office/drawing/2014/main" xmlns="" id="{56A4C51A-A728-487B-9F3A-3B3E03E04F88}"/>
                </a:ext>
              </a:extLst>
            </p:cNvPr>
            <p:cNvSpPr/>
            <p:nvPr>
              <p:custDataLst>
                <p:tags r:id="rId101"/>
              </p:custDataLst>
            </p:nvPr>
          </p:nvSpPr>
          <p:spPr>
            <a:xfrm rot="1793141">
              <a:off x="-1446226" y="6235386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PA-任意多边形 308">
              <a:extLst>
                <a:ext uri="{FF2B5EF4-FFF2-40B4-BE49-F238E27FC236}">
                  <a16:creationId xmlns:a16="http://schemas.microsoft.com/office/drawing/2014/main" xmlns="" id="{94370435-9943-4693-92DB-A200F6710E71}"/>
                </a:ext>
              </a:extLst>
            </p:cNvPr>
            <p:cNvSpPr/>
            <p:nvPr>
              <p:custDataLst>
                <p:tags r:id="rId102"/>
              </p:custDataLst>
            </p:nvPr>
          </p:nvSpPr>
          <p:spPr>
            <a:xfrm rot="1793141">
              <a:off x="-1418087" y="6222386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2" name="PA-任意多边形 309">
              <a:extLst>
                <a:ext uri="{FF2B5EF4-FFF2-40B4-BE49-F238E27FC236}">
                  <a16:creationId xmlns:a16="http://schemas.microsoft.com/office/drawing/2014/main" xmlns="" id="{25B6C0EF-CAF5-4629-BBFB-FE1956526F61}"/>
                </a:ext>
              </a:extLst>
            </p:cNvPr>
            <p:cNvSpPr/>
            <p:nvPr>
              <p:custDataLst>
                <p:tags r:id="rId103"/>
              </p:custDataLst>
            </p:nvPr>
          </p:nvSpPr>
          <p:spPr>
            <a:xfrm rot="1793141">
              <a:off x="-1406388" y="6196154"/>
              <a:ext cx="185474" cy="84878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3" name="PA-任意多边形 310">
              <a:extLst>
                <a:ext uri="{FF2B5EF4-FFF2-40B4-BE49-F238E27FC236}">
                  <a16:creationId xmlns:a16="http://schemas.microsoft.com/office/drawing/2014/main" xmlns="" id="{D98874C6-589C-4531-A6F0-61A1B2EDA6F4}"/>
                </a:ext>
              </a:extLst>
            </p:cNvPr>
            <p:cNvSpPr/>
            <p:nvPr>
              <p:custDataLst>
                <p:tags r:id="rId104"/>
              </p:custDataLst>
            </p:nvPr>
          </p:nvSpPr>
          <p:spPr>
            <a:xfrm rot="1793141">
              <a:off x="-1384705" y="6174844"/>
              <a:ext cx="185474" cy="84878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4" name="PA-任意多边形 311">
              <a:extLst>
                <a:ext uri="{FF2B5EF4-FFF2-40B4-BE49-F238E27FC236}">
                  <a16:creationId xmlns:a16="http://schemas.microsoft.com/office/drawing/2014/main" xmlns="" id="{4D844CD3-D310-4DE5-BEC2-7D5EA72E151D}"/>
                </a:ext>
              </a:extLst>
            </p:cNvPr>
            <p:cNvSpPr/>
            <p:nvPr>
              <p:custDataLst>
                <p:tags r:id="rId105"/>
              </p:custDataLst>
            </p:nvPr>
          </p:nvSpPr>
          <p:spPr>
            <a:xfrm rot="2143943">
              <a:off x="-1600911" y="6240532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5" name="PA-任意多边形 312">
              <a:extLst>
                <a:ext uri="{FF2B5EF4-FFF2-40B4-BE49-F238E27FC236}">
                  <a16:creationId xmlns:a16="http://schemas.microsoft.com/office/drawing/2014/main" xmlns="" id="{227AED62-9067-4847-9EA3-8B4E525AC5C8}"/>
                </a:ext>
              </a:extLst>
            </p:cNvPr>
            <p:cNvSpPr/>
            <p:nvPr>
              <p:custDataLst>
                <p:tags r:id="rId106"/>
              </p:custDataLst>
            </p:nvPr>
          </p:nvSpPr>
          <p:spPr>
            <a:xfrm rot="2143943">
              <a:off x="-1614071" y="6264500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6" name="PA-任意多边形 313">
              <a:extLst>
                <a:ext uri="{FF2B5EF4-FFF2-40B4-BE49-F238E27FC236}">
                  <a16:creationId xmlns:a16="http://schemas.microsoft.com/office/drawing/2014/main" xmlns="" id="{C8B5E8BB-7453-4A7F-9BB7-72D9F7CFE719}"/>
                </a:ext>
              </a:extLst>
            </p:cNvPr>
            <p:cNvSpPr/>
            <p:nvPr>
              <p:custDataLst>
                <p:tags r:id="rId107"/>
              </p:custDataLst>
            </p:nvPr>
          </p:nvSpPr>
          <p:spPr>
            <a:xfrm rot="2143943">
              <a:off x="-1632751" y="6292563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7" name="PA-任意多边形 314">
              <a:extLst>
                <a:ext uri="{FF2B5EF4-FFF2-40B4-BE49-F238E27FC236}">
                  <a16:creationId xmlns:a16="http://schemas.microsoft.com/office/drawing/2014/main" xmlns="" id="{F72393B8-E1ED-49B4-9718-FA001BB1C052}"/>
                </a:ext>
              </a:extLst>
            </p:cNvPr>
            <p:cNvSpPr/>
            <p:nvPr>
              <p:custDataLst>
                <p:tags r:id="rId108"/>
              </p:custDataLst>
            </p:nvPr>
          </p:nvSpPr>
          <p:spPr>
            <a:xfrm rot="2143943">
              <a:off x="-1645945" y="6317677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8" name="PA-任意多边形 315">
              <a:extLst>
                <a:ext uri="{FF2B5EF4-FFF2-40B4-BE49-F238E27FC236}">
                  <a16:creationId xmlns:a16="http://schemas.microsoft.com/office/drawing/2014/main" xmlns="" id="{D5FE9575-AB46-4A22-8271-C6FFE5F4BEC4}"/>
                </a:ext>
              </a:extLst>
            </p:cNvPr>
            <p:cNvSpPr/>
            <p:nvPr>
              <p:custDataLst>
                <p:tags r:id="rId109"/>
              </p:custDataLst>
            </p:nvPr>
          </p:nvSpPr>
          <p:spPr>
            <a:xfrm rot="2143943">
              <a:off x="-1750714" y="6475352"/>
              <a:ext cx="224101" cy="10353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9" name="PA-任意多边形 316">
              <a:extLst>
                <a:ext uri="{FF2B5EF4-FFF2-40B4-BE49-F238E27FC236}">
                  <a16:creationId xmlns:a16="http://schemas.microsoft.com/office/drawing/2014/main" xmlns="" id="{8E7F2871-C573-48F2-9816-5FCB8BA432BE}"/>
                </a:ext>
              </a:extLst>
            </p:cNvPr>
            <p:cNvSpPr/>
            <p:nvPr>
              <p:custDataLst>
                <p:tags r:id="rId110"/>
              </p:custDataLst>
            </p:nvPr>
          </p:nvSpPr>
          <p:spPr>
            <a:xfrm rot="2143943">
              <a:off x="-1781922" y="6469907"/>
              <a:ext cx="218398" cy="93113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0" name="PA-任意多边形 317">
              <a:extLst>
                <a:ext uri="{FF2B5EF4-FFF2-40B4-BE49-F238E27FC236}">
                  <a16:creationId xmlns:a16="http://schemas.microsoft.com/office/drawing/2014/main" xmlns="" id="{2479A602-A725-4937-ADC6-82EDA3B35703}"/>
                </a:ext>
              </a:extLst>
            </p:cNvPr>
            <p:cNvSpPr/>
            <p:nvPr>
              <p:custDataLst>
                <p:tags r:id="rId111"/>
              </p:custDataLst>
            </p:nvPr>
          </p:nvSpPr>
          <p:spPr>
            <a:xfrm rot="2143943">
              <a:off x="-1711180" y="6498791"/>
              <a:ext cx="224101" cy="10353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1" name="PA-任意多边形 318">
              <a:extLst>
                <a:ext uri="{FF2B5EF4-FFF2-40B4-BE49-F238E27FC236}">
                  <a16:creationId xmlns:a16="http://schemas.microsoft.com/office/drawing/2014/main" xmlns="" id="{C752F662-922D-4EBF-B226-B3E7024F9304}"/>
                </a:ext>
              </a:extLst>
            </p:cNvPr>
            <p:cNvSpPr/>
            <p:nvPr>
              <p:custDataLst>
                <p:tags r:id="rId112"/>
              </p:custDataLst>
            </p:nvPr>
          </p:nvSpPr>
          <p:spPr>
            <a:xfrm rot="2143943">
              <a:off x="-1635401" y="6534835"/>
              <a:ext cx="187322" cy="8613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2" name="PA-任意多边形 319">
              <a:extLst>
                <a:ext uri="{FF2B5EF4-FFF2-40B4-BE49-F238E27FC236}">
                  <a16:creationId xmlns:a16="http://schemas.microsoft.com/office/drawing/2014/main" xmlns="" id="{0A2EB769-F1EA-46C2-B650-C958D9F311B5}"/>
                </a:ext>
              </a:extLst>
            </p:cNvPr>
            <p:cNvSpPr/>
            <p:nvPr>
              <p:custDataLst>
                <p:tags r:id="rId113"/>
              </p:custDataLst>
            </p:nvPr>
          </p:nvSpPr>
          <p:spPr>
            <a:xfrm rot="2143943">
              <a:off x="-1584902" y="6533830"/>
              <a:ext cx="161788" cy="70774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3" name="PA-任意多边形 320">
              <a:extLst>
                <a:ext uri="{FF2B5EF4-FFF2-40B4-BE49-F238E27FC236}">
                  <a16:creationId xmlns:a16="http://schemas.microsoft.com/office/drawing/2014/main" xmlns="" id="{B837C532-E890-4753-9CA4-F8B5DFE900B4}"/>
                </a:ext>
              </a:extLst>
            </p:cNvPr>
            <p:cNvSpPr/>
            <p:nvPr>
              <p:custDataLst>
                <p:tags r:id="rId114"/>
              </p:custDataLst>
            </p:nvPr>
          </p:nvSpPr>
          <p:spPr>
            <a:xfrm rot="1833198">
              <a:off x="-1568282" y="6517410"/>
              <a:ext cx="194577" cy="815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4" name="PA-任意多边形 321">
              <a:extLst>
                <a:ext uri="{FF2B5EF4-FFF2-40B4-BE49-F238E27FC236}">
                  <a16:creationId xmlns:a16="http://schemas.microsoft.com/office/drawing/2014/main" xmlns="" id="{99E30705-F428-44AA-87FA-0758084AF7DA}"/>
                </a:ext>
              </a:extLst>
            </p:cNvPr>
            <p:cNvSpPr/>
            <p:nvPr>
              <p:custDataLst>
                <p:tags r:id="rId115"/>
              </p:custDataLst>
            </p:nvPr>
          </p:nvSpPr>
          <p:spPr>
            <a:xfrm rot="3642569">
              <a:off x="-1896501" y="6300438"/>
              <a:ext cx="139474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5" name="PA-任意多边形 322">
              <a:extLst>
                <a:ext uri="{FF2B5EF4-FFF2-40B4-BE49-F238E27FC236}">
                  <a16:creationId xmlns:a16="http://schemas.microsoft.com/office/drawing/2014/main" xmlns="" id="{34DA91E3-5C31-4B88-ADFF-32F141460781}"/>
                </a:ext>
              </a:extLst>
            </p:cNvPr>
            <p:cNvSpPr/>
            <p:nvPr>
              <p:custDataLst>
                <p:tags r:id="rId116"/>
              </p:custDataLst>
            </p:nvPr>
          </p:nvSpPr>
          <p:spPr>
            <a:xfrm rot="3642569">
              <a:off x="-1932348" y="6260901"/>
              <a:ext cx="139474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6" name="PA-任意多边形 323">
              <a:extLst>
                <a:ext uri="{FF2B5EF4-FFF2-40B4-BE49-F238E27FC236}">
                  <a16:creationId xmlns:a16="http://schemas.microsoft.com/office/drawing/2014/main" xmlns="" id="{6973B728-3DC0-4BCF-994A-690BF028B69E}"/>
                </a:ext>
              </a:extLst>
            </p:cNvPr>
            <p:cNvSpPr/>
            <p:nvPr>
              <p:custDataLst>
                <p:tags r:id="rId117"/>
              </p:custDataLst>
            </p:nvPr>
          </p:nvSpPr>
          <p:spPr>
            <a:xfrm rot="3642569">
              <a:off x="-1967508" y="6240887"/>
              <a:ext cx="139474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7" name="PA-任意多边形 324">
              <a:extLst>
                <a:ext uri="{FF2B5EF4-FFF2-40B4-BE49-F238E27FC236}">
                  <a16:creationId xmlns:a16="http://schemas.microsoft.com/office/drawing/2014/main" xmlns="" id="{7587EDA0-E22A-4C91-9F2C-7C0EB6098C0C}"/>
                </a:ext>
              </a:extLst>
            </p:cNvPr>
            <p:cNvSpPr/>
            <p:nvPr>
              <p:custDataLst>
                <p:tags r:id="rId118"/>
              </p:custDataLst>
            </p:nvPr>
          </p:nvSpPr>
          <p:spPr>
            <a:xfrm rot="3169510">
              <a:off x="-1970164" y="6238762"/>
              <a:ext cx="98716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8" name="PA-任意多边形 325">
              <a:extLst>
                <a:ext uri="{FF2B5EF4-FFF2-40B4-BE49-F238E27FC236}">
                  <a16:creationId xmlns:a16="http://schemas.microsoft.com/office/drawing/2014/main" xmlns="" id="{F72E215B-2368-4BAF-90B6-7071F20C1465}"/>
                </a:ext>
              </a:extLst>
            </p:cNvPr>
            <p:cNvSpPr/>
            <p:nvPr>
              <p:custDataLst>
                <p:tags r:id="rId119"/>
              </p:custDataLst>
            </p:nvPr>
          </p:nvSpPr>
          <p:spPr>
            <a:xfrm rot="3172735">
              <a:off x="-1991278" y="6234614"/>
              <a:ext cx="77851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9" name="PA-任意多边形 326">
              <a:extLst>
                <a:ext uri="{FF2B5EF4-FFF2-40B4-BE49-F238E27FC236}">
                  <a16:creationId xmlns:a16="http://schemas.microsoft.com/office/drawing/2014/main" xmlns="" id="{9967235A-4B02-442C-8E77-DFA96BE40E4E}"/>
                </a:ext>
              </a:extLst>
            </p:cNvPr>
            <p:cNvSpPr/>
            <p:nvPr>
              <p:custDataLst>
                <p:tags r:id="rId120"/>
              </p:custDataLst>
            </p:nvPr>
          </p:nvSpPr>
          <p:spPr>
            <a:xfrm rot="2143943">
              <a:off x="-1832940" y="6492084"/>
              <a:ext cx="207228" cy="9263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0" name="PA-任意多边形 327">
              <a:extLst>
                <a:ext uri="{FF2B5EF4-FFF2-40B4-BE49-F238E27FC236}">
                  <a16:creationId xmlns:a16="http://schemas.microsoft.com/office/drawing/2014/main" xmlns="" id="{B03CA24C-FA9C-4005-86E0-53219252EF96}"/>
                </a:ext>
              </a:extLst>
            </p:cNvPr>
            <p:cNvSpPr/>
            <p:nvPr>
              <p:custDataLst>
                <p:tags r:id="rId121"/>
              </p:custDataLst>
            </p:nvPr>
          </p:nvSpPr>
          <p:spPr>
            <a:xfrm rot="2143943">
              <a:off x="-1853625" y="6509681"/>
              <a:ext cx="207228" cy="9263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7" name="矩形 306">
            <a:extLst>
              <a:ext uri="{FF2B5EF4-FFF2-40B4-BE49-F238E27FC236}">
                <a16:creationId xmlns:a16="http://schemas.microsoft.com/office/drawing/2014/main" xmlns="" id="{384C6FEB-2AA7-4F65-961D-CE4F8C54639E}"/>
              </a:ext>
            </a:extLst>
          </p:cNvPr>
          <p:cNvSpPr/>
          <p:nvPr/>
        </p:nvSpPr>
        <p:spPr>
          <a:xfrm>
            <a:off x="5438541" y="4856089"/>
            <a:ext cx="5222615" cy="80434"/>
          </a:xfrm>
          <a:prstGeom prst="rect">
            <a:avLst/>
          </a:prstGeom>
          <a:solidFill>
            <a:srgbClr val="C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208B7F60-1A10-4BED-AE41-10187341754A}"/>
              </a:ext>
            </a:extLst>
          </p:cNvPr>
          <p:cNvSpPr txBox="1"/>
          <p:nvPr/>
        </p:nvSpPr>
        <p:spPr>
          <a:xfrm>
            <a:off x="5353496" y="461453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PingFang SC"/>
              </a:rPr>
              <a:t>杰出不是一种天赋，而是一种人人都可以学会的技巧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913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DBFDD81-35B5-467F-B2D2-DBD7D80A7E38}"/>
              </a:ext>
            </a:extLst>
          </p:cNvPr>
          <p:cNvSpPr/>
          <p:nvPr/>
        </p:nvSpPr>
        <p:spPr>
          <a:xfrm>
            <a:off x="2376504" y="556335"/>
            <a:ext cx="7434246" cy="1296401"/>
          </a:xfrm>
          <a:prstGeom prst="roundRect">
            <a:avLst>
              <a:gd name="adj" fmla="val 31527"/>
            </a:avLst>
          </a:prstGeom>
          <a:solidFill>
            <a:srgbClr val="38240A">
              <a:alpha val="51000"/>
            </a:srgbClr>
          </a:solidFill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0E729E34-B0E8-4B5F-83FA-77857684D34E}"/>
              </a:ext>
            </a:extLst>
          </p:cNvPr>
          <p:cNvSpPr/>
          <p:nvPr/>
        </p:nvSpPr>
        <p:spPr>
          <a:xfrm>
            <a:off x="11209695" y="4261653"/>
            <a:ext cx="69164" cy="84963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20AB8907-2BCB-4333-9EC3-1955261164EA}"/>
              </a:ext>
            </a:extLst>
          </p:cNvPr>
          <p:cNvSpPr/>
          <p:nvPr/>
        </p:nvSpPr>
        <p:spPr>
          <a:xfrm>
            <a:off x="11514564" y="4261653"/>
            <a:ext cx="69164" cy="84963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C64E4E53-F584-4117-AC8E-5EA917617F46}"/>
              </a:ext>
            </a:extLst>
          </p:cNvPr>
          <p:cNvSpPr/>
          <p:nvPr/>
        </p:nvSpPr>
        <p:spPr>
          <a:xfrm>
            <a:off x="11311318" y="4261653"/>
            <a:ext cx="69164" cy="84963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88318993-E89A-4641-82C8-7EFB069EB443}"/>
              </a:ext>
            </a:extLst>
          </p:cNvPr>
          <p:cNvSpPr/>
          <p:nvPr/>
        </p:nvSpPr>
        <p:spPr>
          <a:xfrm>
            <a:off x="11412941" y="4261653"/>
            <a:ext cx="69164" cy="84963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84413FA6-6394-47F1-9CB8-5963FC764FFA}"/>
              </a:ext>
            </a:extLst>
          </p:cNvPr>
          <p:cNvSpPr/>
          <p:nvPr/>
        </p:nvSpPr>
        <p:spPr>
          <a:xfrm>
            <a:off x="11761558" y="4992220"/>
            <a:ext cx="118194" cy="238125"/>
          </a:xfrm>
          <a:prstGeom prst="rect">
            <a:avLst/>
          </a:pr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6EE89E9-1CFC-4AFE-9A58-A599D5215CB6}"/>
              </a:ext>
            </a:extLst>
          </p:cNvPr>
          <p:cNvSpPr/>
          <p:nvPr/>
        </p:nvSpPr>
        <p:spPr>
          <a:xfrm>
            <a:off x="10175085" y="3973838"/>
            <a:ext cx="1466850" cy="1490662"/>
          </a:xfrm>
          <a:custGeom>
            <a:avLst/>
            <a:gdLst>
              <a:gd name="connsiteX0" fmla="*/ 61913 w 1466850"/>
              <a:gd name="connsiteY0" fmla="*/ 2000250 h 2014537"/>
              <a:gd name="connsiteX1" fmla="*/ 0 w 1466850"/>
              <a:gd name="connsiteY1" fmla="*/ 2000250 h 2014537"/>
              <a:gd name="connsiteX2" fmla="*/ 0 w 1466850"/>
              <a:gd name="connsiteY2" fmla="*/ 871537 h 2014537"/>
              <a:gd name="connsiteX3" fmla="*/ 333375 w 1466850"/>
              <a:gd name="connsiteY3" fmla="*/ 681037 h 2014537"/>
              <a:gd name="connsiteX4" fmla="*/ 333375 w 1466850"/>
              <a:gd name="connsiteY4" fmla="*/ 1200150 h 2014537"/>
              <a:gd name="connsiteX5" fmla="*/ 962025 w 1466850"/>
              <a:gd name="connsiteY5" fmla="*/ 1595437 h 2014537"/>
              <a:gd name="connsiteX6" fmla="*/ 962025 w 1466850"/>
              <a:gd name="connsiteY6" fmla="*/ 523875 h 2014537"/>
              <a:gd name="connsiteX7" fmla="*/ 1223963 w 1466850"/>
              <a:gd name="connsiteY7" fmla="*/ 0 h 2014537"/>
              <a:gd name="connsiteX8" fmla="*/ 1466850 w 1466850"/>
              <a:gd name="connsiteY8" fmla="*/ 542925 h 2014537"/>
              <a:gd name="connsiteX9" fmla="*/ 1466850 w 1466850"/>
              <a:gd name="connsiteY9" fmla="*/ 2014537 h 2014537"/>
              <a:gd name="connsiteX0" fmla="*/ 61913 w 1466850"/>
              <a:gd name="connsiteY0" fmla="*/ 1476375 h 1490662"/>
              <a:gd name="connsiteX1" fmla="*/ 0 w 1466850"/>
              <a:gd name="connsiteY1" fmla="*/ 1476375 h 1490662"/>
              <a:gd name="connsiteX2" fmla="*/ 0 w 1466850"/>
              <a:gd name="connsiteY2" fmla="*/ 347662 h 1490662"/>
              <a:gd name="connsiteX3" fmla="*/ 333375 w 1466850"/>
              <a:gd name="connsiteY3" fmla="*/ 157162 h 1490662"/>
              <a:gd name="connsiteX4" fmla="*/ 333375 w 1466850"/>
              <a:gd name="connsiteY4" fmla="*/ 676275 h 1490662"/>
              <a:gd name="connsiteX5" fmla="*/ 962025 w 1466850"/>
              <a:gd name="connsiteY5" fmla="*/ 1071562 h 1490662"/>
              <a:gd name="connsiteX6" fmla="*/ 962025 w 1466850"/>
              <a:gd name="connsiteY6" fmla="*/ 0 h 1490662"/>
              <a:gd name="connsiteX7" fmla="*/ 1466850 w 1466850"/>
              <a:gd name="connsiteY7" fmla="*/ 19050 h 1490662"/>
              <a:gd name="connsiteX8" fmla="*/ 1466850 w 1466850"/>
              <a:gd name="connsiteY8" fmla="*/ 1490662 h 1490662"/>
              <a:gd name="connsiteX0" fmla="*/ 61913 w 1466850"/>
              <a:gd name="connsiteY0" fmla="*/ 1476375 h 1490662"/>
              <a:gd name="connsiteX1" fmla="*/ 0 w 1466850"/>
              <a:gd name="connsiteY1" fmla="*/ 1476375 h 1490662"/>
              <a:gd name="connsiteX2" fmla="*/ 0 w 1466850"/>
              <a:gd name="connsiteY2" fmla="*/ 347662 h 1490662"/>
              <a:gd name="connsiteX3" fmla="*/ 333375 w 1466850"/>
              <a:gd name="connsiteY3" fmla="*/ 157162 h 1490662"/>
              <a:gd name="connsiteX4" fmla="*/ 333375 w 1466850"/>
              <a:gd name="connsiteY4" fmla="*/ 676275 h 1490662"/>
              <a:gd name="connsiteX5" fmla="*/ 962025 w 1466850"/>
              <a:gd name="connsiteY5" fmla="*/ 1071562 h 1490662"/>
              <a:gd name="connsiteX6" fmla="*/ 962025 w 1466850"/>
              <a:gd name="connsiteY6" fmla="*/ 0 h 1490662"/>
              <a:gd name="connsiteX7" fmla="*/ 1466850 w 1466850"/>
              <a:gd name="connsiteY7" fmla="*/ 12700 h 1490662"/>
              <a:gd name="connsiteX8" fmla="*/ 1466850 w 1466850"/>
              <a:gd name="connsiteY8" fmla="*/ 1490662 h 149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6850" h="1490662">
                <a:moveTo>
                  <a:pt x="61913" y="1476375"/>
                </a:moveTo>
                <a:lnTo>
                  <a:pt x="0" y="1476375"/>
                </a:lnTo>
                <a:lnTo>
                  <a:pt x="0" y="347662"/>
                </a:lnTo>
                <a:lnTo>
                  <a:pt x="333375" y="157162"/>
                </a:lnTo>
                <a:lnTo>
                  <a:pt x="333375" y="676275"/>
                </a:lnTo>
                <a:lnTo>
                  <a:pt x="962025" y="1071562"/>
                </a:lnTo>
                <a:lnTo>
                  <a:pt x="962025" y="0"/>
                </a:lnTo>
                <a:lnTo>
                  <a:pt x="1466850" y="12700"/>
                </a:lnTo>
                <a:lnTo>
                  <a:pt x="1466850" y="1490662"/>
                </a:lnTo>
              </a:path>
            </a:pathLst>
          </a:custGeom>
          <a:noFill/>
          <a:ln w="381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 descr="图片包含 图示&#10;&#10;描述已自动生成">
            <a:extLst>
              <a:ext uri="{FF2B5EF4-FFF2-40B4-BE49-F238E27FC236}">
                <a16:creationId xmlns:a16="http://schemas.microsoft.com/office/drawing/2014/main" xmlns="" id="{4DD38CD4-F854-4731-9F13-0C1B3365DC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biLevel thresh="25000"/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0327" y="1791128"/>
            <a:ext cx="10461586" cy="4093472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7EFF902-8E22-41D9-97BE-02D806966A25}"/>
              </a:ext>
            </a:extLst>
          </p:cNvPr>
          <p:cNvSpPr/>
          <p:nvPr/>
        </p:nvSpPr>
        <p:spPr>
          <a:xfrm>
            <a:off x="-103239" y="5495108"/>
            <a:ext cx="12295239" cy="830997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5" name="直接连接符 354">
            <a:extLst>
              <a:ext uri="{FF2B5EF4-FFF2-40B4-BE49-F238E27FC236}">
                <a16:creationId xmlns:a16="http://schemas.microsoft.com/office/drawing/2014/main" xmlns="" id="{45DB5515-E745-4102-B68E-721EEC49548E}"/>
              </a:ext>
            </a:extLst>
          </p:cNvPr>
          <p:cNvCxnSpPr>
            <a:cxnSpLocks/>
          </p:cNvCxnSpPr>
          <p:nvPr/>
        </p:nvCxnSpPr>
        <p:spPr>
          <a:xfrm>
            <a:off x="-103239" y="5872379"/>
            <a:ext cx="12241162" cy="0"/>
          </a:xfrm>
          <a:prstGeom prst="line">
            <a:avLst/>
          </a:prstGeom>
          <a:ln w="1016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文本框 344">
            <a:extLst>
              <a:ext uri="{FF2B5EF4-FFF2-40B4-BE49-F238E27FC236}">
                <a16:creationId xmlns:a16="http://schemas.microsoft.com/office/drawing/2014/main" xmlns="" id="{3082E842-835B-41CD-B076-44DFC6107F9D}"/>
              </a:ext>
            </a:extLst>
          </p:cNvPr>
          <p:cNvSpPr txBox="1"/>
          <p:nvPr/>
        </p:nvSpPr>
        <p:spPr>
          <a:xfrm>
            <a:off x="2647238" y="5735485"/>
            <a:ext cx="6974381" cy="265687"/>
          </a:xfrm>
          <a:prstGeom prst="rect">
            <a:avLst/>
          </a:prstGeom>
          <a:solidFill>
            <a:srgbClr val="4F4F4F"/>
          </a:solidFill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dist"/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正确有效的学习路径</a:t>
            </a:r>
            <a:endParaRPr lang="zh-CN" altLang="en-US" sz="44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23" name="图片 22" descr="女人们在表演&#10;&#10;中度可信度描述已自动生成">
            <a:extLst>
              <a:ext uri="{FF2B5EF4-FFF2-40B4-BE49-F238E27FC236}">
                <a16:creationId xmlns:a16="http://schemas.microsoft.com/office/drawing/2014/main" xmlns="" id="{B5C84839-A121-4F35-A65C-244A669553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732647" y="3680750"/>
            <a:ext cx="2479402" cy="2620915"/>
          </a:xfrm>
          <a:custGeom>
            <a:avLst/>
            <a:gdLst>
              <a:gd name="connsiteX0" fmla="*/ 1181818 w 2777496"/>
              <a:gd name="connsiteY0" fmla="*/ 0 h 2777496"/>
              <a:gd name="connsiteX1" fmla="*/ 0 w 2777496"/>
              <a:gd name="connsiteY1" fmla="*/ 0 h 2777496"/>
              <a:gd name="connsiteX2" fmla="*/ 0 w 2777496"/>
              <a:gd name="connsiteY2" fmla="*/ 2777496 h 2777496"/>
              <a:gd name="connsiteX3" fmla="*/ 1216542 w 2777496"/>
              <a:gd name="connsiteY3" fmla="*/ 2777496 h 2777496"/>
              <a:gd name="connsiteX4" fmla="*/ 1205524 w 2777496"/>
              <a:gd name="connsiteY4" fmla="*/ 2721947 h 2777496"/>
              <a:gd name="connsiteX5" fmla="*/ 1219811 w 2777496"/>
              <a:gd name="connsiteY5" fmla="*/ 2398097 h 2777496"/>
              <a:gd name="connsiteX6" fmla="*/ 1510324 w 2777496"/>
              <a:gd name="connsiteY6" fmla="*/ 1831360 h 2777496"/>
              <a:gd name="connsiteX7" fmla="*/ 1519849 w 2777496"/>
              <a:gd name="connsiteY7" fmla="*/ 1588472 h 2777496"/>
              <a:gd name="connsiteX8" fmla="*/ 1405549 w 2777496"/>
              <a:gd name="connsiteY8" fmla="*/ 1345585 h 2777496"/>
              <a:gd name="connsiteX9" fmla="*/ 1210286 w 2777496"/>
              <a:gd name="connsiteY9" fmla="*/ 840760 h 2777496"/>
              <a:gd name="connsiteX10" fmla="*/ 1181711 w 2777496"/>
              <a:gd name="connsiteY10" fmla="*/ 7322 h 2777496"/>
              <a:gd name="connsiteX11" fmla="*/ 2777496 w 2777496"/>
              <a:gd name="connsiteY11" fmla="*/ 0 h 2777496"/>
              <a:gd name="connsiteX12" fmla="*/ 2431817 w 2777496"/>
              <a:gd name="connsiteY12" fmla="*/ 0 h 2777496"/>
              <a:gd name="connsiteX13" fmla="*/ 2526876 w 2777496"/>
              <a:gd name="connsiteY13" fmla="*/ 76458 h 2777496"/>
              <a:gd name="connsiteX14" fmla="*/ 2600937 w 2777496"/>
              <a:gd name="connsiteY14" fmla="*/ 178772 h 2777496"/>
              <a:gd name="connsiteX15" fmla="*/ 2729524 w 2777496"/>
              <a:gd name="connsiteY15" fmla="*/ 1678960 h 2777496"/>
              <a:gd name="connsiteX16" fmla="*/ 2667612 w 2777496"/>
              <a:gd name="connsiteY16" fmla="*/ 2574310 h 2777496"/>
              <a:gd name="connsiteX17" fmla="*/ 2616713 w 2777496"/>
              <a:gd name="connsiteY17" fmla="*/ 2759838 h 2777496"/>
              <a:gd name="connsiteX18" fmla="*/ 2608225 w 2777496"/>
              <a:gd name="connsiteY18" fmla="*/ 2777496 h 2777496"/>
              <a:gd name="connsiteX19" fmla="*/ 2777496 w 2777496"/>
              <a:gd name="connsiteY19" fmla="*/ 2777496 h 2777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77496" h="2777496">
                <a:moveTo>
                  <a:pt x="1181818" y="0"/>
                </a:moveTo>
                <a:lnTo>
                  <a:pt x="0" y="0"/>
                </a:lnTo>
                <a:lnTo>
                  <a:pt x="0" y="2777496"/>
                </a:lnTo>
                <a:lnTo>
                  <a:pt x="1216542" y="2777496"/>
                </a:lnTo>
                <a:lnTo>
                  <a:pt x="1205524" y="2721947"/>
                </a:lnTo>
                <a:cubicBezTo>
                  <a:pt x="1192427" y="2613799"/>
                  <a:pt x="1207111" y="2492950"/>
                  <a:pt x="1219811" y="2398097"/>
                </a:cubicBezTo>
                <a:cubicBezTo>
                  <a:pt x="1245211" y="2208391"/>
                  <a:pt x="1460318" y="1966297"/>
                  <a:pt x="1510324" y="1831360"/>
                </a:cubicBezTo>
                <a:cubicBezTo>
                  <a:pt x="1560330" y="1696423"/>
                  <a:pt x="1537311" y="1669434"/>
                  <a:pt x="1519849" y="1588472"/>
                </a:cubicBezTo>
                <a:cubicBezTo>
                  <a:pt x="1502387" y="1507510"/>
                  <a:pt x="1457143" y="1470204"/>
                  <a:pt x="1405549" y="1345585"/>
                </a:cubicBezTo>
                <a:cubicBezTo>
                  <a:pt x="1353955" y="1220966"/>
                  <a:pt x="1247592" y="1063804"/>
                  <a:pt x="1210286" y="840760"/>
                </a:cubicBezTo>
                <a:cubicBezTo>
                  <a:pt x="1172980" y="617716"/>
                  <a:pt x="1175361" y="174010"/>
                  <a:pt x="1181711" y="7322"/>
                </a:cubicBezTo>
                <a:close/>
                <a:moveTo>
                  <a:pt x="2777496" y="0"/>
                </a:moveTo>
                <a:lnTo>
                  <a:pt x="2431817" y="0"/>
                </a:lnTo>
                <a:lnTo>
                  <a:pt x="2526876" y="76458"/>
                </a:lnTo>
                <a:cubicBezTo>
                  <a:pt x="2555557" y="106119"/>
                  <a:pt x="2580597" y="139978"/>
                  <a:pt x="2600937" y="178772"/>
                </a:cubicBezTo>
                <a:cubicBezTo>
                  <a:pt x="2763656" y="489128"/>
                  <a:pt x="2718412" y="1279704"/>
                  <a:pt x="2729524" y="1678960"/>
                </a:cubicBezTo>
                <a:cubicBezTo>
                  <a:pt x="2740636" y="2078216"/>
                  <a:pt x="2722381" y="2366348"/>
                  <a:pt x="2667612" y="2574310"/>
                </a:cubicBezTo>
                <a:cubicBezTo>
                  <a:pt x="2647074" y="2652296"/>
                  <a:pt x="2635130" y="2712088"/>
                  <a:pt x="2616713" y="2759838"/>
                </a:cubicBezTo>
                <a:lnTo>
                  <a:pt x="2608225" y="2777496"/>
                </a:lnTo>
                <a:lnTo>
                  <a:pt x="2777496" y="2777496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712D599A-6390-4CB6-B459-6DF9E1DFE44F}"/>
              </a:ext>
            </a:extLst>
          </p:cNvPr>
          <p:cNvSpPr/>
          <p:nvPr/>
        </p:nvSpPr>
        <p:spPr>
          <a:xfrm>
            <a:off x="11638125" y="3967487"/>
            <a:ext cx="605790" cy="1497012"/>
          </a:xfrm>
          <a:custGeom>
            <a:avLst/>
            <a:gdLst>
              <a:gd name="connsiteX0" fmla="*/ 0 w 632460"/>
              <a:gd name="connsiteY0" fmla="*/ 0 h 1539240"/>
              <a:gd name="connsiteX1" fmla="*/ 632460 w 632460"/>
              <a:gd name="connsiteY1" fmla="*/ 0 h 1539240"/>
              <a:gd name="connsiteX2" fmla="*/ 632460 w 632460"/>
              <a:gd name="connsiteY2" fmla="*/ 1539240 h 1539240"/>
              <a:gd name="connsiteX3" fmla="*/ 26670 w 632460"/>
              <a:gd name="connsiteY3" fmla="*/ 1539240 h 1539240"/>
              <a:gd name="connsiteX0" fmla="*/ 14605 w 605790"/>
              <a:gd name="connsiteY0" fmla="*/ 0 h 1545797"/>
              <a:gd name="connsiteX1" fmla="*/ 605790 w 605790"/>
              <a:gd name="connsiteY1" fmla="*/ 6557 h 1545797"/>
              <a:gd name="connsiteX2" fmla="*/ 605790 w 605790"/>
              <a:gd name="connsiteY2" fmla="*/ 1545797 h 1545797"/>
              <a:gd name="connsiteX3" fmla="*/ 0 w 605790"/>
              <a:gd name="connsiteY3" fmla="*/ 1545797 h 154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5790" h="1545797">
                <a:moveTo>
                  <a:pt x="14605" y="0"/>
                </a:moveTo>
                <a:lnTo>
                  <a:pt x="605790" y="6557"/>
                </a:lnTo>
                <a:lnTo>
                  <a:pt x="605790" y="1545797"/>
                </a:lnTo>
                <a:lnTo>
                  <a:pt x="0" y="1545797"/>
                </a:lnTo>
              </a:path>
            </a:pathLst>
          </a:custGeom>
          <a:noFill/>
          <a:ln w="285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862E9A6C-10AA-4EC2-92AF-5B760B718890}"/>
              </a:ext>
            </a:extLst>
          </p:cNvPr>
          <p:cNvSpPr/>
          <p:nvPr/>
        </p:nvSpPr>
        <p:spPr>
          <a:xfrm>
            <a:off x="10509254" y="4637729"/>
            <a:ext cx="0" cy="849630"/>
          </a:xfrm>
          <a:custGeom>
            <a:avLst/>
            <a:gdLst>
              <a:gd name="connsiteX0" fmla="*/ 0 w 0"/>
              <a:gd name="connsiteY0" fmla="*/ 0 h 849630"/>
              <a:gd name="connsiteX1" fmla="*/ 0 w 0"/>
              <a:gd name="connsiteY1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49630">
                <a:moveTo>
                  <a:pt x="0" y="0"/>
                </a:moveTo>
                <a:lnTo>
                  <a:pt x="0" y="849630"/>
                </a:lnTo>
              </a:path>
            </a:pathLst>
          </a:custGeom>
          <a:noFill/>
          <a:ln w="3810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3AC2C742-2FC7-489D-95D2-19C3F4E08116}"/>
              </a:ext>
            </a:extLst>
          </p:cNvPr>
          <p:cNvSpPr/>
          <p:nvPr/>
        </p:nvSpPr>
        <p:spPr>
          <a:xfrm>
            <a:off x="10602639" y="4699800"/>
            <a:ext cx="45719" cy="797560"/>
          </a:xfrm>
          <a:custGeom>
            <a:avLst/>
            <a:gdLst>
              <a:gd name="connsiteX0" fmla="*/ 0 w 0"/>
              <a:gd name="connsiteY0" fmla="*/ 0 h 849630"/>
              <a:gd name="connsiteX1" fmla="*/ 0 w 0"/>
              <a:gd name="connsiteY1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49630">
                <a:moveTo>
                  <a:pt x="0" y="0"/>
                </a:moveTo>
                <a:lnTo>
                  <a:pt x="0" y="849630"/>
                </a:lnTo>
              </a:path>
            </a:pathLst>
          </a:cu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A7E69116-EF98-4C1D-8B8D-7623A7DE1A1B}"/>
              </a:ext>
            </a:extLst>
          </p:cNvPr>
          <p:cNvSpPr/>
          <p:nvPr/>
        </p:nvSpPr>
        <p:spPr>
          <a:xfrm>
            <a:off x="10710089" y="4769650"/>
            <a:ext cx="55412" cy="727710"/>
          </a:xfrm>
          <a:custGeom>
            <a:avLst/>
            <a:gdLst>
              <a:gd name="connsiteX0" fmla="*/ 0 w 0"/>
              <a:gd name="connsiteY0" fmla="*/ 0 h 849630"/>
              <a:gd name="connsiteX1" fmla="*/ 0 w 0"/>
              <a:gd name="connsiteY1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49630">
                <a:moveTo>
                  <a:pt x="0" y="0"/>
                </a:moveTo>
                <a:lnTo>
                  <a:pt x="0" y="849630"/>
                </a:lnTo>
              </a:path>
            </a:pathLst>
          </a:cu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CAA07D50-4A0E-4449-A256-5A62C9E807DF}"/>
              </a:ext>
            </a:extLst>
          </p:cNvPr>
          <p:cNvSpPr/>
          <p:nvPr/>
        </p:nvSpPr>
        <p:spPr>
          <a:xfrm>
            <a:off x="10827231" y="4845698"/>
            <a:ext cx="55412" cy="651662"/>
          </a:xfrm>
          <a:custGeom>
            <a:avLst/>
            <a:gdLst>
              <a:gd name="connsiteX0" fmla="*/ 0 w 0"/>
              <a:gd name="connsiteY0" fmla="*/ 0 h 849630"/>
              <a:gd name="connsiteX1" fmla="*/ 0 w 0"/>
              <a:gd name="connsiteY1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49630">
                <a:moveTo>
                  <a:pt x="0" y="0"/>
                </a:moveTo>
                <a:lnTo>
                  <a:pt x="0" y="849630"/>
                </a:lnTo>
              </a:path>
            </a:pathLst>
          </a:cu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5B5919DE-C990-4934-B9EA-3C6761080B3D}"/>
              </a:ext>
            </a:extLst>
          </p:cNvPr>
          <p:cNvSpPr/>
          <p:nvPr/>
        </p:nvSpPr>
        <p:spPr>
          <a:xfrm>
            <a:off x="11026919" y="4923638"/>
            <a:ext cx="55412" cy="573722"/>
          </a:xfrm>
          <a:custGeom>
            <a:avLst/>
            <a:gdLst>
              <a:gd name="connsiteX0" fmla="*/ 0 w 0"/>
              <a:gd name="connsiteY0" fmla="*/ 0 h 849630"/>
              <a:gd name="connsiteX1" fmla="*/ 0 w 0"/>
              <a:gd name="connsiteY1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49630">
                <a:moveTo>
                  <a:pt x="0" y="0"/>
                </a:moveTo>
                <a:lnTo>
                  <a:pt x="0" y="849630"/>
                </a:lnTo>
              </a:path>
            </a:pathLst>
          </a:cu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C95CDE7D-163F-441B-924D-430FB0052AD5}"/>
              </a:ext>
            </a:extLst>
          </p:cNvPr>
          <p:cNvSpPr/>
          <p:nvPr/>
        </p:nvSpPr>
        <p:spPr>
          <a:xfrm>
            <a:off x="11144062" y="5006188"/>
            <a:ext cx="45719" cy="491172"/>
          </a:xfrm>
          <a:custGeom>
            <a:avLst/>
            <a:gdLst>
              <a:gd name="connsiteX0" fmla="*/ 0 w 0"/>
              <a:gd name="connsiteY0" fmla="*/ 0 h 849630"/>
              <a:gd name="connsiteX1" fmla="*/ 0 w 0"/>
              <a:gd name="connsiteY1" fmla="*/ 849630 h 84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49630">
                <a:moveTo>
                  <a:pt x="0" y="0"/>
                </a:moveTo>
                <a:lnTo>
                  <a:pt x="0" y="849630"/>
                </a:lnTo>
              </a:path>
            </a:pathLst>
          </a:cu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AD2B749-18F3-47BF-918C-ED7F752E525E}"/>
              </a:ext>
            </a:extLst>
          </p:cNvPr>
          <p:cNvSpPr/>
          <p:nvPr/>
        </p:nvSpPr>
        <p:spPr>
          <a:xfrm>
            <a:off x="11854423" y="4097694"/>
            <a:ext cx="118194" cy="238125"/>
          </a:xfrm>
          <a:prstGeom prst="rect">
            <a:avLst/>
          </a:prstGeom>
          <a:noFill/>
          <a:ln w="19050">
            <a:solidFill>
              <a:schemeClr val="bg1">
                <a:alpha val="4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BDB950B8-3B0C-42F1-8F39-D9E079723E6F}"/>
              </a:ext>
            </a:extLst>
          </p:cNvPr>
          <p:cNvSpPr/>
          <p:nvPr/>
        </p:nvSpPr>
        <p:spPr>
          <a:xfrm>
            <a:off x="11926864" y="4518666"/>
            <a:ext cx="118194" cy="238125"/>
          </a:xfrm>
          <a:prstGeom prst="rect">
            <a:avLst/>
          </a:prstGeom>
          <a:noFill/>
          <a:ln w="1905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DC06507-38BD-42FD-90AF-F46ACC7AB3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0976" y="3932531"/>
            <a:ext cx="2218464" cy="221846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 useBgFill="1"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76251A5A-3463-4B70-B180-B733494A582D}"/>
              </a:ext>
            </a:extLst>
          </p:cNvPr>
          <p:cNvSpPr/>
          <p:nvPr/>
        </p:nvSpPr>
        <p:spPr bwMode="white">
          <a:xfrm>
            <a:off x="2994697" y="3922644"/>
            <a:ext cx="992711" cy="1149190"/>
          </a:xfrm>
          <a:custGeom>
            <a:avLst/>
            <a:gdLst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585629 w 782108"/>
              <a:gd name="connsiteY3" fmla="*/ 728385 h 905390"/>
              <a:gd name="connsiteX4" fmla="*/ 386694 w 782108"/>
              <a:gd name="connsiteY4" fmla="*/ 905390 h 905390"/>
              <a:gd name="connsiteX5" fmla="*/ 174118 w 782108"/>
              <a:gd name="connsiteY5" fmla="*/ 716248 h 905390"/>
              <a:gd name="connsiteX6" fmla="*/ 172412 w 782108"/>
              <a:gd name="connsiteY6" fmla="*/ 715322 h 905390"/>
              <a:gd name="connsiteX7" fmla="*/ 0 w 782108"/>
              <a:gd name="connsiteY7" fmla="*/ 391054 h 905390"/>
              <a:gd name="connsiteX8" fmla="*/ 391054 w 782108"/>
              <a:gd name="connsiteY8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4118 w 782108"/>
              <a:gd name="connsiteY4" fmla="*/ 716248 h 905390"/>
              <a:gd name="connsiteX5" fmla="*/ 172412 w 782108"/>
              <a:gd name="connsiteY5" fmla="*/ 715322 h 905390"/>
              <a:gd name="connsiteX6" fmla="*/ 0 w 782108"/>
              <a:gd name="connsiteY6" fmla="*/ 391054 h 905390"/>
              <a:gd name="connsiteX7" fmla="*/ 391054 w 782108"/>
              <a:gd name="connsiteY7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08" h="905390">
                <a:moveTo>
                  <a:pt x="391054" y="0"/>
                </a:moveTo>
                <a:cubicBezTo>
                  <a:pt x="607027" y="0"/>
                  <a:pt x="782108" y="175081"/>
                  <a:pt x="782108" y="391054"/>
                </a:cubicBezTo>
                <a:cubicBezTo>
                  <a:pt x="782108" y="526037"/>
                  <a:pt x="713717" y="634331"/>
                  <a:pt x="609696" y="715322"/>
                </a:cubicBezTo>
                <a:cubicBezTo>
                  <a:pt x="540125" y="784631"/>
                  <a:pt x="461028" y="842034"/>
                  <a:pt x="386694" y="905390"/>
                </a:cubicBezTo>
                <a:cubicBezTo>
                  <a:pt x="315267" y="842034"/>
                  <a:pt x="248602" y="785822"/>
                  <a:pt x="172412" y="715322"/>
                </a:cubicBezTo>
                <a:cubicBezTo>
                  <a:pt x="80272" y="630063"/>
                  <a:pt x="0" y="526037"/>
                  <a:pt x="0" y="391054"/>
                </a:cubicBezTo>
                <a:cubicBezTo>
                  <a:pt x="0" y="175081"/>
                  <a:pt x="175081" y="0"/>
                  <a:pt x="391054" y="0"/>
                </a:cubicBezTo>
                <a:close/>
              </a:path>
            </a:pathLst>
          </a:custGeom>
          <a:blipFill dpi="0" rotWithShape="0">
            <a:blip r:embed="rId6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C146DCC4-C2DB-4804-A207-4D8B158987CD}"/>
              </a:ext>
            </a:extLst>
          </p:cNvPr>
          <p:cNvSpPr/>
          <p:nvPr/>
        </p:nvSpPr>
        <p:spPr bwMode="white">
          <a:xfrm>
            <a:off x="1372102" y="3282932"/>
            <a:ext cx="1004402" cy="1162724"/>
          </a:xfrm>
          <a:custGeom>
            <a:avLst/>
            <a:gdLst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585629 w 782108"/>
              <a:gd name="connsiteY3" fmla="*/ 728385 h 905390"/>
              <a:gd name="connsiteX4" fmla="*/ 386694 w 782108"/>
              <a:gd name="connsiteY4" fmla="*/ 905390 h 905390"/>
              <a:gd name="connsiteX5" fmla="*/ 174118 w 782108"/>
              <a:gd name="connsiteY5" fmla="*/ 716248 h 905390"/>
              <a:gd name="connsiteX6" fmla="*/ 172412 w 782108"/>
              <a:gd name="connsiteY6" fmla="*/ 715322 h 905390"/>
              <a:gd name="connsiteX7" fmla="*/ 0 w 782108"/>
              <a:gd name="connsiteY7" fmla="*/ 391054 h 905390"/>
              <a:gd name="connsiteX8" fmla="*/ 391054 w 782108"/>
              <a:gd name="connsiteY8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4118 w 782108"/>
              <a:gd name="connsiteY4" fmla="*/ 716248 h 905390"/>
              <a:gd name="connsiteX5" fmla="*/ 172412 w 782108"/>
              <a:gd name="connsiteY5" fmla="*/ 715322 h 905390"/>
              <a:gd name="connsiteX6" fmla="*/ 0 w 782108"/>
              <a:gd name="connsiteY6" fmla="*/ 391054 h 905390"/>
              <a:gd name="connsiteX7" fmla="*/ 391054 w 782108"/>
              <a:gd name="connsiteY7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08" h="905390">
                <a:moveTo>
                  <a:pt x="391054" y="0"/>
                </a:moveTo>
                <a:cubicBezTo>
                  <a:pt x="607027" y="0"/>
                  <a:pt x="782108" y="175081"/>
                  <a:pt x="782108" y="391054"/>
                </a:cubicBezTo>
                <a:cubicBezTo>
                  <a:pt x="782108" y="526037"/>
                  <a:pt x="713717" y="634331"/>
                  <a:pt x="609696" y="715322"/>
                </a:cubicBezTo>
                <a:cubicBezTo>
                  <a:pt x="540125" y="784631"/>
                  <a:pt x="461028" y="842034"/>
                  <a:pt x="386694" y="905390"/>
                </a:cubicBezTo>
                <a:cubicBezTo>
                  <a:pt x="315267" y="842034"/>
                  <a:pt x="248602" y="785822"/>
                  <a:pt x="172412" y="715322"/>
                </a:cubicBezTo>
                <a:cubicBezTo>
                  <a:pt x="80272" y="630063"/>
                  <a:pt x="0" y="526037"/>
                  <a:pt x="0" y="391054"/>
                </a:cubicBezTo>
                <a:cubicBezTo>
                  <a:pt x="0" y="175081"/>
                  <a:pt x="175081" y="0"/>
                  <a:pt x="391054" y="0"/>
                </a:cubicBezTo>
                <a:close/>
              </a:path>
            </a:pathLst>
          </a:custGeom>
          <a:blipFill dpi="0" rotWithShape="0">
            <a:blip r:embed="rId6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 useBgFill="1"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1C8EEBFC-FE0F-4AD0-B7AD-6EC3B72DD2C3}"/>
              </a:ext>
            </a:extLst>
          </p:cNvPr>
          <p:cNvSpPr/>
          <p:nvPr/>
        </p:nvSpPr>
        <p:spPr bwMode="white">
          <a:xfrm>
            <a:off x="6151422" y="3922644"/>
            <a:ext cx="953251" cy="1103510"/>
          </a:xfrm>
          <a:custGeom>
            <a:avLst/>
            <a:gdLst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585629 w 782108"/>
              <a:gd name="connsiteY3" fmla="*/ 728385 h 905390"/>
              <a:gd name="connsiteX4" fmla="*/ 386694 w 782108"/>
              <a:gd name="connsiteY4" fmla="*/ 905390 h 905390"/>
              <a:gd name="connsiteX5" fmla="*/ 174118 w 782108"/>
              <a:gd name="connsiteY5" fmla="*/ 716248 h 905390"/>
              <a:gd name="connsiteX6" fmla="*/ 172412 w 782108"/>
              <a:gd name="connsiteY6" fmla="*/ 715322 h 905390"/>
              <a:gd name="connsiteX7" fmla="*/ 0 w 782108"/>
              <a:gd name="connsiteY7" fmla="*/ 391054 h 905390"/>
              <a:gd name="connsiteX8" fmla="*/ 391054 w 782108"/>
              <a:gd name="connsiteY8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4118 w 782108"/>
              <a:gd name="connsiteY4" fmla="*/ 716248 h 905390"/>
              <a:gd name="connsiteX5" fmla="*/ 172412 w 782108"/>
              <a:gd name="connsiteY5" fmla="*/ 715322 h 905390"/>
              <a:gd name="connsiteX6" fmla="*/ 0 w 782108"/>
              <a:gd name="connsiteY6" fmla="*/ 391054 h 905390"/>
              <a:gd name="connsiteX7" fmla="*/ 391054 w 782108"/>
              <a:gd name="connsiteY7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08" h="905390">
                <a:moveTo>
                  <a:pt x="391054" y="0"/>
                </a:moveTo>
                <a:cubicBezTo>
                  <a:pt x="607027" y="0"/>
                  <a:pt x="782108" y="175081"/>
                  <a:pt x="782108" y="391054"/>
                </a:cubicBezTo>
                <a:cubicBezTo>
                  <a:pt x="782108" y="526037"/>
                  <a:pt x="713717" y="634331"/>
                  <a:pt x="609696" y="715322"/>
                </a:cubicBezTo>
                <a:cubicBezTo>
                  <a:pt x="540125" y="784631"/>
                  <a:pt x="461028" y="842034"/>
                  <a:pt x="386694" y="905390"/>
                </a:cubicBezTo>
                <a:cubicBezTo>
                  <a:pt x="315267" y="842034"/>
                  <a:pt x="248602" y="785822"/>
                  <a:pt x="172412" y="715322"/>
                </a:cubicBezTo>
                <a:cubicBezTo>
                  <a:pt x="80272" y="630063"/>
                  <a:pt x="0" y="526037"/>
                  <a:pt x="0" y="391054"/>
                </a:cubicBezTo>
                <a:cubicBezTo>
                  <a:pt x="0" y="175081"/>
                  <a:pt x="175081" y="0"/>
                  <a:pt x="391054" y="0"/>
                </a:cubicBezTo>
                <a:close/>
              </a:path>
            </a:pathLst>
          </a:custGeom>
          <a:blipFill dpi="0" rotWithShape="0">
            <a:blip r:embed="rId6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 useBgFill="1"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DCBF1244-4351-4FCF-832F-DE26EEC59B1D}"/>
              </a:ext>
            </a:extLst>
          </p:cNvPr>
          <p:cNvSpPr/>
          <p:nvPr/>
        </p:nvSpPr>
        <p:spPr bwMode="white">
          <a:xfrm>
            <a:off x="4572790" y="3342146"/>
            <a:ext cx="953251" cy="1103510"/>
          </a:xfrm>
          <a:custGeom>
            <a:avLst/>
            <a:gdLst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585629 w 782108"/>
              <a:gd name="connsiteY3" fmla="*/ 728385 h 905390"/>
              <a:gd name="connsiteX4" fmla="*/ 386694 w 782108"/>
              <a:gd name="connsiteY4" fmla="*/ 905390 h 905390"/>
              <a:gd name="connsiteX5" fmla="*/ 174118 w 782108"/>
              <a:gd name="connsiteY5" fmla="*/ 716248 h 905390"/>
              <a:gd name="connsiteX6" fmla="*/ 172412 w 782108"/>
              <a:gd name="connsiteY6" fmla="*/ 715322 h 905390"/>
              <a:gd name="connsiteX7" fmla="*/ 0 w 782108"/>
              <a:gd name="connsiteY7" fmla="*/ 391054 h 905390"/>
              <a:gd name="connsiteX8" fmla="*/ 391054 w 782108"/>
              <a:gd name="connsiteY8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4118 w 782108"/>
              <a:gd name="connsiteY4" fmla="*/ 716248 h 905390"/>
              <a:gd name="connsiteX5" fmla="*/ 172412 w 782108"/>
              <a:gd name="connsiteY5" fmla="*/ 715322 h 905390"/>
              <a:gd name="connsiteX6" fmla="*/ 0 w 782108"/>
              <a:gd name="connsiteY6" fmla="*/ 391054 h 905390"/>
              <a:gd name="connsiteX7" fmla="*/ 391054 w 782108"/>
              <a:gd name="connsiteY7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08" h="905390">
                <a:moveTo>
                  <a:pt x="391054" y="0"/>
                </a:moveTo>
                <a:cubicBezTo>
                  <a:pt x="607027" y="0"/>
                  <a:pt x="782108" y="175081"/>
                  <a:pt x="782108" y="391054"/>
                </a:cubicBezTo>
                <a:cubicBezTo>
                  <a:pt x="782108" y="526037"/>
                  <a:pt x="713717" y="634331"/>
                  <a:pt x="609696" y="715322"/>
                </a:cubicBezTo>
                <a:cubicBezTo>
                  <a:pt x="540125" y="784631"/>
                  <a:pt x="461028" y="842034"/>
                  <a:pt x="386694" y="905390"/>
                </a:cubicBezTo>
                <a:cubicBezTo>
                  <a:pt x="315267" y="842034"/>
                  <a:pt x="248602" y="785822"/>
                  <a:pt x="172412" y="715322"/>
                </a:cubicBezTo>
                <a:cubicBezTo>
                  <a:pt x="80272" y="630063"/>
                  <a:pt x="0" y="526037"/>
                  <a:pt x="0" y="391054"/>
                </a:cubicBezTo>
                <a:cubicBezTo>
                  <a:pt x="0" y="175081"/>
                  <a:pt x="175081" y="0"/>
                  <a:pt x="391054" y="0"/>
                </a:cubicBezTo>
                <a:close/>
              </a:path>
            </a:pathLst>
          </a:custGeom>
          <a:blipFill dpi="0" rotWithShape="0">
            <a:blip r:embed="rId6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 useBgFill="1"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BFE3F019-9E9F-4340-943D-83BDD2F0F39D}"/>
              </a:ext>
            </a:extLst>
          </p:cNvPr>
          <p:cNvSpPr/>
          <p:nvPr/>
        </p:nvSpPr>
        <p:spPr bwMode="white">
          <a:xfrm>
            <a:off x="9140490" y="3922644"/>
            <a:ext cx="953251" cy="1103510"/>
          </a:xfrm>
          <a:custGeom>
            <a:avLst/>
            <a:gdLst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585629 w 782108"/>
              <a:gd name="connsiteY3" fmla="*/ 728385 h 905390"/>
              <a:gd name="connsiteX4" fmla="*/ 386694 w 782108"/>
              <a:gd name="connsiteY4" fmla="*/ 905390 h 905390"/>
              <a:gd name="connsiteX5" fmla="*/ 174118 w 782108"/>
              <a:gd name="connsiteY5" fmla="*/ 716248 h 905390"/>
              <a:gd name="connsiteX6" fmla="*/ 172412 w 782108"/>
              <a:gd name="connsiteY6" fmla="*/ 715322 h 905390"/>
              <a:gd name="connsiteX7" fmla="*/ 0 w 782108"/>
              <a:gd name="connsiteY7" fmla="*/ 391054 h 905390"/>
              <a:gd name="connsiteX8" fmla="*/ 391054 w 782108"/>
              <a:gd name="connsiteY8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4118 w 782108"/>
              <a:gd name="connsiteY4" fmla="*/ 716248 h 905390"/>
              <a:gd name="connsiteX5" fmla="*/ 172412 w 782108"/>
              <a:gd name="connsiteY5" fmla="*/ 715322 h 905390"/>
              <a:gd name="connsiteX6" fmla="*/ 0 w 782108"/>
              <a:gd name="connsiteY6" fmla="*/ 391054 h 905390"/>
              <a:gd name="connsiteX7" fmla="*/ 391054 w 782108"/>
              <a:gd name="connsiteY7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08" h="905390">
                <a:moveTo>
                  <a:pt x="391054" y="0"/>
                </a:moveTo>
                <a:cubicBezTo>
                  <a:pt x="607027" y="0"/>
                  <a:pt x="782108" y="175081"/>
                  <a:pt x="782108" y="391054"/>
                </a:cubicBezTo>
                <a:cubicBezTo>
                  <a:pt x="782108" y="526037"/>
                  <a:pt x="713717" y="634331"/>
                  <a:pt x="609696" y="715322"/>
                </a:cubicBezTo>
                <a:cubicBezTo>
                  <a:pt x="540125" y="784631"/>
                  <a:pt x="461028" y="842034"/>
                  <a:pt x="386694" y="905390"/>
                </a:cubicBezTo>
                <a:cubicBezTo>
                  <a:pt x="315267" y="842034"/>
                  <a:pt x="248602" y="785822"/>
                  <a:pt x="172412" y="715322"/>
                </a:cubicBezTo>
                <a:cubicBezTo>
                  <a:pt x="80272" y="630063"/>
                  <a:pt x="0" y="526037"/>
                  <a:pt x="0" y="391054"/>
                </a:cubicBezTo>
                <a:cubicBezTo>
                  <a:pt x="0" y="175081"/>
                  <a:pt x="175081" y="0"/>
                  <a:pt x="391054" y="0"/>
                </a:cubicBezTo>
                <a:close/>
              </a:path>
            </a:pathLst>
          </a:custGeom>
          <a:blipFill dpi="0" rotWithShape="0">
            <a:blip r:embed="rId6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 useBgFill="1"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970DB2AB-4D72-466D-9B87-337A1E2AB207}"/>
              </a:ext>
            </a:extLst>
          </p:cNvPr>
          <p:cNvSpPr/>
          <p:nvPr/>
        </p:nvSpPr>
        <p:spPr bwMode="white">
          <a:xfrm>
            <a:off x="7662551" y="3102765"/>
            <a:ext cx="953251" cy="1103510"/>
          </a:xfrm>
          <a:custGeom>
            <a:avLst/>
            <a:gdLst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585629 w 782108"/>
              <a:gd name="connsiteY3" fmla="*/ 728385 h 905390"/>
              <a:gd name="connsiteX4" fmla="*/ 386694 w 782108"/>
              <a:gd name="connsiteY4" fmla="*/ 905390 h 905390"/>
              <a:gd name="connsiteX5" fmla="*/ 174118 w 782108"/>
              <a:gd name="connsiteY5" fmla="*/ 716248 h 905390"/>
              <a:gd name="connsiteX6" fmla="*/ 172412 w 782108"/>
              <a:gd name="connsiteY6" fmla="*/ 715322 h 905390"/>
              <a:gd name="connsiteX7" fmla="*/ 0 w 782108"/>
              <a:gd name="connsiteY7" fmla="*/ 391054 h 905390"/>
              <a:gd name="connsiteX8" fmla="*/ 391054 w 782108"/>
              <a:gd name="connsiteY8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4118 w 782108"/>
              <a:gd name="connsiteY4" fmla="*/ 716248 h 905390"/>
              <a:gd name="connsiteX5" fmla="*/ 172412 w 782108"/>
              <a:gd name="connsiteY5" fmla="*/ 715322 h 905390"/>
              <a:gd name="connsiteX6" fmla="*/ 0 w 782108"/>
              <a:gd name="connsiteY6" fmla="*/ 391054 h 905390"/>
              <a:gd name="connsiteX7" fmla="*/ 391054 w 782108"/>
              <a:gd name="connsiteY7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  <a:gd name="connsiteX0" fmla="*/ 391054 w 782108"/>
              <a:gd name="connsiteY0" fmla="*/ 0 h 905390"/>
              <a:gd name="connsiteX1" fmla="*/ 782108 w 782108"/>
              <a:gd name="connsiteY1" fmla="*/ 391054 h 905390"/>
              <a:gd name="connsiteX2" fmla="*/ 609696 w 782108"/>
              <a:gd name="connsiteY2" fmla="*/ 715322 h 905390"/>
              <a:gd name="connsiteX3" fmla="*/ 386694 w 782108"/>
              <a:gd name="connsiteY3" fmla="*/ 905390 h 905390"/>
              <a:gd name="connsiteX4" fmla="*/ 172412 w 782108"/>
              <a:gd name="connsiteY4" fmla="*/ 715322 h 905390"/>
              <a:gd name="connsiteX5" fmla="*/ 0 w 782108"/>
              <a:gd name="connsiteY5" fmla="*/ 391054 h 905390"/>
              <a:gd name="connsiteX6" fmla="*/ 391054 w 782108"/>
              <a:gd name="connsiteY6" fmla="*/ 0 h 90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08" h="905390">
                <a:moveTo>
                  <a:pt x="391054" y="0"/>
                </a:moveTo>
                <a:cubicBezTo>
                  <a:pt x="607027" y="0"/>
                  <a:pt x="782108" y="175081"/>
                  <a:pt x="782108" y="391054"/>
                </a:cubicBezTo>
                <a:cubicBezTo>
                  <a:pt x="782108" y="526037"/>
                  <a:pt x="713717" y="634331"/>
                  <a:pt x="609696" y="715322"/>
                </a:cubicBezTo>
                <a:cubicBezTo>
                  <a:pt x="540125" y="784631"/>
                  <a:pt x="461028" y="842034"/>
                  <a:pt x="386694" y="905390"/>
                </a:cubicBezTo>
                <a:cubicBezTo>
                  <a:pt x="315267" y="842034"/>
                  <a:pt x="248602" y="785822"/>
                  <a:pt x="172412" y="715322"/>
                </a:cubicBezTo>
                <a:cubicBezTo>
                  <a:pt x="80272" y="630063"/>
                  <a:pt x="0" y="526037"/>
                  <a:pt x="0" y="391054"/>
                </a:cubicBezTo>
                <a:cubicBezTo>
                  <a:pt x="0" y="175081"/>
                  <a:pt x="175081" y="0"/>
                  <a:pt x="391054" y="0"/>
                </a:cubicBezTo>
                <a:close/>
              </a:path>
            </a:pathLst>
          </a:custGeom>
          <a:blipFill dpi="0" rotWithShape="0">
            <a:blip r:embed="rId6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E1514F7-EE03-4BDE-9F89-6FBF71B7BB6A}"/>
              </a:ext>
            </a:extLst>
          </p:cNvPr>
          <p:cNvSpPr txBox="1"/>
          <p:nvPr/>
        </p:nvSpPr>
        <p:spPr>
          <a:xfrm>
            <a:off x="10484323" y="3203205"/>
            <a:ext cx="114414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最终</a:t>
            </a:r>
            <a:endParaRPr lang="en-US" altLang="zh-CN" sz="20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成为专家</a:t>
            </a:r>
            <a:endParaRPr lang="zh-CN" altLang="en-US" sz="14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FEF0A89-96B3-4130-A9F6-7EB3267AE510}"/>
              </a:ext>
            </a:extLst>
          </p:cNvPr>
          <p:cNvCxnSpPr>
            <a:stCxn id="40" idx="3"/>
          </p:cNvCxnSpPr>
          <p:nvPr/>
        </p:nvCxnSpPr>
        <p:spPr>
          <a:xfrm>
            <a:off x="3485518" y="5071834"/>
            <a:ext cx="5534" cy="423274"/>
          </a:xfrm>
          <a:prstGeom prst="line">
            <a:avLst/>
          </a:prstGeom>
          <a:ln w="28575">
            <a:solidFill>
              <a:srgbClr val="38240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文本框 333">
            <a:extLst>
              <a:ext uri="{FF2B5EF4-FFF2-40B4-BE49-F238E27FC236}">
                <a16:creationId xmlns:a16="http://schemas.microsoft.com/office/drawing/2014/main" xmlns="" id="{7D9B6AF1-F100-4F2C-B438-2F5D934F71E7}"/>
              </a:ext>
            </a:extLst>
          </p:cNvPr>
          <p:cNvSpPr txBox="1"/>
          <p:nvPr/>
        </p:nvSpPr>
        <p:spPr>
          <a:xfrm>
            <a:off x="1384832" y="760022"/>
            <a:ext cx="9422337" cy="88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学习科学的大量研究表明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成年人最佳的学习方式并非独自练习，而是在情境中学习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0F68A15C-E829-41A2-A4C3-D9BD342D8F87}"/>
              </a:ext>
            </a:extLst>
          </p:cNvPr>
          <p:cNvCxnSpPr>
            <a:cxnSpLocks/>
          </p:cNvCxnSpPr>
          <p:nvPr/>
        </p:nvCxnSpPr>
        <p:spPr>
          <a:xfrm>
            <a:off x="1872537" y="4445656"/>
            <a:ext cx="0" cy="1049452"/>
          </a:xfrm>
          <a:prstGeom prst="line">
            <a:avLst/>
          </a:prstGeom>
          <a:ln w="28575">
            <a:solidFill>
              <a:srgbClr val="38240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6F4FE394-3876-4D48-9D46-466AACAE1B72}"/>
              </a:ext>
            </a:extLst>
          </p:cNvPr>
          <p:cNvCxnSpPr>
            <a:cxnSpLocks/>
          </p:cNvCxnSpPr>
          <p:nvPr/>
        </p:nvCxnSpPr>
        <p:spPr>
          <a:xfrm>
            <a:off x="6632597" y="5041763"/>
            <a:ext cx="0" cy="453345"/>
          </a:xfrm>
          <a:prstGeom prst="line">
            <a:avLst/>
          </a:prstGeom>
          <a:ln w="28575">
            <a:solidFill>
              <a:srgbClr val="38240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6E22FFE7-9467-4FBD-B6DF-5C037B9C6041}"/>
              </a:ext>
            </a:extLst>
          </p:cNvPr>
          <p:cNvCxnSpPr>
            <a:cxnSpLocks/>
          </p:cNvCxnSpPr>
          <p:nvPr/>
        </p:nvCxnSpPr>
        <p:spPr>
          <a:xfrm>
            <a:off x="5050448" y="4445656"/>
            <a:ext cx="0" cy="1049452"/>
          </a:xfrm>
          <a:prstGeom prst="line">
            <a:avLst/>
          </a:prstGeom>
          <a:ln w="28575">
            <a:solidFill>
              <a:srgbClr val="38240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A792B888-C94D-472C-9906-B77524491CD1}"/>
              </a:ext>
            </a:extLst>
          </p:cNvPr>
          <p:cNvCxnSpPr>
            <a:cxnSpLocks/>
          </p:cNvCxnSpPr>
          <p:nvPr/>
        </p:nvCxnSpPr>
        <p:spPr>
          <a:xfrm>
            <a:off x="9621619" y="5041763"/>
            <a:ext cx="0" cy="453345"/>
          </a:xfrm>
          <a:prstGeom prst="line">
            <a:avLst/>
          </a:prstGeom>
          <a:ln w="28575">
            <a:solidFill>
              <a:srgbClr val="38240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20B628FD-BF14-44FC-89D8-D4B611116BD4}"/>
              </a:ext>
            </a:extLst>
          </p:cNvPr>
          <p:cNvSpPr txBox="1"/>
          <p:nvPr/>
        </p:nvSpPr>
        <p:spPr>
          <a:xfrm>
            <a:off x="9045830" y="4068853"/>
            <a:ext cx="114414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完成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8240A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重要工作</a:t>
            </a:r>
            <a:endParaRPr lang="zh-CN" altLang="en-US" sz="14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xmlns="" id="{DF706CAB-8CC6-4642-A7B0-6339FE0FBD2F}"/>
              </a:ext>
            </a:extLst>
          </p:cNvPr>
          <p:cNvSpPr txBox="1"/>
          <p:nvPr/>
        </p:nvSpPr>
        <p:spPr>
          <a:xfrm>
            <a:off x="1313354" y="3506021"/>
            <a:ext cx="114414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进入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8240A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相关情境</a:t>
            </a:r>
            <a:endParaRPr lang="zh-CN" altLang="en-US" sz="14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xmlns="" id="{35855957-D1EC-4C24-AE19-14F394B200A2}"/>
              </a:ext>
            </a:extLst>
          </p:cNvPr>
          <p:cNvSpPr txBox="1"/>
          <p:nvPr/>
        </p:nvSpPr>
        <p:spPr>
          <a:xfrm>
            <a:off x="2849002" y="4039216"/>
            <a:ext cx="132148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找到</a:t>
            </a:r>
            <a:endParaRPr lang="en-US" altLang="zh-CN" sz="20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lang="zh-CN" altLang="en-US" sz="1400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学习共同体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C104E8B-BF70-4AE8-ABB9-4F0DA02899E6}"/>
              </a:ext>
            </a:extLst>
          </p:cNvPr>
          <p:cNvSpPr txBox="1"/>
          <p:nvPr/>
        </p:nvSpPr>
        <p:spPr>
          <a:xfrm>
            <a:off x="4488389" y="3506021"/>
            <a:ext cx="114414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围绕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8240A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重要成员</a:t>
            </a:r>
            <a:endParaRPr lang="zh-CN" altLang="en-US" sz="14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C0A0CEC-FE14-4234-B9CB-D0D9D14309FA}"/>
              </a:ext>
            </a:extLst>
          </p:cNvPr>
          <p:cNvSpPr txBox="1"/>
          <p:nvPr/>
        </p:nvSpPr>
        <p:spPr>
          <a:xfrm>
            <a:off x="6059488" y="4097694"/>
            <a:ext cx="114414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提升</a:t>
            </a:r>
            <a:endParaRPr lang="en-US" altLang="zh-CN" sz="20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专业技能</a:t>
            </a:r>
            <a:endParaRPr lang="zh-CN" altLang="en-US" sz="14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A185161-AC36-452F-98F1-DF6B2B1B3695}"/>
              </a:ext>
            </a:extLst>
          </p:cNvPr>
          <p:cNvSpPr txBox="1"/>
          <p:nvPr/>
        </p:nvSpPr>
        <p:spPr>
          <a:xfrm>
            <a:off x="7571689" y="3258151"/>
            <a:ext cx="114414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进入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38240A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核心圈子</a:t>
            </a:r>
            <a:endParaRPr lang="zh-CN" altLang="en-US" sz="1400" dirty="0">
              <a:solidFill>
                <a:srgbClr val="38240A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1091104C-25A5-479C-8392-0A628785143D}"/>
              </a:ext>
            </a:extLst>
          </p:cNvPr>
          <p:cNvCxnSpPr>
            <a:cxnSpLocks/>
          </p:cNvCxnSpPr>
          <p:nvPr/>
        </p:nvCxnSpPr>
        <p:spPr>
          <a:xfrm>
            <a:off x="8141719" y="4248474"/>
            <a:ext cx="0" cy="1246634"/>
          </a:xfrm>
          <a:prstGeom prst="line">
            <a:avLst/>
          </a:prstGeom>
          <a:ln w="28575">
            <a:solidFill>
              <a:srgbClr val="38240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436E65EE-127B-4C7A-839B-4E4FF35EC0F8}"/>
              </a:ext>
            </a:extLst>
          </p:cNvPr>
          <p:cNvSpPr/>
          <p:nvPr/>
        </p:nvSpPr>
        <p:spPr>
          <a:xfrm flipV="1">
            <a:off x="10957693" y="3832337"/>
            <a:ext cx="197401" cy="136557"/>
          </a:xfrm>
          <a:prstGeom prst="triangle">
            <a:avLst/>
          </a:prstGeom>
          <a:solidFill>
            <a:srgbClr val="382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A1E03F4-3C23-47A3-B75F-A99B4AEDD19C}"/>
              </a:ext>
            </a:extLst>
          </p:cNvPr>
          <p:cNvGrpSpPr/>
          <p:nvPr/>
        </p:nvGrpSpPr>
        <p:grpSpPr>
          <a:xfrm>
            <a:off x="1815492" y="5445812"/>
            <a:ext cx="114089" cy="114089"/>
            <a:chOff x="1830047" y="4933346"/>
            <a:chExt cx="88512" cy="88512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7C0978DF-3A84-4854-8E34-32564A07C781}"/>
                </a:ext>
              </a:extLst>
            </p:cNvPr>
            <p:cNvSpPr/>
            <p:nvPr/>
          </p:nvSpPr>
          <p:spPr>
            <a:xfrm>
              <a:off x="1830047" y="4933346"/>
              <a:ext cx="88512" cy="88512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4636854-9242-4A50-A513-C65869BF0947}"/>
                </a:ext>
              </a:extLst>
            </p:cNvPr>
            <p:cNvSpPr/>
            <p:nvPr/>
          </p:nvSpPr>
          <p:spPr>
            <a:xfrm>
              <a:off x="1847683" y="4950982"/>
              <a:ext cx="53240" cy="53240"/>
            </a:xfrm>
            <a:prstGeom prst="ellips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4A0A2B8D-EED4-49F8-8997-EABEA69A340B}"/>
              </a:ext>
            </a:extLst>
          </p:cNvPr>
          <p:cNvGrpSpPr/>
          <p:nvPr/>
        </p:nvGrpSpPr>
        <p:grpSpPr>
          <a:xfrm>
            <a:off x="3431934" y="5445812"/>
            <a:ext cx="114089" cy="114089"/>
            <a:chOff x="1830047" y="4933346"/>
            <a:chExt cx="88512" cy="88512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A6754BE-0658-4584-96E1-DE70C9B9EAA4}"/>
                </a:ext>
              </a:extLst>
            </p:cNvPr>
            <p:cNvSpPr/>
            <p:nvPr/>
          </p:nvSpPr>
          <p:spPr>
            <a:xfrm>
              <a:off x="1830047" y="4933346"/>
              <a:ext cx="88512" cy="88512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E8359474-548B-4A49-80AD-37152BDEA859}"/>
                </a:ext>
              </a:extLst>
            </p:cNvPr>
            <p:cNvSpPr/>
            <p:nvPr/>
          </p:nvSpPr>
          <p:spPr>
            <a:xfrm>
              <a:off x="1847683" y="4950982"/>
              <a:ext cx="53240" cy="53240"/>
            </a:xfrm>
            <a:prstGeom prst="ellips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01E1389-325C-40D1-8B71-96F795A99A28}"/>
              </a:ext>
            </a:extLst>
          </p:cNvPr>
          <p:cNvGrpSpPr/>
          <p:nvPr/>
        </p:nvGrpSpPr>
        <p:grpSpPr>
          <a:xfrm>
            <a:off x="4997564" y="5445812"/>
            <a:ext cx="114089" cy="114089"/>
            <a:chOff x="1830047" y="4933346"/>
            <a:chExt cx="88512" cy="88512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4331CDB0-C2CB-4DA5-AF66-2255B11F3BD8}"/>
                </a:ext>
              </a:extLst>
            </p:cNvPr>
            <p:cNvSpPr/>
            <p:nvPr/>
          </p:nvSpPr>
          <p:spPr>
            <a:xfrm>
              <a:off x="1830047" y="4933346"/>
              <a:ext cx="88512" cy="88512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D0BB4391-A766-4BA6-A3A5-71E79C65B420}"/>
                </a:ext>
              </a:extLst>
            </p:cNvPr>
            <p:cNvSpPr/>
            <p:nvPr/>
          </p:nvSpPr>
          <p:spPr>
            <a:xfrm>
              <a:off x="1847683" y="4950982"/>
              <a:ext cx="53240" cy="53240"/>
            </a:xfrm>
            <a:prstGeom prst="ellips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4A5BD1A2-B1BC-47B4-8331-15C10E953931}"/>
              </a:ext>
            </a:extLst>
          </p:cNvPr>
          <p:cNvGrpSpPr/>
          <p:nvPr/>
        </p:nvGrpSpPr>
        <p:grpSpPr>
          <a:xfrm>
            <a:off x="6580527" y="5445812"/>
            <a:ext cx="114089" cy="114089"/>
            <a:chOff x="1830047" y="4933346"/>
            <a:chExt cx="88512" cy="88512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80519E9A-819E-4256-BAF9-A1555754D6D0}"/>
                </a:ext>
              </a:extLst>
            </p:cNvPr>
            <p:cNvSpPr/>
            <p:nvPr/>
          </p:nvSpPr>
          <p:spPr>
            <a:xfrm>
              <a:off x="1830047" y="4933346"/>
              <a:ext cx="88512" cy="88512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01D7EAC1-C8DF-4C34-AB43-B501803FDBA0}"/>
                </a:ext>
              </a:extLst>
            </p:cNvPr>
            <p:cNvSpPr/>
            <p:nvPr/>
          </p:nvSpPr>
          <p:spPr>
            <a:xfrm>
              <a:off x="1847683" y="4950982"/>
              <a:ext cx="53240" cy="53240"/>
            </a:xfrm>
            <a:prstGeom prst="ellips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D4C7793-7A37-4D20-A270-D5049BA3FFB2}"/>
              </a:ext>
            </a:extLst>
          </p:cNvPr>
          <p:cNvGrpSpPr/>
          <p:nvPr/>
        </p:nvGrpSpPr>
        <p:grpSpPr>
          <a:xfrm>
            <a:off x="8085306" y="5445812"/>
            <a:ext cx="114089" cy="114089"/>
            <a:chOff x="1830047" y="4933346"/>
            <a:chExt cx="88512" cy="88512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CDD9B28E-F49D-4B4D-AE58-87C3E3876C2D}"/>
                </a:ext>
              </a:extLst>
            </p:cNvPr>
            <p:cNvSpPr/>
            <p:nvPr/>
          </p:nvSpPr>
          <p:spPr>
            <a:xfrm>
              <a:off x="1830047" y="4933346"/>
              <a:ext cx="88512" cy="88512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E7EC6F9D-E72F-4B4E-8998-8EB659C77C04}"/>
                </a:ext>
              </a:extLst>
            </p:cNvPr>
            <p:cNvSpPr/>
            <p:nvPr/>
          </p:nvSpPr>
          <p:spPr>
            <a:xfrm>
              <a:off x="1847683" y="4950982"/>
              <a:ext cx="53240" cy="53240"/>
            </a:xfrm>
            <a:prstGeom prst="ellips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81378527-7D72-49C0-A503-1F1B60B49FFC}"/>
              </a:ext>
            </a:extLst>
          </p:cNvPr>
          <p:cNvGrpSpPr/>
          <p:nvPr/>
        </p:nvGrpSpPr>
        <p:grpSpPr>
          <a:xfrm>
            <a:off x="9564576" y="5445812"/>
            <a:ext cx="114089" cy="114089"/>
            <a:chOff x="1830047" y="4933346"/>
            <a:chExt cx="88512" cy="88512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73FA8441-6955-4606-894B-1C2734E911C6}"/>
                </a:ext>
              </a:extLst>
            </p:cNvPr>
            <p:cNvSpPr/>
            <p:nvPr/>
          </p:nvSpPr>
          <p:spPr>
            <a:xfrm>
              <a:off x="1830047" y="4933346"/>
              <a:ext cx="88512" cy="88512"/>
            </a:xfrm>
            <a:prstGeom prst="ellipse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18099267-151A-4DA2-9B48-812C000C6CF9}"/>
                </a:ext>
              </a:extLst>
            </p:cNvPr>
            <p:cNvSpPr/>
            <p:nvPr/>
          </p:nvSpPr>
          <p:spPr>
            <a:xfrm>
              <a:off x="1847683" y="4950982"/>
              <a:ext cx="53240" cy="53240"/>
            </a:xfrm>
            <a:prstGeom prst="ellips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30D47688-F403-4C9A-A506-2F23E2F2A39B}"/>
              </a:ext>
            </a:extLst>
          </p:cNvPr>
          <p:cNvSpPr/>
          <p:nvPr/>
        </p:nvSpPr>
        <p:spPr>
          <a:xfrm rot="5400000">
            <a:off x="2275763" y="5740189"/>
            <a:ext cx="270734" cy="2851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0C32BBE-8ECB-41B1-8CB5-3801F01F6BC3}"/>
              </a:ext>
            </a:extLst>
          </p:cNvPr>
          <p:cNvGrpSpPr/>
          <p:nvPr/>
        </p:nvGrpSpPr>
        <p:grpSpPr>
          <a:xfrm>
            <a:off x="2786743" y="-76479"/>
            <a:ext cx="56999" cy="791912"/>
            <a:chOff x="2786743" y="-76479"/>
            <a:chExt cx="62259" cy="606250"/>
          </a:xfrm>
        </p:grpSpPr>
        <p:sp useBgFill="1"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B8D8163D-F64D-4EBE-97AA-15D7FEC3115D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76CDC120-EFE2-42C2-8632-377CBF10B379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5FBD033F-E64C-4FE7-8310-AE97421D01E3}"/>
              </a:ext>
            </a:extLst>
          </p:cNvPr>
          <p:cNvGrpSpPr/>
          <p:nvPr/>
        </p:nvGrpSpPr>
        <p:grpSpPr>
          <a:xfrm>
            <a:off x="9368518" y="-76479"/>
            <a:ext cx="56999" cy="791912"/>
            <a:chOff x="2786743" y="-76479"/>
            <a:chExt cx="62259" cy="606250"/>
          </a:xfrm>
        </p:grpSpPr>
        <p:sp useBgFill="1"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326FF8CA-8D47-4B6C-B322-5EBF5A58393B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xmlns="" id="{B5AD8432-3148-4EF4-9CFC-61776C470275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720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4505FDFB-783B-4984-8FAA-84FD9E03FC69}"/>
              </a:ext>
            </a:extLst>
          </p:cNvPr>
          <p:cNvSpPr/>
          <p:nvPr/>
        </p:nvSpPr>
        <p:spPr>
          <a:xfrm>
            <a:off x="2376504" y="556335"/>
            <a:ext cx="7434246" cy="1296401"/>
          </a:xfrm>
          <a:prstGeom prst="roundRect">
            <a:avLst>
              <a:gd name="adj" fmla="val 31527"/>
            </a:avLst>
          </a:prstGeom>
          <a:solidFill>
            <a:srgbClr val="38240A">
              <a:alpha val="51000"/>
            </a:srgbClr>
          </a:solidFill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5BFA66B-31F6-4D7C-8522-00C3A9812ED5}"/>
              </a:ext>
            </a:extLst>
          </p:cNvPr>
          <p:cNvGrpSpPr/>
          <p:nvPr/>
        </p:nvGrpSpPr>
        <p:grpSpPr>
          <a:xfrm>
            <a:off x="2786743" y="-76479"/>
            <a:ext cx="56999" cy="791912"/>
            <a:chOff x="2786743" y="-76479"/>
            <a:chExt cx="62259" cy="606250"/>
          </a:xfrm>
        </p:grpSpPr>
        <p:sp useBgFill="1"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B4FD5F19-165F-40AF-96B2-EF8207F89C92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DF9EE3FD-FE4C-4BC5-948E-73AAD5E0E922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DACD5B65-C380-4FCA-8683-F8553CDDD267}"/>
              </a:ext>
            </a:extLst>
          </p:cNvPr>
          <p:cNvGrpSpPr/>
          <p:nvPr/>
        </p:nvGrpSpPr>
        <p:grpSpPr>
          <a:xfrm>
            <a:off x="9368518" y="-76479"/>
            <a:ext cx="56999" cy="791912"/>
            <a:chOff x="2786743" y="-76479"/>
            <a:chExt cx="62259" cy="606250"/>
          </a:xfrm>
        </p:grpSpPr>
        <p:sp useBgFill="1">
          <p:nvSpPr>
            <p:cNvPr id="67" name="矩形: 圆角 66">
              <a:extLst>
                <a:ext uri="{FF2B5EF4-FFF2-40B4-BE49-F238E27FC236}">
                  <a16:creationId xmlns:a16="http://schemas.microsoft.com/office/drawing/2014/main" xmlns="" id="{EE420E9C-66C9-47CB-A4A5-287677017EBD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410CEF97-C6CF-461C-B0DE-D89AA2EC67E6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5" name="文本框 654">
            <a:extLst>
              <a:ext uri="{FF2B5EF4-FFF2-40B4-BE49-F238E27FC236}">
                <a16:creationId xmlns:a16="http://schemas.microsoft.com/office/drawing/2014/main" xmlns="" id="{922C8B88-B538-4AAB-A7F8-62B9AAECC91B}"/>
              </a:ext>
            </a:extLst>
          </p:cNvPr>
          <p:cNvSpPr txBox="1"/>
          <p:nvPr/>
        </p:nvSpPr>
        <p:spPr>
          <a:xfrm>
            <a:off x="2938748" y="954730"/>
            <a:ext cx="631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有目的 </a:t>
            </a:r>
            <a:r>
              <a:rPr lang="en-US" altLang="zh-CN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+ </a:t>
            </a:r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有方法的练习 </a:t>
            </a:r>
            <a:r>
              <a:rPr lang="en-US" altLang="zh-CN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= </a:t>
            </a:r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刻意练习</a:t>
            </a:r>
          </a:p>
        </p:txBody>
      </p:sp>
      <p:sp>
        <p:nvSpPr>
          <p:cNvPr id="648" name="矩形 647">
            <a:extLst>
              <a:ext uri="{FF2B5EF4-FFF2-40B4-BE49-F238E27FC236}">
                <a16:creationId xmlns:a16="http://schemas.microsoft.com/office/drawing/2014/main" xmlns="" id="{EA81AFAE-6446-47BB-9B23-930911DECB0C}"/>
              </a:ext>
            </a:extLst>
          </p:cNvPr>
          <p:cNvSpPr/>
          <p:nvPr/>
        </p:nvSpPr>
        <p:spPr>
          <a:xfrm>
            <a:off x="7970271" y="3067050"/>
            <a:ext cx="2330450" cy="101735"/>
          </a:xfrm>
          <a:prstGeom prst="rect">
            <a:avLst/>
          </a:prstGeom>
          <a:solidFill>
            <a:srgbClr val="C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6" name="矩形 655">
            <a:extLst>
              <a:ext uri="{FF2B5EF4-FFF2-40B4-BE49-F238E27FC236}">
                <a16:creationId xmlns:a16="http://schemas.microsoft.com/office/drawing/2014/main" xmlns="" id="{C8379886-B685-42F3-8ED7-2E793F698D34}"/>
              </a:ext>
            </a:extLst>
          </p:cNvPr>
          <p:cNvSpPr/>
          <p:nvPr/>
        </p:nvSpPr>
        <p:spPr>
          <a:xfrm>
            <a:off x="2526964" y="3067050"/>
            <a:ext cx="2330450" cy="101735"/>
          </a:xfrm>
          <a:prstGeom prst="rect">
            <a:avLst/>
          </a:prstGeom>
          <a:solidFill>
            <a:srgbClr val="40A7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7" name="文本框 656">
            <a:extLst>
              <a:ext uri="{FF2B5EF4-FFF2-40B4-BE49-F238E27FC236}">
                <a16:creationId xmlns:a16="http://schemas.microsoft.com/office/drawing/2014/main" xmlns="" id="{1B423118-F29E-4A7D-BC52-B86152B06D14}"/>
              </a:ext>
            </a:extLst>
          </p:cNvPr>
          <p:cNvSpPr txBox="1"/>
          <p:nvPr/>
        </p:nvSpPr>
        <p:spPr>
          <a:xfrm>
            <a:off x="2434344" y="2777680"/>
            <a:ext cx="258932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有目的地的练习</a:t>
            </a:r>
            <a:endParaRPr lang="zh-CN" altLang="en-US" sz="2600" dirty="0"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658" name="文本框 657">
            <a:extLst>
              <a:ext uri="{FF2B5EF4-FFF2-40B4-BE49-F238E27FC236}">
                <a16:creationId xmlns:a16="http://schemas.microsoft.com/office/drawing/2014/main" xmlns="" id="{269029A2-BDD1-415C-9B42-A595842CF156}"/>
              </a:ext>
            </a:extLst>
          </p:cNvPr>
          <p:cNvSpPr txBox="1"/>
          <p:nvPr/>
        </p:nvSpPr>
        <p:spPr>
          <a:xfrm>
            <a:off x="2434344" y="3200340"/>
            <a:ext cx="32197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+mn-ea"/>
                <a:cs typeface="阿里巴巴普惠体 B" panose="00020600040101010101" pitchFamily="18" charset="-122"/>
              </a:rPr>
              <a:t>能激发潜力，实现进步</a:t>
            </a:r>
            <a:endParaRPr lang="zh-CN" altLang="en-US" sz="2000" dirty="0">
              <a:latin typeface="+mn-ea"/>
              <a:cs typeface="阿里巴巴普惠体 B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3617B64-ED0C-4F04-8050-938C3A1617B7}"/>
              </a:ext>
            </a:extLst>
          </p:cNvPr>
          <p:cNvGrpSpPr/>
          <p:nvPr/>
        </p:nvGrpSpPr>
        <p:grpSpPr>
          <a:xfrm>
            <a:off x="2505522" y="4023110"/>
            <a:ext cx="2517577" cy="1570571"/>
            <a:chOff x="3032854" y="4023110"/>
            <a:chExt cx="1169248" cy="1570571"/>
          </a:xfrm>
        </p:grpSpPr>
        <p:cxnSp>
          <p:nvCxnSpPr>
            <p:cNvPr id="659" name="直接连接符 658">
              <a:extLst>
                <a:ext uri="{FF2B5EF4-FFF2-40B4-BE49-F238E27FC236}">
                  <a16:creationId xmlns:a16="http://schemas.microsoft.com/office/drawing/2014/main" xmlns="" id="{13A1B9CD-A1B8-445C-9411-526041889028}"/>
                </a:ext>
              </a:extLst>
            </p:cNvPr>
            <p:cNvCxnSpPr>
              <a:cxnSpLocks/>
            </p:cNvCxnSpPr>
            <p:nvPr/>
          </p:nvCxnSpPr>
          <p:spPr>
            <a:xfrm>
              <a:off x="3032854" y="4023110"/>
              <a:ext cx="1169248" cy="0"/>
            </a:xfrm>
            <a:prstGeom prst="line">
              <a:avLst/>
            </a:prstGeom>
            <a:ln w="12700">
              <a:solidFill>
                <a:srgbClr val="3824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0" name="直接连接符 659">
              <a:extLst>
                <a:ext uri="{FF2B5EF4-FFF2-40B4-BE49-F238E27FC236}">
                  <a16:creationId xmlns:a16="http://schemas.microsoft.com/office/drawing/2014/main" xmlns="" id="{A5D1FABE-AED6-42C1-B67B-28081320E0F3}"/>
                </a:ext>
              </a:extLst>
            </p:cNvPr>
            <p:cNvCxnSpPr>
              <a:cxnSpLocks/>
            </p:cNvCxnSpPr>
            <p:nvPr/>
          </p:nvCxnSpPr>
          <p:spPr>
            <a:xfrm>
              <a:off x="3032854" y="4546634"/>
              <a:ext cx="1169248" cy="0"/>
            </a:xfrm>
            <a:prstGeom prst="line">
              <a:avLst/>
            </a:prstGeom>
            <a:ln w="12700">
              <a:solidFill>
                <a:srgbClr val="3824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1" name="直接连接符 660">
              <a:extLst>
                <a:ext uri="{FF2B5EF4-FFF2-40B4-BE49-F238E27FC236}">
                  <a16:creationId xmlns:a16="http://schemas.microsoft.com/office/drawing/2014/main" xmlns="" id="{B0981A1A-B20B-40AA-97F5-C3E57976DDCD}"/>
                </a:ext>
              </a:extLst>
            </p:cNvPr>
            <p:cNvCxnSpPr>
              <a:cxnSpLocks/>
            </p:cNvCxnSpPr>
            <p:nvPr/>
          </p:nvCxnSpPr>
          <p:spPr>
            <a:xfrm>
              <a:off x="3032854" y="5070158"/>
              <a:ext cx="1169248" cy="0"/>
            </a:xfrm>
            <a:prstGeom prst="line">
              <a:avLst/>
            </a:prstGeom>
            <a:ln w="12700">
              <a:solidFill>
                <a:srgbClr val="3824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2" name="直接连接符 661">
              <a:extLst>
                <a:ext uri="{FF2B5EF4-FFF2-40B4-BE49-F238E27FC236}">
                  <a16:creationId xmlns:a16="http://schemas.microsoft.com/office/drawing/2014/main" xmlns="" id="{85A06E9E-ED1F-489E-98C3-F3B520E1D06B}"/>
                </a:ext>
              </a:extLst>
            </p:cNvPr>
            <p:cNvCxnSpPr>
              <a:cxnSpLocks/>
            </p:cNvCxnSpPr>
            <p:nvPr/>
          </p:nvCxnSpPr>
          <p:spPr>
            <a:xfrm>
              <a:off x="3032854" y="5593681"/>
              <a:ext cx="1169248" cy="0"/>
            </a:xfrm>
            <a:prstGeom prst="line">
              <a:avLst/>
            </a:prstGeom>
            <a:ln w="12700">
              <a:solidFill>
                <a:srgbClr val="3824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3" name="文本框 662">
            <a:extLst>
              <a:ext uri="{FF2B5EF4-FFF2-40B4-BE49-F238E27FC236}">
                <a16:creationId xmlns:a16="http://schemas.microsoft.com/office/drawing/2014/main" xmlns="" id="{86E1EF48-D03B-4F57-AAC2-5FBE3FF6AB59}"/>
              </a:ext>
            </a:extLst>
          </p:cNvPr>
          <p:cNvSpPr txBox="1"/>
          <p:nvPr/>
        </p:nvSpPr>
        <p:spPr>
          <a:xfrm>
            <a:off x="3038733" y="3648880"/>
            <a:ext cx="12385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+mn-ea"/>
                <a:cs typeface="阿里巴巴普惠体 B" panose="00020600040101010101" pitchFamily="18" charset="-122"/>
              </a:rPr>
              <a:t>分解目标</a:t>
            </a:r>
            <a:endParaRPr lang="zh-CN" altLang="en-US" sz="2000" dirty="0"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664" name="文本框 663">
            <a:extLst>
              <a:ext uri="{FF2B5EF4-FFF2-40B4-BE49-F238E27FC236}">
                <a16:creationId xmlns:a16="http://schemas.microsoft.com/office/drawing/2014/main" xmlns="" id="{E456EE77-02B6-4BC2-8B3C-4563206E184C}"/>
              </a:ext>
            </a:extLst>
          </p:cNvPr>
          <p:cNvSpPr txBox="1"/>
          <p:nvPr/>
        </p:nvSpPr>
        <p:spPr>
          <a:xfrm>
            <a:off x="3038733" y="4174102"/>
            <a:ext cx="12939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+mn-ea"/>
                <a:cs typeface="阿里巴巴普惠体 B" panose="00020600040101010101" pitchFamily="18" charset="-122"/>
              </a:rPr>
              <a:t>制定计划</a:t>
            </a:r>
            <a:endParaRPr lang="zh-CN" altLang="en-US" sz="2000" dirty="0"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665" name="文本框 664">
            <a:extLst>
              <a:ext uri="{FF2B5EF4-FFF2-40B4-BE49-F238E27FC236}">
                <a16:creationId xmlns:a16="http://schemas.microsoft.com/office/drawing/2014/main" xmlns="" id="{0FD6D59B-E26C-4F8A-92A6-4517EE3CCF21}"/>
              </a:ext>
            </a:extLst>
          </p:cNvPr>
          <p:cNvSpPr txBox="1"/>
          <p:nvPr/>
        </p:nvSpPr>
        <p:spPr>
          <a:xfrm>
            <a:off x="3038733" y="4699712"/>
            <a:ext cx="12385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+mn-ea"/>
                <a:cs typeface="阿里巴巴普惠体 B" panose="00020600040101010101" pitchFamily="18" charset="-122"/>
              </a:rPr>
              <a:t>坚定执行</a:t>
            </a:r>
            <a:endParaRPr lang="zh-CN" altLang="en-US" sz="2000" dirty="0"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666" name="文本框 665">
            <a:extLst>
              <a:ext uri="{FF2B5EF4-FFF2-40B4-BE49-F238E27FC236}">
                <a16:creationId xmlns:a16="http://schemas.microsoft.com/office/drawing/2014/main" xmlns="" id="{9ED1DCF4-5E9F-4A6A-AC8E-A46DBB650442}"/>
              </a:ext>
            </a:extLst>
          </p:cNvPr>
          <p:cNvSpPr txBox="1"/>
          <p:nvPr/>
        </p:nvSpPr>
        <p:spPr>
          <a:xfrm>
            <a:off x="3038733" y="5225127"/>
            <a:ext cx="12939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+mn-ea"/>
                <a:cs typeface="阿里巴巴普惠体 B" panose="00020600040101010101" pitchFamily="18" charset="-122"/>
              </a:rPr>
              <a:t>持续反馈</a:t>
            </a:r>
            <a:endParaRPr lang="zh-CN" altLang="en-US" sz="2000" dirty="0">
              <a:latin typeface="+mn-ea"/>
              <a:cs typeface="阿里巴巴普惠体 B" panose="00020600040101010101" pitchFamily="18" charset="-122"/>
            </a:endParaRPr>
          </a:p>
        </p:txBody>
      </p:sp>
      <p:grpSp>
        <p:nvGrpSpPr>
          <p:cNvPr id="667" name="组合 666">
            <a:extLst>
              <a:ext uri="{FF2B5EF4-FFF2-40B4-BE49-F238E27FC236}">
                <a16:creationId xmlns:a16="http://schemas.microsoft.com/office/drawing/2014/main" xmlns="" id="{18F1C5AA-EA6F-4484-A67F-9FC40208A425}"/>
              </a:ext>
            </a:extLst>
          </p:cNvPr>
          <p:cNvGrpSpPr/>
          <p:nvPr/>
        </p:nvGrpSpPr>
        <p:grpSpPr>
          <a:xfrm>
            <a:off x="7884635" y="2777680"/>
            <a:ext cx="2762507" cy="2847557"/>
            <a:chOff x="7309748" y="2606230"/>
            <a:chExt cx="2762507" cy="2847557"/>
          </a:xfrm>
        </p:grpSpPr>
        <p:sp>
          <p:nvSpPr>
            <p:cNvPr id="668" name="文本框 667">
              <a:extLst>
                <a:ext uri="{FF2B5EF4-FFF2-40B4-BE49-F238E27FC236}">
                  <a16:creationId xmlns:a16="http://schemas.microsoft.com/office/drawing/2014/main" xmlns="" id="{EAFF933D-23AC-4894-82DD-B50214754C72}"/>
                </a:ext>
              </a:extLst>
            </p:cNvPr>
            <p:cNvSpPr txBox="1"/>
            <p:nvPr/>
          </p:nvSpPr>
          <p:spPr>
            <a:xfrm>
              <a:off x="7309748" y="2606230"/>
              <a:ext cx="2589325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solidFill>
                    <a:srgbClr val="000000"/>
                  </a:solidFill>
                  <a:latin typeface="+mn-ea"/>
                  <a:cs typeface="阿里巴巴普惠体 B" panose="00020600040101010101" pitchFamily="18" charset="-122"/>
                </a:rPr>
                <a:t>无</a:t>
              </a:r>
              <a:r>
                <a:rPr kumimoji="0" lang="zh-CN" altLang="en-US" sz="2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目的地的练习</a:t>
              </a:r>
              <a:endParaRPr lang="zh-CN" altLang="en-US" sz="2600" dirty="0"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669" name="文本框 668">
              <a:extLst>
                <a:ext uri="{FF2B5EF4-FFF2-40B4-BE49-F238E27FC236}">
                  <a16:creationId xmlns:a16="http://schemas.microsoft.com/office/drawing/2014/main" xmlns="" id="{E74E0E67-AA30-4612-9365-14577FC579E5}"/>
                </a:ext>
              </a:extLst>
            </p:cNvPr>
            <p:cNvSpPr txBox="1"/>
            <p:nvPr/>
          </p:nvSpPr>
          <p:spPr>
            <a:xfrm>
              <a:off x="7309748" y="3028890"/>
              <a:ext cx="24160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000000"/>
                  </a:solidFill>
                  <a:latin typeface="+mn-ea"/>
                  <a:cs typeface="阿里巴巴普惠体 B" panose="00020600040101010101" pitchFamily="18" charset="-122"/>
                </a:rPr>
                <a:t>只是反复的做某事</a:t>
              </a:r>
              <a:endParaRPr lang="zh-CN" altLang="en-US" sz="2000" dirty="0"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670" name="文本框 669">
              <a:extLst>
                <a:ext uri="{FF2B5EF4-FFF2-40B4-BE49-F238E27FC236}">
                  <a16:creationId xmlns:a16="http://schemas.microsoft.com/office/drawing/2014/main" xmlns="" id="{7158F4D3-D0E4-4813-82B6-AA26B38AEA35}"/>
                </a:ext>
              </a:extLst>
            </p:cNvPr>
            <p:cNvSpPr txBox="1"/>
            <p:nvPr/>
          </p:nvSpPr>
          <p:spPr>
            <a:xfrm>
              <a:off x="7323325" y="3477430"/>
              <a:ext cx="25798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0000"/>
                  </a:solidFill>
                  <a:latin typeface="+mn-ea"/>
                  <a:cs typeface="阿里巴巴普惠体 B" panose="00020600040101010101" pitchFamily="18" charset="-122"/>
                </a:rPr>
                <a:t>这种反复达到了某种</a:t>
              </a:r>
            </a:p>
          </p:txBody>
        </p:sp>
        <p:sp>
          <p:nvSpPr>
            <p:cNvPr id="671" name="文本框 670">
              <a:extLst>
                <a:ext uri="{FF2B5EF4-FFF2-40B4-BE49-F238E27FC236}">
                  <a16:creationId xmlns:a16="http://schemas.microsoft.com/office/drawing/2014/main" xmlns="" id="{4BABFD61-6A86-4EF0-AB2B-51C693DDFFF7}"/>
                </a:ext>
              </a:extLst>
            </p:cNvPr>
            <p:cNvSpPr txBox="1"/>
            <p:nvPr/>
          </p:nvSpPr>
          <p:spPr>
            <a:xfrm>
              <a:off x="7323325" y="4002652"/>
              <a:ext cx="25798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0000"/>
                  </a:solidFill>
                  <a:latin typeface="+mn-ea"/>
                  <a:cs typeface="阿里巴巴普惠体 B" panose="00020600040101010101" pitchFamily="18" charset="-122"/>
                </a:rPr>
                <a:t>可接受的水平，</a:t>
              </a:r>
            </a:p>
          </p:txBody>
        </p:sp>
        <p:grpSp>
          <p:nvGrpSpPr>
            <p:cNvPr id="672" name="组合 671">
              <a:extLst>
                <a:ext uri="{FF2B5EF4-FFF2-40B4-BE49-F238E27FC236}">
                  <a16:creationId xmlns:a16="http://schemas.microsoft.com/office/drawing/2014/main" xmlns="" id="{EC3D9B5A-F1CA-44F1-82D1-EFA7AB482EDF}"/>
                </a:ext>
              </a:extLst>
            </p:cNvPr>
            <p:cNvGrpSpPr/>
            <p:nvPr/>
          </p:nvGrpSpPr>
          <p:grpSpPr>
            <a:xfrm>
              <a:off x="7395384" y="3851660"/>
              <a:ext cx="2579872" cy="1570571"/>
              <a:chOff x="7395384" y="3851660"/>
              <a:chExt cx="2305829" cy="1570571"/>
            </a:xfrm>
          </p:grpSpPr>
          <p:cxnSp>
            <p:nvCxnSpPr>
              <p:cNvPr id="675" name="直接连接符 674">
                <a:extLst>
                  <a:ext uri="{FF2B5EF4-FFF2-40B4-BE49-F238E27FC236}">
                    <a16:creationId xmlns:a16="http://schemas.microsoft.com/office/drawing/2014/main" xmlns="" id="{94290E73-FE8D-400D-B43D-D3C3B7714C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00925" y="3851660"/>
                <a:ext cx="2300288" cy="0"/>
              </a:xfrm>
              <a:prstGeom prst="line">
                <a:avLst/>
              </a:prstGeom>
              <a:ln w="12700">
                <a:solidFill>
                  <a:srgbClr val="3824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6" name="直接连接符 675">
                <a:extLst>
                  <a:ext uri="{FF2B5EF4-FFF2-40B4-BE49-F238E27FC236}">
                    <a16:creationId xmlns:a16="http://schemas.microsoft.com/office/drawing/2014/main" xmlns="" id="{D2D19F6C-9648-4E95-BEC0-9A9958D1E9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5384" y="4375184"/>
                <a:ext cx="2300288" cy="0"/>
              </a:xfrm>
              <a:prstGeom prst="line">
                <a:avLst/>
              </a:prstGeom>
              <a:ln w="12700">
                <a:solidFill>
                  <a:srgbClr val="3824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直接连接符 676">
                <a:extLst>
                  <a:ext uri="{FF2B5EF4-FFF2-40B4-BE49-F238E27FC236}">
                    <a16:creationId xmlns:a16="http://schemas.microsoft.com/office/drawing/2014/main" xmlns="" id="{68B3956F-D263-44E8-8AAE-CC1B0AF228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00925" y="4898708"/>
                <a:ext cx="2300288" cy="0"/>
              </a:xfrm>
              <a:prstGeom prst="line">
                <a:avLst/>
              </a:prstGeom>
              <a:ln w="12700">
                <a:solidFill>
                  <a:srgbClr val="3824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直接连接符 677">
                <a:extLst>
                  <a:ext uri="{FF2B5EF4-FFF2-40B4-BE49-F238E27FC236}">
                    <a16:creationId xmlns:a16="http://schemas.microsoft.com/office/drawing/2014/main" xmlns="" id="{144373A2-CEE0-4673-AEC1-47484111B3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5384" y="5422231"/>
                <a:ext cx="2300288" cy="0"/>
              </a:xfrm>
              <a:prstGeom prst="line">
                <a:avLst/>
              </a:prstGeom>
              <a:ln w="12700">
                <a:solidFill>
                  <a:srgbClr val="38240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3" name="文本框 672">
              <a:extLst>
                <a:ext uri="{FF2B5EF4-FFF2-40B4-BE49-F238E27FC236}">
                  <a16:creationId xmlns:a16="http://schemas.microsoft.com/office/drawing/2014/main" xmlns="" id="{C6232EC8-B53F-4DFF-B3FD-98CC6100071C}"/>
                </a:ext>
              </a:extLst>
            </p:cNvPr>
            <p:cNvSpPr txBox="1"/>
            <p:nvPr/>
          </p:nvSpPr>
          <p:spPr>
            <a:xfrm>
              <a:off x="7323325" y="5053677"/>
              <a:ext cx="27489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0000"/>
                  </a:solidFill>
                  <a:latin typeface="+mn-ea"/>
                  <a:cs typeface="阿里巴巴普惠体 B" panose="00020600040101010101" pitchFamily="18" charset="-122"/>
                </a:rPr>
                <a:t>再多的练习也不会进步</a:t>
              </a:r>
            </a:p>
          </p:txBody>
        </p:sp>
        <p:sp>
          <p:nvSpPr>
            <p:cNvPr id="674" name="文本框 673">
              <a:extLst>
                <a:ext uri="{FF2B5EF4-FFF2-40B4-BE49-F238E27FC236}">
                  <a16:creationId xmlns:a16="http://schemas.microsoft.com/office/drawing/2014/main" xmlns="" id="{EB058CDA-1E07-48A4-A069-B40D02C4433F}"/>
                </a:ext>
              </a:extLst>
            </p:cNvPr>
            <p:cNvSpPr txBox="1"/>
            <p:nvPr/>
          </p:nvSpPr>
          <p:spPr>
            <a:xfrm>
              <a:off x="7323325" y="4528262"/>
              <a:ext cx="25798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0000"/>
                  </a:solidFill>
                  <a:latin typeface="+mn-ea"/>
                  <a:cs typeface="阿里巴巴普惠体 B" panose="00020600040101010101" pitchFamily="18" charset="-122"/>
                </a:rPr>
                <a:t>并且可以做到自动化，</a:t>
              </a:r>
            </a:p>
          </p:txBody>
        </p:sp>
      </p:grpSp>
      <p:grpSp>
        <p:nvGrpSpPr>
          <p:cNvPr id="679" name="组合 678">
            <a:extLst>
              <a:ext uri="{FF2B5EF4-FFF2-40B4-BE49-F238E27FC236}">
                <a16:creationId xmlns:a16="http://schemas.microsoft.com/office/drawing/2014/main" xmlns="" id="{C7A09CBB-8DEB-4E43-B717-25D70F969991}"/>
              </a:ext>
            </a:extLst>
          </p:cNvPr>
          <p:cNvGrpSpPr/>
          <p:nvPr/>
        </p:nvGrpSpPr>
        <p:grpSpPr>
          <a:xfrm>
            <a:off x="1544859" y="2791815"/>
            <a:ext cx="670377" cy="2986683"/>
            <a:chOff x="1342571" y="2620365"/>
            <a:chExt cx="670377" cy="2986683"/>
          </a:xfrm>
        </p:grpSpPr>
        <p:sp>
          <p:nvSpPr>
            <p:cNvPr id="680" name="矩形: 圆角 679">
              <a:extLst>
                <a:ext uri="{FF2B5EF4-FFF2-40B4-BE49-F238E27FC236}">
                  <a16:creationId xmlns:a16="http://schemas.microsoft.com/office/drawing/2014/main" xmlns="" id="{3CD2A08D-419A-4802-BB39-14C4A5EA7326}"/>
                </a:ext>
              </a:extLst>
            </p:cNvPr>
            <p:cNvSpPr/>
            <p:nvPr/>
          </p:nvSpPr>
          <p:spPr>
            <a:xfrm>
              <a:off x="1632857" y="4002652"/>
              <a:ext cx="72572" cy="145113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1" name="组合 680">
              <a:extLst>
                <a:ext uri="{FF2B5EF4-FFF2-40B4-BE49-F238E27FC236}">
                  <a16:creationId xmlns:a16="http://schemas.microsoft.com/office/drawing/2014/main" xmlns="" id="{ACC7BB79-A171-4A5E-A9AD-B3C58A9CBE51}"/>
                </a:ext>
              </a:extLst>
            </p:cNvPr>
            <p:cNvGrpSpPr/>
            <p:nvPr/>
          </p:nvGrpSpPr>
          <p:grpSpPr>
            <a:xfrm>
              <a:off x="1342571" y="2620365"/>
              <a:ext cx="670377" cy="1430002"/>
              <a:chOff x="1577004" y="2620365"/>
              <a:chExt cx="435944" cy="929926"/>
            </a:xfrm>
          </p:grpSpPr>
          <p:sp useBgFill="1">
            <p:nvSpPr>
              <p:cNvPr id="685" name="矩形: 圆角 684">
                <a:extLst>
                  <a:ext uri="{FF2B5EF4-FFF2-40B4-BE49-F238E27FC236}">
                    <a16:creationId xmlns:a16="http://schemas.microsoft.com/office/drawing/2014/main" xmlns="" id="{B745743A-1114-431E-B94B-55197E4DCCBC}"/>
                  </a:ext>
                </a:extLst>
              </p:cNvPr>
              <p:cNvSpPr/>
              <p:nvPr/>
            </p:nvSpPr>
            <p:spPr>
              <a:xfrm>
                <a:off x="1577004" y="2620365"/>
                <a:ext cx="435944" cy="929926"/>
              </a:xfrm>
              <a:prstGeom prst="roundRect">
                <a:avLst>
                  <a:gd name="adj" fmla="val 50000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86" name="组合 685">
                <a:extLst>
                  <a:ext uri="{FF2B5EF4-FFF2-40B4-BE49-F238E27FC236}">
                    <a16:creationId xmlns:a16="http://schemas.microsoft.com/office/drawing/2014/main" xmlns="" id="{E96A8FED-A1D8-4784-BD5E-FDAD738F7A7A}"/>
                  </a:ext>
                </a:extLst>
              </p:cNvPr>
              <p:cNvGrpSpPr/>
              <p:nvPr/>
            </p:nvGrpSpPr>
            <p:grpSpPr>
              <a:xfrm>
                <a:off x="1630631" y="3120321"/>
                <a:ext cx="317636" cy="347662"/>
                <a:chOff x="1318905" y="2704886"/>
                <a:chExt cx="317636" cy="347662"/>
              </a:xfrm>
            </p:grpSpPr>
            <p:sp>
              <p:nvSpPr>
                <p:cNvPr id="691" name="椭圆 690">
                  <a:extLst>
                    <a:ext uri="{FF2B5EF4-FFF2-40B4-BE49-F238E27FC236}">
                      <a16:creationId xmlns:a16="http://schemas.microsoft.com/office/drawing/2014/main" xmlns="" id="{759685C1-E673-41C7-A328-334D46EB99B0}"/>
                    </a:ext>
                  </a:extLst>
                </p:cNvPr>
                <p:cNvSpPr/>
                <p:nvPr/>
              </p:nvSpPr>
              <p:spPr>
                <a:xfrm>
                  <a:off x="1318905" y="2745965"/>
                  <a:ext cx="306583" cy="306583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  <a:alpha val="57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92" name="椭圆 691">
                  <a:extLst>
                    <a:ext uri="{FF2B5EF4-FFF2-40B4-BE49-F238E27FC236}">
                      <a16:creationId xmlns:a16="http://schemas.microsoft.com/office/drawing/2014/main" xmlns="" id="{71B4AC4A-F659-4554-BD0E-9069A67A133D}"/>
                    </a:ext>
                  </a:extLst>
                </p:cNvPr>
                <p:cNvSpPr/>
                <p:nvPr/>
              </p:nvSpPr>
              <p:spPr>
                <a:xfrm>
                  <a:off x="1329958" y="2704886"/>
                  <a:ext cx="306583" cy="306583"/>
                </a:xfrm>
                <a:prstGeom prst="ellipse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7" name="组合 686">
                <a:extLst>
                  <a:ext uri="{FF2B5EF4-FFF2-40B4-BE49-F238E27FC236}">
                    <a16:creationId xmlns:a16="http://schemas.microsoft.com/office/drawing/2014/main" xmlns="" id="{31B1997E-548E-4479-A18D-16997FF69561}"/>
                  </a:ext>
                </a:extLst>
              </p:cNvPr>
              <p:cNvGrpSpPr/>
              <p:nvPr/>
            </p:nvGrpSpPr>
            <p:grpSpPr>
              <a:xfrm>
                <a:off x="1630631" y="2731430"/>
                <a:ext cx="317636" cy="347662"/>
                <a:chOff x="1318905" y="3122417"/>
                <a:chExt cx="317636" cy="347662"/>
              </a:xfrm>
            </p:grpSpPr>
            <p:sp>
              <p:nvSpPr>
                <p:cNvPr id="688" name="椭圆 687">
                  <a:extLst>
                    <a:ext uri="{FF2B5EF4-FFF2-40B4-BE49-F238E27FC236}">
                      <a16:creationId xmlns:a16="http://schemas.microsoft.com/office/drawing/2014/main" xmlns="" id="{C3444259-9A50-45FE-B172-D51ED975C42B}"/>
                    </a:ext>
                  </a:extLst>
                </p:cNvPr>
                <p:cNvSpPr/>
                <p:nvPr/>
              </p:nvSpPr>
              <p:spPr>
                <a:xfrm>
                  <a:off x="1318905" y="3163496"/>
                  <a:ext cx="306583" cy="306583"/>
                </a:xfrm>
                <a:prstGeom prst="ellipse">
                  <a:avLst/>
                </a:prstGeom>
                <a:solidFill>
                  <a:srgbClr val="40A798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9" name="椭圆 688">
                  <a:extLst>
                    <a:ext uri="{FF2B5EF4-FFF2-40B4-BE49-F238E27FC236}">
                      <a16:creationId xmlns:a16="http://schemas.microsoft.com/office/drawing/2014/main" xmlns="" id="{F788C526-74DA-469B-88C1-56E988484FFC}"/>
                    </a:ext>
                  </a:extLst>
                </p:cNvPr>
                <p:cNvSpPr/>
                <p:nvPr/>
              </p:nvSpPr>
              <p:spPr>
                <a:xfrm>
                  <a:off x="1329958" y="3122417"/>
                  <a:ext cx="306583" cy="306583"/>
                </a:xfrm>
                <a:prstGeom prst="ellipse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0" name="iconfont-1043-169336">
                  <a:extLst>
                    <a:ext uri="{FF2B5EF4-FFF2-40B4-BE49-F238E27FC236}">
                      <a16:creationId xmlns:a16="http://schemas.microsoft.com/office/drawing/2014/main" xmlns="" id="{91A9FF99-4E65-499B-B1FC-64CE25FA0E19}"/>
                    </a:ext>
                  </a:extLst>
                </p:cNvPr>
                <p:cNvSpPr/>
                <p:nvPr/>
              </p:nvSpPr>
              <p:spPr>
                <a:xfrm>
                  <a:off x="1358601" y="3142324"/>
                  <a:ext cx="267334" cy="266767"/>
                </a:xfrm>
                <a:custGeom>
                  <a:avLst/>
                  <a:gdLst>
                    <a:gd name="T0" fmla="*/ 12436 w 12765"/>
                    <a:gd name="T1" fmla="*/ 0 h 12739"/>
                    <a:gd name="T2" fmla="*/ 4469 w 12765"/>
                    <a:gd name="T3" fmla="*/ 7970 h 12739"/>
                    <a:gd name="T4" fmla="*/ 1369 w 12765"/>
                    <a:gd name="T5" fmla="*/ 5163 h 12739"/>
                    <a:gd name="T6" fmla="*/ 0 w 12765"/>
                    <a:gd name="T7" fmla="*/ 6438 h 12739"/>
                    <a:gd name="T8" fmla="*/ 5357 w 12765"/>
                    <a:gd name="T9" fmla="*/ 12739 h 12739"/>
                    <a:gd name="T10" fmla="*/ 12765 w 12765"/>
                    <a:gd name="T11" fmla="*/ 877 h 12739"/>
                    <a:gd name="T12" fmla="*/ 12436 w 12765"/>
                    <a:gd name="T13" fmla="*/ 0 h 12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765" h="12739">
                      <a:moveTo>
                        <a:pt x="12436" y="0"/>
                      </a:moveTo>
                      <a:cubicBezTo>
                        <a:pt x="8552" y="2754"/>
                        <a:pt x="5734" y="6228"/>
                        <a:pt x="4469" y="7970"/>
                      </a:cubicBezTo>
                      <a:lnTo>
                        <a:pt x="1369" y="5163"/>
                      </a:lnTo>
                      <a:lnTo>
                        <a:pt x="0" y="6438"/>
                      </a:lnTo>
                      <a:lnTo>
                        <a:pt x="5357" y="12739"/>
                      </a:lnTo>
                      <a:cubicBezTo>
                        <a:pt x="6278" y="10010"/>
                        <a:pt x="9199" y="4669"/>
                        <a:pt x="12765" y="877"/>
                      </a:cubicBezTo>
                      <a:lnTo>
                        <a:pt x="12436" y="0"/>
                      </a:lnTo>
                      <a:close/>
                    </a:path>
                  </a:pathLst>
                </a:custGeom>
                <a:solidFill>
                  <a:srgbClr val="E7BE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82" name="组合 681">
              <a:extLst>
                <a:ext uri="{FF2B5EF4-FFF2-40B4-BE49-F238E27FC236}">
                  <a16:creationId xmlns:a16="http://schemas.microsoft.com/office/drawing/2014/main" xmlns="" id="{E07A2AEB-EF58-42DC-8FA7-77752E13BA27}"/>
                </a:ext>
              </a:extLst>
            </p:cNvPr>
            <p:cNvGrpSpPr/>
            <p:nvPr/>
          </p:nvGrpSpPr>
          <p:grpSpPr>
            <a:xfrm>
              <a:off x="1367968" y="5409132"/>
              <a:ext cx="619579" cy="197916"/>
              <a:chOff x="1367968" y="5409132"/>
              <a:chExt cx="619579" cy="197916"/>
            </a:xfrm>
          </p:grpSpPr>
          <p:sp useBgFill="1">
            <p:nvSpPr>
              <p:cNvPr id="683" name="矩形: 圆角 11">
                <a:extLst>
                  <a:ext uri="{FF2B5EF4-FFF2-40B4-BE49-F238E27FC236}">
                    <a16:creationId xmlns:a16="http://schemas.microsoft.com/office/drawing/2014/main" xmlns="" id="{2A361966-5A25-4657-8CF4-D3114D81037B}"/>
                  </a:ext>
                </a:extLst>
              </p:cNvPr>
              <p:cNvSpPr/>
              <p:nvPr/>
            </p:nvSpPr>
            <p:spPr bwMode="white">
              <a:xfrm>
                <a:off x="1367968" y="5409132"/>
                <a:ext cx="619579" cy="197916"/>
              </a:xfrm>
              <a:custGeom>
                <a:avLst/>
                <a:gdLst>
                  <a:gd name="connsiteX0" fmla="*/ 0 w 619579"/>
                  <a:gd name="connsiteY0" fmla="*/ 0 h 184819"/>
                  <a:gd name="connsiteX1" fmla="*/ 0 w 619579"/>
                  <a:gd name="connsiteY1" fmla="*/ 0 h 184819"/>
                  <a:gd name="connsiteX2" fmla="*/ 619579 w 619579"/>
                  <a:gd name="connsiteY2" fmla="*/ 0 h 184819"/>
                  <a:gd name="connsiteX3" fmla="*/ 619579 w 619579"/>
                  <a:gd name="connsiteY3" fmla="*/ 0 h 184819"/>
                  <a:gd name="connsiteX4" fmla="*/ 619579 w 619579"/>
                  <a:gd name="connsiteY4" fmla="*/ 184819 h 184819"/>
                  <a:gd name="connsiteX5" fmla="*/ 619579 w 619579"/>
                  <a:gd name="connsiteY5" fmla="*/ 184819 h 184819"/>
                  <a:gd name="connsiteX6" fmla="*/ 0 w 619579"/>
                  <a:gd name="connsiteY6" fmla="*/ 184819 h 184819"/>
                  <a:gd name="connsiteX7" fmla="*/ 0 w 619579"/>
                  <a:gd name="connsiteY7" fmla="*/ 184819 h 184819"/>
                  <a:gd name="connsiteX8" fmla="*/ 0 w 619579"/>
                  <a:gd name="connsiteY8" fmla="*/ 0 h 184819"/>
                  <a:gd name="connsiteX0" fmla="*/ 0 w 619579"/>
                  <a:gd name="connsiteY0" fmla="*/ 184819 h 184819"/>
                  <a:gd name="connsiteX1" fmla="*/ 0 w 619579"/>
                  <a:gd name="connsiteY1" fmla="*/ 0 h 184819"/>
                  <a:gd name="connsiteX2" fmla="*/ 619579 w 619579"/>
                  <a:gd name="connsiteY2" fmla="*/ 0 h 184819"/>
                  <a:gd name="connsiteX3" fmla="*/ 619579 w 619579"/>
                  <a:gd name="connsiteY3" fmla="*/ 0 h 184819"/>
                  <a:gd name="connsiteX4" fmla="*/ 619579 w 619579"/>
                  <a:gd name="connsiteY4" fmla="*/ 184819 h 184819"/>
                  <a:gd name="connsiteX5" fmla="*/ 619579 w 619579"/>
                  <a:gd name="connsiteY5" fmla="*/ 184819 h 184819"/>
                  <a:gd name="connsiteX6" fmla="*/ 0 w 619579"/>
                  <a:gd name="connsiteY6" fmla="*/ 184819 h 184819"/>
                  <a:gd name="connsiteX7" fmla="*/ 0 w 619579"/>
                  <a:gd name="connsiteY7" fmla="*/ 184819 h 184819"/>
                  <a:gd name="connsiteX0" fmla="*/ 0 w 619579"/>
                  <a:gd name="connsiteY0" fmla="*/ 184819 h 184819"/>
                  <a:gd name="connsiteX1" fmla="*/ 619579 w 619579"/>
                  <a:gd name="connsiteY1" fmla="*/ 0 h 184819"/>
                  <a:gd name="connsiteX2" fmla="*/ 619579 w 619579"/>
                  <a:gd name="connsiteY2" fmla="*/ 0 h 184819"/>
                  <a:gd name="connsiteX3" fmla="*/ 619579 w 619579"/>
                  <a:gd name="connsiteY3" fmla="*/ 184819 h 184819"/>
                  <a:gd name="connsiteX4" fmla="*/ 619579 w 619579"/>
                  <a:gd name="connsiteY4" fmla="*/ 184819 h 184819"/>
                  <a:gd name="connsiteX5" fmla="*/ 0 w 619579"/>
                  <a:gd name="connsiteY5" fmla="*/ 184819 h 184819"/>
                  <a:gd name="connsiteX6" fmla="*/ 0 w 619579"/>
                  <a:gd name="connsiteY6" fmla="*/ 184819 h 184819"/>
                  <a:gd name="connsiteX0" fmla="*/ 0 w 737054"/>
                  <a:gd name="connsiteY0" fmla="*/ 184819 h 184819"/>
                  <a:gd name="connsiteX1" fmla="*/ 619579 w 737054"/>
                  <a:gd name="connsiteY1" fmla="*/ 0 h 184819"/>
                  <a:gd name="connsiteX2" fmla="*/ 737054 w 737054"/>
                  <a:gd name="connsiteY2" fmla="*/ 44450 h 184819"/>
                  <a:gd name="connsiteX3" fmla="*/ 619579 w 737054"/>
                  <a:gd name="connsiteY3" fmla="*/ 184819 h 184819"/>
                  <a:gd name="connsiteX4" fmla="*/ 619579 w 737054"/>
                  <a:gd name="connsiteY4" fmla="*/ 184819 h 184819"/>
                  <a:gd name="connsiteX5" fmla="*/ 0 w 737054"/>
                  <a:gd name="connsiteY5" fmla="*/ 184819 h 184819"/>
                  <a:gd name="connsiteX6" fmla="*/ 0 w 737054"/>
                  <a:gd name="connsiteY6" fmla="*/ 184819 h 184819"/>
                  <a:gd name="connsiteX0" fmla="*/ 0 w 737054"/>
                  <a:gd name="connsiteY0" fmla="*/ 194344 h 194344"/>
                  <a:gd name="connsiteX1" fmla="*/ 343354 w 737054"/>
                  <a:gd name="connsiteY1" fmla="*/ 0 h 194344"/>
                  <a:gd name="connsiteX2" fmla="*/ 737054 w 737054"/>
                  <a:gd name="connsiteY2" fmla="*/ 53975 h 194344"/>
                  <a:gd name="connsiteX3" fmla="*/ 619579 w 737054"/>
                  <a:gd name="connsiteY3" fmla="*/ 194344 h 194344"/>
                  <a:gd name="connsiteX4" fmla="*/ 619579 w 737054"/>
                  <a:gd name="connsiteY4" fmla="*/ 194344 h 194344"/>
                  <a:gd name="connsiteX5" fmla="*/ 0 w 737054"/>
                  <a:gd name="connsiteY5" fmla="*/ 194344 h 194344"/>
                  <a:gd name="connsiteX6" fmla="*/ 0 w 737054"/>
                  <a:gd name="connsiteY6" fmla="*/ 194344 h 194344"/>
                  <a:gd name="connsiteX0" fmla="*/ 0 w 619579"/>
                  <a:gd name="connsiteY0" fmla="*/ 194344 h 194344"/>
                  <a:gd name="connsiteX1" fmla="*/ 343354 w 619579"/>
                  <a:gd name="connsiteY1" fmla="*/ 0 h 194344"/>
                  <a:gd name="connsiteX2" fmla="*/ 619579 w 619579"/>
                  <a:gd name="connsiteY2" fmla="*/ 194344 h 194344"/>
                  <a:gd name="connsiteX3" fmla="*/ 619579 w 619579"/>
                  <a:gd name="connsiteY3" fmla="*/ 194344 h 194344"/>
                  <a:gd name="connsiteX4" fmla="*/ 0 w 619579"/>
                  <a:gd name="connsiteY4" fmla="*/ 194344 h 194344"/>
                  <a:gd name="connsiteX5" fmla="*/ 0 w 619579"/>
                  <a:gd name="connsiteY5" fmla="*/ 194344 h 194344"/>
                  <a:gd name="connsiteX0" fmla="*/ 0 w 619579"/>
                  <a:gd name="connsiteY0" fmla="*/ 203869 h 203869"/>
                  <a:gd name="connsiteX1" fmla="*/ 308429 w 619579"/>
                  <a:gd name="connsiteY1" fmla="*/ 0 h 203869"/>
                  <a:gd name="connsiteX2" fmla="*/ 619579 w 619579"/>
                  <a:gd name="connsiteY2" fmla="*/ 203869 h 203869"/>
                  <a:gd name="connsiteX3" fmla="*/ 619579 w 619579"/>
                  <a:gd name="connsiteY3" fmla="*/ 203869 h 203869"/>
                  <a:gd name="connsiteX4" fmla="*/ 0 w 619579"/>
                  <a:gd name="connsiteY4" fmla="*/ 203869 h 203869"/>
                  <a:gd name="connsiteX5" fmla="*/ 0 w 619579"/>
                  <a:gd name="connsiteY5" fmla="*/ 203869 h 203869"/>
                  <a:gd name="connsiteX0" fmla="*/ 0 w 619579"/>
                  <a:gd name="connsiteY0" fmla="*/ 203869 h 203869"/>
                  <a:gd name="connsiteX1" fmla="*/ 308429 w 619579"/>
                  <a:gd name="connsiteY1" fmla="*/ 0 h 203869"/>
                  <a:gd name="connsiteX2" fmla="*/ 619579 w 619579"/>
                  <a:gd name="connsiteY2" fmla="*/ 203869 h 203869"/>
                  <a:gd name="connsiteX3" fmla="*/ 619579 w 619579"/>
                  <a:gd name="connsiteY3" fmla="*/ 203869 h 203869"/>
                  <a:gd name="connsiteX4" fmla="*/ 0 w 619579"/>
                  <a:gd name="connsiteY4" fmla="*/ 203869 h 203869"/>
                  <a:gd name="connsiteX5" fmla="*/ 0 w 619579"/>
                  <a:gd name="connsiteY5" fmla="*/ 203869 h 203869"/>
                  <a:gd name="connsiteX0" fmla="*/ 0 w 619579"/>
                  <a:gd name="connsiteY0" fmla="*/ 203912 h 203912"/>
                  <a:gd name="connsiteX1" fmla="*/ 308429 w 619579"/>
                  <a:gd name="connsiteY1" fmla="*/ 43 h 203912"/>
                  <a:gd name="connsiteX2" fmla="*/ 619579 w 619579"/>
                  <a:gd name="connsiteY2" fmla="*/ 203912 h 203912"/>
                  <a:gd name="connsiteX3" fmla="*/ 619579 w 619579"/>
                  <a:gd name="connsiteY3" fmla="*/ 203912 h 203912"/>
                  <a:gd name="connsiteX4" fmla="*/ 0 w 619579"/>
                  <a:gd name="connsiteY4" fmla="*/ 203912 h 203912"/>
                  <a:gd name="connsiteX5" fmla="*/ 0 w 619579"/>
                  <a:gd name="connsiteY5" fmla="*/ 203912 h 203912"/>
                  <a:gd name="connsiteX0" fmla="*/ 0 w 619579"/>
                  <a:gd name="connsiteY0" fmla="*/ 203912 h 203912"/>
                  <a:gd name="connsiteX1" fmla="*/ 308429 w 619579"/>
                  <a:gd name="connsiteY1" fmla="*/ 43 h 203912"/>
                  <a:gd name="connsiteX2" fmla="*/ 619579 w 619579"/>
                  <a:gd name="connsiteY2" fmla="*/ 203912 h 203912"/>
                  <a:gd name="connsiteX3" fmla="*/ 619579 w 619579"/>
                  <a:gd name="connsiteY3" fmla="*/ 203912 h 203912"/>
                  <a:gd name="connsiteX4" fmla="*/ 0 w 619579"/>
                  <a:gd name="connsiteY4" fmla="*/ 203912 h 203912"/>
                  <a:gd name="connsiteX5" fmla="*/ 0 w 619579"/>
                  <a:gd name="connsiteY5" fmla="*/ 203912 h 203912"/>
                  <a:gd name="connsiteX0" fmla="*/ 0 w 619579"/>
                  <a:gd name="connsiteY0" fmla="*/ 203912 h 203912"/>
                  <a:gd name="connsiteX1" fmla="*/ 308429 w 619579"/>
                  <a:gd name="connsiteY1" fmla="*/ 43 h 203912"/>
                  <a:gd name="connsiteX2" fmla="*/ 619579 w 619579"/>
                  <a:gd name="connsiteY2" fmla="*/ 203912 h 203912"/>
                  <a:gd name="connsiteX3" fmla="*/ 619579 w 619579"/>
                  <a:gd name="connsiteY3" fmla="*/ 203912 h 203912"/>
                  <a:gd name="connsiteX4" fmla="*/ 0 w 619579"/>
                  <a:gd name="connsiteY4" fmla="*/ 203912 h 203912"/>
                  <a:gd name="connsiteX5" fmla="*/ 0 w 619579"/>
                  <a:gd name="connsiteY5" fmla="*/ 203912 h 203912"/>
                  <a:gd name="connsiteX0" fmla="*/ 0 w 619579"/>
                  <a:gd name="connsiteY0" fmla="*/ 203915 h 203915"/>
                  <a:gd name="connsiteX1" fmla="*/ 308429 w 619579"/>
                  <a:gd name="connsiteY1" fmla="*/ 46 h 203915"/>
                  <a:gd name="connsiteX2" fmla="*/ 619579 w 619579"/>
                  <a:gd name="connsiteY2" fmla="*/ 203915 h 203915"/>
                  <a:gd name="connsiteX3" fmla="*/ 619579 w 619579"/>
                  <a:gd name="connsiteY3" fmla="*/ 203915 h 203915"/>
                  <a:gd name="connsiteX4" fmla="*/ 0 w 619579"/>
                  <a:gd name="connsiteY4" fmla="*/ 203915 h 203915"/>
                  <a:gd name="connsiteX5" fmla="*/ 0 w 619579"/>
                  <a:gd name="connsiteY5" fmla="*/ 203915 h 203915"/>
                  <a:gd name="connsiteX0" fmla="*/ 0 w 619579"/>
                  <a:gd name="connsiteY0" fmla="*/ 204146 h 204146"/>
                  <a:gd name="connsiteX1" fmla="*/ 308429 w 619579"/>
                  <a:gd name="connsiteY1" fmla="*/ 277 h 204146"/>
                  <a:gd name="connsiteX2" fmla="*/ 619579 w 619579"/>
                  <a:gd name="connsiteY2" fmla="*/ 204146 h 204146"/>
                  <a:gd name="connsiteX3" fmla="*/ 619579 w 619579"/>
                  <a:gd name="connsiteY3" fmla="*/ 204146 h 204146"/>
                  <a:gd name="connsiteX4" fmla="*/ 0 w 619579"/>
                  <a:gd name="connsiteY4" fmla="*/ 204146 h 204146"/>
                  <a:gd name="connsiteX5" fmla="*/ 0 w 619579"/>
                  <a:gd name="connsiteY5" fmla="*/ 204146 h 204146"/>
                  <a:gd name="connsiteX0" fmla="*/ 0 w 619579"/>
                  <a:gd name="connsiteY0" fmla="*/ 204146 h 204146"/>
                  <a:gd name="connsiteX1" fmla="*/ 308429 w 619579"/>
                  <a:gd name="connsiteY1" fmla="*/ 277 h 204146"/>
                  <a:gd name="connsiteX2" fmla="*/ 619579 w 619579"/>
                  <a:gd name="connsiteY2" fmla="*/ 204146 h 204146"/>
                  <a:gd name="connsiteX3" fmla="*/ 619579 w 619579"/>
                  <a:gd name="connsiteY3" fmla="*/ 204146 h 204146"/>
                  <a:gd name="connsiteX4" fmla="*/ 0 w 619579"/>
                  <a:gd name="connsiteY4" fmla="*/ 204146 h 204146"/>
                  <a:gd name="connsiteX5" fmla="*/ 0 w 619579"/>
                  <a:gd name="connsiteY5" fmla="*/ 204146 h 204146"/>
                  <a:gd name="connsiteX0" fmla="*/ 0 w 619579"/>
                  <a:gd name="connsiteY0" fmla="*/ 198204 h 198204"/>
                  <a:gd name="connsiteX1" fmla="*/ 307238 w 619579"/>
                  <a:gd name="connsiteY1" fmla="*/ 288 h 198204"/>
                  <a:gd name="connsiteX2" fmla="*/ 619579 w 619579"/>
                  <a:gd name="connsiteY2" fmla="*/ 198204 h 198204"/>
                  <a:gd name="connsiteX3" fmla="*/ 619579 w 619579"/>
                  <a:gd name="connsiteY3" fmla="*/ 198204 h 198204"/>
                  <a:gd name="connsiteX4" fmla="*/ 0 w 619579"/>
                  <a:gd name="connsiteY4" fmla="*/ 198204 h 198204"/>
                  <a:gd name="connsiteX5" fmla="*/ 0 w 619579"/>
                  <a:gd name="connsiteY5" fmla="*/ 198204 h 198204"/>
                  <a:gd name="connsiteX0" fmla="*/ 0 w 619579"/>
                  <a:gd name="connsiteY0" fmla="*/ 197916 h 197916"/>
                  <a:gd name="connsiteX1" fmla="*/ 307238 w 619579"/>
                  <a:gd name="connsiteY1" fmla="*/ 0 h 197916"/>
                  <a:gd name="connsiteX2" fmla="*/ 619579 w 619579"/>
                  <a:gd name="connsiteY2" fmla="*/ 197916 h 197916"/>
                  <a:gd name="connsiteX3" fmla="*/ 619579 w 619579"/>
                  <a:gd name="connsiteY3" fmla="*/ 197916 h 197916"/>
                  <a:gd name="connsiteX4" fmla="*/ 0 w 619579"/>
                  <a:gd name="connsiteY4" fmla="*/ 197916 h 197916"/>
                  <a:gd name="connsiteX5" fmla="*/ 0 w 619579"/>
                  <a:gd name="connsiteY5" fmla="*/ 197916 h 197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579" h="197916">
                    <a:moveTo>
                      <a:pt x="0" y="197916"/>
                    </a:moveTo>
                    <a:cubicBezTo>
                      <a:pt x="39498" y="147269"/>
                      <a:pt x="142856" y="7937"/>
                      <a:pt x="307238" y="0"/>
                    </a:cubicBezTo>
                    <a:cubicBezTo>
                      <a:pt x="478765" y="2778"/>
                      <a:pt x="574865" y="150841"/>
                      <a:pt x="619579" y="197916"/>
                    </a:cubicBezTo>
                    <a:lnTo>
                      <a:pt x="619579" y="197916"/>
                    </a:lnTo>
                    <a:lnTo>
                      <a:pt x="0" y="197916"/>
                    </a:lnTo>
                    <a:lnTo>
                      <a:pt x="0" y="197916"/>
                    </a:lnTo>
                    <a:close/>
                  </a:path>
                </a:pathLst>
              </a:custGeom>
              <a:blipFill dpi="0" rotWithShape="0">
                <a:blip r:embed="rId3" cstate="screen">
                  <a:lum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xmlns="" id="{313C3431-713E-419D-968B-5E75A07D3031}"/>
                  </a:ext>
                </a:extLst>
              </p:cNvPr>
              <p:cNvSpPr/>
              <p:nvPr/>
            </p:nvSpPr>
            <p:spPr>
              <a:xfrm>
                <a:off x="1470422" y="5466161"/>
                <a:ext cx="125015" cy="79771"/>
              </a:xfrm>
              <a:custGeom>
                <a:avLst/>
                <a:gdLst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38112 w 138112"/>
                  <a:gd name="connsiteY0" fmla="*/ 0 h 89297"/>
                  <a:gd name="connsiteX1" fmla="*/ 0 w 138112"/>
                  <a:gd name="connsiteY1" fmla="*/ 89297 h 89297"/>
                  <a:gd name="connsiteX0" fmla="*/ 138112 w 138112"/>
                  <a:gd name="connsiteY0" fmla="*/ 0 h 89297"/>
                  <a:gd name="connsiteX1" fmla="*/ 0 w 138112"/>
                  <a:gd name="connsiteY1" fmla="*/ 89297 h 89297"/>
                  <a:gd name="connsiteX0" fmla="*/ 144065 w 144065"/>
                  <a:gd name="connsiteY0" fmla="*/ 0 h 84534"/>
                  <a:gd name="connsiteX1" fmla="*/ 0 w 144065"/>
                  <a:gd name="connsiteY1" fmla="*/ 84534 h 84534"/>
                  <a:gd name="connsiteX0" fmla="*/ 144065 w 144065"/>
                  <a:gd name="connsiteY0" fmla="*/ 0 h 84534"/>
                  <a:gd name="connsiteX1" fmla="*/ 0 w 144065"/>
                  <a:gd name="connsiteY1" fmla="*/ 84534 h 84534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015" h="79771">
                    <a:moveTo>
                      <a:pt x="125015" y="0"/>
                    </a:moveTo>
                    <a:cubicBezTo>
                      <a:pt x="85626" y="11211"/>
                      <a:pt x="54571" y="16470"/>
                      <a:pt x="0" y="79771"/>
                    </a:cubicBezTo>
                  </a:path>
                </a:pathLst>
              </a:custGeom>
              <a:noFill/>
              <a:ln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3" name="组合 692">
            <a:extLst>
              <a:ext uri="{FF2B5EF4-FFF2-40B4-BE49-F238E27FC236}">
                <a16:creationId xmlns:a16="http://schemas.microsoft.com/office/drawing/2014/main" xmlns="" id="{53052F89-DC8B-49FD-981C-4F76387C4646}"/>
              </a:ext>
            </a:extLst>
          </p:cNvPr>
          <p:cNvGrpSpPr/>
          <p:nvPr/>
        </p:nvGrpSpPr>
        <p:grpSpPr>
          <a:xfrm>
            <a:off x="7048003" y="2791815"/>
            <a:ext cx="670377" cy="2986683"/>
            <a:chOff x="6845715" y="2620365"/>
            <a:chExt cx="670377" cy="2986683"/>
          </a:xfrm>
        </p:grpSpPr>
        <p:sp>
          <p:nvSpPr>
            <p:cNvPr id="694" name="矩形: 圆角 693">
              <a:extLst>
                <a:ext uri="{FF2B5EF4-FFF2-40B4-BE49-F238E27FC236}">
                  <a16:creationId xmlns:a16="http://schemas.microsoft.com/office/drawing/2014/main" xmlns="" id="{F18A4FEA-C083-419C-824B-19CAAE266B1C}"/>
                </a:ext>
              </a:extLst>
            </p:cNvPr>
            <p:cNvSpPr/>
            <p:nvPr/>
          </p:nvSpPr>
          <p:spPr>
            <a:xfrm>
              <a:off x="7136119" y="4002652"/>
              <a:ext cx="72572" cy="145113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95" name="组合 694">
              <a:extLst>
                <a:ext uri="{FF2B5EF4-FFF2-40B4-BE49-F238E27FC236}">
                  <a16:creationId xmlns:a16="http://schemas.microsoft.com/office/drawing/2014/main" xmlns="" id="{F4C0217B-4BFD-40DF-8332-D4169B0D18FF}"/>
                </a:ext>
              </a:extLst>
            </p:cNvPr>
            <p:cNvGrpSpPr/>
            <p:nvPr/>
          </p:nvGrpSpPr>
          <p:grpSpPr>
            <a:xfrm>
              <a:off x="6845715" y="2620365"/>
              <a:ext cx="670377" cy="1430002"/>
              <a:chOff x="7080148" y="2620365"/>
              <a:chExt cx="435944" cy="929926"/>
            </a:xfrm>
          </p:grpSpPr>
          <p:sp useBgFill="1">
            <p:nvSpPr>
              <p:cNvPr id="699" name="矩形: 圆角 698">
                <a:extLst>
                  <a:ext uri="{FF2B5EF4-FFF2-40B4-BE49-F238E27FC236}">
                    <a16:creationId xmlns:a16="http://schemas.microsoft.com/office/drawing/2014/main" xmlns="" id="{FB3B19A1-0E6A-47AC-9D2E-805951D6F8A2}"/>
                  </a:ext>
                </a:extLst>
              </p:cNvPr>
              <p:cNvSpPr/>
              <p:nvPr/>
            </p:nvSpPr>
            <p:spPr>
              <a:xfrm>
                <a:off x="7080148" y="2620365"/>
                <a:ext cx="435944" cy="929926"/>
              </a:xfrm>
              <a:prstGeom prst="roundRect">
                <a:avLst>
                  <a:gd name="adj" fmla="val 50000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0" name="组合 699">
                <a:extLst>
                  <a:ext uri="{FF2B5EF4-FFF2-40B4-BE49-F238E27FC236}">
                    <a16:creationId xmlns:a16="http://schemas.microsoft.com/office/drawing/2014/main" xmlns="" id="{3B49DC3D-F60A-48DA-9411-B9ABB619328B}"/>
                  </a:ext>
                </a:extLst>
              </p:cNvPr>
              <p:cNvGrpSpPr/>
              <p:nvPr/>
            </p:nvGrpSpPr>
            <p:grpSpPr>
              <a:xfrm>
                <a:off x="7139302" y="3120321"/>
                <a:ext cx="317636" cy="347662"/>
                <a:chOff x="6761176" y="2704886"/>
                <a:chExt cx="317636" cy="347662"/>
              </a:xfrm>
            </p:grpSpPr>
            <p:sp>
              <p:nvSpPr>
                <p:cNvPr id="704" name="椭圆 703">
                  <a:extLst>
                    <a:ext uri="{FF2B5EF4-FFF2-40B4-BE49-F238E27FC236}">
                      <a16:creationId xmlns:a16="http://schemas.microsoft.com/office/drawing/2014/main" xmlns="" id="{A2F83942-5CA6-4F64-A5B9-A2E12FBB6ADB}"/>
                    </a:ext>
                  </a:extLst>
                </p:cNvPr>
                <p:cNvSpPr/>
                <p:nvPr/>
              </p:nvSpPr>
              <p:spPr>
                <a:xfrm>
                  <a:off x="6761176" y="2745965"/>
                  <a:ext cx="306583" cy="306583"/>
                </a:xfrm>
                <a:prstGeom prst="ellipse">
                  <a:avLst/>
                </a:prstGeom>
                <a:solidFill>
                  <a:srgbClr val="CF3030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5" name="椭圆 704">
                  <a:extLst>
                    <a:ext uri="{FF2B5EF4-FFF2-40B4-BE49-F238E27FC236}">
                      <a16:creationId xmlns:a16="http://schemas.microsoft.com/office/drawing/2014/main" xmlns="" id="{5D8A3197-AFFE-4121-B39F-F8C9AA74467B}"/>
                    </a:ext>
                  </a:extLst>
                </p:cNvPr>
                <p:cNvSpPr/>
                <p:nvPr/>
              </p:nvSpPr>
              <p:spPr>
                <a:xfrm>
                  <a:off x="6772229" y="2704886"/>
                  <a:ext cx="306583" cy="306583"/>
                </a:xfrm>
                <a:prstGeom prst="ellipse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6" name="gross-dark-cross_18157">
                  <a:extLst>
                    <a:ext uri="{FF2B5EF4-FFF2-40B4-BE49-F238E27FC236}">
                      <a16:creationId xmlns:a16="http://schemas.microsoft.com/office/drawing/2014/main" xmlns="" id="{F608109E-02E7-4263-96E0-146EF6B1BFA2}"/>
                    </a:ext>
                  </a:extLst>
                </p:cNvPr>
                <p:cNvSpPr/>
                <p:nvPr/>
              </p:nvSpPr>
              <p:spPr>
                <a:xfrm>
                  <a:off x="6826868" y="2785554"/>
                  <a:ext cx="175198" cy="170768"/>
                </a:xfrm>
                <a:custGeom>
                  <a:avLst/>
                  <a:gdLst>
                    <a:gd name="T0" fmla="*/ 1357 w 4111"/>
                    <a:gd name="T1" fmla="*/ 2055 h 4111"/>
                    <a:gd name="T2" fmla="*/ 193 w 4111"/>
                    <a:gd name="T3" fmla="*/ 3219 h 4111"/>
                    <a:gd name="T4" fmla="*/ 193 w 4111"/>
                    <a:gd name="T5" fmla="*/ 3918 h 4111"/>
                    <a:gd name="T6" fmla="*/ 891 w 4111"/>
                    <a:gd name="T7" fmla="*/ 3918 h 4111"/>
                    <a:gd name="T8" fmla="*/ 2055 w 4111"/>
                    <a:gd name="T9" fmla="*/ 2754 h 4111"/>
                    <a:gd name="T10" fmla="*/ 3219 w 4111"/>
                    <a:gd name="T11" fmla="*/ 3918 h 4111"/>
                    <a:gd name="T12" fmla="*/ 3918 w 4111"/>
                    <a:gd name="T13" fmla="*/ 3918 h 4111"/>
                    <a:gd name="T14" fmla="*/ 3918 w 4111"/>
                    <a:gd name="T15" fmla="*/ 3219 h 4111"/>
                    <a:gd name="T16" fmla="*/ 2754 w 4111"/>
                    <a:gd name="T17" fmla="*/ 2055 h 4111"/>
                    <a:gd name="T18" fmla="*/ 3918 w 4111"/>
                    <a:gd name="T19" fmla="*/ 891 h 4111"/>
                    <a:gd name="T20" fmla="*/ 3918 w 4111"/>
                    <a:gd name="T21" fmla="*/ 193 h 4111"/>
                    <a:gd name="T22" fmla="*/ 3219 w 4111"/>
                    <a:gd name="T23" fmla="*/ 193 h 4111"/>
                    <a:gd name="T24" fmla="*/ 2055 w 4111"/>
                    <a:gd name="T25" fmla="*/ 1357 h 4111"/>
                    <a:gd name="T26" fmla="*/ 891 w 4111"/>
                    <a:gd name="T27" fmla="*/ 193 h 4111"/>
                    <a:gd name="T28" fmla="*/ 193 w 4111"/>
                    <a:gd name="T29" fmla="*/ 193 h 4111"/>
                    <a:gd name="T30" fmla="*/ 193 w 4111"/>
                    <a:gd name="T31" fmla="*/ 891 h 4111"/>
                    <a:gd name="T32" fmla="*/ 1357 w 4111"/>
                    <a:gd name="T33" fmla="*/ 2055 h 4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111" h="4111">
                      <a:moveTo>
                        <a:pt x="1357" y="2055"/>
                      </a:moveTo>
                      <a:lnTo>
                        <a:pt x="193" y="3219"/>
                      </a:lnTo>
                      <a:cubicBezTo>
                        <a:pt x="0" y="3412"/>
                        <a:pt x="0" y="3725"/>
                        <a:pt x="193" y="3918"/>
                      </a:cubicBezTo>
                      <a:cubicBezTo>
                        <a:pt x="385" y="4111"/>
                        <a:pt x="698" y="4111"/>
                        <a:pt x="891" y="3918"/>
                      </a:cubicBezTo>
                      <a:lnTo>
                        <a:pt x="2055" y="2754"/>
                      </a:lnTo>
                      <a:lnTo>
                        <a:pt x="3219" y="3918"/>
                      </a:lnTo>
                      <a:cubicBezTo>
                        <a:pt x="3412" y="4111"/>
                        <a:pt x="3725" y="4111"/>
                        <a:pt x="3918" y="3918"/>
                      </a:cubicBezTo>
                      <a:cubicBezTo>
                        <a:pt x="4111" y="3725"/>
                        <a:pt x="4110" y="3412"/>
                        <a:pt x="3918" y="3219"/>
                      </a:cubicBezTo>
                      <a:lnTo>
                        <a:pt x="2754" y="2055"/>
                      </a:lnTo>
                      <a:lnTo>
                        <a:pt x="3918" y="891"/>
                      </a:lnTo>
                      <a:cubicBezTo>
                        <a:pt x="4111" y="698"/>
                        <a:pt x="4111" y="386"/>
                        <a:pt x="3918" y="193"/>
                      </a:cubicBezTo>
                      <a:cubicBezTo>
                        <a:pt x="3725" y="0"/>
                        <a:pt x="3412" y="0"/>
                        <a:pt x="3219" y="193"/>
                      </a:cubicBezTo>
                      <a:lnTo>
                        <a:pt x="2055" y="1357"/>
                      </a:lnTo>
                      <a:lnTo>
                        <a:pt x="891" y="193"/>
                      </a:lnTo>
                      <a:cubicBezTo>
                        <a:pt x="698" y="0"/>
                        <a:pt x="385" y="0"/>
                        <a:pt x="193" y="193"/>
                      </a:cubicBezTo>
                      <a:cubicBezTo>
                        <a:pt x="0" y="386"/>
                        <a:pt x="0" y="698"/>
                        <a:pt x="193" y="891"/>
                      </a:cubicBezTo>
                      <a:lnTo>
                        <a:pt x="1357" y="2055"/>
                      </a:lnTo>
                      <a:close/>
                    </a:path>
                  </a:pathLst>
                </a:custGeom>
                <a:solidFill>
                  <a:srgbClr val="E7BE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01" name="组合 700">
                <a:extLst>
                  <a:ext uri="{FF2B5EF4-FFF2-40B4-BE49-F238E27FC236}">
                    <a16:creationId xmlns:a16="http://schemas.microsoft.com/office/drawing/2014/main" xmlns="" id="{0C7A81C9-B1A8-461B-AA61-5BA9CA862132}"/>
                  </a:ext>
                </a:extLst>
              </p:cNvPr>
              <p:cNvGrpSpPr/>
              <p:nvPr/>
            </p:nvGrpSpPr>
            <p:grpSpPr>
              <a:xfrm>
                <a:off x="7139302" y="2717052"/>
                <a:ext cx="317636" cy="347662"/>
                <a:chOff x="1318905" y="2704886"/>
                <a:chExt cx="317636" cy="347662"/>
              </a:xfrm>
            </p:grpSpPr>
            <p:sp>
              <p:nvSpPr>
                <p:cNvPr id="702" name="椭圆 701">
                  <a:extLst>
                    <a:ext uri="{FF2B5EF4-FFF2-40B4-BE49-F238E27FC236}">
                      <a16:creationId xmlns:a16="http://schemas.microsoft.com/office/drawing/2014/main" xmlns="" id="{9B61144A-E699-4B2A-A0A7-45FFB7B353D8}"/>
                    </a:ext>
                  </a:extLst>
                </p:cNvPr>
                <p:cNvSpPr/>
                <p:nvPr/>
              </p:nvSpPr>
              <p:spPr>
                <a:xfrm>
                  <a:off x="1318905" y="2745965"/>
                  <a:ext cx="306583" cy="306583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  <a:alpha val="57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03" name="椭圆 702">
                  <a:extLst>
                    <a:ext uri="{FF2B5EF4-FFF2-40B4-BE49-F238E27FC236}">
                      <a16:creationId xmlns:a16="http://schemas.microsoft.com/office/drawing/2014/main" xmlns="" id="{6EB97D41-B7E1-40A8-BFB1-157A7B6903B6}"/>
                    </a:ext>
                  </a:extLst>
                </p:cNvPr>
                <p:cNvSpPr/>
                <p:nvPr/>
              </p:nvSpPr>
              <p:spPr>
                <a:xfrm>
                  <a:off x="1329958" y="2704886"/>
                  <a:ext cx="306583" cy="306583"/>
                </a:xfrm>
                <a:prstGeom prst="ellipse">
                  <a:avLst/>
                </a:prstGeom>
                <a:noFill/>
                <a:ln w="285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6" name="组合 695">
              <a:extLst>
                <a:ext uri="{FF2B5EF4-FFF2-40B4-BE49-F238E27FC236}">
                  <a16:creationId xmlns:a16="http://schemas.microsoft.com/office/drawing/2014/main" xmlns="" id="{09B4846E-1FD8-4620-AE32-65060C65E2A0}"/>
                </a:ext>
              </a:extLst>
            </p:cNvPr>
            <p:cNvGrpSpPr/>
            <p:nvPr/>
          </p:nvGrpSpPr>
          <p:grpSpPr>
            <a:xfrm>
              <a:off x="6879612" y="5409132"/>
              <a:ext cx="619579" cy="197916"/>
              <a:chOff x="1367968" y="5409132"/>
              <a:chExt cx="619579" cy="197916"/>
            </a:xfrm>
          </p:grpSpPr>
          <p:sp useBgFill="1">
            <p:nvSpPr>
              <p:cNvPr id="697" name="矩形: 圆角 11">
                <a:extLst>
                  <a:ext uri="{FF2B5EF4-FFF2-40B4-BE49-F238E27FC236}">
                    <a16:creationId xmlns:a16="http://schemas.microsoft.com/office/drawing/2014/main" xmlns="" id="{5D41F465-36BE-4531-AF35-A0C2591EA544}"/>
                  </a:ext>
                </a:extLst>
              </p:cNvPr>
              <p:cNvSpPr/>
              <p:nvPr/>
            </p:nvSpPr>
            <p:spPr bwMode="white">
              <a:xfrm>
                <a:off x="1367968" y="5409132"/>
                <a:ext cx="619579" cy="197916"/>
              </a:xfrm>
              <a:custGeom>
                <a:avLst/>
                <a:gdLst>
                  <a:gd name="connsiteX0" fmla="*/ 0 w 619579"/>
                  <a:gd name="connsiteY0" fmla="*/ 0 h 184819"/>
                  <a:gd name="connsiteX1" fmla="*/ 0 w 619579"/>
                  <a:gd name="connsiteY1" fmla="*/ 0 h 184819"/>
                  <a:gd name="connsiteX2" fmla="*/ 619579 w 619579"/>
                  <a:gd name="connsiteY2" fmla="*/ 0 h 184819"/>
                  <a:gd name="connsiteX3" fmla="*/ 619579 w 619579"/>
                  <a:gd name="connsiteY3" fmla="*/ 0 h 184819"/>
                  <a:gd name="connsiteX4" fmla="*/ 619579 w 619579"/>
                  <a:gd name="connsiteY4" fmla="*/ 184819 h 184819"/>
                  <a:gd name="connsiteX5" fmla="*/ 619579 w 619579"/>
                  <a:gd name="connsiteY5" fmla="*/ 184819 h 184819"/>
                  <a:gd name="connsiteX6" fmla="*/ 0 w 619579"/>
                  <a:gd name="connsiteY6" fmla="*/ 184819 h 184819"/>
                  <a:gd name="connsiteX7" fmla="*/ 0 w 619579"/>
                  <a:gd name="connsiteY7" fmla="*/ 184819 h 184819"/>
                  <a:gd name="connsiteX8" fmla="*/ 0 w 619579"/>
                  <a:gd name="connsiteY8" fmla="*/ 0 h 184819"/>
                  <a:gd name="connsiteX0" fmla="*/ 0 w 619579"/>
                  <a:gd name="connsiteY0" fmla="*/ 184819 h 184819"/>
                  <a:gd name="connsiteX1" fmla="*/ 0 w 619579"/>
                  <a:gd name="connsiteY1" fmla="*/ 0 h 184819"/>
                  <a:gd name="connsiteX2" fmla="*/ 619579 w 619579"/>
                  <a:gd name="connsiteY2" fmla="*/ 0 h 184819"/>
                  <a:gd name="connsiteX3" fmla="*/ 619579 w 619579"/>
                  <a:gd name="connsiteY3" fmla="*/ 0 h 184819"/>
                  <a:gd name="connsiteX4" fmla="*/ 619579 w 619579"/>
                  <a:gd name="connsiteY4" fmla="*/ 184819 h 184819"/>
                  <a:gd name="connsiteX5" fmla="*/ 619579 w 619579"/>
                  <a:gd name="connsiteY5" fmla="*/ 184819 h 184819"/>
                  <a:gd name="connsiteX6" fmla="*/ 0 w 619579"/>
                  <a:gd name="connsiteY6" fmla="*/ 184819 h 184819"/>
                  <a:gd name="connsiteX7" fmla="*/ 0 w 619579"/>
                  <a:gd name="connsiteY7" fmla="*/ 184819 h 184819"/>
                  <a:gd name="connsiteX0" fmla="*/ 0 w 619579"/>
                  <a:gd name="connsiteY0" fmla="*/ 184819 h 184819"/>
                  <a:gd name="connsiteX1" fmla="*/ 619579 w 619579"/>
                  <a:gd name="connsiteY1" fmla="*/ 0 h 184819"/>
                  <a:gd name="connsiteX2" fmla="*/ 619579 w 619579"/>
                  <a:gd name="connsiteY2" fmla="*/ 0 h 184819"/>
                  <a:gd name="connsiteX3" fmla="*/ 619579 w 619579"/>
                  <a:gd name="connsiteY3" fmla="*/ 184819 h 184819"/>
                  <a:gd name="connsiteX4" fmla="*/ 619579 w 619579"/>
                  <a:gd name="connsiteY4" fmla="*/ 184819 h 184819"/>
                  <a:gd name="connsiteX5" fmla="*/ 0 w 619579"/>
                  <a:gd name="connsiteY5" fmla="*/ 184819 h 184819"/>
                  <a:gd name="connsiteX6" fmla="*/ 0 w 619579"/>
                  <a:gd name="connsiteY6" fmla="*/ 184819 h 184819"/>
                  <a:gd name="connsiteX0" fmla="*/ 0 w 737054"/>
                  <a:gd name="connsiteY0" fmla="*/ 184819 h 184819"/>
                  <a:gd name="connsiteX1" fmla="*/ 619579 w 737054"/>
                  <a:gd name="connsiteY1" fmla="*/ 0 h 184819"/>
                  <a:gd name="connsiteX2" fmla="*/ 737054 w 737054"/>
                  <a:gd name="connsiteY2" fmla="*/ 44450 h 184819"/>
                  <a:gd name="connsiteX3" fmla="*/ 619579 w 737054"/>
                  <a:gd name="connsiteY3" fmla="*/ 184819 h 184819"/>
                  <a:gd name="connsiteX4" fmla="*/ 619579 w 737054"/>
                  <a:gd name="connsiteY4" fmla="*/ 184819 h 184819"/>
                  <a:gd name="connsiteX5" fmla="*/ 0 w 737054"/>
                  <a:gd name="connsiteY5" fmla="*/ 184819 h 184819"/>
                  <a:gd name="connsiteX6" fmla="*/ 0 w 737054"/>
                  <a:gd name="connsiteY6" fmla="*/ 184819 h 184819"/>
                  <a:gd name="connsiteX0" fmla="*/ 0 w 737054"/>
                  <a:gd name="connsiteY0" fmla="*/ 194344 h 194344"/>
                  <a:gd name="connsiteX1" fmla="*/ 343354 w 737054"/>
                  <a:gd name="connsiteY1" fmla="*/ 0 h 194344"/>
                  <a:gd name="connsiteX2" fmla="*/ 737054 w 737054"/>
                  <a:gd name="connsiteY2" fmla="*/ 53975 h 194344"/>
                  <a:gd name="connsiteX3" fmla="*/ 619579 w 737054"/>
                  <a:gd name="connsiteY3" fmla="*/ 194344 h 194344"/>
                  <a:gd name="connsiteX4" fmla="*/ 619579 w 737054"/>
                  <a:gd name="connsiteY4" fmla="*/ 194344 h 194344"/>
                  <a:gd name="connsiteX5" fmla="*/ 0 w 737054"/>
                  <a:gd name="connsiteY5" fmla="*/ 194344 h 194344"/>
                  <a:gd name="connsiteX6" fmla="*/ 0 w 737054"/>
                  <a:gd name="connsiteY6" fmla="*/ 194344 h 194344"/>
                  <a:gd name="connsiteX0" fmla="*/ 0 w 619579"/>
                  <a:gd name="connsiteY0" fmla="*/ 194344 h 194344"/>
                  <a:gd name="connsiteX1" fmla="*/ 343354 w 619579"/>
                  <a:gd name="connsiteY1" fmla="*/ 0 h 194344"/>
                  <a:gd name="connsiteX2" fmla="*/ 619579 w 619579"/>
                  <a:gd name="connsiteY2" fmla="*/ 194344 h 194344"/>
                  <a:gd name="connsiteX3" fmla="*/ 619579 w 619579"/>
                  <a:gd name="connsiteY3" fmla="*/ 194344 h 194344"/>
                  <a:gd name="connsiteX4" fmla="*/ 0 w 619579"/>
                  <a:gd name="connsiteY4" fmla="*/ 194344 h 194344"/>
                  <a:gd name="connsiteX5" fmla="*/ 0 w 619579"/>
                  <a:gd name="connsiteY5" fmla="*/ 194344 h 194344"/>
                  <a:gd name="connsiteX0" fmla="*/ 0 w 619579"/>
                  <a:gd name="connsiteY0" fmla="*/ 203869 h 203869"/>
                  <a:gd name="connsiteX1" fmla="*/ 308429 w 619579"/>
                  <a:gd name="connsiteY1" fmla="*/ 0 h 203869"/>
                  <a:gd name="connsiteX2" fmla="*/ 619579 w 619579"/>
                  <a:gd name="connsiteY2" fmla="*/ 203869 h 203869"/>
                  <a:gd name="connsiteX3" fmla="*/ 619579 w 619579"/>
                  <a:gd name="connsiteY3" fmla="*/ 203869 h 203869"/>
                  <a:gd name="connsiteX4" fmla="*/ 0 w 619579"/>
                  <a:gd name="connsiteY4" fmla="*/ 203869 h 203869"/>
                  <a:gd name="connsiteX5" fmla="*/ 0 w 619579"/>
                  <a:gd name="connsiteY5" fmla="*/ 203869 h 203869"/>
                  <a:gd name="connsiteX0" fmla="*/ 0 w 619579"/>
                  <a:gd name="connsiteY0" fmla="*/ 203869 h 203869"/>
                  <a:gd name="connsiteX1" fmla="*/ 308429 w 619579"/>
                  <a:gd name="connsiteY1" fmla="*/ 0 h 203869"/>
                  <a:gd name="connsiteX2" fmla="*/ 619579 w 619579"/>
                  <a:gd name="connsiteY2" fmla="*/ 203869 h 203869"/>
                  <a:gd name="connsiteX3" fmla="*/ 619579 w 619579"/>
                  <a:gd name="connsiteY3" fmla="*/ 203869 h 203869"/>
                  <a:gd name="connsiteX4" fmla="*/ 0 w 619579"/>
                  <a:gd name="connsiteY4" fmla="*/ 203869 h 203869"/>
                  <a:gd name="connsiteX5" fmla="*/ 0 w 619579"/>
                  <a:gd name="connsiteY5" fmla="*/ 203869 h 203869"/>
                  <a:gd name="connsiteX0" fmla="*/ 0 w 619579"/>
                  <a:gd name="connsiteY0" fmla="*/ 203912 h 203912"/>
                  <a:gd name="connsiteX1" fmla="*/ 308429 w 619579"/>
                  <a:gd name="connsiteY1" fmla="*/ 43 h 203912"/>
                  <a:gd name="connsiteX2" fmla="*/ 619579 w 619579"/>
                  <a:gd name="connsiteY2" fmla="*/ 203912 h 203912"/>
                  <a:gd name="connsiteX3" fmla="*/ 619579 w 619579"/>
                  <a:gd name="connsiteY3" fmla="*/ 203912 h 203912"/>
                  <a:gd name="connsiteX4" fmla="*/ 0 w 619579"/>
                  <a:gd name="connsiteY4" fmla="*/ 203912 h 203912"/>
                  <a:gd name="connsiteX5" fmla="*/ 0 w 619579"/>
                  <a:gd name="connsiteY5" fmla="*/ 203912 h 203912"/>
                  <a:gd name="connsiteX0" fmla="*/ 0 w 619579"/>
                  <a:gd name="connsiteY0" fmla="*/ 203912 h 203912"/>
                  <a:gd name="connsiteX1" fmla="*/ 308429 w 619579"/>
                  <a:gd name="connsiteY1" fmla="*/ 43 h 203912"/>
                  <a:gd name="connsiteX2" fmla="*/ 619579 w 619579"/>
                  <a:gd name="connsiteY2" fmla="*/ 203912 h 203912"/>
                  <a:gd name="connsiteX3" fmla="*/ 619579 w 619579"/>
                  <a:gd name="connsiteY3" fmla="*/ 203912 h 203912"/>
                  <a:gd name="connsiteX4" fmla="*/ 0 w 619579"/>
                  <a:gd name="connsiteY4" fmla="*/ 203912 h 203912"/>
                  <a:gd name="connsiteX5" fmla="*/ 0 w 619579"/>
                  <a:gd name="connsiteY5" fmla="*/ 203912 h 203912"/>
                  <a:gd name="connsiteX0" fmla="*/ 0 w 619579"/>
                  <a:gd name="connsiteY0" fmla="*/ 203912 h 203912"/>
                  <a:gd name="connsiteX1" fmla="*/ 308429 w 619579"/>
                  <a:gd name="connsiteY1" fmla="*/ 43 h 203912"/>
                  <a:gd name="connsiteX2" fmla="*/ 619579 w 619579"/>
                  <a:gd name="connsiteY2" fmla="*/ 203912 h 203912"/>
                  <a:gd name="connsiteX3" fmla="*/ 619579 w 619579"/>
                  <a:gd name="connsiteY3" fmla="*/ 203912 h 203912"/>
                  <a:gd name="connsiteX4" fmla="*/ 0 w 619579"/>
                  <a:gd name="connsiteY4" fmla="*/ 203912 h 203912"/>
                  <a:gd name="connsiteX5" fmla="*/ 0 w 619579"/>
                  <a:gd name="connsiteY5" fmla="*/ 203912 h 203912"/>
                  <a:gd name="connsiteX0" fmla="*/ 0 w 619579"/>
                  <a:gd name="connsiteY0" fmla="*/ 203915 h 203915"/>
                  <a:gd name="connsiteX1" fmla="*/ 308429 w 619579"/>
                  <a:gd name="connsiteY1" fmla="*/ 46 h 203915"/>
                  <a:gd name="connsiteX2" fmla="*/ 619579 w 619579"/>
                  <a:gd name="connsiteY2" fmla="*/ 203915 h 203915"/>
                  <a:gd name="connsiteX3" fmla="*/ 619579 w 619579"/>
                  <a:gd name="connsiteY3" fmla="*/ 203915 h 203915"/>
                  <a:gd name="connsiteX4" fmla="*/ 0 w 619579"/>
                  <a:gd name="connsiteY4" fmla="*/ 203915 h 203915"/>
                  <a:gd name="connsiteX5" fmla="*/ 0 w 619579"/>
                  <a:gd name="connsiteY5" fmla="*/ 203915 h 203915"/>
                  <a:gd name="connsiteX0" fmla="*/ 0 w 619579"/>
                  <a:gd name="connsiteY0" fmla="*/ 204146 h 204146"/>
                  <a:gd name="connsiteX1" fmla="*/ 308429 w 619579"/>
                  <a:gd name="connsiteY1" fmla="*/ 277 h 204146"/>
                  <a:gd name="connsiteX2" fmla="*/ 619579 w 619579"/>
                  <a:gd name="connsiteY2" fmla="*/ 204146 h 204146"/>
                  <a:gd name="connsiteX3" fmla="*/ 619579 w 619579"/>
                  <a:gd name="connsiteY3" fmla="*/ 204146 h 204146"/>
                  <a:gd name="connsiteX4" fmla="*/ 0 w 619579"/>
                  <a:gd name="connsiteY4" fmla="*/ 204146 h 204146"/>
                  <a:gd name="connsiteX5" fmla="*/ 0 w 619579"/>
                  <a:gd name="connsiteY5" fmla="*/ 204146 h 204146"/>
                  <a:gd name="connsiteX0" fmla="*/ 0 w 619579"/>
                  <a:gd name="connsiteY0" fmla="*/ 204146 h 204146"/>
                  <a:gd name="connsiteX1" fmla="*/ 308429 w 619579"/>
                  <a:gd name="connsiteY1" fmla="*/ 277 h 204146"/>
                  <a:gd name="connsiteX2" fmla="*/ 619579 w 619579"/>
                  <a:gd name="connsiteY2" fmla="*/ 204146 h 204146"/>
                  <a:gd name="connsiteX3" fmla="*/ 619579 w 619579"/>
                  <a:gd name="connsiteY3" fmla="*/ 204146 h 204146"/>
                  <a:gd name="connsiteX4" fmla="*/ 0 w 619579"/>
                  <a:gd name="connsiteY4" fmla="*/ 204146 h 204146"/>
                  <a:gd name="connsiteX5" fmla="*/ 0 w 619579"/>
                  <a:gd name="connsiteY5" fmla="*/ 204146 h 204146"/>
                  <a:gd name="connsiteX0" fmla="*/ 0 w 619579"/>
                  <a:gd name="connsiteY0" fmla="*/ 198204 h 198204"/>
                  <a:gd name="connsiteX1" fmla="*/ 307238 w 619579"/>
                  <a:gd name="connsiteY1" fmla="*/ 288 h 198204"/>
                  <a:gd name="connsiteX2" fmla="*/ 619579 w 619579"/>
                  <a:gd name="connsiteY2" fmla="*/ 198204 h 198204"/>
                  <a:gd name="connsiteX3" fmla="*/ 619579 w 619579"/>
                  <a:gd name="connsiteY3" fmla="*/ 198204 h 198204"/>
                  <a:gd name="connsiteX4" fmla="*/ 0 w 619579"/>
                  <a:gd name="connsiteY4" fmla="*/ 198204 h 198204"/>
                  <a:gd name="connsiteX5" fmla="*/ 0 w 619579"/>
                  <a:gd name="connsiteY5" fmla="*/ 198204 h 198204"/>
                  <a:gd name="connsiteX0" fmla="*/ 0 w 619579"/>
                  <a:gd name="connsiteY0" fmla="*/ 197916 h 197916"/>
                  <a:gd name="connsiteX1" fmla="*/ 307238 w 619579"/>
                  <a:gd name="connsiteY1" fmla="*/ 0 h 197916"/>
                  <a:gd name="connsiteX2" fmla="*/ 619579 w 619579"/>
                  <a:gd name="connsiteY2" fmla="*/ 197916 h 197916"/>
                  <a:gd name="connsiteX3" fmla="*/ 619579 w 619579"/>
                  <a:gd name="connsiteY3" fmla="*/ 197916 h 197916"/>
                  <a:gd name="connsiteX4" fmla="*/ 0 w 619579"/>
                  <a:gd name="connsiteY4" fmla="*/ 197916 h 197916"/>
                  <a:gd name="connsiteX5" fmla="*/ 0 w 619579"/>
                  <a:gd name="connsiteY5" fmla="*/ 197916 h 197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579" h="197916">
                    <a:moveTo>
                      <a:pt x="0" y="197916"/>
                    </a:moveTo>
                    <a:cubicBezTo>
                      <a:pt x="39498" y="147269"/>
                      <a:pt x="142856" y="7937"/>
                      <a:pt x="307238" y="0"/>
                    </a:cubicBezTo>
                    <a:cubicBezTo>
                      <a:pt x="478765" y="2778"/>
                      <a:pt x="574865" y="150841"/>
                      <a:pt x="619579" y="197916"/>
                    </a:cubicBezTo>
                    <a:lnTo>
                      <a:pt x="619579" y="197916"/>
                    </a:lnTo>
                    <a:lnTo>
                      <a:pt x="0" y="197916"/>
                    </a:lnTo>
                    <a:lnTo>
                      <a:pt x="0" y="197916"/>
                    </a:lnTo>
                    <a:close/>
                  </a:path>
                </a:pathLst>
              </a:custGeom>
              <a:blipFill dpi="0" rotWithShape="0">
                <a:blip r:embed="rId3" cstate="screen">
                  <a:lum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xmlns="" id="{975DA81E-A3B7-4A36-AFF4-FC7DCCB2F3D4}"/>
                  </a:ext>
                </a:extLst>
              </p:cNvPr>
              <p:cNvSpPr/>
              <p:nvPr/>
            </p:nvSpPr>
            <p:spPr>
              <a:xfrm>
                <a:off x="1470422" y="5466161"/>
                <a:ext cx="125015" cy="79771"/>
              </a:xfrm>
              <a:custGeom>
                <a:avLst/>
                <a:gdLst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73831 w 173831"/>
                  <a:gd name="connsiteY0" fmla="*/ 0 h 100012"/>
                  <a:gd name="connsiteX1" fmla="*/ 0 w 173831"/>
                  <a:gd name="connsiteY1" fmla="*/ 100012 h 100012"/>
                  <a:gd name="connsiteX0" fmla="*/ 138112 w 138112"/>
                  <a:gd name="connsiteY0" fmla="*/ 0 h 89297"/>
                  <a:gd name="connsiteX1" fmla="*/ 0 w 138112"/>
                  <a:gd name="connsiteY1" fmla="*/ 89297 h 89297"/>
                  <a:gd name="connsiteX0" fmla="*/ 138112 w 138112"/>
                  <a:gd name="connsiteY0" fmla="*/ 0 h 89297"/>
                  <a:gd name="connsiteX1" fmla="*/ 0 w 138112"/>
                  <a:gd name="connsiteY1" fmla="*/ 89297 h 89297"/>
                  <a:gd name="connsiteX0" fmla="*/ 144065 w 144065"/>
                  <a:gd name="connsiteY0" fmla="*/ 0 h 84534"/>
                  <a:gd name="connsiteX1" fmla="*/ 0 w 144065"/>
                  <a:gd name="connsiteY1" fmla="*/ 84534 h 84534"/>
                  <a:gd name="connsiteX0" fmla="*/ 144065 w 144065"/>
                  <a:gd name="connsiteY0" fmla="*/ 0 h 84534"/>
                  <a:gd name="connsiteX1" fmla="*/ 0 w 144065"/>
                  <a:gd name="connsiteY1" fmla="*/ 84534 h 84534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  <a:gd name="connsiteX0" fmla="*/ 125015 w 125015"/>
                  <a:gd name="connsiteY0" fmla="*/ 0 h 79771"/>
                  <a:gd name="connsiteX1" fmla="*/ 0 w 125015"/>
                  <a:gd name="connsiteY1" fmla="*/ 79771 h 7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015" h="79771">
                    <a:moveTo>
                      <a:pt x="125015" y="0"/>
                    </a:moveTo>
                    <a:cubicBezTo>
                      <a:pt x="85626" y="11211"/>
                      <a:pt x="54571" y="16470"/>
                      <a:pt x="0" y="79771"/>
                    </a:cubicBezTo>
                  </a:path>
                </a:pathLst>
              </a:custGeom>
              <a:noFill/>
              <a:ln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156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图片 389" descr="形状&#10;&#10;低可信度描述已自动生成">
            <a:extLst>
              <a:ext uri="{FF2B5EF4-FFF2-40B4-BE49-F238E27FC236}">
                <a16:creationId xmlns:a16="http://schemas.microsoft.com/office/drawing/2014/main" xmlns="" id="{777328A3-54FF-4782-AF8F-CCD1B8759B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0208" flipH="1">
            <a:off x="638850" y="544730"/>
            <a:ext cx="3062629" cy="2952594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382" name="图片 381" descr="形状&#10;&#10;低可信度描述已自动生成">
            <a:extLst>
              <a:ext uri="{FF2B5EF4-FFF2-40B4-BE49-F238E27FC236}">
                <a16:creationId xmlns:a16="http://schemas.microsoft.com/office/drawing/2014/main" xmlns="" id="{CABAFD14-782B-463D-A783-F0849BD8E2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8049" flipH="1">
            <a:off x="609610" y="3171590"/>
            <a:ext cx="3062629" cy="2952594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369" name="图片 368" descr="形状&#10;&#10;低可信度描述已自动生成">
            <a:extLst>
              <a:ext uri="{FF2B5EF4-FFF2-40B4-BE49-F238E27FC236}">
                <a16:creationId xmlns:a16="http://schemas.microsoft.com/office/drawing/2014/main" xmlns="" id="{8E4FF3C7-1BC9-4676-ADEE-536BD20144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693" y="564270"/>
            <a:ext cx="2921539" cy="3098676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381" name="图片 380" descr="形状&#10;&#10;低可信度描述已自动生成">
            <a:extLst>
              <a:ext uri="{FF2B5EF4-FFF2-40B4-BE49-F238E27FC236}">
                <a16:creationId xmlns:a16="http://schemas.microsoft.com/office/drawing/2014/main" xmlns="" id="{350AA968-DCC3-4655-937A-E7CCBAB029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1951">
            <a:off x="8445706" y="3345275"/>
            <a:ext cx="2783808" cy="2952594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D34C0B9-FB2D-4024-8142-43931CE75E50}"/>
              </a:ext>
            </a:extLst>
          </p:cNvPr>
          <p:cNvGrpSpPr/>
          <p:nvPr/>
        </p:nvGrpSpPr>
        <p:grpSpPr>
          <a:xfrm rot="20431611">
            <a:off x="10949202" y="6088399"/>
            <a:ext cx="1713752" cy="1574481"/>
            <a:chOff x="8452414" y="5610974"/>
            <a:chExt cx="1320160" cy="1212875"/>
          </a:xfrm>
        </p:grpSpPr>
        <p:sp useBgFill="1"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7C39C60B-5D38-4A16-A2A1-314D472319DA}"/>
                </a:ext>
              </a:extLst>
            </p:cNvPr>
            <p:cNvSpPr/>
            <p:nvPr/>
          </p:nvSpPr>
          <p:spPr>
            <a:xfrm>
              <a:off x="8452414" y="5610974"/>
              <a:ext cx="1320160" cy="1212875"/>
            </a:xfrm>
            <a:custGeom>
              <a:avLst/>
              <a:gdLst>
                <a:gd name="connsiteX0" fmla="*/ 346400 w 1320160"/>
                <a:gd name="connsiteY0" fmla="*/ 60726 h 1212875"/>
                <a:gd name="connsiteX1" fmla="*/ 740100 w 1320160"/>
                <a:gd name="connsiteY1" fmla="*/ 9926 h 1212875"/>
                <a:gd name="connsiteX2" fmla="*/ 1133800 w 1320160"/>
                <a:gd name="connsiteY2" fmla="*/ 194076 h 1212875"/>
                <a:gd name="connsiteX3" fmla="*/ 1317950 w 1320160"/>
                <a:gd name="connsiteY3" fmla="*/ 600476 h 1212875"/>
                <a:gd name="connsiteX4" fmla="*/ 1006800 w 1320160"/>
                <a:gd name="connsiteY4" fmla="*/ 1127526 h 1212875"/>
                <a:gd name="connsiteX5" fmla="*/ 524200 w 1320160"/>
                <a:gd name="connsiteY5" fmla="*/ 1197376 h 1212875"/>
                <a:gd name="connsiteX6" fmla="*/ 130500 w 1320160"/>
                <a:gd name="connsiteY6" fmla="*/ 930676 h 1212875"/>
                <a:gd name="connsiteX7" fmla="*/ 9850 w 1320160"/>
                <a:gd name="connsiteY7" fmla="*/ 435376 h 1212875"/>
                <a:gd name="connsiteX8" fmla="*/ 346400 w 1320160"/>
                <a:gd name="connsiteY8" fmla="*/ 60726 h 12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160" h="1212875" fill="none" extrusionOk="0">
                  <a:moveTo>
                    <a:pt x="346400" y="60726"/>
                  </a:moveTo>
                  <a:cubicBezTo>
                    <a:pt x="443042" y="-17892"/>
                    <a:pt x="591012" y="377"/>
                    <a:pt x="740100" y="9926"/>
                  </a:cubicBezTo>
                  <a:cubicBezTo>
                    <a:pt x="898156" y="43830"/>
                    <a:pt x="1023444" y="111957"/>
                    <a:pt x="1133800" y="194076"/>
                  </a:cubicBezTo>
                  <a:cubicBezTo>
                    <a:pt x="1237161" y="321129"/>
                    <a:pt x="1352113" y="471564"/>
                    <a:pt x="1317950" y="600476"/>
                  </a:cubicBezTo>
                  <a:cubicBezTo>
                    <a:pt x="1293423" y="908549"/>
                    <a:pt x="1164353" y="1022154"/>
                    <a:pt x="1006800" y="1127526"/>
                  </a:cubicBezTo>
                  <a:cubicBezTo>
                    <a:pt x="850229" y="1232110"/>
                    <a:pt x="660925" y="1213951"/>
                    <a:pt x="524200" y="1197376"/>
                  </a:cubicBezTo>
                  <a:cubicBezTo>
                    <a:pt x="343128" y="1160712"/>
                    <a:pt x="200923" y="1068311"/>
                    <a:pt x="130500" y="930676"/>
                  </a:cubicBezTo>
                  <a:cubicBezTo>
                    <a:pt x="43939" y="760710"/>
                    <a:pt x="-37268" y="596267"/>
                    <a:pt x="9850" y="435376"/>
                  </a:cubicBezTo>
                  <a:cubicBezTo>
                    <a:pt x="48612" y="308984"/>
                    <a:pt x="237493" y="138475"/>
                    <a:pt x="346400" y="60726"/>
                  </a:cubicBezTo>
                  <a:close/>
                </a:path>
                <a:path w="1320160" h="1212875" stroke="0" extrusionOk="0">
                  <a:moveTo>
                    <a:pt x="346400" y="60726"/>
                  </a:moveTo>
                  <a:cubicBezTo>
                    <a:pt x="446818" y="-23314"/>
                    <a:pt x="580986" y="-1834"/>
                    <a:pt x="740100" y="9926"/>
                  </a:cubicBezTo>
                  <a:cubicBezTo>
                    <a:pt x="916682" y="41698"/>
                    <a:pt x="1016993" y="96303"/>
                    <a:pt x="1133800" y="194076"/>
                  </a:cubicBezTo>
                  <a:cubicBezTo>
                    <a:pt x="1217971" y="304353"/>
                    <a:pt x="1332442" y="481795"/>
                    <a:pt x="1317950" y="600476"/>
                  </a:cubicBezTo>
                  <a:cubicBezTo>
                    <a:pt x="1268994" y="907085"/>
                    <a:pt x="1170270" y="1042940"/>
                    <a:pt x="1006800" y="1127526"/>
                  </a:cubicBezTo>
                  <a:cubicBezTo>
                    <a:pt x="888258" y="1228640"/>
                    <a:pt x="686116" y="1197532"/>
                    <a:pt x="524200" y="1197376"/>
                  </a:cubicBezTo>
                  <a:cubicBezTo>
                    <a:pt x="333242" y="1157691"/>
                    <a:pt x="197505" y="1075301"/>
                    <a:pt x="130500" y="930676"/>
                  </a:cubicBezTo>
                  <a:cubicBezTo>
                    <a:pt x="41207" y="769649"/>
                    <a:pt x="-40983" y="610242"/>
                    <a:pt x="9850" y="435376"/>
                  </a:cubicBezTo>
                  <a:cubicBezTo>
                    <a:pt x="58491" y="302677"/>
                    <a:pt x="238006" y="134835"/>
                    <a:pt x="346400" y="60726"/>
                  </a:cubicBezTo>
                  <a:close/>
                </a:path>
              </a:pathLst>
            </a:custGeom>
            <a:ln w="31750">
              <a:solidFill>
                <a:srgbClr val="38240A">
                  <a:alpha val="50000"/>
                </a:srgbClr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343488 w 1317701"/>
                        <a:gd name="connsiteY0" fmla="*/ 63286 h 1218574"/>
                        <a:gd name="connsiteX1" fmla="*/ 737188 w 1317701"/>
                        <a:gd name="connsiteY1" fmla="*/ 12486 h 1218574"/>
                        <a:gd name="connsiteX2" fmla="*/ 1130888 w 1317701"/>
                        <a:gd name="connsiteY2" fmla="*/ 196636 h 1218574"/>
                        <a:gd name="connsiteX3" fmla="*/ 1315038 w 1317701"/>
                        <a:gd name="connsiteY3" fmla="*/ 603036 h 1218574"/>
                        <a:gd name="connsiteX4" fmla="*/ 1003888 w 1317701"/>
                        <a:gd name="connsiteY4" fmla="*/ 1130086 h 1218574"/>
                        <a:gd name="connsiteX5" fmla="*/ 521288 w 1317701"/>
                        <a:gd name="connsiteY5" fmla="*/ 1199936 h 1218574"/>
                        <a:gd name="connsiteX6" fmla="*/ 127588 w 1317701"/>
                        <a:gd name="connsiteY6" fmla="*/ 933236 h 1218574"/>
                        <a:gd name="connsiteX7" fmla="*/ 6938 w 1317701"/>
                        <a:gd name="connsiteY7" fmla="*/ 437936 h 1218574"/>
                        <a:gd name="connsiteX8" fmla="*/ 343488 w 1317701"/>
                        <a:gd name="connsiteY8" fmla="*/ 63286 h 1218574"/>
                        <a:gd name="connsiteX0" fmla="*/ 346400 w 1320160"/>
                        <a:gd name="connsiteY0" fmla="*/ 60726 h 1212875"/>
                        <a:gd name="connsiteX1" fmla="*/ 740100 w 1320160"/>
                        <a:gd name="connsiteY1" fmla="*/ 9926 h 1212875"/>
                        <a:gd name="connsiteX2" fmla="*/ 1133800 w 1320160"/>
                        <a:gd name="connsiteY2" fmla="*/ 194076 h 1212875"/>
                        <a:gd name="connsiteX3" fmla="*/ 1317950 w 1320160"/>
                        <a:gd name="connsiteY3" fmla="*/ 600476 h 1212875"/>
                        <a:gd name="connsiteX4" fmla="*/ 1006800 w 1320160"/>
                        <a:gd name="connsiteY4" fmla="*/ 1127526 h 1212875"/>
                        <a:gd name="connsiteX5" fmla="*/ 524200 w 1320160"/>
                        <a:gd name="connsiteY5" fmla="*/ 1197376 h 1212875"/>
                        <a:gd name="connsiteX6" fmla="*/ 130500 w 1320160"/>
                        <a:gd name="connsiteY6" fmla="*/ 930676 h 1212875"/>
                        <a:gd name="connsiteX7" fmla="*/ 9850 w 1320160"/>
                        <a:gd name="connsiteY7" fmla="*/ 435376 h 1212875"/>
                        <a:gd name="connsiteX8" fmla="*/ 346400 w 1320160"/>
                        <a:gd name="connsiteY8" fmla="*/ 60726 h 1212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20160" h="1212875" extrusionOk="0">
                          <a:moveTo>
                            <a:pt x="346400" y="60726"/>
                          </a:moveTo>
                          <a:cubicBezTo>
                            <a:pt x="460075" y="-15137"/>
                            <a:pt x="586005" y="-3718"/>
                            <a:pt x="740100" y="9926"/>
                          </a:cubicBezTo>
                          <a:cubicBezTo>
                            <a:pt x="893436" y="36804"/>
                            <a:pt x="1021917" y="96146"/>
                            <a:pt x="1133800" y="194076"/>
                          </a:cubicBezTo>
                          <a:cubicBezTo>
                            <a:pt x="1223050" y="299393"/>
                            <a:pt x="1337526" y="453695"/>
                            <a:pt x="1317950" y="600476"/>
                          </a:cubicBezTo>
                          <a:cubicBezTo>
                            <a:pt x="1285057" y="915874"/>
                            <a:pt x="1160887" y="1038457"/>
                            <a:pt x="1006800" y="1127526"/>
                          </a:cubicBezTo>
                          <a:cubicBezTo>
                            <a:pt x="878448" y="1227476"/>
                            <a:pt x="673816" y="1222845"/>
                            <a:pt x="524200" y="1197376"/>
                          </a:cubicBezTo>
                          <a:cubicBezTo>
                            <a:pt x="361474" y="1162014"/>
                            <a:pt x="202189" y="1070891"/>
                            <a:pt x="130500" y="930676"/>
                          </a:cubicBezTo>
                          <a:cubicBezTo>
                            <a:pt x="42422" y="781234"/>
                            <a:pt x="-26334" y="589883"/>
                            <a:pt x="9850" y="435376"/>
                          </a:cubicBezTo>
                          <a:cubicBezTo>
                            <a:pt x="53654" y="299969"/>
                            <a:pt x="230007" y="132912"/>
                            <a:pt x="346400" y="60726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BF52B6B-5848-49C3-B5EF-389E35498432}"/>
                </a:ext>
              </a:extLst>
            </p:cNvPr>
            <p:cNvSpPr/>
            <p:nvPr/>
          </p:nvSpPr>
          <p:spPr>
            <a:xfrm>
              <a:off x="8727088" y="5617685"/>
              <a:ext cx="414249" cy="287711"/>
            </a:xfrm>
            <a:custGeom>
              <a:avLst/>
              <a:gdLst>
                <a:gd name="connsiteX0" fmla="*/ 317734 w 443506"/>
                <a:gd name="connsiteY0" fmla="*/ 214 h 288964"/>
                <a:gd name="connsiteX1" fmla="*/ 443464 w 443506"/>
                <a:gd name="connsiteY1" fmla="*/ 110704 h 288964"/>
                <a:gd name="connsiteX2" fmla="*/ 306304 w 443506"/>
                <a:gd name="connsiteY2" fmla="*/ 278344 h 288964"/>
                <a:gd name="connsiteX3" fmla="*/ 24364 w 443506"/>
                <a:gd name="connsiteY3" fmla="*/ 251674 h 288964"/>
                <a:gd name="connsiteX4" fmla="*/ 51034 w 443506"/>
                <a:gd name="connsiteY4" fmla="*/ 87844 h 288964"/>
                <a:gd name="connsiteX5" fmla="*/ 317734 w 443506"/>
                <a:gd name="connsiteY5" fmla="*/ 214 h 288964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864"/>
                <a:gd name="connsiteY0" fmla="*/ 194 h 283787"/>
                <a:gd name="connsiteX1" fmla="*/ 431864 w 431864"/>
                <a:gd name="connsiteY1" fmla="*/ 110684 h 283787"/>
                <a:gd name="connsiteX2" fmla="*/ 294704 w 431864"/>
                <a:gd name="connsiteY2" fmla="*/ 278324 h 283787"/>
                <a:gd name="connsiteX3" fmla="*/ 28004 w 431864"/>
                <a:gd name="connsiteY3" fmla="*/ 228794 h 283787"/>
                <a:gd name="connsiteX4" fmla="*/ 39434 w 431864"/>
                <a:gd name="connsiteY4" fmla="*/ 87824 h 283787"/>
                <a:gd name="connsiteX5" fmla="*/ 306134 w 431864"/>
                <a:gd name="connsiteY5" fmla="*/ 194 h 283787"/>
                <a:gd name="connsiteX0" fmla="*/ 298609 w 424339"/>
                <a:gd name="connsiteY0" fmla="*/ 194 h 283787"/>
                <a:gd name="connsiteX1" fmla="*/ 424339 w 424339"/>
                <a:gd name="connsiteY1" fmla="*/ 110684 h 283787"/>
                <a:gd name="connsiteX2" fmla="*/ 287179 w 424339"/>
                <a:gd name="connsiteY2" fmla="*/ 278324 h 283787"/>
                <a:gd name="connsiteX3" fmla="*/ 20479 w 424339"/>
                <a:gd name="connsiteY3" fmla="*/ 228794 h 283787"/>
                <a:gd name="connsiteX4" fmla="*/ 31909 w 424339"/>
                <a:gd name="connsiteY4" fmla="*/ 87824 h 283787"/>
                <a:gd name="connsiteX5" fmla="*/ 298609 w 424339"/>
                <a:gd name="connsiteY5" fmla="*/ 194 h 283787"/>
                <a:gd name="connsiteX0" fmla="*/ 285122 w 423552"/>
                <a:gd name="connsiteY0" fmla="*/ 159 h 298040"/>
                <a:gd name="connsiteX1" fmla="*/ 423552 w 423552"/>
                <a:gd name="connsiteY1" fmla="*/ 124937 h 298040"/>
                <a:gd name="connsiteX2" fmla="*/ 286392 w 423552"/>
                <a:gd name="connsiteY2" fmla="*/ 292577 h 298040"/>
                <a:gd name="connsiteX3" fmla="*/ 19692 w 423552"/>
                <a:gd name="connsiteY3" fmla="*/ 243047 h 298040"/>
                <a:gd name="connsiteX4" fmla="*/ 31122 w 423552"/>
                <a:gd name="connsiteY4" fmla="*/ 102077 h 298040"/>
                <a:gd name="connsiteX5" fmla="*/ 285122 w 423552"/>
                <a:gd name="connsiteY5" fmla="*/ 159 h 298040"/>
                <a:gd name="connsiteX0" fmla="*/ 273478 w 411908"/>
                <a:gd name="connsiteY0" fmla="*/ 96 h 297977"/>
                <a:gd name="connsiteX1" fmla="*/ 411908 w 411908"/>
                <a:gd name="connsiteY1" fmla="*/ 124874 h 297977"/>
                <a:gd name="connsiteX2" fmla="*/ 274748 w 411908"/>
                <a:gd name="connsiteY2" fmla="*/ 292514 h 297977"/>
                <a:gd name="connsiteX3" fmla="*/ 8048 w 411908"/>
                <a:gd name="connsiteY3" fmla="*/ 242984 h 297977"/>
                <a:gd name="connsiteX4" fmla="*/ 59959 w 411908"/>
                <a:gd name="connsiteY4" fmla="*/ 106776 h 297977"/>
                <a:gd name="connsiteX5" fmla="*/ 273478 w 411908"/>
                <a:gd name="connsiteY5" fmla="*/ 96 h 297977"/>
                <a:gd name="connsiteX0" fmla="*/ 290513 w 412274"/>
                <a:gd name="connsiteY0" fmla="*/ 105 h 290842"/>
                <a:gd name="connsiteX1" fmla="*/ 412274 w 412274"/>
                <a:gd name="connsiteY1" fmla="*/ 117739 h 290842"/>
                <a:gd name="connsiteX2" fmla="*/ 275114 w 412274"/>
                <a:gd name="connsiteY2" fmla="*/ 285379 h 290842"/>
                <a:gd name="connsiteX3" fmla="*/ 8414 w 412274"/>
                <a:gd name="connsiteY3" fmla="*/ 235849 h 290842"/>
                <a:gd name="connsiteX4" fmla="*/ 60325 w 412274"/>
                <a:gd name="connsiteY4" fmla="*/ 99641 h 290842"/>
                <a:gd name="connsiteX5" fmla="*/ 290513 w 412274"/>
                <a:gd name="connsiteY5" fmla="*/ 105 h 290842"/>
                <a:gd name="connsiteX0" fmla="*/ 291031 w 412792"/>
                <a:gd name="connsiteY0" fmla="*/ 222 h 290959"/>
                <a:gd name="connsiteX1" fmla="*/ 412792 w 412792"/>
                <a:gd name="connsiteY1" fmla="*/ 117856 h 290959"/>
                <a:gd name="connsiteX2" fmla="*/ 275632 w 412792"/>
                <a:gd name="connsiteY2" fmla="*/ 285496 h 290959"/>
                <a:gd name="connsiteX3" fmla="*/ 8932 w 412792"/>
                <a:gd name="connsiteY3" fmla="*/ 235966 h 290959"/>
                <a:gd name="connsiteX4" fmla="*/ 57600 w 412792"/>
                <a:gd name="connsiteY4" fmla="*/ 92461 h 290959"/>
                <a:gd name="connsiteX5" fmla="*/ 291031 w 412792"/>
                <a:gd name="connsiteY5" fmla="*/ 222 h 290959"/>
                <a:gd name="connsiteX0" fmla="*/ 291031 w 412792"/>
                <a:gd name="connsiteY0" fmla="*/ 2659 h 293396"/>
                <a:gd name="connsiteX1" fmla="*/ 412792 w 412792"/>
                <a:gd name="connsiteY1" fmla="*/ 120293 h 293396"/>
                <a:gd name="connsiteX2" fmla="*/ 275632 w 412792"/>
                <a:gd name="connsiteY2" fmla="*/ 287933 h 293396"/>
                <a:gd name="connsiteX3" fmla="*/ 8932 w 412792"/>
                <a:gd name="connsiteY3" fmla="*/ 238403 h 293396"/>
                <a:gd name="connsiteX4" fmla="*/ 57600 w 412792"/>
                <a:gd name="connsiteY4" fmla="*/ 94898 h 293396"/>
                <a:gd name="connsiteX5" fmla="*/ 144795 w 412792"/>
                <a:gd name="connsiteY5" fmla="*/ 42711 h 293396"/>
                <a:gd name="connsiteX6" fmla="*/ 291031 w 412792"/>
                <a:gd name="connsiteY6" fmla="*/ 2659 h 293396"/>
                <a:gd name="connsiteX0" fmla="*/ 288176 w 409937"/>
                <a:gd name="connsiteY0" fmla="*/ 3561 h 294298"/>
                <a:gd name="connsiteX1" fmla="*/ 409937 w 409937"/>
                <a:gd name="connsiteY1" fmla="*/ 121195 h 294298"/>
                <a:gd name="connsiteX2" fmla="*/ 272777 w 409937"/>
                <a:gd name="connsiteY2" fmla="*/ 288835 h 294298"/>
                <a:gd name="connsiteX3" fmla="*/ 6077 w 409937"/>
                <a:gd name="connsiteY3" fmla="*/ 239305 h 294298"/>
                <a:gd name="connsiteX4" fmla="*/ 54745 w 409937"/>
                <a:gd name="connsiteY4" fmla="*/ 95800 h 294298"/>
                <a:gd name="connsiteX5" fmla="*/ 134644 w 409937"/>
                <a:gd name="connsiteY5" fmla="*/ 36317 h 294298"/>
                <a:gd name="connsiteX6" fmla="*/ 288176 w 409937"/>
                <a:gd name="connsiteY6" fmla="*/ 3561 h 294298"/>
                <a:gd name="connsiteX0" fmla="*/ 305201 w 409937"/>
                <a:gd name="connsiteY0" fmla="*/ 4273 h 287713"/>
                <a:gd name="connsiteX1" fmla="*/ 409937 w 409937"/>
                <a:gd name="connsiteY1" fmla="*/ 114610 h 287713"/>
                <a:gd name="connsiteX2" fmla="*/ 272777 w 409937"/>
                <a:gd name="connsiteY2" fmla="*/ 282250 h 287713"/>
                <a:gd name="connsiteX3" fmla="*/ 6077 w 409937"/>
                <a:gd name="connsiteY3" fmla="*/ 232720 h 287713"/>
                <a:gd name="connsiteX4" fmla="*/ 54745 w 409937"/>
                <a:gd name="connsiteY4" fmla="*/ 89215 h 287713"/>
                <a:gd name="connsiteX5" fmla="*/ 134644 w 409937"/>
                <a:gd name="connsiteY5" fmla="*/ 29732 h 287713"/>
                <a:gd name="connsiteX6" fmla="*/ 305201 w 409937"/>
                <a:gd name="connsiteY6" fmla="*/ 4273 h 287713"/>
                <a:gd name="connsiteX0" fmla="*/ 305201 w 409937"/>
                <a:gd name="connsiteY0" fmla="*/ 2149 h 285589"/>
                <a:gd name="connsiteX1" fmla="*/ 409937 w 409937"/>
                <a:gd name="connsiteY1" fmla="*/ 112486 h 285589"/>
                <a:gd name="connsiteX2" fmla="*/ 272777 w 409937"/>
                <a:gd name="connsiteY2" fmla="*/ 280126 h 285589"/>
                <a:gd name="connsiteX3" fmla="*/ 6077 w 409937"/>
                <a:gd name="connsiteY3" fmla="*/ 230596 h 285589"/>
                <a:gd name="connsiteX4" fmla="*/ 54745 w 409937"/>
                <a:gd name="connsiteY4" fmla="*/ 87091 h 285589"/>
                <a:gd name="connsiteX5" fmla="*/ 134644 w 409937"/>
                <a:gd name="connsiteY5" fmla="*/ 27608 h 285589"/>
                <a:gd name="connsiteX6" fmla="*/ 305201 w 409937"/>
                <a:gd name="connsiteY6" fmla="*/ 2149 h 285589"/>
                <a:gd name="connsiteX0" fmla="*/ 305201 w 409937"/>
                <a:gd name="connsiteY0" fmla="*/ 4272 h 287712"/>
                <a:gd name="connsiteX1" fmla="*/ 409937 w 409937"/>
                <a:gd name="connsiteY1" fmla="*/ 114609 h 287712"/>
                <a:gd name="connsiteX2" fmla="*/ 272777 w 409937"/>
                <a:gd name="connsiteY2" fmla="*/ 282249 h 287712"/>
                <a:gd name="connsiteX3" fmla="*/ 6077 w 409937"/>
                <a:gd name="connsiteY3" fmla="*/ 232719 h 287712"/>
                <a:gd name="connsiteX4" fmla="*/ 54745 w 409937"/>
                <a:gd name="connsiteY4" fmla="*/ 89214 h 287712"/>
                <a:gd name="connsiteX5" fmla="*/ 134644 w 409937"/>
                <a:gd name="connsiteY5" fmla="*/ 29731 h 287712"/>
                <a:gd name="connsiteX6" fmla="*/ 305201 w 409937"/>
                <a:gd name="connsiteY6" fmla="*/ 4272 h 287712"/>
                <a:gd name="connsiteX0" fmla="*/ 305201 w 416198"/>
                <a:gd name="connsiteY0" fmla="*/ 4272 h 287712"/>
                <a:gd name="connsiteX1" fmla="*/ 409937 w 416198"/>
                <a:gd name="connsiteY1" fmla="*/ 114609 h 287712"/>
                <a:gd name="connsiteX2" fmla="*/ 272777 w 416198"/>
                <a:gd name="connsiteY2" fmla="*/ 282249 h 287712"/>
                <a:gd name="connsiteX3" fmla="*/ 6077 w 416198"/>
                <a:gd name="connsiteY3" fmla="*/ 232719 h 287712"/>
                <a:gd name="connsiteX4" fmla="*/ 54745 w 416198"/>
                <a:gd name="connsiteY4" fmla="*/ 89214 h 287712"/>
                <a:gd name="connsiteX5" fmla="*/ 134644 w 416198"/>
                <a:gd name="connsiteY5" fmla="*/ 29731 h 287712"/>
                <a:gd name="connsiteX6" fmla="*/ 305201 w 416198"/>
                <a:gd name="connsiteY6" fmla="*/ 4272 h 287712"/>
                <a:gd name="connsiteX0" fmla="*/ 305201 w 414249"/>
                <a:gd name="connsiteY0" fmla="*/ 4272 h 287712"/>
                <a:gd name="connsiteX1" fmla="*/ 409937 w 414249"/>
                <a:gd name="connsiteY1" fmla="*/ 114609 h 287712"/>
                <a:gd name="connsiteX2" fmla="*/ 272777 w 414249"/>
                <a:gd name="connsiteY2" fmla="*/ 282249 h 287712"/>
                <a:gd name="connsiteX3" fmla="*/ 6077 w 414249"/>
                <a:gd name="connsiteY3" fmla="*/ 232719 h 287712"/>
                <a:gd name="connsiteX4" fmla="*/ 54745 w 414249"/>
                <a:gd name="connsiteY4" fmla="*/ 89214 h 287712"/>
                <a:gd name="connsiteX5" fmla="*/ 134644 w 414249"/>
                <a:gd name="connsiteY5" fmla="*/ 29731 h 287712"/>
                <a:gd name="connsiteX6" fmla="*/ 305201 w 414249"/>
                <a:gd name="connsiteY6" fmla="*/ 4272 h 28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249" h="287712">
                  <a:moveTo>
                    <a:pt x="305201" y="4272"/>
                  </a:moveTo>
                  <a:cubicBezTo>
                    <a:pt x="351083" y="18418"/>
                    <a:pt x="378288" y="26100"/>
                    <a:pt x="409937" y="114609"/>
                  </a:cubicBezTo>
                  <a:cubicBezTo>
                    <a:pt x="437178" y="190792"/>
                    <a:pt x="328657" y="193984"/>
                    <a:pt x="272777" y="282249"/>
                  </a:cubicBezTo>
                  <a:cubicBezTo>
                    <a:pt x="205467" y="301934"/>
                    <a:pt x="48622" y="264469"/>
                    <a:pt x="6077" y="232719"/>
                  </a:cubicBezTo>
                  <a:cubicBezTo>
                    <a:pt x="-17418" y="159059"/>
                    <a:pt x="33317" y="123045"/>
                    <a:pt x="54745" y="89214"/>
                  </a:cubicBezTo>
                  <a:cubicBezTo>
                    <a:pt x="76173" y="55383"/>
                    <a:pt x="95739" y="45104"/>
                    <a:pt x="134644" y="29731"/>
                  </a:cubicBezTo>
                  <a:cubicBezTo>
                    <a:pt x="173549" y="14358"/>
                    <a:pt x="259319" y="-9874"/>
                    <a:pt x="305201" y="4272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9FDAF26-597A-488F-818D-276A0ACD3741}"/>
                </a:ext>
              </a:extLst>
            </p:cNvPr>
            <p:cNvSpPr/>
            <p:nvPr/>
          </p:nvSpPr>
          <p:spPr>
            <a:xfrm>
              <a:off x="8839454" y="5996821"/>
              <a:ext cx="472440" cy="461010"/>
            </a:xfrm>
            <a:custGeom>
              <a:avLst/>
              <a:gdLst>
                <a:gd name="connsiteX0" fmla="*/ 163830 w 472440"/>
                <a:gd name="connsiteY0" fmla="*/ 0 h 438150"/>
                <a:gd name="connsiteX1" fmla="*/ 0 w 472440"/>
                <a:gd name="connsiteY1" fmla="*/ 220980 h 438150"/>
                <a:gd name="connsiteX2" fmla="*/ 186690 w 472440"/>
                <a:gd name="connsiteY2" fmla="*/ 438150 h 438150"/>
                <a:gd name="connsiteX3" fmla="*/ 472440 w 472440"/>
                <a:gd name="connsiteY3" fmla="*/ 358140 h 438150"/>
                <a:gd name="connsiteX4" fmla="*/ 461010 w 472440"/>
                <a:gd name="connsiteY4" fmla="*/ 87630 h 438150"/>
                <a:gd name="connsiteX5" fmla="*/ 163830 w 472440"/>
                <a:gd name="connsiteY5" fmla="*/ 0 h 438150"/>
                <a:gd name="connsiteX0" fmla="*/ 186690 w 472440"/>
                <a:gd name="connsiteY0" fmla="*/ 0 h 461010"/>
                <a:gd name="connsiteX1" fmla="*/ 0 w 472440"/>
                <a:gd name="connsiteY1" fmla="*/ 243840 h 461010"/>
                <a:gd name="connsiteX2" fmla="*/ 186690 w 472440"/>
                <a:gd name="connsiteY2" fmla="*/ 461010 h 461010"/>
                <a:gd name="connsiteX3" fmla="*/ 472440 w 472440"/>
                <a:gd name="connsiteY3" fmla="*/ 381000 h 461010"/>
                <a:gd name="connsiteX4" fmla="*/ 461010 w 472440"/>
                <a:gd name="connsiteY4" fmla="*/ 110490 h 461010"/>
                <a:gd name="connsiteX5" fmla="*/ 186690 w 472440"/>
                <a:gd name="connsiteY5" fmla="*/ 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440" h="461010">
                  <a:moveTo>
                    <a:pt x="186690" y="0"/>
                  </a:moveTo>
                  <a:lnTo>
                    <a:pt x="0" y="243840"/>
                  </a:lnTo>
                  <a:lnTo>
                    <a:pt x="186690" y="461010"/>
                  </a:lnTo>
                  <a:lnTo>
                    <a:pt x="472440" y="381000"/>
                  </a:lnTo>
                  <a:lnTo>
                    <a:pt x="461010" y="110490"/>
                  </a:lnTo>
                  <a:lnTo>
                    <a:pt x="186690" y="0"/>
                  </a:ln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14D797F0-4AA3-42AD-8E9E-03D78AD708B6}"/>
                </a:ext>
              </a:extLst>
            </p:cNvPr>
            <p:cNvSpPr/>
            <p:nvPr/>
          </p:nvSpPr>
          <p:spPr>
            <a:xfrm>
              <a:off x="9368714" y="5758528"/>
              <a:ext cx="290325" cy="344974"/>
            </a:xfrm>
            <a:custGeom>
              <a:avLst/>
              <a:gdLst>
                <a:gd name="connsiteX0" fmla="*/ 163830 w 316230"/>
                <a:gd name="connsiteY0" fmla="*/ 0 h 358140"/>
                <a:gd name="connsiteX1" fmla="*/ 0 w 316230"/>
                <a:gd name="connsiteY1" fmla="*/ 45720 h 358140"/>
                <a:gd name="connsiteX2" fmla="*/ 41910 w 316230"/>
                <a:gd name="connsiteY2" fmla="*/ 281940 h 358140"/>
                <a:gd name="connsiteX3" fmla="*/ 209550 w 316230"/>
                <a:gd name="connsiteY3" fmla="*/ 358140 h 358140"/>
                <a:gd name="connsiteX4" fmla="*/ 316230 w 316230"/>
                <a:gd name="connsiteY4" fmla="*/ 182880 h 358140"/>
                <a:gd name="connsiteX5" fmla="*/ 163830 w 316230"/>
                <a:gd name="connsiteY5" fmla="*/ 0 h 358140"/>
                <a:gd name="connsiteX0" fmla="*/ 111443 w 316230"/>
                <a:gd name="connsiteY0" fmla="*/ 0 h 341471"/>
                <a:gd name="connsiteX1" fmla="*/ 0 w 316230"/>
                <a:gd name="connsiteY1" fmla="*/ 29051 h 341471"/>
                <a:gd name="connsiteX2" fmla="*/ 41910 w 316230"/>
                <a:gd name="connsiteY2" fmla="*/ 265271 h 341471"/>
                <a:gd name="connsiteX3" fmla="*/ 209550 w 316230"/>
                <a:gd name="connsiteY3" fmla="*/ 341471 h 341471"/>
                <a:gd name="connsiteX4" fmla="*/ 316230 w 316230"/>
                <a:gd name="connsiteY4" fmla="*/ 166211 h 341471"/>
                <a:gd name="connsiteX5" fmla="*/ 111443 w 316230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26300 w 282892"/>
                <a:gd name="connsiteY0" fmla="*/ 0 h 344974"/>
                <a:gd name="connsiteX1" fmla="*/ 0 w 282892"/>
                <a:gd name="connsiteY1" fmla="*/ 32554 h 344974"/>
                <a:gd name="connsiteX2" fmla="*/ 41910 w 282892"/>
                <a:gd name="connsiteY2" fmla="*/ 268774 h 344974"/>
                <a:gd name="connsiteX3" fmla="*/ 209550 w 282892"/>
                <a:gd name="connsiteY3" fmla="*/ 344974 h 344974"/>
                <a:gd name="connsiteX4" fmla="*/ 282892 w 282892"/>
                <a:gd name="connsiteY4" fmla="*/ 176858 h 344974"/>
                <a:gd name="connsiteX5" fmla="*/ 126300 w 282892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326" h="344974">
                  <a:moveTo>
                    <a:pt x="126300" y="0"/>
                  </a:moveTo>
                  <a:lnTo>
                    <a:pt x="0" y="32554"/>
                  </a:lnTo>
                  <a:lnTo>
                    <a:pt x="41910" y="268774"/>
                  </a:lnTo>
                  <a:lnTo>
                    <a:pt x="209550" y="344974"/>
                  </a:lnTo>
                  <a:lnTo>
                    <a:pt x="290326" y="166840"/>
                  </a:lnTo>
                  <a:cubicBezTo>
                    <a:pt x="242353" y="62948"/>
                    <a:pt x="200783" y="48394"/>
                    <a:pt x="126300" y="0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1A3E7EC2-6912-4513-94F1-93AE8CF23C5D}"/>
                </a:ext>
              </a:extLst>
            </p:cNvPr>
            <p:cNvSpPr/>
            <p:nvPr/>
          </p:nvSpPr>
          <p:spPr>
            <a:xfrm>
              <a:off x="9324723" y="6423970"/>
              <a:ext cx="362232" cy="335946"/>
            </a:xfrm>
            <a:custGeom>
              <a:avLst/>
              <a:gdLst>
                <a:gd name="connsiteX0" fmla="*/ 337870 w 340317"/>
                <a:gd name="connsiteY0" fmla="*/ 12241 h 396651"/>
                <a:gd name="connsiteX1" fmla="*/ 147370 w 340317"/>
                <a:gd name="connsiteY1" fmla="*/ 35101 h 396651"/>
                <a:gd name="connsiteX2" fmla="*/ 21640 w 340317"/>
                <a:gd name="connsiteY2" fmla="*/ 130351 h 396651"/>
                <a:gd name="connsiteX3" fmla="*/ 6400 w 340317"/>
                <a:gd name="connsiteY3" fmla="*/ 381811 h 396651"/>
                <a:gd name="connsiteX4" fmla="*/ 90220 w 340317"/>
                <a:gd name="connsiteY4" fmla="*/ 351331 h 396651"/>
                <a:gd name="connsiteX5" fmla="*/ 242620 w 340317"/>
                <a:gd name="connsiteY5" fmla="*/ 217981 h 396651"/>
                <a:gd name="connsiteX6" fmla="*/ 337870 w 340317"/>
                <a:gd name="connsiteY6" fmla="*/ 12241 h 396651"/>
                <a:gd name="connsiteX0" fmla="*/ 375970 w 377636"/>
                <a:gd name="connsiteY0" fmla="*/ 20718 h 374648"/>
                <a:gd name="connsiteX1" fmla="*/ 147370 w 377636"/>
                <a:gd name="connsiteY1" fmla="*/ 13098 h 374648"/>
                <a:gd name="connsiteX2" fmla="*/ 21640 w 377636"/>
                <a:gd name="connsiteY2" fmla="*/ 108348 h 374648"/>
                <a:gd name="connsiteX3" fmla="*/ 6400 w 377636"/>
                <a:gd name="connsiteY3" fmla="*/ 359808 h 374648"/>
                <a:gd name="connsiteX4" fmla="*/ 90220 w 377636"/>
                <a:gd name="connsiteY4" fmla="*/ 329328 h 374648"/>
                <a:gd name="connsiteX5" fmla="*/ 242620 w 377636"/>
                <a:gd name="connsiteY5" fmla="*/ 195978 h 374648"/>
                <a:gd name="connsiteX6" fmla="*/ 375970 w 377636"/>
                <a:gd name="connsiteY6" fmla="*/ 20718 h 374648"/>
                <a:gd name="connsiteX0" fmla="*/ 375970 w 378009"/>
                <a:gd name="connsiteY0" fmla="*/ 22431 h 376361"/>
                <a:gd name="connsiteX1" fmla="*/ 147370 w 378009"/>
                <a:gd name="connsiteY1" fmla="*/ 14811 h 376361"/>
                <a:gd name="connsiteX2" fmla="*/ 21640 w 378009"/>
                <a:gd name="connsiteY2" fmla="*/ 110061 h 376361"/>
                <a:gd name="connsiteX3" fmla="*/ 6400 w 378009"/>
                <a:gd name="connsiteY3" fmla="*/ 361521 h 376361"/>
                <a:gd name="connsiteX4" fmla="*/ 90220 w 378009"/>
                <a:gd name="connsiteY4" fmla="*/ 331041 h 376361"/>
                <a:gd name="connsiteX5" fmla="*/ 250240 w 378009"/>
                <a:gd name="connsiteY5" fmla="*/ 224361 h 376361"/>
                <a:gd name="connsiteX6" fmla="*/ 375970 w 378009"/>
                <a:gd name="connsiteY6" fmla="*/ 22431 h 376361"/>
                <a:gd name="connsiteX0" fmla="*/ 356920 w 359305"/>
                <a:gd name="connsiteY0" fmla="*/ 22431 h 376361"/>
                <a:gd name="connsiteX1" fmla="*/ 147370 w 359305"/>
                <a:gd name="connsiteY1" fmla="*/ 14811 h 376361"/>
                <a:gd name="connsiteX2" fmla="*/ 21640 w 359305"/>
                <a:gd name="connsiteY2" fmla="*/ 110061 h 376361"/>
                <a:gd name="connsiteX3" fmla="*/ 6400 w 359305"/>
                <a:gd name="connsiteY3" fmla="*/ 361521 h 376361"/>
                <a:gd name="connsiteX4" fmla="*/ 90220 w 359305"/>
                <a:gd name="connsiteY4" fmla="*/ 331041 h 376361"/>
                <a:gd name="connsiteX5" fmla="*/ 250240 w 359305"/>
                <a:gd name="connsiteY5" fmla="*/ 224361 h 376361"/>
                <a:gd name="connsiteX6" fmla="*/ 356920 w 359305"/>
                <a:gd name="connsiteY6" fmla="*/ 22431 h 376361"/>
                <a:gd name="connsiteX0" fmla="*/ 356920 w 358408"/>
                <a:gd name="connsiteY0" fmla="*/ 22431 h 376361"/>
                <a:gd name="connsiteX1" fmla="*/ 147370 w 358408"/>
                <a:gd name="connsiteY1" fmla="*/ 14811 h 376361"/>
                <a:gd name="connsiteX2" fmla="*/ 21640 w 358408"/>
                <a:gd name="connsiteY2" fmla="*/ 110061 h 376361"/>
                <a:gd name="connsiteX3" fmla="*/ 6400 w 358408"/>
                <a:gd name="connsiteY3" fmla="*/ 361521 h 376361"/>
                <a:gd name="connsiteX4" fmla="*/ 90220 w 358408"/>
                <a:gd name="connsiteY4" fmla="*/ 331041 h 376361"/>
                <a:gd name="connsiteX5" fmla="*/ 233572 w 358408"/>
                <a:gd name="connsiteY5" fmla="*/ 224361 h 376361"/>
                <a:gd name="connsiteX6" fmla="*/ 356920 w 358408"/>
                <a:gd name="connsiteY6" fmla="*/ 22431 h 376361"/>
                <a:gd name="connsiteX0" fmla="*/ 367509 w 369217"/>
                <a:gd name="connsiteY0" fmla="*/ 22431 h 363904"/>
                <a:gd name="connsiteX1" fmla="*/ 157959 w 369217"/>
                <a:gd name="connsiteY1" fmla="*/ 14811 h 363904"/>
                <a:gd name="connsiteX2" fmla="*/ 32229 w 369217"/>
                <a:gd name="connsiteY2" fmla="*/ 110061 h 363904"/>
                <a:gd name="connsiteX3" fmla="*/ 16989 w 369217"/>
                <a:gd name="connsiteY3" fmla="*/ 361521 h 363904"/>
                <a:gd name="connsiteX4" fmla="*/ 244161 w 369217"/>
                <a:gd name="connsiteY4" fmla="*/ 224361 h 363904"/>
                <a:gd name="connsiteX5" fmla="*/ 367509 w 369217"/>
                <a:gd name="connsiteY5" fmla="*/ 22431 h 363904"/>
                <a:gd name="connsiteX0" fmla="*/ 360552 w 362232"/>
                <a:gd name="connsiteY0" fmla="*/ 22431 h 335946"/>
                <a:gd name="connsiteX1" fmla="*/ 151002 w 362232"/>
                <a:gd name="connsiteY1" fmla="*/ 14811 h 335946"/>
                <a:gd name="connsiteX2" fmla="*/ 25272 w 362232"/>
                <a:gd name="connsiteY2" fmla="*/ 110061 h 335946"/>
                <a:gd name="connsiteX3" fmla="*/ 19557 w 362232"/>
                <a:gd name="connsiteY3" fmla="*/ 332946 h 335946"/>
                <a:gd name="connsiteX4" fmla="*/ 237204 w 362232"/>
                <a:gd name="connsiteY4" fmla="*/ 224361 h 335946"/>
                <a:gd name="connsiteX5" fmla="*/ 360552 w 362232"/>
                <a:gd name="connsiteY5" fmla="*/ 22431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232" h="335946">
                  <a:moveTo>
                    <a:pt x="360552" y="22431"/>
                  </a:moveTo>
                  <a:cubicBezTo>
                    <a:pt x="346185" y="-12494"/>
                    <a:pt x="206882" y="206"/>
                    <a:pt x="151002" y="14811"/>
                  </a:cubicBezTo>
                  <a:cubicBezTo>
                    <a:pt x="95122" y="29416"/>
                    <a:pt x="47179" y="57039"/>
                    <a:pt x="25272" y="110061"/>
                  </a:cubicBezTo>
                  <a:cubicBezTo>
                    <a:pt x="3365" y="163083"/>
                    <a:pt x="-15765" y="313896"/>
                    <a:pt x="19557" y="332946"/>
                  </a:cubicBezTo>
                  <a:cubicBezTo>
                    <a:pt x="54879" y="351996"/>
                    <a:pt x="180372" y="276113"/>
                    <a:pt x="237204" y="224361"/>
                  </a:cubicBezTo>
                  <a:cubicBezTo>
                    <a:pt x="294036" y="172609"/>
                    <a:pt x="374919" y="57356"/>
                    <a:pt x="360552" y="22431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63D362A5-A41E-4F9E-8F81-E404589EC6CE}"/>
                </a:ext>
              </a:extLst>
            </p:cNvPr>
            <p:cNvSpPr/>
            <p:nvPr/>
          </p:nvSpPr>
          <p:spPr>
            <a:xfrm>
              <a:off x="8460740" y="6100911"/>
              <a:ext cx="200333" cy="451260"/>
            </a:xfrm>
            <a:custGeom>
              <a:avLst/>
              <a:gdLst>
                <a:gd name="connsiteX0" fmla="*/ 34297 w 207632"/>
                <a:gd name="connsiteY0" fmla="*/ 3844 h 570932"/>
                <a:gd name="connsiteX1" fmla="*/ 205747 w 207632"/>
                <a:gd name="connsiteY1" fmla="*/ 255304 h 570932"/>
                <a:gd name="connsiteX2" fmla="*/ 121927 w 207632"/>
                <a:gd name="connsiteY2" fmla="*/ 567724 h 570932"/>
                <a:gd name="connsiteX3" fmla="*/ 60967 w 207632"/>
                <a:gd name="connsiteY3" fmla="*/ 400084 h 570932"/>
                <a:gd name="connsiteX4" fmla="*/ 7 w 207632"/>
                <a:gd name="connsiteY4" fmla="*/ 121954 h 570932"/>
                <a:gd name="connsiteX5" fmla="*/ 34297 w 207632"/>
                <a:gd name="connsiteY5" fmla="*/ 3844 h 570932"/>
                <a:gd name="connsiteX0" fmla="*/ 39925 w 213502"/>
                <a:gd name="connsiteY0" fmla="*/ 5494 h 570815"/>
                <a:gd name="connsiteX1" fmla="*/ 211375 w 213502"/>
                <a:gd name="connsiteY1" fmla="*/ 256954 h 570815"/>
                <a:gd name="connsiteX2" fmla="*/ 127555 w 213502"/>
                <a:gd name="connsiteY2" fmla="*/ 569374 h 570815"/>
                <a:gd name="connsiteX3" fmla="*/ 5635 w 213502"/>
                <a:gd name="connsiteY3" fmla="*/ 123604 h 570815"/>
                <a:gd name="connsiteX4" fmla="*/ 39925 w 213502"/>
                <a:gd name="connsiteY4" fmla="*/ 5494 h 570815"/>
                <a:gd name="connsiteX0" fmla="*/ 39925 w 224433"/>
                <a:gd name="connsiteY0" fmla="*/ 5494 h 616316"/>
                <a:gd name="connsiteX1" fmla="*/ 211375 w 224433"/>
                <a:gd name="connsiteY1" fmla="*/ 256954 h 616316"/>
                <a:gd name="connsiteX2" fmla="*/ 127555 w 224433"/>
                <a:gd name="connsiteY2" fmla="*/ 569374 h 616316"/>
                <a:gd name="connsiteX3" fmla="*/ 5635 w 224433"/>
                <a:gd name="connsiteY3" fmla="*/ 123604 h 616316"/>
                <a:gd name="connsiteX4" fmla="*/ 39925 w 224433"/>
                <a:gd name="connsiteY4" fmla="*/ 5494 h 616316"/>
                <a:gd name="connsiteX0" fmla="*/ 39925 w 214751"/>
                <a:gd name="connsiteY0" fmla="*/ 5494 h 569374"/>
                <a:gd name="connsiteX1" fmla="*/ 211375 w 214751"/>
                <a:gd name="connsiteY1" fmla="*/ 256954 h 569374"/>
                <a:gd name="connsiteX2" fmla="*/ 127555 w 214751"/>
                <a:gd name="connsiteY2" fmla="*/ 569374 h 569374"/>
                <a:gd name="connsiteX3" fmla="*/ 5635 w 214751"/>
                <a:gd name="connsiteY3" fmla="*/ 123604 h 569374"/>
                <a:gd name="connsiteX4" fmla="*/ 39925 w 214751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101091 w 205866"/>
                <a:gd name="connsiteY0" fmla="*/ 42011 h 482066"/>
                <a:gd name="connsiteX1" fmla="*/ 205866 w 205866"/>
                <a:gd name="connsiteY1" fmla="*/ 169646 h 482066"/>
                <a:gd name="connsiteX2" fmla="*/ 122046 w 205866"/>
                <a:gd name="connsiteY2" fmla="*/ 482066 h 482066"/>
                <a:gd name="connsiteX3" fmla="*/ 126 w 205866"/>
                <a:gd name="connsiteY3" fmla="*/ 36296 h 482066"/>
                <a:gd name="connsiteX4" fmla="*/ 101091 w 205866"/>
                <a:gd name="connsiteY4" fmla="*/ 42011 h 482066"/>
                <a:gd name="connsiteX0" fmla="*/ 129832 w 206032"/>
                <a:gd name="connsiteY0" fmla="*/ 36301 h 485881"/>
                <a:gd name="connsiteX1" fmla="*/ 206032 w 206032"/>
                <a:gd name="connsiteY1" fmla="*/ 173461 h 485881"/>
                <a:gd name="connsiteX2" fmla="*/ 122212 w 206032"/>
                <a:gd name="connsiteY2" fmla="*/ 485881 h 485881"/>
                <a:gd name="connsiteX3" fmla="*/ 292 w 206032"/>
                <a:gd name="connsiteY3" fmla="*/ 40111 h 485881"/>
                <a:gd name="connsiteX4" fmla="*/ 129832 w 206032"/>
                <a:gd name="connsiteY4" fmla="*/ 36301 h 485881"/>
                <a:gd name="connsiteX0" fmla="*/ 129631 w 205831"/>
                <a:gd name="connsiteY0" fmla="*/ 34248 h 455253"/>
                <a:gd name="connsiteX1" fmla="*/ 205831 w 205831"/>
                <a:gd name="connsiteY1" fmla="*/ 171408 h 455253"/>
                <a:gd name="connsiteX2" fmla="*/ 150586 w 205831"/>
                <a:gd name="connsiteY2" fmla="*/ 455253 h 455253"/>
                <a:gd name="connsiteX3" fmla="*/ 91 w 205831"/>
                <a:gd name="connsiteY3" fmla="*/ 38058 h 455253"/>
                <a:gd name="connsiteX4" fmla="*/ 129631 w 205831"/>
                <a:gd name="connsiteY4" fmla="*/ 34248 h 455253"/>
                <a:gd name="connsiteX0" fmla="*/ 124133 w 200333"/>
                <a:gd name="connsiteY0" fmla="*/ 30255 h 451260"/>
                <a:gd name="connsiteX1" fmla="*/ 200333 w 200333"/>
                <a:gd name="connsiteY1" fmla="*/ 167415 h 451260"/>
                <a:gd name="connsiteX2" fmla="*/ 145088 w 200333"/>
                <a:gd name="connsiteY2" fmla="*/ 451260 h 451260"/>
                <a:gd name="connsiteX3" fmla="*/ 96 w 200333"/>
                <a:gd name="connsiteY3" fmla="*/ 40485 h 451260"/>
                <a:gd name="connsiteX4" fmla="*/ 124133 w 200333"/>
                <a:gd name="connsiteY4" fmla="*/ 30255 h 45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333" h="451260">
                  <a:moveTo>
                    <a:pt x="124133" y="30255"/>
                  </a:moveTo>
                  <a:cubicBezTo>
                    <a:pt x="196523" y="117250"/>
                    <a:pt x="113338" y="54385"/>
                    <a:pt x="200333" y="167415"/>
                  </a:cubicBezTo>
                  <a:cubicBezTo>
                    <a:pt x="180648" y="303305"/>
                    <a:pt x="209858" y="267745"/>
                    <a:pt x="145088" y="451260"/>
                  </a:cubicBezTo>
                  <a:cubicBezTo>
                    <a:pt x="19358" y="269015"/>
                    <a:pt x="3589" y="110653"/>
                    <a:pt x="96" y="40485"/>
                  </a:cubicBezTo>
                  <a:cubicBezTo>
                    <a:pt x="-3397" y="-29683"/>
                    <a:pt x="89843" y="8030"/>
                    <a:pt x="124133" y="30255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65DB59D2-E45D-4584-A126-51D15F4E0B19}"/>
                </a:ext>
              </a:extLst>
            </p:cNvPr>
            <p:cNvSpPr/>
            <p:nvPr/>
          </p:nvSpPr>
          <p:spPr>
            <a:xfrm>
              <a:off x="8721075" y="6600547"/>
              <a:ext cx="360485" cy="191314"/>
            </a:xfrm>
            <a:custGeom>
              <a:avLst/>
              <a:gdLst>
                <a:gd name="connsiteX0" fmla="*/ 67 w 407843"/>
                <a:gd name="connsiteY0" fmla="*/ 85141 h 247160"/>
                <a:gd name="connsiteX1" fmla="*/ 243907 w 407843"/>
                <a:gd name="connsiteY1" fmla="*/ 5131 h 247160"/>
                <a:gd name="connsiteX2" fmla="*/ 407737 w 407843"/>
                <a:gd name="connsiteY2" fmla="*/ 233731 h 247160"/>
                <a:gd name="connsiteX3" fmla="*/ 221047 w 407843"/>
                <a:gd name="connsiteY3" fmla="*/ 207061 h 247160"/>
                <a:gd name="connsiteX4" fmla="*/ 67 w 407843"/>
                <a:gd name="connsiteY4" fmla="*/ 85141 h 247160"/>
                <a:gd name="connsiteX0" fmla="*/ 65 w 360282"/>
                <a:gd name="connsiteY0" fmla="*/ 82191 h 209431"/>
                <a:gd name="connsiteX1" fmla="*/ 243905 w 360282"/>
                <a:gd name="connsiteY1" fmla="*/ 2181 h 209431"/>
                <a:gd name="connsiteX2" fmla="*/ 360110 w 360282"/>
                <a:gd name="connsiteY2" fmla="*/ 168868 h 209431"/>
                <a:gd name="connsiteX3" fmla="*/ 221045 w 360282"/>
                <a:gd name="connsiteY3" fmla="*/ 204111 h 209431"/>
                <a:gd name="connsiteX4" fmla="*/ 65 w 360282"/>
                <a:gd name="connsiteY4" fmla="*/ 82191 h 209431"/>
                <a:gd name="connsiteX0" fmla="*/ 268 w 360485"/>
                <a:gd name="connsiteY0" fmla="*/ 82073 h 191314"/>
                <a:gd name="connsiteX1" fmla="*/ 244108 w 360485"/>
                <a:gd name="connsiteY1" fmla="*/ 2063 h 191314"/>
                <a:gd name="connsiteX2" fmla="*/ 360313 w 360485"/>
                <a:gd name="connsiteY2" fmla="*/ 168750 h 191314"/>
                <a:gd name="connsiteX3" fmla="*/ 199817 w 360485"/>
                <a:gd name="connsiteY3" fmla="*/ 177799 h 191314"/>
                <a:gd name="connsiteX4" fmla="*/ 268 w 360485"/>
                <a:gd name="connsiteY4" fmla="*/ 82073 h 19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485" h="191314">
                  <a:moveTo>
                    <a:pt x="268" y="82073"/>
                  </a:moveTo>
                  <a:cubicBezTo>
                    <a:pt x="7650" y="52784"/>
                    <a:pt x="184101" y="-12383"/>
                    <a:pt x="244108" y="2063"/>
                  </a:cubicBezTo>
                  <a:cubicBezTo>
                    <a:pt x="304115" y="16509"/>
                    <a:pt x="364123" y="135095"/>
                    <a:pt x="360313" y="168750"/>
                  </a:cubicBezTo>
                  <a:cubicBezTo>
                    <a:pt x="356503" y="202405"/>
                    <a:pt x="259824" y="192245"/>
                    <a:pt x="199817" y="177799"/>
                  </a:cubicBezTo>
                  <a:cubicBezTo>
                    <a:pt x="139810" y="163353"/>
                    <a:pt x="-7114" y="111362"/>
                    <a:pt x="268" y="82073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B8F18823-5C36-4EB9-AFA5-ECD817E0F397}"/>
                </a:ext>
              </a:extLst>
            </p:cNvPr>
            <p:cNvSpPr/>
            <p:nvPr/>
          </p:nvSpPr>
          <p:spPr>
            <a:xfrm>
              <a:off x="9125205" y="5745361"/>
              <a:ext cx="249251" cy="44839"/>
            </a:xfrm>
            <a:custGeom>
              <a:avLst/>
              <a:gdLst>
                <a:gd name="connsiteX0" fmla="*/ 0 w 369570"/>
                <a:gd name="connsiteY0" fmla="*/ 0 h 72390"/>
                <a:gd name="connsiteX1" fmla="*/ 186690 w 369570"/>
                <a:gd name="connsiteY1" fmla="*/ 15240 h 72390"/>
                <a:gd name="connsiteX2" fmla="*/ 369570 w 369570"/>
                <a:gd name="connsiteY2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" h="72390">
                  <a:moveTo>
                    <a:pt x="0" y="0"/>
                  </a:moveTo>
                  <a:cubicBezTo>
                    <a:pt x="62547" y="1587"/>
                    <a:pt x="125095" y="3175"/>
                    <a:pt x="186690" y="15240"/>
                  </a:cubicBezTo>
                  <a:cubicBezTo>
                    <a:pt x="248285" y="27305"/>
                    <a:pt x="338455" y="48260"/>
                    <a:pt x="369570" y="72390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28FE78A7-4F2E-4FC8-AD55-B4CD1C395B25}"/>
                </a:ext>
              </a:extLst>
            </p:cNvPr>
            <p:cNvSpPr/>
            <p:nvPr/>
          </p:nvSpPr>
          <p:spPr>
            <a:xfrm>
              <a:off x="9570974" y="6068003"/>
              <a:ext cx="57485" cy="355967"/>
            </a:xfrm>
            <a:custGeom>
              <a:avLst/>
              <a:gdLst>
                <a:gd name="connsiteX0" fmla="*/ 81968 w 108643"/>
                <a:gd name="connsiteY0" fmla="*/ 0 h 474892"/>
                <a:gd name="connsiteX1" fmla="*/ 108638 w 108643"/>
                <a:gd name="connsiteY1" fmla="*/ 220980 h 474892"/>
                <a:gd name="connsiteX2" fmla="*/ 89588 w 108643"/>
                <a:gd name="connsiteY2" fmla="*/ 449580 h 474892"/>
                <a:gd name="connsiteX0" fmla="*/ 0 w 26728"/>
                <a:gd name="connsiteY0" fmla="*/ 0 h 449580"/>
                <a:gd name="connsiteX1" fmla="*/ 26670 w 26728"/>
                <a:gd name="connsiteY1" fmla="*/ 220980 h 449580"/>
                <a:gd name="connsiteX2" fmla="*/ 7620 w 26728"/>
                <a:gd name="connsiteY2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28" h="449580">
                  <a:moveTo>
                    <a:pt x="0" y="0"/>
                  </a:moveTo>
                  <a:cubicBezTo>
                    <a:pt x="12700" y="73025"/>
                    <a:pt x="25400" y="146050"/>
                    <a:pt x="26670" y="220980"/>
                  </a:cubicBezTo>
                  <a:cubicBezTo>
                    <a:pt x="27940" y="295910"/>
                    <a:pt x="8255" y="377190"/>
                    <a:pt x="7620" y="449580"/>
                  </a:cubicBez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E9BFEB8-D7E5-4E73-B237-0C72356FEC83}"/>
                </a:ext>
              </a:extLst>
            </p:cNvPr>
            <p:cNvSpPr/>
            <p:nvPr/>
          </p:nvSpPr>
          <p:spPr>
            <a:xfrm>
              <a:off x="9282356" y="6377821"/>
              <a:ext cx="111365" cy="80010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3761CCB-6308-41F2-A1A1-0D855BB7A74C}"/>
                </a:ext>
              </a:extLst>
            </p:cNvPr>
            <p:cNvSpPr/>
            <p:nvPr/>
          </p:nvSpPr>
          <p:spPr>
            <a:xfrm>
              <a:off x="8564202" y="5870945"/>
              <a:ext cx="180170" cy="244886"/>
            </a:xfrm>
            <a:custGeom>
              <a:avLst/>
              <a:gdLst>
                <a:gd name="connsiteX0" fmla="*/ 213360 w 213360"/>
                <a:gd name="connsiteY0" fmla="*/ 0 h 320040"/>
                <a:gd name="connsiteX1" fmla="*/ 0 w 213360"/>
                <a:gd name="connsiteY1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360" h="320040">
                  <a:moveTo>
                    <a:pt x="213360" y="0"/>
                  </a:moveTo>
                  <a:cubicBezTo>
                    <a:pt x="125095" y="121920"/>
                    <a:pt x="36830" y="243840"/>
                    <a:pt x="0" y="320040"/>
                  </a:cubicBez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CE8AE4E-9EDF-47CB-900C-CEAB3B87FF1E}"/>
                </a:ext>
              </a:extLst>
            </p:cNvPr>
            <p:cNvSpPr/>
            <p:nvPr/>
          </p:nvSpPr>
          <p:spPr>
            <a:xfrm>
              <a:off x="8642914" y="6233485"/>
              <a:ext cx="211375" cy="45719"/>
            </a:xfrm>
            <a:custGeom>
              <a:avLst/>
              <a:gdLst>
                <a:gd name="connsiteX0" fmla="*/ 0 w 262890"/>
                <a:gd name="connsiteY0" fmla="*/ 33131 h 33131"/>
                <a:gd name="connsiteX1" fmla="*/ 262890 w 262890"/>
                <a:gd name="connsiteY1" fmla="*/ 6461 h 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890" h="33131">
                  <a:moveTo>
                    <a:pt x="0" y="33131"/>
                  </a:moveTo>
                  <a:cubicBezTo>
                    <a:pt x="75247" y="10906"/>
                    <a:pt x="150495" y="-11319"/>
                    <a:pt x="262890" y="6461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C4716CDB-9F0C-4AEA-9586-AAB5D29D88E0}"/>
                </a:ext>
              </a:extLst>
            </p:cNvPr>
            <p:cNvSpPr/>
            <p:nvPr/>
          </p:nvSpPr>
          <p:spPr>
            <a:xfrm>
              <a:off x="8966079" y="6457831"/>
              <a:ext cx="57198" cy="139649"/>
            </a:xfrm>
            <a:custGeom>
              <a:avLst/>
              <a:gdLst>
                <a:gd name="connsiteX0" fmla="*/ 0 w 83820"/>
                <a:gd name="connsiteY0" fmla="*/ 289560 h 289560"/>
                <a:gd name="connsiteX1" fmla="*/ 83820 w 83820"/>
                <a:gd name="connsiteY1" fmla="*/ 0 h 28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20" h="289560">
                  <a:moveTo>
                    <a:pt x="0" y="289560"/>
                  </a:moveTo>
                  <a:lnTo>
                    <a:pt x="83820" y="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BF569CE-5AED-4176-9A16-602DC1D97547}"/>
                </a:ext>
              </a:extLst>
            </p:cNvPr>
            <p:cNvSpPr/>
            <p:nvPr/>
          </p:nvSpPr>
          <p:spPr>
            <a:xfrm rot="1267357">
              <a:off x="8970016" y="5916819"/>
              <a:ext cx="75614" cy="65511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9612EB39-1CB8-42F5-965C-1FAF78110C4B}"/>
                </a:ext>
              </a:extLst>
            </p:cNvPr>
            <p:cNvSpPr/>
            <p:nvPr/>
          </p:nvSpPr>
          <p:spPr>
            <a:xfrm rot="6014217">
              <a:off x="9301758" y="6017948"/>
              <a:ext cx="114016" cy="108703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5" name="图形 1">
            <a:extLst>
              <a:ext uri="{FF2B5EF4-FFF2-40B4-BE49-F238E27FC236}">
                <a16:creationId xmlns:a16="http://schemas.microsoft.com/office/drawing/2014/main" xmlns="" id="{845C6390-9EF9-4D50-BDDD-C524421F4C82}"/>
              </a:ext>
            </a:extLst>
          </p:cNvPr>
          <p:cNvSpPr/>
          <p:nvPr/>
        </p:nvSpPr>
        <p:spPr>
          <a:xfrm rot="20619386">
            <a:off x="8007068" y="4228761"/>
            <a:ext cx="921816" cy="762056"/>
          </a:xfrm>
          <a:custGeom>
            <a:avLst/>
            <a:gdLst>
              <a:gd name="connsiteX0" fmla="*/ 6056360 w 8292017"/>
              <a:gd name="connsiteY0" fmla="*/ 3124883 h 6854927"/>
              <a:gd name="connsiteX1" fmla="*/ 6980232 w 8292017"/>
              <a:gd name="connsiteY1" fmla="*/ 3859833 h 6854927"/>
              <a:gd name="connsiteX2" fmla="*/ 7993956 w 8292017"/>
              <a:gd name="connsiteY2" fmla="*/ 4484196 h 6854927"/>
              <a:gd name="connsiteX3" fmla="*/ 8245851 w 8292017"/>
              <a:gd name="connsiteY3" fmla="*/ 5306695 h 6854927"/>
              <a:gd name="connsiteX4" fmla="*/ 8133727 w 8292017"/>
              <a:gd name="connsiteY4" fmla="*/ 5388100 h 6854927"/>
              <a:gd name="connsiteX5" fmla="*/ 3260170 w 8292017"/>
              <a:gd name="connsiteY5" fmla="*/ 6595353 h 6854927"/>
              <a:gd name="connsiteX6" fmla="*/ 2645791 w 8292017"/>
              <a:gd name="connsiteY6" fmla="*/ 6854928 h 6854927"/>
              <a:gd name="connsiteX7" fmla="*/ 2626592 w 8292017"/>
              <a:gd name="connsiteY7" fmla="*/ 6825745 h 6854927"/>
              <a:gd name="connsiteX8" fmla="*/ 3555071 w 8292017"/>
              <a:gd name="connsiteY8" fmla="*/ 6273573 h 6854927"/>
              <a:gd name="connsiteX9" fmla="*/ 4578780 w 8292017"/>
              <a:gd name="connsiteY9" fmla="*/ 5931057 h 6854927"/>
              <a:gd name="connsiteX10" fmla="*/ 4518878 w 8292017"/>
              <a:gd name="connsiteY10" fmla="*/ 5923377 h 6854927"/>
              <a:gd name="connsiteX11" fmla="*/ 6306719 w 8292017"/>
              <a:gd name="connsiteY11" fmla="*/ 5203018 h 6854927"/>
              <a:gd name="connsiteX12" fmla="*/ 6301343 w 8292017"/>
              <a:gd name="connsiteY12" fmla="*/ 5163852 h 6854927"/>
              <a:gd name="connsiteX13" fmla="*/ 3627261 w 8292017"/>
              <a:gd name="connsiteY13" fmla="*/ 4142447 h 6854927"/>
              <a:gd name="connsiteX14" fmla="*/ 3763192 w 8292017"/>
              <a:gd name="connsiteY14" fmla="*/ 4175470 h 6854927"/>
              <a:gd name="connsiteX15" fmla="*/ 3777783 w 8292017"/>
              <a:gd name="connsiteY15" fmla="*/ 4153199 h 6854927"/>
              <a:gd name="connsiteX16" fmla="*/ 3383813 w 8292017"/>
              <a:gd name="connsiteY16" fmla="*/ 3902840 h 6854927"/>
              <a:gd name="connsiteX17" fmla="*/ 1758782 w 8292017"/>
              <a:gd name="connsiteY17" fmla="*/ 2845341 h 6854927"/>
              <a:gd name="connsiteX18" fmla="*/ 726626 w 8292017"/>
              <a:gd name="connsiteY18" fmla="*/ 1868479 h 6854927"/>
              <a:gd name="connsiteX19" fmla="*/ 226676 w 8292017"/>
              <a:gd name="connsiteY19" fmla="*/ 1303250 h 6854927"/>
              <a:gd name="connsiteX20" fmla="*/ 94584 w 8292017"/>
              <a:gd name="connsiteY20" fmla="*/ 1102810 h 6854927"/>
              <a:gd name="connsiteX21" fmla="*/ 1382475 w 8292017"/>
              <a:gd name="connsiteY21" fmla="*/ 2348462 h 6854927"/>
              <a:gd name="connsiteX22" fmla="*/ 1415498 w 8292017"/>
              <a:gd name="connsiteY22" fmla="*/ 2314671 h 6854927"/>
              <a:gd name="connsiteX23" fmla="*/ 880989 w 8292017"/>
              <a:gd name="connsiteY23" fmla="*/ 1800897 h 6854927"/>
              <a:gd name="connsiteX24" fmla="*/ 123767 w 8292017"/>
              <a:gd name="connsiteY24" fmla="*/ 738022 h 6854927"/>
              <a:gd name="connsiteX25" fmla="*/ 38522 w 8292017"/>
              <a:gd name="connsiteY25" fmla="*/ 0 h 6854927"/>
              <a:gd name="connsiteX26" fmla="*/ 156022 w 8292017"/>
              <a:gd name="connsiteY26" fmla="*/ 297974 h 6854927"/>
              <a:gd name="connsiteX27" fmla="*/ 649061 w 8292017"/>
              <a:gd name="connsiteY27" fmla="*/ 1203414 h 6854927"/>
              <a:gd name="connsiteX28" fmla="*/ 2790170 w 8292017"/>
              <a:gd name="connsiteY28" fmla="*/ 3002775 h 6854927"/>
              <a:gd name="connsiteX29" fmla="*/ 6061736 w 8292017"/>
              <a:gd name="connsiteY29" fmla="*/ 4455780 h 6854927"/>
              <a:gd name="connsiteX30" fmla="*/ 6194595 w 8292017"/>
              <a:gd name="connsiteY30" fmla="*/ 4484196 h 6854927"/>
              <a:gd name="connsiteX31" fmla="*/ 6216099 w 8292017"/>
              <a:gd name="connsiteY31" fmla="*/ 4449637 h 6854927"/>
              <a:gd name="connsiteX32" fmla="*/ 5820592 w 8292017"/>
              <a:gd name="connsiteY32" fmla="*/ 4117104 h 6854927"/>
              <a:gd name="connsiteX33" fmla="*/ 4891345 w 8292017"/>
              <a:gd name="connsiteY33" fmla="*/ 3172497 h 6854927"/>
              <a:gd name="connsiteX34" fmla="*/ 4833747 w 8292017"/>
              <a:gd name="connsiteY34" fmla="*/ 3041942 h 6854927"/>
              <a:gd name="connsiteX35" fmla="*/ 4993485 w 8292017"/>
              <a:gd name="connsiteY35" fmla="*/ 2648739 h 6854927"/>
              <a:gd name="connsiteX36" fmla="*/ 5147080 w 8292017"/>
              <a:gd name="connsiteY36" fmla="*/ 2572710 h 6854927"/>
              <a:gd name="connsiteX37" fmla="*/ 5551802 w 8292017"/>
              <a:gd name="connsiteY37" fmla="*/ 2687138 h 6854927"/>
              <a:gd name="connsiteX38" fmla="*/ 5387455 w 8292017"/>
              <a:gd name="connsiteY38" fmla="*/ 2596517 h 6854927"/>
              <a:gd name="connsiteX39" fmla="*/ 5363648 w 8292017"/>
              <a:gd name="connsiteY39" fmla="*/ 2632612 h 6854927"/>
              <a:gd name="connsiteX40" fmla="*/ 5861295 w 8292017"/>
              <a:gd name="connsiteY40" fmla="*/ 2956697 h 6854927"/>
              <a:gd name="connsiteX41" fmla="*/ 6056360 w 8292017"/>
              <a:gd name="connsiteY41" fmla="*/ 3124883 h 6854927"/>
              <a:gd name="connsiteX42" fmla="*/ 4844498 w 8292017"/>
              <a:gd name="connsiteY42" fmla="*/ 2846109 h 6854927"/>
              <a:gd name="connsiteX43" fmla="*/ 5192390 w 8292017"/>
              <a:gd name="connsiteY43" fmla="*/ 3505029 h 6854927"/>
              <a:gd name="connsiteX44" fmla="*/ 4844498 w 8292017"/>
              <a:gd name="connsiteY44" fmla="*/ 2846109 h 685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292017" h="6854927">
                <a:moveTo>
                  <a:pt x="6056360" y="3124883"/>
                </a:moveTo>
                <a:cubicBezTo>
                  <a:pt x="6363549" y="3371402"/>
                  <a:pt x="6658451" y="3634817"/>
                  <a:pt x="6980232" y="3859833"/>
                </a:cubicBezTo>
                <a:cubicBezTo>
                  <a:pt x="7305084" y="4087153"/>
                  <a:pt x="7659120" y="4270699"/>
                  <a:pt x="7993956" y="4484196"/>
                </a:cubicBezTo>
                <a:cubicBezTo>
                  <a:pt x="8250460" y="4647774"/>
                  <a:pt x="8362584" y="5027920"/>
                  <a:pt x="8245851" y="5306695"/>
                </a:cubicBezTo>
                <a:cubicBezTo>
                  <a:pt x="8230492" y="5344325"/>
                  <a:pt x="8174430" y="5383492"/>
                  <a:pt x="8133727" y="5388100"/>
                </a:cubicBezTo>
                <a:cubicBezTo>
                  <a:pt x="6455706" y="5575485"/>
                  <a:pt x="4842962" y="6025517"/>
                  <a:pt x="3260170" y="6595353"/>
                </a:cubicBezTo>
                <a:cubicBezTo>
                  <a:pt x="3051281" y="6670615"/>
                  <a:pt x="2850072" y="6768147"/>
                  <a:pt x="2645791" y="6854928"/>
                </a:cubicBezTo>
                <a:cubicBezTo>
                  <a:pt x="2639647" y="6844945"/>
                  <a:pt x="2633503" y="6835729"/>
                  <a:pt x="2626592" y="6825745"/>
                </a:cubicBezTo>
                <a:cubicBezTo>
                  <a:pt x="2934549" y="6638360"/>
                  <a:pt x="3227915" y="6417952"/>
                  <a:pt x="3555071" y="6273573"/>
                </a:cubicBezTo>
                <a:cubicBezTo>
                  <a:pt x="3880692" y="6129962"/>
                  <a:pt x="4240103" y="6063916"/>
                  <a:pt x="4578780" y="5931057"/>
                </a:cubicBezTo>
                <a:cubicBezTo>
                  <a:pt x="4557277" y="5928753"/>
                  <a:pt x="4536541" y="5925681"/>
                  <a:pt x="4518878" y="5923377"/>
                </a:cubicBezTo>
                <a:cubicBezTo>
                  <a:pt x="5112521" y="5684537"/>
                  <a:pt x="5710004" y="5443394"/>
                  <a:pt x="6306719" y="5203018"/>
                </a:cubicBezTo>
                <a:cubicBezTo>
                  <a:pt x="6305183" y="5189963"/>
                  <a:pt x="6302879" y="5176907"/>
                  <a:pt x="6301343" y="5163852"/>
                </a:cubicBezTo>
                <a:cubicBezTo>
                  <a:pt x="5352897" y="4976466"/>
                  <a:pt x="4470495" y="4613983"/>
                  <a:pt x="3627261" y="4142447"/>
                </a:cubicBezTo>
                <a:cubicBezTo>
                  <a:pt x="3672571" y="4153199"/>
                  <a:pt x="3717882" y="4163950"/>
                  <a:pt x="3763192" y="4175470"/>
                </a:cubicBezTo>
                <a:cubicBezTo>
                  <a:pt x="3767800" y="4167790"/>
                  <a:pt x="3773176" y="4160878"/>
                  <a:pt x="3777783" y="4153199"/>
                </a:cubicBezTo>
                <a:cubicBezTo>
                  <a:pt x="3646460" y="4070258"/>
                  <a:pt x="3514369" y="3988084"/>
                  <a:pt x="3383813" y="3902840"/>
                </a:cubicBezTo>
                <a:cubicBezTo>
                  <a:pt x="2841624" y="3551108"/>
                  <a:pt x="2298667" y="3200912"/>
                  <a:pt x="1758782" y="2845341"/>
                </a:cubicBezTo>
                <a:cubicBezTo>
                  <a:pt x="1357132" y="2581158"/>
                  <a:pt x="1042263" y="2224050"/>
                  <a:pt x="726626" y="1868479"/>
                </a:cubicBezTo>
                <a:cubicBezTo>
                  <a:pt x="559976" y="1680325"/>
                  <a:pt x="389486" y="1494476"/>
                  <a:pt x="226676" y="1303250"/>
                </a:cubicBezTo>
                <a:cubicBezTo>
                  <a:pt x="170614" y="1237973"/>
                  <a:pt x="130679" y="1158104"/>
                  <a:pt x="94584" y="1102810"/>
                </a:cubicBezTo>
                <a:cubicBezTo>
                  <a:pt x="516969" y="1511371"/>
                  <a:pt x="949338" y="1929917"/>
                  <a:pt x="1382475" y="2348462"/>
                </a:cubicBezTo>
                <a:cubicBezTo>
                  <a:pt x="1393227" y="2336942"/>
                  <a:pt x="1404746" y="2325423"/>
                  <a:pt x="1415498" y="2314671"/>
                </a:cubicBezTo>
                <a:cubicBezTo>
                  <a:pt x="1236560" y="2142645"/>
                  <a:pt x="1059927" y="1970619"/>
                  <a:pt x="880989" y="1800897"/>
                </a:cubicBezTo>
                <a:cubicBezTo>
                  <a:pt x="559976" y="1495244"/>
                  <a:pt x="333424" y="1122009"/>
                  <a:pt x="123767" y="738022"/>
                </a:cubicBezTo>
                <a:cubicBezTo>
                  <a:pt x="3195" y="517614"/>
                  <a:pt x="-37507" y="280310"/>
                  <a:pt x="38522" y="0"/>
                </a:cubicBezTo>
                <a:cubicBezTo>
                  <a:pt x="83833" y="112892"/>
                  <a:pt x="132983" y="202745"/>
                  <a:pt x="156022" y="297974"/>
                </a:cubicBezTo>
                <a:cubicBezTo>
                  <a:pt x="237427" y="645865"/>
                  <a:pt x="425581" y="932319"/>
                  <a:pt x="649061" y="1203414"/>
                </a:cubicBezTo>
                <a:cubicBezTo>
                  <a:pt x="1251920" y="1935292"/>
                  <a:pt x="1993014" y="2504361"/>
                  <a:pt x="2790170" y="3002775"/>
                </a:cubicBezTo>
                <a:cubicBezTo>
                  <a:pt x="3811574" y="3641729"/>
                  <a:pt x="4892113" y="4150127"/>
                  <a:pt x="6061736" y="4455780"/>
                </a:cubicBezTo>
                <a:cubicBezTo>
                  <a:pt x="6105510" y="4467300"/>
                  <a:pt x="6150053" y="4474980"/>
                  <a:pt x="6194595" y="4484196"/>
                </a:cubicBezTo>
                <a:cubicBezTo>
                  <a:pt x="6201507" y="4472676"/>
                  <a:pt x="6208419" y="4461156"/>
                  <a:pt x="6216099" y="4449637"/>
                </a:cubicBezTo>
                <a:cubicBezTo>
                  <a:pt x="6084775" y="4337512"/>
                  <a:pt x="5967275" y="4202349"/>
                  <a:pt x="5820592" y="4117104"/>
                </a:cubicBezTo>
                <a:cubicBezTo>
                  <a:pt x="5421246" y="3885944"/>
                  <a:pt x="5124808" y="3562627"/>
                  <a:pt x="4891345" y="3172497"/>
                </a:cubicBezTo>
                <a:cubicBezTo>
                  <a:pt x="4867537" y="3131794"/>
                  <a:pt x="4849106" y="3087252"/>
                  <a:pt x="4833747" y="3041942"/>
                </a:cubicBezTo>
                <a:cubicBezTo>
                  <a:pt x="4752341" y="2813086"/>
                  <a:pt x="4774613" y="2760095"/>
                  <a:pt x="4993485" y="2648739"/>
                </a:cubicBezTo>
                <a:cubicBezTo>
                  <a:pt x="5044171" y="2622628"/>
                  <a:pt x="5094858" y="2597285"/>
                  <a:pt x="5147080" y="2572710"/>
                </a:cubicBezTo>
                <a:cubicBezTo>
                  <a:pt x="5359040" y="2472874"/>
                  <a:pt x="5363648" y="2473642"/>
                  <a:pt x="5551802" y="2687138"/>
                </a:cubicBezTo>
                <a:cubicBezTo>
                  <a:pt x="5476540" y="2645668"/>
                  <a:pt x="5431998" y="2621092"/>
                  <a:pt x="5387455" y="2596517"/>
                </a:cubicBezTo>
                <a:cubicBezTo>
                  <a:pt x="5379776" y="2608805"/>
                  <a:pt x="5371328" y="2620325"/>
                  <a:pt x="5363648" y="2632612"/>
                </a:cubicBezTo>
                <a:cubicBezTo>
                  <a:pt x="5529530" y="2740896"/>
                  <a:pt x="5695412" y="2848412"/>
                  <a:pt x="5861295" y="2956697"/>
                </a:cubicBezTo>
                <a:cubicBezTo>
                  <a:pt x="5925804" y="3012759"/>
                  <a:pt x="5991082" y="3068821"/>
                  <a:pt x="6056360" y="3124883"/>
                </a:cubicBezTo>
                <a:close/>
                <a:moveTo>
                  <a:pt x="4844498" y="2846109"/>
                </a:moveTo>
                <a:cubicBezTo>
                  <a:pt x="4865234" y="3114131"/>
                  <a:pt x="5023436" y="3312268"/>
                  <a:pt x="5192390" y="3505029"/>
                </a:cubicBezTo>
                <a:cubicBezTo>
                  <a:pt x="5077962" y="3288461"/>
                  <a:pt x="4963534" y="3071125"/>
                  <a:pt x="4844498" y="2846109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8" name="图形 1">
            <a:extLst>
              <a:ext uri="{FF2B5EF4-FFF2-40B4-BE49-F238E27FC236}">
                <a16:creationId xmlns:a16="http://schemas.microsoft.com/office/drawing/2014/main" xmlns="" id="{F7759444-AD9A-4D1E-899C-69033B13D37A}"/>
              </a:ext>
            </a:extLst>
          </p:cNvPr>
          <p:cNvSpPr/>
          <p:nvPr/>
        </p:nvSpPr>
        <p:spPr>
          <a:xfrm rot="980614" flipH="1">
            <a:off x="3118143" y="4505281"/>
            <a:ext cx="921816" cy="762056"/>
          </a:xfrm>
          <a:custGeom>
            <a:avLst/>
            <a:gdLst>
              <a:gd name="connsiteX0" fmla="*/ 6056360 w 8292017"/>
              <a:gd name="connsiteY0" fmla="*/ 3124883 h 6854927"/>
              <a:gd name="connsiteX1" fmla="*/ 6980232 w 8292017"/>
              <a:gd name="connsiteY1" fmla="*/ 3859833 h 6854927"/>
              <a:gd name="connsiteX2" fmla="*/ 7993956 w 8292017"/>
              <a:gd name="connsiteY2" fmla="*/ 4484196 h 6854927"/>
              <a:gd name="connsiteX3" fmla="*/ 8245851 w 8292017"/>
              <a:gd name="connsiteY3" fmla="*/ 5306695 h 6854927"/>
              <a:gd name="connsiteX4" fmla="*/ 8133727 w 8292017"/>
              <a:gd name="connsiteY4" fmla="*/ 5388100 h 6854927"/>
              <a:gd name="connsiteX5" fmla="*/ 3260170 w 8292017"/>
              <a:gd name="connsiteY5" fmla="*/ 6595353 h 6854927"/>
              <a:gd name="connsiteX6" fmla="*/ 2645791 w 8292017"/>
              <a:gd name="connsiteY6" fmla="*/ 6854928 h 6854927"/>
              <a:gd name="connsiteX7" fmla="*/ 2626592 w 8292017"/>
              <a:gd name="connsiteY7" fmla="*/ 6825745 h 6854927"/>
              <a:gd name="connsiteX8" fmla="*/ 3555071 w 8292017"/>
              <a:gd name="connsiteY8" fmla="*/ 6273573 h 6854927"/>
              <a:gd name="connsiteX9" fmla="*/ 4578780 w 8292017"/>
              <a:gd name="connsiteY9" fmla="*/ 5931057 h 6854927"/>
              <a:gd name="connsiteX10" fmla="*/ 4518878 w 8292017"/>
              <a:gd name="connsiteY10" fmla="*/ 5923377 h 6854927"/>
              <a:gd name="connsiteX11" fmla="*/ 6306719 w 8292017"/>
              <a:gd name="connsiteY11" fmla="*/ 5203018 h 6854927"/>
              <a:gd name="connsiteX12" fmla="*/ 6301343 w 8292017"/>
              <a:gd name="connsiteY12" fmla="*/ 5163852 h 6854927"/>
              <a:gd name="connsiteX13" fmla="*/ 3627261 w 8292017"/>
              <a:gd name="connsiteY13" fmla="*/ 4142447 h 6854927"/>
              <a:gd name="connsiteX14" fmla="*/ 3763192 w 8292017"/>
              <a:gd name="connsiteY14" fmla="*/ 4175470 h 6854927"/>
              <a:gd name="connsiteX15" fmla="*/ 3777783 w 8292017"/>
              <a:gd name="connsiteY15" fmla="*/ 4153199 h 6854927"/>
              <a:gd name="connsiteX16" fmla="*/ 3383813 w 8292017"/>
              <a:gd name="connsiteY16" fmla="*/ 3902840 h 6854927"/>
              <a:gd name="connsiteX17" fmla="*/ 1758782 w 8292017"/>
              <a:gd name="connsiteY17" fmla="*/ 2845341 h 6854927"/>
              <a:gd name="connsiteX18" fmla="*/ 726626 w 8292017"/>
              <a:gd name="connsiteY18" fmla="*/ 1868479 h 6854927"/>
              <a:gd name="connsiteX19" fmla="*/ 226676 w 8292017"/>
              <a:gd name="connsiteY19" fmla="*/ 1303250 h 6854927"/>
              <a:gd name="connsiteX20" fmla="*/ 94584 w 8292017"/>
              <a:gd name="connsiteY20" fmla="*/ 1102810 h 6854927"/>
              <a:gd name="connsiteX21" fmla="*/ 1382475 w 8292017"/>
              <a:gd name="connsiteY21" fmla="*/ 2348462 h 6854927"/>
              <a:gd name="connsiteX22" fmla="*/ 1415498 w 8292017"/>
              <a:gd name="connsiteY22" fmla="*/ 2314671 h 6854927"/>
              <a:gd name="connsiteX23" fmla="*/ 880989 w 8292017"/>
              <a:gd name="connsiteY23" fmla="*/ 1800897 h 6854927"/>
              <a:gd name="connsiteX24" fmla="*/ 123767 w 8292017"/>
              <a:gd name="connsiteY24" fmla="*/ 738022 h 6854927"/>
              <a:gd name="connsiteX25" fmla="*/ 38522 w 8292017"/>
              <a:gd name="connsiteY25" fmla="*/ 0 h 6854927"/>
              <a:gd name="connsiteX26" fmla="*/ 156022 w 8292017"/>
              <a:gd name="connsiteY26" fmla="*/ 297974 h 6854927"/>
              <a:gd name="connsiteX27" fmla="*/ 649061 w 8292017"/>
              <a:gd name="connsiteY27" fmla="*/ 1203414 h 6854927"/>
              <a:gd name="connsiteX28" fmla="*/ 2790170 w 8292017"/>
              <a:gd name="connsiteY28" fmla="*/ 3002775 h 6854927"/>
              <a:gd name="connsiteX29" fmla="*/ 6061736 w 8292017"/>
              <a:gd name="connsiteY29" fmla="*/ 4455780 h 6854927"/>
              <a:gd name="connsiteX30" fmla="*/ 6194595 w 8292017"/>
              <a:gd name="connsiteY30" fmla="*/ 4484196 h 6854927"/>
              <a:gd name="connsiteX31" fmla="*/ 6216099 w 8292017"/>
              <a:gd name="connsiteY31" fmla="*/ 4449637 h 6854927"/>
              <a:gd name="connsiteX32" fmla="*/ 5820592 w 8292017"/>
              <a:gd name="connsiteY32" fmla="*/ 4117104 h 6854927"/>
              <a:gd name="connsiteX33" fmla="*/ 4891345 w 8292017"/>
              <a:gd name="connsiteY33" fmla="*/ 3172497 h 6854927"/>
              <a:gd name="connsiteX34" fmla="*/ 4833747 w 8292017"/>
              <a:gd name="connsiteY34" fmla="*/ 3041942 h 6854927"/>
              <a:gd name="connsiteX35" fmla="*/ 4993485 w 8292017"/>
              <a:gd name="connsiteY35" fmla="*/ 2648739 h 6854927"/>
              <a:gd name="connsiteX36" fmla="*/ 5147080 w 8292017"/>
              <a:gd name="connsiteY36" fmla="*/ 2572710 h 6854927"/>
              <a:gd name="connsiteX37" fmla="*/ 5551802 w 8292017"/>
              <a:gd name="connsiteY37" fmla="*/ 2687138 h 6854927"/>
              <a:gd name="connsiteX38" fmla="*/ 5387455 w 8292017"/>
              <a:gd name="connsiteY38" fmla="*/ 2596517 h 6854927"/>
              <a:gd name="connsiteX39" fmla="*/ 5363648 w 8292017"/>
              <a:gd name="connsiteY39" fmla="*/ 2632612 h 6854927"/>
              <a:gd name="connsiteX40" fmla="*/ 5861295 w 8292017"/>
              <a:gd name="connsiteY40" fmla="*/ 2956697 h 6854927"/>
              <a:gd name="connsiteX41" fmla="*/ 6056360 w 8292017"/>
              <a:gd name="connsiteY41" fmla="*/ 3124883 h 6854927"/>
              <a:gd name="connsiteX42" fmla="*/ 4844498 w 8292017"/>
              <a:gd name="connsiteY42" fmla="*/ 2846109 h 6854927"/>
              <a:gd name="connsiteX43" fmla="*/ 5192390 w 8292017"/>
              <a:gd name="connsiteY43" fmla="*/ 3505029 h 6854927"/>
              <a:gd name="connsiteX44" fmla="*/ 4844498 w 8292017"/>
              <a:gd name="connsiteY44" fmla="*/ 2846109 h 685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292017" h="6854927">
                <a:moveTo>
                  <a:pt x="6056360" y="3124883"/>
                </a:moveTo>
                <a:cubicBezTo>
                  <a:pt x="6363549" y="3371402"/>
                  <a:pt x="6658451" y="3634817"/>
                  <a:pt x="6980232" y="3859833"/>
                </a:cubicBezTo>
                <a:cubicBezTo>
                  <a:pt x="7305084" y="4087153"/>
                  <a:pt x="7659120" y="4270699"/>
                  <a:pt x="7993956" y="4484196"/>
                </a:cubicBezTo>
                <a:cubicBezTo>
                  <a:pt x="8250460" y="4647774"/>
                  <a:pt x="8362584" y="5027920"/>
                  <a:pt x="8245851" y="5306695"/>
                </a:cubicBezTo>
                <a:cubicBezTo>
                  <a:pt x="8230492" y="5344325"/>
                  <a:pt x="8174430" y="5383492"/>
                  <a:pt x="8133727" y="5388100"/>
                </a:cubicBezTo>
                <a:cubicBezTo>
                  <a:pt x="6455706" y="5575485"/>
                  <a:pt x="4842962" y="6025517"/>
                  <a:pt x="3260170" y="6595353"/>
                </a:cubicBezTo>
                <a:cubicBezTo>
                  <a:pt x="3051281" y="6670615"/>
                  <a:pt x="2850072" y="6768147"/>
                  <a:pt x="2645791" y="6854928"/>
                </a:cubicBezTo>
                <a:cubicBezTo>
                  <a:pt x="2639647" y="6844945"/>
                  <a:pt x="2633503" y="6835729"/>
                  <a:pt x="2626592" y="6825745"/>
                </a:cubicBezTo>
                <a:cubicBezTo>
                  <a:pt x="2934549" y="6638360"/>
                  <a:pt x="3227915" y="6417952"/>
                  <a:pt x="3555071" y="6273573"/>
                </a:cubicBezTo>
                <a:cubicBezTo>
                  <a:pt x="3880692" y="6129962"/>
                  <a:pt x="4240103" y="6063916"/>
                  <a:pt x="4578780" y="5931057"/>
                </a:cubicBezTo>
                <a:cubicBezTo>
                  <a:pt x="4557277" y="5928753"/>
                  <a:pt x="4536541" y="5925681"/>
                  <a:pt x="4518878" y="5923377"/>
                </a:cubicBezTo>
                <a:cubicBezTo>
                  <a:pt x="5112521" y="5684537"/>
                  <a:pt x="5710004" y="5443394"/>
                  <a:pt x="6306719" y="5203018"/>
                </a:cubicBezTo>
                <a:cubicBezTo>
                  <a:pt x="6305183" y="5189963"/>
                  <a:pt x="6302879" y="5176907"/>
                  <a:pt x="6301343" y="5163852"/>
                </a:cubicBezTo>
                <a:cubicBezTo>
                  <a:pt x="5352897" y="4976466"/>
                  <a:pt x="4470495" y="4613983"/>
                  <a:pt x="3627261" y="4142447"/>
                </a:cubicBezTo>
                <a:cubicBezTo>
                  <a:pt x="3672571" y="4153199"/>
                  <a:pt x="3717882" y="4163950"/>
                  <a:pt x="3763192" y="4175470"/>
                </a:cubicBezTo>
                <a:cubicBezTo>
                  <a:pt x="3767800" y="4167790"/>
                  <a:pt x="3773176" y="4160878"/>
                  <a:pt x="3777783" y="4153199"/>
                </a:cubicBezTo>
                <a:cubicBezTo>
                  <a:pt x="3646460" y="4070258"/>
                  <a:pt x="3514369" y="3988084"/>
                  <a:pt x="3383813" y="3902840"/>
                </a:cubicBezTo>
                <a:cubicBezTo>
                  <a:pt x="2841624" y="3551108"/>
                  <a:pt x="2298667" y="3200912"/>
                  <a:pt x="1758782" y="2845341"/>
                </a:cubicBezTo>
                <a:cubicBezTo>
                  <a:pt x="1357132" y="2581158"/>
                  <a:pt x="1042263" y="2224050"/>
                  <a:pt x="726626" y="1868479"/>
                </a:cubicBezTo>
                <a:cubicBezTo>
                  <a:pt x="559976" y="1680325"/>
                  <a:pt x="389486" y="1494476"/>
                  <a:pt x="226676" y="1303250"/>
                </a:cubicBezTo>
                <a:cubicBezTo>
                  <a:pt x="170614" y="1237973"/>
                  <a:pt x="130679" y="1158104"/>
                  <a:pt x="94584" y="1102810"/>
                </a:cubicBezTo>
                <a:cubicBezTo>
                  <a:pt x="516969" y="1511371"/>
                  <a:pt x="949338" y="1929917"/>
                  <a:pt x="1382475" y="2348462"/>
                </a:cubicBezTo>
                <a:cubicBezTo>
                  <a:pt x="1393227" y="2336942"/>
                  <a:pt x="1404746" y="2325423"/>
                  <a:pt x="1415498" y="2314671"/>
                </a:cubicBezTo>
                <a:cubicBezTo>
                  <a:pt x="1236560" y="2142645"/>
                  <a:pt x="1059927" y="1970619"/>
                  <a:pt x="880989" y="1800897"/>
                </a:cubicBezTo>
                <a:cubicBezTo>
                  <a:pt x="559976" y="1495244"/>
                  <a:pt x="333424" y="1122009"/>
                  <a:pt x="123767" y="738022"/>
                </a:cubicBezTo>
                <a:cubicBezTo>
                  <a:pt x="3195" y="517614"/>
                  <a:pt x="-37507" y="280310"/>
                  <a:pt x="38522" y="0"/>
                </a:cubicBezTo>
                <a:cubicBezTo>
                  <a:pt x="83833" y="112892"/>
                  <a:pt x="132983" y="202745"/>
                  <a:pt x="156022" y="297974"/>
                </a:cubicBezTo>
                <a:cubicBezTo>
                  <a:pt x="237427" y="645865"/>
                  <a:pt x="425581" y="932319"/>
                  <a:pt x="649061" y="1203414"/>
                </a:cubicBezTo>
                <a:cubicBezTo>
                  <a:pt x="1251920" y="1935292"/>
                  <a:pt x="1993014" y="2504361"/>
                  <a:pt x="2790170" y="3002775"/>
                </a:cubicBezTo>
                <a:cubicBezTo>
                  <a:pt x="3811574" y="3641729"/>
                  <a:pt x="4892113" y="4150127"/>
                  <a:pt x="6061736" y="4455780"/>
                </a:cubicBezTo>
                <a:cubicBezTo>
                  <a:pt x="6105510" y="4467300"/>
                  <a:pt x="6150053" y="4474980"/>
                  <a:pt x="6194595" y="4484196"/>
                </a:cubicBezTo>
                <a:cubicBezTo>
                  <a:pt x="6201507" y="4472676"/>
                  <a:pt x="6208419" y="4461156"/>
                  <a:pt x="6216099" y="4449637"/>
                </a:cubicBezTo>
                <a:cubicBezTo>
                  <a:pt x="6084775" y="4337512"/>
                  <a:pt x="5967275" y="4202349"/>
                  <a:pt x="5820592" y="4117104"/>
                </a:cubicBezTo>
                <a:cubicBezTo>
                  <a:pt x="5421246" y="3885944"/>
                  <a:pt x="5124808" y="3562627"/>
                  <a:pt x="4891345" y="3172497"/>
                </a:cubicBezTo>
                <a:cubicBezTo>
                  <a:pt x="4867537" y="3131794"/>
                  <a:pt x="4849106" y="3087252"/>
                  <a:pt x="4833747" y="3041942"/>
                </a:cubicBezTo>
                <a:cubicBezTo>
                  <a:pt x="4752341" y="2813086"/>
                  <a:pt x="4774613" y="2760095"/>
                  <a:pt x="4993485" y="2648739"/>
                </a:cubicBezTo>
                <a:cubicBezTo>
                  <a:pt x="5044171" y="2622628"/>
                  <a:pt x="5094858" y="2597285"/>
                  <a:pt x="5147080" y="2572710"/>
                </a:cubicBezTo>
                <a:cubicBezTo>
                  <a:pt x="5359040" y="2472874"/>
                  <a:pt x="5363648" y="2473642"/>
                  <a:pt x="5551802" y="2687138"/>
                </a:cubicBezTo>
                <a:cubicBezTo>
                  <a:pt x="5476540" y="2645668"/>
                  <a:pt x="5431998" y="2621092"/>
                  <a:pt x="5387455" y="2596517"/>
                </a:cubicBezTo>
                <a:cubicBezTo>
                  <a:pt x="5379776" y="2608805"/>
                  <a:pt x="5371328" y="2620325"/>
                  <a:pt x="5363648" y="2632612"/>
                </a:cubicBezTo>
                <a:cubicBezTo>
                  <a:pt x="5529530" y="2740896"/>
                  <a:pt x="5695412" y="2848412"/>
                  <a:pt x="5861295" y="2956697"/>
                </a:cubicBezTo>
                <a:cubicBezTo>
                  <a:pt x="5925804" y="3012759"/>
                  <a:pt x="5991082" y="3068821"/>
                  <a:pt x="6056360" y="3124883"/>
                </a:cubicBezTo>
                <a:close/>
                <a:moveTo>
                  <a:pt x="4844498" y="2846109"/>
                </a:moveTo>
                <a:cubicBezTo>
                  <a:pt x="4865234" y="3114131"/>
                  <a:pt x="5023436" y="3312268"/>
                  <a:pt x="5192390" y="3505029"/>
                </a:cubicBezTo>
                <a:cubicBezTo>
                  <a:pt x="5077962" y="3288461"/>
                  <a:pt x="4963534" y="3071125"/>
                  <a:pt x="4844498" y="2846109"/>
                </a:cubicBezTo>
                <a:close/>
              </a:path>
            </a:pathLst>
          </a:custGeom>
          <a:solidFill>
            <a:schemeClr val="bg1">
              <a:alpha val="92000"/>
            </a:schemeClr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xmlns="" id="{6791385D-9A8A-4C85-87B3-152706AC4C2E}"/>
              </a:ext>
            </a:extLst>
          </p:cNvPr>
          <p:cNvGrpSpPr/>
          <p:nvPr/>
        </p:nvGrpSpPr>
        <p:grpSpPr>
          <a:xfrm rot="16200000">
            <a:off x="-1060757" y="-1162593"/>
            <a:ext cx="2321933" cy="2458564"/>
            <a:chOff x="6809620" y="1986446"/>
            <a:chExt cx="2132649" cy="2258142"/>
          </a:xfrm>
        </p:grpSpPr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xmlns="" id="{DBB3C7D1-96EB-4602-8C51-5D9A6DBE0BAA}"/>
                </a:ext>
              </a:extLst>
            </p:cNvPr>
            <p:cNvSpPr/>
            <p:nvPr/>
          </p:nvSpPr>
          <p:spPr>
            <a:xfrm>
              <a:off x="8650561" y="2393113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xmlns="" id="{0D30C861-978F-44C2-B233-46A083CDA559}"/>
                </a:ext>
              </a:extLst>
            </p:cNvPr>
            <p:cNvSpPr/>
            <p:nvPr/>
          </p:nvSpPr>
          <p:spPr>
            <a:xfrm>
              <a:off x="8746773" y="2256191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xmlns="" id="{48FAD2E0-7D29-4179-8014-42CB559079A6}"/>
                </a:ext>
              </a:extLst>
            </p:cNvPr>
            <p:cNvSpPr/>
            <p:nvPr/>
          </p:nvSpPr>
          <p:spPr>
            <a:xfrm rot="20411173">
              <a:off x="8547465" y="2175145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xmlns="" id="{3CC78FEC-1525-465E-8E28-EF0C206D9C85}"/>
                </a:ext>
              </a:extLst>
            </p:cNvPr>
            <p:cNvSpPr/>
            <p:nvPr/>
          </p:nvSpPr>
          <p:spPr>
            <a:xfrm>
              <a:off x="8635488" y="2073258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xmlns="" id="{5C099850-F72A-4C5E-9EC5-4DF8F76373D6}"/>
                </a:ext>
              </a:extLst>
            </p:cNvPr>
            <p:cNvSpPr/>
            <p:nvPr/>
          </p:nvSpPr>
          <p:spPr>
            <a:xfrm>
              <a:off x="8710313" y="1998240"/>
              <a:ext cx="130170" cy="138309"/>
            </a:xfrm>
            <a:custGeom>
              <a:avLst/>
              <a:gdLst>
                <a:gd name="connsiteX0" fmla="*/ 130078 w 130170"/>
                <a:gd name="connsiteY0" fmla="*/ 13916 h 138309"/>
                <a:gd name="connsiteX1" fmla="*/ 36018 w 130170"/>
                <a:gd name="connsiteY1" fmla="*/ 13916 h 138309"/>
                <a:gd name="connsiteX2" fmla="*/ 300 w 130170"/>
                <a:gd name="connsiteY2" fmla="*/ 123454 h 138309"/>
                <a:gd name="connsiteX3" fmla="*/ 52687 w 130170"/>
                <a:gd name="connsiteY3" fmla="*/ 127026 h 138309"/>
                <a:gd name="connsiteX4" fmla="*/ 130078 w 130170"/>
                <a:gd name="connsiteY4" fmla="*/ 13916 h 13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70" h="138309">
                  <a:moveTo>
                    <a:pt x="130078" y="13916"/>
                  </a:moveTo>
                  <a:cubicBezTo>
                    <a:pt x="127300" y="-4936"/>
                    <a:pt x="57648" y="-4340"/>
                    <a:pt x="36018" y="13916"/>
                  </a:cubicBezTo>
                  <a:cubicBezTo>
                    <a:pt x="14388" y="32172"/>
                    <a:pt x="-2478" y="104602"/>
                    <a:pt x="300" y="123454"/>
                  </a:cubicBezTo>
                  <a:cubicBezTo>
                    <a:pt x="3078" y="142306"/>
                    <a:pt x="33042" y="142901"/>
                    <a:pt x="52687" y="127026"/>
                  </a:cubicBezTo>
                  <a:cubicBezTo>
                    <a:pt x="72332" y="111151"/>
                    <a:pt x="132856" y="32768"/>
                    <a:pt x="130078" y="13916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xmlns="" id="{44B9AA8F-83B5-4DD9-B444-A5F7B11AF146}"/>
                </a:ext>
              </a:extLst>
            </p:cNvPr>
            <p:cNvSpPr/>
            <p:nvPr/>
          </p:nvSpPr>
          <p:spPr>
            <a:xfrm>
              <a:off x="8782190" y="2074691"/>
              <a:ext cx="150918" cy="120718"/>
            </a:xfrm>
            <a:custGeom>
              <a:avLst/>
              <a:gdLst>
                <a:gd name="connsiteX0" fmla="*/ 129638 w 149526"/>
                <a:gd name="connsiteY0" fmla="*/ 115 h 133065"/>
                <a:gd name="connsiteX1" fmla="*/ 148688 w 149526"/>
                <a:gd name="connsiteY1" fmla="*/ 79887 h 133065"/>
                <a:gd name="connsiteX2" fmla="*/ 132019 w 149526"/>
                <a:gd name="connsiteY2" fmla="*/ 131084 h 133065"/>
                <a:gd name="connsiteX3" fmla="*/ 14148 w 149526"/>
                <a:gd name="connsiteY3" fmla="*/ 116797 h 133065"/>
                <a:gd name="connsiteX4" fmla="*/ 15338 w 149526"/>
                <a:gd name="connsiteY4" fmla="*/ 63219 h 133065"/>
                <a:gd name="connsiteX5" fmla="*/ 129638 w 149526"/>
                <a:gd name="connsiteY5" fmla="*/ 115 h 133065"/>
                <a:gd name="connsiteX0" fmla="*/ 129638 w 145389"/>
                <a:gd name="connsiteY0" fmla="*/ 115 h 133065"/>
                <a:gd name="connsiteX1" fmla="*/ 132019 w 145389"/>
                <a:gd name="connsiteY1" fmla="*/ 131084 h 133065"/>
                <a:gd name="connsiteX2" fmla="*/ 14148 w 145389"/>
                <a:gd name="connsiteY2" fmla="*/ 116797 h 133065"/>
                <a:gd name="connsiteX3" fmla="*/ 15338 w 145389"/>
                <a:gd name="connsiteY3" fmla="*/ 63219 h 133065"/>
                <a:gd name="connsiteX4" fmla="*/ 129638 w 145389"/>
                <a:gd name="connsiteY4" fmla="*/ 115 h 133065"/>
                <a:gd name="connsiteX0" fmla="*/ 129638 w 150918"/>
                <a:gd name="connsiteY0" fmla="*/ 568 h 120718"/>
                <a:gd name="connsiteX1" fmla="*/ 140353 w 150918"/>
                <a:gd name="connsiteY1" fmla="*/ 102962 h 120718"/>
                <a:gd name="connsiteX2" fmla="*/ 14148 w 150918"/>
                <a:gd name="connsiteY2" fmla="*/ 117250 h 120718"/>
                <a:gd name="connsiteX3" fmla="*/ 15338 w 150918"/>
                <a:gd name="connsiteY3" fmla="*/ 63672 h 120718"/>
                <a:gd name="connsiteX4" fmla="*/ 129638 w 150918"/>
                <a:gd name="connsiteY4" fmla="*/ 568 h 12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8" h="120718">
                  <a:moveTo>
                    <a:pt x="129638" y="568"/>
                  </a:moveTo>
                  <a:cubicBezTo>
                    <a:pt x="150474" y="7116"/>
                    <a:pt x="159601" y="83515"/>
                    <a:pt x="140353" y="102962"/>
                  </a:cubicBezTo>
                  <a:cubicBezTo>
                    <a:pt x="117930" y="109114"/>
                    <a:pt x="33595" y="128561"/>
                    <a:pt x="14148" y="117250"/>
                  </a:cubicBezTo>
                  <a:cubicBezTo>
                    <a:pt x="-5299" y="105939"/>
                    <a:pt x="-4506" y="81531"/>
                    <a:pt x="15338" y="63672"/>
                  </a:cubicBezTo>
                  <a:cubicBezTo>
                    <a:pt x="35182" y="45813"/>
                    <a:pt x="108802" y="-5980"/>
                    <a:pt x="129638" y="56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xmlns="" id="{1B574FEA-B1A0-482C-9D61-FA4B4FDF9394}"/>
                </a:ext>
              </a:extLst>
            </p:cNvPr>
            <p:cNvSpPr/>
            <p:nvPr/>
          </p:nvSpPr>
          <p:spPr>
            <a:xfrm>
              <a:off x="8746193" y="1986446"/>
              <a:ext cx="196076" cy="175043"/>
            </a:xfrm>
            <a:custGeom>
              <a:avLst/>
              <a:gdLst>
                <a:gd name="connsiteX0" fmla="*/ 3304 w 203467"/>
                <a:gd name="connsiteY0" fmla="*/ 125047 h 169931"/>
                <a:gd name="connsiteX1" fmla="*/ 136654 w 203467"/>
                <a:gd name="connsiteY1" fmla="*/ 1222 h 169931"/>
                <a:gd name="connsiteX2" fmla="*/ 200948 w 203467"/>
                <a:gd name="connsiteY2" fmla="*/ 67897 h 169931"/>
                <a:gd name="connsiteX3" fmla="*/ 54501 w 203467"/>
                <a:gd name="connsiteY3" fmla="*/ 167909 h 169931"/>
                <a:gd name="connsiteX4" fmla="*/ 3304 w 203467"/>
                <a:gd name="connsiteY4" fmla="*/ 125047 h 169931"/>
                <a:gd name="connsiteX0" fmla="*/ 2247 w 201780"/>
                <a:gd name="connsiteY0" fmla="*/ 122719 h 167581"/>
                <a:gd name="connsiteX1" fmla="*/ 116547 w 201780"/>
                <a:gd name="connsiteY1" fmla="*/ 1276 h 167581"/>
                <a:gd name="connsiteX2" fmla="*/ 199891 w 201780"/>
                <a:gd name="connsiteY2" fmla="*/ 65569 h 167581"/>
                <a:gd name="connsiteX3" fmla="*/ 53444 w 201780"/>
                <a:gd name="connsiteY3" fmla="*/ 165581 h 167581"/>
                <a:gd name="connsiteX4" fmla="*/ 2247 w 201780"/>
                <a:gd name="connsiteY4" fmla="*/ 122719 h 167581"/>
                <a:gd name="connsiteX0" fmla="*/ 2520 w 196076"/>
                <a:gd name="connsiteY0" fmla="*/ 138821 h 170894"/>
                <a:gd name="connsiteX1" fmla="*/ 110867 w 196076"/>
                <a:gd name="connsiteY1" fmla="*/ 1900 h 170894"/>
                <a:gd name="connsiteX2" fmla="*/ 194211 w 196076"/>
                <a:gd name="connsiteY2" fmla="*/ 66193 h 170894"/>
                <a:gd name="connsiteX3" fmla="*/ 47764 w 196076"/>
                <a:gd name="connsiteY3" fmla="*/ 166205 h 170894"/>
                <a:gd name="connsiteX4" fmla="*/ 2520 w 196076"/>
                <a:gd name="connsiteY4" fmla="*/ 138821 h 170894"/>
                <a:gd name="connsiteX0" fmla="*/ 2520 w 196076"/>
                <a:gd name="connsiteY0" fmla="*/ 138821 h 175043"/>
                <a:gd name="connsiteX1" fmla="*/ 110867 w 196076"/>
                <a:gd name="connsiteY1" fmla="*/ 1900 h 175043"/>
                <a:gd name="connsiteX2" fmla="*/ 194211 w 196076"/>
                <a:gd name="connsiteY2" fmla="*/ 66193 h 175043"/>
                <a:gd name="connsiteX3" fmla="*/ 47764 w 196076"/>
                <a:gd name="connsiteY3" fmla="*/ 170967 h 175043"/>
                <a:gd name="connsiteX4" fmla="*/ 2520 w 196076"/>
                <a:gd name="connsiteY4" fmla="*/ 138821 h 17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076" h="175043">
                  <a:moveTo>
                    <a:pt x="2520" y="138821"/>
                  </a:moveTo>
                  <a:cubicBezTo>
                    <a:pt x="13037" y="110643"/>
                    <a:pt x="78919" y="14005"/>
                    <a:pt x="110867" y="1900"/>
                  </a:cubicBezTo>
                  <a:cubicBezTo>
                    <a:pt x="142815" y="-10205"/>
                    <a:pt x="207903" y="38412"/>
                    <a:pt x="194211" y="66193"/>
                  </a:cubicBezTo>
                  <a:cubicBezTo>
                    <a:pt x="180519" y="93974"/>
                    <a:pt x="79712" y="158862"/>
                    <a:pt x="47764" y="170967"/>
                  </a:cubicBezTo>
                  <a:cubicBezTo>
                    <a:pt x="15816" y="183072"/>
                    <a:pt x="-7997" y="166999"/>
                    <a:pt x="2520" y="138821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xmlns="" id="{A4BDA17B-7BAA-4801-9BE9-8435B6C3338B}"/>
                </a:ext>
              </a:extLst>
            </p:cNvPr>
            <p:cNvSpPr/>
            <p:nvPr/>
          </p:nvSpPr>
          <p:spPr>
            <a:xfrm>
              <a:off x="7137869" y="3271831"/>
              <a:ext cx="299640" cy="116945"/>
            </a:xfrm>
            <a:custGeom>
              <a:avLst/>
              <a:gdLst>
                <a:gd name="connsiteX0" fmla="*/ 36837 w 299640"/>
                <a:gd name="connsiteY0" fmla="*/ 7150 h 116945"/>
                <a:gd name="connsiteX1" fmla="*/ 163044 w 299640"/>
                <a:gd name="connsiteY1" fmla="*/ 61919 h 116945"/>
                <a:gd name="connsiteX2" fmla="*/ 294012 w 299640"/>
                <a:gd name="connsiteY2" fmla="*/ 7 h 116945"/>
                <a:gd name="connsiteX3" fmla="*/ 260675 w 299640"/>
                <a:gd name="connsiteY3" fmla="*/ 66682 h 116945"/>
                <a:gd name="connsiteX4" fmla="*/ 124944 w 299640"/>
                <a:gd name="connsiteY4" fmla="*/ 116688 h 116945"/>
                <a:gd name="connsiteX5" fmla="*/ 5881 w 299640"/>
                <a:gd name="connsiteY5" fmla="*/ 83350 h 116945"/>
                <a:gd name="connsiteX6" fmla="*/ 36837 w 299640"/>
                <a:gd name="connsiteY6" fmla="*/ 7150 h 11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640" h="116945">
                  <a:moveTo>
                    <a:pt x="36837" y="7150"/>
                  </a:moveTo>
                  <a:cubicBezTo>
                    <a:pt x="63031" y="3578"/>
                    <a:pt x="120182" y="63109"/>
                    <a:pt x="163044" y="61919"/>
                  </a:cubicBezTo>
                  <a:cubicBezTo>
                    <a:pt x="205906" y="60729"/>
                    <a:pt x="277740" y="-787"/>
                    <a:pt x="294012" y="7"/>
                  </a:cubicBezTo>
                  <a:cubicBezTo>
                    <a:pt x="310284" y="801"/>
                    <a:pt x="288853" y="47235"/>
                    <a:pt x="260675" y="66682"/>
                  </a:cubicBezTo>
                  <a:cubicBezTo>
                    <a:pt x="232497" y="86129"/>
                    <a:pt x="167410" y="113910"/>
                    <a:pt x="124944" y="116688"/>
                  </a:cubicBezTo>
                  <a:cubicBezTo>
                    <a:pt x="82478" y="119466"/>
                    <a:pt x="22550" y="99225"/>
                    <a:pt x="5881" y="83350"/>
                  </a:cubicBezTo>
                  <a:cubicBezTo>
                    <a:pt x="-10788" y="67475"/>
                    <a:pt x="10643" y="10722"/>
                    <a:pt x="36837" y="715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xmlns="" id="{7206B0C9-CFB0-49C3-B4E1-F3CD75C41851}"/>
                </a:ext>
              </a:extLst>
            </p:cNvPr>
            <p:cNvSpPr/>
            <p:nvPr/>
          </p:nvSpPr>
          <p:spPr>
            <a:xfrm>
              <a:off x="6809620" y="2721177"/>
              <a:ext cx="1517336" cy="1523411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7336" h="1523411">
                  <a:moveTo>
                    <a:pt x="612259" y="349682"/>
                  </a:moveTo>
                  <a:cubicBezTo>
                    <a:pt x="724336" y="261417"/>
                    <a:pt x="751377" y="94994"/>
                    <a:pt x="844669" y="41072"/>
                  </a:cubicBezTo>
                  <a:cubicBezTo>
                    <a:pt x="937961" y="-12850"/>
                    <a:pt x="1069353" y="-9199"/>
                    <a:pt x="1172011" y="26149"/>
                  </a:cubicBezTo>
                  <a:cubicBezTo>
                    <a:pt x="1274669" y="61497"/>
                    <a:pt x="1406432" y="172358"/>
                    <a:pt x="1460619" y="253162"/>
                  </a:cubicBezTo>
                  <a:cubicBezTo>
                    <a:pt x="1514806" y="333966"/>
                    <a:pt x="1536687" y="415034"/>
                    <a:pt x="1497132" y="510972"/>
                  </a:cubicBezTo>
                  <a:cubicBezTo>
                    <a:pt x="1457577" y="606910"/>
                    <a:pt x="1381800" y="740022"/>
                    <a:pt x="1223288" y="828790"/>
                  </a:cubicBezTo>
                  <a:cubicBezTo>
                    <a:pt x="1107956" y="788230"/>
                    <a:pt x="879674" y="905149"/>
                    <a:pt x="1003261" y="1143591"/>
                  </a:cubicBezTo>
                  <a:cubicBezTo>
                    <a:pt x="926823" y="1253446"/>
                    <a:pt x="932537" y="1407354"/>
                    <a:pt x="767041" y="1473632"/>
                  </a:cubicBezTo>
                  <a:cubicBezTo>
                    <a:pt x="601545" y="1539910"/>
                    <a:pt x="479440" y="1569306"/>
                    <a:pt x="224592" y="1369810"/>
                  </a:cubicBezTo>
                  <a:cubicBezTo>
                    <a:pt x="62614" y="1236990"/>
                    <a:pt x="-97936" y="1019290"/>
                    <a:pt x="73779" y="795769"/>
                  </a:cubicBezTo>
                  <a:cubicBezTo>
                    <a:pt x="133575" y="727030"/>
                    <a:pt x="240784" y="633845"/>
                    <a:pt x="323334" y="604000"/>
                  </a:cubicBezTo>
                  <a:cubicBezTo>
                    <a:pt x="367784" y="639242"/>
                    <a:pt x="463775" y="706710"/>
                    <a:pt x="599242" y="559549"/>
                  </a:cubicBezTo>
                  <a:cubicBezTo>
                    <a:pt x="639247" y="513194"/>
                    <a:pt x="701530" y="410430"/>
                    <a:pt x="612259" y="349682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xmlns="" id="{C2B01A2B-58BF-4895-B915-74006C3D4819}"/>
                </a:ext>
              </a:extLst>
            </p:cNvPr>
            <p:cNvSpPr/>
            <p:nvPr/>
          </p:nvSpPr>
          <p:spPr>
            <a:xfrm>
              <a:off x="6866569" y="2780033"/>
              <a:ext cx="1417825" cy="1415674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740227 w 1517336"/>
                <a:gd name="connsiteY0" fmla="*/ 313341 h 1521454"/>
                <a:gd name="connsiteX1" fmla="*/ 844669 w 1517336"/>
                <a:gd name="connsiteY1" fmla="*/ 39115 h 1521454"/>
                <a:gd name="connsiteX2" fmla="*/ 1172011 w 1517336"/>
                <a:gd name="connsiteY2" fmla="*/ 24192 h 1521454"/>
                <a:gd name="connsiteX3" fmla="*/ 1460619 w 1517336"/>
                <a:gd name="connsiteY3" fmla="*/ 251205 h 1521454"/>
                <a:gd name="connsiteX4" fmla="*/ 1497132 w 1517336"/>
                <a:gd name="connsiteY4" fmla="*/ 509015 h 1521454"/>
                <a:gd name="connsiteX5" fmla="*/ 1223288 w 1517336"/>
                <a:gd name="connsiteY5" fmla="*/ 826833 h 1521454"/>
                <a:gd name="connsiteX6" fmla="*/ 1003261 w 1517336"/>
                <a:gd name="connsiteY6" fmla="*/ 1141634 h 1521454"/>
                <a:gd name="connsiteX7" fmla="*/ 767041 w 1517336"/>
                <a:gd name="connsiteY7" fmla="*/ 1471675 h 1521454"/>
                <a:gd name="connsiteX8" fmla="*/ 224592 w 1517336"/>
                <a:gd name="connsiteY8" fmla="*/ 1367853 h 1521454"/>
                <a:gd name="connsiteX9" fmla="*/ 73779 w 1517336"/>
                <a:gd name="connsiteY9" fmla="*/ 793812 h 1521454"/>
                <a:gd name="connsiteX10" fmla="*/ 323334 w 1517336"/>
                <a:gd name="connsiteY10" fmla="*/ 602043 h 1521454"/>
                <a:gd name="connsiteX11" fmla="*/ 599242 w 1517336"/>
                <a:gd name="connsiteY11" fmla="*/ 557592 h 1521454"/>
                <a:gd name="connsiteX12" fmla="*/ 740227 w 1517336"/>
                <a:gd name="connsiteY12" fmla="*/ 313341 h 1521454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323334 w 1517336"/>
                <a:gd name="connsiteY10" fmla="*/ 600050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286773 w 1517336"/>
                <a:gd name="connsiteY10" fmla="*/ 594761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64296 w 1538034"/>
                <a:gd name="connsiteY0" fmla="*/ 274321 h 1519461"/>
                <a:gd name="connsiteX1" fmla="*/ 865367 w 1538034"/>
                <a:gd name="connsiteY1" fmla="*/ 37122 h 1519461"/>
                <a:gd name="connsiteX2" fmla="*/ 1192709 w 1538034"/>
                <a:gd name="connsiteY2" fmla="*/ 22199 h 1519461"/>
                <a:gd name="connsiteX3" fmla="*/ 1481317 w 1538034"/>
                <a:gd name="connsiteY3" fmla="*/ 249212 h 1519461"/>
                <a:gd name="connsiteX4" fmla="*/ 1517830 w 1538034"/>
                <a:gd name="connsiteY4" fmla="*/ 507022 h 1519461"/>
                <a:gd name="connsiteX5" fmla="*/ 1243986 w 1538034"/>
                <a:gd name="connsiteY5" fmla="*/ 824840 h 1519461"/>
                <a:gd name="connsiteX6" fmla="*/ 1023959 w 1538034"/>
                <a:gd name="connsiteY6" fmla="*/ 1139641 h 1519461"/>
                <a:gd name="connsiteX7" fmla="*/ 787739 w 1538034"/>
                <a:gd name="connsiteY7" fmla="*/ 1469682 h 1519461"/>
                <a:gd name="connsiteX8" fmla="*/ 245290 w 1538034"/>
                <a:gd name="connsiteY8" fmla="*/ 1365860 h 1519461"/>
                <a:gd name="connsiteX9" fmla="*/ 68361 w 1538034"/>
                <a:gd name="connsiteY9" fmla="*/ 812978 h 1519461"/>
                <a:gd name="connsiteX10" fmla="*/ 307471 w 1538034"/>
                <a:gd name="connsiteY10" fmla="*/ 594761 h 1519461"/>
                <a:gd name="connsiteX11" fmla="*/ 619940 w 1538034"/>
                <a:gd name="connsiteY11" fmla="*/ 555599 h 1519461"/>
                <a:gd name="connsiteX12" fmla="*/ 664296 w 1538034"/>
                <a:gd name="connsiteY12" fmla="*/ 274321 h 1519461"/>
                <a:gd name="connsiteX0" fmla="*/ 648408 w 1522146"/>
                <a:gd name="connsiteY0" fmla="*/ 274321 h 1519461"/>
                <a:gd name="connsiteX1" fmla="*/ 849479 w 1522146"/>
                <a:gd name="connsiteY1" fmla="*/ 37122 h 1519461"/>
                <a:gd name="connsiteX2" fmla="*/ 1176821 w 1522146"/>
                <a:gd name="connsiteY2" fmla="*/ 22199 h 1519461"/>
                <a:gd name="connsiteX3" fmla="*/ 1465429 w 1522146"/>
                <a:gd name="connsiteY3" fmla="*/ 249212 h 1519461"/>
                <a:gd name="connsiteX4" fmla="*/ 1501942 w 1522146"/>
                <a:gd name="connsiteY4" fmla="*/ 507022 h 1519461"/>
                <a:gd name="connsiteX5" fmla="*/ 1228098 w 1522146"/>
                <a:gd name="connsiteY5" fmla="*/ 824840 h 1519461"/>
                <a:gd name="connsiteX6" fmla="*/ 1008071 w 1522146"/>
                <a:gd name="connsiteY6" fmla="*/ 1139641 h 1519461"/>
                <a:gd name="connsiteX7" fmla="*/ 771851 w 1522146"/>
                <a:gd name="connsiteY7" fmla="*/ 1469682 h 1519461"/>
                <a:gd name="connsiteX8" fmla="*/ 229402 w 1522146"/>
                <a:gd name="connsiteY8" fmla="*/ 1365860 h 1519461"/>
                <a:gd name="connsiteX9" fmla="*/ 52473 w 1522146"/>
                <a:gd name="connsiteY9" fmla="*/ 812978 h 1519461"/>
                <a:gd name="connsiteX10" fmla="*/ 291583 w 1522146"/>
                <a:gd name="connsiteY10" fmla="*/ 594761 h 1519461"/>
                <a:gd name="connsiteX11" fmla="*/ 604052 w 1522146"/>
                <a:gd name="connsiteY11" fmla="*/ 555599 h 1519461"/>
                <a:gd name="connsiteX12" fmla="*/ 648408 w 1522146"/>
                <a:gd name="connsiteY12" fmla="*/ 274321 h 1519461"/>
                <a:gd name="connsiteX0" fmla="*/ 649870 w 1523608"/>
                <a:gd name="connsiteY0" fmla="*/ 274321 h 1512954"/>
                <a:gd name="connsiteX1" fmla="*/ 850941 w 1523608"/>
                <a:gd name="connsiteY1" fmla="*/ 37122 h 1512954"/>
                <a:gd name="connsiteX2" fmla="*/ 1178283 w 1523608"/>
                <a:gd name="connsiteY2" fmla="*/ 22199 h 1512954"/>
                <a:gd name="connsiteX3" fmla="*/ 1466891 w 1523608"/>
                <a:gd name="connsiteY3" fmla="*/ 249212 h 1512954"/>
                <a:gd name="connsiteX4" fmla="*/ 1503404 w 1523608"/>
                <a:gd name="connsiteY4" fmla="*/ 507022 h 1512954"/>
                <a:gd name="connsiteX5" fmla="*/ 1229560 w 1523608"/>
                <a:gd name="connsiteY5" fmla="*/ 824840 h 1512954"/>
                <a:gd name="connsiteX6" fmla="*/ 1009533 w 1523608"/>
                <a:gd name="connsiteY6" fmla="*/ 1139641 h 1512954"/>
                <a:gd name="connsiteX7" fmla="*/ 773313 w 1523608"/>
                <a:gd name="connsiteY7" fmla="*/ 1469682 h 1512954"/>
                <a:gd name="connsiteX8" fmla="*/ 223029 w 1523608"/>
                <a:gd name="connsiteY8" fmla="*/ 1376440 h 1512954"/>
                <a:gd name="connsiteX9" fmla="*/ 53935 w 1523608"/>
                <a:gd name="connsiteY9" fmla="*/ 812978 h 1512954"/>
                <a:gd name="connsiteX10" fmla="*/ 293045 w 1523608"/>
                <a:gd name="connsiteY10" fmla="*/ 594761 h 1512954"/>
                <a:gd name="connsiteX11" fmla="*/ 605514 w 1523608"/>
                <a:gd name="connsiteY11" fmla="*/ 555599 h 1512954"/>
                <a:gd name="connsiteX12" fmla="*/ 649870 w 1523608"/>
                <a:gd name="connsiteY12" fmla="*/ 274321 h 1512954"/>
                <a:gd name="connsiteX0" fmla="*/ 649870 w 1523608"/>
                <a:gd name="connsiteY0" fmla="*/ 274321 h 1524691"/>
                <a:gd name="connsiteX1" fmla="*/ 850941 w 1523608"/>
                <a:gd name="connsiteY1" fmla="*/ 37122 h 1524691"/>
                <a:gd name="connsiteX2" fmla="*/ 1178283 w 1523608"/>
                <a:gd name="connsiteY2" fmla="*/ 22199 h 1524691"/>
                <a:gd name="connsiteX3" fmla="*/ 1466891 w 1523608"/>
                <a:gd name="connsiteY3" fmla="*/ 249212 h 1524691"/>
                <a:gd name="connsiteX4" fmla="*/ 1503404 w 1523608"/>
                <a:gd name="connsiteY4" fmla="*/ 507022 h 1524691"/>
                <a:gd name="connsiteX5" fmla="*/ 1229560 w 1523608"/>
                <a:gd name="connsiteY5" fmla="*/ 824840 h 1524691"/>
                <a:gd name="connsiteX6" fmla="*/ 1009533 w 1523608"/>
                <a:gd name="connsiteY6" fmla="*/ 1139641 h 1524691"/>
                <a:gd name="connsiteX7" fmla="*/ 773313 w 1523608"/>
                <a:gd name="connsiteY7" fmla="*/ 1469682 h 1524691"/>
                <a:gd name="connsiteX8" fmla="*/ 223029 w 1523608"/>
                <a:gd name="connsiteY8" fmla="*/ 1376440 h 1524691"/>
                <a:gd name="connsiteX9" fmla="*/ 53935 w 1523608"/>
                <a:gd name="connsiteY9" fmla="*/ 812978 h 1524691"/>
                <a:gd name="connsiteX10" fmla="*/ 293045 w 1523608"/>
                <a:gd name="connsiteY10" fmla="*/ 594761 h 1524691"/>
                <a:gd name="connsiteX11" fmla="*/ 605514 w 1523608"/>
                <a:gd name="connsiteY11" fmla="*/ 555599 h 1524691"/>
                <a:gd name="connsiteX12" fmla="*/ 649870 w 1523608"/>
                <a:gd name="connsiteY12" fmla="*/ 274321 h 1524691"/>
                <a:gd name="connsiteX0" fmla="*/ 649870 w 1524959"/>
                <a:gd name="connsiteY0" fmla="*/ 274321 h 1524691"/>
                <a:gd name="connsiteX1" fmla="*/ 850941 w 1524959"/>
                <a:gd name="connsiteY1" fmla="*/ 37122 h 1524691"/>
                <a:gd name="connsiteX2" fmla="*/ 1178283 w 1524959"/>
                <a:gd name="connsiteY2" fmla="*/ 22199 h 1524691"/>
                <a:gd name="connsiteX3" fmla="*/ 1466891 w 1524959"/>
                <a:gd name="connsiteY3" fmla="*/ 249212 h 1524691"/>
                <a:gd name="connsiteX4" fmla="*/ 1503404 w 1524959"/>
                <a:gd name="connsiteY4" fmla="*/ 507022 h 1524691"/>
                <a:gd name="connsiteX5" fmla="*/ 1211280 w 1524959"/>
                <a:gd name="connsiteY5" fmla="*/ 782523 h 1524691"/>
                <a:gd name="connsiteX6" fmla="*/ 1009533 w 1524959"/>
                <a:gd name="connsiteY6" fmla="*/ 1139641 h 1524691"/>
                <a:gd name="connsiteX7" fmla="*/ 773313 w 1524959"/>
                <a:gd name="connsiteY7" fmla="*/ 1469682 h 1524691"/>
                <a:gd name="connsiteX8" fmla="*/ 223029 w 1524959"/>
                <a:gd name="connsiteY8" fmla="*/ 1376440 h 1524691"/>
                <a:gd name="connsiteX9" fmla="*/ 53935 w 1524959"/>
                <a:gd name="connsiteY9" fmla="*/ 812978 h 1524691"/>
                <a:gd name="connsiteX10" fmla="*/ 293045 w 1524959"/>
                <a:gd name="connsiteY10" fmla="*/ 594761 h 1524691"/>
                <a:gd name="connsiteX11" fmla="*/ 605514 w 1524959"/>
                <a:gd name="connsiteY11" fmla="*/ 555599 h 1524691"/>
                <a:gd name="connsiteX12" fmla="*/ 649870 w 1524959"/>
                <a:gd name="connsiteY12" fmla="*/ 274321 h 1524691"/>
                <a:gd name="connsiteX0" fmla="*/ 649870 w 1523994"/>
                <a:gd name="connsiteY0" fmla="*/ 274321 h 1524691"/>
                <a:gd name="connsiteX1" fmla="*/ 850941 w 1523994"/>
                <a:gd name="connsiteY1" fmla="*/ 37122 h 1524691"/>
                <a:gd name="connsiteX2" fmla="*/ 1178283 w 1523994"/>
                <a:gd name="connsiteY2" fmla="*/ 22199 h 1524691"/>
                <a:gd name="connsiteX3" fmla="*/ 1466891 w 1523994"/>
                <a:gd name="connsiteY3" fmla="*/ 249212 h 1524691"/>
                <a:gd name="connsiteX4" fmla="*/ 1503404 w 1523994"/>
                <a:gd name="connsiteY4" fmla="*/ 507022 h 1524691"/>
                <a:gd name="connsiteX5" fmla="*/ 1224339 w 1523994"/>
                <a:gd name="connsiteY5" fmla="*/ 782523 h 1524691"/>
                <a:gd name="connsiteX6" fmla="*/ 1009533 w 1523994"/>
                <a:gd name="connsiteY6" fmla="*/ 1139641 h 1524691"/>
                <a:gd name="connsiteX7" fmla="*/ 773313 w 1523994"/>
                <a:gd name="connsiteY7" fmla="*/ 1469682 h 1524691"/>
                <a:gd name="connsiteX8" fmla="*/ 223029 w 1523994"/>
                <a:gd name="connsiteY8" fmla="*/ 1376440 h 1524691"/>
                <a:gd name="connsiteX9" fmla="*/ 53935 w 1523994"/>
                <a:gd name="connsiteY9" fmla="*/ 812978 h 1524691"/>
                <a:gd name="connsiteX10" fmla="*/ 293045 w 1523994"/>
                <a:gd name="connsiteY10" fmla="*/ 594761 h 1524691"/>
                <a:gd name="connsiteX11" fmla="*/ 605514 w 1523994"/>
                <a:gd name="connsiteY11" fmla="*/ 555599 h 1524691"/>
                <a:gd name="connsiteX12" fmla="*/ 649870 w 1523994"/>
                <a:gd name="connsiteY12" fmla="*/ 274321 h 1524691"/>
                <a:gd name="connsiteX0" fmla="*/ 649870 w 1542807"/>
                <a:gd name="connsiteY0" fmla="*/ 274321 h 1524691"/>
                <a:gd name="connsiteX1" fmla="*/ 850941 w 1542807"/>
                <a:gd name="connsiteY1" fmla="*/ 37122 h 1524691"/>
                <a:gd name="connsiteX2" fmla="*/ 1178283 w 1542807"/>
                <a:gd name="connsiteY2" fmla="*/ 22199 h 1524691"/>
                <a:gd name="connsiteX3" fmla="*/ 1506065 w 1542807"/>
                <a:gd name="connsiteY3" fmla="*/ 249212 h 1524691"/>
                <a:gd name="connsiteX4" fmla="*/ 1503404 w 1542807"/>
                <a:gd name="connsiteY4" fmla="*/ 507022 h 1524691"/>
                <a:gd name="connsiteX5" fmla="*/ 1224339 w 1542807"/>
                <a:gd name="connsiteY5" fmla="*/ 782523 h 1524691"/>
                <a:gd name="connsiteX6" fmla="*/ 1009533 w 1542807"/>
                <a:gd name="connsiteY6" fmla="*/ 1139641 h 1524691"/>
                <a:gd name="connsiteX7" fmla="*/ 773313 w 1542807"/>
                <a:gd name="connsiteY7" fmla="*/ 1469682 h 1524691"/>
                <a:gd name="connsiteX8" fmla="*/ 223029 w 1542807"/>
                <a:gd name="connsiteY8" fmla="*/ 1376440 h 1524691"/>
                <a:gd name="connsiteX9" fmla="*/ 53935 w 1542807"/>
                <a:gd name="connsiteY9" fmla="*/ 812978 h 1524691"/>
                <a:gd name="connsiteX10" fmla="*/ 293045 w 1542807"/>
                <a:gd name="connsiteY10" fmla="*/ 594761 h 1524691"/>
                <a:gd name="connsiteX11" fmla="*/ 605514 w 1542807"/>
                <a:gd name="connsiteY11" fmla="*/ 555599 h 1524691"/>
                <a:gd name="connsiteX12" fmla="*/ 649870 w 1542807"/>
                <a:gd name="connsiteY12" fmla="*/ 274321 h 1524691"/>
                <a:gd name="connsiteX0" fmla="*/ 649870 w 1542119"/>
                <a:gd name="connsiteY0" fmla="*/ 305038 h 1555408"/>
                <a:gd name="connsiteX1" fmla="*/ 850941 w 1542119"/>
                <a:gd name="connsiteY1" fmla="*/ 67839 h 1555408"/>
                <a:gd name="connsiteX2" fmla="*/ 1188730 w 1542119"/>
                <a:gd name="connsiteY2" fmla="*/ 13244 h 1555408"/>
                <a:gd name="connsiteX3" fmla="*/ 1506065 w 1542119"/>
                <a:gd name="connsiteY3" fmla="*/ 279929 h 1555408"/>
                <a:gd name="connsiteX4" fmla="*/ 1503404 w 1542119"/>
                <a:gd name="connsiteY4" fmla="*/ 537739 h 1555408"/>
                <a:gd name="connsiteX5" fmla="*/ 1224339 w 1542119"/>
                <a:gd name="connsiteY5" fmla="*/ 813240 h 1555408"/>
                <a:gd name="connsiteX6" fmla="*/ 1009533 w 1542119"/>
                <a:gd name="connsiteY6" fmla="*/ 1170358 h 1555408"/>
                <a:gd name="connsiteX7" fmla="*/ 773313 w 1542119"/>
                <a:gd name="connsiteY7" fmla="*/ 1500399 h 1555408"/>
                <a:gd name="connsiteX8" fmla="*/ 223029 w 1542119"/>
                <a:gd name="connsiteY8" fmla="*/ 1407157 h 1555408"/>
                <a:gd name="connsiteX9" fmla="*/ 53935 w 1542119"/>
                <a:gd name="connsiteY9" fmla="*/ 843695 h 1555408"/>
                <a:gd name="connsiteX10" fmla="*/ 293045 w 1542119"/>
                <a:gd name="connsiteY10" fmla="*/ 625478 h 1555408"/>
                <a:gd name="connsiteX11" fmla="*/ 605514 w 1542119"/>
                <a:gd name="connsiteY11" fmla="*/ 586316 h 1555408"/>
                <a:gd name="connsiteX12" fmla="*/ 649870 w 1542119"/>
                <a:gd name="connsiteY12" fmla="*/ 305038 h 1555408"/>
                <a:gd name="connsiteX0" fmla="*/ 649870 w 1542119"/>
                <a:gd name="connsiteY0" fmla="*/ 308320 h 1558690"/>
                <a:gd name="connsiteX1" fmla="*/ 850941 w 1542119"/>
                <a:gd name="connsiteY1" fmla="*/ 71121 h 1558690"/>
                <a:gd name="connsiteX2" fmla="*/ 1188730 w 1542119"/>
                <a:gd name="connsiteY2" fmla="*/ 16526 h 1558690"/>
                <a:gd name="connsiteX3" fmla="*/ 1506065 w 1542119"/>
                <a:gd name="connsiteY3" fmla="*/ 283211 h 1558690"/>
                <a:gd name="connsiteX4" fmla="*/ 1503404 w 1542119"/>
                <a:gd name="connsiteY4" fmla="*/ 541021 h 1558690"/>
                <a:gd name="connsiteX5" fmla="*/ 1224339 w 1542119"/>
                <a:gd name="connsiteY5" fmla="*/ 816522 h 1558690"/>
                <a:gd name="connsiteX6" fmla="*/ 1009533 w 1542119"/>
                <a:gd name="connsiteY6" fmla="*/ 1173640 h 1558690"/>
                <a:gd name="connsiteX7" fmla="*/ 773313 w 1542119"/>
                <a:gd name="connsiteY7" fmla="*/ 1503681 h 1558690"/>
                <a:gd name="connsiteX8" fmla="*/ 223029 w 1542119"/>
                <a:gd name="connsiteY8" fmla="*/ 1410439 h 1558690"/>
                <a:gd name="connsiteX9" fmla="*/ 53935 w 1542119"/>
                <a:gd name="connsiteY9" fmla="*/ 846977 h 1558690"/>
                <a:gd name="connsiteX10" fmla="*/ 293045 w 1542119"/>
                <a:gd name="connsiteY10" fmla="*/ 628760 h 1558690"/>
                <a:gd name="connsiteX11" fmla="*/ 605514 w 1542119"/>
                <a:gd name="connsiteY11" fmla="*/ 589598 h 1558690"/>
                <a:gd name="connsiteX12" fmla="*/ 649870 w 1542119"/>
                <a:gd name="connsiteY12" fmla="*/ 308320 h 1558690"/>
                <a:gd name="connsiteX0" fmla="*/ 649870 w 1542119"/>
                <a:gd name="connsiteY0" fmla="*/ 315037 h 1565407"/>
                <a:gd name="connsiteX1" fmla="*/ 863999 w 1542119"/>
                <a:gd name="connsiteY1" fmla="*/ 59324 h 1565407"/>
                <a:gd name="connsiteX2" fmla="*/ 1188730 w 1542119"/>
                <a:gd name="connsiteY2" fmla="*/ 23243 h 1565407"/>
                <a:gd name="connsiteX3" fmla="*/ 1506065 w 1542119"/>
                <a:gd name="connsiteY3" fmla="*/ 289928 h 1565407"/>
                <a:gd name="connsiteX4" fmla="*/ 1503404 w 1542119"/>
                <a:gd name="connsiteY4" fmla="*/ 547738 h 1565407"/>
                <a:gd name="connsiteX5" fmla="*/ 1224339 w 1542119"/>
                <a:gd name="connsiteY5" fmla="*/ 823239 h 1565407"/>
                <a:gd name="connsiteX6" fmla="*/ 1009533 w 1542119"/>
                <a:gd name="connsiteY6" fmla="*/ 1180357 h 1565407"/>
                <a:gd name="connsiteX7" fmla="*/ 773313 w 1542119"/>
                <a:gd name="connsiteY7" fmla="*/ 1510398 h 1565407"/>
                <a:gd name="connsiteX8" fmla="*/ 223029 w 1542119"/>
                <a:gd name="connsiteY8" fmla="*/ 1417156 h 1565407"/>
                <a:gd name="connsiteX9" fmla="*/ 53935 w 1542119"/>
                <a:gd name="connsiteY9" fmla="*/ 853694 h 1565407"/>
                <a:gd name="connsiteX10" fmla="*/ 293045 w 1542119"/>
                <a:gd name="connsiteY10" fmla="*/ 635477 h 1565407"/>
                <a:gd name="connsiteX11" fmla="*/ 605514 w 1542119"/>
                <a:gd name="connsiteY11" fmla="*/ 596315 h 1565407"/>
                <a:gd name="connsiteX12" fmla="*/ 649870 w 1542119"/>
                <a:gd name="connsiteY12" fmla="*/ 315037 h 1565407"/>
                <a:gd name="connsiteX0" fmla="*/ 649870 w 1541947"/>
                <a:gd name="connsiteY0" fmla="*/ 323144 h 1573514"/>
                <a:gd name="connsiteX1" fmla="*/ 863999 w 1541947"/>
                <a:gd name="connsiteY1" fmla="*/ 67431 h 1573514"/>
                <a:gd name="connsiteX2" fmla="*/ 1191341 w 1541947"/>
                <a:gd name="connsiteY2" fmla="*/ 15482 h 1573514"/>
                <a:gd name="connsiteX3" fmla="*/ 1506065 w 1541947"/>
                <a:gd name="connsiteY3" fmla="*/ 298035 h 1573514"/>
                <a:gd name="connsiteX4" fmla="*/ 1503404 w 1541947"/>
                <a:gd name="connsiteY4" fmla="*/ 555845 h 1573514"/>
                <a:gd name="connsiteX5" fmla="*/ 1224339 w 1541947"/>
                <a:gd name="connsiteY5" fmla="*/ 831346 h 1573514"/>
                <a:gd name="connsiteX6" fmla="*/ 1009533 w 1541947"/>
                <a:gd name="connsiteY6" fmla="*/ 1188464 h 1573514"/>
                <a:gd name="connsiteX7" fmla="*/ 773313 w 1541947"/>
                <a:gd name="connsiteY7" fmla="*/ 1518505 h 1573514"/>
                <a:gd name="connsiteX8" fmla="*/ 223029 w 1541947"/>
                <a:gd name="connsiteY8" fmla="*/ 1425263 h 1573514"/>
                <a:gd name="connsiteX9" fmla="*/ 53935 w 1541947"/>
                <a:gd name="connsiteY9" fmla="*/ 861801 h 1573514"/>
                <a:gd name="connsiteX10" fmla="*/ 293045 w 1541947"/>
                <a:gd name="connsiteY10" fmla="*/ 643584 h 1573514"/>
                <a:gd name="connsiteX11" fmla="*/ 605514 w 1541947"/>
                <a:gd name="connsiteY11" fmla="*/ 604422 h 1573514"/>
                <a:gd name="connsiteX12" fmla="*/ 649870 w 1541947"/>
                <a:gd name="connsiteY12" fmla="*/ 323144 h 1573514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976" h="1572363">
                  <a:moveTo>
                    <a:pt x="649870" y="321993"/>
                  </a:moveTo>
                  <a:cubicBezTo>
                    <a:pt x="761947" y="233728"/>
                    <a:pt x="773754" y="117557"/>
                    <a:pt x="863999" y="66280"/>
                  </a:cubicBezTo>
                  <a:cubicBezTo>
                    <a:pt x="954244" y="15003"/>
                    <a:pt x="1081283" y="-21458"/>
                    <a:pt x="1191341" y="14331"/>
                  </a:cubicBezTo>
                  <a:cubicBezTo>
                    <a:pt x="1301399" y="50120"/>
                    <a:pt x="1469726" y="167150"/>
                    <a:pt x="1524347" y="281014"/>
                  </a:cubicBezTo>
                  <a:cubicBezTo>
                    <a:pt x="1578968" y="394878"/>
                    <a:pt x="1553405" y="463164"/>
                    <a:pt x="1503404" y="554694"/>
                  </a:cubicBezTo>
                  <a:cubicBezTo>
                    <a:pt x="1453403" y="646224"/>
                    <a:pt x="1382851" y="741427"/>
                    <a:pt x="1224339" y="830195"/>
                  </a:cubicBezTo>
                  <a:cubicBezTo>
                    <a:pt x="1109007" y="789635"/>
                    <a:pt x="885946" y="948871"/>
                    <a:pt x="1009533" y="1187313"/>
                  </a:cubicBezTo>
                  <a:cubicBezTo>
                    <a:pt x="933095" y="1297168"/>
                    <a:pt x="904398" y="1448795"/>
                    <a:pt x="773313" y="1517354"/>
                  </a:cubicBezTo>
                  <a:cubicBezTo>
                    <a:pt x="642228" y="1585913"/>
                    <a:pt x="477877" y="1623608"/>
                    <a:pt x="223029" y="1424112"/>
                  </a:cubicBezTo>
                  <a:cubicBezTo>
                    <a:pt x="61051" y="1291292"/>
                    <a:pt x="-81217" y="1060368"/>
                    <a:pt x="53935" y="860650"/>
                  </a:cubicBezTo>
                  <a:cubicBezTo>
                    <a:pt x="113731" y="791911"/>
                    <a:pt x="210495" y="672278"/>
                    <a:pt x="293045" y="642433"/>
                  </a:cubicBezTo>
                  <a:cubicBezTo>
                    <a:pt x="337495" y="677675"/>
                    <a:pt x="470047" y="750432"/>
                    <a:pt x="605514" y="603271"/>
                  </a:cubicBezTo>
                  <a:cubicBezTo>
                    <a:pt x="645519" y="556916"/>
                    <a:pt x="739141" y="382741"/>
                    <a:pt x="649870" y="321993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xmlns="" id="{0E93423B-07A4-4FBB-86CB-9C0990E31DD3}"/>
                </a:ext>
              </a:extLst>
            </p:cNvPr>
            <p:cNvSpPr/>
            <p:nvPr/>
          </p:nvSpPr>
          <p:spPr>
            <a:xfrm>
              <a:off x="7184750" y="3341838"/>
              <a:ext cx="341731" cy="200828"/>
            </a:xfrm>
            <a:custGeom>
              <a:avLst/>
              <a:gdLst>
                <a:gd name="connsiteX0" fmla="*/ 323714 w 345267"/>
                <a:gd name="connsiteY0" fmla="*/ 64487 h 191758"/>
                <a:gd name="connsiteX1" fmla="*/ 326095 w 345267"/>
                <a:gd name="connsiteY1" fmla="*/ 4956 h 191758"/>
                <a:gd name="connsiteX2" fmla="*/ 118926 w 345267"/>
                <a:gd name="connsiteY2" fmla="*/ 178787 h 191758"/>
                <a:gd name="connsiteX3" fmla="*/ 4626 w 345267"/>
                <a:gd name="connsiteY3" fmla="*/ 171643 h 191758"/>
                <a:gd name="connsiteX4" fmla="*/ 33201 w 345267"/>
                <a:gd name="connsiteY4" fmla="*/ 112112 h 191758"/>
                <a:gd name="connsiteX0" fmla="*/ 323714 w 348863"/>
                <a:gd name="connsiteY0" fmla="*/ 59884 h 187155"/>
                <a:gd name="connsiteX1" fmla="*/ 326095 w 348863"/>
                <a:gd name="connsiteY1" fmla="*/ 353 h 187155"/>
                <a:gd name="connsiteX2" fmla="*/ 118926 w 348863"/>
                <a:gd name="connsiteY2" fmla="*/ 174184 h 187155"/>
                <a:gd name="connsiteX3" fmla="*/ 4626 w 348863"/>
                <a:gd name="connsiteY3" fmla="*/ 167040 h 187155"/>
                <a:gd name="connsiteX4" fmla="*/ 33201 w 348863"/>
                <a:gd name="connsiteY4" fmla="*/ 107509 h 187155"/>
                <a:gd name="connsiteX0" fmla="*/ 323714 w 346580"/>
                <a:gd name="connsiteY0" fmla="*/ 65774 h 193486"/>
                <a:gd name="connsiteX1" fmla="*/ 322523 w 346580"/>
                <a:gd name="connsiteY1" fmla="*/ 290 h 193486"/>
                <a:gd name="connsiteX2" fmla="*/ 118926 w 346580"/>
                <a:gd name="connsiteY2" fmla="*/ 180074 h 193486"/>
                <a:gd name="connsiteX3" fmla="*/ 4626 w 346580"/>
                <a:gd name="connsiteY3" fmla="*/ 172930 h 193486"/>
                <a:gd name="connsiteX4" fmla="*/ 33201 w 346580"/>
                <a:gd name="connsiteY4" fmla="*/ 113399 h 193486"/>
                <a:gd name="connsiteX0" fmla="*/ 323714 w 349257"/>
                <a:gd name="connsiteY0" fmla="*/ 65732 h 193444"/>
                <a:gd name="connsiteX1" fmla="*/ 322523 w 349257"/>
                <a:gd name="connsiteY1" fmla="*/ 248 h 193444"/>
                <a:gd name="connsiteX2" fmla="*/ 118926 w 349257"/>
                <a:gd name="connsiteY2" fmla="*/ 180032 h 193444"/>
                <a:gd name="connsiteX3" fmla="*/ 4626 w 349257"/>
                <a:gd name="connsiteY3" fmla="*/ 172888 h 193444"/>
                <a:gd name="connsiteX4" fmla="*/ 33201 w 349257"/>
                <a:gd name="connsiteY4" fmla="*/ 113357 h 193444"/>
                <a:gd name="connsiteX0" fmla="*/ 324839 w 350382"/>
                <a:gd name="connsiteY0" fmla="*/ 65732 h 193444"/>
                <a:gd name="connsiteX1" fmla="*/ 323648 w 350382"/>
                <a:gd name="connsiteY1" fmla="*/ 248 h 193444"/>
                <a:gd name="connsiteX2" fmla="*/ 120051 w 350382"/>
                <a:gd name="connsiteY2" fmla="*/ 180032 h 193444"/>
                <a:gd name="connsiteX3" fmla="*/ 5751 w 350382"/>
                <a:gd name="connsiteY3" fmla="*/ 172888 h 193444"/>
                <a:gd name="connsiteX4" fmla="*/ 27182 w 350382"/>
                <a:gd name="connsiteY4" fmla="*/ 107404 h 193444"/>
                <a:gd name="connsiteX0" fmla="*/ 324839 w 350382"/>
                <a:gd name="connsiteY0" fmla="*/ 65732 h 197302"/>
                <a:gd name="connsiteX1" fmla="*/ 323648 w 350382"/>
                <a:gd name="connsiteY1" fmla="*/ 248 h 197302"/>
                <a:gd name="connsiteX2" fmla="*/ 120051 w 350382"/>
                <a:gd name="connsiteY2" fmla="*/ 180032 h 197302"/>
                <a:gd name="connsiteX3" fmla="*/ 5751 w 350382"/>
                <a:gd name="connsiteY3" fmla="*/ 172888 h 197302"/>
                <a:gd name="connsiteX4" fmla="*/ 27182 w 350382"/>
                <a:gd name="connsiteY4" fmla="*/ 107404 h 197302"/>
                <a:gd name="connsiteX0" fmla="*/ 316188 w 341731"/>
                <a:gd name="connsiteY0" fmla="*/ 65732 h 200828"/>
                <a:gd name="connsiteX1" fmla="*/ 314997 w 341731"/>
                <a:gd name="connsiteY1" fmla="*/ 248 h 200828"/>
                <a:gd name="connsiteX2" fmla="*/ 111400 w 341731"/>
                <a:gd name="connsiteY2" fmla="*/ 180032 h 200828"/>
                <a:gd name="connsiteX3" fmla="*/ 9006 w 341731"/>
                <a:gd name="connsiteY3" fmla="*/ 180032 h 200828"/>
                <a:gd name="connsiteX4" fmla="*/ 18531 w 341731"/>
                <a:gd name="connsiteY4" fmla="*/ 107404 h 20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31" h="200828">
                  <a:moveTo>
                    <a:pt x="316188" y="65732"/>
                  </a:moveTo>
                  <a:cubicBezTo>
                    <a:pt x="342779" y="32395"/>
                    <a:pt x="357463" y="-3324"/>
                    <a:pt x="314997" y="248"/>
                  </a:cubicBezTo>
                  <a:cubicBezTo>
                    <a:pt x="272531" y="3820"/>
                    <a:pt x="162398" y="150068"/>
                    <a:pt x="111400" y="180032"/>
                  </a:cubicBezTo>
                  <a:cubicBezTo>
                    <a:pt x="60402" y="209996"/>
                    <a:pt x="36390" y="205432"/>
                    <a:pt x="9006" y="180032"/>
                  </a:cubicBezTo>
                  <a:cubicBezTo>
                    <a:pt x="-5282" y="168920"/>
                    <a:pt x="-2901" y="131613"/>
                    <a:pt x="18531" y="107404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xmlns="" id="{381075F7-D170-42F5-AA5B-689651B8E73B}"/>
                </a:ext>
              </a:extLst>
            </p:cNvPr>
            <p:cNvSpPr/>
            <p:nvPr/>
          </p:nvSpPr>
          <p:spPr>
            <a:xfrm>
              <a:off x="7581923" y="3523083"/>
              <a:ext cx="164469" cy="331591"/>
            </a:xfrm>
            <a:custGeom>
              <a:avLst/>
              <a:gdLst>
                <a:gd name="connsiteX0" fmla="*/ 105784 w 158209"/>
                <a:gd name="connsiteY0" fmla="*/ 7913 h 315655"/>
                <a:gd name="connsiteX1" fmla="*/ 158171 w 158209"/>
                <a:gd name="connsiteY1" fmla="*/ 12676 h 315655"/>
                <a:gd name="connsiteX2" fmla="*/ 98640 w 158209"/>
                <a:gd name="connsiteY2" fmla="*/ 126976 h 315655"/>
                <a:gd name="connsiteX3" fmla="*/ 3390 w 158209"/>
                <a:gd name="connsiteY3" fmla="*/ 224607 h 315655"/>
                <a:gd name="connsiteX4" fmla="*/ 27202 w 158209"/>
                <a:gd name="connsiteY4" fmla="*/ 315095 h 315655"/>
                <a:gd name="connsiteX5" fmla="*/ 84352 w 158209"/>
                <a:gd name="connsiteY5" fmla="*/ 265088 h 315655"/>
                <a:gd name="connsiteX0" fmla="*/ 105784 w 158209"/>
                <a:gd name="connsiteY0" fmla="*/ 7913 h 316906"/>
                <a:gd name="connsiteX1" fmla="*/ 158171 w 158209"/>
                <a:gd name="connsiteY1" fmla="*/ 12676 h 316906"/>
                <a:gd name="connsiteX2" fmla="*/ 98640 w 158209"/>
                <a:gd name="connsiteY2" fmla="*/ 126976 h 316906"/>
                <a:gd name="connsiteX3" fmla="*/ 3390 w 158209"/>
                <a:gd name="connsiteY3" fmla="*/ 224607 h 316906"/>
                <a:gd name="connsiteX4" fmla="*/ 27202 w 158209"/>
                <a:gd name="connsiteY4" fmla="*/ 315095 h 316906"/>
                <a:gd name="connsiteX5" fmla="*/ 84352 w 158209"/>
                <a:gd name="connsiteY5" fmla="*/ 265088 h 316906"/>
                <a:gd name="connsiteX0" fmla="*/ 109315 w 161740"/>
                <a:gd name="connsiteY0" fmla="*/ 7913 h 316906"/>
                <a:gd name="connsiteX1" fmla="*/ 161702 w 161740"/>
                <a:gd name="connsiteY1" fmla="*/ 12676 h 316906"/>
                <a:gd name="connsiteX2" fmla="*/ 102171 w 161740"/>
                <a:gd name="connsiteY2" fmla="*/ 126976 h 316906"/>
                <a:gd name="connsiteX3" fmla="*/ 6921 w 161740"/>
                <a:gd name="connsiteY3" fmla="*/ 224607 h 316906"/>
                <a:gd name="connsiteX4" fmla="*/ 30733 w 161740"/>
                <a:gd name="connsiteY4" fmla="*/ 315095 h 316906"/>
                <a:gd name="connsiteX5" fmla="*/ 87883 w 161740"/>
                <a:gd name="connsiteY5" fmla="*/ 265088 h 316906"/>
                <a:gd name="connsiteX0" fmla="*/ 109315 w 163645"/>
                <a:gd name="connsiteY0" fmla="*/ 11315 h 320308"/>
                <a:gd name="connsiteX1" fmla="*/ 161702 w 163645"/>
                <a:gd name="connsiteY1" fmla="*/ 16078 h 320308"/>
                <a:gd name="connsiteX2" fmla="*/ 102171 w 163645"/>
                <a:gd name="connsiteY2" fmla="*/ 130378 h 320308"/>
                <a:gd name="connsiteX3" fmla="*/ 6921 w 163645"/>
                <a:gd name="connsiteY3" fmla="*/ 228009 h 320308"/>
                <a:gd name="connsiteX4" fmla="*/ 30733 w 163645"/>
                <a:gd name="connsiteY4" fmla="*/ 318497 h 320308"/>
                <a:gd name="connsiteX5" fmla="*/ 87883 w 163645"/>
                <a:gd name="connsiteY5" fmla="*/ 268490 h 320308"/>
                <a:gd name="connsiteX0" fmla="*/ 109315 w 165011"/>
                <a:gd name="connsiteY0" fmla="*/ 12824 h 321817"/>
                <a:gd name="connsiteX1" fmla="*/ 161702 w 165011"/>
                <a:gd name="connsiteY1" fmla="*/ 17587 h 321817"/>
                <a:gd name="connsiteX2" fmla="*/ 102171 w 165011"/>
                <a:gd name="connsiteY2" fmla="*/ 131887 h 321817"/>
                <a:gd name="connsiteX3" fmla="*/ 6921 w 165011"/>
                <a:gd name="connsiteY3" fmla="*/ 229518 h 321817"/>
                <a:gd name="connsiteX4" fmla="*/ 30733 w 165011"/>
                <a:gd name="connsiteY4" fmla="*/ 320006 h 321817"/>
                <a:gd name="connsiteX5" fmla="*/ 87883 w 165011"/>
                <a:gd name="connsiteY5" fmla="*/ 269999 h 321817"/>
                <a:gd name="connsiteX0" fmla="*/ 109315 w 165616"/>
                <a:gd name="connsiteY0" fmla="*/ 14690 h 323683"/>
                <a:gd name="connsiteX1" fmla="*/ 161702 w 165616"/>
                <a:gd name="connsiteY1" fmla="*/ 19453 h 323683"/>
                <a:gd name="connsiteX2" fmla="*/ 6921 w 165616"/>
                <a:gd name="connsiteY2" fmla="*/ 231384 h 323683"/>
                <a:gd name="connsiteX3" fmla="*/ 30733 w 165616"/>
                <a:gd name="connsiteY3" fmla="*/ 321872 h 323683"/>
                <a:gd name="connsiteX4" fmla="*/ 87883 w 165616"/>
                <a:gd name="connsiteY4" fmla="*/ 271865 h 323683"/>
                <a:gd name="connsiteX0" fmla="*/ 124811 w 181112"/>
                <a:gd name="connsiteY0" fmla="*/ 14690 h 323683"/>
                <a:gd name="connsiteX1" fmla="*/ 177198 w 181112"/>
                <a:gd name="connsiteY1" fmla="*/ 19453 h 323683"/>
                <a:gd name="connsiteX2" fmla="*/ 22417 w 181112"/>
                <a:gd name="connsiteY2" fmla="*/ 231384 h 323683"/>
                <a:gd name="connsiteX3" fmla="*/ 46229 w 181112"/>
                <a:gd name="connsiteY3" fmla="*/ 321872 h 323683"/>
                <a:gd name="connsiteX4" fmla="*/ 103379 w 181112"/>
                <a:gd name="connsiteY4" fmla="*/ 271865 h 323683"/>
                <a:gd name="connsiteX0" fmla="*/ 126397 w 182698"/>
                <a:gd name="connsiteY0" fmla="*/ 14690 h 323683"/>
                <a:gd name="connsiteX1" fmla="*/ 178784 w 182698"/>
                <a:gd name="connsiteY1" fmla="*/ 19453 h 323683"/>
                <a:gd name="connsiteX2" fmla="*/ 24003 w 182698"/>
                <a:gd name="connsiteY2" fmla="*/ 231384 h 323683"/>
                <a:gd name="connsiteX3" fmla="*/ 47815 w 182698"/>
                <a:gd name="connsiteY3" fmla="*/ 321872 h 323683"/>
                <a:gd name="connsiteX4" fmla="*/ 104965 w 182698"/>
                <a:gd name="connsiteY4" fmla="*/ 271865 h 323683"/>
                <a:gd name="connsiteX0" fmla="*/ 109515 w 164411"/>
                <a:gd name="connsiteY0" fmla="*/ 11233 h 320226"/>
                <a:gd name="connsiteX1" fmla="*/ 161902 w 164411"/>
                <a:gd name="connsiteY1" fmla="*/ 15996 h 320226"/>
                <a:gd name="connsiteX2" fmla="*/ 33315 w 164411"/>
                <a:gd name="connsiteY2" fmla="*/ 179111 h 320226"/>
                <a:gd name="connsiteX3" fmla="*/ 30933 w 164411"/>
                <a:gd name="connsiteY3" fmla="*/ 318415 h 320226"/>
                <a:gd name="connsiteX4" fmla="*/ 88083 w 164411"/>
                <a:gd name="connsiteY4" fmla="*/ 268408 h 320226"/>
                <a:gd name="connsiteX0" fmla="*/ 109515 w 164469"/>
                <a:gd name="connsiteY0" fmla="*/ 22598 h 331591"/>
                <a:gd name="connsiteX1" fmla="*/ 161902 w 164469"/>
                <a:gd name="connsiteY1" fmla="*/ 27361 h 331591"/>
                <a:gd name="connsiteX2" fmla="*/ 33315 w 164469"/>
                <a:gd name="connsiteY2" fmla="*/ 190476 h 331591"/>
                <a:gd name="connsiteX3" fmla="*/ 30933 w 164469"/>
                <a:gd name="connsiteY3" fmla="*/ 329780 h 331591"/>
                <a:gd name="connsiteX4" fmla="*/ 88083 w 164469"/>
                <a:gd name="connsiteY4" fmla="*/ 279773 h 33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9" h="331591">
                  <a:moveTo>
                    <a:pt x="109515" y="22598"/>
                  </a:moveTo>
                  <a:cubicBezTo>
                    <a:pt x="137494" y="-14709"/>
                    <a:pt x="174602" y="-619"/>
                    <a:pt x="161902" y="27361"/>
                  </a:cubicBezTo>
                  <a:cubicBezTo>
                    <a:pt x="149202" y="55341"/>
                    <a:pt x="83718" y="134120"/>
                    <a:pt x="33315" y="190476"/>
                  </a:cubicBezTo>
                  <a:cubicBezTo>
                    <a:pt x="-17088" y="246832"/>
                    <a:pt x="-3993" y="313508"/>
                    <a:pt x="30933" y="329780"/>
                  </a:cubicBezTo>
                  <a:cubicBezTo>
                    <a:pt x="44427" y="336527"/>
                    <a:pt x="79749" y="325413"/>
                    <a:pt x="88083" y="279773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xmlns="" id="{2D4D4852-F4E4-4962-B48A-23C3BDEA4067}"/>
                </a:ext>
              </a:extLst>
            </p:cNvPr>
            <p:cNvSpPr/>
            <p:nvPr/>
          </p:nvSpPr>
          <p:spPr>
            <a:xfrm>
              <a:off x="7035801" y="3667124"/>
              <a:ext cx="418703" cy="388166"/>
            </a:xfrm>
            <a:custGeom>
              <a:avLst/>
              <a:gdLst>
                <a:gd name="connsiteX0" fmla="*/ 1093 w 409823"/>
                <a:gd name="connsiteY0" fmla="*/ 369698 h 369895"/>
                <a:gd name="connsiteX1" fmla="*/ 69355 w 409823"/>
                <a:gd name="connsiteY1" fmla="*/ 291911 h 369895"/>
                <a:gd name="connsiteX2" fmla="*/ 155080 w 409823"/>
                <a:gd name="connsiteY2" fmla="*/ 179198 h 369895"/>
                <a:gd name="connsiteX3" fmla="*/ 207468 w 409823"/>
                <a:gd name="connsiteY3" fmla="*/ 34736 h 369895"/>
                <a:gd name="connsiteX4" fmla="*/ 236043 w 409823"/>
                <a:gd name="connsiteY4" fmla="*/ 7748 h 369895"/>
                <a:gd name="connsiteX5" fmla="*/ 409080 w 409823"/>
                <a:gd name="connsiteY5" fmla="*/ 145861 h 369895"/>
                <a:gd name="connsiteX6" fmla="*/ 291605 w 409823"/>
                <a:gd name="connsiteY6" fmla="*/ 195073 h 369895"/>
                <a:gd name="connsiteX7" fmla="*/ 124918 w 409823"/>
                <a:gd name="connsiteY7" fmla="*/ 309373 h 369895"/>
                <a:gd name="connsiteX8" fmla="*/ 1093 w 409823"/>
                <a:gd name="connsiteY8" fmla="*/ 369698 h 369895"/>
                <a:gd name="connsiteX0" fmla="*/ 320 w 409050"/>
                <a:gd name="connsiteY0" fmla="*/ 369698 h 407793"/>
                <a:gd name="connsiteX1" fmla="*/ 68582 w 409050"/>
                <a:gd name="connsiteY1" fmla="*/ 291911 h 407793"/>
                <a:gd name="connsiteX2" fmla="*/ 154307 w 409050"/>
                <a:gd name="connsiteY2" fmla="*/ 179198 h 407793"/>
                <a:gd name="connsiteX3" fmla="*/ 206695 w 409050"/>
                <a:gd name="connsiteY3" fmla="*/ 34736 h 407793"/>
                <a:gd name="connsiteX4" fmla="*/ 235270 w 409050"/>
                <a:gd name="connsiteY4" fmla="*/ 7748 h 407793"/>
                <a:gd name="connsiteX5" fmla="*/ 408307 w 409050"/>
                <a:gd name="connsiteY5" fmla="*/ 145861 h 407793"/>
                <a:gd name="connsiteX6" fmla="*/ 290832 w 409050"/>
                <a:gd name="connsiteY6" fmla="*/ 195073 h 407793"/>
                <a:gd name="connsiteX7" fmla="*/ 52707 w 409050"/>
                <a:gd name="connsiteY7" fmla="*/ 395098 h 407793"/>
                <a:gd name="connsiteX8" fmla="*/ 320 w 409050"/>
                <a:gd name="connsiteY8" fmla="*/ 369698 h 407793"/>
                <a:gd name="connsiteX0" fmla="*/ 252 w 408982"/>
                <a:gd name="connsiteY0" fmla="*/ 369698 h 396176"/>
                <a:gd name="connsiteX1" fmla="*/ 68514 w 408982"/>
                <a:gd name="connsiteY1" fmla="*/ 291911 h 396176"/>
                <a:gd name="connsiteX2" fmla="*/ 154239 w 408982"/>
                <a:gd name="connsiteY2" fmla="*/ 179198 h 396176"/>
                <a:gd name="connsiteX3" fmla="*/ 206627 w 408982"/>
                <a:gd name="connsiteY3" fmla="*/ 34736 h 396176"/>
                <a:gd name="connsiteX4" fmla="*/ 235202 w 408982"/>
                <a:gd name="connsiteY4" fmla="*/ 7748 h 396176"/>
                <a:gd name="connsiteX5" fmla="*/ 408239 w 408982"/>
                <a:gd name="connsiteY5" fmla="*/ 145861 h 396176"/>
                <a:gd name="connsiteX6" fmla="*/ 290764 w 408982"/>
                <a:gd name="connsiteY6" fmla="*/ 195073 h 396176"/>
                <a:gd name="connsiteX7" fmla="*/ 52639 w 408982"/>
                <a:gd name="connsiteY7" fmla="*/ 395098 h 396176"/>
                <a:gd name="connsiteX8" fmla="*/ 252 w 408982"/>
                <a:gd name="connsiteY8" fmla="*/ 369698 h 396176"/>
                <a:gd name="connsiteX0" fmla="*/ 322 w 404290"/>
                <a:gd name="connsiteY0" fmla="*/ 364936 h 395955"/>
                <a:gd name="connsiteX1" fmla="*/ 63822 w 404290"/>
                <a:gd name="connsiteY1" fmla="*/ 291911 h 395955"/>
                <a:gd name="connsiteX2" fmla="*/ 149547 w 404290"/>
                <a:gd name="connsiteY2" fmla="*/ 179198 h 395955"/>
                <a:gd name="connsiteX3" fmla="*/ 201935 w 404290"/>
                <a:gd name="connsiteY3" fmla="*/ 34736 h 395955"/>
                <a:gd name="connsiteX4" fmla="*/ 230510 w 404290"/>
                <a:gd name="connsiteY4" fmla="*/ 7748 h 395955"/>
                <a:gd name="connsiteX5" fmla="*/ 403547 w 404290"/>
                <a:gd name="connsiteY5" fmla="*/ 145861 h 395955"/>
                <a:gd name="connsiteX6" fmla="*/ 286072 w 404290"/>
                <a:gd name="connsiteY6" fmla="*/ 195073 h 395955"/>
                <a:gd name="connsiteX7" fmla="*/ 47947 w 404290"/>
                <a:gd name="connsiteY7" fmla="*/ 395098 h 395955"/>
                <a:gd name="connsiteX8" fmla="*/ 322 w 404290"/>
                <a:gd name="connsiteY8" fmla="*/ 364936 h 395955"/>
                <a:gd name="connsiteX0" fmla="*/ 0 w 403968"/>
                <a:gd name="connsiteY0" fmla="*/ 364936 h 395914"/>
                <a:gd name="connsiteX1" fmla="*/ 63500 w 403968"/>
                <a:gd name="connsiteY1" fmla="*/ 291911 h 395914"/>
                <a:gd name="connsiteX2" fmla="*/ 149225 w 403968"/>
                <a:gd name="connsiteY2" fmla="*/ 179198 h 395914"/>
                <a:gd name="connsiteX3" fmla="*/ 201613 w 403968"/>
                <a:gd name="connsiteY3" fmla="*/ 34736 h 395914"/>
                <a:gd name="connsiteX4" fmla="*/ 230188 w 403968"/>
                <a:gd name="connsiteY4" fmla="*/ 7748 h 395914"/>
                <a:gd name="connsiteX5" fmla="*/ 403225 w 403968"/>
                <a:gd name="connsiteY5" fmla="*/ 145861 h 395914"/>
                <a:gd name="connsiteX6" fmla="*/ 285750 w 403968"/>
                <a:gd name="connsiteY6" fmla="*/ 195073 h 395914"/>
                <a:gd name="connsiteX7" fmla="*/ 47625 w 403968"/>
                <a:gd name="connsiteY7" fmla="*/ 395098 h 395914"/>
                <a:gd name="connsiteX8" fmla="*/ 0 w 403968"/>
                <a:gd name="connsiteY8" fmla="*/ 364936 h 395914"/>
                <a:gd name="connsiteX0" fmla="*/ 0 w 403232"/>
                <a:gd name="connsiteY0" fmla="*/ 364936 h 395914"/>
                <a:gd name="connsiteX1" fmla="*/ 63500 w 403232"/>
                <a:gd name="connsiteY1" fmla="*/ 291911 h 395914"/>
                <a:gd name="connsiteX2" fmla="*/ 149225 w 403232"/>
                <a:gd name="connsiteY2" fmla="*/ 179198 h 395914"/>
                <a:gd name="connsiteX3" fmla="*/ 201613 w 403232"/>
                <a:gd name="connsiteY3" fmla="*/ 34736 h 395914"/>
                <a:gd name="connsiteX4" fmla="*/ 230188 w 403232"/>
                <a:gd name="connsiteY4" fmla="*/ 7748 h 395914"/>
                <a:gd name="connsiteX5" fmla="*/ 403225 w 403232"/>
                <a:gd name="connsiteY5" fmla="*/ 145861 h 395914"/>
                <a:gd name="connsiteX6" fmla="*/ 236935 w 403232"/>
                <a:gd name="connsiteY6" fmla="*/ 227220 h 395914"/>
                <a:gd name="connsiteX7" fmla="*/ 47625 w 403232"/>
                <a:gd name="connsiteY7" fmla="*/ 395098 h 395914"/>
                <a:gd name="connsiteX8" fmla="*/ 0 w 403232"/>
                <a:gd name="connsiteY8" fmla="*/ 364936 h 395914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149225 w 418703"/>
                <a:gd name="connsiteY1" fmla="*/ 179372 h 396088"/>
                <a:gd name="connsiteX2" fmla="*/ 201613 w 418703"/>
                <a:gd name="connsiteY2" fmla="*/ 34910 h 396088"/>
                <a:gd name="connsiteX3" fmla="*/ 230188 w 418703"/>
                <a:gd name="connsiteY3" fmla="*/ 7922 h 396088"/>
                <a:gd name="connsiteX4" fmla="*/ 418703 w 418703"/>
                <a:gd name="connsiteY4" fmla="*/ 148417 h 396088"/>
                <a:gd name="connsiteX5" fmla="*/ 236935 w 418703"/>
                <a:gd name="connsiteY5" fmla="*/ 227394 h 396088"/>
                <a:gd name="connsiteX6" fmla="*/ 47625 w 418703"/>
                <a:gd name="connsiteY6" fmla="*/ 395272 h 396088"/>
                <a:gd name="connsiteX7" fmla="*/ 0 w 418703"/>
                <a:gd name="connsiteY7" fmla="*/ 365110 h 396088"/>
                <a:gd name="connsiteX0" fmla="*/ 0 w 418703"/>
                <a:gd name="connsiteY0" fmla="*/ 365786 h 396764"/>
                <a:gd name="connsiteX1" fmla="*/ 132557 w 418703"/>
                <a:gd name="connsiteY1" fmla="*/ 201479 h 396764"/>
                <a:gd name="connsiteX2" fmla="*/ 201613 w 418703"/>
                <a:gd name="connsiteY2" fmla="*/ 35586 h 396764"/>
                <a:gd name="connsiteX3" fmla="*/ 230188 w 418703"/>
                <a:gd name="connsiteY3" fmla="*/ 8598 h 396764"/>
                <a:gd name="connsiteX4" fmla="*/ 418703 w 418703"/>
                <a:gd name="connsiteY4" fmla="*/ 149093 h 396764"/>
                <a:gd name="connsiteX5" fmla="*/ 236935 w 418703"/>
                <a:gd name="connsiteY5" fmla="*/ 228070 h 396764"/>
                <a:gd name="connsiteX6" fmla="*/ 47625 w 418703"/>
                <a:gd name="connsiteY6" fmla="*/ 395948 h 396764"/>
                <a:gd name="connsiteX7" fmla="*/ 0 w 418703"/>
                <a:gd name="connsiteY7" fmla="*/ 365786 h 396764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703" h="388166">
                  <a:moveTo>
                    <a:pt x="0" y="357188"/>
                  </a:moveTo>
                  <a:cubicBezTo>
                    <a:pt x="16933" y="321205"/>
                    <a:pt x="94192" y="252412"/>
                    <a:pt x="132557" y="192881"/>
                  </a:cubicBezTo>
                  <a:cubicBezTo>
                    <a:pt x="170922" y="133350"/>
                    <a:pt x="214644" y="61118"/>
                    <a:pt x="230188" y="0"/>
                  </a:cubicBezTo>
                  <a:cubicBezTo>
                    <a:pt x="272323" y="27252"/>
                    <a:pt x="349713" y="76531"/>
                    <a:pt x="418703" y="140495"/>
                  </a:cubicBezTo>
                  <a:cubicBezTo>
                    <a:pt x="366249" y="159215"/>
                    <a:pt x="304535" y="175551"/>
                    <a:pt x="236935" y="219472"/>
                  </a:cubicBezTo>
                  <a:cubicBezTo>
                    <a:pt x="189575" y="246724"/>
                    <a:pt x="89165" y="353748"/>
                    <a:pt x="47625" y="387350"/>
                  </a:cubicBezTo>
                  <a:cubicBezTo>
                    <a:pt x="10849" y="392377"/>
                    <a:pt x="16404" y="373195"/>
                    <a:pt x="0" y="35718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xmlns="" id="{F697E479-53F1-4DF2-B638-8759C2E3C415}"/>
                </a:ext>
              </a:extLst>
            </p:cNvPr>
            <p:cNvSpPr/>
            <p:nvPr/>
          </p:nvSpPr>
          <p:spPr>
            <a:xfrm>
              <a:off x="8493126" y="2109788"/>
              <a:ext cx="330200" cy="347662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347662">
                  <a:moveTo>
                    <a:pt x="230188" y="0"/>
                  </a:moveTo>
                  <a:cubicBezTo>
                    <a:pt x="286808" y="25135"/>
                    <a:pt x="279665" y="13493"/>
                    <a:pt x="330200" y="76200"/>
                  </a:cubicBezTo>
                  <a:cubicBezTo>
                    <a:pt x="310885" y="134144"/>
                    <a:pt x="169333" y="317235"/>
                    <a:pt x="114300" y="347662"/>
                  </a:cubicBezTo>
                  <a:cubicBezTo>
                    <a:pt x="76729" y="320939"/>
                    <a:pt x="47889" y="296333"/>
                    <a:pt x="0" y="258762"/>
                  </a:cubicBezTo>
                  <a:cubicBezTo>
                    <a:pt x="21960" y="202141"/>
                    <a:pt x="175155" y="30427"/>
                    <a:pt x="230188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xmlns="" id="{E841C8CC-5471-4E34-B70D-0A41D4DACA11}"/>
                </a:ext>
              </a:extLst>
            </p:cNvPr>
            <p:cNvSpPr/>
            <p:nvPr/>
          </p:nvSpPr>
          <p:spPr>
            <a:xfrm rot="204585">
              <a:off x="8555004" y="2158225"/>
              <a:ext cx="210219" cy="248200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  <a:gd name="connsiteX0" fmla="*/ 250054 w 330200"/>
                <a:gd name="connsiteY0" fmla="*/ 0 h 343796"/>
                <a:gd name="connsiteX1" fmla="*/ 330200 w 330200"/>
                <a:gd name="connsiteY1" fmla="*/ 72334 h 343796"/>
                <a:gd name="connsiteX2" fmla="*/ 114300 w 330200"/>
                <a:gd name="connsiteY2" fmla="*/ 343796 h 343796"/>
                <a:gd name="connsiteX3" fmla="*/ 0 w 330200"/>
                <a:gd name="connsiteY3" fmla="*/ 254896 h 343796"/>
                <a:gd name="connsiteX4" fmla="*/ 250054 w 330200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60716 w 345205"/>
                <a:gd name="connsiteY0" fmla="*/ 0 h 343796"/>
                <a:gd name="connsiteX1" fmla="*/ 345205 w 345205"/>
                <a:gd name="connsiteY1" fmla="*/ 51140 h 343796"/>
                <a:gd name="connsiteX2" fmla="*/ 124962 w 345205"/>
                <a:gd name="connsiteY2" fmla="*/ 343796 h 343796"/>
                <a:gd name="connsiteX3" fmla="*/ -1 w 345205"/>
                <a:gd name="connsiteY3" fmla="*/ 269945 h 343796"/>
                <a:gd name="connsiteX4" fmla="*/ 260716 w 345205"/>
                <a:gd name="connsiteY4" fmla="*/ 0 h 343796"/>
                <a:gd name="connsiteX0" fmla="*/ 260718 w 345207"/>
                <a:gd name="connsiteY0" fmla="*/ 0 h 335852"/>
                <a:gd name="connsiteX1" fmla="*/ 345207 w 345207"/>
                <a:gd name="connsiteY1" fmla="*/ 51140 h 335852"/>
                <a:gd name="connsiteX2" fmla="*/ 122431 w 345207"/>
                <a:gd name="connsiteY2" fmla="*/ 335851 h 335852"/>
                <a:gd name="connsiteX3" fmla="*/ 1 w 345207"/>
                <a:gd name="connsiteY3" fmla="*/ 269945 h 335852"/>
                <a:gd name="connsiteX4" fmla="*/ 260718 w 345207"/>
                <a:gd name="connsiteY4" fmla="*/ 0 h 33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07" h="335852">
                  <a:moveTo>
                    <a:pt x="260718" y="0"/>
                  </a:moveTo>
                  <a:cubicBezTo>
                    <a:pt x="317338" y="25135"/>
                    <a:pt x="310428" y="16710"/>
                    <a:pt x="345207" y="51140"/>
                  </a:cubicBezTo>
                  <a:cubicBezTo>
                    <a:pt x="325892" y="109084"/>
                    <a:pt x="177464" y="305424"/>
                    <a:pt x="122431" y="335851"/>
                  </a:cubicBezTo>
                  <a:cubicBezTo>
                    <a:pt x="84860" y="309128"/>
                    <a:pt x="47890" y="307516"/>
                    <a:pt x="1" y="269945"/>
                  </a:cubicBezTo>
                  <a:cubicBezTo>
                    <a:pt x="21961" y="213324"/>
                    <a:pt x="205685" y="30427"/>
                    <a:pt x="260718" y="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6" name="椭圆 295">
              <a:extLst>
                <a:ext uri="{FF2B5EF4-FFF2-40B4-BE49-F238E27FC236}">
                  <a16:creationId xmlns:a16="http://schemas.microsoft.com/office/drawing/2014/main" xmlns="" id="{D1FBD30F-58B8-4592-AE3C-FD900A6BA64B}"/>
                </a:ext>
              </a:extLst>
            </p:cNvPr>
            <p:cNvSpPr/>
            <p:nvPr/>
          </p:nvSpPr>
          <p:spPr>
            <a:xfrm>
              <a:off x="8795972" y="229310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7" name="椭圆 296">
              <a:extLst>
                <a:ext uri="{FF2B5EF4-FFF2-40B4-BE49-F238E27FC236}">
                  <a16:creationId xmlns:a16="http://schemas.microsoft.com/office/drawing/2014/main" xmlns="" id="{AD0BFF96-D65C-4403-8809-85B623E3175A}"/>
                </a:ext>
              </a:extLst>
            </p:cNvPr>
            <p:cNvSpPr/>
            <p:nvPr/>
          </p:nvSpPr>
          <p:spPr>
            <a:xfrm>
              <a:off x="8701865" y="2423798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8" name="椭圆 297">
              <a:extLst>
                <a:ext uri="{FF2B5EF4-FFF2-40B4-BE49-F238E27FC236}">
                  <a16:creationId xmlns:a16="http://schemas.microsoft.com/office/drawing/2014/main" xmlns="" id="{B1480AD7-E2C5-4DBA-834E-A3F44A2141A9}"/>
                </a:ext>
              </a:extLst>
            </p:cNvPr>
            <p:cNvSpPr/>
            <p:nvPr/>
          </p:nvSpPr>
          <p:spPr>
            <a:xfrm>
              <a:off x="8436038" y="211378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99" name="椭圆 298">
              <a:extLst>
                <a:ext uri="{FF2B5EF4-FFF2-40B4-BE49-F238E27FC236}">
                  <a16:creationId xmlns:a16="http://schemas.microsoft.com/office/drawing/2014/main" xmlns="" id="{AEFA9D99-A8DA-4EDC-935E-B584E1D666F5}"/>
                </a:ext>
              </a:extLst>
            </p:cNvPr>
            <p:cNvSpPr/>
            <p:nvPr/>
          </p:nvSpPr>
          <p:spPr>
            <a:xfrm>
              <a:off x="8544550" y="1995315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xmlns="" id="{6F1329AD-682F-4283-AB8E-05A5633D3616}"/>
                </a:ext>
              </a:extLst>
            </p:cNvPr>
            <p:cNvSpPr/>
            <p:nvPr/>
          </p:nvSpPr>
          <p:spPr>
            <a:xfrm>
              <a:off x="7591425" y="2386015"/>
              <a:ext cx="1002506" cy="1062037"/>
            </a:xfrm>
            <a:custGeom>
              <a:avLst/>
              <a:gdLst>
                <a:gd name="connsiteX0" fmla="*/ 972624 w 1134514"/>
                <a:gd name="connsiteY0" fmla="*/ 95910 h 1240941"/>
                <a:gd name="connsiteX1" fmla="*/ 58224 w 1134514"/>
                <a:gd name="connsiteY1" fmla="*/ 1062697 h 1240941"/>
                <a:gd name="connsiteX2" fmla="*/ 198718 w 1134514"/>
                <a:gd name="connsiteY2" fmla="*/ 1157947 h 1240941"/>
                <a:gd name="connsiteX3" fmla="*/ 1060730 w 1134514"/>
                <a:gd name="connsiteY3" fmla="*/ 155441 h 1240941"/>
                <a:gd name="connsiteX4" fmla="*/ 972624 w 1134514"/>
                <a:gd name="connsiteY4" fmla="*/ 95910 h 1240941"/>
                <a:gd name="connsiteX0" fmla="*/ 972624 w 1111458"/>
                <a:gd name="connsiteY0" fmla="*/ 45815 h 1190846"/>
                <a:gd name="connsiteX1" fmla="*/ 58224 w 1111458"/>
                <a:gd name="connsiteY1" fmla="*/ 1012602 h 1190846"/>
                <a:gd name="connsiteX2" fmla="*/ 198718 w 1111458"/>
                <a:gd name="connsiteY2" fmla="*/ 1107852 h 1190846"/>
                <a:gd name="connsiteX3" fmla="*/ 1060730 w 1111458"/>
                <a:gd name="connsiteY3" fmla="*/ 105346 h 1190846"/>
                <a:gd name="connsiteX4" fmla="*/ 972624 w 1111458"/>
                <a:gd name="connsiteY4" fmla="*/ 45815 h 1190846"/>
                <a:gd name="connsiteX0" fmla="*/ 972624 w 1060730"/>
                <a:gd name="connsiteY0" fmla="*/ 6976 h 1152007"/>
                <a:gd name="connsiteX1" fmla="*/ 58224 w 1060730"/>
                <a:gd name="connsiteY1" fmla="*/ 973763 h 1152007"/>
                <a:gd name="connsiteX2" fmla="*/ 198718 w 1060730"/>
                <a:gd name="connsiteY2" fmla="*/ 1069013 h 1152007"/>
                <a:gd name="connsiteX3" fmla="*/ 1060730 w 1060730"/>
                <a:gd name="connsiteY3" fmla="*/ 66507 h 1152007"/>
                <a:gd name="connsiteX4" fmla="*/ 972624 w 1060730"/>
                <a:gd name="connsiteY4" fmla="*/ 6976 h 1152007"/>
                <a:gd name="connsiteX0" fmla="*/ 972624 w 1060730"/>
                <a:gd name="connsiteY0" fmla="*/ 5191 h 1150222"/>
                <a:gd name="connsiteX1" fmla="*/ 58224 w 1060730"/>
                <a:gd name="connsiteY1" fmla="*/ 971978 h 1150222"/>
                <a:gd name="connsiteX2" fmla="*/ 198718 w 1060730"/>
                <a:gd name="connsiteY2" fmla="*/ 1067228 h 1150222"/>
                <a:gd name="connsiteX3" fmla="*/ 1060730 w 1060730"/>
                <a:gd name="connsiteY3" fmla="*/ 64722 h 1150222"/>
                <a:gd name="connsiteX4" fmla="*/ 972624 w 1060730"/>
                <a:gd name="connsiteY4" fmla="*/ 5191 h 1150222"/>
                <a:gd name="connsiteX0" fmla="*/ 972624 w 1060730"/>
                <a:gd name="connsiteY0" fmla="*/ 0 h 1145031"/>
                <a:gd name="connsiteX1" fmla="*/ 58224 w 1060730"/>
                <a:gd name="connsiteY1" fmla="*/ 966787 h 1145031"/>
                <a:gd name="connsiteX2" fmla="*/ 198718 w 1060730"/>
                <a:gd name="connsiteY2" fmla="*/ 1062037 h 1145031"/>
                <a:gd name="connsiteX3" fmla="*/ 1060730 w 1060730"/>
                <a:gd name="connsiteY3" fmla="*/ 59531 h 1145031"/>
                <a:gd name="connsiteX4" fmla="*/ 972624 w 1060730"/>
                <a:gd name="connsiteY4" fmla="*/ 0 h 1145031"/>
                <a:gd name="connsiteX0" fmla="*/ 914400 w 1002506"/>
                <a:gd name="connsiteY0" fmla="*/ 0 h 1115431"/>
                <a:gd name="connsiteX1" fmla="*/ 0 w 1002506"/>
                <a:gd name="connsiteY1" fmla="*/ 966787 h 1115431"/>
                <a:gd name="connsiteX2" fmla="*/ 140494 w 1002506"/>
                <a:gd name="connsiteY2" fmla="*/ 1062037 h 1115431"/>
                <a:gd name="connsiteX3" fmla="*/ 1002506 w 1002506"/>
                <a:gd name="connsiteY3" fmla="*/ 59531 h 1115431"/>
                <a:gd name="connsiteX4" fmla="*/ 914400 w 1002506"/>
                <a:gd name="connsiteY4" fmla="*/ 0 h 1115431"/>
                <a:gd name="connsiteX0" fmla="*/ 914400 w 1002506"/>
                <a:gd name="connsiteY0" fmla="*/ 0 h 1062037"/>
                <a:gd name="connsiteX1" fmla="*/ 0 w 1002506"/>
                <a:gd name="connsiteY1" fmla="*/ 966787 h 1062037"/>
                <a:gd name="connsiteX2" fmla="*/ 140494 w 1002506"/>
                <a:gd name="connsiteY2" fmla="*/ 1062037 h 1062037"/>
                <a:gd name="connsiteX3" fmla="*/ 1002506 w 1002506"/>
                <a:gd name="connsiteY3" fmla="*/ 59531 h 1062037"/>
                <a:gd name="connsiteX4" fmla="*/ 914400 w 1002506"/>
                <a:gd name="connsiteY4" fmla="*/ 0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06" h="1062037">
                  <a:moveTo>
                    <a:pt x="914400" y="0"/>
                  </a:moveTo>
                  <a:cubicBezTo>
                    <a:pt x="747316" y="151209"/>
                    <a:pt x="128984" y="789781"/>
                    <a:pt x="0" y="966787"/>
                  </a:cubicBezTo>
                  <a:cubicBezTo>
                    <a:pt x="55563" y="998537"/>
                    <a:pt x="82948" y="1037034"/>
                    <a:pt x="140494" y="1062037"/>
                  </a:cubicBezTo>
                  <a:cubicBezTo>
                    <a:pt x="307578" y="910828"/>
                    <a:pt x="871537" y="236934"/>
                    <a:pt x="1002506" y="59531"/>
                  </a:cubicBezTo>
                  <a:cubicBezTo>
                    <a:pt x="972741" y="34528"/>
                    <a:pt x="951706" y="7144"/>
                    <a:pt x="914400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xmlns="" id="{65E49596-F514-47B5-8332-815AF54BA4CC}"/>
                </a:ext>
              </a:extLst>
            </p:cNvPr>
            <p:cNvSpPr/>
            <p:nvPr/>
          </p:nvSpPr>
          <p:spPr>
            <a:xfrm>
              <a:off x="7312025" y="2406650"/>
              <a:ext cx="1206500" cy="1304925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 h="1304925">
                  <a:moveTo>
                    <a:pt x="0" y="1304925"/>
                  </a:moveTo>
                  <a:lnTo>
                    <a:pt x="1206500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xmlns="" id="{756C4977-6677-4FFA-9609-EE11CA334973}"/>
                </a:ext>
              </a:extLst>
            </p:cNvPr>
            <p:cNvSpPr/>
            <p:nvPr/>
          </p:nvSpPr>
          <p:spPr>
            <a:xfrm>
              <a:off x="7350652" y="2404268"/>
              <a:ext cx="1204912" cy="1309687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4912"/>
                <a:gd name="connsiteY0" fmla="*/ 1309687 h 1309687"/>
                <a:gd name="connsiteX1" fmla="*/ 1204912 w 1204912"/>
                <a:gd name="connsiteY1" fmla="*/ 0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4912" h="1309687">
                  <a:moveTo>
                    <a:pt x="0" y="1309687"/>
                  </a:moveTo>
                  <a:lnTo>
                    <a:pt x="1204912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xmlns="" id="{962577D3-FADE-4DFD-9D7D-EE2518308B56}"/>
                </a:ext>
              </a:extLst>
            </p:cNvPr>
            <p:cNvSpPr/>
            <p:nvPr/>
          </p:nvSpPr>
          <p:spPr>
            <a:xfrm>
              <a:off x="7375895" y="2404616"/>
              <a:ext cx="1201737" cy="1328738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1737"/>
                <a:gd name="connsiteY0" fmla="*/ 1328738 h 1328738"/>
                <a:gd name="connsiteX1" fmla="*/ 1201737 w 1201737"/>
                <a:gd name="connsiteY1" fmla="*/ 0 h 132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1737" h="1328738">
                  <a:moveTo>
                    <a:pt x="0" y="1328738"/>
                  </a:moveTo>
                  <a:cubicBezTo>
                    <a:pt x="402167" y="893763"/>
                    <a:pt x="799570" y="434975"/>
                    <a:pt x="1201737" y="0"/>
                  </a:cubicBez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xmlns="" id="{541B7315-3C83-482B-8743-0A6427DF5283}"/>
                </a:ext>
              </a:extLst>
            </p:cNvPr>
            <p:cNvSpPr/>
            <p:nvPr/>
          </p:nvSpPr>
          <p:spPr>
            <a:xfrm>
              <a:off x="7408512" y="2421549"/>
              <a:ext cx="1165912" cy="1328739"/>
            </a:xfrm>
            <a:custGeom>
              <a:avLst/>
              <a:gdLst>
                <a:gd name="connsiteX0" fmla="*/ 0 w 1165225"/>
                <a:gd name="connsiteY0" fmla="*/ 1341437 h 1341437"/>
                <a:gd name="connsiteX1" fmla="*/ 1165225 w 1165225"/>
                <a:gd name="connsiteY1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5225" h="1341437">
                  <a:moveTo>
                    <a:pt x="0" y="1341437"/>
                  </a:moveTo>
                  <a:lnTo>
                    <a:pt x="1165225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F1B819DE-8569-4B75-BBB4-09227ADA899F}"/>
              </a:ext>
            </a:extLst>
          </p:cNvPr>
          <p:cNvGrpSpPr/>
          <p:nvPr/>
        </p:nvGrpSpPr>
        <p:grpSpPr>
          <a:xfrm flipH="1">
            <a:off x="-776782" y="5995180"/>
            <a:ext cx="2158299" cy="1652008"/>
            <a:chOff x="10848196" y="5252902"/>
            <a:chExt cx="1022392" cy="782561"/>
          </a:xfrm>
        </p:grpSpPr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xmlns="" id="{838F0C0C-68C6-4C90-908B-5ED6903A6040}"/>
                </a:ext>
              </a:extLst>
            </p:cNvPr>
            <p:cNvSpPr/>
            <p:nvPr/>
          </p:nvSpPr>
          <p:spPr>
            <a:xfrm>
              <a:off x="10848196" y="5252902"/>
              <a:ext cx="873264" cy="662972"/>
            </a:xfrm>
            <a:custGeom>
              <a:avLst/>
              <a:gdLst>
                <a:gd name="connsiteX0" fmla="*/ 224268 w 768489"/>
                <a:gd name="connsiteY0" fmla="*/ 89715 h 512517"/>
                <a:gd name="connsiteX1" fmla="*/ 500493 w 768489"/>
                <a:gd name="connsiteY1" fmla="*/ 10340 h 512517"/>
                <a:gd name="connsiteX2" fmla="*/ 617968 w 768489"/>
                <a:gd name="connsiteY2" fmla="*/ 23040 h 512517"/>
                <a:gd name="connsiteX3" fmla="*/ 764018 w 768489"/>
                <a:gd name="connsiteY3" fmla="*/ 210365 h 512517"/>
                <a:gd name="connsiteX4" fmla="*/ 706868 w 768489"/>
                <a:gd name="connsiteY4" fmla="*/ 365940 h 512517"/>
                <a:gd name="connsiteX5" fmla="*/ 468743 w 768489"/>
                <a:gd name="connsiteY5" fmla="*/ 477065 h 512517"/>
                <a:gd name="connsiteX6" fmla="*/ 224268 w 768489"/>
                <a:gd name="connsiteY6" fmla="*/ 508815 h 512517"/>
                <a:gd name="connsiteX7" fmla="*/ 46468 w 768489"/>
                <a:gd name="connsiteY7" fmla="*/ 492940 h 512517"/>
                <a:gd name="connsiteX8" fmla="*/ 5193 w 768489"/>
                <a:gd name="connsiteY8" fmla="*/ 340540 h 512517"/>
                <a:gd name="connsiteX9" fmla="*/ 138543 w 768489"/>
                <a:gd name="connsiteY9" fmla="*/ 121465 h 512517"/>
                <a:gd name="connsiteX10" fmla="*/ 224268 w 768489"/>
                <a:gd name="connsiteY10" fmla="*/ 89715 h 512517"/>
                <a:gd name="connsiteX0" fmla="*/ 224268 w 768489"/>
                <a:gd name="connsiteY0" fmla="*/ 150673 h 573475"/>
                <a:gd name="connsiteX1" fmla="*/ 500493 w 768489"/>
                <a:gd name="connsiteY1" fmla="*/ 71298 h 573475"/>
                <a:gd name="connsiteX2" fmla="*/ 617968 w 768489"/>
                <a:gd name="connsiteY2" fmla="*/ 83998 h 573475"/>
                <a:gd name="connsiteX3" fmla="*/ 764018 w 768489"/>
                <a:gd name="connsiteY3" fmla="*/ 271323 h 573475"/>
                <a:gd name="connsiteX4" fmla="*/ 706868 w 768489"/>
                <a:gd name="connsiteY4" fmla="*/ 426898 h 573475"/>
                <a:gd name="connsiteX5" fmla="*/ 468743 w 768489"/>
                <a:gd name="connsiteY5" fmla="*/ 538023 h 573475"/>
                <a:gd name="connsiteX6" fmla="*/ 224268 w 768489"/>
                <a:gd name="connsiteY6" fmla="*/ 569773 h 573475"/>
                <a:gd name="connsiteX7" fmla="*/ 46468 w 768489"/>
                <a:gd name="connsiteY7" fmla="*/ 553898 h 573475"/>
                <a:gd name="connsiteX8" fmla="*/ 5193 w 768489"/>
                <a:gd name="connsiteY8" fmla="*/ 401498 h 573475"/>
                <a:gd name="connsiteX9" fmla="*/ 138543 w 768489"/>
                <a:gd name="connsiteY9" fmla="*/ 182423 h 573475"/>
                <a:gd name="connsiteX10" fmla="*/ 224268 w 768489"/>
                <a:gd name="connsiteY10" fmla="*/ 150673 h 573475"/>
                <a:gd name="connsiteX0" fmla="*/ 224268 w 768489"/>
                <a:gd name="connsiteY0" fmla="*/ 187425 h 610227"/>
                <a:gd name="connsiteX1" fmla="*/ 500493 w 768489"/>
                <a:gd name="connsiteY1" fmla="*/ 108050 h 610227"/>
                <a:gd name="connsiteX2" fmla="*/ 617968 w 768489"/>
                <a:gd name="connsiteY2" fmla="*/ 120750 h 610227"/>
                <a:gd name="connsiteX3" fmla="*/ 764018 w 768489"/>
                <a:gd name="connsiteY3" fmla="*/ 308075 h 610227"/>
                <a:gd name="connsiteX4" fmla="*/ 706868 w 768489"/>
                <a:gd name="connsiteY4" fmla="*/ 463650 h 610227"/>
                <a:gd name="connsiteX5" fmla="*/ 468743 w 768489"/>
                <a:gd name="connsiteY5" fmla="*/ 574775 h 610227"/>
                <a:gd name="connsiteX6" fmla="*/ 224268 w 768489"/>
                <a:gd name="connsiteY6" fmla="*/ 606525 h 610227"/>
                <a:gd name="connsiteX7" fmla="*/ 46468 w 768489"/>
                <a:gd name="connsiteY7" fmla="*/ 590650 h 610227"/>
                <a:gd name="connsiteX8" fmla="*/ 5193 w 768489"/>
                <a:gd name="connsiteY8" fmla="*/ 438250 h 610227"/>
                <a:gd name="connsiteX9" fmla="*/ 138543 w 768489"/>
                <a:gd name="connsiteY9" fmla="*/ 219175 h 610227"/>
                <a:gd name="connsiteX10" fmla="*/ 224268 w 768489"/>
                <a:gd name="connsiteY10" fmla="*/ 187425 h 610227"/>
                <a:gd name="connsiteX0" fmla="*/ 224268 w 768489"/>
                <a:gd name="connsiteY0" fmla="*/ 190524 h 613326"/>
                <a:gd name="connsiteX1" fmla="*/ 500493 w 768489"/>
                <a:gd name="connsiteY1" fmla="*/ 111149 h 613326"/>
                <a:gd name="connsiteX2" fmla="*/ 617968 w 768489"/>
                <a:gd name="connsiteY2" fmla="*/ 123849 h 613326"/>
                <a:gd name="connsiteX3" fmla="*/ 764018 w 768489"/>
                <a:gd name="connsiteY3" fmla="*/ 311174 h 613326"/>
                <a:gd name="connsiteX4" fmla="*/ 706868 w 768489"/>
                <a:gd name="connsiteY4" fmla="*/ 466749 h 613326"/>
                <a:gd name="connsiteX5" fmla="*/ 468743 w 768489"/>
                <a:gd name="connsiteY5" fmla="*/ 577874 h 613326"/>
                <a:gd name="connsiteX6" fmla="*/ 224268 w 768489"/>
                <a:gd name="connsiteY6" fmla="*/ 609624 h 613326"/>
                <a:gd name="connsiteX7" fmla="*/ 46468 w 768489"/>
                <a:gd name="connsiteY7" fmla="*/ 593749 h 613326"/>
                <a:gd name="connsiteX8" fmla="*/ 5193 w 768489"/>
                <a:gd name="connsiteY8" fmla="*/ 441349 h 613326"/>
                <a:gd name="connsiteX9" fmla="*/ 138543 w 768489"/>
                <a:gd name="connsiteY9" fmla="*/ 222274 h 613326"/>
                <a:gd name="connsiteX10" fmla="*/ 224268 w 768489"/>
                <a:gd name="connsiteY10" fmla="*/ 190524 h 613326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51720 w 795941"/>
                <a:gd name="connsiteY0" fmla="*/ 193243 h 616045"/>
                <a:gd name="connsiteX1" fmla="*/ 527945 w 795941"/>
                <a:gd name="connsiteY1" fmla="*/ 113868 h 616045"/>
                <a:gd name="connsiteX2" fmla="*/ 645420 w 795941"/>
                <a:gd name="connsiteY2" fmla="*/ 126568 h 616045"/>
                <a:gd name="connsiteX3" fmla="*/ 791470 w 795941"/>
                <a:gd name="connsiteY3" fmla="*/ 313893 h 616045"/>
                <a:gd name="connsiteX4" fmla="*/ 734320 w 795941"/>
                <a:gd name="connsiteY4" fmla="*/ 469468 h 616045"/>
                <a:gd name="connsiteX5" fmla="*/ 496195 w 795941"/>
                <a:gd name="connsiteY5" fmla="*/ 580593 h 616045"/>
                <a:gd name="connsiteX6" fmla="*/ 251720 w 795941"/>
                <a:gd name="connsiteY6" fmla="*/ 612343 h 616045"/>
                <a:gd name="connsiteX7" fmla="*/ 73920 w 795941"/>
                <a:gd name="connsiteY7" fmla="*/ 596468 h 616045"/>
                <a:gd name="connsiteX8" fmla="*/ 32645 w 795941"/>
                <a:gd name="connsiteY8" fmla="*/ 444068 h 616045"/>
                <a:gd name="connsiteX9" fmla="*/ 165995 w 795941"/>
                <a:gd name="connsiteY9" fmla="*/ 224993 h 616045"/>
                <a:gd name="connsiteX10" fmla="*/ 251720 w 795941"/>
                <a:gd name="connsiteY10" fmla="*/ 193243 h 616045"/>
                <a:gd name="connsiteX0" fmla="*/ 263759 w 807980"/>
                <a:gd name="connsiteY0" fmla="*/ 193243 h 616045"/>
                <a:gd name="connsiteX1" fmla="*/ 539984 w 807980"/>
                <a:gd name="connsiteY1" fmla="*/ 113868 h 616045"/>
                <a:gd name="connsiteX2" fmla="*/ 657459 w 807980"/>
                <a:gd name="connsiteY2" fmla="*/ 126568 h 616045"/>
                <a:gd name="connsiteX3" fmla="*/ 803509 w 807980"/>
                <a:gd name="connsiteY3" fmla="*/ 313893 h 616045"/>
                <a:gd name="connsiteX4" fmla="*/ 746359 w 807980"/>
                <a:gd name="connsiteY4" fmla="*/ 469468 h 616045"/>
                <a:gd name="connsiteX5" fmla="*/ 508234 w 807980"/>
                <a:gd name="connsiteY5" fmla="*/ 580593 h 616045"/>
                <a:gd name="connsiteX6" fmla="*/ 263759 w 807980"/>
                <a:gd name="connsiteY6" fmla="*/ 612343 h 616045"/>
                <a:gd name="connsiteX7" fmla="*/ 85959 w 807980"/>
                <a:gd name="connsiteY7" fmla="*/ 596468 h 616045"/>
                <a:gd name="connsiteX8" fmla="*/ 44684 w 807980"/>
                <a:gd name="connsiteY8" fmla="*/ 444068 h 616045"/>
                <a:gd name="connsiteX9" fmla="*/ 178034 w 807980"/>
                <a:gd name="connsiteY9" fmla="*/ 224993 h 616045"/>
                <a:gd name="connsiteX10" fmla="*/ 263759 w 807980"/>
                <a:gd name="connsiteY10" fmla="*/ 193243 h 616045"/>
                <a:gd name="connsiteX0" fmla="*/ 274085 w 818306"/>
                <a:gd name="connsiteY0" fmla="*/ 193243 h 616045"/>
                <a:gd name="connsiteX1" fmla="*/ 550310 w 818306"/>
                <a:gd name="connsiteY1" fmla="*/ 113868 h 616045"/>
                <a:gd name="connsiteX2" fmla="*/ 667785 w 818306"/>
                <a:gd name="connsiteY2" fmla="*/ 126568 h 616045"/>
                <a:gd name="connsiteX3" fmla="*/ 813835 w 818306"/>
                <a:gd name="connsiteY3" fmla="*/ 313893 h 616045"/>
                <a:gd name="connsiteX4" fmla="*/ 756685 w 818306"/>
                <a:gd name="connsiteY4" fmla="*/ 469468 h 616045"/>
                <a:gd name="connsiteX5" fmla="*/ 518560 w 818306"/>
                <a:gd name="connsiteY5" fmla="*/ 580593 h 616045"/>
                <a:gd name="connsiteX6" fmla="*/ 274085 w 818306"/>
                <a:gd name="connsiteY6" fmla="*/ 612343 h 616045"/>
                <a:gd name="connsiteX7" fmla="*/ 96285 w 818306"/>
                <a:gd name="connsiteY7" fmla="*/ 596468 h 616045"/>
                <a:gd name="connsiteX8" fmla="*/ 55010 w 818306"/>
                <a:gd name="connsiteY8" fmla="*/ 444068 h 616045"/>
                <a:gd name="connsiteX9" fmla="*/ 188360 w 818306"/>
                <a:gd name="connsiteY9" fmla="*/ 224993 h 616045"/>
                <a:gd name="connsiteX10" fmla="*/ 274085 w 818306"/>
                <a:gd name="connsiteY10" fmla="*/ 193243 h 616045"/>
                <a:gd name="connsiteX0" fmla="*/ 274085 w 818306"/>
                <a:gd name="connsiteY0" fmla="*/ 193243 h 649046"/>
                <a:gd name="connsiteX1" fmla="*/ 550310 w 818306"/>
                <a:gd name="connsiteY1" fmla="*/ 113868 h 649046"/>
                <a:gd name="connsiteX2" fmla="*/ 667785 w 818306"/>
                <a:gd name="connsiteY2" fmla="*/ 126568 h 649046"/>
                <a:gd name="connsiteX3" fmla="*/ 813835 w 818306"/>
                <a:gd name="connsiteY3" fmla="*/ 313893 h 649046"/>
                <a:gd name="connsiteX4" fmla="*/ 756685 w 818306"/>
                <a:gd name="connsiteY4" fmla="*/ 469468 h 649046"/>
                <a:gd name="connsiteX5" fmla="*/ 518560 w 818306"/>
                <a:gd name="connsiteY5" fmla="*/ 580593 h 649046"/>
                <a:gd name="connsiteX6" fmla="*/ 274085 w 818306"/>
                <a:gd name="connsiteY6" fmla="*/ 612343 h 649046"/>
                <a:gd name="connsiteX7" fmla="*/ 96285 w 818306"/>
                <a:gd name="connsiteY7" fmla="*/ 596468 h 649046"/>
                <a:gd name="connsiteX8" fmla="*/ 55010 w 818306"/>
                <a:gd name="connsiteY8" fmla="*/ 444068 h 649046"/>
                <a:gd name="connsiteX9" fmla="*/ 188360 w 818306"/>
                <a:gd name="connsiteY9" fmla="*/ 224993 h 649046"/>
                <a:gd name="connsiteX10" fmla="*/ 274085 w 818306"/>
                <a:gd name="connsiteY10" fmla="*/ 193243 h 64904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85255"/>
                <a:gd name="connsiteX1" fmla="*/ 550310 w 818306"/>
                <a:gd name="connsiteY1" fmla="*/ 113868 h 685255"/>
                <a:gd name="connsiteX2" fmla="*/ 667785 w 818306"/>
                <a:gd name="connsiteY2" fmla="*/ 126568 h 685255"/>
                <a:gd name="connsiteX3" fmla="*/ 813835 w 818306"/>
                <a:gd name="connsiteY3" fmla="*/ 313893 h 685255"/>
                <a:gd name="connsiteX4" fmla="*/ 756685 w 818306"/>
                <a:gd name="connsiteY4" fmla="*/ 469468 h 685255"/>
                <a:gd name="connsiteX5" fmla="*/ 518560 w 818306"/>
                <a:gd name="connsiteY5" fmla="*/ 580593 h 685255"/>
                <a:gd name="connsiteX6" fmla="*/ 274085 w 818306"/>
                <a:gd name="connsiteY6" fmla="*/ 612343 h 685255"/>
                <a:gd name="connsiteX7" fmla="*/ 96285 w 818306"/>
                <a:gd name="connsiteY7" fmla="*/ 596468 h 685255"/>
                <a:gd name="connsiteX8" fmla="*/ 55010 w 818306"/>
                <a:gd name="connsiteY8" fmla="*/ 444068 h 685255"/>
                <a:gd name="connsiteX9" fmla="*/ 188360 w 818306"/>
                <a:gd name="connsiteY9" fmla="*/ 224993 h 685255"/>
                <a:gd name="connsiteX10" fmla="*/ 274085 w 818306"/>
                <a:gd name="connsiteY10" fmla="*/ 193243 h 685255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45657"/>
                <a:gd name="connsiteY0" fmla="*/ 193243 h 683977"/>
                <a:gd name="connsiteX1" fmla="*/ 550310 w 845657"/>
                <a:gd name="connsiteY1" fmla="*/ 113868 h 683977"/>
                <a:gd name="connsiteX2" fmla="*/ 667785 w 845657"/>
                <a:gd name="connsiteY2" fmla="*/ 126568 h 683977"/>
                <a:gd name="connsiteX3" fmla="*/ 813835 w 845657"/>
                <a:gd name="connsiteY3" fmla="*/ 313893 h 683977"/>
                <a:gd name="connsiteX4" fmla="*/ 756685 w 845657"/>
                <a:gd name="connsiteY4" fmla="*/ 469468 h 683977"/>
                <a:gd name="connsiteX5" fmla="*/ 503082 w 845657"/>
                <a:gd name="connsiteY5" fmla="*/ 577022 h 683977"/>
                <a:gd name="connsiteX6" fmla="*/ 274085 w 845657"/>
                <a:gd name="connsiteY6" fmla="*/ 612343 h 683977"/>
                <a:gd name="connsiteX7" fmla="*/ 96285 w 845657"/>
                <a:gd name="connsiteY7" fmla="*/ 596468 h 683977"/>
                <a:gd name="connsiteX8" fmla="*/ 55010 w 845657"/>
                <a:gd name="connsiteY8" fmla="*/ 444068 h 683977"/>
                <a:gd name="connsiteX9" fmla="*/ 188360 w 845657"/>
                <a:gd name="connsiteY9" fmla="*/ 224993 h 683977"/>
                <a:gd name="connsiteX10" fmla="*/ 274085 w 845657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69363"/>
                <a:gd name="connsiteY0" fmla="*/ 193243 h 683977"/>
                <a:gd name="connsiteX1" fmla="*/ 550310 w 869363"/>
                <a:gd name="connsiteY1" fmla="*/ 113868 h 683977"/>
                <a:gd name="connsiteX2" fmla="*/ 667785 w 869363"/>
                <a:gd name="connsiteY2" fmla="*/ 126568 h 683977"/>
                <a:gd name="connsiteX3" fmla="*/ 813835 w 869363"/>
                <a:gd name="connsiteY3" fmla="*/ 313893 h 683977"/>
                <a:gd name="connsiteX4" fmla="*/ 756685 w 869363"/>
                <a:gd name="connsiteY4" fmla="*/ 469468 h 683977"/>
                <a:gd name="connsiteX5" fmla="*/ 503082 w 869363"/>
                <a:gd name="connsiteY5" fmla="*/ 577022 h 683977"/>
                <a:gd name="connsiteX6" fmla="*/ 274085 w 869363"/>
                <a:gd name="connsiteY6" fmla="*/ 612343 h 683977"/>
                <a:gd name="connsiteX7" fmla="*/ 96285 w 869363"/>
                <a:gd name="connsiteY7" fmla="*/ 596468 h 683977"/>
                <a:gd name="connsiteX8" fmla="*/ 55010 w 869363"/>
                <a:gd name="connsiteY8" fmla="*/ 444068 h 683977"/>
                <a:gd name="connsiteX9" fmla="*/ 188360 w 869363"/>
                <a:gd name="connsiteY9" fmla="*/ 224993 h 683977"/>
                <a:gd name="connsiteX10" fmla="*/ 274085 w 869363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91945 w 873264"/>
                <a:gd name="connsiteY0" fmla="*/ 186408 h 687858"/>
                <a:gd name="connsiteX1" fmla="*/ 550310 w 873264"/>
                <a:gd name="connsiteY1" fmla="*/ 117749 h 687858"/>
                <a:gd name="connsiteX2" fmla="*/ 667785 w 873264"/>
                <a:gd name="connsiteY2" fmla="*/ 130449 h 687858"/>
                <a:gd name="connsiteX3" fmla="*/ 813835 w 873264"/>
                <a:gd name="connsiteY3" fmla="*/ 317774 h 687858"/>
                <a:gd name="connsiteX4" fmla="*/ 756685 w 873264"/>
                <a:gd name="connsiteY4" fmla="*/ 473349 h 687858"/>
                <a:gd name="connsiteX5" fmla="*/ 503082 w 873264"/>
                <a:gd name="connsiteY5" fmla="*/ 580903 h 687858"/>
                <a:gd name="connsiteX6" fmla="*/ 274085 w 873264"/>
                <a:gd name="connsiteY6" fmla="*/ 616224 h 687858"/>
                <a:gd name="connsiteX7" fmla="*/ 96285 w 873264"/>
                <a:gd name="connsiteY7" fmla="*/ 600349 h 687858"/>
                <a:gd name="connsiteX8" fmla="*/ 55010 w 873264"/>
                <a:gd name="connsiteY8" fmla="*/ 447949 h 687858"/>
                <a:gd name="connsiteX9" fmla="*/ 188360 w 873264"/>
                <a:gd name="connsiteY9" fmla="*/ 228874 h 687858"/>
                <a:gd name="connsiteX10" fmla="*/ 291945 w 873264"/>
                <a:gd name="connsiteY10" fmla="*/ 186408 h 687858"/>
                <a:gd name="connsiteX0" fmla="*/ 291945 w 873264"/>
                <a:gd name="connsiteY0" fmla="*/ 183230 h 684680"/>
                <a:gd name="connsiteX1" fmla="*/ 550310 w 873264"/>
                <a:gd name="connsiteY1" fmla="*/ 114571 h 684680"/>
                <a:gd name="connsiteX2" fmla="*/ 667785 w 873264"/>
                <a:gd name="connsiteY2" fmla="*/ 127271 h 684680"/>
                <a:gd name="connsiteX3" fmla="*/ 813835 w 873264"/>
                <a:gd name="connsiteY3" fmla="*/ 314596 h 684680"/>
                <a:gd name="connsiteX4" fmla="*/ 756685 w 873264"/>
                <a:gd name="connsiteY4" fmla="*/ 470171 h 684680"/>
                <a:gd name="connsiteX5" fmla="*/ 503082 w 873264"/>
                <a:gd name="connsiteY5" fmla="*/ 577725 h 684680"/>
                <a:gd name="connsiteX6" fmla="*/ 274085 w 873264"/>
                <a:gd name="connsiteY6" fmla="*/ 613046 h 684680"/>
                <a:gd name="connsiteX7" fmla="*/ 96285 w 873264"/>
                <a:gd name="connsiteY7" fmla="*/ 597171 h 684680"/>
                <a:gd name="connsiteX8" fmla="*/ 55010 w 873264"/>
                <a:gd name="connsiteY8" fmla="*/ 444771 h 684680"/>
                <a:gd name="connsiteX9" fmla="*/ 188360 w 873264"/>
                <a:gd name="connsiteY9" fmla="*/ 225696 h 684680"/>
                <a:gd name="connsiteX10" fmla="*/ 291945 w 873264"/>
                <a:gd name="connsiteY10" fmla="*/ 183230 h 684680"/>
                <a:gd name="connsiteX0" fmla="*/ 291945 w 873264"/>
                <a:gd name="connsiteY0" fmla="*/ 180474 h 681924"/>
                <a:gd name="connsiteX1" fmla="*/ 550310 w 873264"/>
                <a:gd name="connsiteY1" fmla="*/ 111815 h 681924"/>
                <a:gd name="connsiteX2" fmla="*/ 667785 w 873264"/>
                <a:gd name="connsiteY2" fmla="*/ 124515 h 681924"/>
                <a:gd name="connsiteX3" fmla="*/ 813835 w 873264"/>
                <a:gd name="connsiteY3" fmla="*/ 311840 h 681924"/>
                <a:gd name="connsiteX4" fmla="*/ 756685 w 873264"/>
                <a:gd name="connsiteY4" fmla="*/ 467415 h 681924"/>
                <a:gd name="connsiteX5" fmla="*/ 503082 w 873264"/>
                <a:gd name="connsiteY5" fmla="*/ 574969 h 681924"/>
                <a:gd name="connsiteX6" fmla="*/ 274085 w 873264"/>
                <a:gd name="connsiteY6" fmla="*/ 610290 h 681924"/>
                <a:gd name="connsiteX7" fmla="*/ 96285 w 873264"/>
                <a:gd name="connsiteY7" fmla="*/ 594415 h 681924"/>
                <a:gd name="connsiteX8" fmla="*/ 55010 w 873264"/>
                <a:gd name="connsiteY8" fmla="*/ 442015 h 681924"/>
                <a:gd name="connsiteX9" fmla="*/ 188360 w 873264"/>
                <a:gd name="connsiteY9" fmla="*/ 222940 h 681924"/>
                <a:gd name="connsiteX10" fmla="*/ 291945 w 873264"/>
                <a:gd name="connsiteY10" fmla="*/ 180474 h 681924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264" h="662972">
                  <a:moveTo>
                    <a:pt x="291945" y="161522"/>
                  </a:moveTo>
                  <a:cubicBezTo>
                    <a:pt x="270117" y="-12970"/>
                    <a:pt x="470405" y="-61522"/>
                    <a:pt x="550310" y="92863"/>
                  </a:cubicBezTo>
                  <a:cubicBezTo>
                    <a:pt x="582589" y="56746"/>
                    <a:pt x="634579" y="41270"/>
                    <a:pt x="667785" y="105563"/>
                  </a:cubicBezTo>
                  <a:cubicBezTo>
                    <a:pt x="698608" y="-24216"/>
                    <a:pt x="997852" y="40476"/>
                    <a:pt x="813835" y="292888"/>
                  </a:cubicBezTo>
                  <a:cubicBezTo>
                    <a:pt x="891756" y="353610"/>
                    <a:pt x="823955" y="458186"/>
                    <a:pt x="756685" y="448463"/>
                  </a:cubicBezTo>
                  <a:cubicBezTo>
                    <a:pt x="748946" y="650671"/>
                    <a:pt x="584705" y="695320"/>
                    <a:pt x="503082" y="556017"/>
                  </a:cubicBezTo>
                  <a:cubicBezTo>
                    <a:pt x="475036" y="657220"/>
                    <a:pt x="336130" y="718470"/>
                    <a:pt x="274085" y="591338"/>
                  </a:cubicBezTo>
                  <a:cubicBezTo>
                    <a:pt x="221566" y="667803"/>
                    <a:pt x="117319" y="682090"/>
                    <a:pt x="96285" y="575463"/>
                  </a:cubicBezTo>
                  <a:cubicBezTo>
                    <a:pt x="14529" y="611711"/>
                    <a:pt x="-50824" y="498072"/>
                    <a:pt x="55010" y="423063"/>
                  </a:cubicBezTo>
                  <a:cubicBezTo>
                    <a:pt x="-16559" y="348054"/>
                    <a:pt x="30272" y="163771"/>
                    <a:pt x="188360" y="203988"/>
                  </a:cubicBezTo>
                  <a:cubicBezTo>
                    <a:pt x="186905" y="135858"/>
                    <a:pt x="247098" y="127655"/>
                    <a:pt x="291945" y="161522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xmlns="" id="{2765C6D7-87DF-416D-BD7E-74528626C257}"/>
                </a:ext>
              </a:extLst>
            </p:cNvPr>
            <p:cNvSpPr/>
            <p:nvPr/>
          </p:nvSpPr>
          <p:spPr>
            <a:xfrm>
              <a:off x="10863517" y="57477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xmlns="" id="{BB3214AA-D698-4B9F-A4E2-36061789F3C0}"/>
                </a:ext>
              </a:extLst>
            </p:cNvPr>
            <p:cNvSpPr/>
            <p:nvPr/>
          </p:nvSpPr>
          <p:spPr>
            <a:xfrm>
              <a:off x="10878838" y="577161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xmlns="" id="{C1394026-0060-4BB6-B090-AAE3ECDD95AA}"/>
                </a:ext>
              </a:extLst>
            </p:cNvPr>
            <p:cNvSpPr/>
            <p:nvPr/>
          </p:nvSpPr>
          <p:spPr>
            <a:xfrm>
              <a:off x="10898921" y="5800902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xmlns="" id="{FB282A9F-36B8-4495-B639-6F6EE9742AEA}"/>
                </a:ext>
              </a:extLst>
            </p:cNvPr>
            <p:cNvSpPr/>
            <p:nvPr/>
          </p:nvSpPr>
          <p:spPr>
            <a:xfrm>
              <a:off x="11146571" y="584376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xmlns="" id="{9DA4E08E-9997-4316-8618-29F3C28C779D}"/>
                </a:ext>
              </a:extLst>
            </p:cNvPr>
            <p:cNvSpPr/>
            <p:nvPr/>
          </p:nvSpPr>
          <p:spPr>
            <a:xfrm>
              <a:off x="11165066" y="585888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xmlns="" id="{4DAEFBC6-D5E7-4359-9063-A86A318248B2}"/>
                </a:ext>
              </a:extLst>
            </p:cNvPr>
            <p:cNvSpPr/>
            <p:nvPr/>
          </p:nvSpPr>
          <p:spPr>
            <a:xfrm>
              <a:off x="10910869" y="579036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xmlns="" id="{544638DD-95C0-474F-8A98-97C38210556A}"/>
                </a:ext>
              </a:extLst>
            </p:cNvPr>
            <p:cNvSpPr/>
            <p:nvPr/>
          </p:nvSpPr>
          <p:spPr>
            <a:xfrm rot="21158050">
              <a:off x="10948658" y="579854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xmlns="" id="{B00E8E86-B41A-4D68-AD6A-CCCCD730A186}"/>
                </a:ext>
              </a:extLst>
            </p:cNvPr>
            <p:cNvSpPr/>
            <p:nvPr/>
          </p:nvSpPr>
          <p:spPr>
            <a:xfrm rot="21158050">
              <a:off x="10957861" y="5829802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xmlns="" id="{B1C8E53D-8BE2-4FD3-BFF7-5557A97D6344}"/>
                </a:ext>
              </a:extLst>
            </p:cNvPr>
            <p:cNvSpPr/>
            <p:nvPr/>
          </p:nvSpPr>
          <p:spPr>
            <a:xfrm rot="21158050">
              <a:off x="10975307" y="583971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xmlns="" id="{D2195401-44D2-429E-A1FD-FBF7E5F7E4C5}"/>
                </a:ext>
              </a:extLst>
            </p:cNvPr>
            <p:cNvSpPr/>
            <p:nvPr/>
          </p:nvSpPr>
          <p:spPr>
            <a:xfrm rot="21158050">
              <a:off x="10988730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xmlns="" id="{CEF5C8D6-C41C-4C56-85D5-FE23552E6AB0}"/>
                </a:ext>
              </a:extLst>
            </p:cNvPr>
            <p:cNvSpPr/>
            <p:nvPr/>
          </p:nvSpPr>
          <p:spPr>
            <a:xfrm rot="21158050">
              <a:off x="11002246" y="585308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xmlns="" id="{E96A516C-5C21-4186-AE7E-E2A926B71B50}"/>
                </a:ext>
              </a:extLst>
            </p:cNvPr>
            <p:cNvSpPr/>
            <p:nvPr/>
          </p:nvSpPr>
          <p:spPr>
            <a:xfrm rot="21158050">
              <a:off x="11025629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xmlns="" id="{260CBBE2-180C-4128-A3C4-4434E7F1CC77}"/>
                </a:ext>
              </a:extLst>
            </p:cNvPr>
            <p:cNvSpPr/>
            <p:nvPr/>
          </p:nvSpPr>
          <p:spPr>
            <a:xfrm rot="21158050">
              <a:off x="11039066" y="586067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xmlns="" id="{ACC73740-917F-41EF-9E13-5FC9F2C7D43D}"/>
                </a:ext>
              </a:extLst>
            </p:cNvPr>
            <p:cNvSpPr/>
            <p:nvPr/>
          </p:nvSpPr>
          <p:spPr>
            <a:xfrm rot="21158050">
              <a:off x="11062441" y="583881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xmlns="" id="{D961FF4C-3AD1-439A-BB8F-BCA84346B95B}"/>
                </a:ext>
              </a:extLst>
            </p:cNvPr>
            <p:cNvSpPr/>
            <p:nvPr/>
          </p:nvSpPr>
          <p:spPr>
            <a:xfrm rot="21158050">
              <a:off x="11082872" y="582703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xmlns="" id="{781A6E23-0E8C-4CBF-AAFB-2DAE9F99494A}"/>
                </a:ext>
              </a:extLst>
            </p:cNvPr>
            <p:cNvSpPr/>
            <p:nvPr/>
          </p:nvSpPr>
          <p:spPr>
            <a:xfrm>
              <a:off x="11226998" y="58606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xmlns="" id="{6794A9F4-C750-492C-8F67-478C198BA105}"/>
                </a:ext>
              </a:extLst>
            </p:cNvPr>
            <p:cNvSpPr/>
            <p:nvPr/>
          </p:nvSpPr>
          <p:spPr>
            <a:xfrm>
              <a:off x="11208515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xmlns="" id="{CBA4647A-3300-4232-A924-DC5ABF679711}"/>
                </a:ext>
              </a:extLst>
            </p:cNvPr>
            <p:cNvSpPr/>
            <p:nvPr/>
          </p:nvSpPr>
          <p:spPr>
            <a:xfrm>
              <a:off x="11183666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xmlns="" id="{A66A4950-FC24-423B-980F-C313BBFA857F}"/>
                </a:ext>
              </a:extLst>
            </p:cNvPr>
            <p:cNvSpPr/>
            <p:nvPr/>
          </p:nvSpPr>
          <p:spPr>
            <a:xfrm>
              <a:off x="11178355" y="584443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xmlns="" id="{21181899-F4D7-4C30-B2E5-8809FB4B7C6F}"/>
                </a:ext>
              </a:extLst>
            </p:cNvPr>
            <p:cNvSpPr/>
            <p:nvPr/>
          </p:nvSpPr>
          <p:spPr>
            <a:xfrm rot="21353001">
              <a:off x="11242476" y="58671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xmlns="" id="{1C9F9708-A40E-4A4A-B5C4-2203084AAE8A}"/>
                </a:ext>
              </a:extLst>
            </p:cNvPr>
            <p:cNvSpPr/>
            <p:nvPr/>
          </p:nvSpPr>
          <p:spPr>
            <a:xfrm rot="21353001">
              <a:off x="11265174" y="585048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xmlns="" id="{2BC5DBD7-390C-4E80-B8E2-2E1F2D3E1E2E}"/>
                </a:ext>
              </a:extLst>
            </p:cNvPr>
            <p:cNvSpPr/>
            <p:nvPr/>
          </p:nvSpPr>
          <p:spPr>
            <a:xfrm rot="20883116">
              <a:off x="11290022" y="58389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D87B38B6-1BFF-462D-B734-AE737EB13271}"/>
                </a:ext>
              </a:extLst>
            </p:cNvPr>
            <p:cNvSpPr/>
            <p:nvPr/>
          </p:nvSpPr>
          <p:spPr>
            <a:xfrm>
              <a:off x="11175492" y="5303696"/>
              <a:ext cx="52355" cy="96441"/>
            </a:xfrm>
            <a:custGeom>
              <a:avLst/>
              <a:gdLst>
                <a:gd name="connsiteX0" fmla="*/ 0 w 48816"/>
                <a:gd name="connsiteY0" fmla="*/ 96441 h 96441"/>
                <a:gd name="connsiteX1" fmla="*/ 48816 w 48816"/>
                <a:gd name="connsiteY1" fmla="*/ 0 h 96441"/>
                <a:gd name="connsiteX0" fmla="*/ 2443 w 51259"/>
                <a:gd name="connsiteY0" fmla="*/ 96441 h 96441"/>
                <a:gd name="connsiteX1" fmla="*/ 51259 w 51259"/>
                <a:gd name="connsiteY1" fmla="*/ 0 h 96441"/>
                <a:gd name="connsiteX0" fmla="*/ 3539 w 52355"/>
                <a:gd name="connsiteY0" fmla="*/ 96441 h 96441"/>
                <a:gd name="connsiteX1" fmla="*/ 52355 w 52355"/>
                <a:gd name="connsiteY1" fmla="*/ 0 h 9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55" h="96441">
                  <a:moveTo>
                    <a:pt x="3539" y="96441"/>
                  </a:moveTo>
                  <a:cubicBezTo>
                    <a:pt x="-9954" y="40481"/>
                    <a:pt x="17033" y="5953"/>
                    <a:pt x="52355" y="0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xmlns="" id="{609080DA-3CD8-486F-AF1F-4E800D2C10B9}"/>
                </a:ext>
              </a:extLst>
            </p:cNvPr>
            <p:cNvSpPr/>
            <p:nvPr/>
          </p:nvSpPr>
          <p:spPr>
            <a:xfrm>
              <a:off x="11543363" y="5332789"/>
              <a:ext cx="98822" cy="41154"/>
            </a:xfrm>
            <a:custGeom>
              <a:avLst/>
              <a:gdLst>
                <a:gd name="connsiteX0" fmla="*/ 0 w 98822"/>
                <a:gd name="connsiteY0" fmla="*/ 25003 h 25003"/>
                <a:gd name="connsiteX1" fmla="*/ 98822 w 98822"/>
                <a:gd name="connsiteY1" fmla="*/ 0 h 25003"/>
                <a:gd name="connsiteX0" fmla="*/ 0 w 98822"/>
                <a:gd name="connsiteY0" fmla="*/ 29242 h 29242"/>
                <a:gd name="connsiteX1" fmla="*/ 98822 w 98822"/>
                <a:gd name="connsiteY1" fmla="*/ 4239 h 29242"/>
                <a:gd name="connsiteX0" fmla="*/ 0 w 98822"/>
                <a:gd name="connsiteY0" fmla="*/ 41154 h 41154"/>
                <a:gd name="connsiteX1" fmla="*/ 98822 w 98822"/>
                <a:gd name="connsiteY1" fmla="*/ 16151 h 4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822" h="41154">
                  <a:moveTo>
                    <a:pt x="0" y="41154"/>
                  </a:moveTo>
                  <a:cubicBezTo>
                    <a:pt x="30560" y="-11233"/>
                    <a:pt x="67071" y="-6471"/>
                    <a:pt x="98822" y="16151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xmlns="" id="{7FA2F855-C75E-4F00-BDD0-405C5350A52B}"/>
                </a:ext>
              </a:extLst>
            </p:cNvPr>
            <p:cNvSpPr/>
            <p:nvPr/>
          </p:nvSpPr>
          <p:spPr>
            <a:xfrm rot="1060573">
              <a:off x="11378179" y="5800989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xmlns="" id="{79597FE0-3D19-411D-8BF2-6E8B481C0CF5}"/>
                </a:ext>
              </a:extLst>
            </p:cNvPr>
            <p:cNvSpPr/>
            <p:nvPr/>
          </p:nvSpPr>
          <p:spPr>
            <a:xfrm rot="1060573">
              <a:off x="11387381" y="5810162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xmlns="" id="{B38B154F-D259-4580-B94C-49D5F46295E7}"/>
                </a:ext>
              </a:extLst>
            </p:cNvPr>
            <p:cNvSpPr/>
            <p:nvPr/>
          </p:nvSpPr>
          <p:spPr>
            <a:xfrm rot="1060573">
              <a:off x="11398705" y="582668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xmlns="" id="{F61F121C-007D-401D-BACC-E4B61B4D1E2C}"/>
                </a:ext>
              </a:extLst>
            </p:cNvPr>
            <p:cNvSpPr/>
            <p:nvPr/>
          </p:nvSpPr>
          <p:spPr>
            <a:xfrm rot="1060573">
              <a:off x="11415934" y="5845294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0561E349-C3E4-4AA5-9590-AE4ABD9003CC}"/>
                </a:ext>
              </a:extLst>
            </p:cNvPr>
            <p:cNvSpPr/>
            <p:nvPr/>
          </p:nvSpPr>
          <p:spPr>
            <a:xfrm rot="1060573">
              <a:off x="1143430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0A593C6C-B9F1-40BB-8474-6BA5C92AD986}"/>
                </a:ext>
              </a:extLst>
            </p:cNvPr>
            <p:cNvSpPr/>
            <p:nvPr/>
          </p:nvSpPr>
          <p:spPr>
            <a:xfrm rot="1060573">
              <a:off x="1145613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87C263ED-D1B5-4328-BA77-BB6803C6F067}"/>
                </a:ext>
              </a:extLst>
            </p:cNvPr>
            <p:cNvSpPr/>
            <p:nvPr/>
          </p:nvSpPr>
          <p:spPr>
            <a:xfrm rot="1060573">
              <a:off x="11467211" y="5853978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F5859A4F-9431-42B5-9C3D-C5E0C880916F}"/>
                </a:ext>
              </a:extLst>
            </p:cNvPr>
            <p:cNvSpPr/>
            <p:nvPr/>
          </p:nvSpPr>
          <p:spPr>
            <a:xfrm>
              <a:off x="11640767" y="581852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xmlns="" id="{95E4272F-1DFB-4B2E-9A1F-B0B56F192A31}"/>
                </a:ext>
              </a:extLst>
            </p:cNvPr>
            <p:cNvSpPr/>
            <p:nvPr/>
          </p:nvSpPr>
          <p:spPr>
            <a:xfrm>
              <a:off x="11644023" y="583628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xmlns="" id="{F5F0186F-15BA-46FC-B776-2D938D839163}"/>
                </a:ext>
              </a:extLst>
            </p:cNvPr>
            <p:cNvSpPr/>
            <p:nvPr/>
          </p:nvSpPr>
          <p:spPr>
            <a:xfrm>
              <a:off x="11655141" y="585888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xmlns="" id="{8136AC62-3B09-44CF-9356-348CAFB826D7}"/>
                </a:ext>
              </a:extLst>
            </p:cNvPr>
            <p:cNvSpPr/>
            <p:nvPr/>
          </p:nvSpPr>
          <p:spPr>
            <a:xfrm>
              <a:off x="11670566" y="586824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xmlns="" id="{E3D044E4-5675-40C6-AD23-78B4565A64FE}"/>
                </a:ext>
              </a:extLst>
            </p:cNvPr>
            <p:cNvSpPr/>
            <p:nvPr/>
          </p:nvSpPr>
          <p:spPr>
            <a:xfrm>
              <a:off x="11682840" y="588546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xmlns="" id="{0C297DBA-69E9-4393-BC95-CB201FEC1DF3}"/>
                </a:ext>
              </a:extLst>
            </p:cNvPr>
            <p:cNvSpPr/>
            <p:nvPr/>
          </p:nvSpPr>
          <p:spPr>
            <a:xfrm>
              <a:off x="11697215" y="589423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xmlns="" id="{EB85EDB7-354D-4F14-A692-F576BBA3CDB6}"/>
                </a:ext>
              </a:extLst>
            </p:cNvPr>
            <p:cNvSpPr/>
            <p:nvPr/>
          </p:nvSpPr>
          <p:spPr>
            <a:xfrm>
              <a:off x="11715649" y="5894287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xmlns="" id="{F168C867-98FC-4580-8BDB-970EFE062756}"/>
                </a:ext>
              </a:extLst>
            </p:cNvPr>
            <p:cNvSpPr/>
            <p:nvPr/>
          </p:nvSpPr>
          <p:spPr>
            <a:xfrm>
              <a:off x="11636126" y="5754306"/>
              <a:ext cx="158628" cy="174667"/>
            </a:xfrm>
            <a:custGeom>
              <a:avLst/>
              <a:gdLst>
                <a:gd name="connsiteX0" fmla="*/ 39974 w 157959"/>
                <a:gd name="connsiteY0" fmla="*/ 7700 h 166267"/>
                <a:gd name="connsiteX1" fmla="*/ 152687 w 157959"/>
                <a:gd name="connsiteY1" fmla="*/ 33100 h 166267"/>
                <a:gd name="connsiteX2" fmla="*/ 125699 w 157959"/>
                <a:gd name="connsiteY2" fmla="*/ 150575 h 166267"/>
                <a:gd name="connsiteX3" fmla="*/ 5049 w 157959"/>
                <a:gd name="connsiteY3" fmla="*/ 150575 h 166267"/>
                <a:gd name="connsiteX4" fmla="*/ 39974 w 157959"/>
                <a:gd name="connsiteY4" fmla="*/ 7700 h 166267"/>
                <a:gd name="connsiteX0" fmla="*/ 39974 w 159998"/>
                <a:gd name="connsiteY0" fmla="*/ 14721 h 173288"/>
                <a:gd name="connsiteX1" fmla="*/ 152687 w 159998"/>
                <a:gd name="connsiteY1" fmla="*/ 40121 h 173288"/>
                <a:gd name="connsiteX2" fmla="*/ 125699 w 159998"/>
                <a:gd name="connsiteY2" fmla="*/ 157596 h 173288"/>
                <a:gd name="connsiteX3" fmla="*/ 5049 w 159998"/>
                <a:gd name="connsiteY3" fmla="*/ 157596 h 173288"/>
                <a:gd name="connsiteX4" fmla="*/ 39974 w 159998"/>
                <a:gd name="connsiteY4" fmla="*/ 14721 h 173288"/>
                <a:gd name="connsiteX0" fmla="*/ 47906 w 167930"/>
                <a:gd name="connsiteY0" fmla="*/ 14721 h 183814"/>
                <a:gd name="connsiteX1" fmla="*/ 160619 w 167930"/>
                <a:gd name="connsiteY1" fmla="*/ 40121 h 183814"/>
                <a:gd name="connsiteX2" fmla="*/ 133631 w 167930"/>
                <a:gd name="connsiteY2" fmla="*/ 157596 h 183814"/>
                <a:gd name="connsiteX3" fmla="*/ 12981 w 167930"/>
                <a:gd name="connsiteY3" fmla="*/ 157596 h 183814"/>
                <a:gd name="connsiteX4" fmla="*/ 47906 w 167930"/>
                <a:gd name="connsiteY4" fmla="*/ 14721 h 183814"/>
                <a:gd name="connsiteX0" fmla="*/ 33519 w 153543"/>
                <a:gd name="connsiteY0" fmla="*/ 13734 h 174667"/>
                <a:gd name="connsiteX1" fmla="*/ 146232 w 153543"/>
                <a:gd name="connsiteY1" fmla="*/ 39134 h 174667"/>
                <a:gd name="connsiteX2" fmla="*/ 119244 w 153543"/>
                <a:gd name="connsiteY2" fmla="*/ 156609 h 174667"/>
                <a:gd name="connsiteX3" fmla="*/ 16057 w 153543"/>
                <a:gd name="connsiteY3" fmla="*/ 142322 h 174667"/>
                <a:gd name="connsiteX4" fmla="*/ 33519 w 153543"/>
                <a:gd name="connsiteY4" fmla="*/ 13734 h 174667"/>
                <a:gd name="connsiteX0" fmla="*/ 38604 w 158628"/>
                <a:gd name="connsiteY0" fmla="*/ 13734 h 174667"/>
                <a:gd name="connsiteX1" fmla="*/ 151317 w 158628"/>
                <a:gd name="connsiteY1" fmla="*/ 39134 h 174667"/>
                <a:gd name="connsiteX2" fmla="*/ 124329 w 158628"/>
                <a:gd name="connsiteY2" fmla="*/ 156609 h 174667"/>
                <a:gd name="connsiteX3" fmla="*/ 14792 w 158628"/>
                <a:gd name="connsiteY3" fmla="*/ 142322 h 174667"/>
                <a:gd name="connsiteX4" fmla="*/ 38604 w 158628"/>
                <a:gd name="connsiteY4" fmla="*/ 13734 h 17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8" h="174667">
                  <a:moveTo>
                    <a:pt x="38604" y="13734"/>
                  </a:moveTo>
                  <a:cubicBezTo>
                    <a:pt x="61358" y="-3464"/>
                    <a:pt x="132267" y="-13253"/>
                    <a:pt x="151317" y="39134"/>
                  </a:cubicBezTo>
                  <a:cubicBezTo>
                    <a:pt x="170367" y="91521"/>
                    <a:pt x="148935" y="137030"/>
                    <a:pt x="124329" y="156609"/>
                  </a:cubicBezTo>
                  <a:cubicBezTo>
                    <a:pt x="99723" y="176188"/>
                    <a:pt x="50246" y="189947"/>
                    <a:pt x="14792" y="142322"/>
                  </a:cubicBezTo>
                  <a:cubicBezTo>
                    <a:pt x="-20662" y="94697"/>
                    <a:pt x="15850" y="30932"/>
                    <a:pt x="38604" y="1373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xmlns="" id="{A369AE0E-F98B-48EE-A00D-886080C66D25}"/>
                </a:ext>
              </a:extLst>
            </p:cNvPr>
            <p:cNvGrpSpPr/>
            <p:nvPr/>
          </p:nvGrpSpPr>
          <p:grpSpPr>
            <a:xfrm>
              <a:off x="11791739" y="5948129"/>
              <a:ext cx="78849" cy="87334"/>
              <a:chOff x="11791739" y="5948128"/>
              <a:chExt cx="158628" cy="175699"/>
            </a:xfrm>
          </p:grpSpPr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xmlns="" id="{A8F15AB3-0DE2-4A24-9090-1C665EE4C96E}"/>
                  </a:ext>
                </a:extLst>
              </p:cNvPr>
              <p:cNvSpPr/>
              <p:nvPr/>
            </p:nvSpPr>
            <p:spPr>
              <a:xfrm>
                <a:off x="11796380" y="6012346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xmlns="" id="{27A05C68-008E-4D7C-AD0D-7764967862BF}"/>
                  </a:ext>
                </a:extLst>
              </p:cNvPr>
              <p:cNvSpPr/>
              <p:nvPr/>
            </p:nvSpPr>
            <p:spPr>
              <a:xfrm>
                <a:off x="11799636" y="6030108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xmlns="" id="{D283327D-D57C-483C-AF9E-EEFDE7A5CBA4}"/>
                  </a:ext>
                </a:extLst>
              </p:cNvPr>
              <p:cNvSpPr/>
              <p:nvPr/>
            </p:nvSpPr>
            <p:spPr>
              <a:xfrm>
                <a:off x="11810754" y="6052707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xmlns="" id="{6EC2F45F-5D0E-47ED-8AEB-7F0754FD2866}"/>
                  </a:ext>
                </a:extLst>
              </p:cNvPr>
              <p:cNvSpPr/>
              <p:nvPr/>
            </p:nvSpPr>
            <p:spPr>
              <a:xfrm>
                <a:off x="11826179" y="6062071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xmlns="" id="{1F60D740-8B83-4031-B015-F29F845A9654}"/>
                  </a:ext>
                </a:extLst>
              </p:cNvPr>
              <p:cNvSpPr/>
              <p:nvPr/>
            </p:nvSpPr>
            <p:spPr>
              <a:xfrm>
                <a:off x="11838453" y="607928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xmlns="" id="{C25350F0-C8A5-4330-B07C-8E5EF3B110E4}"/>
                  </a:ext>
                </a:extLst>
              </p:cNvPr>
              <p:cNvSpPr/>
              <p:nvPr/>
            </p:nvSpPr>
            <p:spPr>
              <a:xfrm>
                <a:off x="11852828" y="608805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xmlns="" id="{34A06780-8E79-45CC-B765-887E601ABE20}"/>
                  </a:ext>
                </a:extLst>
              </p:cNvPr>
              <p:cNvSpPr/>
              <p:nvPr/>
            </p:nvSpPr>
            <p:spPr>
              <a:xfrm>
                <a:off x="11871262" y="6088109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xmlns="" id="{63F6398A-341D-4EFA-8EFD-0D033C229021}"/>
                  </a:ext>
                </a:extLst>
              </p:cNvPr>
              <p:cNvSpPr/>
              <p:nvPr/>
            </p:nvSpPr>
            <p:spPr>
              <a:xfrm>
                <a:off x="11791739" y="5948128"/>
                <a:ext cx="158628" cy="174667"/>
              </a:xfrm>
              <a:custGeom>
                <a:avLst/>
                <a:gdLst>
                  <a:gd name="connsiteX0" fmla="*/ 39974 w 157959"/>
                  <a:gd name="connsiteY0" fmla="*/ 7700 h 166267"/>
                  <a:gd name="connsiteX1" fmla="*/ 152687 w 157959"/>
                  <a:gd name="connsiteY1" fmla="*/ 33100 h 166267"/>
                  <a:gd name="connsiteX2" fmla="*/ 125699 w 157959"/>
                  <a:gd name="connsiteY2" fmla="*/ 150575 h 166267"/>
                  <a:gd name="connsiteX3" fmla="*/ 5049 w 157959"/>
                  <a:gd name="connsiteY3" fmla="*/ 150575 h 166267"/>
                  <a:gd name="connsiteX4" fmla="*/ 39974 w 157959"/>
                  <a:gd name="connsiteY4" fmla="*/ 7700 h 166267"/>
                  <a:gd name="connsiteX0" fmla="*/ 39974 w 159998"/>
                  <a:gd name="connsiteY0" fmla="*/ 14721 h 173288"/>
                  <a:gd name="connsiteX1" fmla="*/ 152687 w 159998"/>
                  <a:gd name="connsiteY1" fmla="*/ 40121 h 173288"/>
                  <a:gd name="connsiteX2" fmla="*/ 125699 w 159998"/>
                  <a:gd name="connsiteY2" fmla="*/ 157596 h 173288"/>
                  <a:gd name="connsiteX3" fmla="*/ 5049 w 159998"/>
                  <a:gd name="connsiteY3" fmla="*/ 157596 h 173288"/>
                  <a:gd name="connsiteX4" fmla="*/ 39974 w 159998"/>
                  <a:gd name="connsiteY4" fmla="*/ 14721 h 173288"/>
                  <a:gd name="connsiteX0" fmla="*/ 47906 w 167930"/>
                  <a:gd name="connsiteY0" fmla="*/ 14721 h 183814"/>
                  <a:gd name="connsiteX1" fmla="*/ 160619 w 167930"/>
                  <a:gd name="connsiteY1" fmla="*/ 40121 h 183814"/>
                  <a:gd name="connsiteX2" fmla="*/ 133631 w 167930"/>
                  <a:gd name="connsiteY2" fmla="*/ 157596 h 183814"/>
                  <a:gd name="connsiteX3" fmla="*/ 12981 w 167930"/>
                  <a:gd name="connsiteY3" fmla="*/ 157596 h 183814"/>
                  <a:gd name="connsiteX4" fmla="*/ 47906 w 167930"/>
                  <a:gd name="connsiteY4" fmla="*/ 14721 h 183814"/>
                  <a:gd name="connsiteX0" fmla="*/ 33519 w 153543"/>
                  <a:gd name="connsiteY0" fmla="*/ 13734 h 174667"/>
                  <a:gd name="connsiteX1" fmla="*/ 146232 w 153543"/>
                  <a:gd name="connsiteY1" fmla="*/ 39134 h 174667"/>
                  <a:gd name="connsiteX2" fmla="*/ 119244 w 153543"/>
                  <a:gd name="connsiteY2" fmla="*/ 156609 h 174667"/>
                  <a:gd name="connsiteX3" fmla="*/ 16057 w 153543"/>
                  <a:gd name="connsiteY3" fmla="*/ 142322 h 174667"/>
                  <a:gd name="connsiteX4" fmla="*/ 33519 w 153543"/>
                  <a:gd name="connsiteY4" fmla="*/ 13734 h 174667"/>
                  <a:gd name="connsiteX0" fmla="*/ 38604 w 158628"/>
                  <a:gd name="connsiteY0" fmla="*/ 13734 h 174667"/>
                  <a:gd name="connsiteX1" fmla="*/ 151317 w 158628"/>
                  <a:gd name="connsiteY1" fmla="*/ 39134 h 174667"/>
                  <a:gd name="connsiteX2" fmla="*/ 124329 w 158628"/>
                  <a:gd name="connsiteY2" fmla="*/ 156609 h 174667"/>
                  <a:gd name="connsiteX3" fmla="*/ 14792 w 158628"/>
                  <a:gd name="connsiteY3" fmla="*/ 142322 h 174667"/>
                  <a:gd name="connsiteX4" fmla="*/ 38604 w 158628"/>
                  <a:gd name="connsiteY4" fmla="*/ 13734 h 17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28" h="174667">
                    <a:moveTo>
                      <a:pt x="38604" y="13734"/>
                    </a:moveTo>
                    <a:cubicBezTo>
                      <a:pt x="61358" y="-3464"/>
                      <a:pt x="132267" y="-13253"/>
                      <a:pt x="151317" y="39134"/>
                    </a:cubicBezTo>
                    <a:cubicBezTo>
                      <a:pt x="170367" y="91521"/>
                      <a:pt x="148935" y="137030"/>
                      <a:pt x="124329" y="156609"/>
                    </a:cubicBezTo>
                    <a:cubicBezTo>
                      <a:pt x="99723" y="176188"/>
                      <a:pt x="50246" y="189947"/>
                      <a:pt x="14792" y="142322"/>
                    </a:cubicBezTo>
                    <a:cubicBezTo>
                      <a:pt x="-20662" y="94697"/>
                      <a:pt x="15850" y="30932"/>
                      <a:pt x="38604" y="13734"/>
                    </a:cubicBezTo>
                    <a:close/>
                  </a:path>
                </a:pathLst>
              </a:custGeom>
              <a:noFill/>
              <a:ln w="127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5F86F7-8AA0-4BE4-A7E0-1AB3D4D1E457}"/>
              </a:ext>
            </a:extLst>
          </p:cNvPr>
          <p:cNvGrpSpPr/>
          <p:nvPr/>
        </p:nvGrpSpPr>
        <p:grpSpPr>
          <a:xfrm>
            <a:off x="8871185" y="1021117"/>
            <a:ext cx="2230071" cy="2229914"/>
            <a:chOff x="9121721" y="1143486"/>
            <a:chExt cx="2042398" cy="2229914"/>
          </a:xfrm>
          <a:scene3d>
            <a:camera prst="perspectiveHeroicExtremeLeftFacing"/>
            <a:lightRig rig="threePt" dir="t"/>
          </a:scene3d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23B3749-BCFE-41C7-A71D-91B03F68F86C}"/>
                </a:ext>
              </a:extLst>
            </p:cNvPr>
            <p:cNvSpPr txBox="1"/>
            <p:nvPr/>
          </p:nvSpPr>
          <p:spPr>
            <a:xfrm>
              <a:off x="9121721" y="1601920"/>
              <a:ext cx="2042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38240A"/>
                  </a:solidFill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持续练习及反馈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7E5AE82-FF8E-4008-B782-16504DEBD131}"/>
                </a:ext>
              </a:extLst>
            </p:cNvPr>
            <p:cNvSpPr txBox="1"/>
            <p:nvPr/>
          </p:nvSpPr>
          <p:spPr>
            <a:xfrm>
              <a:off x="9178366" y="2006807"/>
              <a:ext cx="1677978" cy="1366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8240A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持续练习并持续对自我所做的事情进行反馈，辨别还有哪些地方存在不足，应该如何去改进。</a:t>
              </a:r>
            </a:p>
          </p:txBody>
        </p: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xmlns="" id="{72BB0259-614F-4662-B42E-73469FFD1D37}"/>
                </a:ext>
              </a:extLst>
            </p:cNvPr>
            <p:cNvSpPr txBox="1"/>
            <p:nvPr/>
          </p:nvSpPr>
          <p:spPr>
            <a:xfrm>
              <a:off x="9806137" y="1143486"/>
              <a:ext cx="392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8240A"/>
                  </a:solidFill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8C01AFA6-4743-415E-AC20-28B0C7C66CC3}"/>
                </a:ext>
              </a:extLst>
            </p:cNvPr>
            <p:cNvSpPr/>
            <p:nvPr/>
          </p:nvSpPr>
          <p:spPr>
            <a:xfrm>
              <a:off x="9226550" y="1952625"/>
              <a:ext cx="1584325" cy="15875"/>
            </a:xfrm>
            <a:custGeom>
              <a:avLst/>
              <a:gdLst>
                <a:gd name="connsiteX0" fmla="*/ 0 w 1584325"/>
                <a:gd name="connsiteY0" fmla="*/ 0 h 15875"/>
                <a:gd name="connsiteX1" fmla="*/ 542925 w 1584325"/>
                <a:gd name="connsiteY1" fmla="*/ 3175 h 15875"/>
                <a:gd name="connsiteX2" fmla="*/ 1120775 w 1584325"/>
                <a:gd name="connsiteY2" fmla="*/ 15875 h 15875"/>
                <a:gd name="connsiteX3" fmla="*/ 1584325 w 1584325"/>
                <a:gd name="connsiteY3" fmla="*/ 12700 h 1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325" h="15875">
                  <a:moveTo>
                    <a:pt x="0" y="0"/>
                  </a:moveTo>
                  <a:lnTo>
                    <a:pt x="542925" y="3175"/>
                  </a:lnTo>
                  <a:lnTo>
                    <a:pt x="1120775" y="15875"/>
                  </a:lnTo>
                  <a:lnTo>
                    <a:pt x="1584325" y="12700"/>
                  </a:lnTo>
                </a:path>
              </a:pathLst>
            </a:custGeom>
            <a:noFill/>
            <a:ln w="19050">
              <a:solidFill>
                <a:srgbClr val="7940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5D219F3-2711-437E-A003-CE80CB117FFC}"/>
              </a:ext>
            </a:extLst>
          </p:cNvPr>
          <p:cNvGrpSpPr/>
          <p:nvPr/>
        </p:nvGrpSpPr>
        <p:grpSpPr>
          <a:xfrm rot="344381">
            <a:off x="8996163" y="3857406"/>
            <a:ext cx="1835577" cy="1937516"/>
            <a:chOff x="9130662" y="4012696"/>
            <a:chExt cx="1658966" cy="1937516"/>
          </a:xfrm>
          <a:scene3d>
            <a:camera prst="perspectiveHeroicExtremeLeftFacing"/>
            <a:lightRig rig="threePt" dir="t"/>
          </a:scene3d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1C6B8F9-60C4-4052-BAA8-4D91E4490F3D}"/>
                </a:ext>
              </a:extLst>
            </p:cNvPr>
            <p:cNvSpPr txBox="1"/>
            <p:nvPr/>
          </p:nvSpPr>
          <p:spPr>
            <a:xfrm>
              <a:off x="9130662" y="4842152"/>
              <a:ext cx="1658966" cy="1108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rgbClr val="38240A"/>
                  </a:solidFill>
                  <a:latin typeface="+mn-ea"/>
                  <a:cs typeface="阿里巴巴普惠体 R" panose="00020600040101010101" pitchFamily="18" charset="-122"/>
                </a:rPr>
                <a:t>不断迫使自我走出舒适区，才能找到并弥补自我的短板，以获得有效的进步。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4E43BA26-A0AC-45D5-9907-0AED7BB790AE}"/>
                </a:ext>
              </a:extLst>
            </p:cNvPr>
            <p:cNvSpPr txBox="1"/>
            <p:nvPr/>
          </p:nvSpPr>
          <p:spPr>
            <a:xfrm>
              <a:off x="9268195" y="4408192"/>
              <a:ext cx="13736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dirty="0">
                  <a:solidFill>
                    <a:srgbClr val="38240A"/>
                  </a:solidFill>
                  <a:latin typeface="+mn-ea"/>
                  <a:cs typeface="阿里巴巴普惠体 B" panose="00020600040101010101" pitchFamily="18" charset="-122"/>
                </a:rPr>
                <a:t>走出舒区适</a:t>
              </a:r>
            </a:p>
          </p:txBody>
        </p:sp>
        <p:sp>
          <p:nvSpPr>
            <p:cNvPr id="373" name="文本框 372">
              <a:extLst>
                <a:ext uri="{FF2B5EF4-FFF2-40B4-BE49-F238E27FC236}">
                  <a16:creationId xmlns:a16="http://schemas.microsoft.com/office/drawing/2014/main" xmlns="" id="{E8A7069F-DF40-43E7-ABBD-5050094D41A4}"/>
                </a:ext>
              </a:extLst>
            </p:cNvPr>
            <p:cNvSpPr txBox="1"/>
            <p:nvPr/>
          </p:nvSpPr>
          <p:spPr>
            <a:xfrm>
              <a:off x="9724719" y="4012696"/>
              <a:ext cx="392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8240A"/>
                  </a:solidFill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4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xmlns="" id="{69C908BB-A156-45CB-A872-1BEBAF8D7C99}"/>
                </a:ext>
              </a:extLst>
            </p:cNvPr>
            <p:cNvSpPr/>
            <p:nvPr/>
          </p:nvSpPr>
          <p:spPr>
            <a:xfrm>
              <a:off x="9309142" y="4757898"/>
              <a:ext cx="1234794" cy="23806"/>
            </a:xfrm>
            <a:custGeom>
              <a:avLst/>
              <a:gdLst>
                <a:gd name="connsiteX0" fmla="*/ 0 w 1584325"/>
                <a:gd name="connsiteY0" fmla="*/ 0 h 15875"/>
                <a:gd name="connsiteX1" fmla="*/ 542925 w 1584325"/>
                <a:gd name="connsiteY1" fmla="*/ 3175 h 15875"/>
                <a:gd name="connsiteX2" fmla="*/ 1120775 w 1584325"/>
                <a:gd name="connsiteY2" fmla="*/ 15875 h 15875"/>
                <a:gd name="connsiteX3" fmla="*/ 1584325 w 1584325"/>
                <a:gd name="connsiteY3" fmla="*/ 12700 h 15875"/>
                <a:gd name="connsiteX0" fmla="*/ 0 w 1584325"/>
                <a:gd name="connsiteY0" fmla="*/ 0 h 12700"/>
                <a:gd name="connsiteX1" fmla="*/ 542925 w 1584325"/>
                <a:gd name="connsiteY1" fmla="*/ 3175 h 12700"/>
                <a:gd name="connsiteX2" fmla="*/ 1584325 w 1584325"/>
                <a:gd name="connsiteY2" fmla="*/ 12700 h 12700"/>
                <a:gd name="connsiteX0" fmla="*/ 0 w 1599127"/>
                <a:gd name="connsiteY0" fmla="*/ 0 h 3439"/>
                <a:gd name="connsiteX1" fmla="*/ 542925 w 1599127"/>
                <a:gd name="connsiteY1" fmla="*/ 3175 h 3439"/>
                <a:gd name="connsiteX2" fmla="*/ 1599127 w 1599127"/>
                <a:gd name="connsiteY2" fmla="*/ 3439 h 3439"/>
                <a:gd name="connsiteX0" fmla="*/ 0 w 10000"/>
                <a:gd name="connsiteY0" fmla="*/ 0 h 28466"/>
                <a:gd name="connsiteX1" fmla="*/ 4136 w 10000"/>
                <a:gd name="connsiteY1" fmla="*/ 28466 h 28466"/>
                <a:gd name="connsiteX2" fmla="*/ 10000 w 10000"/>
                <a:gd name="connsiteY2" fmla="*/ 10000 h 28466"/>
                <a:gd name="connsiteX0" fmla="*/ 0 w 10000"/>
                <a:gd name="connsiteY0" fmla="*/ 0 h 28466"/>
                <a:gd name="connsiteX1" fmla="*/ 4136 w 10000"/>
                <a:gd name="connsiteY1" fmla="*/ 28466 h 28466"/>
                <a:gd name="connsiteX2" fmla="*/ 10000 w 10000"/>
                <a:gd name="connsiteY2" fmla="*/ 10000 h 28466"/>
                <a:gd name="connsiteX0" fmla="*/ 0 w 10000"/>
                <a:gd name="connsiteY0" fmla="*/ 0 h 10000"/>
                <a:gd name="connsiteX1" fmla="*/ 10000 w 10000"/>
                <a:gd name="connsiteY1" fmla="*/ 10000 h 10000"/>
                <a:gd name="connsiteX0" fmla="*/ 0 w 10000"/>
                <a:gd name="connsiteY0" fmla="*/ 0 h 24037"/>
                <a:gd name="connsiteX1" fmla="*/ 10000 w 10000"/>
                <a:gd name="connsiteY1" fmla="*/ 10000 h 2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24037">
                  <a:moveTo>
                    <a:pt x="0" y="0"/>
                  </a:moveTo>
                  <a:cubicBezTo>
                    <a:pt x="4999" y="49496"/>
                    <a:pt x="6667" y="6667"/>
                    <a:pt x="10000" y="10000"/>
                  </a:cubicBezTo>
                </a:path>
              </a:pathLst>
            </a:custGeom>
            <a:noFill/>
            <a:ln w="19050">
              <a:solidFill>
                <a:srgbClr val="7940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69502A5-75BC-4E58-B52B-271191A6C3E4}"/>
              </a:ext>
            </a:extLst>
          </p:cNvPr>
          <p:cNvSpPr txBox="1"/>
          <p:nvPr/>
        </p:nvSpPr>
        <p:spPr>
          <a:xfrm rot="199032">
            <a:off x="1321358" y="1535132"/>
            <a:ext cx="1851217" cy="36933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38240A"/>
                </a:solidFill>
                <a:latin typeface="+mn-ea"/>
                <a:cs typeface="阿里巴巴普惠体 B" panose="00020600040101010101" pitchFamily="18" charset="-122"/>
              </a:rPr>
              <a:t>有明确的目标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D675D4C-C1B4-4FA7-A0D9-680E37726EE9}"/>
              </a:ext>
            </a:extLst>
          </p:cNvPr>
          <p:cNvSpPr txBox="1"/>
          <p:nvPr/>
        </p:nvSpPr>
        <p:spPr>
          <a:xfrm rot="199032">
            <a:off x="1446521" y="2017858"/>
            <a:ext cx="1568437" cy="84952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38240A"/>
                </a:solidFill>
                <a:latin typeface="+mn-ea"/>
                <a:cs typeface="阿里巴巴普惠体 R" panose="00020600040101010101" pitchFamily="18" charset="-122"/>
              </a:rPr>
              <a:t>目标需要具体、可量化、可执行、有时限。</a:t>
            </a:r>
          </a:p>
        </p:txBody>
      </p:sp>
      <p:sp>
        <p:nvSpPr>
          <p:cNvPr id="377" name="文本框 376">
            <a:extLst>
              <a:ext uri="{FF2B5EF4-FFF2-40B4-BE49-F238E27FC236}">
                <a16:creationId xmlns:a16="http://schemas.microsoft.com/office/drawing/2014/main" xmlns="" id="{C5C9D539-EC64-45E6-8D0B-8133879BA847}"/>
              </a:ext>
            </a:extLst>
          </p:cNvPr>
          <p:cNvSpPr txBox="1"/>
          <p:nvPr/>
        </p:nvSpPr>
        <p:spPr>
          <a:xfrm rot="199032">
            <a:off x="1937326" y="1095383"/>
            <a:ext cx="455064" cy="52322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8240A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8240A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379" name="任意多边形: 形状 378">
            <a:extLst>
              <a:ext uri="{FF2B5EF4-FFF2-40B4-BE49-F238E27FC236}">
                <a16:creationId xmlns:a16="http://schemas.microsoft.com/office/drawing/2014/main" xmlns="" id="{5FB13143-AD89-4FEB-BA16-62E449C79F5C}"/>
              </a:ext>
            </a:extLst>
          </p:cNvPr>
          <p:cNvSpPr/>
          <p:nvPr/>
        </p:nvSpPr>
        <p:spPr>
          <a:xfrm rot="199032" flipV="1">
            <a:off x="1399477" y="1909187"/>
            <a:ext cx="1569158" cy="4246"/>
          </a:xfrm>
          <a:custGeom>
            <a:avLst/>
            <a:gdLst>
              <a:gd name="connsiteX0" fmla="*/ 0 w 1584325"/>
              <a:gd name="connsiteY0" fmla="*/ 0 h 15875"/>
              <a:gd name="connsiteX1" fmla="*/ 542925 w 1584325"/>
              <a:gd name="connsiteY1" fmla="*/ 3175 h 15875"/>
              <a:gd name="connsiteX2" fmla="*/ 1120775 w 1584325"/>
              <a:gd name="connsiteY2" fmla="*/ 15875 h 15875"/>
              <a:gd name="connsiteX3" fmla="*/ 1584325 w 1584325"/>
              <a:gd name="connsiteY3" fmla="*/ 12700 h 15875"/>
              <a:gd name="connsiteX0" fmla="*/ 0 w 1584325"/>
              <a:gd name="connsiteY0" fmla="*/ 0 h 12700"/>
              <a:gd name="connsiteX1" fmla="*/ 542925 w 1584325"/>
              <a:gd name="connsiteY1" fmla="*/ 3175 h 12700"/>
              <a:gd name="connsiteX2" fmla="*/ 1584325 w 1584325"/>
              <a:gd name="connsiteY2" fmla="*/ 12700 h 12700"/>
              <a:gd name="connsiteX0" fmla="*/ 0 w 1590824"/>
              <a:gd name="connsiteY0" fmla="*/ 0 h 3443"/>
              <a:gd name="connsiteX1" fmla="*/ 542925 w 1590824"/>
              <a:gd name="connsiteY1" fmla="*/ 3175 h 3443"/>
              <a:gd name="connsiteX2" fmla="*/ 1590824 w 1590824"/>
              <a:gd name="connsiteY2" fmla="*/ 3443 h 3443"/>
              <a:gd name="connsiteX0" fmla="*/ 0 w 10102"/>
              <a:gd name="connsiteY0" fmla="*/ 13899 h 23121"/>
              <a:gd name="connsiteX1" fmla="*/ 3413 w 10102"/>
              <a:gd name="connsiteY1" fmla="*/ 23121 h 23121"/>
              <a:gd name="connsiteX2" fmla="*/ 10102 w 10102"/>
              <a:gd name="connsiteY2" fmla="*/ 0 h 23121"/>
              <a:gd name="connsiteX0" fmla="*/ 0 w 10102"/>
              <a:gd name="connsiteY0" fmla="*/ 13899 h 13899"/>
              <a:gd name="connsiteX1" fmla="*/ 10102 w 10102"/>
              <a:gd name="connsiteY1" fmla="*/ 0 h 13899"/>
              <a:gd name="connsiteX0" fmla="*/ 0 w 10095"/>
              <a:gd name="connsiteY0" fmla="*/ 0 h 3995"/>
              <a:gd name="connsiteX1" fmla="*/ 10095 w 10095"/>
              <a:gd name="connsiteY1" fmla="*/ 3995 h 3995"/>
              <a:gd name="connsiteX0" fmla="*/ 0 w 10000"/>
              <a:gd name="connsiteY0" fmla="*/ 0 h 10000"/>
              <a:gd name="connsiteX1" fmla="*/ 10000 w 10000"/>
              <a:gd name="connsiteY1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10000"/>
                </a:lnTo>
              </a:path>
            </a:pathLst>
          </a:custGeom>
          <a:noFill/>
          <a:ln w="19050">
            <a:solidFill>
              <a:srgbClr val="794041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8F550CB-2739-4C89-A51B-BE897143B7E5}"/>
              </a:ext>
            </a:extLst>
          </p:cNvPr>
          <p:cNvGrpSpPr/>
          <p:nvPr/>
        </p:nvGrpSpPr>
        <p:grpSpPr>
          <a:xfrm rot="21138474">
            <a:off x="1202563" y="3697071"/>
            <a:ext cx="1868679" cy="1862981"/>
            <a:chOff x="1030804" y="3766777"/>
            <a:chExt cx="1658623" cy="1862981"/>
          </a:xfrm>
          <a:scene3d>
            <a:camera prst="perspectiveContrastingRightFacing"/>
            <a:lightRig rig="threePt" dir="t"/>
          </a:scene3d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2C68422-E631-4745-98CB-EF05DBCAE388}"/>
                </a:ext>
              </a:extLst>
            </p:cNvPr>
            <p:cNvSpPr txBox="1"/>
            <p:nvPr/>
          </p:nvSpPr>
          <p:spPr>
            <a:xfrm>
              <a:off x="1038099" y="4215718"/>
              <a:ext cx="1613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38240A"/>
                  </a:solidFill>
                  <a:latin typeface="仓耳舒圆体 W03" panose="02020400000000000000" pitchFamily="18" charset="-122"/>
                  <a:ea typeface="仓耳舒圆体 W03" panose="02020400000000000000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足够的专注力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5E3CA03-D924-4B17-A65D-A05612715293}"/>
                </a:ext>
              </a:extLst>
            </p:cNvPr>
            <p:cNvGrpSpPr/>
            <p:nvPr/>
          </p:nvGrpSpPr>
          <p:grpSpPr>
            <a:xfrm>
              <a:off x="1030804" y="3766777"/>
              <a:ext cx="1658623" cy="1862981"/>
              <a:chOff x="1030804" y="3766777"/>
              <a:chExt cx="1658623" cy="186298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8A87583F-9E65-4827-9F78-0B3B44DBDA49}"/>
                  </a:ext>
                </a:extLst>
              </p:cNvPr>
              <p:cNvSpPr txBox="1"/>
              <p:nvPr/>
            </p:nvSpPr>
            <p:spPr>
              <a:xfrm>
                <a:off x="1030804" y="4780230"/>
                <a:ext cx="1658623" cy="8495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rgbClr val="38240A"/>
                    </a:solidFill>
                    <a:latin typeface="+mn-ea"/>
                    <a:cs typeface="阿里巴巴普惠体 R" panose="00020600040101010101" pitchFamily="18" charset="-122"/>
                  </a:rPr>
                  <a:t>完全投入，把注意力尽可能的集中在任务上。</a:t>
                </a:r>
              </a:p>
            </p:txBody>
          </p:sp>
          <p:sp>
            <p:nvSpPr>
              <p:cNvPr id="378" name="文本框 377">
                <a:extLst>
                  <a:ext uri="{FF2B5EF4-FFF2-40B4-BE49-F238E27FC236}">
                    <a16:creationId xmlns:a16="http://schemas.microsoft.com/office/drawing/2014/main" xmlns="" id="{3E2ED935-B657-43D9-A3BE-034F4697C2F4}"/>
                  </a:ext>
                </a:extLst>
              </p:cNvPr>
              <p:cNvSpPr txBox="1"/>
              <p:nvPr/>
            </p:nvSpPr>
            <p:spPr>
              <a:xfrm>
                <a:off x="1607692" y="3766777"/>
                <a:ext cx="3922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8240A"/>
                    </a:solidFill>
                    <a:effectLst/>
                    <a:uLnTx/>
                    <a:uFillTx/>
                    <a:latin typeface="+mn-ea"/>
                    <a:cs typeface="阿里巴巴普惠体 B" panose="00020600040101010101" pitchFamily="18" charset="-122"/>
                  </a:rPr>
                  <a:t>2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8240A"/>
                  </a:solidFill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xmlns="" id="{C996E0BB-39F1-4380-B19C-4FD78D4B7D91}"/>
                  </a:ext>
                </a:extLst>
              </p:cNvPr>
              <p:cNvSpPr/>
              <p:nvPr/>
            </p:nvSpPr>
            <p:spPr>
              <a:xfrm>
                <a:off x="1154463" y="4579049"/>
                <a:ext cx="1328261" cy="45719"/>
              </a:xfrm>
              <a:custGeom>
                <a:avLst/>
                <a:gdLst>
                  <a:gd name="connsiteX0" fmla="*/ 0 w 1584325"/>
                  <a:gd name="connsiteY0" fmla="*/ 0 h 15875"/>
                  <a:gd name="connsiteX1" fmla="*/ 542925 w 1584325"/>
                  <a:gd name="connsiteY1" fmla="*/ 3175 h 15875"/>
                  <a:gd name="connsiteX2" fmla="*/ 1120775 w 1584325"/>
                  <a:gd name="connsiteY2" fmla="*/ 15875 h 15875"/>
                  <a:gd name="connsiteX3" fmla="*/ 1584325 w 1584325"/>
                  <a:gd name="connsiteY3" fmla="*/ 12700 h 15875"/>
                  <a:gd name="connsiteX0" fmla="*/ 0 w 1584325"/>
                  <a:gd name="connsiteY0" fmla="*/ 0 h 12700"/>
                  <a:gd name="connsiteX1" fmla="*/ 542925 w 1584325"/>
                  <a:gd name="connsiteY1" fmla="*/ 3175 h 12700"/>
                  <a:gd name="connsiteX2" fmla="*/ 1584325 w 1584325"/>
                  <a:gd name="connsiteY2" fmla="*/ 12700 h 12700"/>
                  <a:gd name="connsiteX0" fmla="*/ 0 w 1599127"/>
                  <a:gd name="connsiteY0" fmla="*/ 0 h 3439"/>
                  <a:gd name="connsiteX1" fmla="*/ 542925 w 1599127"/>
                  <a:gd name="connsiteY1" fmla="*/ 3175 h 3439"/>
                  <a:gd name="connsiteX2" fmla="*/ 1599127 w 1599127"/>
                  <a:gd name="connsiteY2" fmla="*/ 3439 h 3439"/>
                  <a:gd name="connsiteX0" fmla="*/ 0 w 10000"/>
                  <a:gd name="connsiteY0" fmla="*/ 0 h 28466"/>
                  <a:gd name="connsiteX1" fmla="*/ 4136 w 10000"/>
                  <a:gd name="connsiteY1" fmla="*/ 28466 h 28466"/>
                  <a:gd name="connsiteX2" fmla="*/ 10000 w 10000"/>
                  <a:gd name="connsiteY2" fmla="*/ 10000 h 28466"/>
                  <a:gd name="connsiteX0" fmla="*/ 0 w 10000"/>
                  <a:gd name="connsiteY0" fmla="*/ 0 h 28466"/>
                  <a:gd name="connsiteX1" fmla="*/ 4136 w 10000"/>
                  <a:gd name="connsiteY1" fmla="*/ 28466 h 28466"/>
                  <a:gd name="connsiteX2" fmla="*/ 10000 w 10000"/>
                  <a:gd name="connsiteY2" fmla="*/ 10000 h 28466"/>
                  <a:gd name="connsiteX0" fmla="*/ 0 w 10000"/>
                  <a:gd name="connsiteY0" fmla="*/ 0 h 10000"/>
                  <a:gd name="connsiteX1" fmla="*/ 10000 w 10000"/>
                  <a:gd name="connsiteY1" fmla="*/ 10000 h 10000"/>
                  <a:gd name="connsiteX0" fmla="*/ 0 w 10000"/>
                  <a:gd name="connsiteY0" fmla="*/ 0 h 24037"/>
                  <a:gd name="connsiteX1" fmla="*/ 10000 w 10000"/>
                  <a:gd name="connsiteY1" fmla="*/ 10000 h 2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0" h="24037">
                    <a:moveTo>
                      <a:pt x="0" y="0"/>
                    </a:moveTo>
                    <a:cubicBezTo>
                      <a:pt x="4999" y="49496"/>
                      <a:pt x="6667" y="6667"/>
                      <a:pt x="10000" y="10000"/>
                    </a:cubicBezTo>
                  </a:path>
                </a:pathLst>
              </a:custGeom>
              <a:noFill/>
              <a:ln w="19050">
                <a:solidFill>
                  <a:srgbClr val="7940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E679461-151B-420D-AABB-5D4EFD1E83A7}"/>
              </a:ext>
            </a:extLst>
          </p:cNvPr>
          <p:cNvGrpSpPr/>
          <p:nvPr/>
        </p:nvGrpSpPr>
        <p:grpSpPr>
          <a:xfrm>
            <a:off x="3115744" y="709722"/>
            <a:ext cx="5716504" cy="5087488"/>
            <a:chOff x="3520149" y="1295263"/>
            <a:chExt cx="5157952" cy="4590397"/>
          </a:xfrm>
        </p:grpSpPr>
        <p:sp>
          <p:nvSpPr>
            <p:cNvPr id="277" name="图形 1">
              <a:extLst>
                <a:ext uri="{FF2B5EF4-FFF2-40B4-BE49-F238E27FC236}">
                  <a16:creationId xmlns:a16="http://schemas.microsoft.com/office/drawing/2014/main" xmlns="" id="{8D0A92D9-2D85-483A-BFE0-ED579E9E0B40}"/>
                </a:ext>
              </a:extLst>
            </p:cNvPr>
            <p:cNvSpPr/>
            <p:nvPr/>
          </p:nvSpPr>
          <p:spPr>
            <a:xfrm rot="20619386" flipH="1" flipV="1">
              <a:off x="3520149" y="1471776"/>
              <a:ext cx="784104" cy="648211"/>
            </a:xfrm>
            <a:custGeom>
              <a:avLst/>
              <a:gdLst>
                <a:gd name="connsiteX0" fmla="*/ 6056360 w 8292017"/>
                <a:gd name="connsiteY0" fmla="*/ 3124883 h 6854927"/>
                <a:gd name="connsiteX1" fmla="*/ 6980232 w 8292017"/>
                <a:gd name="connsiteY1" fmla="*/ 3859833 h 6854927"/>
                <a:gd name="connsiteX2" fmla="*/ 7993956 w 8292017"/>
                <a:gd name="connsiteY2" fmla="*/ 4484196 h 6854927"/>
                <a:gd name="connsiteX3" fmla="*/ 8245851 w 8292017"/>
                <a:gd name="connsiteY3" fmla="*/ 5306695 h 6854927"/>
                <a:gd name="connsiteX4" fmla="*/ 8133727 w 8292017"/>
                <a:gd name="connsiteY4" fmla="*/ 5388100 h 6854927"/>
                <a:gd name="connsiteX5" fmla="*/ 3260170 w 8292017"/>
                <a:gd name="connsiteY5" fmla="*/ 6595353 h 6854927"/>
                <a:gd name="connsiteX6" fmla="*/ 2645791 w 8292017"/>
                <a:gd name="connsiteY6" fmla="*/ 6854928 h 6854927"/>
                <a:gd name="connsiteX7" fmla="*/ 2626592 w 8292017"/>
                <a:gd name="connsiteY7" fmla="*/ 6825745 h 6854927"/>
                <a:gd name="connsiteX8" fmla="*/ 3555071 w 8292017"/>
                <a:gd name="connsiteY8" fmla="*/ 6273573 h 6854927"/>
                <a:gd name="connsiteX9" fmla="*/ 4578780 w 8292017"/>
                <a:gd name="connsiteY9" fmla="*/ 5931057 h 6854927"/>
                <a:gd name="connsiteX10" fmla="*/ 4518878 w 8292017"/>
                <a:gd name="connsiteY10" fmla="*/ 5923377 h 6854927"/>
                <a:gd name="connsiteX11" fmla="*/ 6306719 w 8292017"/>
                <a:gd name="connsiteY11" fmla="*/ 5203018 h 6854927"/>
                <a:gd name="connsiteX12" fmla="*/ 6301343 w 8292017"/>
                <a:gd name="connsiteY12" fmla="*/ 5163852 h 6854927"/>
                <a:gd name="connsiteX13" fmla="*/ 3627261 w 8292017"/>
                <a:gd name="connsiteY13" fmla="*/ 4142447 h 6854927"/>
                <a:gd name="connsiteX14" fmla="*/ 3763192 w 8292017"/>
                <a:gd name="connsiteY14" fmla="*/ 4175470 h 6854927"/>
                <a:gd name="connsiteX15" fmla="*/ 3777783 w 8292017"/>
                <a:gd name="connsiteY15" fmla="*/ 4153199 h 6854927"/>
                <a:gd name="connsiteX16" fmla="*/ 3383813 w 8292017"/>
                <a:gd name="connsiteY16" fmla="*/ 3902840 h 6854927"/>
                <a:gd name="connsiteX17" fmla="*/ 1758782 w 8292017"/>
                <a:gd name="connsiteY17" fmla="*/ 2845341 h 6854927"/>
                <a:gd name="connsiteX18" fmla="*/ 726626 w 8292017"/>
                <a:gd name="connsiteY18" fmla="*/ 1868479 h 6854927"/>
                <a:gd name="connsiteX19" fmla="*/ 226676 w 8292017"/>
                <a:gd name="connsiteY19" fmla="*/ 1303250 h 6854927"/>
                <a:gd name="connsiteX20" fmla="*/ 94584 w 8292017"/>
                <a:gd name="connsiteY20" fmla="*/ 1102810 h 6854927"/>
                <a:gd name="connsiteX21" fmla="*/ 1382475 w 8292017"/>
                <a:gd name="connsiteY21" fmla="*/ 2348462 h 6854927"/>
                <a:gd name="connsiteX22" fmla="*/ 1415498 w 8292017"/>
                <a:gd name="connsiteY22" fmla="*/ 2314671 h 6854927"/>
                <a:gd name="connsiteX23" fmla="*/ 880989 w 8292017"/>
                <a:gd name="connsiteY23" fmla="*/ 1800897 h 6854927"/>
                <a:gd name="connsiteX24" fmla="*/ 123767 w 8292017"/>
                <a:gd name="connsiteY24" fmla="*/ 738022 h 6854927"/>
                <a:gd name="connsiteX25" fmla="*/ 38522 w 8292017"/>
                <a:gd name="connsiteY25" fmla="*/ 0 h 6854927"/>
                <a:gd name="connsiteX26" fmla="*/ 156022 w 8292017"/>
                <a:gd name="connsiteY26" fmla="*/ 297974 h 6854927"/>
                <a:gd name="connsiteX27" fmla="*/ 649061 w 8292017"/>
                <a:gd name="connsiteY27" fmla="*/ 1203414 h 6854927"/>
                <a:gd name="connsiteX28" fmla="*/ 2790170 w 8292017"/>
                <a:gd name="connsiteY28" fmla="*/ 3002775 h 6854927"/>
                <a:gd name="connsiteX29" fmla="*/ 6061736 w 8292017"/>
                <a:gd name="connsiteY29" fmla="*/ 4455780 h 6854927"/>
                <a:gd name="connsiteX30" fmla="*/ 6194595 w 8292017"/>
                <a:gd name="connsiteY30" fmla="*/ 4484196 h 6854927"/>
                <a:gd name="connsiteX31" fmla="*/ 6216099 w 8292017"/>
                <a:gd name="connsiteY31" fmla="*/ 4449637 h 6854927"/>
                <a:gd name="connsiteX32" fmla="*/ 5820592 w 8292017"/>
                <a:gd name="connsiteY32" fmla="*/ 4117104 h 6854927"/>
                <a:gd name="connsiteX33" fmla="*/ 4891345 w 8292017"/>
                <a:gd name="connsiteY33" fmla="*/ 3172497 h 6854927"/>
                <a:gd name="connsiteX34" fmla="*/ 4833747 w 8292017"/>
                <a:gd name="connsiteY34" fmla="*/ 3041942 h 6854927"/>
                <a:gd name="connsiteX35" fmla="*/ 4993485 w 8292017"/>
                <a:gd name="connsiteY35" fmla="*/ 2648739 h 6854927"/>
                <a:gd name="connsiteX36" fmla="*/ 5147080 w 8292017"/>
                <a:gd name="connsiteY36" fmla="*/ 2572710 h 6854927"/>
                <a:gd name="connsiteX37" fmla="*/ 5551802 w 8292017"/>
                <a:gd name="connsiteY37" fmla="*/ 2687138 h 6854927"/>
                <a:gd name="connsiteX38" fmla="*/ 5387455 w 8292017"/>
                <a:gd name="connsiteY38" fmla="*/ 2596517 h 6854927"/>
                <a:gd name="connsiteX39" fmla="*/ 5363648 w 8292017"/>
                <a:gd name="connsiteY39" fmla="*/ 2632612 h 6854927"/>
                <a:gd name="connsiteX40" fmla="*/ 5861295 w 8292017"/>
                <a:gd name="connsiteY40" fmla="*/ 2956697 h 6854927"/>
                <a:gd name="connsiteX41" fmla="*/ 6056360 w 8292017"/>
                <a:gd name="connsiteY41" fmla="*/ 3124883 h 6854927"/>
                <a:gd name="connsiteX42" fmla="*/ 4844498 w 8292017"/>
                <a:gd name="connsiteY42" fmla="*/ 2846109 h 6854927"/>
                <a:gd name="connsiteX43" fmla="*/ 5192390 w 8292017"/>
                <a:gd name="connsiteY43" fmla="*/ 3505029 h 6854927"/>
                <a:gd name="connsiteX44" fmla="*/ 4844498 w 8292017"/>
                <a:gd name="connsiteY44" fmla="*/ 2846109 h 68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292017" h="6854927">
                  <a:moveTo>
                    <a:pt x="6056360" y="3124883"/>
                  </a:moveTo>
                  <a:cubicBezTo>
                    <a:pt x="6363549" y="3371402"/>
                    <a:pt x="6658451" y="3634817"/>
                    <a:pt x="6980232" y="3859833"/>
                  </a:cubicBezTo>
                  <a:cubicBezTo>
                    <a:pt x="7305084" y="4087153"/>
                    <a:pt x="7659120" y="4270699"/>
                    <a:pt x="7993956" y="4484196"/>
                  </a:cubicBezTo>
                  <a:cubicBezTo>
                    <a:pt x="8250460" y="4647774"/>
                    <a:pt x="8362584" y="5027920"/>
                    <a:pt x="8245851" y="5306695"/>
                  </a:cubicBezTo>
                  <a:cubicBezTo>
                    <a:pt x="8230492" y="5344325"/>
                    <a:pt x="8174430" y="5383492"/>
                    <a:pt x="8133727" y="5388100"/>
                  </a:cubicBezTo>
                  <a:cubicBezTo>
                    <a:pt x="6455706" y="5575485"/>
                    <a:pt x="4842962" y="6025517"/>
                    <a:pt x="3260170" y="6595353"/>
                  </a:cubicBezTo>
                  <a:cubicBezTo>
                    <a:pt x="3051281" y="6670615"/>
                    <a:pt x="2850072" y="6768147"/>
                    <a:pt x="2645791" y="6854928"/>
                  </a:cubicBezTo>
                  <a:cubicBezTo>
                    <a:pt x="2639647" y="6844945"/>
                    <a:pt x="2633503" y="6835729"/>
                    <a:pt x="2626592" y="6825745"/>
                  </a:cubicBezTo>
                  <a:cubicBezTo>
                    <a:pt x="2934549" y="6638360"/>
                    <a:pt x="3227915" y="6417952"/>
                    <a:pt x="3555071" y="6273573"/>
                  </a:cubicBezTo>
                  <a:cubicBezTo>
                    <a:pt x="3880692" y="6129962"/>
                    <a:pt x="4240103" y="6063916"/>
                    <a:pt x="4578780" y="5931057"/>
                  </a:cubicBezTo>
                  <a:cubicBezTo>
                    <a:pt x="4557277" y="5928753"/>
                    <a:pt x="4536541" y="5925681"/>
                    <a:pt x="4518878" y="5923377"/>
                  </a:cubicBezTo>
                  <a:cubicBezTo>
                    <a:pt x="5112521" y="5684537"/>
                    <a:pt x="5710004" y="5443394"/>
                    <a:pt x="6306719" y="5203018"/>
                  </a:cubicBezTo>
                  <a:cubicBezTo>
                    <a:pt x="6305183" y="5189963"/>
                    <a:pt x="6302879" y="5176907"/>
                    <a:pt x="6301343" y="5163852"/>
                  </a:cubicBezTo>
                  <a:cubicBezTo>
                    <a:pt x="5352897" y="4976466"/>
                    <a:pt x="4470495" y="4613983"/>
                    <a:pt x="3627261" y="4142447"/>
                  </a:cubicBezTo>
                  <a:cubicBezTo>
                    <a:pt x="3672571" y="4153199"/>
                    <a:pt x="3717882" y="4163950"/>
                    <a:pt x="3763192" y="4175470"/>
                  </a:cubicBezTo>
                  <a:cubicBezTo>
                    <a:pt x="3767800" y="4167790"/>
                    <a:pt x="3773176" y="4160878"/>
                    <a:pt x="3777783" y="4153199"/>
                  </a:cubicBezTo>
                  <a:cubicBezTo>
                    <a:pt x="3646460" y="4070258"/>
                    <a:pt x="3514369" y="3988084"/>
                    <a:pt x="3383813" y="3902840"/>
                  </a:cubicBezTo>
                  <a:cubicBezTo>
                    <a:pt x="2841624" y="3551108"/>
                    <a:pt x="2298667" y="3200912"/>
                    <a:pt x="1758782" y="2845341"/>
                  </a:cubicBezTo>
                  <a:cubicBezTo>
                    <a:pt x="1357132" y="2581158"/>
                    <a:pt x="1042263" y="2224050"/>
                    <a:pt x="726626" y="1868479"/>
                  </a:cubicBezTo>
                  <a:cubicBezTo>
                    <a:pt x="559976" y="1680325"/>
                    <a:pt x="389486" y="1494476"/>
                    <a:pt x="226676" y="1303250"/>
                  </a:cubicBezTo>
                  <a:cubicBezTo>
                    <a:pt x="170614" y="1237973"/>
                    <a:pt x="130679" y="1158104"/>
                    <a:pt x="94584" y="1102810"/>
                  </a:cubicBezTo>
                  <a:cubicBezTo>
                    <a:pt x="516969" y="1511371"/>
                    <a:pt x="949338" y="1929917"/>
                    <a:pt x="1382475" y="2348462"/>
                  </a:cubicBezTo>
                  <a:cubicBezTo>
                    <a:pt x="1393227" y="2336942"/>
                    <a:pt x="1404746" y="2325423"/>
                    <a:pt x="1415498" y="2314671"/>
                  </a:cubicBezTo>
                  <a:cubicBezTo>
                    <a:pt x="1236560" y="2142645"/>
                    <a:pt x="1059927" y="1970619"/>
                    <a:pt x="880989" y="1800897"/>
                  </a:cubicBezTo>
                  <a:cubicBezTo>
                    <a:pt x="559976" y="1495244"/>
                    <a:pt x="333424" y="1122009"/>
                    <a:pt x="123767" y="738022"/>
                  </a:cubicBezTo>
                  <a:cubicBezTo>
                    <a:pt x="3195" y="517614"/>
                    <a:pt x="-37507" y="280310"/>
                    <a:pt x="38522" y="0"/>
                  </a:cubicBezTo>
                  <a:cubicBezTo>
                    <a:pt x="83833" y="112892"/>
                    <a:pt x="132983" y="202745"/>
                    <a:pt x="156022" y="297974"/>
                  </a:cubicBezTo>
                  <a:cubicBezTo>
                    <a:pt x="237427" y="645865"/>
                    <a:pt x="425581" y="932319"/>
                    <a:pt x="649061" y="1203414"/>
                  </a:cubicBezTo>
                  <a:cubicBezTo>
                    <a:pt x="1251920" y="1935292"/>
                    <a:pt x="1993014" y="2504361"/>
                    <a:pt x="2790170" y="3002775"/>
                  </a:cubicBezTo>
                  <a:cubicBezTo>
                    <a:pt x="3811574" y="3641729"/>
                    <a:pt x="4892113" y="4150127"/>
                    <a:pt x="6061736" y="4455780"/>
                  </a:cubicBezTo>
                  <a:cubicBezTo>
                    <a:pt x="6105510" y="4467300"/>
                    <a:pt x="6150053" y="4474980"/>
                    <a:pt x="6194595" y="4484196"/>
                  </a:cubicBezTo>
                  <a:cubicBezTo>
                    <a:pt x="6201507" y="4472676"/>
                    <a:pt x="6208419" y="4461156"/>
                    <a:pt x="6216099" y="4449637"/>
                  </a:cubicBezTo>
                  <a:cubicBezTo>
                    <a:pt x="6084775" y="4337512"/>
                    <a:pt x="5967275" y="4202349"/>
                    <a:pt x="5820592" y="4117104"/>
                  </a:cubicBezTo>
                  <a:cubicBezTo>
                    <a:pt x="5421246" y="3885944"/>
                    <a:pt x="5124808" y="3562627"/>
                    <a:pt x="4891345" y="3172497"/>
                  </a:cubicBezTo>
                  <a:cubicBezTo>
                    <a:pt x="4867537" y="3131794"/>
                    <a:pt x="4849106" y="3087252"/>
                    <a:pt x="4833747" y="3041942"/>
                  </a:cubicBezTo>
                  <a:cubicBezTo>
                    <a:pt x="4752341" y="2813086"/>
                    <a:pt x="4774613" y="2760095"/>
                    <a:pt x="4993485" y="2648739"/>
                  </a:cubicBezTo>
                  <a:cubicBezTo>
                    <a:pt x="5044171" y="2622628"/>
                    <a:pt x="5094858" y="2597285"/>
                    <a:pt x="5147080" y="2572710"/>
                  </a:cubicBezTo>
                  <a:cubicBezTo>
                    <a:pt x="5359040" y="2472874"/>
                    <a:pt x="5363648" y="2473642"/>
                    <a:pt x="5551802" y="2687138"/>
                  </a:cubicBezTo>
                  <a:cubicBezTo>
                    <a:pt x="5476540" y="2645668"/>
                    <a:pt x="5431998" y="2621092"/>
                    <a:pt x="5387455" y="2596517"/>
                  </a:cubicBezTo>
                  <a:cubicBezTo>
                    <a:pt x="5379776" y="2608805"/>
                    <a:pt x="5371328" y="2620325"/>
                    <a:pt x="5363648" y="2632612"/>
                  </a:cubicBezTo>
                  <a:cubicBezTo>
                    <a:pt x="5529530" y="2740896"/>
                    <a:pt x="5695412" y="2848412"/>
                    <a:pt x="5861295" y="2956697"/>
                  </a:cubicBezTo>
                  <a:cubicBezTo>
                    <a:pt x="5925804" y="3012759"/>
                    <a:pt x="5991082" y="3068821"/>
                    <a:pt x="6056360" y="3124883"/>
                  </a:cubicBezTo>
                  <a:close/>
                  <a:moveTo>
                    <a:pt x="4844498" y="2846109"/>
                  </a:moveTo>
                  <a:cubicBezTo>
                    <a:pt x="4865234" y="3114131"/>
                    <a:pt x="5023436" y="3312268"/>
                    <a:pt x="5192390" y="3505029"/>
                  </a:cubicBezTo>
                  <a:cubicBezTo>
                    <a:pt x="5077962" y="3288461"/>
                    <a:pt x="4963534" y="3071125"/>
                    <a:pt x="4844498" y="2846109"/>
                  </a:cubicBezTo>
                  <a:close/>
                </a:path>
              </a:pathLst>
            </a:custGeom>
            <a:solidFill>
              <a:schemeClr val="bg1">
                <a:alpha val="92000"/>
              </a:schemeClr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63CCCD4B-8E56-422C-B7EA-089290245CBE}"/>
                </a:ext>
              </a:extLst>
            </p:cNvPr>
            <p:cNvGrpSpPr/>
            <p:nvPr/>
          </p:nvGrpSpPr>
          <p:grpSpPr>
            <a:xfrm flipH="1">
              <a:off x="6481535" y="3889141"/>
              <a:ext cx="1233030" cy="1180204"/>
              <a:chOff x="8516794" y="768769"/>
              <a:chExt cx="1436604" cy="1375056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89F78E74-31A2-409C-AEAA-62E45E3543EA}"/>
                  </a:ext>
                </a:extLst>
              </p:cNvPr>
              <p:cNvSpPr/>
              <p:nvPr/>
            </p:nvSpPr>
            <p:spPr>
              <a:xfrm>
                <a:off x="8520113" y="768769"/>
                <a:ext cx="1433285" cy="1375056"/>
              </a:xfrm>
              <a:custGeom>
                <a:avLst/>
                <a:gdLst>
                  <a:gd name="connsiteX0" fmla="*/ 847725 w 1433285"/>
                  <a:gd name="connsiteY0" fmla="*/ 21806 h 1375056"/>
                  <a:gd name="connsiteX1" fmla="*/ 1195387 w 1433285"/>
                  <a:gd name="connsiteY1" fmla="*/ 205162 h 1375056"/>
                  <a:gd name="connsiteX2" fmla="*/ 1431131 w 1433285"/>
                  <a:gd name="connsiteY2" fmla="*/ 636169 h 1375056"/>
                  <a:gd name="connsiteX3" fmla="*/ 1278731 w 1433285"/>
                  <a:gd name="connsiteY3" fmla="*/ 1131469 h 1375056"/>
                  <a:gd name="connsiteX4" fmla="*/ 754856 w 1433285"/>
                  <a:gd name="connsiteY4" fmla="*/ 1374356 h 1375056"/>
                  <a:gd name="connsiteX5" fmla="*/ 250031 w 1433285"/>
                  <a:gd name="connsiteY5" fmla="*/ 1191000 h 1375056"/>
                  <a:gd name="connsiteX6" fmla="*/ 7143 w 1433285"/>
                  <a:gd name="connsiteY6" fmla="*/ 798094 h 1375056"/>
                  <a:gd name="connsiteX7" fmla="*/ 104775 w 1433285"/>
                  <a:gd name="connsiteY7" fmla="*/ 309937 h 1375056"/>
                  <a:gd name="connsiteX8" fmla="*/ 507206 w 1433285"/>
                  <a:gd name="connsiteY8" fmla="*/ 36094 h 1375056"/>
                  <a:gd name="connsiteX9" fmla="*/ 847725 w 1433285"/>
                  <a:gd name="connsiteY9" fmla="*/ 21806 h 137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3285" h="1375056">
                    <a:moveTo>
                      <a:pt x="847725" y="21806"/>
                    </a:moveTo>
                    <a:cubicBezTo>
                      <a:pt x="962422" y="49984"/>
                      <a:pt x="1098153" y="102768"/>
                      <a:pt x="1195387" y="205162"/>
                    </a:cubicBezTo>
                    <a:cubicBezTo>
                      <a:pt x="1292621" y="307556"/>
                      <a:pt x="1417240" y="481785"/>
                      <a:pt x="1431131" y="636169"/>
                    </a:cubicBezTo>
                    <a:cubicBezTo>
                      <a:pt x="1445022" y="790554"/>
                      <a:pt x="1391444" y="1008438"/>
                      <a:pt x="1278731" y="1131469"/>
                    </a:cubicBezTo>
                    <a:cubicBezTo>
                      <a:pt x="1166018" y="1254500"/>
                      <a:pt x="926306" y="1364434"/>
                      <a:pt x="754856" y="1374356"/>
                    </a:cubicBezTo>
                    <a:cubicBezTo>
                      <a:pt x="583406" y="1384278"/>
                      <a:pt x="374650" y="1287044"/>
                      <a:pt x="250031" y="1191000"/>
                    </a:cubicBezTo>
                    <a:cubicBezTo>
                      <a:pt x="125412" y="1094956"/>
                      <a:pt x="31352" y="944938"/>
                      <a:pt x="7143" y="798094"/>
                    </a:cubicBezTo>
                    <a:cubicBezTo>
                      <a:pt x="-17066" y="651250"/>
                      <a:pt x="21431" y="436937"/>
                      <a:pt x="104775" y="309937"/>
                    </a:cubicBezTo>
                    <a:cubicBezTo>
                      <a:pt x="188119" y="182937"/>
                      <a:pt x="378222" y="84910"/>
                      <a:pt x="507206" y="36094"/>
                    </a:cubicBezTo>
                    <a:cubicBezTo>
                      <a:pt x="636190" y="-12722"/>
                      <a:pt x="733028" y="-6372"/>
                      <a:pt x="847725" y="21806"/>
                    </a:cubicBezTo>
                    <a:close/>
                  </a:path>
                </a:pathLst>
              </a:custGeom>
              <a:noFill/>
              <a:ln w="508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7427443A-C7AC-42E3-8E12-2E27B709A8BA}"/>
                  </a:ext>
                </a:extLst>
              </p:cNvPr>
              <p:cNvSpPr/>
              <p:nvPr/>
            </p:nvSpPr>
            <p:spPr>
              <a:xfrm>
                <a:off x="8572500" y="783431"/>
                <a:ext cx="723900" cy="426244"/>
              </a:xfrm>
              <a:custGeom>
                <a:avLst/>
                <a:gdLst>
                  <a:gd name="connsiteX0" fmla="*/ 723900 w 723900"/>
                  <a:gd name="connsiteY0" fmla="*/ 0 h 426244"/>
                  <a:gd name="connsiteX1" fmla="*/ 0 w 723900"/>
                  <a:gd name="connsiteY1" fmla="*/ 426244 h 426244"/>
                  <a:gd name="connsiteX0" fmla="*/ 723900 w 723900"/>
                  <a:gd name="connsiteY0" fmla="*/ 0 h 426244"/>
                  <a:gd name="connsiteX1" fmla="*/ 0 w 723900"/>
                  <a:gd name="connsiteY1" fmla="*/ 426244 h 426244"/>
                  <a:gd name="connsiteX0" fmla="*/ 723900 w 723900"/>
                  <a:gd name="connsiteY0" fmla="*/ 0 h 426244"/>
                  <a:gd name="connsiteX1" fmla="*/ 0 w 723900"/>
                  <a:gd name="connsiteY1" fmla="*/ 426244 h 426244"/>
                  <a:gd name="connsiteX0" fmla="*/ 723900 w 723900"/>
                  <a:gd name="connsiteY0" fmla="*/ 0 h 426244"/>
                  <a:gd name="connsiteX1" fmla="*/ 0 w 723900"/>
                  <a:gd name="connsiteY1" fmla="*/ 426244 h 42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3900" h="426244">
                    <a:moveTo>
                      <a:pt x="723900" y="0"/>
                    </a:moveTo>
                    <a:cubicBezTo>
                      <a:pt x="572492" y="222448"/>
                      <a:pt x="442516" y="380604"/>
                      <a:pt x="0" y="426244"/>
                    </a:cubicBezTo>
                  </a:path>
                </a:pathLst>
              </a:custGeom>
              <a:noFill/>
              <a:ln w="381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F673CBD8-3349-4D9A-84C0-0AF885AC947B}"/>
                  </a:ext>
                </a:extLst>
              </p:cNvPr>
              <p:cNvSpPr/>
              <p:nvPr/>
            </p:nvSpPr>
            <p:spPr>
              <a:xfrm>
                <a:off x="8556626" y="1019061"/>
                <a:ext cx="1203324" cy="624795"/>
              </a:xfrm>
              <a:custGeom>
                <a:avLst/>
                <a:gdLst>
                  <a:gd name="connsiteX0" fmla="*/ 0 w 1143000"/>
                  <a:gd name="connsiteY0" fmla="*/ 590550 h 590550"/>
                  <a:gd name="connsiteX1" fmla="*/ 433387 w 1143000"/>
                  <a:gd name="connsiteY1" fmla="*/ 188119 h 590550"/>
                  <a:gd name="connsiteX2" fmla="*/ 1143000 w 1143000"/>
                  <a:gd name="connsiteY2" fmla="*/ 0 h 590550"/>
                  <a:gd name="connsiteX0" fmla="*/ 0 w 1143000"/>
                  <a:gd name="connsiteY0" fmla="*/ 590550 h 590550"/>
                  <a:gd name="connsiteX1" fmla="*/ 452437 w 1143000"/>
                  <a:gd name="connsiteY1" fmla="*/ 169069 h 590550"/>
                  <a:gd name="connsiteX2" fmla="*/ 1143000 w 1143000"/>
                  <a:gd name="connsiteY2" fmla="*/ 0 h 590550"/>
                  <a:gd name="connsiteX0" fmla="*/ 0 w 1143000"/>
                  <a:gd name="connsiteY0" fmla="*/ 591378 h 591378"/>
                  <a:gd name="connsiteX1" fmla="*/ 452437 w 1143000"/>
                  <a:gd name="connsiteY1" fmla="*/ 169897 h 591378"/>
                  <a:gd name="connsiteX2" fmla="*/ 1143000 w 1143000"/>
                  <a:gd name="connsiteY2" fmla="*/ 828 h 591378"/>
                  <a:gd name="connsiteX0" fmla="*/ 0 w 1143000"/>
                  <a:gd name="connsiteY0" fmla="*/ 591378 h 591378"/>
                  <a:gd name="connsiteX1" fmla="*/ 452437 w 1143000"/>
                  <a:gd name="connsiteY1" fmla="*/ 169897 h 591378"/>
                  <a:gd name="connsiteX2" fmla="*/ 1143000 w 1143000"/>
                  <a:gd name="connsiteY2" fmla="*/ 828 h 591378"/>
                  <a:gd name="connsiteX0" fmla="*/ 0 w 1163637"/>
                  <a:gd name="connsiteY0" fmla="*/ 632653 h 632653"/>
                  <a:gd name="connsiteX1" fmla="*/ 473074 w 1163637"/>
                  <a:gd name="connsiteY1" fmla="*/ 169897 h 632653"/>
                  <a:gd name="connsiteX2" fmla="*/ 1163637 w 1163637"/>
                  <a:gd name="connsiteY2" fmla="*/ 828 h 632653"/>
                  <a:gd name="connsiteX0" fmla="*/ 0 w 1203324"/>
                  <a:gd name="connsiteY0" fmla="*/ 624795 h 624795"/>
                  <a:gd name="connsiteX1" fmla="*/ 473074 w 1203324"/>
                  <a:gd name="connsiteY1" fmla="*/ 162039 h 624795"/>
                  <a:gd name="connsiteX2" fmla="*/ 1203324 w 1203324"/>
                  <a:gd name="connsiteY2" fmla="*/ 907 h 62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3324" h="624795">
                    <a:moveTo>
                      <a:pt x="0" y="624795"/>
                    </a:moveTo>
                    <a:cubicBezTo>
                      <a:pt x="100012" y="472792"/>
                      <a:pt x="282574" y="260464"/>
                      <a:pt x="473074" y="162039"/>
                    </a:cubicBezTo>
                    <a:cubicBezTo>
                      <a:pt x="663574" y="63614"/>
                      <a:pt x="939005" y="-9014"/>
                      <a:pt x="1203324" y="907"/>
                    </a:cubicBezTo>
                  </a:path>
                </a:pathLst>
              </a:custGeom>
              <a:noFill/>
              <a:ln w="381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2CC5584C-7469-4B10-9451-9FCE648727FF}"/>
                  </a:ext>
                </a:extLst>
              </p:cNvPr>
              <p:cNvSpPr/>
              <p:nvPr/>
            </p:nvSpPr>
            <p:spPr>
              <a:xfrm>
                <a:off x="8935291" y="1303370"/>
                <a:ext cx="1004840" cy="794128"/>
              </a:xfrm>
              <a:custGeom>
                <a:avLst/>
                <a:gdLst>
                  <a:gd name="connsiteX0" fmla="*/ 0 w 1143000"/>
                  <a:gd name="connsiteY0" fmla="*/ 590550 h 590550"/>
                  <a:gd name="connsiteX1" fmla="*/ 433387 w 1143000"/>
                  <a:gd name="connsiteY1" fmla="*/ 188119 h 590550"/>
                  <a:gd name="connsiteX2" fmla="*/ 1143000 w 1143000"/>
                  <a:gd name="connsiteY2" fmla="*/ 0 h 590550"/>
                  <a:gd name="connsiteX0" fmla="*/ 0 w 1143000"/>
                  <a:gd name="connsiteY0" fmla="*/ 590550 h 590550"/>
                  <a:gd name="connsiteX1" fmla="*/ 452437 w 1143000"/>
                  <a:gd name="connsiteY1" fmla="*/ 169069 h 590550"/>
                  <a:gd name="connsiteX2" fmla="*/ 1143000 w 1143000"/>
                  <a:gd name="connsiteY2" fmla="*/ 0 h 590550"/>
                  <a:gd name="connsiteX0" fmla="*/ 0 w 1143000"/>
                  <a:gd name="connsiteY0" fmla="*/ 591378 h 591378"/>
                  <a:gd name="connsiteX1" fmla="*/ 452437 w 1143000"/>
                  <a:gd name="connsiteY1" fmla="*/ 169897 h 591378"/>
                  <a:gd name="connsiteX2" fmla="*/ 1143000 w 1143000"/>
                  <a:gd name="connsiteY2" fmla="*/ 828 h 591378"/>
                  <a:gd name="connsiteX0" fmla="*/ 0 w 1143000"/>
                  <a:gd name="connsiteY0" fmla="*/ 591378 h 591378"/>
                  <a:gd name="connsiteX1" fmla="*/ 452437 w 1143000"/>
                  <a:gd name="connsiteY1" fmla="*/ 169897 h 591378"/>
                  <a:gd name="connsiteX2" fmla="*/ 1143000 w 1143000"/>
                  <a:gd name="connsiteY2" fmla="*/ 828 h 591378"/>
                  <a:gd name="connsiteX0" fmla="*/ 0 w 926306"/>
                  <a:gd name="connsiteY0" fmla="*/ 509876 h 509876"/>
                  <a:gd name="connsiteX1" fmla="*/ 452437 w 926306"/>
                  <a:gd name="connsiteY1" fmla="*/ 88395 h 509876"/>
                  <a:gd name="connsiteX2" fmla="*/ 926306 w 926306"/>
                  <a:gd name="connsiteY2" fmla="*/ 5051 h 509876"/>
                  <a:gd name="connsiteX0" fmla="*/ 0 w 869156"/>
                  <a:gd name="connsiteY0" fmla="*/ 536070 h 536070"/>
                  <a:gd name="connsiteX1" fmla="*/ 395287 w 869156"/>
                  <a:gd name="connsiteY1" fmla="*/ 88395 h 536070"/>
                  <a:gd name="connsiteX2" fmla="*/ 869156 w 869156"/>
                  <a:gd name="connsiteY2" fmla="*/ 5051 h 536070"/>
                  <a:gd name="connsiteX0" fmla="*/ 22212 w 891368"/>
                  <a:gd name="connsiteY0" fmla="*/ 767237 h 767237"/>
                  <a:gd name="connsiteX1" fmla="*/ 76980 w 891368"/>
                  <a:gd name="connsiteY1" fmla="*/ 19525 h 767237"/>
                  <a:gd name="connsiteX2" fmla="*/ 891368 w 891368"/>
                  <a:gd name="connsiteY2" fmla="*/ 236218 h 767237"/>
                  <a:gd name="connsiteX0" fmla="*/ 22212 w 891368"/>
                  <a:gd name="connsiteY0" fmla="*/ 789110 h 789110"/>
                  <a:gd name="connsiteX1" fmla="*/ 76980 w 891368"/>
                  <a:gd name="connsiteY1" fmla="*/ 41398 h 789110"/>
                  <a:gd name="connsiteX2" fmla="*/ 891368 w 891368"/>
                  <a:gd name="connsiteY2" fmla="*/ 258091 h 789110"/>
                  <a:gd name="connsiteX0" fmla="*/ 89144 w 958300"/>
                  <a:gd name="connsiteY0" fmla="*/ 789110 h 789110"/>
                  <a:gd name="connsiteX1" fmla="*/ 143912 w 958300"/>
                  <a:gd name="connsiteY1" fmla="*/ 41398 h 789110"/>
                  <a:gd name="connsiteX2" fmla="*/ 958300 w 958300"/>
                  <a:gd name="connsiteY2" fmla="*/ 258091 h 789110"/>
                  <a:gd name="connsiteX0" fmla="*/ 89144 w 1009100"/>
                  <a:gd name="connsiteY0" fmla="*/ 779857 h 779857"/>
                  <a:gd name="connsiteX1" fmla="*/ 143912 w 1009100"/>
                  <a:gd name="connsiteY1" fmla="*/ 32145 h 779857"/>
                  <a:gd name="connsiteX2" fmla="*/ 1009100 w 1009100"/>
                  <a:gd name="connsiteY2" fmla="*/ 307575 h 779857"/>
                  <a:gd name="connsiteX0" fmla="*/ 89144 w 1009100"/>
                  <a:gd name="connsiteY0" fmla="*/ 783015 h 783015"/>
                  <a:gd name="connsiteX1" fmla="*/ 143912 w 1009100"/>
                  <a:gd name="connsiteY1" fmla="*/ 35303 h 783015"/>
                  <a:gd name="connsiteX2" fmla="*/ 1009100 w 1009100"/>
                  <a:gd name="connsiteY2" fmla="*/ 310733 h 783015"/>
                  <a:gd name="connsiteX0" fmla="*/ 92821 w 1004840"/>
                  <a:gd name="connsiteY0" fmla="*/ 794128 h 794128"/>
                  <a:gd name="connsiteX1" fmla="*/ 139652 w 1004840"/>
                  <a:gd name="connsiteY1" fmla="*/ 35303 h 794128"/>
                  <a:gd name="connsiteX2" fmla="*/ 1004840 w 1004840"/>
                  <a:gd name="connsiteY2" fmla="*/ 310733 h 794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4840" h="794128">
                    <a:moveTo>
                      <a:pt x="92821" y="794128"/>
                    </a:moveTo>
                    <a:cubicBezTo>
                      <a:pt x="-26242" y="523063"/>
                      <a:pt x="-50848" y="133728"/>
                      <a:pt x="139652" y="35303"/>
                    </a:cubicBezTo>
                    <a:cubicBezTo>
                      <a:pt x="330152" y="-63122"/>
                      <a:pt x="784971" y="49193"/>
                      <a:pt x="1004840" y="310733"/>
                    </a:cubicBezTo>
                  </a:path>
                </a:pathLst>
              </a:custGeom>
              <a:noFill/>
              <a:ln w="381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B5AA1193-2647-476A-95B1-630078768F28}"/>
                  </a:ext>
                </a:extLst>
              </p:cNvPr>
              <p:cNvSpPr/>
              <p:nvPr/>
            </p:nvSpPr>
            <p:spPr>
              <a:xfrm>
                <a:off x="8898731" y="862013"/>
                <a:ext cx="692944" cy="1176337"/>
              </a:xfrm>
              <a:custGeom>
                <a:avLst/>
                <a:gdLst>
                  <a:gd name="connsiteX0" fmla="*/ 0 w 692944"/>
                  <a:gd name="connsiteY0" fmla="*/ 0 h 1176337"/>
                  <a:gd name="connsiteX1" fmla="*/ 692944 w 692944"/>
                  <a:gd name="connsiteY1" fmla="*/ 1176337 h 1176337"/>
                  <a:gd name="connsiteX0" fmla="*/ 0 w 692944"/>
                  <a:gd name="connsiteY0" fmla="*/ 0 h 1176337"/>
                  <a:gd name="connsiteX1" fmla="*/ 692944 w 692944"/>
                  <a:gd name="connsiteY1" fmla="*/ 1176337 h 1176337"/>
                  <a:gd name="connsiteX0" fmla="*/ 0 w 692944"/>
                  <a:gd name="connsiteY0" fmla="*/ 0 h 1176337"/>
                  <a:gd name="connsiteX1" fmla="*/ 692944 w 692944"/>
                  <a:gd name="connsiteY1" fmla="*/ 1176337 h 1176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2944" h="1176337">
                    <a:moveTo>
                      <a:pt x="0" y="0"/>
                    </a:moveTo>
                    <a:cubicBezTo>
                      <a:pt x="135731" y="525462"/>
                      <a:pt x="400051" y="786607"/>
                      <a:pt x="692944" y="1176337"/>
                    </a:cubicBezTo>
                  </a:path>
                </a:pathLst>
              </a:custGeom>
              <a:noFill/>
              <a:ln w="381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5F3F4CD6-2D49-479C-B35F-0CFCFB6A24B5}"/>
                  </a:ext>
                </a:extLst>
              </p:cNvPr>
              <p:cNvSpPr/>
              <p:nvPr/>
            </p:nvSpPr>
            <p:spPr>
              <a:xfrm>
                <a:off x="8632031" y="957263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EEFBD3C4-B92A-41BF-90ED-BC85F6CA87E1}"/>
                  </a:ext>
                </a:extLst>
              </p:cNvPr>
              <p:cNvSpPr/>
              <p:nvPr/>
            </p:nvSpPr>
            <p:spPr>
              <a:xfrm>
                <a:off x="8590245" y="1021919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07F877AC-7675-42EA-81A9-9A88ED79FAE5}"/>
                  </a:ext>
                </a:extLst>
              </p:cNvPr>
              <p:cNvSpPr/>
              <p:nvPr/>
            </p:nvSpPr>
            <p:spPr>
              <a:xfrm>
                <a:off x="8571309" y="1078526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AF55968E-E1C1-4D22-8A4D-D3E5118A2127}"/>
                  </a:ext>
                </a:extLst>
              </p:cNvPr>
              <p:cNvSpPr/>
              <p:nvPr/>
            </p:nvSpPr>
            <p:spPr>
              <a:xfrm>
                <a:off x="8541201" y="1145849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A30159DF-B7D2-419A-BDA0-94B5D96DCE65}"/>
                  </a:ext>
                </a:extLst>
              </p:cNvPr>
              <p:cNvSpPr/>
              <p:nvPr/>
            </p:nvSpPr>
            <p:spPr>
              <a:xfrm>
                <a:off x="8522494" y="1209675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91DEA9A3-D878-4BC7-AC0E-EABBBEBC164F}"/>
                  </a:ext>
                </a:extLst>
              </p:cNvPr>
              <p:cNvSpPr/>
              <p:nvPr/>
            </p:nvSpPr>
            <p:spPr>
              <a:xfrm rot="21333810">
                <a:off x="8516794" y="1265528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BD05A25D-CDD4-4B30-9815-CA7596EB6DB1}"/>
                  </a:ext>
                </a:extLst>
              </p:cNvPr>
              <p:cNvSpPr/>
              <p:nvPr/>
            </p:nvSpPr>
            <p:spPr>
              <a:xfrm rot="21333810">
                <a:off x="8527509" y="1309298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3ADBA675-F0C3-4BEA-A07E-4CA5355D796B}"/>
                  </a:ext>
                </a:extLst>
              </p:cNvPr>
              <p:cNvSpPr/>
              <p:nvPr/>
            </p:nvSpPr>
            <p:spPr>
              <a:xfrm rot="21333810">
                <a:off x="8537527" y="1354440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D30831EC-B5E8-49D2-8492-92EBF9FD4955}"/>
                  </a:ext>
                </a:extLst>
              </p:cNvPr>
              <p:cNvSpPr/>
              <p:nvPr/>
            </p:nvSpPr>
            <p:spPr>
              <a:xfrm rot="21333810">
                <a:off x="8546931" y="1418433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E0ABD143-2E84-495D-AB3B-30924289D064}"/>
                  </a:ext>
                </a:extLst>
              </p:cNvPr>
              <p:cNvSpPr/>
              <p:nvPr/>
            </p:nvSpPr>
            <p:spPr>
              <a:xfrm rot="21041364">
                <a:off x="8546930" y="1479996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138792AD-3B88-48C7-B9AE-5E7724766940}"/>
                  </a:ext>
                </a:extLst>
              </p:cNvPr>
              <p:cNvSpPr/>
              <p:nvPr/>
            </p:nvSpPr>
            <p:spPr>
              <a:xfrm rot="21041364">
                <a:off x="8573629" y="1534717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2876F54A-8CA5-473F-AAC2-ED0DA660F9F8}"/>
                  </a:ext>
                </a:extLst>
              </p:cNvPr>
              <p:cNvSpPr/>
              <p:nvPr/>
            </p:nvSpPr>
            <p:spPr>
              <a:xfrm rot="20390306">
                <a:off x="8580195" y="1586424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321008C8-F917-4B6A-906C-6B5CFFE75326}"/>
                  </a:ext>
                </a:extLst>
              </p:cNvPr>
              <p:cNvSpPr/>
              <p:nvPr/>
            </p:nvSpPr>
            <p:spPr>
              <a:xfrm rot="20390306">
                <a:off x="8611789" y="1630416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438AE7C5-6E6D-4A7C-B9F4-3E23A0067624}"/>
                  </a:ext>
                </a:extLst>
              </p:cNvPr>
              <p:cNvSpPr/>
              <p:nvPr/>
            </p:nvSpPr>
            <p:spPr>
              <a:xfrm rot="20390306">
                <a:off x="8642672" y="1675211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2C432BA0-4EA4-4073-8F9C-620177809A5F}"/>
                  </a:ext>
                </a:extLst>
              </p:cNvPr>
              <p:cNvSpPr/>
              <p:nvPr/>
            </p:nvSpPr>
            <p:spPr>
              <a:xfrm rot="19590731">
                <a:off x="8692489" y="1720415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0538EE6C-9C0C-42A5-B67D-6451AE3CD73B}"/>
                  </a:ext>
                </a:extLst>
              </p:cNvPr>
              <p:cNvSpPr/>
              <p:nvPr/>
            </p:nvSpPr>
            <p:spPr>
              <a:xfrm rot="19194221">
                <a:off x="8751746" y="1780419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12D1FEC4-3E2E-4680-9A60-8B383B761D0D}"/>
                  </a:ext>
                </a:extLst>
              </p:cNvPr>
              <p:cNvSpPr/>
              <p:nvPr/>
            </p:nvSpPr>
            <p:spPr>
              <a:xfrm rot="19332511">
                <a:off x="8801563" y="1825623"/>
                <a:ext cx="316707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DDF2DC1B-BDAE-4135-8B67-69F6E405B255}"/>
                  </a:ext>
                </a:extLst>
              </p:cNvPr>
              <p:cNvSpPr/>
              <p:nvPr/>
            </p:nvSpPr>
            <p:spPr>
              <a:xfrm rot="19332511">
                <a:off x="8846736" y="1867424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1ABC504A-58AE-47D3-AD6D-8D9764702035}"/>
                  </a:ext>
                </a:extLst>
              </p:cNvPr>
              <p:cNvSpPr/>
              <p:nvPr/>
            </p:nvSpPr>
            <p:spPr>
              <a:xfrm rot="19332511">
                <a:off x="8896113" y="1863538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80E57AE5-26F2-41C3-B2B4-40A2C658B9A9}"/>
                  </a:ext>
                </a:extLst>
              </p:cNvPr>
              <p:cNvSpPr/>
              <p:nvPr/>
            </p:nvSpPr>
            <p:spPr>
              <a:xfrm rot="19332511">
                <a:off x="8950731" y="1867591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FB6947D2-A0DC-4F1D-A369-9A2FE2E6513D}"/>
                  </a:ext>
                </a:extLst>
              </p:cNvPr>
              <p:cNvSpPr/>
              <p:nvPr/>
            </p:nvSpPr>
            <p:spPr>
              <a:xfrm rot="19332511">
                <a:off x="9004465" y="1880307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DC937C3B-FDEC-426F-BB73-C7CAD25F714B}"/>
                  </a:ext>
                </a:extLst>
              </p:cNvPr>
              <p:cNvSpPr/>
              <p:nvPr/>
            </p:nvSpPr>
            <p:spPr>
              <a:xfrm rot="19332511">
                <a:off x="9064640" y="1900423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D4B5DC67-EF9F-4C31-BE78-879C9C2C43A1}"/>
                  </a:ext>
                </a:extLst>
              </p:cNvPr>
              <p:cNvSpPr/>
              <p:nvPr/>
            </p:nvSpPr>
            <p:spPr>
              <a:xfrm rot="19332511">
                <a:off x="9131596" y="1930012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5A62B0EF-72D8-4655-9627-4C344D913868}"/>
                  </a:ext>
                </a:extLst>
              </p:cNvPr>
              <p:cNvSpPr/>
              <p:nvPr/>
            </p:nvSpPr>
            <p:spPr>
              <a:xfrm rot="19332511">
                <a:off x="9206729" y="1922927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A0706D8C-3990-4A73-89A9-404A5DF625CA}"/>
                  </a:ext>
                </a:extLst>
              </p:cNvPr>
              <p:cNvSpPr/>
              <p:nvPr/>
            </p:nvSpPr>
            <p:spPr>
              <a:xfrm rot="19332511">
                <a:off x="9266011" y="1919481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CB6137C2-CBEF-4945-A3C2-DCC827697951}"/>
                  </a:ext>
                </a:extLst>
              </p:cNvPr>
              <p:cNvSpPr/>
              <p:nvPr/>
            </p:nvSpPr>
            <p:spPr>
              <a:xfrm rot="19332511">
                <a:off x="9339638" y="1884175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90B9F30B-96E3-47B5-9640-B2F48E62E42D}"/>
                  </a:ext>
                </a:extLst>
              </p:cNvPr>
              <p:cNvSpPr/>
              <p:nvPr/>
            </p:nvSpPr>
            <p:spPr>
              <a:xfrm rot="19332511">
                <a:off x="9402506" y="1863892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061F8CB3-3BE2-4D04-97D9-F13E9D0FF8C9}"/>
                  </a:ext>
                </a:extLst>
              </p:cNvPr>
              <p:cNvSpPr/>
              <p:nvPr/>
            </p:nvSpPr>
            <p:spPr>
              <a:xfrm rot="19332511">
                <a:off x="9499028" y="1810597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7091D432-69AA-4340-9954-C2CE4E5B25C7}"/>
                  </a:ext>
                </a:extLst>
              </p:cNvPr>
              <p:cNvSpPr/>
              <p:nvPr/>
            </p:nvSpPr>
            <p:spPr>
              <a:xfrm rot="19332511">
                <a:off x="9573667" y="1779804"/>
                <a:ext cx="273661" cy="150018"/>
              </a:xfrm>
              <a:custGeom>
                <a:avLst/>
                <a:gdLst>
                  <a:gd name="connsiteX0" fmla="*/ 316707 w 316707"/>
                  <a:gd name="connsiteY0" fmla="*/ 0 h 150018"/>
                  <a:gd name="connsiteX1" fmla="*/ 0 w 316707"/>
                  <a:gd name="connsiteY1" fmla="*/ 150018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6707" h="150018">
                    <a:moveTo>
                      <a:pt x="316707" y="0"/>
                    </a:moveTo>
                    <a:lnTo>
                      <a:pt x="0" y="150018"/>
                    </a:ln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16ED20B0-8016-4454-A4B6-A95366A965A7}"/>
                  </a:ext>
                </a:extLst>
              </p:cNvPr>
              <p:cNvSpPr/>
              <p:nvPr/>
            </p:nvSpPr>
            <p:spPr>
              <a:xfrm>
                <a:off x="9353550" y="892969"/>
                <a:ext cx="469106" cy="504825"/>
              </a:xfrm>
              <a:custGeom>
                <a:avLst/>
                <a:gdLst>
                  <a:gd name="connsiteX0" fmla="*/ 0 w 469106"/>
                  <a:gd name="connsiteY0" fmla="*/ 0 h 504825"/>
                  <a:gd name="connsiteX1" fmla="*/ 469106 w 469106"/>
                  <a:gd name="connsiteY1" fmla="*/ 504825 h 504825"/>
                  <a:gd name="connsiteX0" fmla="*/ 0 w 469106"/>
                  <a:gd name="connsiteY0" fmla="*/ 0 h 504825"/>
                  <a:gd name="connsiteX1" fmla="*/ 469106 w 469106"/>
                  <a:gd name="connsiteY1" fmla="*/ 504825 h 504825"/>
                  <a:gd name="connsiteX0" fmla="*/ 0 w 469106"/>
                  <a:gd name="connsiteY0" fmla="*/ 0 h 504825"/>
                  <a:gd name="connsiteX1" fmla="*/ 469106 w 469106"/>
                  <a:gd name="connsiteY1" fmla="*/ 50482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9106" h="504825">
                    <a:moveTo>
                      <a:pt x="0" y="0"/>
                    </a:moveTo>
                    <a:cubicBezTo>
                      <a:pt x="325437" y="127794"/>
                      <a:pt x="422274" y="281781"/>
                      <a:pt x="469106" y="504825"/>
                    </a:cubicBezTo>
                  </a:path>
                </a:pathLst>
              </a:custGeom>
              <a:noFill/>
              <a:ln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3E62D4FE-BAF5-4B13-B66F-6821035891A1}"/>
                </a:ext>
              </a:extLst>
            </p:cNvPr>
            <p:cNvSpPr/>
            <p:nvPr/>
          </p:nvSpPr>
          <p:spPr>
            <a:xfrm rot="1565930">
              <a:off x="5704592" y="2786753"/>
              <a:ext cx="651655" cy="432352"/>
            </a:xfrm>
            <a:custGeom>
              <a:avLst/>
              <a:gdLst>
                <a:gd name="connsiteX0" fmla="*/ 158551 w 687629"/>
                <a:gd name="connsiteY0" fmla="*/ 60064 h 512021"/>
                <a:gd name="connsiteX1" fmla="*/ 452636 w 687629"/>
                <a:gd name="connsiteY1" fmla="*/ 41014 h 512021"/>
                <a:gd name="connsiteX2" fmla="*/ 672901 w 687629"/>
                <a:gd name="connsiteY2" fmla="*/ 417251 h 512021"/>
                <a:gd name="connsiteX3" fmla="*/ 25201 w 687629"/>
                <a:gd name="connsiteY3" fmla="*/ 486307 h 512021"/>
                <a:gd name="connsiteX4" fmla="*/ 158551 w 687629"/>
                <a:gd name="connsiteY4" fmla="*/ 60064 h 512021"/>
                <a:gd name="connsiteX0" fmla="*/ 158551 w 687629"/>
                <a:gd name="connsiteY0" fmla="*/ 43975 h 495932"/>
                <a:gd name="connsiteX1" fmla="*/ 452636 w 687629"/>
                <a:gd name="connsiteY1" fmla="*/ 24925 h 495932"/>
                <a:gd name="connsiteX2" fmla="*/ 672901 w 687629"/>
                <a:gd name="connsiteY2" fmla="*/ 401162 h 495932"/>
                <a:gd name="connsiteX3" fmla="*/ 25201 w 687629"/>
                <a:gd name="connsiteY3" fmla="*/ 470218 h 495932"/>
                <a:gd name="connsiteX4" fmla="*/ 158551 w 687629"/>
                <a:gd name="connsiteY4" fmla="*/ 43975 h 495932"/>
                <a:gd name="connsiteX0" fmla="*/ 158551 w 687629"/>
                <a:gd name="connsiteY0" fmla="*/ 19206 h 471163"/>
                <a:gd name="connsiteX1" fmla="*/ 452636 w 687629"/>
                <a:gd name="connsiteY1" fmla="*/ 156 h 471163"/>
                <a:gd name="connsiteX2" fmla="*/ 672901 w 687629"/>
                <a:gd name="connsiteY2" fmla="*/ 376393 h 471163"/>
                <a:gd name="connsiteX3" fmla="*/ 25201 w 687629"/>
                <a:gd name="connsiteY3" fmla="*/ 445449 h 471163"/>
                <a:gd name="connsiteX4" fmla="*/ 158551 w 687629"/>
                <a:gd name="connsiteY4" fmla="*/ 19206 h 471163"/>
                <a:gd name="connsiteX0" fmla="*/ 158551 w 687629"/>
                <a:gd name="connsiteY0" fmla="*/ 19206 h 445449"/>
                <a:gd name="connsiteX1" fmla="*/ 452636 w 687629"/>
                <a:gd name="connsiteY1" fmla="*/ 156 h 445449"/>
                <a:gd name="connsiteX2" fmla="*/ 672901 w 687629"/>
                <a:gd name="connsiteY2" fmla="*/ 376393 h 445449"/>
                <a:gd name="connsiteX3" fmla="*/ 25201 w 687629"/>
                <a:gd name="connsiteY3" fmla="*/ 445449 h 445449"/>
                <a:gd name="connsiteX4" fmla="*/ 158551 w 687629"/>
                <a:gd name="connsiteY4" fmla="*/ 19206 h 445449"/>
                <a:gd name="connsiteX0" fmla="*/ 158551 w 687629"/>
                <a:gd name="connsiteY0" fmla="*/ 19206 h 445449"/>
                <a:gd name="connsiteX1" fmla="*/ 452636 w 687629"/>
                <a:gd name="connsiteY1" fmla="*/ 156 h 445449"/>
                <a:gd name="connsiteX2" fmla="*/ 672901 w 687629"/>
                <a:gd name="connsiteY2" fmla="*/ 376393 h 445449"/>
                <a:gd name="connsiteX3" fmla="*/ 25201 w 687629"/>
                <a:gd name="connsiteY3" fmla="*/ 445449 h 445449"/>
                <a:gd name="connsiteX4" fmla="*/ 158551 w 687629"/>
                <a:gd name="connsiteY4" fmla="*/ 19206 h 445449"/>
                <a:gd name="connsiteX0" fmla="*/ 158551 w 687629"/>
                <a:gd name="connsiteY0" fmla="*/ 19206 h 432352"/>
                <a:gd name="connsiteX1" fmla="*/ 452636 w 687629"/>
                <a:gd name="connsiteY1" fmla="*/ 156 h 432352"/>
                <a:gd name="connsiteX2" fmla="*/ 672901 w 687629"/>
                <a:gd name="connsiteY2" fmla="*/ 376393 h 432352"/>
                <a:gd name="connsiteX3" fmla="*/ 25201 w 687629"/>
                <a:gd name="connsiteY3" fmla="*/ 432352 h 432352"/>
                <a:gd name="connsiteX4" fmla="*/ 158551 w 687629"/>
                <a:gd name="connsiteY4" fmla="*/ 19206 h 432352"/>
                <a:gd name="connsiteX0" fmla="*/ 144268 w 673346"/>
                <a:gd name="connsiteY0" fmla="*/ 19206 h 432352"/>
                <a:gd name="connsiteX1" fmla="*/ 438353 w 673346"/>
                <a:gd name="connsiteY1" fmla="*/ 156 h 432352"/>
                <a:gd name="connsiteX2" fmla="*/ 658618 w 673346"/>
                <a:gd name="connsiteY2" fmla="*/ 376393 h 432352"/>
                <a:gd name="connsiteX3" fmla="*/ 10918 w 673346"/>
                <a:gd name="connsiteY3" fmla="*/ 432352 h 432352"/>
                <a:gd name="connsiteX4" fmla="*/ 144268 w 673346"/>
                <a:gd name="connsiteY4" fmla="*/ 19206 h 432352"/>
                <a:gd name="connsiteX0" fmla="*/ 144268 w 666612"/>
                <a:gd name="connsiteY0" fmla="*/ 19206 h 432352"/>
                <a:gd name="connsiteX1" fmla="*/ 438353 w 666612"/>
                <a:gd name="connsiteY1" fmla="*/ 156 h 432352"/>
                <a:gd name="connsiteX2" fmla="*/ 651475 w 666612"/>
                <a:gd name="connsiteY2" fmla="*/ 389490 h 432352"/>
                <a:gd name="connsiteX3" fmla="*/ 10918 w 666612"/>
                <a:gd name="connsiteY3" fmla="*/ 432352 h 432352"/>
                <a:gd name="connsiteX4" fmla="*/ 144268 w 666612"/>
                <a:gd name="connsiteY4" fmla="*/ 19206 h 432352"/>
                <a:gd name="connsiteX0" fmla="*/ 144268 w 651655"/>
                <a:gd name="connsiteY0" fmla="*/ 19206 h 432352"/>
                <a:gd name="connsiteX1" fmla="*/ 438353 w 651655"/>
                <a:gd name="connsiteY1" fmla="*/ 156 h 432352"/>
                <a:gd name="connsiteX2" fmla="*/ 651475 w 651655"/>
                <a:gd name="connsiteY2" fmla="*/ 389490 h 432352"/>
                <a:gd name="connsiteX3" fmla="*/ 10918 w 651655"/>
                <a:gd name="connsiteY3" fmla="*/ 432352 h 432352"/>
                <a:gd name="connsiteX4" fmla="*/ 144268 w 651655"/>
                <a:gd name="connsiteY4" fmla="*/ 19206 h 4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655" h="432352">
                  <a:moveTo>
                    <a:pt x="144268" y="19206"/>
                  </a:moveTo>
                  <a:cubicBezTo>
                    <a:pt x="258369" y="4522"/>
                    <a:pt x="340721" y="-1034"/>
                    <a:pt x="438353" y="156"/>
                  </a:cubicBezTo>
                  <a:cubicBezTo>
                    <a:pt x="524078" y="59687"/>
                    <a:pt x="657230" y="254553"/>
                    <a:pt x="651475" y="389490"/>
                  </a:cubicBezTo>
                  <a:cubicBezTo>
                    <a:pt x="594523" y="399412"/>
                    <a:pt x="233962" y="412905"/>
                    <a:pt x="10918" y="432352"/>
                  </a:cubicBezTo>
                  <a:cubicBezTo>
                    <a:pt x="-34723" y="348215"/>
                    <a:pt x="73029" y="93422"/>
                    <a:pt x="144268" y="19206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6717AB66-711E-4EF7-80B4-A42DE2E2AE11}"/>
                </a:ext>
              </a:extLst>
            </p:cNvPr>
            <p:cNvSpPr/>
            <p:nvPr/>
          </p:nvSpPr>
          <p:spPr>
            <a:xfrm rot="1565930">
              <a:off x="6067491" y="2233029"/>
              <a:ext cx="285750" cy="645494"/>
            </a:xfrm>
            <a:custGeom>
              <a:avLst/>
              <a:gdLst>
                <a:gd name="connsiteX0" fmla="*/ 4533 w 294979"/>
                <a:gd name="connsiteY0" fmla="*/ 32520 h 626363"/>
                <a:gd name="connsiteX1" fmla="*/ 164077 w 294979"/>
                <a:gd name="connsiteY1" fmla="*/ 26567 h 626363"/>
                <a:gd name="connsiteX2" fmla="*/ 196224 w 294979"/>
                <a:gd name="connsiteY2" fmla="*/ 198017 h 626363"/>
                <a:gd name="connsiteX3" fmla="*/ 290283 w 294979"/>
                <a:gd name="connsiteY3" fmla="*/ 581398 h 626363"/>
                <a:gd name="connsiteX4" fmla="*/ 31917 w 294979"/>
                <a:gd name="connsiteY4" fmla="*/ 590923 h 626363"/>
                <a:gd name="connsiteX5" fmla="*/ 41442 w 294979"/>
                <a:gd name="connsiteY5" fmla="*/ 331367 h 626363"/>
                <a:gd name="connsiteX6" fmla="*/ 4533 w 294979"/>
                <a:gd name="connsiteY6" fmla="*/ 32520 h 626363"/>
                <a:gd name="connsiteX0" fmla="*/ 4533 w 295291"/>
                <a:gd name="connsiteY0" fmla="*/ 34061 h 626248"/>
                <a:gd name="connsiteX1" fmla="*/ 164077 w 295291"/>
                <a:gd name="connsiteY1" fmla="*/ 28108 h 626248"/>
                <a:gd name="connsiteX2" fmla="*/ 199796 w 295291"/>
                <a:gd name="connsiteY2" fmla="*/ 225751 h 626248"/>
                <a:gd name="connsiteX3" fmla="*/ 290283 w 295291"/>
                <a:gd name="connsiteY3" fmla="*/ 582939 h 626248"/>
                <a:gd name="connsiteX4" fmla="*/ 31917 w 295291"/>
                <a:gd name="connsiteY4" fmla="*/ 592464 h 626248"/>
                <a:gd name="connsiteX5" fmla="*/ 41442 w 295291"/>
                <a:gd name="connsiteY5" fmla="*/ 332908 h 626248"/>
                <a:gd name="connsiteX6" fmla="*/ 4533 w 295291"/>
                <a:gd name="connsiteY6" fmla="*/ 34061 h 626248"/>
                <a:gd name="connsiteX0" fmla="*/ 5342 w 296005"/>
                <a:gd name="connsiteY0" fmla="*/ 40951 h 633138"/>
                <a:gd name="connsiteX1" fmla="*/ 179174 w 296005"/>
                <a:gd name="connsiteY1" fmla="*/ 23092 h 633138"/>
                <a:gd name="connsiteX2" fmla="*/ 200605 w 296005"/>
                <a:gd name="connsiteY2" fmla="*/ 232641 h 633138"/>
                <a:gd name="connsiteX3" fmla="*/ 291092 w 296005"/>
                <a:gd name="connsiteY3" fmla="*/ 589829 h 633138"/>
                <a:gd name="connsiteX4" fmla="*/ 32726 w 296005"/>
                <a:gd name="connsiteY4" fmla="*/ 599354 h 633138"/>
                <a:gd name="connsiteX5" fmla="*/ 42251 w 296005"/>
                <a:gd name="connsiteY5" fmla="*/ 339798 h 633138"/>
                <a:gd name="connsiteX6" fmla="*/ 5342 w 296005"/>
                <a:gd name="connsiteY6" fmla="*/ 40951 h 633138"/>
                <a:gd name="connsiteX0" fmla="*/ 5342 w 291092"/>
                <a:gd name="connsiteY0" fmla="*/ 40951 h 633138"/>
                <a:gd name="connsiteX1" fmla="*/ 179174 w 291092"/>
                <a:gd name="connsiteY1" fmla="*/ 23092 h 633138"/>
                <a:gd name="connsiteX2" fmla="*/ 200605 w 291092"/>
                <a:gd name="connsiteY2" fmla="*/ 232641 h 633138"/>
                <a:gd name="connsiteX3" fmla="*/ 291092 w 291092"/>
                <a:gd name="connsiteY3" fmla="*/ 589829 h 633138"/>
                <a:gd name="connsiteX4" fmla="*/ 32726 w 291092"/>
                <a:gd name="connsiteY4" fmla="*/ 599354 h 633138"/>
                <a:gd name="connsiteX5" fmla="*/ 42251 w 291092"/>
                <a:gd name="connsiteY5" fmla="*/ 339798 h 633138"/>
                <a:gd name="connsiteX6" fmla="*/ 5342 w 291092"/>
                <a:gd name="connsiteY6" fmla="*/ 40951 h 633138"/>
                <a:gd name="connsiteX0" fmla="*/ 5342 w 291092"/>
                <a:gd name="connsiteY0" fmla="*/ 40951 h 633138"/>
                <a:gd name="connsiteX1" fmla="*/ 179174 w 291092"/>
                <a:gd name="connsiteY1" fmla="*/ 23092 h 633138"/>
                <a:gd name="connsiteX2" fmla="*/ 200605 w 291092"/>
                <a:gd name="connsiteY2" fmla="*/ 232641 h 633138"/>
                <a:gd name="connsiteX3" fmla="*/ 291092 w 291092"/>
                <a:gd name="connsiteY3" fmla="*/ 589829 h 633138"/>
                <a:gd name="connsiteX4" fmla="*/ 32726 w 291092"/>
                <a:gd name="connsiteY4" fmla="*/ 599354 h 633138"/>
                <a:gd name="connsiteX5" fmla="*/ 42251 w 291092"/>
                <a:gd name="connsiteY5" fmla="*/ 339798 h 633138"/>
                <a:gd name="connsiteX6" fmla="*/ 5342 w 291092"/>
                <a:gd name="connsiteY6" fmla="*/ 40951 h 633138"/>
                <a:gd name="connsiteX0" fmla="*/ 5466 w 291216"/>
                <a:gd name="connsiteY0" fmla="*/ 40951 h 641009"/>
                <a:gd name="connsiteX1" fmla="*/ 179298 w 291216"/>
                <a:gd name="connsiteY1" fmla="*/ 23092 h 641009"/>
                <a:gd name="connsiteX2" fmla="*/ 200729 w 291216"/>
                <a:gd name="connsiteY2" fmla="*/ 232641 h 641009"/>
                <a:gd name="connsiteX3" fmla="*/ 291216 w 291216"/>
                <a:gd name="connsiteY3" fmla="*/ 589829 h 641009"/>
                <a:gd name="connsiteX4" fmla="*/ 29278 w 291216"/>
                <a:gd name="connsiteY4" fmla="*/ 613641 h 641009"/>
                <a:gd name="connsiteX5" fmla="*/ 42375 w 291216"/>
                <a:gd name="connsiteY5" fmla="*/ 339798 h 641009"/>
                <a:gd name="connsiteX6" fmla="*/ 5466 w 291216"/>
                <a:gd name="connsiteY6" fmla="*/ 40951 h 641009"/>
                <a:gd name="connsiteX0" fmla="*/ 5466 w 291216"/>
                <a:gd name="connsiteY0" fmla="*/ 40951 h 641009"/>
                <a:gd name="connsiteX1" fmla="*/ 179298 w 291216"/>
                <a:gd name="connsiteY1" fmla="*/ 23092 h 641009"/>
                <a:gd name="connsiteX2" fmla="*/ 200729 w 291216"/>
                <a:gd name="connsiteY2" fmla="*/ 232641 h 641009"/>
                <a:gd name="connsiteX3" fmla="*/ 291216 w 291216"/>
                <a:gd name="connsiteY3" fmla="*/ 589829 h 641009"/>
                <a:gd name="connsiteX4" fmla="*/ 29278 w 291216"/>
                <a:gd name="connsiteY4" fmla="*/ 613641 h 641009"/>
                <a:gd name="connsiteX5" fmla="*/ 42375 w 291216"/>
                <a:gd name="connsiteY5" fmla="*/ 339798 h 641009"/>
                <a:gd name="connsiteX6" fmla="*/ 5466 w 291216"/>
                <a:gd name="connsiteY6" fmla="*/ 40951 h 641009"/>
                <a:gd name="connsiteX0" fmla="*/ 0 w 285750"/>
                <a:gd name="connsiteY0" fmla="*/ 40951 h 641009"/>
                <a:gd name="connsiteX1" fmla="*/ 173832 w 285750"/>
                <a:gd name="connsiteY1" fmla="*/ 23092 h 641009"/>
                <a:gd name="connsiteX2" fmla="*/ 195263 w 285750"/>
                <a:gd name="connsiteY2" fmla="*/ 232641 h 641009"/>
                <a:gd name="connsiteX3" fmla="*/ 285750 w 285750"/>
                <a:gd name="connsiteY3" fmla="*/ 589829 h 641009"/>
                <a:gd name="connsiteX4" fmla="*/ 23812 w 285750"/>
                <a:gd name="connsiteY4" fmla="*/ 613641 h 641009"/>
                <a:gd name="connsiteX5" fmla="*/ 36909 w 285750"/>
                <a:gd name="connsiteY5" fmla="*/ 339798 h 641009"/>
                <a:gd name="connsiteX6" fmla="*/ 0 w 285750"/>
                <a:gd name="connsiteY6" fmla="*/ 40951 h 641009"/>
                <a:gd name="connsiteX0" fmla="*/ 0 w 285750"/>
                <a:gd name="connsiteY0" fmla="*/ 40951 h 645494"/>
                <a:gd name="connsiteX1" fmla="*/ 173832 w 285750"/>
                <a:gd name="connsiteY1" fmla="*/ 23092 h 645494"/>
                <a:gd name="connsiteX2" fmla="*/ 195263 w 285750"/>
                <a:gd name="connsiteY2" fmla="*/ 232641 h 645494"/>
                <a:gd name="connsiteX3" fmla="*/ 285750 w 285750"/>
                <a:gd name="connsiteY3" fmla="*/ 589829 h 645494"/>
                <a:gd name="connsiteX4" fmla="*/ 8334 w 285750"/>
                <a:gd name="connsiteY4" fmla="*/ 620785 h 645494"/>
                <a:gd name="connsiteX5" fmla="*/ 36909 w 285750"/>
                <a:gd name="connsiteY5" fmla="*/ 339798 h 645494"/>
                <a:gd name="connsiteX6" fmla="*/ 0 w 285750"/>
                <a:gd name="connsiteY6" fmla="*/ 40951 h 645494"/>
                <a:gd name="connsiteX0" fmla="*/ 0 w 285750"/>
                <a:gd name="connsiteY0" fmla="*/ 40951 h 645494"/>
                <a:gd name="connsiteX1" fmla="*/ 173832 w 285750"/>
                <a:gd name="connsiteY1" fmla="*/ 23092 h 645494"/>
                <a:gd name="connsiteX2" fmla="*/ 195263 w 285750"/>
                <a:gd name="connsiteY2" fmla="*/ 232641 h 645494"/>
                <a:gd name="connsiteX3" fmla="*/ 285750 w 285750"/>
                <a:gd name="connsiteY3" fmla="*/ 589829 h 645494"/>
                <a:gd name="connsiteX4" fmla="*/ 8334 w 285750"/>
                <a:gd name="connsiteY4" fmla="*/ 620785 h 645494"/>
                <a:gd name="connsiteX5" fmla="*/ 36909 w 285750"/>
                <a:gd name="connsiteY5" fmla="*/ 339798 h 645494"/>
                <a:gd name="connsiteX6" fmla="*/ 0 w 285750"/>
                <a:gd name="connsiteY6" fmla="*/ 40951 h 64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0" h="645494">
                  <a:moveTo>
                    <a:pt x="0" y="40951"/>
                  </a:moveTo>
                  <a:cubicBezTo>
                    <a:pt x="22821" y="-11833"/>
                    <a:pt x="141288" y="-8856"/>
                    <a:pt x="173832" y="23092"/>
                  </a:cubicBezTo>
                  <a:cubicBezTo>
                    <a:pt x="206376" y="55040"/>
                    <a:pt x="181373" y="131041"/>
                    <a:pt x="195263" y="232641"/>
                  </a:cubicBezTo>
                  <a:cubicBezTo>
                    <a:pt x="209153" y="334241"/>
                    <a:pt x="201811" y="415601"/>
                    <a:pt x="285750" y="589829"/>
                  </a:cubicBezTo>
                  <a:cubicBezTo>
                    <a:pt x="257770" y="650948"/>
                    <a:pt x="49807" y="662457"/>
                    <a:pt x="8334" y="620785"/>
                  </a:cubicBezTo>
                  <a:cubicBezTo>
                    <a:pt x="28774" y="493388"/>
                    <a:pt x="38298" y="436437"/>
                    <a:pt x="36909" y="339798"/>
                  </a:cubicBezTo>
                  <a:cubicBezTo>
                    <a:pt x="35520" y="243159"/>
                    <a:pt x="11707" y="118738"/>
                    <a:pt x="0" y="4095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D87C8808-C12A-4FC5-83C0-6FD20487E9E2}"/>
                </a:ext>
              </a:extLst>
            </p:cNvPr>
            <p:cNvSpPr/>
            <p:nvPr/>
          </p:nvSpPr>
          <p:spPr>
            <a:xfrm rot="1565930">
              <a:off x="6116308" y="2147011"/>
              <a:ext cx="381678" cy="169008"/>
            </a:xfrm>
            <a:custGeom>
              <a:avLst/>
              <a:gdLst>
                <a:gd name="connsiteX0" fmla="*/ 94176 w 381678"/>
                <a:gd name="connsiteY0" fmla="*/ 7894 h 169008"/>
                <a:gd name="connsiteX1" fmla="*/ 117 w 381678"/>
                <a:gd name="connsiteY1" fmla="*/ 57900 h 169008"/>
                <a:gd name="connsiteX2" fmla="*/ 108464 w 381678"/>
                <a:gd name="connsiteY2" fmla="*/ 156722 h 169008"/>
                <a:gd name="connsiteX3" fmla="*/ 281104 w 381678"/>
                <a:gd name="connsiteY3" fmla="*/ 151960 h 169008"/>
                <a:gd name="connsiteX4" fmla="*/ 375164 w 381678"/>
                <a:gd name="connsiteY4" fmla="*/ 16229 h 169008"/>
                <a:gd name="connsiteX5" fmla="*/ 94176 w 381678"/>
                <a:gd name="connsiteY5" fmla="*/ 7894 h 1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678" h="169008">
                  <a:moveTo>
                    <a:pt x="94176" y="7894"/>
                  </a:moveTo>
                  <a:cubicBezTo>
                    <a:pt x="31668" y="14839"/>
                    <a:pt x="-2264" y="33095"/>
                    <a:pt x="117" y="57900"/>
                  </a:cubicBezTo>
                  <a:cubicBezTo>
                    <a:pt x="2498" y="82705"/>
                    <a:pt x="61633" y="141045"/>
                    <a:pt x="108464" y="156722"/>
                  </a:cubicBezTo>
                  <a:cubicBezTo>
                    <a:pt x="155295" y="172399"/>
                    <a:pt x="236654" y="175376"/>
                    <a:pt x="281104" y="151960"/>
                  </a:cubicBezTo>
                  <a:cubicBezTo>
                    <a:pt x="325554" y="128544"/>
                    <a:pt x="404930" y="41431"/>
                    <a:pt x="375164" y="16229"/>
                  </a:cubicBezTo>
                  <a:cubicBezTo>
                    <a:pt x="345398" y="-8973"/>
                    <a:pt x="156684" y="949"/>
                    <a:pt x="94176" y="789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E92D5AF-BFFE-4B30-945C-D73CB4EB73EC}"/>
                </a:ext>
              </a:extLst>
            </p:cNvPr>
            <p:cNvSpPr/>
            <p:nvPr/>
          </p:nvSpPr>
          <p:spPr>
            <a:xfrm rot="1565930">
              <a:off x="6117140" y="1671495"/>
              <a:ext cx="551386" cy="530603"/>
            </a:xfrm>
            <a:custGeom>
              <a:avLst/>
              <a:gdLst>
                <a:gd name="connsiteX0" fmla="*/ 42428 w 550740"/>
                <a:gd name="connsiteY0" fmla="*/ 26318 h 528436"/>
                <a:gd name="connsiteX1" fmla="*/ 41237 w 550740"/>
                <a:gd name="connsiteY1" fmla="*/ 193006 h 528436"/>
                <a:gd name="connsiteX2" fmla="*/ 217450 w 550740"/>
                <a:gd name="connsiteY2" fmla="*/ 502568 h 528436"/>
                <a:gd name="connsiteX3" fmla="*/ 444859 w 550740"/>
                <a:gd name="connsiteY3" fmla="*/ 493043 h 528436"/>
                <a:gd name="connsiteX4" fmla="*/ 421046 w 550740"/>
                <a:gd name="connsiteY4" fmla="*/ 345406 h 528436"/>
                <a:gd name="connsiteX5" fmla="*/ 522250 w 550740"/>
                <a:gd name="connsiteY5" fmla="*/ 133474 h 528436"/>
                <a:gd name="connsiteX6" fmla="*/ 507962 w 550740"/>
                <a:gd name="connsiteY6" fmla="*/ 10840 h 528436"/>
                <a:gd name="connsiteX7" fmla="*/ 42428 w 550740"/>
                <a:gd name="connsiteY7" fmla="*/ 26318 h 528436"/>
                <a:gd name="connsiteX0" fmla="*/ 42428 w 550740"/>
                <a:gd name="connsiteY0" fmla="*/ 26318 h 542918"/>
                <a:gd name="connsiteX1" fmla="*/ 41237 w 550740"/>
                <a:gd name="connsiteY1" fmla="*/ 193006 h 542918"/>
                <a:gd name="connsiteX2" fmla="*/ 217450 w 550740"/>
                <a:gd name="connsiteY2" fmla="*/ 502568 h 542918"/>
                <a:gd name="connsiteX3" fmla="*/ 444859 w 550740"/>
                <a:gd name="connsiteY3" fmla="*/ 493043 h 542918"/>
                <a:gd name="connsiteX4" fmla="*/ 421046 w 550740"/>
                <a:gd name="connsiteY4" fmla="*/ 345406 h 542918"/>
                <a:gd name="connsiteX5" fmla="*/ 522250 w 550740"/>
                <a:gd name="connsiteY5" fmla="*/ 133474 h 542918"/>
                <a:gd name="connsiteX6" fmla="*/ 507962 w 550740"/>
                <a:gd name="connsiteY6" fmla="*/ 10840 h 542918"/>
                <a:gd name="connsiteX7" fmla="*/ 42428 w 550740"/>
                <a:gd name="connsiteY7" fmla="*/ 26318 h 542918"/>
                <a:gd name="connsiteX0" fmla="*/ 42428 w 550740"/>
                <a:gd name="connsiteY0" fmla="*/ 26318 h 527694"/>
                <a:gd name="connsiteX1" fmla="*/ 41237 w 550740"/>
                <a:gd name="connsiteY1" fmla="*/ 193006 h 527694"/>
                <a:gd name="connsiteX2" fmla="*/ 217450 w 550740"/>
                <a:gd name="connsiteY2" fmla="*/ 502568 h 527694"/>
                <a:gd name="connsiteX3" fmla="*/ 444859 w 550740"/>
                <a:gd name="connsiteY3" fmla="*/ 493043 h 527694"/>
                <a:gd name="connsiteX4" fmla="*/ 421046 w 550740"/>
                <a:gd name="connsiteY4" fmla="*/ 345406 h 527694"/>
                <a:gd name="connsiteX5" fmla="*/ 522250 w 550740"/>
                <a:gd name="connsiteY5" fmla="*/ 133474 h 527694"/>
                <a:gd name="connsiteX6" fmla="*/ 507962 w 550740"/>
                <a:gd name="connsiteY6" fmla="*/ 10840 h 527694"/>
                <a:gd name="connsiteX7" fmla="*/ 42428 w 550740"/>
                <a:gd name="connsiteY7" fmla="*/ 26318 h 527694"/>
                <a:gd name="connsiteX0" fmla="*/ 46062 w 554374"/>
                <a:gd name="connsiteY0" fmla="*/ 26318 h 527694"/>
                <a:gd name="connsiteX1" fmla="*/ 44871 w 554374"/>
                <a:gd name="connsiteY1" fmla="*/ 193006 h 527694"/>
                <a:gd name="connsiteX2" fmla="*/ 221084 w 554374"/>
                <a:gd name="connsiteY2" fmla="*/ 502568 h 527694"/>
                <a:gd name="connsiteX3" fmla="*/ 448493 w 554374"/>
                <a:gd name="connsiteY3" fmla="*/ 493043 h 527694"/>
                <a:gd name="connsiteX4" fmla="*/ 424680 w 554374"/>
                <a:gd name="connsiteY4" fmla="*/ 345406 h 527694"/>
                <a:gd name="connsiteX5" fmla="*/ 525884 w 554374"/>
                <a:gd name="connsiteY5" fmla="*/ 133474 h 527694"/>
                <a:gd name="connsiteX6" fmla="*/ 511596 w 554374"/>
                <a:gd name="connsiteY6" fmla="*/ 10840 h 527694"/>
                <a:gd name="connsiteX7" fmla="*/ 46062 w 554374"/>
                <a:gd name="connsiteY7" fmla="*/ 26318 h 527694"/>
                <a:gd name="connsiteX0" fmla="*/ 46062 w 554374"/>
                <a:gd name="connsiteY0" fmla="*/ 26318 h 527694"/>
                <a:gd name="connsiteX1" fmla="*/ 44871 w 554374"/>
                <a:gd name="connsiteY1" fmla="*/ 193006 h 527694"/>
                <a:gd name="connsiteX2" fmla="*/ 221084 w 554374"/>
                <a:gd name="connsiteY2" fmla="*/ 502568 h 527694"/>
                <a:gd name="connsiteX3" fmla="*/ 448493 w 554374"/>
                <a:gd name="connsiteY3" fmla="*/ 493043 h 527694"/>
                <a:gd name="connsiteX4" fmla="*/ 424680 w 554374"/>
                <a:gd name="connsiteY4" fmla="*/ 345406 h 527694"/>
                <a:gd name="connsiteX5" fmla="*/ 525884 w 554374"/>
                <a:gd name="connsiteY5" fmla="*/ 133474 h 527694"/>
                <a:gd name="connsiteX6" fmla="*/ 511596 w 554374"/>
                <a:gd name="connsiteY6" fmla="*/ 10840 h 527694"/>
                <a:gd name="connsiteX7" fmla="*/ 46062 w 554374"/>
                <a:gd name="connsiteY7" fmla="*/ 26318 h 527694"/>
                <a:gd name="connsiteX0" fmla="*/ 46062 w 557000"/>
                <a:gd name="connsiteY0" fmla="*/ 26318 h 527694"/>
                <a:gd name="connsiteX1" fmla="*/ 44871 w 557000"/>
                <a:gd name="connsiteY1" fmla="*/ 193006 h 527694"/>
                <a:gd name="connsiteX2" fmla="*/ 221084 w 557000"/>
                <a:gd name="connsiteY2" fmla="*/ 502568 h 527694"/>
                <a:gd name="connsiteX3" fmla="*/ 448493 w 557000"/>
                <a:gd name="connsiteY3" fmla="*/ 493043 h 527694"/>
                <a:gd name="connsiteX4" fmla="*/ 424680 w 557000"/>
                <a:gd name="connsiteY4" fmla="*/ 345406 h 527694"/>
                <a:gd name="connsiteX5" fmla="*/ 525884 w 557000"/>
                <a:gd name="connsiteY5" fmla="*/ 133474 h 527694"/>
                <a:gd name="connsiteX6" fmla="*/ 511596 w 557000"/>
                <a:gd name="connsiteY6" fmla="*/ 10840 h 527694"/>
                <a:gd name="connsiteX7" fmla="*/ 46062 w 557000"/>
                <a:gd name="connsiteY7" fmla="*/ 26318 h 527694"/>
                <a:gd name="connsiteX0" fmla="*/ 46062 w 557000"/>
                <a:gd name="connsiteY0" fmla="*/ 26318 h 527694"/>
                <a:gd name="connsiteX1" fmla="*/ 44871 w 557000"/>
                <a:gd name="connsiteY1" fmla="*/ 193006 h 527694"/>
                <a:gd name="connsiteX2" fmla="*/ 221084 w 557000"/>
                <a:gd name="connsiteY2" fmla="*/ 502568 h 527694"/>
                <a:gd name="connsiteX3" fmla="*/ 448493 w 557000"/>
                <a:gd name="connsiteY3" fmla="*/ 493043 h 527694"/>
                <a:gd name="connsiteX4" fmla="*/ 424680 w 557000"/>
                <a:gd name="connsiteY4" fmla="*/ 345406 h 527694"/>
                <a:gd name="connsiteX5" fmla="*/ 525884 w 557000"/>
                <a:gd name="connsiteY5" fmla="*/ 133474 h 527694"/>
                <a:gd name="connsiteX6" fmla="*/ 511596 w 557000"/>
                <a:gd name="connsiteY6" fmla="*/ 10840 h 527694"/>
                <a:gd name="connsiteX7" fmla="*/ 46062 w 557000"/>
                <a:gd name="connsiteY7" fmla="*/ 26318 h 527694"/>
                <a:gd name="connsiteX0" fmla="*/ 46062 w 548086"/>
                <a:gd name="connsiteY0" fmla="*/ 30281 h 531657"/>
                <a:gd name="connsiteX1" fmla="*/ 44871 w 548086"/>
                <a:gd name="connsiteY1" fmla="*/ 196969 h 531657"/>
                <a:gd name="connsiteX2" fmla="*/ 221084 w 548086"/>
                <a:gd name="connsiteY2" fmla="*/ 506531 h 531657"/>
                <a:gd name="connsiteX3" fmla="*/ 448493 w 548086"/>
                <a:gd name="connsiteY3" fmla="*/ 497006 h 531657"/>
                <a:gd name="connsiteX4" fmla="*/ 424680 w 548086"/>
                <a:gd name="connsiteY4" fmla="*/ 349369 h 531657"/>
                <a:gd name="connsiteX5" fmla="*/ 502071 w 548086"/>
                <a:gd name="connsiteY5" fmla="*/ 189825 h 531657"/>
                <a:gd name="connsiteX6" fmla="*/ 511596 w 548086"/>
                <a:gd name="connsiteY6" fmla="*/ 14803 h 531657"/>
                <a:gd name="connsiteX7" fmla="*/ 46062 w 548086"/>
                <a:gd name="connsiteY7" fmla="*/ 30281 h 531657"/>
                <a:gd name="connsiteX0" fmla="*/ 46062 w 551798"/>
                <a:gd name="connsiteY0" fmla="*/ 30281 h 531657"/>
                <a:gd name="connsiteX1" fmla="*/ 44871 w 551798"/>
                <a:gd name="connsiteY1" fmla="*/ 196969 h 531657"/>
                <a:gd name="connsiteX2" fmla="*/ 221084 w 551798"/>
                <a:gd name="connsiteY2" fmla="*/ 506531 h 531657"/>
                <a:gd name="connsiteX3" fmla="*/ 448493 w 551798"/>
                <a:gd name="connsiteY3" fmla="*/ 497006 h 531657"/>
                <a:gd name="connsiteX4" fmla="*/ 424680 w 551798"/>
                <a:gd name="connsiteY4" fmla="*/ 349369 h 531657"/>
                <a:gd name="connsiteX5" fmla="*/ 502071 w 551798"/>
                <a:gd name="connsiteY5" fmla="*/ 189825 h 531657"/>
                <a:gd name="connsiteX6" fmla="*/ 511596 w 551798"/>
                <a:gd name="connsiteY6" fmla="*/ 14803 h 531657"/>
                <a:gd name="connsiteX7" fmla="*/ 46062 w 551798"/>
                <a:gd name="connsiteY7" fmla="*/ 30281 h 531657"/>
                <a:gd name="connsiteX0" fmla="*/ 46062 w 551798"/>
                <a:gd name="connsiteY0" fmla="*/ 30281 h 531657"/>
                <a:gd name="connsiteX1" fmla="*/ 44871 w 551798"/>
                <a:gd name="connsiteY1" fmla="*/ 196969 h 531657"/>
                <a:gd name="connsiteX2" fmla="*/ 221084 w 551798"/>
                <a:gd name="connsiteY2" fmla="*/ 506531 h 531657"/>
                <a:gd name="connsiteX3" fmla="*/ 448493 w 551798"/>
                <a:gd name="connsiteY3" fmla="*/ 497006 h 531657"/>
                <a:gd name="connsiteX4" fmla="*/ 424680 w 551798"/>
                <a:gd name="connsiteY4" fmla="*/ 349369 h 531657"/>
                <a:gd name="connsiteX5" fmla="*/ 502071 w 551798"/>
                <a:gd name="connsiteY5" fmla="*/ 189825 h 531657"/>
                <a:gd name="connsiteX6" fmla="*/ 511596 w 551798"/>
                <a:gd name="connsiteY6" fmla="*/ 14803 h 531657"/>
                <a:gd name="connsiteX7" fmla="*/ 46062 w 551798"/>
                <a:gd name="connsiteY7" fmla="*/ 30281 h 531657"/>
                <a:gd name="connsiteX0" fmla="*/ 46062 w 551798"/>
                <a:gd name="connsiteY0" fmla="*/ 30281 h 532086"/>
                <a:gd name="connsiteX1" fmla="*/ 44871 w 551798"/>
                <a:gd name="connsiteY1" fmla="*/ 196969 h 532086"/>
                <a:gd name="connsiteX2" fmla="*/ 221084 w 551798"/>
                <a:gd name="connsiteY2" fmla="*/ 506531 h 532086"/>
                <a:gd name="connsiteX3" fmla="*/ 448493 w 551798"/>
                <a:gd name="connsiteY3" fmla="*/ 497006 h 532086"/>
                <a:gd name="connsiteX4" fmla="*/ 436586 w 551798"/>
                <a:gd name="connsiteY4" fmla="*/ 339844 h 532086"/>
                <a:gd name="connsiteX5" fmla="*/ 502071 w 551798"/>
                <a:gd name="connsiteY5" fmla="*/ 189825 h 532086"/>
                <a:gd name="connsiteX6" fmla="*/ 511596 w 551798"/>
                <a:gd name="connsiteY6" fmla="*/ 14803 h 532086"/>
                <a:gd name="connsiteX7" fmla="*/ 46062 w 551798"/>
                <a:gd name="connsiteY7" fmla="*/ 30281 h 532086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394 w 555355"/>
                <a:gd name="connsiteY0" fmla="*/ 30281 h 534178"/>
                <a:gd name="connsiteX1" fmla="*/ 45203 w 555355"/>
                <a:gd name="connsiteY1" fmla="*/ 196969 h 534178"/>
                <a:gd name="connsiteX2" fmla="*/ 221416 w 555355"/>
                <a:gd name="connsiteY2" fmla="*/ 506531 h 534178"/>
                <a:gd name="connsiteX3" fmla="*/ 432156 w 555355"/>
                <a:gd name="connsiteY3" fmla="*/ 502959 h 534178"/>
                <a:gd name="connsiteX4" fmla="*/ 436918 w 555355"/>
                <a:gd name="connsiteY4" fmla="*/ 339844 h 534178"/>
                <a:gd name="connsiteX5" fmla="*/ 502403 w 555355"/>
                <a:gd name="connsiteY5" fmla="*/ 189825 h 534178"/>
                <a:gd name="connsiteX6" fmla="*/ 516690 w 555355"/>
                <a:gd name="connsiteY6" fmla="*/ 14803 h 534178"/>
                <a:gd name="connsiteX7" fmla="*/ 46394 w 555355"/>
                <a:gd name="connsiteY7" fmla="*/ 30281 h 534178"/>
                <a:gd name="connsiteX0" fmla="*/ 46394 w 555355"/>
                <a:gd name="connsiteY0" fmla="*/ 30281 h 534178"/>
                <a:gd name="connsiteX1" fmla="*/ 45203 w 555355"/>
                <a:gd name="connsiteY1" fmla="*/ 196969 h 534178"/>
                <a:gd name="connsiteX2" fmla="*/ 221416 w 555355"/>
                <a:gd name="connsiteY2" fmla="*/ 506531 h 534178"/>
                <a:gd name="connsiteX3" fmla="*/ 432156 w 555355"/>
                <a:gd name="connsiteY3" fmla="*/ 502959 h 534178"/>
                <a:gd name="connsiteX4" fmla="*/ 436918 w 555355"/>
                <a:gd name="connsiteY4" fmla="*/ 339844 h 534178"/>
                <a:gd name="connsiteX5" fmla="*/ 502403 w 555355"/>
                <a:gd name="connsiteY5" fmla="*/ 189825 h 534178"/>
                <a:gd name="connsiteX6" fmla="*/ 516690 w 555355"/>
                <a:gd name="connsiteY6" fmla="*/ 14803 h 534178"/>
                <a:gd name="connsiteX7" fmla="*/ 46394 w 555355"/>
                <a:gd name="connsiteY7" fmla="*/ 30281 h 534178"/>
                <a:gd name="connsiteX0" fmla="*/ 47539 w 556500"/>
                <a:gd name="connsiteY0" fmla="*/ 30281 h 534178"/>
                <a:gd name="connsiteX1" fmla="*/ 46348 w 556500"/>
                <a:gd name="connsiteY1" fmla="*/ 196969 h 534178"/>
                <a:gd name="connsiteX2" fmla="*/ 222561 w 556500"/>
                <a:gd name="connsiteY2" fmla="*/ 506531 h 534178"/>
                <a:gd name="connsiteX3" fmla="*/ 433301 w 556500"/>
                <a:gd name="connsiteY3" fmla="*/ 502959 h 534178"/>
                <a:gd name="connsiteX4" fmla="*/ 438063 w 556500"/>
                <a:gd name="connsiteY4" fmla="*/ 339844 h 534178"/>
                <a:gd name="connsiteX5" fmla="*/ 503548 w 556500"/>
                <a:gd name="connsiteY5" fmla="*/ 189825 h 534178"/>
                <a:gd name="connsiteX6" fmla="*/ 517835 w 556500"/>
                <a:gd name="connsiteY6" fmla="*/ 14803 h 534178"/>
                <a:gd name="connsiteX7" fmla="*/ 47539 w 556500"/>
                <a:gd name="connsiteY7" fmla="*/ 30281 h 534178"/>
                <a:gd name="connsiteX0" fmla="*/ 42425 w 551386"/>
                <a:gd name="connsiteY0" fmla="*/ 30281 h 530603"/>
                <a:gd name="connsiteX1" fmla="*/ 41234 w 551386"/>
                <a:gd name="connsiteY1" fmla="*/ 196969 h 530603"/>
                <a:gd name="connsiteX2" fmla="*/ 210303 w 551386"/>
                <a:gd name="connsiteY2" fmla="*/ 500578 h 530603"/>
                <a:gd name="connsiteX3" fmla="*/ 428187 w 551386"/>
                <a:gd name="connsiteY3" fmla="*/ 502959 h 530603"/>
                <a:gd name="connsiteX4" fmla="*/ 432949 w 551386"/>
                <a:gd name="connsiteY4" fmla="*/ 339844 h 530603"/>
                <a:gd name="connsiteX5" fmla="*/ 498434 w 551386"/>
                <a:gd name="connsiteY5" fmla="*/ 189825 h 530603"/>
                <a:gd name="connsiteX6" fmla="*/ 512721 w 551386"/>
                <a:gd name="connsiteY6" fmla="*/ 14803 h 530603"/>
                <a:gd name="connsiteX7" fmla="*/ 42425 w 551386"/>
                <a:gd name="connsiteY7" fmla="*/ 30281 h 530603"/>
                <a:gd name="connsiteX0" fmla="*/ 42425 w 551386"/>
                <a:gd name="connsiteY0" fmla="*/ 30281 h 530603"/>
                <a:gd name="connsiteX1" fmla="*/ 41234 w 551386"/>
                <a:gd name="connsiteY1" fmla="*/ 196969 h 530603"/>
                <a:gd name="connsiteX2" fmla="*/ 210303 w 551386"/>
                <a:gd name="connsiteY2" fmla="*/ 500578 h 530603"/>
                <a:gd name="connsiteX3" fmla="*/ 428187 w 551386"/>
                <a:gd name="connsiteY3" fmla="*/ 502959 h 530603"/>
                <a:gd name="connsiteX4" fmla="*/ 432949 w 551386"/>
                <a:gd name="connsiteY4" fmla="*/ 339844 h 530603"/>
                <a:gd name="connsiteX5" fmla="*/ 498434 w 551386"/>
                <a:gd name="connsiteY5" fmla="*/ 189825 h 530603"/>
                <a:gd name="connsiteX6" fmla="*/ 512721 w 551386"/>
                <a:gd name="connsiteY6" fmla="*/ 14803 h 530603"/>
                <a:gd name="connsiteX7" fmla="*/ 42425 w 551386"/>
                <a:gd name="connsiteY7" fmla="*/ 30281 h 53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386" h="530603">
                  <a:moveTo>
                    <a:pt x="42425" y="30281"/>
                  </a:moveTo>
                  <a:cubicBezTo>
                    <a:pt x="-36156" y="60642"/>
                    <a:pt x="13254" y="118586"/>
                    <a:pt x="41234" y="196969"/>
                  </a:cubicBezTo>
                  <a:cubicBezTo>
                    <a:pt x="69214" y="275352"/>
                    <a:pt x="201374" y="338653"/>
                    <a:pt x="210303" y="500578"/>
                  </a:cubicBezTo>
                  <a:cubicBezTo>
                    <a:pt x="246886" y="548892"/>
                    <a:pt x="392270" y="530740"/>
                    <a:pt x="428187" y="502959"/>
                  </a:cubicBezTo>
                  <a:cubicBezTo>
                    <a:pt x="412907" y="416837"/>
                    <a:pt x="421241" y="392033"/>
                    <a:pt x="432949" y="339844"/>
                  </a:cubicBezTo>
                  <a:cubicBezTo>
                    <a:pt x="444657" y="287655"/>
                    <a:pt x="468469" y="253921"/>
                    <a:pt x="498434" y="189825"/>
                  </a:cubicBezTo>
                  <a:cubicBezTo>
                    <a:pt x="535543" y="129302"/>
                    <a:pt x="588723" y="41394"/>
                    <a:pt x="512721" y="14803"/>
                  </a:cubicBezTo>
                  <a:cubicBezTo>
                    <a:pt x="436719" y="-11788"/>
                    <a:pt x="121006" y="-80"/>
                    <a:pt x="42425" y="3028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E2562E9E-647E-441A-A4EE-2D467B1E750E}"/>
                </a:ext>
              </a:extLst>
            </p:cNvPr>
            <p:cNvSpPr/>
            <p:nvPr/>
          </p:nvSpPr>
          <p:spPr>
            <a:xfrm rot="1565930">
              <a:off x="6267480" y="1640335"/>
              <a:ext cx="490538" cy="120005"/>
            </a:xfrm>
            <a:custGeom>
              <a:avLst/>
              <a:gdLst>
                <a:gd name="connsiteX0" fmla="*/ 139635 w 504323"/>
                <a:gd name="connsiteY0" fmla="*/ 8083 h 103502"/>
                <a:gd name="connsiteX1" fmla="*/ 300369 w 504323"/>
                <a:gd name="connsiteY1" fmla="*/ 5701 h 103502"/>
                <a:gd name="connsiteX2" fmla="*/ 390857 w 504323"/>
                <a:gd name="connsiteY2" fmla="*/ 28323 h 103502"/>
                <a:gd name="connsiteX3" fmla="*/ 500394 w 504323"/>
                <a:gd name="connsiteY3" fmla="*/ 52136 h 103502"/>
                <a:gd name="connsiteX4" fmla="*/ 240838 w 504323"/>
                <a:gd name="connsiteY4" fmla="*/ 98570 h 103502"/>
                <a:gd name="connsiteX5" fmla="*/ 1522 w 504323"/>
                <a:gd name="connsiteY5" fmla="*/ 92617 h 103502"/>
                <a:gd name="connsiteX6" fmla="*/ 139635 w 504323"/>
                <a:gd name="connsiteY6" fmla="*/ 8083 h 103502"/>
                <a:gd name="connsiteX0" fmla="*/ 139536 w 504224"/>
                <a:gd name="connsiteY0" fmla="*/ 8083 h 103502"/>
                <a:gd name="connsiteX1" fmla="*/ 300270 w 504224"/>
                <a:gd name="connsiteY1" fmla="*/ 5701 h 103502"/>
                <a:gd name="connsiteX2" fmla="*/ 390758 w 504224"/>
                <a:gd name="connsiteY2" fmla="*/ 28323 h 103502"/>
                <a:gd name="connsiteX3" fmla="*/ 500295 w 504224"/>
                <a:gd name="connsiteY3" fmla="*/ 52136 h 103502"/>
                <a:gd name="connsiteX4" fmla="*/ 240739 w 504224"/>
                <a:gd name="connsiteY4" fmla="*/ 98570 h 103502"/>
                <a:gd name="connsiteX5" fmla="*/ 1423 w 504224"/>
                <a:gd name="connsiteY5" fmla="*/ 92617 h 103502"/>
                <a:gd name="connsiteX6" fmla="*/ 139536 w 504224"/>
                <a:gd name="connsiteY6" fmla="*/ 8083 h 103502"/>
                <a:gd name="connsiteX0" fmla="*/ 138113 w 502801"/>
                <a:gd name="connsiteY0" fmla="*/ 8083 h 103502"/>
                <a:gd name="connsiteX1" fmla="*/ 298847 w 502801"/>
                <a:gd name="connsiteY1" fmla="*/ 5701 h 103502"/>
                <a:gd name="connsiteX2" fmla="*/ 389335 w 502801"/>
                <a:gd name="connsiteY2" fmla="*/ 28323 h 103502"/>
                <a:gd name="connsiteX3" fmla="*/ 498872 w 502801"/>
                <a:gd name="connsiteY3" fmla="*/ 52136 h 103502"/>
                <a:gd name="connsiteX4" fmla="*/ 239316 w 502801"/>
                <a:gd name="connsiteY4" fmla="*/ 98570 h 103502"/>
                <a:gd name="connsiteX5" fmla="*/ 0 w 502801"/>
                <a:gd name="connsiteY5" fmla="*/ 92617 h 103502"/>
                <a:gd name="connsiteX6" fmla="*/ 138113 w 502801"/>
                <a:gd name="connsiteY6" fmla="*/ 8083 h 103502"/>
                <a:gd name="connsiteX0" fmla="*/ 138113 w 494708"/>
                <a:gd name="connsiteY0" fmla="*/ 8083 h 103502"/>
                <a:gd name="connsiteX1" fmla="*/ 298847 w 494708"/>
                <a:gd name="connsiteY1" fmla="*/ 5701 h 103502"/>
                <a:gd name="connsiteX2" fmla="*/ 389335 w 494708"/>
                <a:gd name="connsiteY2" fmla="*/ 28323 h 103502"/>
                <a:gd name="connsiteX3" fmla="*/ 490538 w 494708"/>
                <a:gd name="connsiteY3" fmla="*/ 74758 h 103502"/>
                <a:gd name="connsiteX4" fmla="*/ 239316 w 494708"/>
                <a:gd name="connsiteY4" fmla="*/ 98570 h 103502"/>
                <a:gd name="connsiteX5" fmla="*/ 0 w 494708"/>
                <a:gd name="connsiteY5" fmla="*/ 92617 h 103502"/>
                <a:gd name="connsiteX6" fmla="*/ 138113 w 494708"/>
                <a:gd name="connsiteY6" fmla="*/ 8083 h 103502"/>
                <a:gd name="connsiteX0" fmla="*/ 138113 w 494806"/>
                <a:gd name="connsiteY0" fmla="*/ 8268 h 103687"/>
                <a:gd name="connsiteX1" fmla="*/ 298847 w 494806"/>
                <a:gd name="connsiteY1" fmla="*/ 5886 h 103687"/>
                <a:gd name="connsiteX2" fmla="*/ 390526 w 494806"/>
                <a:gd name="connsiteY2" fmla="*/ 32080 h 103687"/>
                <a:gd name="connsiteX3" fmla="*/ 490538 w 494806"/>
                <a:gd name="connsiteY3" fmla="*/ 74943 h 103687"/>
                <a:gd name="connsiteX4" fmla="*/ 239316 w 494806"/>
                <a:gd name="connsiteY4" fmla="*/ 98755 h 103687"/>
                <a:gd name="connsiteX5" fmla="*/ 0 w 494806"/>
                <a:gd name="connsiteY5" fmla="*/ 92802 h 103687"/>
                <a:gd name="connsiteX6" fmla="*/ 138113 w 494806"/>
                <a:gd name="connsiteY6" fmla="*/ 8268 h 103687"/>
                <a:gd name="connsiteX0" fmla="*/ 138113 w 491029"/>
                <a:gd name="connsiteY0" fmla="*/ 10797 h 106216"/>
                <a:gd name="connsiteX1" fmla="*/ 298847 w 491029"/>
                <a:gd name="connsiteY1" fmla="*/ 8415 h 106216"/>
                <a:gd name="connsiteX2" fmla="*/ 490538 w 491029"/>
                <a:gd name="connsiteY2" fmla="*/ 77472 h 106216"/>
                <a:gd name="connsiteX3" fmla="*/ 239316 w 491029"/>
                <a:gd name="connsiteY3" fmla="*/ 101284 h 106216"/>
                <a:gd name="connsiteX4" fmla="*/ 0 w 491029"/>
                <a:gd name="connsiteY4" fmla="*/ 95331 h 106216"/>
                <a:gd name="connsiteX5" fmla="*/ 138113 w 491029"/>
                <a:gd name="connsiteY5" fmla="*/ 10797 h 106216"/>
                <a:gd name="connsiteX0" fmla="*/ 138113 w 491411"/>
                <a:gd name="connsiteY0" fmla="*/ 9124 h 104543"/>
                <a:gd name="connsiteX1" fmla="*/ 315516 w 491411"/>
                <a:gd name="connsiteY1" fmla="*/ 10314 h 104543"/>
                <a:gd name="connsiteX2" fmla="*/ 490538 w 491411"/>
                <a:gd name="connsiteY2" fmla="*/ 75799 h 104543"/>
                <a:gd name="connsiteX3" fmla="*/ 239316 w 491411"/>
                <a:gd name="connsiteY3" fmla="*/ 99611 h 104543"/>
                <a:gd name="connsiteX4" fmla="*/ 0 w 491411"/>
                <a:gd name="connsiteY4" fmla="*/ 93658 h 104543"/>
                <a:gd name="connsiteX5" fmla="*/ 138113 w 491411"/>
                <a:gd name="connsiteY5" fmla="*/ 9124 h 104543"/>
                <a:gd name="connsiteX0" fmla="*/ 138113 w 491404"/>
                <a:gd name="connsiteY0" fmla="*/ 9124 h 104543"/>
                <a:gd name="connsiteX1" fmla="*/ 315516 w 491404"/>
                <a:gd name="connsiteY1" fmla="*/ 10314 h 104543"/>
                <a:gd name="connsiteX2" fmla="*/ 490538 w 491404"/>
                <a:gd name="connsiteY2" fmla="*/ 75799 h 104543"/>
                <a:gd name="connsiteX3" fmla="*/ 239316 w 491404"/>
                <a:gd name="connsiteY3" fmla="*/ 99611 h 104543"/>
                <a:gd name="connsiteX4" fmla="*/ 0 w 491404"/>
                <a:gd name="connsiteY4" fmla="*/ 93658 h 104543"/>
                <a:gd name="connsiteX5" fmla="*/ 138113 w 491404"/>
                <a:gd name="connsiteY5" fmla="*/ 9124 h 104543"/>
                <a:gd name="connsiteX0" fmla="*/ 138113 w 490538"/>
                <a:gd name="connsiteY0" fmla="*/ 9124 h 104543"/>
                <a:gd name="connsiteX1" fmla="*/ 315516 w 490538"/>
                <a:gd name="connsiteY1" fmla="*/ 10314 h 104543"/>
                <a:gd name="connsiteX2" fmla="*/ 490538 w 490538"/>
                <a:gd name="connsiteY2" fmla="*/ 75799 h 104543"/>
                <a:gd name="connsiteX3" fmla="*/ 239316 w 490538"/>
                <a:gd name="connsiteY3" fmla="*/ 99611 h 104543"/>
                <a:gd name="connsiteX4" fmla="*/ 0 w 490538"/>
                <a:gd name="connsiteY4" fmla="*/ 93658 h 104543"/>
                <a:gd name="connsiteX5" fmla="*/ 138113 w 490538"/>
                <a:gd name="connsiteY5" fmla="*/ 9124 h 104543"/>
                <a:gd name="connsiteX0" fmla="*/ 138113 w 490538"/>
                <a:gd name="connsiteY0" fmla="*/ 9124 h 97511"/>
                <a:gd name="connsiteX1" fmla="*/ 315516 w 490538"/>
                <a:gd name="connsiteY1" fmla="*/ 10314 h 97511"/>
                <a:gd name="connsiteX2" fmla="*/ 490538 w 490538"/>
                <a:gd name="connsiteY2" fmla="*/ 75799 h 97511"/>
                <a:gd name="connsiteX3" fmla="*/ 0 w 490538"/>
                <a:gd name="connsiteY3" fmla="*/ 93658 h 97511"/>
                <a:gd name="connsiteX4" fmla="*/ 138113 w 490538"/>
                <a:gd name="connsiteY4" fmla="*/ 9124 h 97511"/>
                <a:gd name="connsiteX0" fmla="*/ 138113 w 490538"/>
                <a:gd name="connsiteY0" fmla="*/ 9124 h 112554"/>
                <a:gd name="connsiteX1" fmla="*/ 315516 w 490538"/>
                <a:gd name="connsiteY1" fmla="*/ 10314 h 112554"/>
                <a:gd name="connsiteX2" fmla="*/ 490538 w 490538"/>
                <a:gd name="connsiteY2" fmla="*/ 75799 h 112554"/>
                <a:gd name="connsiteX3" fmla="*/ 0 w 490538"/>
                <a:gd name="connsiteY3" fmla="*/ 93658 h 112554"/>
                <a:gd name="connsiteX4" fmla="*/ 138113 w 490538"/>
                <a:gd name="connsiteY4" fmla="*/ 9124 h 112554"/>
                <a:gd name="connsiteX0" fmla="*/ 138113 w 490538"/>
                <a:gd name="connsiteY0" fmla="*/ 9124 h 120005"/>
                <a:gd name="connsiteX1" fmla="*/ 315516 w 490538"/>
                <a:gd name="connsiteY1" fmla="*/ 10314 h 120005"/>
                <a:gd name="connsiteX2" fmla="*/ 490538 w 490538"/>
                <a:gd name="connsiteY2" fmla="*/ 75799 h 120005"/>
                <a:gd name="connsiteX3" fmla="*/ 0 w 490538"/>
                <a:gd name="connsiteY3" fmla="*/ 93658 h 120005"/>
                <a:gd name="connsiteX4" fmla="*/ 138113 w 490538"/>
                <a:gd name="connsiteY4" fmla="*/ 9124 h 12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538" h="120005">
                  <a:moveTo>
                    <a:pt x="138113" y="9124"/>
                  </a:moveTo>
                  <a:cubicBezTo>
                    <a:pt x="187921" y="-5362"/>
                    <a:pt x="256779" y="-798"/>
                    <a:pt x="315516" y="10314"/>
                  </a:cubicBezTo>
                  <a:cubicBezTo>
                    <a:pt x="373063" y="29761"/>
                    <a:pt x="425847" y="47820"/>
                    <a:pt x="490538" y="75799"/>
                  </a:cubicBezTo>
                  <a:cubicBezTo>
                    <a:pt x="368896" y="120646"/>
                    <a:pt x="158750" y="139298"/>
                    <a:pt x="0" y="93658"/>
                  </a:cubicBezTo>
                  <a:cubicBezTo>
                    <a:pt x="52586" y="59328"/>
                    <a:pt x="96639" y="52185"/>
                    <a:pt x="138113" y="912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8B08F8D-E9DD-4729-88AC-5E05AE8BEDEC}"/>
                </a:ext>
              </a:extLst>
            </p:cNvPr>
            <p:cNvSpPr/>
            <p:nvPr/>
          </p:nvSpPr>
          <p:spPr>
            <a:xfrm rot="1565930">
              <a:off x="6371583" y="1295263"/>
              <a:ext cx="405651" cy="383492"/>
            </a:xfrm>
            <a:custGeom>
              <a:avLst/>
              <a:gdLst>
                <a:gd name="connsiteX0" fmla="*/ 5159 w 457681"/>
                <a:gd name="connsiteY0" fmla="*/ 185746 h 391547"/>
                <a:gd name="connsiteX1" fmla="*/ 162322 w 457681"/>
                <a:gd name="connsiteY1" fmla="*/ 176221 h 391547"/>
                <a:gd name="connsiteX2" fmla="*/ 162322 w 457681"/>
                <a:gd name="connsiteY2" fmla="*/ 76209 h 391547"/>
                <a:gd name="connsiteX3" fmla="*/ 233759 w 457681"/>
                <a:gd name="connsiteY3" fmla="*/ 9 h 391547"/>
                <a:gd name="connsiteX4" fmla="*/ 305197 w 457681"/>
                <a:gd name="connsiteY4" fmla="*/ 80971 h 391547"/>
                <a:gd name="connsiteX5" fmla="*/ 314722 w 457681"/>
                <a:gd name="connsiteY5" fmla="*/ 161934 h 391547"/>
                <a:gd name="connsiteX6" fmla="*/ 443309 w 457681"/>
                <a:gd name="connsiteY6" fmla="*/ 152409 h 391547"/>
                <a:gd name="connsiteX7" fmla="*/ 438547 w 457681"/>
                <a:gd name="connsiteY7" fmla="*/ 314334 h 391547"/>
                <a:gd name="connsiteX8" fmla="*/ 300434 w 457681"/>
                <a:gd name="connsiteY8" fmla="*/ 285759 h 391547"/>
                <a:gd name="connsiteX9" fmla="*/ 319484 w 457681"/>
                <a:gd name="connsiteY9" fmla="*/ 385771 h 391547"/>
                <a:gd name="connsiteX10" fmla="*/ 157559 w 457681"/>
                <a:gd name="connsiteY10" fmla="*/ 371484 h 391547"/>
                <a:gd name="connsiteX11" fmla="*/ 181372 w 457681"/>
                <a:gd name="connsiteY11" fmla="*/ 304809 h 391547"/>
                <a:gd name="connsiteX12" fmla="*/ 48022 w 457681"/>
                <a:gd name="connsiteY12" fmla="*/ 304809 h 391547"/>
                <a:gd name="connsiteX13" fmla="*/ 5159 w 457681"/>
                <a:gd name="connsiteY13" fmla="*/ 185746 h 391547"/>
                <a:gd name="connsiteX0" fmla="*/ 5159 w 458514"/>
                <a:gd name="connsiteY0" fmla="*/ 185746 h 391547"/>
                <a:gd name="connsiteX1" fmla="*/ 162322 w 458514"/>
                <a:gd name="connsiteY1" fmla="*/ 176221 h 391547"/>
                <a:gd name="connsiteX2" fmla="*/ 162322 w 458514"/>
                <a:gd name="connsiteY2" fmla="*/ 76209 h 391547"/>
                <a:gd name="connsiteX3" fmla="*/ 233759 w 458514"/>
                <a:gd name="connsiteY3" fmla="*/ 9 h 391547"/>
                <a:gd name="connsiteX4" fmla="*/ 305197 w 458514"/>
                <a:gd name="connsiteY4" fmla="*/ 80971 h 391547"/>
                <a:gd name="connsiteX5" fmla="*/ 314722 w 458514"/>
                <a:gd name="connsiteY5" fmla="*/ 161934 h 391547"/>
                <a:gd name="connsiteX6" fmla="*/ 443309 w 458514"/>
                <a:gd name="connsiteY6" fmla="*/ 152409 h 391547"/>
                <a:gd name="connsiteX7" fmla="*/ 440134 w 458514"/>
                <a:gd name="connsiteY7" fmla="*/ 277821 h 391547"/>
                <a:gd name="connsiteX8" fmla="*/ 300434 w 458514"/>
                <a:gd name="connsiteY8" fmla="*/ 285759 h 391547"/>
                <a:gd name="connsiteX9" fmla="*/ 319484 w 458514"/>
                <a:gd name="connsiteY9" fmla="*/ 385771 h 391547"/>
                <a:gd name="connsiteX10" fmla="*/ 157559 w 458514"/>
                <a:gd name="connsiteY10" fmla="*/ 371484 h 391547"/>
                <a:gd name="connsiteX11" fmla="*/ 181372 w 458514"/>
                <a:gd name="connsiteY11" fmla="*/ 304809 h 391547"/>
                <a:gd name="connsiteX12" fmla="*/ 48022 w 458514"/>
                <a:gd name="connsiteY12" fmla="*/ 304809 h 391547"/>
                <a:gd name="connsiteX13" fmla="*/ 5159 w 458514"/>
                <a:gd name="connsiteY13" fmla="*/ 185746 h 391547"/>
                <a:gd name="connsiteX0" fmla="*/ 5159 w 458514"/>
                <a:gd name="connsiteY0" fmla="*/ 185746 h 385312"/>
                <a:gd name="connsiteX1" fmla="*/ 162322 w 458514"/>
                <a:gd name="connsiteY1" fmla="*/ 176221 h 385312"/>
                <a:gd name="connsiteX2" fmla="*/ 162322 w 458514"/>
                <a:gd name="connsiteY2" fmla="*/ 76209 h 385312"/>
                <a:gd name="connsiteX3" fmla="*/ 233759 w 458514"/>
                <a:gd name="connsiteY3" fmla="*/ 9 h 385312"/>
                <a:gd name="connsiteX4" fmla="*/ 305197 w 458514"/>
                <a:gd name="connsiteY4" fmla="*/ 80971 h 385312"/>
                <a:gd name="connsiteX5" fmla="*/ 314722 w 458514"/>
                <a:gd name="connsiteY5" fmla="*/ 161934 h 385312"/>
                <a:gd name="connsiteX6" fmla="*/ 443309 w 458514"/>
                <a:gd name="connsiteY6" fmla="*/ 152409 h 385312"/>
                <a:gd name="connsiteX7" fmla="*/ 440134 w 458514"/>
                <a:gd name="connsiteY7" fmla="*/ 277821 h 385312"/>
                <a:gd name="connsiteX8" fmla="*/ 300434 w 458514"/>
                <a:gd name="connsiteY8" fmla="*/ 285759 h 385312"/>
                <a:gd name="connsiteX9" fmla="*/ 321071 w 458514"/>
                <a:gd name="connsiteY9" fmla="*/ 377833 h 385312"/>
                <a:gd name="connsiteX10" fmla="*/ 157559 w 458514"/>
                <a:gd name="connsiteY10" fmla="*/ 371484 h 385312"/>
                <a:gd name="connsiteX11" fmla="*/ 181372 w 458514"/>
                <a:gd name="connsiteY11" fmla="*/ 304809 h 385312"/>
                <a:gd name="connsiteX12" fmla="*/ 48022 w 458514"/>
                <a:gd name="connsiteY12" fmla="*/ 304809 h 385312"/>
                <a:gd name="connsiteX13" fmla="*/ 5159 w 458514"/>
                <a:gd name="connsiteY13" fmla="*/ 185746 h 385312"/>
                <a:gd name="connsiteX0" fmla="*/ 5159 w 457306"/>
                <a:gd name="connsiteY0" fmla="*/ 185746 h 384150"/>
                <a:gd name="connsiteX1" fmla="*/ 162322 w 457306"/>
                <a:gd name="connsiteY1" fmla="*/ 176221 h 384150"/>
                <a:gd name="connsiteX2" fmla="*/ 162322 w 457306"/>
                <a:gd name="connsiteY2" fmla="*/ 76209 h 384150"/>
                <a:gd name="connsiteX3" fmla="*/ 233759 w 457306"/>
                <a:gd name="connsiteY3" fmla="*/ 9 h 384150"/>
                <a:gd name="connsiteX4" fmla="*/ 305197 w 457306"/>
                <a:gd name="connsiteY4" fmla="*/ 80971 h 384150"/>
                <a:gd name="connsiteX5" fmla="*/ 314722 w 457306"/>
                <a:gd name="connsiteY5" fmla="*/ 161934 h 384150"/>
                <a:gd name="connsiteX6" fmla="*/ 443309 w 457306"/>
                <a:gd name="connsiteY6" fmla="*/ 152409 h 384150"/>
                <a:gd name="connsiteX7" fmla="*/ 440134 w 457306"/>
                <a:gd name="connsiteY7" fmla="*/ 277821 h 384150"/>
                <a:gd name="connsiteX8" fmla="*/ 321071 w 457306"/>
                <a:gd name="connsiteY8" fmla="*/ 301634 h 384150"/>
                <a:gd name="connsiteX9" fmla="*/ 321071 w 457306"/>
                <a:gd name="connsiteY9" fmla="*/ 377833 h 384150"/>
                <a:gd name="connsiteX10" fmla="*/ 157559 w 457306"/>
                <a:gd name="connsiteY10" fmla="*/ 371484 h 384150"/>
                <a:gd name="connsiteX11" fmla="*/ 181372 w 457306"/>
                <a:gd name="connsiteY11" fmla="*/ 304809 h 384150"/>
                <a:gd name="connsiteX12" fmla="*/ 48022 w 457306"/>
                <a:gd name="connsiteY12" fmla="*/ 304809 h 384150"/>
                <a:gd name="connsiteX13" fmla="*/ 5159 w 457306"/>
                <a:gd name="connsiteY13" fmla="*/ 185746 h 384150"/>
                <a:gd name="connsiteX0" fmla="*/ 5159 w 458128"/>
                <a:gd name="connsiteY0" fmla="*/ 185746 h 384150"/>
                <a:gd name="connsiteX1" fmla="*/ 162322 w 458128"/>
                <a:gd name="connsiteY1" fmla="*/ 176221 h 384150"/>
                <a:gd name="connsiteX2" fmla="*/ 162322 w 458128"/>
                <a:gd name="connsiteY2" fmla="*/ 76209 h 384150"/>
                <a:gd name="connsiteX3" fmla="*/ 233759 w 458128"/>
                <a:gd name="connsiteY3" fmla="*/ 9 h 384150"/>
                <a:gd name="connsiteX4" fmla="*/ 305197 w 458128"/>
                <a:gd name="connsiteY4" fmla="*/ 80971 h 384150"/>
                <a:gd name="connsiteX5" fmla="*/ 314722 w 458128"/>
                <a:gd name="connsiteY5" fmla="*/ 161934 h 384150"/>
                <a:gd name="connsiteX6" fmla="*/ 443309 w 458128"/>
                <a:gd name="connsiteY6" fmla="*/ 152409 h 384150"/>
                <a:gd name="connsiteX7" fmla="*/ 441722 w 458128"/>
                <a:gd name="connsiteY7" fmla="*/ 288933 h 384150"/>
                <a:gd name="connsiteX8" fmla="*/ 321071 w 458128"/>
                <a:gd name="connsiteY8" fmla="*/ 301634 h 384150"/>
                <a:gd name="connsiteX9" fmla="*/ 321071 w 458128"/>
                <a:gd name="connsiteY9" fmla="*/ 377833 h 384150"/>
                <a:gd name="connsiteX10" fmla="*/ 157559 w 458128"/>
                <a:gd name="connsiteY10" fmla="*/ 371484 h 384150"/>
                <a:gd name="connsiteX11" fmla="*/ 181372 w 458128"/>
                <a:gd name="connsiteY11" fmla="*/ 304809 h 384150"/>
                <a:gd name="connsiteX12" fmla="*/ 48022 w 458128"/>
                <a:gd name="connsiteY12" fmla="*/ 304809 h 384150"/>
                <a:gd name="connsiteX13" fmla="*/ 5159 w 458128"/>
                <a:gd name="connsiteY13" fmla="*/ 185746 h 384150"/>
                <a:gd name="connsiteX0" fmla="*/ 5159 w 453887"/>
                <a:gd name="connsiteY0" fmla="*/ 185746 h 384150"/>
                <a:gd name="connsiteX1" fmla="*/ 162322 w 453887"/>
                <a:gd name="connsiteY1" fmla="*/ 176221 h 384150"/>
                <a:gd name="connsiteX2" fmla="*/ 162322 w 453887"/>
                <a:gd name="connsiteY2" fmla="*/ 76209 h 384150"/>
                <a:gd name="connsiteX3" fmla="*/ 233759 w 453887"/>
                <a:gd name="connsiteY3" fmla="*/ 9 h 384150"/>
                <a:gd name="connsiteX4" fmla="*/ 305197 w 453887"/>
                <a:gd name="connsiteY4" fmla="*/ 80971 h 384150"/>
                <a:gd name="connsiteX5" fmla="*/ 314722 w 453887"/>
                <a:gd name="connsiteY5" fmla="*/ 161934 h 384150"/>
                <a:gd name="connsiteX6" fmla="*/ 435371 w 453887"/>
                <a:gd name="connsiteY6" fmla="*/ 174634 h 384150"/>
                <a:gd name="connsiteX7" fmla="*/ 441722 w 453887"/>
                <a:gd name="connsiteY7" fmla="*/ 288933 h 384150"/>
                <a:gd name="connsiteX8" fmla="*/ 321071 w 453887"/>
                <a:gd name="connsiteY8" fmla="*/ 301634 h 384150"/>
                <a:gd name="connsiteX9" fmla="*/ 321071 w 453887"/>
                <a:gd name="connsiteY9" fmla="*/ 377833 h 384150"/>
                <a:gd name="connsiteX10" fmla="*/ 157559 w 453887"/>
                <a:gd name="connsiteY10" fmla="*/ 371484 h 384150"/>
                <a:gd name="connsiteX11" fmla="*/ 181372 w 453887"/>
                <a:gd name="connsiteY11" fmla="*/ 304809 h 384150"/>
                <a:gd name="connsiteX12" fmla="*/ 48022 w 453887"/>
                <a:gd name="connsiteY12" fmla="*/ 304809 h 384150"/>
                <a:gd name="connsiteX13" fmla="*/ 5159 w 453887"/>
                <a:gd name="connsiteY13" fmla="*/ 185746 h 384150"/>
                <a:gd name="connsiteX0" fmla="*/ 5159 w 453887"/>
                <a:gd name="connsiteY0" fmla="*/ 185746 h 384150"/>
                <a:gd name="connsiteX1" fmla="*/ 162322 w 453887"/>
                <a:gd name="connsiteY1" fmla="*/ 176221 h 384150"/>
                <a:gd name="connsiteX2" fmla="*/ 162322 w 453887"/>
                <a:gd name="connsiteY2" fmla="*/ 76209 h 384150"/>
                <a:gd name="connsiteX3" fmla="*/ 233759 w 453887"/>
                <a:gd name="connsiteY3" fmla="*/ 9 h 384150"/>
                <a:gd name="connsiteX4" fmla="*/ 305197 w 453887"/>
                <a:gd name="connsiteY4" fmla="*/ 80971 h 384150"/>
                <a:gd name="connsiteX5" fmla="*/ 314722 w 453887"/>
                <a:gd name="connsiteY5" fmla="*/ 161934 h 384150"/>
                <a:gd name="connsiteX6" fmla="*/ 435371 w 453887"/>
                <a:gd name="connsiteY6" fmla="*/ 174634 h 384150"/>
                <a:gd name="connsiteX7" fmla="*/ 441722 w 453887"/>
                <a:gd name="connsiteY7" fmla="*/ 288933 h 384150"/>
                <a:gd name="connsiteX8" fmla="*/ 321071 w 453887"/>
                <a:gd name="connsiteY8" fmla="*/ 301634 h 384150"/>
                <a:gd name="connsiteX9" fmla="*/ 321071 w 453887"/>
                <a:gd name="connsiteY9" fmla="*/ 377833 h 384150"/>
                <a:gd name="connsiteX10" fmla="*/ 157559 w 453887"/>
                <a:gd name="connsiteY10" fmla="*/ 371484 h 384150"/>
                <a:gd name="connsiteX11" fmla="*/ 181372 w 453887"/>
                <a:gd name="connsiteY11" fmla="*/ 304809 h 384150"/>
                <a:gd name="connsiteX12" fmla="*/ 48022 w 453887"/>
                <a:gd name="connsiteY12" fmla="*/ 304809 h 384150"/>
                <a:gd name="connsiteX13" fmla="*/ 5159 w 453887"/>
                <a:gd name="connsiteY13" fmla="*/ 185746 h 384150"/>
                <a:gd name="connsiteX0" fmla="*/ 5159 w 447257"/>
                <a:gd name="connsiteY0" fmla="*/ 185746 h 384150"/>
                <a:gd name="connsiteX1" fmla="*/ 162322 w 447257"/>
                <a:gd name="connsiteY1" fmla="*/ 176221 h 384150"/>
                <a:gd name="connsiteX2" fmla="*/ 162322 w 447257"/>
                <a:gd name="connsiteY2" fmla="*/ 76209 h 384150"/>
                <a:gd name="connsiteX3" fmla="*/ 233759 w 447257"/>
                <a:gd name="connsiteY3" fmla="*/ 9 h 384150"/>
                <a:gd name="connsiteX4" fmla="*/ 305197 w 447257"/>
                <a:gd name="connsiteY4" fmla="*/ 80971 h 384150"/>
                <a:gd name="connsiteX5" fmla="*/ 314722 w 447257"/>
                <a:gd name="connsiteY5" fmla="*/ 161934 h 384150"/>
                <a:gd name="connsiteX6" fmla="*/ 435371 w 447257"/>
                <a:gd name="connsiteY6" fmla="*/ 174634 h 384150"/>
                <a:gd name="connsiteX7" fmla="*/ 441722 w 447257"/>
                <a:gd name="connsiteY7" fmla="*/ 288933 h 384150"/>
                <a:gd name="connsiteX8" fmla="*/ 321071 w 447257"/>
                <a:gd name="connsiteY8" fmla="*/ 301634 h 384150"/>
                <a:gd name="connsiteX9" fmla="*/ 321071 w 447257"/>
                <a:gd name="connsiteY9" fmla="*/ 377833 h 384150"/>
                <a:gd name="connsiteX10" fmla="*/ 157559 w 447257"/>
                <a:gd name="connsiteY10" fmla="*/ 371484 h 384150"/>
                <a:gd name="connsiteX11" fmla="*/ 181372 w 447257"/>
                <a:gd name="connsiteY11" fmla="*/ 304809 h 384150"/>
                <a:gd name="connsiteX12" fmla="*/ 48022 w 447257"/>
                <a:gd name="connsiteY12" fmla="*/ 304809 h 384150"/>
                <a:gd name="connsiteX13" fmla="*/ 5159 w 447257"/>
                <a:gd name="connsiteY13" fmla="*/ 185746 h 384150"/>
                <a:gd name="connsiteX0" fmla="*/ 5159 w 441944"/>
                <a:gd name="connsiteY0" fmla="*/ 185746 h 384150"/>
                <a:gd name="connsiteX1" fmla="*/ 162322 w 441944"/>
                <a:gd name="connsiteY1" fmla="*/ 176221 h 384150"/>
                <a:gd name="connsiteX2" fmla="*/ 162322 w 441944"/>
                <a:gd name="connsiteY2" fmla="*/ 76209 h 384150"/>
                <a:gd name="connsiteX3" fmla="*/ 233759 w 441944"/>
                <a:gd name="connsiteY3" fmla="*/ 9 h 384150"/>
                <a:gd name="connsiteX4" fmla="*/ 305197 w 441944"/>
                <a:gd name="connsiteY4" fmla="*/ 80971 h 384150"/>
                <a:gd name="connsiteX5" fmla="*/ 314722 w 441944"/>
                <a:gd name="connsiteY5" fmla="*/ 161934 h 384150"/>
                <a:gd name="connsiteX6" fmla="*/ 435371 w 441944"/>
                <a:gd name="connsiteY6" fmla="*/ 174634 h 384150"/>
                <a:gd name="connsiteX7" fmla="*/ 441722 w 441944"/>
                <a:gd name="connsiteY7" fmla="*/ 288933 h 384150"/>
                <a:gd name="connsiteX8" fmla="*/ 321071 w 441944"/>
                <a:gd name="connsiteY8" fmla="*/ 301634 h 384150"/>
                <a:gd name="connsiteX9" fmla="*/ 321071 w 441944"/>
                <a:gd name="connsiteY9" fmla="*/ 377833 h 384150"/>
                <a:gd name="connsiteX10" fmla="*/ 157559 w 441944"/>
                <a:gd name="connsiteY10" fmla="*/ 371484 h 384150"/>
                <a:gd name="connsiteX11" fmla="*/ 181372 w 441944"/>
                <a:gd name="connsiteY11" fmla="*/ 304809 h 384150"/>
                <a:gd name="connsiteX12" fmla="*/ 48022 w 441944"/>
                <a:gd name="connsiteY12" fmla="*/ 304809 h 384150"/>
                <a:gd name="connsiteX13" fmla="*/ 5159 w 441944"/>
                <a:gd name="connsiteY13" fmla="*/ 185746 h 384150"/>
                <a:gd name="connsiteX0" fmla="*/ 5159 w 436210"/>
                <a:gd name="connsiteY0" fmla="*/ 185746 h 384150"/>
                <a:gd name="connsiteX1" fmla="*/ 162322 w 436210"/>
                <a:gd name="connsiteY1" fmla="*/ 176221 h 384150"/>
                <a:gd name="connsiteX2" fmla="*/ 162322 w 436210"/>
                <a:gd name="connsiteY2" fmla="*/ 76209 h 384150"/>
                <a:gd name="connsiteX3" fmla="*/ 233759 w 436210"/>
                <a:gd name="connsiteY3" fmla="*/ 9 h 384150"/>
                <a:gd name="connsiteX4" fmla="*/ 305197 w 436210"/>
                <a:gd name="connsiteY4" fmla="*/ 80971 h 384150"/>
                <a:gd name="connsiteX5" fmla="*/ 314722 w 436210"/>
                <a:gd name="connsiteY5" fmla="*/ 161934 h 384150"/>
                <a:gd name="connsiteX6" fmla="*/ 435371 w 436210"/>
                <a:gd name="connsiteY6" fmla="*/ 174634 h 384150"/>
                <a:gd name="connsiteX7" fmla="*/ 435372 w 436210"/>
                <a:gd name="connsiteY7" fmla="*/ 288933 h 384150"/>
                <a:gd name="connsiteX8" fmla="*/ 321071 w 436210"/>
                <a:gd name="connsiteY8" fmla="*/ 301634 h 384150"/>
                <a:gd name="connsiteX9" fmla="*/ 321071 w 436210"/>
                <a:gd name="connsiteY9" fmla="*/ 377833 h 384150"/>
                <a:gd name="connsiteX10" fmla="*/ 157559 w 436210"/>
                <a:gd name="connsiteY10" fmla="*/ 371484 h 384150"/>
                <a:gd name="connsiteX11" fmla="*/ 181372 w 436210"/>
                <a:gd name="connsiteY11" fmla="*/ 304809 h 384150"/>
                <a:gd name="connsiteX12" fmla="*/ 48022 w 436210"/>
                <a:gd name="connsiteY12" fmla="*/ 304809 h 384150"/>
                <a:gd name="connsiteX13" fmla="*/ 5159 w 436210"/>
                <a:gd name="connsiteY13" fmla="*/ 185746 h 384150"/>
                <a:gd name="connsiteX0" fmla="*/ 5159 w 436210"/>
                <a:gd name="connsiteY0" fmla="*/ 185742 h 384146"/>
                <a:gd name="connsiteX1" fmla="*/ 162322 w 436210"/>
                <a:gd name="connsiteY1" fmla="*/ 176217 h 384146"/>
                <a:gd name="connsiteX2" fmla="*/ 162322 w 436210"/>
                <a:gd name="connsiteY2" fmla="*/ 76205 h 384146"/>
                <a:gd name="connsiteX3" fmla="*/ 233759 w 436210"/>
                <a:gd name="connsiteY3" fmla="*/ 5 h 384146"/>
                <a:gd name="connsiteX4" fmla="*/ 313134 w 436210"/>
                <a:gd name="connsiteY4" fmla="*/ 73029 h 384146"/>
                <a:gd name="connsiteX5" fmla="*/ 314722 w 436210"/>
                <a:gd name="connsiteY5" fmla="*/ 161930 h 384146"/>
                <a:gd name="connsiteX6" fmla="*/ 435371 w 436210"/>
                <a:gd name="connsiteY6" fmla="*/ 174630 h 384146"/>
                <a:gd name="connsiteX7" fmla="*/ 435372 w 436210"/>
                <a:gd name="connsiteY7" fmla="*/ 288929 h 384146"/>
                <a:gd name="connsiteX8" fmla="*/ 321071 w 436210"/>
                <a:gd name="connsiteY8" fmla="*/ 301630 h 384146"/>
                <a:gd name="connsiteX9" fmla="*/ 321071 w 436210"/>
                <a:gd name="connsiteY9" fmla="*/ 377829 h 384146"/>
                <a:gd name="connsiteX10" fmla="*/ 157559 w 436210"/>
                <a:gd name="connsiteY10" fmla="*/ 371480 h 384146"/>
                <a:gd name="connsiteX11" fmla="*/ 181372 w 436210"/>
                <a:gd name="connsiteY11" fmla="*/ 304805 h 384146"/>
                <a:gd name="connsiteX12" fmla="*/ 48022 w 436210"/>
                <a:gd name="connsiteY12" fmla="*/ 304805 h 384146"/>
                <a:gd name="connsiteX13" fmla="*/ 5159 w 436210"/>
                <a:gd name="connsiteY13" fmla="*/ 185742 h 384146"/>
                <a:gd name="connsiteX0" fmla="*/ 17884 w 401310"/>
                <a:gd name="connsiteY0" fmla="*/ 188917 h 384146"/>
                <a:gd name="connsiteX1" fmla="*/ 127422 w 401310"/>
                <a:gd name="connsiteY1" fmla="*/ 176217 h 384146"/>
                <a:gd name="connsiteX2" fmla="*/ 127422 w 401310"/>
                <a:gd name="connsiteY2" fmla="*/ 76205 h 384146"/>
                <a:gd name="connsiteX3" fmla="*/ 198859 w 401310"/>
                <a:gd name="connsiteY3" fmla="*/ 5 h 384146"/>
                <a:gd name="connsiteX4" fmla="*/ 278234 w 401310"/>
                <a:gd name="connsiteY4" fmla="*/ 73029 h 384146"/>
                <a:gd name="connsiteX5" fmla="*/ 279822 w 401310"/>
                <a:gd name="connsiteY5" fmla="*/ 161930 h 384146"/>
                <a:gd name="connsiteX6" fmla="*/ 400471 w 401310"/>
                <a:gd name="connsiteY6" fmla="*/ 174630 h 384146"/>
                <a:gd name="connsiteX7" fmla="*/ 400472 w 401310"/>
                <a:gd name="connsiteY7" fmla="*/ 288929 h 384146"/>
                <a:gd name="connsiteX8" fmla="*/ 286171 w 401310"/>
                <a:gd name="connsiteY8" fmla="*/ 301630 h 384146"/>
                <a:gd name="connsiteX9" fmla="*/ 286171 w 401310"/>
                <a:gd name="connsiteY9" fmla="*/ 377829 h 384146"/>
                <a:gd name="connsiteX10" fmla="*/ 122659 w 401310"/>
                <a:gd name="connsiteY10" fmla="*/ 371480 h 384146"/>
                <a:gd name="connsiteX11" fmla="*/ 146472 w 401310"/>
                <a:gd name="connsiteY11" fmla="*/ 304805 h 384146"/>
                <a:gd name="connsiteX12" fmla="*/ 13122 w 401310"/>
                <a:gd name="connsiteY12" fmla="*/ 304805 h 384146"/>
                <a:gd name="connsiteX13" fmla="*/ 17884 w 401310"/>
                <a:gd name="connsiteY13" fmla="*/ 188917 h 384146"/>
                <a:gd name="connsiteX0" fmla="*/ 12168 w 395594"/>
                <a:gd name="connsiteY0" fmla="*/ 188917 h 384146"/>
                <a:gd name="connsiteX1" fmla="*/ 121706 w 395594"/>
                <a:gd name="connsiteY1" fmla="*/ 176217 h 384146"/>
                <a:gd name="connsiteX2" fmla="*/ 121706 w 395594"/>
                <a:gd name="connsiteY2" fmla="*/ 76205 h 384146"/>
                <a:gd name="connsiteX3" fmla="*/ 193143 w 395594"/>
                <a:gd name="connsiteY3" fmla="*/ 5 h 384146"/>
                <a:gd name="connsiteX4" fmla="*/ 272518 w 395594"/>
                <a:gd name="connsiteY4" fmla="*/ 73029 h 384146"/>
                <a:gd name="connsiteX5" fmla="*/ 274106 w 395594"/>
                <a:gd name="connsiteY5" fmla="*/ 161930 h 384146"/>
                <a:gd name="connsiteX6" fmla="*/ 394755 w 395594"/>
                <a:gd name="connsiteY6" fmla="*/ 174630 h 384146"/>
                <a:gd name="connsiteX7" fmla="*/ 394756 w 395594"/>
                <a:gd name="connsiteY7" fmla="*/ 288929 h 384146"/>
                <a:gd name="connsiteX8" fmla="*/ 280455 w 395594"/>
                <a:gd name="connsiteY8" fmla="*/ 301630 h 384146"/>
                <a:gd name="connsiteX9" fmla="*/ 280455 w 395594"/>
                <a:gd name="connsiteY9" fmla="*/ 377829 h 384146"/>
                <a:gd name="connsiteX10" fmla="*/ 116943 w 395594"/>
                <a:gd name="connsiteY10" fmla="*/ 371480 h 384146"/>
                <a:gd name="connsiteX11" fmla="*/ 140756 w 395594"/>
                <a:gd name="connsiteY11" fmla="*/ 304805 h 384146"/>
                <a:gd name="connsiteX12" fmla="*/ 7406 w 395594"/>
                <a:gd name="connsiteY12" fmla="*/ 304805 h 384146"/>
                <a:gd name="connsiteX13" fmla="*/ 12168 w 395594"/>
                <a:gd name="connsiteY13" fmla="*/ 188917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7463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7463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2400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2400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726"/>
                <a:gd name="connsiteX1" fmla="*/ 131763 w 405651"/>
                <a:gd name="connsiteY1" fmla="*/ 176217 h 384726"/>
                <a:gd name="connsiteX2" fmla="*/ 131763 w 405651"/>
                <a:gd name="connsiteY2" fmla="*/ 76205 h 384726"/>
                <a:gd name="connsiteX3" fmla="*/ 203200 w 405651"/>
                <a:gd name="connsiteY3" fmla="*/ 5 h 384726"/>
                <a:gd name="connsiteX4" fmla="*/ 282575 w 405651"/>
                <a:gd name="connsiteY4" fmla="*/ 73029 h 384726"/>
                <a:gd name="connsiteX5" fmla="*/ 284163 w 405651"/>
                <a:gd name="connsiteY5" fmla="*/ 161930 h 384726"/>
                <a:gd name="connsiteX6" fmla="*/ 404812 w 405651"/>
                <a:gd name="connsiteY6" fmla="*/ 174630 h 384726"/>
                <a:gd name="connsiteX7" fmla="*/ 404813 w 405651"/>
                <a:gd name="connsiteY7" fmla="*/ 288929 h 384726"/>
                <a:gd name="connsiteX8" fmla="*/ 282575 w 405651"/>
                <a:gd name="connsiteY8" fmla="*/ 293693 h 384726"/>
                <a:gd name="connsiteX9" fmla="*/ 290512 w 405651"/>
                <a:gd name="connsiteY9" fmla="*/ 377829 h 384726"/>
                <a:gd name="connsiteX10" fmla="*/ 127000 w 405651"/>
                <a:gd name="connsiteY10" fmla="*/ 371480 h 384726"/>
                <a:gd name="connsiteX11" fmla="*/ 152400 w 405651"/>
                <a:gd name="connsiteY11" fmla="*/ 304805 h 384726"/>
                <a:gd name="connsiteX12" fmla="*/ 12700 w 405651"/>
                <a:gd name="connsiteY12" fmla="*/ 304805 h 384726"/>
                <a:gd name="connsiteX13" fmla="*/ 0 w 405651"/>
                <a:gd name="connsiteY13" fmla="*/ 185742 h 384726"/>
                <a:gd name="connsiteX0" fmla="*/ 0 w 405651"/>
                <a:gd name="connsiteY0" fmla="*/ 185742 h 384726"/>
                <a:gd name="connsiteX1" fmla="*/ 131763 w 405651"/>
                <a:gd name="connsiteY1" fmla="*/ 176217 h 384726"/>
                <a:gd name="connsiteX2" fmla="*/ 131763 w 405651"/>
                <a:gd name="connsiteY2" fmla="*/ 76205 h 384726"/>
                <a:gd name="connsiteX3" fmla="*/ 203200 w 405651"/>
                <a:gd name="connsiteY3" fmla="*/ 5 h 384726"/>
                <a:gd name="connsiteX4" fmla="*/ 282575 w 405651"/>
                <a:gd name="connsiteY4" fmla="*/ 73029 h 384726"/>
                <a:gd name="connsiteX5" fmla="*/ 284163 w 405651"/>
                <a:gd name="connsiteY5" fmla="*/ 161930 h 384726"/>
                <a:gd name="connsiteX6" fmla="*/ 404812 w 405651"/>
                <a:gd name="connsiteY6" fmla="*/ 174630 h 384726"/>
                <a:gd name="connsiteX7" fmla="*/ 404813 w 405651"/>
                <a:gd name="connsiteY7" fmla="*/ 288929 h 384726"/>
                <a:gd name="connsiteX8" fmla="*/ 282575 w 405651"/>
                <a:gd name="connsiteY8" fmla="*/ 293693 h 384726"/>
                <a:gd name="connsiteX9" fmla="*/ 290512 w 405651"/>
                <a:gd name="connsiteY9" fmla="*/ 377829 h 384726"/>
                <a:gd name="connsiteX10" fmla="*/ 127000 w 405651"/>
                <a:gd name="connsiteY10" fmla="*/ 371480 h 384726"/>
                <a:gd name="connsiteX11" fmla="*/ 152400 w 405651"/>
                <a:gd name="connsiteY11" fmla="*/ 304805 h 384726"/>
                <a:gd name="connsiteX12" fmla="*/ 12700 w 405651"/>
                <a:gd name="connsiteY12" fmla="*/ 304805 h 384726"/>
                <a:gd name="connsiteX13" fmla="*/ 0 w 405651"/>
                <a:gd name="connsiteY13" fmla="*/ 185742 h 384726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7744"/>
                <a:gd name="connsiteX1" fmla="*/ 131763 w 405651"/>
                <a:gd name="connsiteY1" fmla="*/ 176217 h 377744"/>
                <a:gd name="connsiteX2" fmla="*/ 131763 w 405651"/>
                <a:gd name="connsiteY2" fmla="*/ 76205 h 377744"/>
                <a:gd name="connsiteX3" fmla="*/ 203200 w 405651"/>
                <a:gd name="connsiteY3" fmla="*/ 5 h 377744"/>
                <a:gd name="connsiteX4" fmla="*/ 282575 w 405651"/>
                <a:gd name="connsiteY4" fmla="*/ 73029 h 377744"/>
                <a:gd name="connsiteX5" fmla="*/ 284163 w 405651"/>
                <a:gd name="connsiteY5" fmla="*/ 161930 h 377744"/>
                <a:gd name="connsiteX6" fmla="*/ 404812 w 405651"/>
                <a:gd name="connsiteY6" fmla="*/ 174630 h 377744"/>
                <a:gd name="connsiteX7" fmla="*/ 404813 w 405651"/>
                <a:gd name="connsiteY7" fmla="*/ 288929 h 377744"/>
                <a:gd name="connsiteX8" fmla="*/ 282575 w 405651"/>
                <a:gd name="connsiteY8" fmla="*/ 293693 h 377744"/>
                <a:gd name="connsiteX9" fmla="*/ 315912 w 405651"/>
                <a:gd name="connsiteY9" fmla="*/ 363541 h 377744"/>
                <a:gd name="connsiteX10" fmla="*/ 127000 w 405651"/>
                <a:gd name="connsiteY10" fmla="*/ 371480 h 377744"/>
                <a:gd name="connsiteX11" fmla="*/ 152400 w 405651"/>
                <a:gd name="connsiteY11" fmla="*/ 304805 h 377744"/>
                <a:gd name="connsiteX12" fmla="*/ 12700 w 405651"/>
                <a:gd name="connsiteY12" fmla="*/ 304805 h 377744"/>
                <a:gd name="connsiteX13" fmla="*/ 0 w 405651"/>
                <a:gd name="connsiteY13" fmla="*/ 185742 h 377744"/>
                <a:gd name="connsiteX0" fmla="*/ 0 w 405651"/>
                <a:gd name="connsiteY0" fmla="*/ 185742 h 383497"/>
                <a:gd name="connsiteX1" fmla="*/ 131763 w 405651"/>
                <a:gd name="connsiteY1" fmla="*/ 176217 h 383497"/>
                <a:gd name="connsiteX2" fmla="*/ 131763 w 405651"/>
                <a:gd name="connsiteY2" fmla="*/ 76205 h 383497"/>
                <a:gd name="connsiteX3" fmla="*/ 203200 w 405651"/>
                <a:gd name="connsiteY3" fmla="*/ 5 h 383497"/>
                <a:gd name="connsiteX4" fmla="*/ 282575 w 405651"/>
                <a:gd name="connsiteY4" fmla="*/ 73029 h 383497"/>
                <a:gd name="connsiteX5" fmla="*/ 284163 w 405651"/>
                <a:gd name="connsiteY5" fmla="*/ 161930 h 383497"/>
                <a:gd name="connsiteX6" fmla="*/ 404812 w 405651"/>
                <a:gd name="connsiteY6" fmla="*/ 174630 h 383497"/>
                <a:gd name="connsiteX7" fmla="*/ 404813 w 405651"/>
                <a:gd name="connsiteY7" fmla="*/ 288929 h 383497"/>
                <a:gd name="connsiteX8" fmla="*/ 282575 w 405651"/>
                <a:gd name="connsiteY8" fmla="*/ 293693 h 383497"/>
                <a:gd name="connsiteX9" fmla="*/ 315912 w 405651"/>
                <a:gd name="connsiteY9" fmla="*/ 363541 h 383497"/>
                <a:gd name="connsiteX10" fmla="*/ 127000 w 405651"/>
                <a:gd name="connsiteY10" fmla="*/ 371480 h 383497"/>
                <a:gd name="connsiteX11" fmla="*/ 152400 w 405651"/>
                <a:gd name="connsiteY11" fmla="*/ 304805 h 383497"/>
                <a:gd name="connsiteX12" fmla="*/ 12700 w 405651"/>
                <a:gd name="connsiteY12" fmla="*/ 304805 h 383497"/>
                <a:gd name="connsiteX13" fmla="*/ 0 w 405651"/>
                <a:gd name="connsiteY13" fmla="*/ 185742 h 383497"/>
                <a:gd name="connsiteX0" fmla="*/ 0 w 405651"/>
                <a:gd name="connsiteY0" fmla="*/ 185742 h 383497"/>
                <a:gd name="connsiteX1" fmla="*/ 131763 w 405651"/>
                <a:gd name="connsiteY1" fmla="*/ 176217 h 383497"/>
                <a:gd name="connsiteX2" fmla="*/ 131763 w 405651"/>
                <a:gd name="connsiteY2" fmla="*/ 76205 h 383497"/>
                <a:gd name="connsiteX3" fmla="*/ 203200 w 405651"/>
                <a:gd name="connsiteY3" fmla="*/ 5 h 383497"/>
                <a:gd name="connsiteX4" fmla="*/ 282575 w 405651"/>
                <a:gd name="connsiteY4" fmla="*/ 73029 h 383497"/>
                <a:gd name="connsiteX5" fmla="*/ 284163 w 405651"/>
                <a:gd name="connsiteY5" fmla="*/ 161930 h 383497"/>
                <a:gd name="connsiteX6" fmla="*/ 404812 w 405651"/>
                <a:gd name="connsiteY6" fmla="*/ 174630 h 383497"/>
                <a:gd name="connsiteX7" fmla="*/ 404813 w 405651"/>
                <a:gd name="connsiteY7" fmla="*/ 288929 h 383497"/>
                <a:gd name="connsiteX8" fmla="*/ 282575 w 405651"/>
                <a:gd name="connsiteY8" fmla="*/ 293693 h 383497"/>
                <a:gd name="connsiteX9" fmla="*/ 315912 w 405651"/>
                <a:gd name="connsiteY9" fmla="*/ 363541 h 383497"/>
                <a:gd name="connsiteX10" fmla="*/ 127000 w 405651"/>
                <a:gd name="connsiteY10" fmla="*/ 371480 h 383497"/>
                <a:gd name="connsiteX11" fmla="*/ 152400 w 405651"/>
                <a:gd name="connsiteY11" fmla="*/ 304805 h 383497"/>
                <a:gd name="connsiteX12" fmla="*/ 12700 w 405651"/>
                <a:gd name="connsiteY12" fmla="*/ 304805 h 383497"/>
                <a:gd name="connsiteX13" fmla="*/ 0 w 405651"/>
                <a:gd name="connsiteY13" fmla="*/ 185742 h 383497"/>
                <a:gd name="connsiteX0" fmla="*/ 0 w 405651"/>
                <a:gd name="connsiteY0" fmla="*/ 185737 h 383492"/>
                <a:gd name="connsiteX1" fmla="*/ 131763 w 405651"/>
                <a:gd name="connsiteY1" fmla="*/ 176212 h 383492"/>
                <a:gd name="connsiteX2" fmla="*/ 131763 w 405651"/>
                <a:gd name="connsiteY2" fmla="*/ 76200 h 383492"/>
                <a:gd name="connsiteX3" fmla="*/ 203200 w 405651"/>
                <a:gd name="connsiteY3" fmla="*/ 0 h 383492"/>
                <a:gd name="connsiteX4" fmla="*/ 282575 w 405651"/>
                <a:gd name="connsiteY4" fmla="*/ 73024 h 383492"/>
                <a:gd name="connsiteX5" fmla="*/ 284163 w 405651"/>
                <a:gd name="connsiteY5" fmla="*/ 161925 h 383492"/>
                <a:gd name="connsiteX6" fmla="*/ 404812 w 405651"/>
                <a:gd name="connsiteY6" fmla="*/ 174625 h 383492"/>
                <a:gd name="connsiteX7" fmla="*/ 404813 w 405651"/>
                <a:gd name="connsiteY7" fmla="*/ 288924 h 383492"/>
                <a:gd name="connsiteX8" fmla="*/ 282575 w 405651"/>
                <a:gd name="connsiteY8" fmla="*/ 293688 h 383492"/>
                <a:gd name="connsiteX9" fmla="*/ 315912 w 405651"/>
                <a:gd name="connsiteY9" fmla="*/ 363536 h 383492"/>
                <a:gd name="connsiteX10" fmla="*/ 127000 w 405651"/>
                <a:gd name="connsiteY10" fmla="*/ 371475 h 383492"/>
                <a:gd name="connsiteX11" fmla="*/ 152400 w 405651"/>
                <a:gd name="connsiteY11" fmla="*/ 304800 h 383492"/>
                <a:gd name="connsiteX12" fmla="*/ 12700 w 405651"/>
                <a:gd name="connsiteY12" fmla="*/ 304800 h 383492"/>
                <a:gd name="connsiteX13" fmla="*/ 0 w 405651"/>
                <a:gd name="connsiteY13" fmla="*/ 185737 h 383492"/>
                <a:gd name="connsiteX0" fmla="*/ 0 w 405651"/>
                <a:gd name="connsiteY0" fmla="*/ 185737 h 383492"/>
                <a:gd name="connsiteX1" fmla="*/ 131763 w 405651"/>
                <a:gd name="connsiteY1" fmla="*/ 176212 h 383492"/>
                <a:gd name="connsiteX2" fmla="*/ 131763 w 405651"/>
                <a:gd name="connsiteY2" fmla="*/ 76200 h 383492"/>
                <a:gd name="connsiteX3" fmla="*/ 203200 w 405651"/>
                <a:gd name="connsiteY3" fmla="*/ 0 h 383492"/>
                <a:gd name="connsiteX4" fmla="*/ 282575 w 405651"/>
                <a:gd name="connsiteY4" fmla="*/ 73024 h 383492"/>
                <a:gd name="connsiteX5" fmla="*/ 284163 w 405651"/>
                <a:gd name="connsiteY5" fmla="*/ 161925 h 383492"/>
                <a:gd name="connsiteX6" fmla="*/ 404812 w 405651"/>
                <a:gd name="connsiteY6" fmla="*/ 174625 h 383492"/>
                <a:gd name="connsiteX7" fmla="*/ 404813 w 405651"/>
                <a:gd name="connsiteY7" fmla="*/ 288924 h 383492"/>
                <a:gd name="connsiteX8" fmla="*/ 282575 w 405651"/>
                <a:gd name="connsiteY8" fmla="*/ 293688 h 383492"/>
                <a:gd name="connsiteX9" fmla="*/ 315912 w 405651"/>
                <a:gd name="connsiteY9" fmla="*/ 363536 h 383492"/>
                <a:gd name="connsiteX10" fmla="*/ 127000 w 405651"/>
                <a:gd name="connsiteY10" fmla="*/ 371475 h 383492"/>
                <a:gd name="connsiteX11" fmla="*/ 152400 w 405651"/>
                <a:gd name="connsiteY11" fmla="*/ 304800 h 383492"/>
                <a:gd name="connsiteX12" fmla="*/ 12700 w 405651"/>
                <a:gd name="connsiteY12" fmla="*/ 304800 h 383492"/>
                <a:gd name="connsiteX13" fmla="*/ 0 w 405651"/>
                <a:gd name="connsiteY13" fmla="*/ 185737 h 38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651" h="383492">
                  <a:moveTo>
                    <a:pt x="0" y="185737"/>
                  </a:moveTo>
                  <a:cubicBezTo>
                    <a:pt x="19050" y="164306"/>
                    <a:pt x="109802" y="194468"/>
                    <a:pt x="131763" y="176212"/>
                  </a:cubicBezTo>
                  <a:cubicBezTo>
                    <a:pt x="153724" y="157956"/>
                    <a:pt x="119857" y="105569"/>
                    <a:pt x="131763" y="76200"/>
                  </a:cubicBezTo>
                  <a:cubicBezTo>
                    <a:pt x="143669" y="46831"/>
                    <a:pt x="162190" y="25929"/>
                    <a:pt x="203200" y="0"/>
                  </a:cubicBezTo>
                  <a:cubicBezTo>
                    <a:pt x="248973" y="20108"/>
                    <a:pt x="269081" y="46037"/>
                    <a:pt x="282575" y="73024"/>
                  </a:cubicBezTo>
                  <a:cubicBezTo>
                    <a:pt x="296069" y="100012"/>
                    <a:pt x="263790" y="144991"/>
                    <a:pt x="284163" y="161925"/>
                  </a:cubicBezTo>
                  <a:cubicBezTo>
                    <a:pt x="304536" y="178859"/>
                    <a:pt x="383645" y="153459"/>
                    <a:pt x="404812" y="174625"/>
                  </a:cubicBezTo>
                  <a:cubicBezTo>
                    <a:pt x="405342" y="218016"/>
                    <a:pt x="406400" y="239183"/>
                    <a:pt x="404813" y="288924"/>
                  </a:cubicBezTo>
                  <a:cubicBezTo>
                    <a:pt x="385763" y="310090"/>
                    <a:pt x="301625" y="278871"/>
                    <a:pt x="282575" y="293688"/>
                  </a:cubicBezTo>
                  <a:cubicBezTo>
                    <a:pt x="290512" y="322793"/>
                    <a:pt x="299583" y="335250"/>
                    <a:pt x="315912" y="363536"/>
                  </a:cubicBezTo>
                  <a:cubicBezTo>
                    <a:pt x="239183" y="393964"/>
                    <a:pt x="150019" y="383646"/>
                    <a:pt x="127000" y="371475"/>
                  </a:cubicBezTo>
                  <a:cubicBezTo>
                    <a:pt x="134143" y="333904"/>
                    <a:pt x="170656" y="315913"/>
                    <a:pt x="152400" y="304800"/>
                  </a:cubicBezTo>
                  <a:cubicBezTo>
                    <a:pt x="134144" y="293688"/>
                    <a:pt x="37836" y="324644"/>
                    <a:pt x="12700" y="304800"/>
                  </a:cubicBezTo>
                  <a:cubicBezTo>
                    <a:pt x="5027" y="262731"/>
                    <a:pt x="6350" y="229393"/>
                    <a:pt x="0" y="185737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A8D8B561-6275-495A-8F0A-A01F09D746DF}"/>
                </a:ext>
              </a:extLst>
            </p:cNvPr>
            <p:cNvSpPr/>
            <p:nvPr/>
          </p:nvSpPr>
          <p:spPr>
            <a:xfrm rot="1565930">
              <a:off x="5504268" y="3129574"/>
              <a:ext cx="841610" cy="184070"/>
            </a:xfrm>
            <a:custGeom>
              <a:avLst/>
              <a:gdLst>
                <a:gd name="connsiteX0" fmla="*/ 89682 w 1024605"/>
                <a:gd name="connsiteY0" fmla="*/ 77165 h 184871"/>
                <a:gd name="connsiteX1" fmla="*/ 924072 w 1024605"/>
                <a:gd name="connsiteY1" fmla="*/ 965 h 184871"/>
                <a:gd name="connsiteX2" fmla="*/ 920262 w 1024605"/>
                <a:gd name="connsiteY2" fmla="*/ 130505 h 184871"/>
                <a:gd name="connsiteX3" fmla="*/ 116352 w 1024605"/>
                <a:gd name="connsiteY3" fmla="*/ 183845 h 184871"/>
                <a:gd name="connsiteX4" fmla="*/ 89682 w 1024605"/>
                <a:gd name="connsiteY4" fmla="*/ 77165 h 184871"/>
                <a:gd name="connsiteX0" fmla="*/ 89682 w 987994"/>
                <a:gd name="connsiteY0" fmla="*/ 77165 h 184871"/>
                <a:gd name="connsiteX1" fmla="*/ 924072 w 987994"/>
                <a:gd name="connsiteY1" fmla="*/ 965 h 184871"/>
                <a:gd name="connsiteX2" fmla="*/ 920262 w 987994"/>
                <a:gd name="connsiteY2" fmla="*/ 130505 h 184871"/>
                <a:gd name="connsiteX3" fmla="*/ 116352 w 987994"/>
                <a:gd name="connsiteY3" fmla="*/ 183845 h 184871"/>
                <a:gd name="connsiteX4" fmla="*/ 89682 w 987994"/>
                <a:gd name="connsiteY4" fmla="*/ 77165 h 184871"/>
                <a:gd name="connsiteX0" fmla="*/ 89682 w 939625"/>
                <a:gd name="connsiteY0" fmla="*/ 77165 h 184871"/>
                <a:gd name="connsiteX1" fmla="*/ 924072 w 939625"/>
                <a:gd name="connsiteY1" fmla="*/ 965 h 184871"/>
                <a:gd name="connsiteX2" fmla="*/ 920262 w 939625"/>
                <a:gd name="connsiteY2" fmla="*/ 130505 h 184871"/>
                <a:gd name="connsiteX3" fmla="*/ 116352 w 939625"/>
                <a:gd name="connsiteY3" fmla="*/ 183845 h 184871"/>
                <a:gd name="connsiteX4" fmla="*/ 89682 w 939625"/>
                <a:gd name="connsiteY4" fmla="*/ 77165 h 184871"/>
                <a:gd name="connsiteX0" fmla="*/ 89682 w 930101"/>
                <a:gd name="connsiteY0" fmla="*/ 77165 h 184871"/>
                <a:gd name="connsiteX1" fmla="*/ 924072 w 930101"/>
                <a:gd name="connsiteY1" fmla="*/ 965 h 184871"/>
                <a:gd name="connsiteX2" fmla="*/ 920262 w 930101"/>
                <a:gd name="connsiteY2" fmla="*/ 130505 h 184871"/>
                <a:gd name="connsiteX3" fmla="*/ 116352 w 930101"/>
                <a:gd name="connsiteY3" fmla="*/ 183845 h 184871"/>
                <a:gd name="connsiteX4" fmla="*/ 89682 w 930101"/>
                <a:gd name="connsiteY4" fmla="*/ 77165 h 184871"/>
                <a:gd name="connsiteX0" fmla="*/ 89682 w 930101"/>
                <a:gd name="connsiteY0" fmla="*/ 76200 h 183906"/>
                <a:gd name="connsiteX1" fmla="*/ 924072 w 930101"/>
                <a:gd name="connsiteY1" fmla="*/ 0 h 183906"/>
                <a:gd name="connsiteX2" fmla="*/ 920262 w 930101"/>
                <a:gd name="connsiteY2" fmla="*/ 129540 h 183906"/>
                <a:gd name="connsiteX3" fmla="*/ 116352 w 930101"/>
                <a:gd name="connsiteY3" fmla="*/ 182880 h 183906"/>
                <a:gd name="connsiteX4" fmla="*/ 89682 w 930101"/>
                <a:gd name="connsiteY4" fmla="*/ 76200 h 183906"/>
                <a:gd name="connsiteX0" fmla="*/ 41405 w 881824"/>
                <a:gd name="connsiteY0" fmla="*/ 76200 h 183906"/>
                <a:gd name="connsiteX1" fmla="*/ 875795 w 881824"/>
                <a:gd name="connsiteY1" fmla="*/ 0 h 183906"/>
                <a:gd name="connsiteX2" fmla="*/ 871985 w 881824"/>
                <a:gd name="connsiteY2" fmla="*/ 129540 h 183906"/>
                <a:gd name="connsiteX3" fmla="*/ 68075 w 881824"/>
                <a:gd name="connsiteY3" fmla="*/ 182880 h 183906"/>
                <a:gd name="connsiteX4" fmla="*/ 41405 w 881824"/>
                <a:gd name="connsiteY4" fmla="*/ 76200 h 183906"/>
                <a:gd name="connsiteX0" fmla="*/ 0 w 840419"/>
                <a:gd name="connsiteY0" fmla="*/ 76200 h 183906"/>
                <a:gd name="connsiteX1" fmla="*/ 834390 w 840419"/>
                <a:gd name="connsiteY1" fmla="*/ 0 h 183906"/>
                <a:gd name="connsiteX2" fmla="*/ 830580 w 840419"/>
                <a:gd name="connsiteY2" fmla="*/ 129540 h 183906"/>
                <a:gd name="connsiteX3" fmla="*/ 26670 w 840419"/>
                <a:gd name="connsiteY3" fmla="*/ 182880 h 183906"/>
                <a:gd name="connsiteX4" fmla="*/ 0 w 840419"/>
                <a:gd name="connsiteY4" fmla="*/ 76200 h 183906"/>
                <a:gd name="connsiteX0" fmla="*/ 0 w 840419"/>
                <a:gd name="connsiteY0" fmla="*/ 76200 h 182880"/>
                <a:gd name="connsiteX1" fmla="*/ 834390 w 840419"/>
                <a:gd name="connsiteY1" fmla="*/ 0 h 182880"/>
                <a:gd name="connsiteX2" fmla="*/ 830580 w 840419"/>
                <a:gd name="connsiteY2" fmla="*/ 129540 h 182880"/>
                <a:gd name="connsiteX3" fmla="*/ 26670 w 840419"/>
                <a:gd name="connsiteY3" fmla="*/ 182880 h 182880"/>
                <a:gd name="connsiteX4" fmla="*/ 0 w 840419"/>
                <a:gd name="connsiteY4" fmla="*/ 76200 h 182880"/>
                <a:gd name="connsiteX0" fmla="*/ 0 w 841610"/>
                <a:gd name="connsiteY0" fmla="*/ 64294 h 182880"/>
                <a:gd name="connsiteX1" fmla="*/ 835581 w 841610"/>
                <a:gd name="connsiteY1" fmla="*/ 0 h 182880"/>
                <a:gd name="connsiteX2" fmla="*/ 831771 w 841610"/>
                <a:gd name="connsiteY2" fmla="*/ 129540 h 182880"/>
                <a:gd name="connsiteX3" fmla="*/ 27861 w 841610"/>
                <a:gd name="connsiteY3" fmla="*/ 182880 h 182880"/>
                <a:gd name="connsiteX4" fmla="*/ 0 w 841610"/>
                <a:gd name="connsiteY4" fmla="*/ 64294 h 182880"/>
                <a:gd name="connsiteX0" fmla="*/ 0 w 841610"/>
                <a:gd name="connsiteY0" fmla="*/ 64294 h 182880"/>
                <a:gd name="connsiteX1" fmla="*/ 835581 w 841610"/>
                <a:gd name="connsiteY1" fmla="*/ 0 h 182880"/>
                <a:gd name="connsiteX2" fmla="*/ 831771 w 841610"/>
                <a:gd name="connsiteY2" fmla="*/ 129540 h 182880"/>
                <a:gd name="connsiteX3" fmla="*/ 27861 w 841610"/>
                <a:gd name="connsiteY3" fmla="*/ 182880 h 182880"/>
                <a:gd name="connsiteX4" fmla="*/ 0 w 841610"/>
                <a:gd name="connsiteY4" fmla="*/ 64294 h 182880"/>
                <a:gd name="connsiteX0" fmla="*/ 0 w 841610"/>
                <a:gd name="connsiteY0" fmla="*/ 64294 h 184070"/>
                <a:gd name="connsiteX1" fmla="*/ 835581 w 841610"/>
                <a:gd name="connsiteY1" fmla="*/ 0 h 184070"/>
                <a:gd name="connsiteX2" fmla="*/ 831771 w 841610"/>
                <a:gd name="connsiteY2" fmla="*/ 129540 h 184070"/>
                <a:gd name="connsiteX3" fmla="*/ 21907 w 841610"/>
                <a:gd name="connsiteY3" fmla="*/ 184070 h 184070"/>
                <a:gd name="connsiteX4" fmla="*/ 0 w 841610"/>
                <a:gd name="connsiteY4" fmla="*/ 64294 h 18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610" h="184070">
                  <a:moveTo>
                    <a:pt x="0" y="64294"/>
                  </a:moveTo>
                  <a:cubicBezTo>
                    <a:pt x="210820" y="39767"/>
                    <a:pt x="685245" y="7778"/>
                    <a:pt x="835581" y="0"/>
                  </a:cubicBezTo>
                  <a:cubicBezTo>
                    <a:pt x="839708" y="52467"/>
                    <a:pt x="848519" y="66913"/>
                    <a:pt x="831771" y="129540"/>
                  </a:cubicBezTo>
                  <a:cubicBezTo>
                    <a:pt x="697151" y="160020"/>
                    <a:pt x="184705" y="180340"/>
                    <a:pt x="21907" y="184070"/>
                  </a:cubicBezTo>
                  <a:cubicBezTo>
                    <a:pt x="7937" y="142557"/>
                    <a:pt x="3493" y="94774"/>
                    <a:pt x="0" y="6429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21D94E4C-B030-4C39-9EB1-9DA6A4179614}"/>
                </a:ext>
              </a:extLst>
            </p:cNvPr>
            <p:cNvSpPr/>
            <p:nvPr/>
          </p:nvSpPr>
          <p:spPr>
            <a:xfrm>
              <a:off x="4741979" y="3023755"/>
              <a:ext cx="221166" cy="367066"/>
            </a:xfrm>
            <a:custGeom>
              <a:avLst/>
              <a:gdLst>
                <a:gd name="connsiteX0" fmla="*/ 2036 w 292530"/>
                <a:gd name="connsiteY0" fmla="*/ 67441 h 485508"/>
                <a:gd name="connsiteX1" fmla="*/ 176661 w 292530"/>
                <a:gd name="connsiteY1" fmla="*/ 32516 h 485508"/>
                <a:gd name="connsiteX2" fmla="*/ 290961 w 292530"/>
                <a:gd name="connsiteY2" fmla="*/ 403991 h 485508"/>
                <a:gd name="connsiteX3" fmla="*/ 94111 w 292530"/>
                <a:gd name="connsiteY3" fmla="*/ 461141 h 485508"/>
                <a:gd name="connsiteX4" fmla="*/ 2036 w 292530"/>
                <a:gd name="connsiteY4" fmla="*/ 67441 h 48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530" h="485508">
                  <a:moveTo>
                    <a:pt x="2036" y="67441"/>
                  </a:moveTo>
                  <a:cubicBezTo>
                    <a:pt x="15794" y="-3996"/>
                    <a:pt x="128507" y="-23576"/>
                    <a:pt x="176661" y="32516"/>
                  </a:cubicBezTo>
                  <a:cubicBezTo>
                    <a:pt x="224815" y="88608"/>
                    <a:pt x="304719" y="332554"/>
                    <a:pt x="290961" y="403991"/>
                  </a:cubicBezTo>
                  <a:cubicBezTo>
                    <a:pt x="277203" y="475428"/>
                    <a:pt x="141207" y="513528"/>
                    <a:pt x="94111" y="461141"/>
                  </a:cubicBezTo>
                  <a:cubicBezTo>
                    <a:pt x="47015" y="408754"/>
                    <a:pt x="-11722" y="138878"/>
                    <a:pt x="2036" y="67441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0A83ECC6-BEE5-4BB9-9046-360E79CB9CD6}"/>
                </a:ext>
              </a:extLst>
            </p:cNvPr>
            <p:cNvSpPr/>
            <p:nvPr/>
          </p:nvSpPr>
          <p:spPr>
            <a:xfrm>
              <a:off x="4673405" y="1926801"/>
              <a:ext cx="132031" cy="111916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34" h="148028">
                  <a:moveTo>
                    <a:pt x="44319" y="3877"/>
                  </a:moveTo>
                  <a:cubicBezTo>
                    <a:pt x="16141" y="16577"/>
                    <a:pt x="-10053" y="87617"/>
                    <a:pt x="3838" y="111033"/>
                  </a:cubicBezTo>
                  <a:cubicBezTo>
                    <a:pt x="17729" y="134449"/>
                    <a:pt x="99485" y="157071"/>
                    <a:pt x="127663" y="144371"/>
                  </a:cubicBezTo>
                  <a:cubicBezTo>
                    <a:pt x="155841" y="131671"/>
                    <a:pt x="181638" y="57852"/>
                    <a:pt x="172907" y="34833"/>
                  </a:cubicBezTo>
                  <a:cubicBezTo>
                    <a:pt x="164176" y="11814"/>
                    <a:pt x="72497" y="-8823"/>
                    <a:pt x="44319" y="3877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CADA2B75-3119-4E6F-A66D-799E716588B5}"/>
                </a:ext>
              </a:extLst>
            </p:cNvPr>
            <p:cNvSpPr/>
            <p:nvPr/>
          </p:nvSpPr>
          <p:spPr>
            <a:xfrm>
              <a:off x="4369953" y="2885113"/>
              <a:ext cx="124394" cy="133173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  <a:gd name="connsiteX0" fmla="*/ 50480 w 174940"/>
                <a:gd name="connsiteY0" fmla="*/ 3073 h 158117"/>
                <a:gd name="connsiteX1" fmla="*/ 2855 w 174940"/>
                <a:gd name="connsiteY1" fmla="*/ 120945 h 158117"/>
                <a:gd name="connsiteX2" fmla="*/ 126680 w 174940"/>
                <a:gd name="connsiteY2" fmla="*/ 154283 h 158117"/>
                <a:gd name="connsiteX3" fmla="*/ 171924 w 174940"/>
                <a:gd name="connsiteY3" fmla="*/ 44745 h 158117"/>
                <a:gd name="connsiteX4" fmla="*/ 50480 w 174940"/>
                <a:gd name="connsiteY4" fmla="*/ 3073 h 158117"/>
                <a:gd name="connsiteX0" fmla="*/ 43781 w 168241"/>
                <a:gd name="connsiteY0" fmla="*/ 3776 h 160722"/>
                <a:gd name="connsiteX1" fmla="*/ 3300 w 168241"/>
                <a:gd name="connsiteY1" fmla="*/ 133554 h 160722"/>
                <a:gd name="connsiteX2" fmla="*/ 119981 w 168241"/>
                <a:gd name="connsiteY2" fmla="*/ 154986 h 160722"/>
                <a:gd name="connsiteX3" fmla="*/ 165225 w 168241"/>
                <a:gd name="connsiteY3" fmla="*/ 45448 h 160722"/>
                <a:gd name="connsiteX4" fmla="*/ 43781 w 168241"/>
                <a:gd name="connsiteY4" fmla="*/ 3776 h 160722"/>
                <a:gd name="connsiteX0" fmla="*/ 43750 w 166008"/>
                <a:gd name="connsiteY0" fmla="*/ 5417 h 162363"/>
                <a:gd name="connsiteX1" fmla="*/ 3269 w 166008"/>
                <a:gd name="connsiteY1" fmla="*/ 135195 h 162363"/>
                <a:gd name="connsiteX2" fmla="*/ 119950 w 166008"/>
                <a:gd name="connsiteY2" fmla="*/ 156627 h 162363"/>
                <a:gd name="connsiteX3" fmla="*/ 162813 w 166008"/>
                <a:gd name="connsiteY3" fmla="*/ 37564 h 162363"/>
                <a:gd name="connsiteX4" fmla="*/ 43750 w 166008"/>
                <a:gd name="connsiteY4" fmla="*/ 5417 h 162363"/>
                <a:gd name="connsiteX0" fmla="*/ 43257 w 164533"/>
                <a:gd name="connsiteY0" fmla="*/ 5751 h 176144"/>
                <a:gd name="connsiteX1" fmla="*/ 2776 w 164533"/>
                <a:gd name="connsiteY1" fmla="*/ 135529 h 176144"/>
                <a:gd name="connsiteX2" fmla="*/ 111123 w 164533"/>
                <a:gd name="connsiteY2" fmla="*/ 172439 h 176144"/>
                <a:gd name="connsiteX3" fmla="*/ 162320 w 164533"/>
                <a:gd name="connsiteY3" fmla="*/ 37898 h 176144"/>
                <a:gd name="connsiteX4" fmla="*/ 43257 w 164533"/>
                <a:gd name="connsiteY4" fmla="*/ 5751 h 1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33" h="176144">
                  <a:moveTo>
                    <a:pt x="43257" y="5751"/>
                  </a:moveTo>
                  <a:cubicBezTo>
                    <a:pt x="16666" y="22023"/>
                    <a:pt x="-8535" y="107748"/>
                    <a:pt x="2776" y="135529"/>
                  </a:cubicBezTo>
                  <a:cubicBezTo>
                    <a:pt x="14087" y="163310"/>
                    <a:pt x="82945" y="185139"/>
                    <a:pt x="111123" y="172439"/>
                  </a:cubicBezTo>
                  <a:cubicBezTo>
                    <a:pt x="139301" y="159739"/>
                    <a:pt x="173631" y="65679"/>
                    <a:pt x="162320" y="37898"/>
                  </a:cubicBezTo>
                  <a:cubicBezTo>
                    <a:pt x="151009" y="10117"/>
                    <a:pt x="69848" y="-10521"/>
                    <a:pt x="43257" y="5751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B85E0D62-7A4C-4A13-9EF5-E2333FEDAC41}"/>
                </a:ext>
              </a:extLst>
            </p:cNvPr>
            <p:cNvSpPr/>
            <p:nvPr/>
          </p:nvSpPr>
          <p:spPr>
            <a:xfrm>
              <a:off x="4312085" y="1876922"/>
              <a:ext cx="1008954" cy="1226215"/>
            </a:xfrm>
            <a:custGeom>
              <a:avLst/>
              <a:gdLst>
                <a:gd name="connsiteX0" fmla="*/ 603598 w 1345794"/>
                <a:gd name="connsiteY0" fmla="*/ 95750 h 1672982"/>
                <a:gd name="connsiteX1" fmla="*/ 1340198 w 1345794"/>
                <a:gd name="connsiteY1" fmla="*/ 1295900 h 1672982"/>
                <a:gd name="connsiteX2" fmla="*/ 159098 w 1345794"/>
                <a:gd name="connsiteY2" fmla="*/ 1664200 h 1672982"/>
                <a:gd name="connsiteX3" fmla="*/ 133698 w 1345794"/>
                <a:gd name="connsiteY3" fmla="*/ 1524500 h 1672982"/>
                <a:gd name="connsiteX4" fmla="*/ 1289398 w 1345794"/>
                <a:gd name="connsiteY4" fmla="*/ 1156200 h 1672982"/>
                <a:gd name="connsiteX5" fmla="*/ 578198 w 1345794"/>
                <a:gd name="connsiteY5" fmla="*/ 191000 h 1672982"/>
                <a:gd name="connsiteX6" fmla="*/ 603598 w 1345794"/>
                <a:gd name="connsiteY6" fmla="*/ 95750 h 1672982"/>
                <a:gd name="connsiteX0" fmla="*/ 608393 w 1430134"/>
                <a:gd name="connsiteY0" fmla="*/ 83441 h 1670849"/>
                <a:gd name="connsiteX1" fmla="*/ 1425003 w 1430134"/>
                <a:gd name="connsiteY1" fmla="*/ 1115951 h 1670849"/>
                <a:gd name="connsiteX2" fmla="*/ 163893 w 1430134"/>
                <a:gd name="connsiteY2" fmla="*/ 1651891 h 1670849"/>
                <a:gd name="connsiteX3" fmla="*/ 138493 w 1430134"/>
                <a:gd name="connsiteY3" fmla="*/ 1512191 h 1670849"/>
                <a:gd name="connsiteX4" fmla="*/ 1294193 w 1430134"/>
                <a:gd name="connsiteY4" fmla="*/ 1143891 h 1670849"/>
                <a:gd name="connsiteX5" fmla="*/ 582993 w 1430134"/>
                <a:gd name="connsiteY5" fmla="*/ 178691 h 1670849"/>
                <a:gd name="connsiteX6" fmla="*/ 608393 w 1430134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708075"/>
                <a:gd name="connsiteX1" fmla="*/ 1425003 w 1464338"/>
                <a:gd name="connsiteY1" fmla="*/ 1115951 h 1708075"/>
                <a:gd name="connsiteX2" fmla="*/ 163893 w 1464338"/>
                <a:gd name="connsiteY2" fmla="*/ 1651891 h 1708075"/>
                <a:gd name="connsiteX3" fmla="*/ 138493 w 1464338"/>
                <a:gd name="connsiteY3" fmla="*/ 1512191 h 1708075"/>
                <a:gd name="connsiteX4" fmla="*/ 1294193 w 1464338"/>
                <a:gd name="connsiteY4" fmla="*/ 1143891 h 1708075"/>
                <a:gd name="connsiteX5" fmla="*/ 582993 w 1464338"/>
                <a:gd name="connsiteY5" fmla="*/ 178691 h 1708075"/>
                <a:gd name="connsiteX6" fmla="*/ 608393 w 1464338"/>
                <a:gd name="connsiteY6" fmla="*/ 83441 h 1708075"/>
                <a:gd name="connsiteX0" fmla="*/ 553219 w 1409164"/>
                <a:gd name="connsiteY0" fmla="*/ 83441 h 1708075"/>
                <a:gd name="connsiteX1" fmla="*/ 1369829 w 1409164"/>
                <a:gd name="connsiteY1" fmla="*/ 1115951 h 1708075"/>
                <a:gd name="connsiteX2" fmla="*/ 108719 w 1409164"/>
                <a:gd name="connsiteY2" fmla="*/ 1651891 h 1708075"/>
                <a:gd name="connsiteX3" fmla="*/ 83319 w 1409164"/>
                <a:gd name="connsiteY3" fmla="*/ 1512191 h 1708075"/>
                <a:gd name="connsiteX4" fmla="*/ 1239019 w 1409164"/>
                <a:gd name="connsiteY4" fmla="*/ 1143891 h 1708075"/>
                <a:gd name="connsiteX5" fmla="*/ 527819 w 1409164"/>
                <a:gd name="connsiteY5" fmla="*/ 178691 h 1708075"/>
                <a:gd name="connsiteX6" fmla="*/ 553219 w 1409164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83044 w 1326519"/>
                <a:gd name="connsiteY4" fmla="*/ 108293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55742 h 1680376"/>
                <a:gd name="connsiteX1" fmla="*/ 1287184 w 1326519"/>
                <a:gd name="connsiteY1" fmla="*/ 1088252 h 1680376"/>
                <a:gd name="connsiteX2" fmla="*/ 26074 w 1326519"/>
                <a:gd name="connsiteY2" fmla="*/ 1624192 h 1680376"/>
                <a:gd name="connsiteX3" fmla="*/ 674 w 1326519"/>
                <a:gd name="connsiteY3" fmla="*/ 1484492 h 1680376"/>
                <a:gd name="connsiteX4" fmla="*/ 1183044 w 1326519"/>
                <a:gd name="connsiteY4" fmla="*/ 1055232 h 1680376"/>
                <a:gd name="connsiteX5" fmla="*/ 445174 w 1326519"/>
                <a:gd name="connsiteY5" fmla="*/ 150992 h 1680376"/>
                <a:gd name="connsiteX6" fmla="*/ 470574 w 1326519"/>
                <a:gd name="connsiteY6" fmla="*/ 55742 h 1680376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65048 w 1320993"/>
                <a:gd name="connsiteY0" fmla="*/ 0 h 1624634"/>
                <a:gd name="connsiteX1" fmla="*/ 1281658 w 1320993"/>
                <a:gd name="connsiteY1" fmla="*/ 1032510 h 1624634"/>
                <a:gd name="connsiteX2" fmla="*/ 20548 w 1320993"/>
                <a:gd name="connsiteY2" fmla="*/ 1568450 h 1624634"/>
                <a:gd name="connsiteX3" fmla="*/ 2292 w 1320993"/>
                <a:gd name="connsiteY3" fmla="*/ 1435893 h 1624634"/>
                <a:gd name="connsiteX4" fmla="*/ 1177518 w 1320993"/>
                <a:gd name="connsiteY4" fmla="*/ 999490 h 1624634"/>
                <a:gd name="connsiteX5" fmla="*/ 439648 w 1320993"/>
                <a:gd name="connsiteY5" fmla="*/ 95250 h 1624634"/>
                <a:gd name="connsiteX6" fmla="*/ 465048 w 1320993"/>
                <a:gd name="connsiteY6" fmla="*/ 0 h 1624634"/>
                <a:gd name="connsiteX0" fmla="*/ 472420 w 1328365"/>
                <a:gd name="connsiteY0" fmla="*/ 0 h 1624634"/>
                <a:gd name="connsiteX1" fmla="*/ 1289030 w 1328365"/>
                <a:gd name="connsiteY1" fmla="*/ 1032510 h 1624634"/>
                <a:gd name="connsiteX2" fmla="*/ 27920 w 1328365"/>
                <a:gd name="connsiteY2" fmla="*/ 1568450 h 1624634"/>
                <a:gd name="connsiteX3" fmla="*/ 9664 w 1328365"/>
                <a:gd name="connsiteY3" fmla="*/ 1435893 h 1624634"/>
                <a:gd name="connsiteX4" fmla="*/ 1184890 w 1328365"/>
                <a:gd name="connsiteY4" fmla="*/ 999490 h 1624634"/>
                <a:gd name="connsiteX5" fmla="*/ 447020 w 1328365"/>
                <a:gd name="connsiteY5" fmla="*/ 95250 h 1624634"/>
                <a:gd name="connsiteX6" fmla="*/ 472420 w 132836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91040 w 1334515"/>
                <a:gd name="connsiteY4" fmla="*/ 9994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1881"/>
                <a:gd name="connsiteX1" fmla="*/ 1295180 w 1334515"/>
                <a:gd name="connsiteY1" fmla="*/ 1032510 h 1621881"/>
                <a:gd name="connsiteX2" fmla="*/ 34070 w 1334515"/>
                <a:gd name="connsiteY2" fmla="*/ 1568450 h 1621881"/>
                <a:gd name="connsiteX3" fmla="*/ 15814 w 1334515"/>
                <a:gd name="connsiteY3" fmla="*/ 1435893 h 1621881"/>
                <a:gd name="connsiteX4" fmla="*/ 1162465 w 1334515"/>
                <a:gd name="connsiteY4" fmla="*/ 986790 h 1621881"/>
                <a:gd name="connsiteX5" fmla="*/ 465870 w 1334515"/>
                <a:gd name="connsiteY5" fmla="*/ 82550 h 1621881"/>
                <a:gd name="connsiteX6" fmla="*/ 478570 w 1334515"/>
                <a:gd name="connsiteY6" fmla="*/ 0 h 162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515" h="1621881">
                  <a:moveTo>
                    <a:pt x="478570" y="0"/>
                  </a:moveTo>
                  <a:cubicBezTo>
                    <a:pt x="1441865" y="160020"/>
                    <a:pt x="1369263" y="771102"/>
                    <a:pt x="1295180" y="1032510"/>
                  </a:cubicBezTo>
                  <a:cubicBezTo>
                    <a:pt x="1026787" y="1838748"/>
                    <a:pt x="188798" y="1591310"/>
                    <a:pt x="34070" y="1568450"/>
                  </a:cubicBezTo>
                  <a:cubicBezTo>
                    <a:pt x="-13899" y="1501854"/>
                    <a:pt x="-2548" y="1468887"/>
                    <a:pt x="15814" y="1435893"/>
                  </a:cubicBezTo>
                  <a:cubicBezTo>
                    <a:pt x="870312" y="1616656"/>
                    <a:pt x="1088382" y="1209040"/>
                    <a:pt x="1162465" y="986790"/>
                  </a:cubicBezTo>
                  <a:cubicBezTo>
                    <a:pt x="1236548" y="764540"/>
                    <a:pt x="1213477" y="220557"/>
                    <a:pt x="465870" y="82550"/>
                  </a:cubicBezTo>
                  <a:cubicBezTo>
                    <a:pt x="435813" y="49318"/>
                    <a:pt x="448011" y="12382"/>
                    <a:pt x="478570" y="0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9459E86F-9B9E-41D7-A01D-4661A24C4210}"/>
                </a:ext>
              </a:extLst>
            </p:cNvPr>
            <p:cNvSpPr/>
            <p:nvPr/>
          </p:nvSpPr>
          <p:spPr>
            <a:xfrm>
              <a:off x="4128736" y="1996805"/>
              <a:ext cx="1032749" cy="953785"/>
            </a:xfrm>
            <a:custGeom>
              <a:avLst/>
              <a:gdLst>
                <a:gd name="connsiteX0" fmla="*/ 523118 w 1380749"/>
                <a:gd name="connsiteY0" fmla="*/ 47371 h 1286508"/>
                <a:gd name="connsiteX1" fmla="*/ 859668 w 1380749"/>
                <a:gd name="connsiteY1" fmla="*/ 44196 h 1286508"/>
                <a:gd name="connsiteX2" fmla="*/ 1183518 w 1380749"/>
                <a:gd name="connsiteY2" fmla="*/ 215646 h 1286508"/>
                <a:gd name="connsiteX3" fmla="*/ 1377193 w 1380749"/>
                <a:gd name="connsiteY3" fmla="*/ 539496 h 1286508"/>
                <a:gd name="connsiteX4" fmla="*/ 1281943 w 1380749"/>
                <a:gd name="connsiteY4" fmla="*/ 977646 h 1286508"/>
                <a:gd name="connsiteX5" fmla="*/ 958093 w 1380749"/>
                <a:gd name="connsiteY5" fmla="*/ 1237996 h 1286508"/>
                <a:gd name="connsiteX6" fmla="*/ 532643 w 1380749"/>
                <a:gd name="connsiteY6" fmla="*/ 1266571 h 1286508"/>
                <a:gd name="connsiteX7" fmla="*/ 116718 w 1380749"/>
                <a:gd name="connsiteY7" fmla="*/ 1015746 h 1286508"/>
                <a:gd name="connsiteX8" fmla="*/ 24643 w 1380749"/>
                <a:gd name="connsiteY8" fmla="*/ 574421 h 1286508"/>
                <a:gd name="connsiteX9" fmla="*/ 523118 w 1380749"/>
                <a:gd name="connsiteY9" fmla="*/ 47371 h 1286508"/>
                <a:gd name="connsiteX0" fmla="*/ 310510 w 1368166"/>
                <a:gd name="connsiteY0" fmla="*/ 90853 h 1247440"/>
                <a:gd name="connsiteX1" fmla="*/ 847085 w 1368166"/>
                <a:gd name="connsiteY1" fmla="*/ 5128 h 1247440"/>
                <a:gd name="connsiteX2" fmla="*/ 1170935 w 1368166"/>
                <a:gd name="connsiteY2" fmla="*/ 176578 h 1247440"/>
                <a:gd name="connsiteX3" fmla="*/ 1364610 w 1368166"/>
                <a:gd name="connsiteY3" fmla="*/ 500428 h 1247440"/>
                <a:gd name="connsiteX4" fmla="*/ 1269360 w 1368166"/>
                <a:gd name="connsiteY4" fmla="*/ 938578 h 1247440"/>
                <a:gd name="connsiteX5" fmla="*/ 945510 w 1368166"/>
                <a:gd name="connsiteY5" fmla="*/ 1198928 h 1247440"/>
                <a:gd name="connsiteX6" fmla="*/ 520060 w 1368166"/>
                <a:gd name="connsiteY6" fmla="*/ 1227503 h 1247440"/>
                <a:gd name="connsiteX7" fmla="*/ 104135 w 1368166"/>
                <a:gd name="connsiteY7" fmla="*/ 976678 h 1247440"/>
                <a:gd name="connsiteX8" fmla="*/ 12060 w 1368166"/>
                <a:gd name="connsiteY8" fmla="*/ 535353 h 1247440"/>
                <a:gd name="connsiteX9" fmla="*/ 310510 w 1368166"/>
                <a:gd name="connsiteY9" fmla="*/ 90853 h 1247440"/>
                <a:gd name="connsiteX0" fmla="*/ 310510 w 1368166"/>
                <a:gd name="connsiteY0" fmla="*/ 103803 h 1260390"/>
                <a:gd name="connsiteX1" fmla="*/ 847085 w 1368166"/>
                <a:gd name="connsiteY1" fmla="*/ 18078 h 1260390"/>
                <a:gd name="connsiteX2" fmla="*/ 1170935 w 1368166"/>
                <a:gd name="connsiteY2" fmla="*/ 189528 h 1260390"/>
                <a:gd name="connsiteX3" fmla="*/ 1364610 w 1368166"/>
                <a:gd name="connsiteY3" fmla="*/ 513378 h 1260390"/>
                <a:gd name="connsiteX4" fmla="*/ 1269360 w 1368166"/>
                <a:gd name="connsiteY4" fmla="*/ 951528 h 1260390"/>
                <a:gd name="connsiteX5" fmla="*/ 945510 w 1368166"/>
                <a:gd name="connsiteY5" fmla="*/ 1211878 h 1260390"/>
                <a:gd name="connsiteX6" fmla="*/ 520060 w 1368166"/>
                <a:gd name="connsiteY6" fmla="*/ 1240453 h 1260390"/>
                <a:gd name="connsiteX7" fmla="*/ 104135 w 1368166"/>
                <a:gd name="connsiteY7" fmla="*/ 989628 h 1260390"/>
                <a:gd name="connsiteX8" fmla="*/ 12060 w 1368166"/>
                <a:gd name="connsiteY8" fmla="*/ 548303 h 1260390"/>
                <a:gd name="connsiteX9" fmla="*/ 310510 w 1368166"/>
                <a:gd name="connsiteY9" fmla="*/ 103803 h 1260390"/>
                <a:gd name="connsiteX0" fmla="*/ 310510 w 1368166"/>
                <a:gd name="connsiteY0" fmla="*/ 114609 h 1271196"/>
                <a:gd name="connsiteX1" fmla="*/ 847085 w 1368166"/>
                <a:gd name="connsiteY1" fmla="*/ 28884 h 1271196"/>
                <a:gd name="connsiteX2" fmla="*/ 1170935 w 1368166"/>
                <a:gd name="connsiteY2" fmla="*/ 200334 h 1271196"/>
                <a:gd name="connsiteX3" fmla="*/ 1364610 w 1368166"/>
                <a:gd name="connsiteY3" fmla="*/ 524184 h 1271196"/>
                <a:gd name="connsiteX4" fmla="*/ 1269360 w 1368166"/>
                <a:gd name="connsiteY4" fmla="*/ 962334 h 1271196"/>
                <a:gd name="connsiteX5" fmla="*/ 945510 w 1368166"/>
                <a:gd name="connsiteY5" fmla="*/ 1222684 h 1271196"/>
                <a:gd name="connsiteX6" fmla="*/ 520060 w 1368166"/>
                <a:gd name="connsiteY6" fmla="*/ 1251259 h 1271196"/>
                <a:gd name="connsiteX7" fmla="*/ 104135 w 1368166"/>
                <a:gd name="connsiteY7" fmla="*/ 1000434 h 1271196"/>
                <a:gd name="connsiteX8" fmla="*/ 12060 w 1368166"/>
                <a:gd name="connsiteY8" fmla="*/ 559109 h 1271196"/>
                <a:gd name="connsiteX9" fmla="*/ 310510 w 1368166"/>
                <a:gd name="connsiteY9" fmla="*/ 114609 h 1271196"/>
                <a:gd name="connsiteX0" fmla="*/ 276582 w 1365988"/>
                <a:gd name="connsiteY0" fmla="*/ 117009 h 1251371"/>
                <a:gd name="connsiteX1" fmla="*/ 844907 w 1365988"/>
                <a:gd name="connsiteY1" fmla="*/ 9059 h 1251371"/>
                <a:gd name="connsiteX2" fmla="*/ 1168757 w 1365988"/>
                <a:gd name="connsiteY2" fmla="*/ 180509 h 1251371"/>
                <a:gd name="connsiteX3" fmla="*/ 1362432 w 1365988"/>
                <a:gd name="connsiteY3" fmla="*/ 504359 h 1251371"/>
                <a:gd name="connsiteX4" fmla="*/ 1267182 w 1365988"/>
                <a:gd name="connsiteY4" fmla="*/ 942509 h 1251371"/>
                <a:gd name="connsiteX5" fmla="*/ 943332 w 1365988"/>
                <a:gd name="connsiteY5" fmla="*/ 1202859 h 1251371"/>
                <a:gd name="connsiteX6" fmla="*/ 517882 w 1365988"/>
                <a:gd name="connsiteY6" fmla="*/ 1231434 h 1251371"/>
                <a:gd name="connsiteX7" fmla="*/ 101957 w 1365988"/>
                <a:gd name="connsiteY7" fmla="*/ 980609 h 1251371"/>
                <a:gd name="connsiteX8" fmla="*/ 9882 w 1365988"/>
                <a:gd name="connsiteY8" fmla="*/ 539284 h 1251371"/>
                <a:gd name="connsiteX9" fmla="*/ 276582 w 1365988"/>
                <a:gd name="connsiteY9" fmla="*/ 117009 h 1251371"/>
                <a:gd name="connsiteX0" fmla="*/ 276582 w 1365988"/>
                <a:gd name="connsiteY0" fmla="*/ 122288 h 1256650"/>
                <a:gd name="connsiteX1" fmla="*/ 746482 w 1365988"/>
                <a:gd name="connsiteY1" fmla="*/ 1638 h 1256650"/>
                <a:gd name="connsiteX2" fmla="*/ 1168757 w 1365988"/>
                <a:gd name="connsiteY2" fmla="*/ 185788 h 1256650"/>
                <a:gd name="connsiteX3" fmla="*/ 1362432 w 1365988"/>
                <a:gd name="connsiteY3" fmla="*/ 509638 h 1256650"/>
                <a:gd name="connsiteX4" fmla="*/ 1267182 w 1365988"/>
                <a:gd name="connsiteY4" fmla="*/ 947788 h 1256650"/>
                <a:gd name="connsiteX5" fmla="*/ 943332 w 1365988"/>
                <a:gd name="connsiteY5" fmla="*/ 1208138 h 1256650"/>
                <a:gd name="connsiteX6" fmla="*/ 517882 w 1365988"/>
                <a:gd name="connsiteY6" fmla="*/ 1236713 h 1256650"/>
                <a:gd name="connsiteX7" fmla="*/ 101957 w 1365988"/>
                <a:gd name="connsiteY7" fmla="*/ 985888 h 1256650"/>
                <a:gd name="connsiteX8" fmla="*/ 9882 w 1365988"/>
                <a:gd name="connsiteY8" fmla="*/ 544563 h 1256650"/>
                <a:gd name="connsiteX9" fmla="*/ 276582 w 1365988"/>
                <a:gd name="connsiteY9" fmla="*/ 122288 h 1256650"/>
                <a:gd name="connsiteX0" fmla="*/ 276582 w 1365988"/>
                <a:gd name="connsiteY0" fmla="*/ 127183 h 1261545"/>
                <a:gd name="connsiteX1" fmla="*/ 746482 w 1365988"/>
                <a:gd name="connsiteY1" fmla="*/ 6533 h 1261545"/>
                <a:gd name="connsiteX2" fmla="*/ 1168757 w 1365988"/>
                <a:gd name="connsiteY2" fmla="*/ 190683 h 1261545"/>
                <a:gd name="connsiteX3" fmla="*/ 1362432 w 1365988"/>
                <a:gd name="connsiteY3" fmla="*/ 514533 h 1261545"/>
                <a:gd name="connsiteX4" fmla="*/ 1267182 w 1365988"/>
                <a:gd name="connsiteY4" fmla="*/ 952683 h 1261545"/>
                <a:gd name="connsiteX5" fmla="*/ 943332 w 1365988"/>
                <a:gd name="connsiteY5" fmla="*/ 1213033 h 1261545"/>
                <a:gd name="connsiteX6" fmla="*/ 517882 w 1365988"/>
                <a:gd name="connsiteY6" fmla="*/ 1241608 h 1261545"/>
                <a:gd name="connsiteX7" fmla="*/ 101957 w 1365988"/>
                <a:gd name="connsiteY7" fmla="*/ 990783 h 1261545"/>
                <a:gd name="connsiteX8" fmla="*/ 9882 w 1365988"/>
                <a:gd name="connsiteY8" fmla="*/ 549458 h 1261545"/>
                <a:gd name="connsiteX9" fmla="*/ 276582 w 1365988"/>
                <a:gd name="connsiteY9" fmla="*/ 127183 h 12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988" h="1261545">
                  <a:moveTo>
                    <a:pt x="276582" y="127183"/>
                  </a:moveTo>
                  <a:cubicBezTo>
                    <a:pt x="399349" y="36696"/>
                    <a:pt x="572386" y="-19925"/>
                    <a:pt x="746482" y="6533"/>
                  </a:cubicBezTo>
                  <a:cubicBezTo>
                    <a:pt x="920578" y="32991"/>
                    <a:pt x="1066099" y="106016"/>
                    <a:pt x="1168757" y="190683"/>
                  </a:cubicBezTo>
                  <a:cubicBezTo>
                    <a:pt x="1271415" y="275350"/>
                    <a:pt x="1346028" y="387533"/>
                    <a:pt x="1362432" y="514533"/>
                  </a:cubicBezTo>
                  <a:cubicBezTo>
                    <a:pt x="1378836" y="641533"/>
                    <a:pt x="1337032" y="836266"/>
                    <a:pt x="1267182" y="952683"/>
                  </a:cubicBezTo>
                  <a:cubicBezTo>
                    <a:pt x="1197332" y="1069100"/>
                    <a:pt x="1068215" y="1164879"/>
                    <a:pt x="943332" y="1213033"/>
                  </a:cubicBezTo>
                  <a:cubicBezTo>
                    <a:pt x="818449" y="1261187"/>
                    <a:pt x="658111" y="1278650"/>
                    <a:pt x="517882" y="1241608"/>
                  </a:cubicBezTo>
                  <a:cubicBezTo>
                    <a:pt x="377653" y="1204566"/>
                    <a:pt x="186624" y="1106141"/>
                    <a:pt x="101957" y="990783"/>
                  </a:cubicBezTo>
                  <a:cubicBezTo>
                    <a:pt x="17290" y="875425"/>
                    <a:pt x="-19222" y="693391"/>
                    <a:pt x="9882" y="549458"/>
                  </a:cubicBezTo>
                  <a:cubicBezTo>
                    <a:pt x="38986" y="405525"/>
                    <a:pt x="153815" y="217671"/>
                    <a:pt x="276582" y="127183"/>
                  </a:cubicBezTo>
                  <a:close/>
                </a:path>
              </a:pathLst>
            </a:custGeom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8903E0B4-0B56-4CDD-ADA2-7B317CD8E65E}"/>
                </a:ext>
              </a:extLst>
            </p:cNvPr>
            <p:cNvSpPr/>
            <p:nvPr/>
          </p:nvSpPr>
          <p:spPr>
            <a:xfrm rot="20940882">
              <a:off x="4737188" y="3247152"/>
              <a:ext cx="259248" cy="61966"/>
            </a:xfrm>
            <a:prstGeom prst="ellipse">
              <a:avLst/>
            </a:pr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5C7DA993-9767-41A6-B5DA-B181A10EFDE1}"/>
                </a:ext>
              </a:extLst>
            </p:cNvPr>
            <p:cNvSpPr/>
            <p:nvPr/>
          </p:nvSpPr>
          <p:spPr>
            <a:xfrm>
              <a:off x="4231624" y="2208783"/>
              <a:ext cx="923571" cy="286253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045B6A8B-093F-417E-8FAA-0674C992FEA6}"/>
                </a:ext>
              </a:extLst>
            </p:cNvPr>
            <p:cNvSpPr/>
            <p:nvPr/>
          </p:nvSpPr>
          <p:spPr>
            <a:xfrm>
              <a:off x="4128736" y="2471791"/>
              <a:ext cx="923571" cy="286253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68539C49-A36A-4356-AB50-8BF09FA7F0DA}"/>
                </a:ext>
              </a:extLst>
            </p:cNvPr>
            <p:cNvSpPr/>
            <p:nvPr/>
          </p:nvSpPr>
          <p:spPr>
            <a:xfrm>
              <a:off x="4210020" y="2010747"/>
              <a:ext cx="329461" cy="729135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769" h="964407">
                  <a:moveTo>
                    <a:pt x="435769" y="0"/>
                  </a:moveTo>
                  <a:cubicBezTo>
                    <a:pt x="147637" y="312340"/>
                    <a:pt x="64294" y="338932"/>
                    <a:pt x="0" y="964407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73C3F9D7-7876-4236-AB67-E16EC51E6CC7}"/>
                </a:ext>
              </a:extLst>
            </p:cNvPr>
            <p:cNvSpPr/>
            <p:nvPr/>
          </p:nvSpPr>
          <p:spPr>
            <a:xfrm>
              <a:off x="4389503" y="2021660"/>
              <a:ext cx="381671" cy="853358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 h="1128713">
                  <a:moveTo>
                    <a:pt x="504825" y="0"/>
                  </a:moveTo>
                  <a:cubicBezTo>
                    <a:pt x="216693" y="312340"/>
                    <a:pt x="64294" y="503238"/>
                    <a:pt x="0" y="1128713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66C90E55-2310-47B7-8B81-A6FD7D592D81}"/>
                </a:ext>
              </a:extLst>
            </p:cNvPr>
            <p:cNvSpPr/>
            <p:nvPr/>
          </p:nvSpPr>
          <p:spPr>
            <a:xfrm>
              <a:off x="4622781" y="2096878"/>
              <a:ext cx="331260" cy="846157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49" h="1119188">
                  <a:moveTo>
                    <a:pt x="438149" y="0"/>
                  </a:moveTo>
                  <a:cubicBezTo>
                    <a:pt x="373854" y="559990"/>
                    <a:pt x="221456" y="765175"/>
                    <a:pt x="0" y="1119188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771336BF-202E-47AD-A180-A3D996ADB42C}"/>
                </a:ext>
              </a:extLst>
            </p:cNvPr>
            <p:cNvSpPr/>
            <p:nvPr/>
          </p:nvSpPr>
          <p:spPr>
            <a:xfrm>
              <a:off x="4619518" y="1999836"/>
              <a:ext cx="423193" cy="430432"/>
            </a:xfrm>
            <a:custGeom>
              <a:avLst/>
              <a:gdLst>
                <a:gd name="connsiteX0" fmla="*/ 110831 w 559745"/>
                <a:gd name="connsiteY0" fmla="*/ 144 h 569320"/>
                <a:gd name="connsiteX1" fmla="*/ 3675 w 559745"/>
                <a:gd name="connsiteY1" fmla="*/ 116825 h 569320"/>
                <a:gd name="connsiteX2" fmla="*/ 27487 w 559745"/>
                <a:gd name="connsiteY2" fmla="*/ 193025 h 569320"/>
                <a:gd name="connsiteX3" fmla="*/ 53681 w 559745"/>
                <a:gd name="connsiteY3" fmla="*/ 290656 h 569320"/>
                <a:gd name="connsiteX4" fmla="*/ 34631 w 559745"/>
                <a:gd name="connsiteY4" fmla="*/ 395431 h 569320"/>
                <a:gd name="connsiteX5" fmla="*/ 20343 w 559745"/>
                <a:gd name="connsiteY5" fmla="*/ 524019 h 569320"/>
                <a:gd name="connsiteX6" fmla="*/ 89400 w 559745"/>
                <a:gd name="connsiteY6" fmla="*/ 569263 h 569320"/>
                <a:gd name="connsiteX7" fmla="*/ 148931 w 559745"/>
                <a:gd name="connsiteY7" fmla="*/ 516875 h 569320"/>
                <a:gd name="connsiteX8" fmla="*/ 220368 w 559745"/>
                <a:gd name="connsiteY8" fmla="*/ 445438 h 569320"/>
                <a:gd name="connsiteX9" fmla="*/ 384675 w 559745"/>
                <a:gd name="connsiteY9" fmla="*/ 383525 h 569320"/>
                <a:gd name="connsiteX10" fmla="*/ 539456 w 559745"/>
                <a:gd name="connsiteY10" fmla="*/ 304944 h 569320"/>
                <a:gd name="connsiteX11" fmla="*/ 546600 w 559745"/>
                <a:gd name="connsiteY11" fmla="*/ 257319 h 569320"/>
                <a:gd name="connsiteX12" fmla="*/ 546600 w 559745"/>
                <a:gd name="connsiteY12" fmla="*/ 221600 h 569320"/>
                <a:gd name="connsiteX13" fmla="*/ 372768 w 559745"/>
                <a:gd name="connsiteY13" fmla="*/ 95394 h 569320"/>
                <a:gd name="connsiteX14" fmla="*/ 110831 w 559745"/>
                <a:gd name="connsiteY14" fmla="*/ 144 h 56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9745" h="569320">
                  <a:moveTo>
                    <a:pt x="110831" y="144"/>
                  </a:moveTo>
                  <a:cubicBezTo>
                    <a:pt x="49316" y="3716"/>
                    <a:pt x="17566" y="84678"/>
                    <a:pt x="3675" y="116825"/>
                  </a:cubicBezTo>
                  <a:cubicBezTo>
                    <a:pt x="-10216" y="148972"/>
                    <a:pt x="19153" y="164053"/>
                    <a:pt x="27487" y="193025"/>
                  </a:cubicBezTo>
                  <a:cubicBezTo>
                    <a:pt x="35821" y="221997"/>
                    <a:pt x="52490" y="256922"/>
                    <a:pt x="53681" y="290656"/>
                  </a:cubicBezTo>
                  <a:cubicBezTo>
                    <a:pt x="54872" y="324390"/>
                    <a:pt x="40187" y="356537"/>
                    <a:pt x="34631" y="395431"/>
                  </a:cubicBezTo>
                  <a:cubicBezTo>
                    <a:pt x="29075" y="434325"/>
                    <a:pt x="11215" y="495047"/>
                    <a:pt x="20343" y="524019"/>
                  </a:cubicBezTo>
                  <a:cubicBezTo>
                    <a:pt x="29471" y="552991"/>
                    <a:pt x="67969" y="570454"/>
                    <a:pt x="89400" y="569263"/>
                  </a:cubicBezTo>
                  <a:cubicBezTo>
                    <a:pt x="110831" y="568072"/>
                    <a:pt x="127103" y="537512"/>
                    <a:pt x="148931" y="516875"/>
                  </a:cubicBezTo>
                  <a:cubicBezTo>
                    <a:pt x="170759" y="496238"/>
                    <a:pt x="181077" y="467663"/>
                    <a:pt x="220368" y="445438"/>
                  </a:cubicBezTo>
                  <a:cubicBezTo>
                    <a:pt x="259659" y="423213"/>
                    <a:pt x="331494" y="406941"/>
                    <a:pt x="384675" y="383525"/>
                  </a:cubicBezTo>
                  <a:cubicBezTo>
                    <a:pt x="437856" y="360109"/>
                    <a:pt x="512469" y="325978"/>
                    <a:pt x="539456" y="304944"/>
                  </a:cubicBezTo>
                  <a:cubicBezTo>
                    <a:pt x="566443" y="283910"/>
                    <a:pt x="545409" y="271210"/>
                    <a:pt x="546600" y="257319"/>
                  </a:cubicBezTo>
                  <a:cubicBezTo>
                    <a:pt x="547791" y="243428"/>
                    <a:pt x="575572" y="248587"/>
                    <a:pt x="546600" y="221600"/>
                  </a:cubicBezTo>
                  <a:cubicBezTo>
                    <a:pt x="517628" y="194613"/>
                    <a:pt x="442221" y="130716"/>
                    <a:pt x="372768" y="95394"/>
                  </a:cubicBezTo>
                  <a:cubicBezTo>
                    <a:pt x="303315" y="60072"/>
                    <a:pt x="172346" y="-3428"/>
                    <a:pt x="110831" y="14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6E2A13D6-FE4F-417F-B641-CD11B2A17523}"/>
                </a:ext>
              </a:extLst>
            </p:cNvPr>
            <p:cNvSpPr/>
            <p:nvPr/>
          </p:nvSpPr>
          <p:spPr>
            <a:xfrm>
              <a:off x="4422375" y="2415520"/>
              <a:ext cx="360578" cy="465114"/>
            </a:xfrm>
            <a:custGeom>
              <a:avLst/>
              <a:gdLst>
                <a:gd name="connsiteX0" fmla="*/ 28687 w 476927"/>
                <a:gd name="connsiteY0" fmla="*/ 62311 h 615194"/>
                <a:gd name="connsiteX1" fmla="*/ 112 w 476927"/>
                <a:gd name="connsiteY1" fmla="*/ 148036 h 615194"/>
                <a:gd name="connsiteX2" fmla="*/ 38212 w 476927"/>
                <a:gd name="connsiteY2" fmla="*/ 286149 h 615194"/>
                <a:gd name="connsiteX3" fmla="*/ 54881 w 476927"/>
                <a:gd name="connsiteY3" fmla="*/ 383780 h 615194"/>
                <a:gd name="connsiteX4" fmla="*/ 104887 w 476927"/>
                <a:gd name="connsiteY4" fmla="*/ 543324 h 615194"/>
                <a:gd name="connsiteX5" fmla="*/ 181087 w 476927"/>
                <a:gd name="connsiteY5" fmla="*/ 614761 h 615194"/>
                <a:gd name="connsiteX6" fmla="*/ 271574 w 476927"/>
                <a:gd name="connsiteY6" fmla="*/ 564755 h 615194"/>
                <a:gd name="connsiteX7" fmla="*/ 285862 w 476927"/>
                <a:gd name="connsiteY7" fmla="*/ 405211 h 615194"/>
                <a:gd name="connsiteX8" fmla="*/ 381112 w 476927"/>
                <a:gd name="connsiteY8" fmla="*/ 302817 h 615194"/>
                <a:gd name="connsiteX9" fmla="*/ 450168 w 476927"/>
                <a:gd name="connsiteY9" fmla="*/ 231380 h 615194"/>
                <a:gd name="connsiteX10" fmla="*/ 476362 w 476927"/>
                <a:gd name="connsiteY10" fmla="*/ 114699 h 615194"/>
                <a:gd name="connsiteX11" fmla="*/ 428737 w 476927"/>
                <a:gd name="connsiteY11" fmla="*/ 24211 h 615194"/>
                <a:gd name="connsiteX12" fmla="*/ 376349 w 476927"/>
                <a:gd name="connsiteY12" fmla="*/ 21830 h 615194"/>
                <a:gd name="connsiteX13" fmla="*/ 278718 w 476927"/>
                <a:gd name="connsiteY13" fmla="*/ 21830 h 615194"/>
                <a:gd name="connsiteX14" fmla="*/ 173943 w 476927"/>
                <a:gd name="connsiteY14" fmla="*/ 399 h 615194"/>
                <a:gd name="connsiteX15" fmla="*/ 88218 w 476927"/>
                <a:gd name="connsiteY15" fmla="*/ 43261 h 615194"/>
                <a:gd name="connsiteX16" fmla="*/ 28687 w 476927"/>
                <a:gd name="connsiteY16" fmla="*/ 62311 h 6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927" h="615194">
                  <a:moveTo>
                    <a:pt x="28687" y="62311"/>
                  </a:moveTo>
                  <a:cubicBezTo>
                    <a:pt x="14003" y="79774"/>
                    <a:pt x="-1476" y="110730"/>
                    <a:pt x="112" y="148036"/>
                  </a:cubicBezTo>
                  <a:cubicBezTo>
                    <a:pt x="1699" y="185342"/>
                    <a:pt x="29084" y="246858"/>
                    <a:pt x="38212" y="286149"/>
                  </a:cubicBezTo>
                  <a:cubicBezTo>
                    <a:pt x="47340" y="325440"/>
                    <a:pt x="43769" y="340918"/>
                    <a:pt x="54881" y="383780"/>
                  </a:cubicBezTo>
                  <a:cubicBezTo>
                    <a:pt x="65993" y="426642"/>
                    <a:pt x="83853" y="504827"/>
                    <a:pt x="104887" y="543324"/>
                  </a:cubicBezTo>
                  <a:cubicBezTo>
                    <a:pt x="125921" y="581821"/>
                    <a:pt x="153306" y="611189"/>
                    <a:pt x="181087" y="614761"/>
                  </a:cubicBezTo>
                  <a:cubicBezTo>
                    <a:pt x="208868" y="618333"/>
                    <a:pt x="254112" y="599680"/>
                    <a:pt x="271574" y="564755"/>
                  </a:cubicBezTo>
                  <a:cubicBezTo>
                    <a:pt x="289037" y="529830"/>
                    <a:pt x="267606" y="448867"/>
                    <a:pt x="285862" y="405211"/>
                  </a:cubicBezTo>
                  <a:cubicBezTo>
                    <a:pt x="304118" y="361555"/>
                    <a:pt x="353728" y="331789"/>
                    <a:pt x="381112" y="302817"/>
                  </a:cubicBezTo>
                  <a:cubicBezTo>
                    <a:pt x="408496" y="273845"/>
                    <a:pt x="434293" y="262733"/>
                    <a:pt x="450168" y="231380"/>
                  </a:cubicBezTo>
                  <a:cubicBezTo>
                    <a:pt x="466043" y="200027"/>
                    <a:pt x="479934" y="149227"/>
                    <a:pt x="476362" y="114699"/>
                  </a:cubicBezTo>
                  <a:cubicBezTo>
                    <a:pt x="472790" y="80171"/>
                    <a:pt x="445406" y="39689"/>
                    <a:pt x="428737" y="24211"/>
                  </a:cubicBezTo>
                  <a:cubicBezTo>
                    <a:pt x="412068" y="8733"/>
                    <a:pt x="401352" y="22227"/>
                    <a:pt x="376349" y="21830"/>
                  </a:cubicBezTo>
                  <a:cubicBezTo>
                    <a:pt x="351346" y="21433"/>
                    <a:pt x="312452" y="25402"/>
                    <a:pt x="278718" y="21830"/>
                  </a:cubicBezTo>
                  <a:cubicBezTo>
                    <a:pt x="244984" y="18258"/>
                    <a:pt x="205693" y="-3173"/>
                    <a:pt x="173943" y="399"/>
                  </a:cubicBezTo>
                  <a:cubicBezTo>
                    <a:pt x="142193" y="3971"/>
                    <a:pt x="108459" y="32545"/>
                    <a:pt x="88218" y="43261"/>
                  </a:cubicBezTo>
                  <a:cubicBezTo>
                    <a:pt x="67977" y="53977"/>
                    <a:pt x="43371" y="44848"/>
                    <a:pt x="28687" y="6231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99D0776F-5F7E-4DCE-9DCA-9C89B25E62DA}"/>
                </a:ext>
              </a:extLst>
            </p:cNvPr>
            <p:cNvSpPr/>
            <p:nvPr/>
          </p:nvSpPr>
          <p:spPr>
            <a:xfrm>
              <a:off x="4823452" y="2527315"/>
              <a:ext cx="276022" cy="329243"/>
            </a:xfrm>
            <a:custGeom>
              <a:avLst/>
              <a:gdLst>
                <a:gd name="connsiteX0" fmla="*/ 364968 w 365087"/>
                <a:gd name="connsiteY0" fmla="*/ 178762 h 435480"/>
                <a:gd name="connsiteX1" fmla="*/ 286387 w 365087"/>
                <a:gd name="connsiteY1" fmla="*/ 69224 h 435480"/>
                <a:gd name="connsiteX2" fmla="*/ 155418 w 365087"/>
                <a:gd name="connsiteY2" fmla="*/ 168 h 435480"/>
                <a:gd name="connsiteX3" fmla="*/ 67312 w 365087"/>
                <a:gd name="connsiteY3" fmla="*/ 88274 h 435480"/>
                <a:gd name="connsiteX4" fmla="*/ 55405 w 365087"/>
                <a:gd name="connsiteY4" fmla="*/ 164474 h 435480"/>
                <a:gd name="connsiteX5" fmla="*/ 637 w 365087"/>
                <a:gd name="connsiteY5" fmla="*/ 250199 h 435480"/>
                <a:gd name="connsiteX6" fmla="*/ 31593 w 365087"/>
                <a:gd name="connsiteY6" fmla="*/ 345449 h 435480"/>
                <a:gd name="connsiteX7" fmla="*/ 119699 w 365087"/>
                <a:gd name="connsiteY7" fmla="*/ 400218 h 435480"/>
                <a:gd name="connsiteX8" fmla="*/ 143512 w 365087"/>
                <a:gd name="connsiteY8" fmla="*/ 433556 h 435480"/>
                <a:gd name="connsiteX9" fmla="*/ 269718 w 365087"/>
                <a:gd name="connsiteY9" fmla="*/ 343068 h 435480"/>
                <a:gd name="connsiteX10" fmla="*/ 364968 w 365087"/>
                <a:gd name="connsiteY10" fmla="*/ 178762 h 43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087" h="435480">
                  <a:moveTo>
                    <a:pt x="364968" y="178762"/>
                  </a:moveTo>
                  <a:cubicBezTo>
                    <a:pt x="367746" y="133121"/>
                    <a:pt x="321312" y="98990"/>
                    <a:pt x="286387" y="69224"/>
                  </a:cubicBezTo>
                  <a:cubicBezTo>
                    <a:pt x="251462" y="39458"/>
                    <a:pt x="191930" y="-3007"/>
                    <a:pt x="155418" y="168"/>
                  </a:cubicBezTo>
                  <a:cubicBezTo>
                    <a:pt x="118906" y="3343"/>
                    <a:pt x="83981" y="60890"/>
                    <a:pt x="67312" y="88274"/>
                  </a:cubicBezTo>
                  <a:cubicBezTo>
                    <a:pt x="50643" y="115658"/>
                    <a:pt x="66517" y="137487"/>
                    <a:pt x="55405" y="164474"/>
                  </a:cubicBezTo>
                  <a:cubicBezTo>
                    <a:pt x="44293" y="191461"/>
                    <a:pt x="4606" y="220037"/>
                    <a:pt x="637" y="250199"/>
                  </a:cubicBezTo>
                  <a:cubicBezTo>
                    <a:pt x="-3332" y="280361"/>
                    <a:pt x="11749" y="320446"/>
                    <a:pt x="31593" y="345449"/>
                  </a:cubicBezTo>
                  <a:cubicBezTo>
                    <a:pt x="51437" y="370452"/>
                    <a:pt x="101046" y="385533"/>
                    <a:pt x="119699" y="400218"/>
                  </a:cubicBezTo>
                  <a:cubicBezTo>
                    <a:pt x="138352" y="414903"/>
                    <a:pt x="118509" y="443081"/>
                    <a:pt x="143512" y="433556"/>
                  </a:cubicBezTo>
                  <a:cubicBezTo>
                    <a:pt x="168515" y="424031"/>
                    <a:pt x="233603" y="379977"/>
                    <a:pt x="269718" y="343068"/>
                  </a:cubicBezTo>
                  <a:cubicBezTo>
                    <a:pt x="305833" y="306159"/>
                    <a:pt x="362190" y="224403"/>
                    <a:pt x="364968" y="178762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0E4C937B-D5A3-4598-BEB9-FE8C31D00F6A}"/>
                </a:ext>
              </a:extLst>
            </p:cNvPr>
            <p:cNvSpPr/>
            <p:nvPr/>
          </p:nvSpPr>
          <p:spPr>
            <a:xfrm rot="20810250">
              <a:off x="4584489" y="3346293"/>
              <a:ext cx="646320" cy="118822"/>
            </a:xfrm>
            <a:prstGeom prst="roundRect">
              <a:avLst>
                <a:gd name="adj" fmla="val 50000"/>
              </a:avLst>
            </a:pr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00C005C9-0E5D-4B66-BD06-5E2A817C6AD8}"/>
                </a:ext>
              </a:extLst>
            </p:cNvPr>
            <p:cNvSpPr/>
            <p:nvPr/>
          </p:nvSpPr>
          <p:spPr bwMode="white">
            <a:xfrm rot="2827262">
              <a:off x="7580824" y="3499766"/>
              <a:ext cx="204788" cy="126241"/>
            </a:xfrm>
            <a:custGeom>
              <a:avLst/>
              <a:gdLst>
                <a:gd name="connsiteX0" fmla="*/ 13580 w 247359"/>
                <a:gd name="connsiteY0" fmla="*/ 0 h 138785"/>
                <a:gd name="connsiteX1" fmla="*/ 21915 w 247359"/>
                <a:gd name="connsiteY1" fmla="*/ 63103 h 138785"/>
                <a:gd name="connsiteX2" fmla="*/ 43346 w 247359"/>
                <a:gd name="connsiteY2" fmla="*/ 119062 h 138785"/>
                <a:gd name="connsiteX3" fmla="*/ 229083 w 247359"/>
                <a:gd name="connsiteY3" fmla="*/ 135731 h 138785"/>
                <a:gd name="connsiteX4" fmla="*/ 218368 w 247359"/>
                <a:gd name="connsiteY4" fmla="*/ 63103 h 138785"/>
                <a:gd name="connsiteX5" fmla="*/ 13580 w 247359"/>
                <a:gd name="connsiteY5" fmla="*/ 0 h 138785"/>
                <a:gd name="connsiteX0" fmla="*/ 13260 w 247039"/>
                <a:gd name="connsiteY0" fmla="*/ 0 h 138785"/>
                <a:gd name="connsiteX1" fmla="*/ 43026 w 247039"/>
                <a:gd name="connsiteY1" fmla="*/ 119062 h 138785"/>
                <a:gd name="connsiteX2" fmla="*/ 228763 w 247039"/>
                <a:gd name="connsiteY2" fmla="*/ 135731 h 138785"/>
                <a:gd name="connsiteX3" fmla="*/ 218048 w 247039"/>
                <a:gd name="connsiteY3" fmla="*/ 63103 h 138785"/>
                <a:gd name="connsiteX4" fmla="*/ 13260 w 247039"/>
                <a:gd name="connsiteY4" fmla="*/ 0 h 138785"/>
                <a:gd name="connsiteX0" fmla="*/ 14831 w 248610"/>
                <a:gd name="connsiteY0" fmla="*/ 927 h 139074"/>
                <a:gd name="connsiteX1" fmla="*/ 39834 w 248610"/>
                <a:gd name="connsiteY1" fmla="*/ 114036 h 139074"/>
                <a:gd name="connsiteX2" fmla="*/ 230334 w 248610"/>
                <a:gd name="connsiteY2" fmla="*/ 136658 h 139074"/>
                <a:gd name="connsiteX3" fmla="*/ 219619 w 248610"/>
                <a:gd name="connsiteY3" fmla="*/ 64030 h 139074"/>
                <a:gd name="connsiteX4" fmla="*/ 14831 w 248610"/>
                <a:gd name="connsiteY4" fmla="*/ 927 h 139074"/>
                <a:gd name="connsiteX0" fmla="*/ 8834 w 242613"/>
                <a:gd name="connsiteY0" fmla="*/ 927 h 139074"/>
                <a:gd name="connsiteX1" fmla="*/ 33837 w 242613"/>
                <a:gd name="connsiteY1" fmla="*/ 114036 h 139074"/>
                <a:gd name="connsiteX2" fmla="*/ 224337 w 242613"/>
                <a:gd name="connsiteY2" fmla="*/ 136658 h 139074"/>
                <a:gd name="connsiteX3" fmla="*/ 213622 w 242613"/>
                <a:gd name="connsiteY3" fmla="*/ 64030 h 139074"/>
                <a:gd name="connsiteX4" fmla="*/ 8834 w 242613"/>
                <a:gd name="connsiteY4" fmla="*/ 927 h 139074"/>
                <a:gd name="connsiteX0" fmla="*/ 0 w 233779"/>
                <a:gd name="connsiteY0" fmla="*/ 927 h 139074"/>
                <a:gd name="connsiteX1" fmla="*/ 25003 w 233779"/>
                <a:gd name="connsiteY1" fmla="*/ 114036 h 139074"/>
                <a:gd name="connsiteX2" fmla="*/ 215503 w 233779"/>
                <a:gd name="connsiteY2" fmla="*/ 136658 h 139074"/>
                <a:gd name="connsiteX3" fmla="*/ 204788 w 233779"/>
                <a:gd name="connsiteY3" fmla="*/ 64030 h 139074"/>
                <a:gd name="connsiteX4" fmla="*/ 0 w 233779"/>
                <a:gd name="connsiteY4" fmla="*/ 927 h 139074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25868"/>
                <a:gd name="connsiteY0" fmla="*/ 0 h 138147"/>
                <a:gd name="connsiteX1" fmla="*/ 25003 w 225868"/>
                <a:gd name="connsiteY1" fmla="*/ 113109 h 138147"/>
                <a:gd name="connsiteX2" fmla="*/ 215503 w 225868"/>
                <a:gd name="connsiteY2" fmla="*/ 135731 h 138147"/>
                <a:gd name="connsiteX3" fmla="*/ 204788 w 225868"/>
                <a:gd name="connsiteY3" fmla="*/ 63103 h 138147"/>
                <a:gd name="connsiteX4" fmla="*/ 0 w 225868"/>
                <a:gd name="connsiteY4" fmla="*/ 0 h 138147"/>
                <a:gd name="connsiteX0" fmla="*/ 0 w 215503"/>
                <a:gd name="connsiteY0" fmla="*/ 0 h 138147"/>
                <a:gd name="connsiteX1" fmla="*/ 25003 w 215503"/>
                <a:gd name="connsiteY1" fmla="*/ 113109 h 138147"/>
                <a:gd name="connsiteX2" fmla="*/ 215503 w 215503"/>
                <a:gd name="connsiteY2" fmla="*/ 135731 h 138147"/>
                <a:gd name="connsiteX3" fmla="*/ 204788 w 215503"/>
                <a:gd name="connsiteY3" fmla="*/ 63103 h 138147"/>
                <a:gd name="connsiteX4" fmla="*/ 0 w 215503"/>
                <a:gd name="connsiteY4" fmla="*/ 0 h 138147"/>
                <a:gd name="connsiteX0" fmla="*/ 0 w 204788"/>
                <a:gd name="connsiteY0" fmla="*/ 0 h 126241"/>
                <a:gd name="connsiteX1" fmla="*/ 14288 w 204788"/>
                <a:gd name="connsiteY1" fmla="*/ 101203 h 126241"/>
                <a:gd name="connsiteX2" fmla="*/ 204788 w 204788"/>
                <a:gd name="connsiteY2" fmla="*/ 123825 h 126241"/>
                <a:gd name="connsiteX3" fmla="*/ 194073 w 204788"/>
                <a:gd name="connsiteY3" fmla="*/ 51197 h 126241"/>
                <a:gd name="connsiteX4" fmla="*/ 0 w 204788"/>
                <a:gd name="connsiteY4" fmla="*/ 0 h 12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88" h="126241">
                  <a:moveTo>
                    <a:pt x="0" y="0"/>
                  </a:moveTo>
                  <a:cubicBezTo>
                    <a:pt x="12898" y="46434"/>
                    <a:pt x="15281" y="65484"/>
                    <a:pt x="14288" y="101203"/>
                  </a:cubicBezTo>
                  <a:cubicBezTo>
                    <a:pt x="48816" y="113308"/>
                    <a:pt x="175618" y="133151"/>
                    <a:pt x="204788" y="123825"/>
                  </a:cubicBezTo>
                  <a:cubicBezTo>
                    <a:pt x="198239" y="79971"/>
                    <a:pt x="192089" y="71437"/>
                    <a:pt x="194073" y="51197"/>
                  </a:cubicBezTo>
                  <a:cubicBezTo>
                    <a:pt x="161529" y="29766"/>
                    <a:pt x="62111" y="28576"/>
                    <a:pt x="0" y="0"/>
                  </a:cubicBezTo>
                  <a:close/>
                </a:path>
              </a:pathLst>
            </a:custGeom>
            <a:blipFill dpi="0" rotWithShape="0">
              <a:blip r:embed="rId6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CB61555E-C8D2-462A-8F0C-961403090203}"/>
                </a:ext>
              </a:extLst>
            </p:cNvPr>
            <p:cNvSpPr/>
            <p:nvPr/>
          </p:nvSpPr>
          <p:spPr>
            <a:xfrm rot="2827262">
              <a:off x="7056843" y="2938794"/>
              <a:ext cx="201665" cy="142961"/>
            </a:xfrm>
            <a:custGeom>
              <a:avLst/>
              <a:gdLst>
                <a:gd name="connsiteX0" fmla="*/ 1270 w 173251"/>
                <a:gd name="connsiteY0" fmla="*/ 21236 h 158715"/>
                <a:gd name="connsiteX1" fmla="*/ 88186 w 173251"/>
                <a:gd name="connsiteY1" fmla="*/ 9330 h 158715"/>
                <a:gd name="connsiteX2" fmla="*/ 172720 w 173251"/>
                <a:gd name="connsiteY2" fmla="*/ 110533 h 158715"/>
                <a:gd name="connsiteX3" fmla="*/ 46514 w 173251"/>
                <a:gd name="connsiteY3" fmla="*/ 156967 h 158715"/>
                <a:gd name="connsiteX4" fmla="*/ 1270 w 173251"/>
                <a:gd name="connsiteY4" fmla="*/ 21236 h 158715"/>
                <a:gd name="connsiteX0" fmla="*/ 1622 w 173665"/>
                <a:gd name="connsiteY0" fmla="*/ 14810 h 152289"/>
                <a:gd name="connsiteX1" fmla="*/ 95682 w 173665"/>
                <a:gd name="connsiteY1" fmla="*/ 13620 h 152289"/>
                <a:gd name="connsiteX2" fmla="*/ 173072 w 173665"/>
                <a:gd name="connsiteY2" fmla="*/ 104107 h 152289"/>
                <a:gd name="connsiteX3" fmla="*/ 46866 w 173665"/>
                <a:gd name="connsiteY3" fmla="*/ 150541 h 152289"/>
                <a:gd name="connsiteX4" fmla="*/ 1622 w 173665"/>
                <a:gd name="connsiteY4" fmla="*/ 14810 h 152289"/>
                <a:gd name="connsiteX0" fmla="*/ 1622 w 173665"/>
                <a:gd name="connsiteY0" fmla="*/ 9312 h 146791"/>
                <a:gd name="connsiteX1" fmla="*/ 95682 w 173665"/>
                <a:gd name="connsiteY1" fmla="*/ 8122 h 146791"/>
                <a:gd name="connsiteX2" fmla="*/ 173072 w 173665"/>
                <a:gd name="connsiteY2" fmla="*/ 98609 h 146791"/>
                <a:gd name="connsiteX3" fmla="*/ 46866 w 173665"/>
                <a:gd name="connsiteY3" fmla="*/ 145043 h 146791"/>
                <a:gd name="connsiteX4" fmla="*/ 1622 w 173665"/>
                <a:gd name="connsiteY4" fmla="*/ 9312 h 146791"/>
                <a:gd name="connsiteX0" fmla="*/ 1122 w 188643"/>
                <a:gd name="connsiteY0" fmla="*/ 10878 h 143764"/>
                <a:gd name="connsiteX1" fmla="*/ 110660 w 188643"/>
                <a:gd name="connsiteY1" fmla="*/ 3734 h 143764"/>
                <a:gd name="connsiteX2" fmla="*/ 188050 w 188643"/>
                <a:gd name="connsiteY2" fmla="*/ 94221 h 143764"/>
                <a:gd name="connsiteX3" fmla="*/ 61844 w 188643"/>
                <a:gd name="connsiteY3" fmla="*/ 140655 h 143764"/>
                <a:gd name="connsiteX4" fmla="*/ 1122 w 188643"/>
                <a:gd name="connsiteY4" fmla="*/ 10878 h 143764"/>
                <a:gd name="connsiteX0" fmla="*/ 1119 w 187460"/>
                <a:gd name="connsiteY0" fmla="*/ 10878 h 147643"/>
                <a:gd name="connsiteX1" fmla="*/ 110657 w 187460"/>
                <a:gd name="connsiteY1" fmla="*/ 3734 h 147643"/>
                <a:gd name="connsiteX2" fmla="*/ 186856 w 187460"/>
                <a:gd name="connsiteY2" fmla="*/ 115652 h 147643"/>
                <a:gd name="connsiteX3" fmla="*/ 61841 w 187460"/>
                <a:gd name="connsiteY3" fmla="*/ 140655 h 147643"/>
                <a:gd name="connsiteX4" fmla="*/ 1119 w 187460"/>
                <a:gd name="connsiteY4" fmla="*/ 10878 h 147643"/>
                <a:gd name="connsiteX0" fmla="*/ 968 w 195644"/>
                <a:gd name="connsiteY0" fmla="*/ 20241 h 142961"/>
                <a:gd name="connsiteX1" fmla="*/ 118841 w 195644"/>
                <a:gd name="connsiteY1" fmla="*/ 0 h 142961"/>
                <a:gd name="connsiteX2" fmla="*/ 195040 w 195644"/>
                <a:gd name="connsiteY2" fmla="*/ 111918 h 142961"/>
                <a:gd name="connsiteX3" fmla="*/ 70025 w 195644"/>
                <a:gd name="connsiteY3" fmla="*/ 136921 h 142961"/>
                <a:gd name="connsiteX4" fmla="*/ 968 w 195644"/>
                <a:gd name="connsiteY4" fmla="*/ 20241 h 142961"/>
                <a:gd name="connsiteX0" fmla="*/ 6989 w 201665"/>
                <a:gd name="connsiteY0" fmla="*/ 20241 h 142961"/>
                <a:gd name="connsiteX1" fmla="*/ 124862 w 201665"/>
                <a:gd name="connsiteY1" fmla="*/ 0 h 142961"/>
                <a:gd name="connsiteX2" fmla="*/ 201061 w 201665"/>
                <a:gd name="connsiteY2" fmla="*/ 111918 h 142961"/>
                <a:gd name="connsiteX3" fmla="*/ 76046 w 201665"/>
                <a:gd name="connsiteY3" fmla="*/ 136921 h 142961"/>
                <a:gd name="connsiteX4" fmla="*/ 6989 w 201665"/>
                <a:gd name="connsiteY4" fmla="*/ 20241 h 1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65" h="142961">
                  <a:moveTo>
                    <a:pt x="6989" y="20241"/>
                  </a:moveTo>
                  <a:cubicBezTo>
                    <a:pt x="35366" y="-2579"/>
                    <a:pt x="85572" y="5358"/>
                    <a:pt x="124862" y="0"/>
                  </a:cubicBezTo>
                  <a:cubicBezTo>
                    <a:pt x="153437" y="14883"/>
                    <a:pt x="208006" y="87312"/>
                    <a:pt x="201061" y="111918"/>
                  </a:cubicBezTo>
                  <a:cubicBezTo>
                    <a:pt x="194116" y="136524"/>
                    <a:pt x="108391" y="152200"/>
                    <a:pt x="76046" y="136921"/>
                  </a:cubicBezTo>
                  <a:cubicBezTo>
                    <a:pt x="43701" y="121642"/>
                    <a:pt x="-21388" y="43061"/>
                    <a:pt x="6989" y="20241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FAE183DF-1BE5-48A9-9A5D-BC1ABF602C5A}"/>
                </a:ext>
              </a:extLst>
            </p:cNvPr>
            <p:cNvSpPr/>
            <p:nvPr/>
          </p:nvSpPr>
          <p:spPr>
            <a:xfrm rot="2827262">
              <a:off x="7388600" y="3269215"/>
              <a:ext cx="290283" cy="150356"/>
            </a:xfrm>
            <a:custGeom>
              <a:avLst/>
              <a:gdLst>
                <a:gd name="connsiteX0" fmla="*/ 59302 w 295348"/>
                <a:gd name="connsiteY0" fmla="*/ 31454 h 154425"/>
                <a:gd name="connsiteX1" fmla="*/ 183127 w 295348"/>
                <a:gd name="connsiteY1" fmla="*/ 4069 h 154425"/>
                <a:gd name="connsiteX2" fmla="*/ 290283 w 295348"/>
                <a:gd name="connsiteY2" fmla="*/ 100510 h 154425"/>
                <a:gd name="connsiteX3" fmla="*/ 14058 w 295348"/>
                <a:gd name="connsiteY3" fmla="*/ 152897 h 154425"/>
                <a:gd name="connsiteX4" fmla="*/ 59302 w 295348"/>
                <a:gd name="connsiteY4" fmla="*/ 31454 h 154425"/>
                <a:gd name="connsiteX0" fmla="*/ 59302 w 295933"/>
                <a:gd name="connsiteY0" fmla="*/ 31454 h 154425"/>
                <a:gd name="connsiteX1" fmla="*/ 183127 w 295933"/>
                <a:gd name="connsiteY1" fmla="*/ 4069 h 154425"/>
                <a:gd name="connsiteX2" fmla="*/ 290283 w 295933"/>
                <a:gd name="connsiteY2" fmla="*/ 100510 h 154425"/>
                <a:gd name="connsiteX3" fmla="*/ 14058 w 295933"/>
                <a:gd name="connsiteY3" fmla="*/ 152897 h 154425"/>
                <a:gd name="connsiteX4" fmla="*/ 59302 w 295933"/>
                <a:gd name="connsiteY4" fmla="*/ 31454 h 154425"/>
                <a:gd name="connsiteX0" fmla="*/ 59302 w 295933"/>
                <a:gd name="connsiteY0" fmla="*/ 27385 h 150356"/>
                <a:gd name="connsiteX1" fmla="*/ 183127 w 295933"/>
                <a:gd name="connsiteY1" fmla="*/ 0 h 150356"/>
                <a:gd name="connsiteX2" fmla="*/ 290283 w 295933"/>
                <a:gd name="connsiteY2" fmla="*/ 96441 h 150356"/>
                <a:gd name="connsiteX3" fmla="*/ 14058 w 295933"/>
                <a:gd name="connsiteY3" fmla="*/ 148828 h 150356"/>
                <a:gd name="connsiteX4" fmla="*/ 59302 w 295933"/>
                <a:gd name="connsiteY4" fmla="*/ 27385 h 150356"/>
                <a:gd name="connsiteX0" fmla="*/ 59302 w 290283"/>
                <a:gd name="connsiteY0" fmla="*/ 27385 h 150356"/>
                <a:gd name="connsiteX1" fmla="*/ 183127 w 290283"/>
                <a:gd name="connsiteY1" fmla="*/ 0 h 150356"/>
                <a:gd name="connsiteX2" fmla="*/ 290283 w 290283"/>
                <a:gd name="connsiteY2" fmla="*/ 96441 h 150356"/>
                <a:gd name="connsiteX3" fmla="*/ 14058 w 290283"/>
                <a:gd name="connsiteY3" fmla="*/ 148828 h 150356"/>
                <a:gd name="connsiteX4" fmla="*/ 59302 w 290283"/>
                <a:gd name="connsiteY4" fmla="*/ 27385 h 15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3" h="150356">
                  <a:moveTo>
                    <a:pt x="59302" y="27385"/>
                  </a:moveTo>
                  <a:cubicBezTo>
                    <a:pt x="87480" y="2580"/>
                    <a:pt x="119627" y="11113"/>
                    <a:pt x="183127" y="0"/>
                  </a:cubicBezTo>
                  <a:cubicBezTo>
                    <a:pt x="234721" y="22224"/>
                    <a:pt x="262502" y="45442"/>
                    <a:pt x="290283" y="96441"/>
                  </a:cubicBezTo>
                  <a:cubicBezTo>
                    <a:pt x="262105" y="121246"/>
                    <a:pt x="54738" y="158353"/>
                    <a:pt x="14058" y="148828"/>
                  </a:cubicBezTo>
                  <a:cubicBezTo>
                    <a:pt x="-26622" y="139303"/>
                    <a:pt x="31124" y="52190"/>
                    <a:pt x="59302" y="27385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3CC35DE3-F46D-4D24-B688-6079ACA126D3}"/>
                </a:ext>
              </a:extLst>
            </p:cNvPr>
            <p:cNvSpPr/>
            <p:nvPr/>
          </p:nvSpPr>
          <p:spPr>
            <a:xfrm rot="2827262">
              <a:off x="7296956" y="2786361"/>
              <a:ext cx="362518" cy="616952"/>
            </a:xfrm>
            <a:custGeom>
              <a:avLst/>
              <a:gdLst>
                <a:gd name="connsiteX0" fmla="*/ 199922 w 371379"/>
                <a:gd name="connsiteY0" fmla="*/ 254 h 587127"/>
                <a:gd name="connsiteX1" fmla="*/ 202304 w 371379"/>
                <a:gd name="connsiteY1" fmla="*/ 90741 h 587127"/>
                <a:gd name="connsiteX2" fmla="*/ 108244 w 371379"/>
                <a:gd name="connsiteY2" fmla="*/ 252666 h 587127"/>
                <a:gd name="connsiteX3" fmla="*/ 10613 w 371379"/>
                <a:gd name="connsiteY3" fmla="*/ 384825 h 587127"/>
                <a:gd name="connsiteX4" fmla="*/ 8232 w 371379"/>
                <a:gd name="connsiteY4" fmla="*/ 453882 h 587127"/>
                <a:gd name="connsiteX5" fmla="*/ 60619 w 371379"/>
                <a:gd name="connsiteY5" fmla="*/ 564610 h 587127"/>
                <a:gd name="connsiteX6" fmla="*/ 241594 w 371379"/>
                <a:gd name="connsiteY6" fmla="*/ 576516 h 587127"/>
                <a:gd name="connsiteX7" fmla="*/ 215401 w 371379"/>
                <a:gd name="connsiteY7" fmla="*/ 441975 h 587127"/>
                <a:gd name="connsiteX8" fmla="*/ 371372 w 371379"/>
                <a:gd name="connsiteY8" fmla="*/ 116935 h 587127"/>
                <a:gd name="connsiteX9" fmla="*/ 199922 w 371379"/>
                <a:gd name="connsiteY9" fmla="*/ 254 h 587127"/>
                <a:gd name="connsiteX0" fmla="*/ 199922 w 371379"/>
                <a:gd name="connsiteY0" fmla="*/ 27854 h 614727"/>
                <a:gd name="connsiteX1" fmla="*/ 202304 w 371379"/>
                <a:gd name="connsiteY1" fmla="*/ 118341 h 614727"/>
                <a:gd name="connsiteX2" fmla="*/ 108244 w 371379"/>
                <a:gd name="connsiteY2" fmla="*/ 280266 h 614727"/>
                <a:gd name="connsiteX3" fmla="*/ 10613 w 371379"/>
                <a:gd name="connsiteY3" fmla="*/ 412425 h 614727"/>
                <a:gd name="connsiteX4" fmla="*/ 8232 w 371379"/>
                <a:gd name="connsiteY4" fmla="*/ 481482 h 614727"/>
                <a:gd name="connsiteX5" fmla="*/ 60619 w 371379"/>
                <a:gd name="connsiteY5" fmla="*/ 592210 h 614727"/>
                <a:gd name="connsiteX6" fmla="*/ 241594 w 371379"/>
                <a:gd name="connsiteY6" fmla="*/ 604116 h 614727"/>
                <a:gd name="connsiteX7" fmla="*/ 215401 w 371379"/>
                <a:gd name="connsiteY7" fmla="*/ 469575 h 614727"/>
                <a:gd name="connsiteX8" fmla="*/ 371372 w 371379"/>
                <a:gd name="connsiteY8" fmla="*/ 144535 h 614727"/>
                <a:gd name="connsiteX9" fmla="*/ 199922 w 371379"/>
                <a:gd name="connsiteY9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1061 w 362518"/>
                <a:gd name="connsiteY0" fmla="*/ 27854 h 618081"/>
                <a:gd name="connsiteX1" fmla="*/ 99383 w 362518"/>
                <a:gd name="connsiteY1" fmla="*/ 280266 h 618081"/>
                <a:gd name="connsiteX2" fmla="*/ 1752 w 362518"/>
                <a:gd name="connsiteY2" fmla="*/ 412425 h 618081"/>
                <a:gd name="connsiteX3" fmla="*/ 51758 w 362518"/>
                <a:gd name="connsiteY3" fmla="*/ 592210 h 618081"/>
                <a:gd name="connsiteX4" fmla="*/ 232733 w 362518"/>
                <a:gd name="connsiteY4" fmla="*/ 604116 h 618081"/>
                <a:gd name="connsiteX5" fmla="*/ 206540 w 362518"/>
                <a:gd name="connsiteY5" fmla="*/ 469575 h 618081"/>
                <a:gd name="connsiteX6" fmla="*/ 362511 w 362518"/>
                <a:gd name="connsiteY6" fmla="*/ 144535 h 618081"/>
                <a:gd name="connsiteX7" fmla="*/ 191061 w 362518"/>
                <a:gd name="connsiteY7" fmla="*/ 27854 h 618081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518" h="616952">
                  <a:moveTo>
                    <a:pt x="191061" y="27854"/>
                  </a:moveTo>
                  <a:cubicBezTo>
                    <a:pt x="229359" y="174301"/>
                    <a:pt x="179751" y="188787"/>
                    <a:pt x="99383" y="280266"/>
                  </a:cubicBezTo>
                  <a:cubicBezTo>
                    <a:pt x="19015" y="371745"/>
                    <a:pt x="9689" y="381866"/>
                    <a:pt x="1752" y="433857"/>
                  </a:cubicBezTo>
                  <a:cubicBezTo>
                    <a:pt x="-6185" y="485848"/>
                    <a:pt x="13261" y="563834"/>
                    <a:pt x="51758" y="592210"/>
                  </a:cubicBezTo>
                  <a:cubicBezTo>
                    <a:pt x="90255" y="620587"/>
                    <a:pt x="206936" y="624555"/>
                    <a:pt x="232733" y="604116"/>
                  </a:cubicBezTo>
                  <a:cubicBezTo>
                    <a:pt x="258530" y="583677"/>
                    <a:pt x="184910" y="546172"/>
                    <a:pt x="206540" y="469575"/>
                  </a:cubicBezTo>
                  <a:cubicBezTo>
                    <a:pt x="228170" y="392978"/>
                    <a:pt x="363702" y="220338"/>
                    <a:pt x="362511" y="144535"/>
                  </a:cubicBezTo>
                  <a:cubicBezTo>
                    <a:pt x="361320" y="68732"/>
                    <a:pt x="329967" y="-55886"/>
                    <a:pt x="191061" y="2785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757712D9-CF9C-4F81-A3BB-9A8F40D8864B}"/>
                </a:ext>
              </a:extLst>
            </p:cNvPr>
            <p:cNvSpPr/>
            <p:nvPr/>
          </p:nvSpPr>
          <p:spPr>
            <a:xfrm rot="2827262">
              <a:off x="7464903" y="2625918"/>
              <a:ext cx="443493" cy="444349"/>
            </a:xfrm>
            <a:custGeom>
              <a:avLst/>
              <a:gdLst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47762"/>
                <a:gd name="connsiteX1" fmla="*/ 268104 w 429134"/>
                <a:gd name="connsiteY1" fmla="*/ 1630 h 447762"/>
                <a:gd name="connsiteX2" fmla="*/ 65697 w 429134"/>
                <a:gd name="connsiteY2" fmla="*/ 70686 h 447762"/>
                <a:gd name="connsiteX3" fmla="*/ 1404 w 429134"/>
                <a:gd name="connsiteY3" fmla="*/ 417158 h 447762"/>
                <a:gd name="connsiteX4" fmla="*/ 114513 w 429134"/>
                <a:gd name="connsiteY4" fmla="*/ 437399 h 447762"/>
                <a:gd name="connsiteX5" fmla="*/ 172854 w 429134"/>
                <a:gd name="connsiteY5" fmla="*/ 286189 h 447762"/>
                <a:gd name="connsiteX6" fmla="*/ 427647 w 429134"/>
                <a:gd name="connsiteY6" fmla="*/ 104024 h 447762"/>
                <a:gd name="connsiteX0" fmla="*/ 440422 w 441909"/>
                <a:gd name="connsiteY0" fmla="*/ 103908 h 445612"/>
                <a:gd name="connsiteX1" fmla="*/ 280879 w 441909"/>
                <a:gd name="connsiteY1" fmla="*/ 1514 h 445612"/>
                <a:gd name="connsiteX2" fmla="*/ 78472 w 441909"/>
                <a:gd name="connsiteY2" fmla="*/ 70570 h 445612"/>
                <a:gd name="connsiteX3" fmla="*/ 1082 w 441909"/>
                <a:gd name="connsiteY3" fmla="*/ 407517 h 445612"/>
                <a:gd name="connsiteX4" fmla="*/ 127288 w 441909"/>
                <a:gd name="connsiteY4" fmla="*/ 437283 h 445612"/>
                <a:gd name="connsiteX5" fmla="*/ 185629 w 441909"/>
                <a:gd name="connsiteY5" fmla="*/ 286073 h 445612"/>
                <a:gd name="connsiteX6" fmla="*/ 440422 w 441909"/>
                <a:gd name="connsiteY6" fmla="*/ 103908 h 445612"/>
                <a:gd name="connsiteX0" fmla="*/ 440950 w 442437"/>
                <a:gd name="connsiteY0" fmla="*/ 106547 h 448251"/>
                <a:gd name="connsiteX1" fmla="*/ 281407 w 442437"/>
                <a:gd name="connsiteY1" fmla="*/ 4153 h 448251"/>
                <a:gd name="connsiteX2" fmla="*/ 79000 w 442437"/>
                <a:gd name="connsiteY2" fmla="*/ 73209 h 448251"/>
                <a:gd name="connsiteX3" fmla="*/ 1610 w 442437"/>
                <a:gd name="connsiteY3" fmla="*/ 410156 h 448251"/>
                <a:gd name="connsiteX4" fmla="*/ 127816 w 442437"/>
                <a:gd name="connsiteY4" fmla="*/ 439922 h 448251"/>
                <a:gd name="connsiteX5" fmla="*/ 186157 w 442437"/>
                <a:gd name="connsiteY5" fmla="*/ 288712 h 448251"/>
                <a:gd name="connsiteX6" fmla="*/ 440950 w 442437"/>
                <a:gd name="connsiteY6" fmla="*/ 106547 h 448251"/>
                <a:gd name="connsiteX0" fmla="*/ 441979 w 443493"/>
                <a:gd name="connsiteY0" fmla="*/ 102645 h 444349"/>
                <a:gd name="connsiteX1" fmla="*/ 282436 w 443493"/>
                <a:gd name="connsiteY1" fmla="*/ 251 h 444349"/>
                <a:gd name="connsiteX2" fmla="*/ 65741 w 443493"/>
                <a:gd name="connsiteY2" fmla="*/ 91929 h 444349"/>
                <a:gd name="connsiteX3" fmla="*/ 2639 w 443493"/>
                <a:gd name="connsiteY3" fmla="*/ 406254 h 444349"/>
                <a:gd name="connsiteX4" fmla="*/ 128845 w 443493"/>
                <a:gd name="connsiteY4" fmla="*/ 436020 h 444349"/>
                <a:gd name="connsiteX5" fmla="*/ 187186 w 443493"/>
                <a:gd name="connsiteY5" fmla="*/ 284810 h 444349"/>
                <a:gd name="connsiteX6" fmla="*/ 441979 w 443493"/>
                <a:gd name="connsiteY6" fmla="*/ 102645 h 44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93" h="444349">
                  <a:moveTo>
                    <a:pt x="441979" y="102645"/>
                  </a:moveTo>
                  <a:cubicBezTo>
                    <a:pt x="457854" y="55218"/>
                    <a:pt x="345142" y="2037"/>
                    <a:pt x="282436" y="251"/>
                  </a:cubicBezTo>
                  <a:cubicBezTo>
                    <a:pt x="219730" y="-1535"/>
                    <a:pt x="129043" y="4022"/>
                    <a:pt x="65741" y="91929"/>
                  </a:cubicBezTo>
                  <a:cubicBezTo>
                    <a:pt x="2439" y="179836"/>
                    <a:pt x="-5497" y="345135"/>
                    <a:pt x="2639" y="406254"/>
                  </a:cubicBezTo>
                  <a:cubicBezTo>
                    <a:pt x="50066" y="432845"/>
                    <a:pt x="100270" y="457848"/>
                    <a:pt x="128845" y="436020"/>
                  </a:cubicBezTo>
                  <a:cubicBezTo>
                    <a:pt x="157420" y="414192"/>
                    <a:pt x="175081" y="365375"/>
                    <a:pt x="187186" y="284810"/>
                  </a:cubicBezTo>
                  <a:cubicBezTo>
                    <a:pt x="199291" y="188766"/>
                    <a:pt x="265370" y="106019"/>
                    <a:pt x="441979" y="102645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6976DC50-B794-414B-8E8A-F8BBA49379B7}"/>
                </a:ext>
              </a:extLst>
            </p:cNvPr>
            <p:cNvSpPr/>
            <p:nvPr/>
          </p:nvSpPr>
          <p:spPr>
            <a:xfrm rot="2827262">
              <a:off x="7657334" y="2983408"/>
              <a:ext cx="601428" cy="692650"/>
            </a:xfrm>
            <a:custGeom>
              <a:avLst/>
              <a:gdLst>
                <a:gd name="connsiteX0" fmla="*/ 540668 w 610650"/>
                <a:gd name="connsiteY0" fmla="*/ 112530 h 712039"/>
                <a:gd name="connsiteX1" fmla="*/ 463277 w 610650"/>
                <a:gd name="connsiteY1" fmla="*/ 26805 h 712039"/>
                <a:gd name="connsiteX2" fmla="*/ 288255 w 610650"/>
                <a:gd name="connsiteY2" fmla="*/ 8946 h 712039"/>
                <a:gd name="connsiteX3" fmla="*/ 8458 w 610650"/>
                <a:gd name="connsiteY3" fmla="*/ 156583 h 712039"/>
                <a:gd name="connsiteX4" fmla="*/ 82277 w 610650"/>
                <a:gd name="connsiteY4" fmla="*/ 308983 h 712039"/>
                <a:gd name="connsiteX5" fmla="*/ 181099 w 610650"/>
                <a:gd name="connsiteY5" fmla="*/ 305412 h 712039"/>
                <a:gd name="connsiteX6" fmla="*/ 281111 w 610650"/>
                <a:gd name="connsiteY6" fmla="*/ 279218 h 712039"/>
                <a:gd name="connsiteX7" fmla="*/ 156096 w 610650"/>
                <a:gd name="connsiteY7" fmla="*/ 385183 h 712039"/>
                <a:gd name="connsiteX8" fmla="*/ 222771 w 610650"/>
                <a:gd name="connsiteY8" fmla="*/ 530440 h 712039"/>
                <a:gd name="connsiteX9" fmla="*/ 351358 w 610650"/>
                <a:gd name="connsiteY9" fmla="*/ 547108 h 712039"/>
                <a:gd name="connsiteX10" fmla="*/ 184671 w 610650"/>
                <a:gd name="connsiteY10" fmla="*/ 649502 h 712039"/>
                <a:gd name="connsiteX11" fmla="*/ 415652 w 610650"/>
                <a:gd name="connsiteY11" fmla="*/ 711415 h 712039"/>
                <a:gd name="connsiteX12" fmla="*/ 609724 w 610650"/>
                <a:gd name="connsiteY12" fmla="*/ 612593 h 712039"/>
                <a:gd name="connsiteX13" fmla="*/ 484708 w 610650"/>
                <a:gd name="connsiteY13" fmla="*/ 479243 h 712039"/>
                <a:gd name="connsiteX14" fmla="*/ 383505 w 610650"/>
                <a:gd name="connsiteY14" fmla="*/ 433999 h 712039"/>
                <a:gd name="connsiteX15" fmla="*/ 497805 w 610650"/>
                <a:gd name="connsiteY15" fmla="*/ 273265 h 712039"/>
                <a:gd name="connsiteX16" fmla="*/ 371599 w 610650"/>
                <a:gd name="connsiteY16" fmla="*/ 150630 h 712039"/>
                <a:gd name="connsiteX17" fmla="*/ 540668 w 610650"/>
                <a:gd name="connsiteY17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444 w 612426"/>
                <a:gd name="connsiteY0" fmla="*/ 112530 h 712039"/>
                <a:gd name="connsiteX1" fmla="*/ 465053 w 612426"/>
                <a:gd name="connsiteY1" fmla="*/ 26805 h 712039"/>
                <a:gd name="connsiteX2" fmla="*/ 290031 w 612426"/>
                <a:gd name="connsiteY2" fmla="*/ 8946 h 712039"/>
                <a:gd name="connsiteX3" fmla="*/ 10234 w 612426"/>
                <a:gd name="connsiteY3" fmla="*/ 156583 h 712039"/>
                <a:gd name="connsiteX4" fmla="*/ 84053 w 612426"/>
                <a:gd name="connsiteY4" fmla="*/ 308983 h 712039"/>
                <a:gd name="connsiteX5" fmla="*/ 282887 w 612426"/>
                <a:gd name="connsiteY5" fmla="*/ 279218 h 712039"/>
                <a:gd name="connsiteX6" fmla="*/ 157872 w 612426"/>
                <a:gd name="connsiteY6" fmla="*/ 385183 h 712039"/>
                <a:gd name="connsiteX7" fmla="*/ 224547 w 612426"/>
                <a:gd name="connsiteY7" fmla="*/ 530440 h 712039"/>
                <a:gd name="connsiteX8" fmla="*/ 353134 w 612426"/>
                <a:gd name="connsiteY8" fmla="*/ 547108 h 712039"/>
                <a:gd name="connsiteX9" fmla="*/ 186447 w 612426"/>
                <a:gd name="connsiteY9" fmla="*/ 649502 h 712039"/>
                <a:gd name="connsiteX10" fmla="*/ 417428 w 612426"/>
                <a:gd name="connsiteY10" fmla="*/ 711415 h 712039"/>
                <a:gd name="connsiteX11" fmla="*/ 611500 w 612426"/>
                <a:gd name="connsiteY11" fmla="*/ 612593 h 712039"/>
                <a:gd name="connsiteX12" fmla="*/ 486484 w 612426"/>
                <a:gd name="connsiteY12" fmla="*/ 479243 h 712039"/>
                <a:gd name="connsiteX13" fmla="*/ 385281 w 612426"/>
                <a:gd name="connsiteY13" fmla="*/ 433999 h 712039"/>
                <a:gd name="connsiteX14" fmla="*/ 499581 w 612426"/>
                <a:gd name="connsiteY14" fmla="*/ 273265 h 712039"/>
                <a:gd name="connsiteX15" fmla="*/ 373375 w 612426"/>
                <a:gd name="connsiteY15" fmla="*/ 150630 h 712039"/>
                <a:gd name="connsiteX16" fmla="*/ 542444 w 612426"/>
                <a:gd name="connsiteY16" fmla="*/ 112530 h 712039"/>
                <a:gd name="connsiteX0" fmla="*/ 541336 w 611318"/>
                <a:gd name="connsiteY0" fmla="*/ 112530 h 712039"/>
                <a:gd name="connsiteX1" fmla="*/ 463945 w 611318"/>
                <a:gd name="connsiteY1" fmla="*/ 26805 h 712039"/>
                <a:gd name="connsiteX2" fmla="*/ 288923 w 611318"/>
                <a:gd name="connsiteY2" fmla="*/ 8946 h 712039"/>
                <a:gd name="connsiteX3" fmla="*/ 9126 w 611318"/>
                <a:gd name="connsiteY3" fmla="*/ 156583 h 712039"/>
                <a:gd name="connsiteX4" fmla="*/ 82945 w 611318"/>
                <a:gd name="connsiteY4" fmla="*/ 308983 h 712039"/>
                <a:gd name="connsiteX5" fmla="*/ 281779 w 611318"/>
                <a:gd name="connsiteY5" fmla="*/ 279218 h 712039"/>
                <a:gd name="connsiteX6" fmla="*/ 156764 w 611318"/>
                <a:gd name="connsiteY6" fmla="*/ 385183 h 712039"/>
                <a:gd name="connsiteX7" fmla="*/ 223439 w 611318"/>
                <a:gd name="connsiteY7" fmla="*/ 530440 h 712039"/>
                <a:gd name="connsiteX8" fmla="*/ 352026 w 611318"/>
                <a:gd name="connsiteY8" fmla="*/ 547108 h 712039"/>
                <a:gd name="connsiteX9" fmla="*/ 185339 w 611318"/>
                <a:gd name="connsiteY9" fmla="*/ 649502 h 712039"/>
                <a:gd name="connsiteX10" fmla="*/ 416320 w 611318"/>
                <a:gd name="connsiteY10" fmla="*/ 711415 h 712039"/>
                <a:gd name="connsiteX11" fmla="*/ 610392 w 611318"/>
                <a:gd name="connsiteY11" fmla="*/ 612593 h 712039"/>
                <a:gd name="connsiteX12" fmla="*/ 485376 w 611318"/>
                <a:gd name="connsiteY12" fmla="*/ 479243 h 712039"/>
                <a:gd name="connsiteX13" fmla="*/ 384173 w 611318"/>
                <a:gd name="connsiteY13" fmla="*/ 433999 h 712039"/>
                <a:gd name="connsiteX14" fmla="*/ 498473 w 611318"/>
                <a:gd name="connsiteY14" fmla="*/ 273265 h 712039"/>
                <a:gd name="connsiteX15" fmla="*/ 372267 w 611318"/>
                <a:gd name="connsiteY15" fmla="*/ 150630 h 712039"/>
                <a:gd name="connsiteX16" fmla="*/ 541336 w 611318"/>
                <a:gd name="connsiteY16" fmla="*/ 112530 h 712039"/>
                <a:gd name="connsiteX0" fmla="*/ 532210 w 602192"/>
                <a:gd name="connsiteY0" fmla="*/ 112530 h 712039"/>
                <a:gd name="connsiteX1" fmla="*/ 454819 w 602192"/>
                <a:gd name="connsiteY1" fmla="*/ 26805 h 712039"/>
                <a:gd name="connsiteX2" fmla="*/ 279797 w 602192"/>
                <a:gd name="connsiteY2" fmla="*/ 8946 h 712039"/>
                <a:gd name="connsiteX3" fmla="*/ 0 w 602192"/>
                <a:gd name="connsiteY3" fmla="*/ 156583 h 712039"/>
                <a:gd name="connsiteX4" fmla="*/ 73819 w 602192"/>
                <a:gd name="connsiteY4" fmla="*/ 308983 h 712039"/>
                <a:gd name="connsiteX5" fmla="*/ 272653 w 602192"/>
                <a:gd name="connsiteY5" fmla="*/ 279218 h 712039"/>
                <a:gd name="connsiteX6" fmla="*/ 147638 w 602192"/>
                <a:gd name="connsiteY6" fmla="*/ 385183 h 712039"/>
                <a:gd name="connsiteX7" fmla="*/ 214313 w 602192"/>
                <a:gd name="connsiteY7" fmla="*/ 530440 h 712039"/>
                <a:gd name="connsiteX8" fmla="*/ 342900 w 602192"/>
                <a:gd name="connsiteY8" fmla="*/ 547108 h 712039"/>
                <a:gd name="connsiteX9" fmla="*/ 176213 w 602192"/>
                <a:gd name="connsiteY9" fmla="*/ 649502 h 712039"/>
                <a:gd name="connsiteX10" fmla="*/ 407194 w 602192"/>
                <a:gd name="connsiteY10" fmla="*/ 711415 h 712039"/>
                <a:gd name="connsiteX11" fmla="*/ 601266 w 602192"/>
                <a:gd name="connsiteY11" fmla="*/ 612593 h 712039"/>
                <a:gd name="connsiteX12" fmla="*/ 476250 w 602192"/>
                <a:gd name="connsiteY12" fmla="*/ 479243 h 712039"/>
                <a:gd name="connsiteX13" fmla="*/ 375047 w 602192"/>
                <a:gd name="connsiteY13" fmla="*/ 433999 h 712039"/>
                <a:gd name="connsiteX14" fmla="*/ 489347 w 602192"/>
                <a:gd name="connsiteY14" fmla="*/ 273265 h 712039"/>
                <a:gd name="connsiteX15" fmla="*/ 363141 w 602192"/>
                <a:gd name="connsiteY15" fmla="*/ 150630 h 712039"/>
                <a:gd name="connsiteX16" fmla="*/ 532210 w 602192"/>
                <a:gd name="connsiteY16" fmla="*/ 112530 h 712039"/>
                <a:gd name="connsiteX0" fmla="*/ 532210 w 602192"/>
                <a:gd name="connsiteY0" fmla="*/ 101677 h 701186"/>
                <a:gd name="connsiteX1" fmla="*/ 454819 w 602192"/>
                <a:gd name="connsiteY1" fmla="*/ 15952 h 701186"/>
                <a:gd name="connsiteX2" fmla="*/ 258366 w 602192"/>
                <a:gd name="connsiteY2" fmla="*/ 12381 h 701186"/>
                <a:gd name="connsiteX3" fmla="*/ 0 w 602192"/>
                <a:gd name="connsiteY3" fmla="*/ 145730 h 701186"/>
                <a:gd name="connsiteX4" fmla="*/ 73819 w 602192"/>
                <a:gd name="connsiteY4" fmla="*/ 298130 h 701186"/>
                <a:gd name="connsiteX5" fmla="*/ 272653 w 602192"/>
                <a:gd name="connsiteY5" fmla="*/ 268365 h 701186"/>
                <a:gd name="connsiteX6" fmla="*/ 147638 w 602192"/>
                <a:gd name="connsiteY6" fmla="*/ 374330 h 701186"/>
                <a:gd name="connsiteX7" fmla="*/ 214313 w 602192"/>
                <a:gd name="connsiteY7" fmla="*/ 519587 h 701186"/>
                <a:gd name="connsiteX8" fmla="*/ 342900 w 602192"/>
                <a:gd name="connsiteY8" fmla="*/ 536255 h 701186"/>
                <a:gd name="connsiteX9" fmla="*/ 176213 w 602192"/>
                <a:gd name="connsiteY9" fmla="*/ 638649 h 701186"/>
                <a:gd name="connsiteX10" fmla="*/ 407194 w 602192"/>
                <a:gd name="connsiteY10" fmla="*/ 700562 h 701186"/>
                <a:gd name="connsiteX11" fmla="*/ 601266 w 602192"/>
                <a:gd name="connsiteY11" fmla="*/ 601740 h 701186"/>
                <a:gd name="connsiteX12" fmla="*/ 476250 w 602192"/>
                <a:gd name="connsiteY12" fmla="*/ 468390 h 701186"/>
                <a:gd name="connsiteX13" fmla="*/ 375047 w 602192"/>
                <a:gd name="connsiteY13" fmla="*/ 423146 h 701186"/>
                <a:gd name="connsiteX14" fmla="*/ 489347 w 602192"/>
                <a:gd name="connsiteY14" fmla="*/ 262412 h 701186"/>
                <a:gd name="connsiteX15" fmla="*/ 363141 w 602192"/>
                <a:gd name="connsiteY15" fmla="*/ 139777 h 701186"/>
                <a:gd name="connsiteX16" fmla="*/ 532210 w 602192"/>
                <a:gd name="connsiteY16" fmla="*/ 101677 h 701186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47638 w 602192"/>
                <a:gd name="connsiteY6" fmla="*/ 374863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14313 w 601428"/>
                <a:gd name="connsiteY7" fmla="*/ 520120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06017 w 601428"/>
                <a:gd name="connsiteY0" fmla="*/ 132341 h 703238"/>
                <a:gd name="connsiteX1" fmla="*/ 456010 w 601428"/>
                <a:gd name="connsiteY1" fmla="*/ 16851 h 703238"/>
                <a:gd name="connsiteX2" fmla="*/ 258366 w 601428"/>
                <a:gd name="connsiteY2" fmla="*/ 14470 h 703238"/>
                <a:gd name="connsiteX3" fmla="*/ 0 w 601428"/>
                <a:gd name="connsiteY3" fmla="*/ 147819 h 703238"/>
                <a:gd name="connsiteX4" fmla="*/ 73819 w 601428"/>
                <a:gd name="connsiteY4" fmla="*/ 300219 h 703238"/>
                <a:gd name="connsiteX5" fmla="*/ 284559 w 601428"/>
                <a:gd name="connsiteY5" fmla="*/ 268073 h 703238"/>
                <a:gd name="connsiteX6" fmla="*/ 151210 w 601428"/>
                <a:gd name="connsiteY6" fmla="*/ 378800 h 703238"/>
                <a:gd name="connsiteX7" fmla="*/ 202407 w 601428"/>
                <a:gd name="connsiteY7" fmla="*/ 505008 h 703238"/>
                <a:gd name="connsiteX8" fmla="*/ 361950 w 601428"/>
                <a:gd name="connsiteY8" fmla="*/ 556203 h 703238"/>
                <a:gd name="connsiteX9" fmla="*/ 176213 w 601428"/>
                <a:gd name="connsiteY9" fmla="*/ 640738 h 703238"/>
                <a:gd name="connsiteX10" fmla="*/ 407194 w 601428"/>
                <a:gd name="connsiteY10" fmla="*/ 702651 h 703238"/>
                <a:gd name="connsiteX11" fmla="*/ 601266 w 601428"/>
                <a:gd name="connsiteY11" fmla="*/ 603829 h 703238"/>
                <a:gd name="connsiteX12" fmla="*/ 375047 w 601428"/>
                <a:gd name="connsiteY12" fmla="*/ 425235 h 703238"/>
                <a:gd name="connsiteX13" fmla="*/ 489347 w 601428"/>
                <a:gd name="connsiteY13" fmla="*/ 264501 h 703238"/>
                <a:gd name="connsiteX14" fmla="*/ 363141 w 601428"/>
                <a:gd name="connsiteY14" fmla="*/ 141866 h 703238"/>
                <a:gd name="connsiteX15" fmla="*/ 506017 w 601428"/>
                <a:gd name="connsiteY15" fmla="*/ 132341 h 703238"/>
                <a:gd name="connsiteX0" fmla="*/ 506017 w 601428"/>
                <a:gd name="connsiteY0" fmla="*/ 122593 h 693490"/>
                <a:gd name="connsiteX1" fmla="*/ 456010 w 601428"/>
                <a:gd name="connsiteY1" fmla="*/ 7103 h 693490"/>
                <a:gd name="connsiteX2" fmla="*/ 198835 w 601428"/>
                <a:gd name="connsiteY2" fmla="*/ 26154 h 693490"/>
                <a:gd name="connsiteX3" fmla="*/ 0 w 601428"/>
                <a:gd name="connsiteY3" fmla="*/ 138071 h 693490"/>
                <a:gd name="connsiteX4" fmla="*/ 73819 w 601428"/>
                <a:gd name="connsiteY4" fmla="*/ 290471 h 693490"/>
                <a:gd name="connsiteX5" fmla="*/ 284559 w 601428"/>
                <a:gd name="connsiteY5" fmla="*/ 258325 h 693490"/>
                <a:gd name="connsiteX6" fmla="*/ 151210 w 601428"/>
                <a:gd name="connsiteY6" fmla="*/ 369052 h 693490"/>
                <a:gd name="connsiteX7" fmla="*/ 202407 w 601428"/>
                <a:gd name="connsiteY7" fmla="*/ 495260 h 693490"/>
                <a:gd name="connsiteX8" fmla="*/ 361950 w 601428"/>
                <a:gd name="connsiteY8" fmla="*/ 546455 h 693490"/>
                <a:gd name="connsiteX9" fmla="*/ 176213 w 601428"/>
                <a:gd name="connsiteY9" fmla="*/ 630990 h 693490"/>
                <a:gd name="connsiteX10" fmla="*/ 407194 w 601428"/>
                <a:gd name="connsiteY10" fmla="*/ 692903 h 693490"/>
                <a:gd name="connsiteX11" fmla="*/ 601266 w 601428"/>
                <a:gd name="connsiteY11" fmla="*/ 594081 h 693490"/>
                <a:gd name="connsiteX12" fmla="*/ 375047 w 601428"/>
                <a:gd name="connsiteY12" fmla="*/ 415487 h 693490"/>
                <a:gd name="connsiteX13" fmla="*/ 489347 w 601428"/>
                <a:gd name="connsiteY13" fmla="*/ 254753 h 693490"/>
                <a:gd name="connsiteX14" fmla="*/ 363141 w 601428"/>
                <a:gd name="connsiteY14" fmla="*/ 132118 h 693490"/>
                <a:gd name="connsiteX15" fmla="*/ 506017 w 601428"/>
                <a:gd name="connsiteY15" fmla="*/ 122593 h 693490"/>
                <a:gd name="connsiteX0" fmla="*/ 506017 w 601428"/>
                <a:gd name="connsiteY0" fmla="*/ 120696 h 691593"/>
                <a:gd name="connsiteX1" fmla="*/ 384573 w 601428"/>
                <a:gd name="connsiteY1" fmla="*/ 7587 h 691593"/>
                <a:gd name="connsiteX2" fmla="*/ 198835 w 601428"/>
                <a:gd name="connsiteY2" fmla="*/ 24257 h 691593"/>
                <a:gd name="connsiteX3" fmla="*/ 0 w 601428"/>
                <a:gd name="connsiteY3" fmla="*/ 136174 h 691593"/>
                <a:gd name="connsiteX4" fmla="*/ 73819 w 601428"/>
                <a:gd name="connsiteY4" fmla="*/ 288574 h 691593"/>
                <a:gd name="connsiteX5" fmla="*/ 284559 w 601428"/>
                <a:gd name="connsiteY5" fmla="*/ 256428 h 691593"/>
                <a:gd name="connsiteX6" fmla="*/ 151210 w 601428"/>
                <a:gd name="connsiteY6" fmla="*/ 367155 h 691593"/>
                <a:gd name="connsiteX7" fmla="*/ 202407 w 601428"/>
                <a:gd name="connsiteY7" fmla="*/ 493363 h 691593"/>
                <a:gd name="connsiteX8" fmla="*/ 361950 w 601428"/>
                <a:gd name="connsiteY8" fmla="*/ 544558 h 691593"/>
                <a:gd name="connsiteX9" fmla="*/ 176213 w 601428"/>
                <a:gd name="connsiteY9" fmla="*/ 629093 h 691593"/>
                <a:gd name="connsiteX10" fmla="*/ 407194 w 601428"/>
                <a:gd name="connsiteY10" fmla="*/ 691006 h 691593"/>
                <a:gd name="connsiteX11" fmla="*/ 601266 w 601428"/>
                <a:gd name="connsiteY11" fmla="*/ 592184 h 691593"/>
                <a:gd name="connsiteX12" fmla="*/ 375047 w 601428"/>
                <a:gd name="connsiteY12" fmla="*/ 413590 h 691593"/>
                <a:gd name="connsiteX13" fmla="*/ 489347 w 601428"/>
                <a:gd name="connsiteY13" fmla="*/ 252856 h 691593"/>
                <a:gd name="connsiteX14" fmla="*/ 363141 w 601428"/>
                <a:gd name="connsiteY14" fmla="*/ 130221 h 691593"/>
                <a:gd name="connsiteX15" fmla="*/ 506017 w 601428"/>
                <a:gd name="connsiteY15" fmla="*/ 120696 h 691593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73819 w 601428"/>
                <a:gd name="connsiteY4" fmla="*/ 28963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65485 w 601428"/>
                <a:gd name="connsiteY4" fmla="*/ 23248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1428" h="692650">
                  <a:moveTo>
                    <a:pt x="506017" y="121753"/>
                  </a:moveTo>
                  <a:cubicBezTo>
                    <a:pt x="509589" y="101314"/>
                    <a:pt x="459583" y="27098"/>
                    <a:pt x="384573" y="8644"/>
                  </a:cubicBezTo>
                  <a:cubicBezTo>
                    <a:pt x="309563" y="-9810"/>
                    <a:pt x="262930" y="3883"/>
                    <a:pt x="198835" y="25314"/>
                  </a:cubicBezTo>
                  <a:cubicBezTo>
                    <a:pt x="134740" y="46745"/>
                    <a:pt x="34330" y="87225"/>
                    <a:pt x="0" y="137231"/>
                  </a:cubicBezTo>
                  <a:cubicBezTo>
                    <a:pt x="22820" y="175330"/>
                    <a:pt x="9213" y="150312"/>
                    <a:pt x="46435" y="201524"/>
                  </a:cubicBezTo>
                  <a:cubicBezTo>
                    <a:pt x="122834" y="210057"/>
                    <a:pt x="227608" y="223155"/>
                    <a:pt x="259556" y="255104"/>
                  </a:cubicBezTo>
                  <a:cubicBezTo>
                    <a:pt x="283170" y="329915"/>
                    <a:pt x="162918" y="325945"/>
                    <a:pt x="151210" y="368212"/>
                  </a:cubicBezTo>
                  <a:cubicBezTo>
                    <a:pt x="174030" y="409289"/>
                    <a:pt x="178794" y="445208"/>
                    <a:pt x="202407" y="494420"/>
                  </a:cubicBezTo>
                  <a:cubicBezTo>
                    <a:pt x="234355" y="521011"/>
                    <a:pt x="347266" y="503943"/>
                    <a:pt x="361950" y="545615"/>
                  </a:cubicBezTo>
                  <a:cubicBezTo>
                    <a:pt x="376634" y="587287"/>
                    <a:pt x="256778" y="605742"/>
                    <a:pt x="176213" y="630150"/>
                  </a:cubicBezTo>
                  <a:cubicBezTo>
                    <a:pt x="183754" y="654558"/>
                    <a:pt x="336352" y="698215"/>
                    <a:pt x="407194" y="692063"/>
                  </a:cubicBezTo>
                  <a:cubicBezTo>
                    <a:pt x="478036" y="685912"/>
                    <a:pt x="606624" y="639477"/>
                    <a:pt x="601266" y="593241"/>
                  </a:cubicBezTo>
                  <a:cubicBezTo>
                    <a:pt x="587574" y="475567"/>
                    <a:pt x="423466" y="471202"/>
                    <a:pt x="375047" y="414647"/>
                  </a:cubicBezTo>
                  <a:cubicBezTo>
                    <a:pt x="377230" y="380317"/>
                    <a:pt x="491331" y="301141"/>
                    <a:pt x="489347" y="253913"/>
                  </a:cubicBezTo>
                  <a:cubicBezTo>
                    <a:pt x="487363" y="206685"/>
                    <a:pt x="360363" y="153305"/>
                    <a:pt x="363141" y="131278"/>
                  </a:cubicBezTo>
                  <a:cubicBezTo>
                    <a:pt x="365919" y="109251"/>
                    <a:pt x="502445" y="142192"/>
                    <a:pt x="506017" y="121753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5381BC90-1AB1-448B-8AE8-2E6FF914BE68}"/>
                </a:ext>
              </a:extLst>
            </p:cNvPr>
            <p:cNvSpPr/>
            <p:nvPr/>
          </p:nvSpPr>
          <p:spPr>
            <a:xfrm rot="2827262">
              <a:off x="6888115" y="2185745"/>
              <a:ext cx="432419" cy="848438"/>
            </a:xfrm>
            <a:custGeom>
              <a:avLst/>
              <a:gdLst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3389 w 473488"/>
                <a:gd name="connsiteY3" fmla="*/ 314281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36314 h 858330"/>
                <a:gd name="connsiteX1" fmla="*/ 52674 w 473488"/>
                <a:gd name="connsiteY1" fmla="*/ 41076 h 858330"/>
                <a:gd name="connsiteX2" fmla="*/ 63389 w 473488"/>
                <a:gd name="connsiteY2" fmla="*/ 298251 h 858330"/>
                <a:gd name="connsiteX3" fmla="*/ 212218 w 473488"/>
                <a:gd name="connsiteY3" fmla="*/ 276820 h 858330"/>
                <a:gd name="connsiteX4" fmla="*/ 268177 w 473488"/>
                <a:gd name="connsiteY4" fmla="*/ 575667 h 858330"/>
                <a:gd name="connsiteX5" fmla="*/ 19336 w 473488"/>
                <a:gd name="connsiteY5" fmla="*/ 661392 h 858330"/>
                <a:gd name="connsiteX6" fmla="*/ 44340 w 473488"/>
                <a:gd name="connsiteY6" fmla="*/ 823317 h 858330"/>
                <a:gd name="connsiteX7" fmla="*/ 265796 w 473488"/>
                <a:gd name="connsiteY7" fmla="*/ 853083 h 858330"/>
                <a:gd name="connsiteX8" fmla="*/ 251508 w 473488"/>
                <a:gd name="connsiteY8" fmla="*/ 747117 h 858330"/>
                <a:gd name="connsiteX9" fmla="*/ 468202 w 473488"/>
                <a:gd name="connsiteY9" fmla="*/ 698301 h 858330"/>
                <a:gd name="connsiteX10" fmla="*/ 406290 w 473488"/>
                <a:gd name="connsiteY10" fmla="*/ 389929 h 858330"/>
                <a:gd name="connsiteX11" fmla="*/ 427721 w 473488"/>
                <a:gd name="connsiteY11" fmla="*/ 36314 h 858330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76486 w 473268"/>
                <a:gd name="connsiteY2" fmla="*/ 290032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4440 w 461178"/>
                <a:gd name="connsiteY0" fmla="*/ 40001 h 853092"/>
                <a:gd name="connsiteX1" fmla="*/ 40584 w 461178"/>
                <a:gd name="connsiteY1" fmla="*/ 35238 h 853092"/>
                <a:gd name="connsiteX2" fmla="*/ 64396 w 461178"/>
                <a:gd name="connsiteY2" fmla="*/ 290032 h 853092"/>
                <a:gd name="connsiteX3" fmla="*/ 204891 w 461178"/>
                <a:gd name="connsiteY3" fmla="*/ 276935 h 853092"/>
                <a:gd name="connsiteX4" fmla="*/ 252515 w 461178"/>
                <a:gd name="connsiteY4" fmla="*/ 590069 h 853092"/>
                <a:gd name="connsiteX5" fmla="*/ 17962 w 461178"/>
                <a:gd name="connsiteY5" fmla="*/ 635313 h 853092"/>
                <a:gd name="connsiteX6" fmla="*/ 45347 w 461178"/>
                <a:gd name="connsiteY6" fmla="*/ 817479 h 853092"/>
                <a:gd name="connsiteX7" fmla="*/ 253706 w 461178"/>
                <a:gd name="connsiteY7" fmla="*/ 847245 h 853092"/>
                <a:gd name="connsiteX8" fmla="*/ 239418 w 461178"/>
                <a:gd name="connsiteY8" fmla="*/ 741279 h 853092"/>
                <a:gd name="connsiteX9" fmla="*/ 456112 w 461178"/>
                <a:gd name="connsiteY9" fmla="*/ 692463 h 853092"/>
                <a:gd name="connsiteX10" fmla="*/ 394200 w 461178"/>
                <a:gd name="connsiteY10" fmla="*/ 384091 h 853092"/>
                <a:gd name="connsiteX11" fmla="*/ 414440 w 461178"/>
                <a:gd name="connsiteY11" fmla="*/ 40001 h 853092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394053 w 440791"/>
                <a:gd name="connsiteY0" fmla="*/ 40001 h 853017"/>
                <a:gd name="connsiteX1" fmla="*/ 20197 w 440791"/>
                <a:gd name="connsiteY1" fmla="*/ 35238 h 853017"/>
                <a:gd name="connsiteX2" fmla="*/ 44009 w 440791"/>
                <a:gd name="connsiteY2" fmla="*/ 290032 h 853017"/>
                <a:gd name="connsiteX3" fmla="*/ 184504 w 440791"/>
                <a:gd name="connsiteY3" fmla="*/ 276935 h 853017"/>
                <a:gd name="connsiteX4" fmla="*/ 211887 w 440791"/>
                <a:gd name="connsiteY4" fmla="*/ 593640 h 853017"/>
                <a:gd name="connsiteX5" fmla="*/ 16625 w 440791"/>
                <a:gd name="connsiteY5" fmla="*/ 637694 h 853017"/>
                <a:gd name="connsiteX6" fmla="*/ 24960 w 440791"/>
                <a:gd name="connsiteY6" fmla="*/ 817479 h 853017"/>
                <a:gd name="connsiteX7" fmla="*/ 233319 w 440791"/>
                <a:gd name="connsiteY7" fmla="*/ 847245 h 853017"/>
                <a:gd name="connsiteX8" fmla="*/ 219031 w 440791"/>
                <a:gd name="connsiteY8" fmla="*/ 741279 h 853017"/>
                <a:gd name="connsiteX9" fmla="*/ 435725 w 440791"/>
                <a:gd name="connsiteY9" fmla="*/ 692463 h 853017"/>
                <a:gd name="connsiteX10" fmla="*/ 373813 w 440791"/>
                <a:gd name="connsiteY10" fmla="*/ 384091 h 853017"/>
                <a:gd name="connsiteX11" fmla="*/ 394053 w 440791"/>
                <a:gd name="connsiteY11" fmla="*/ 40001 h 853017"/>
                <a:gd name="connsiteX0" fmla="*/ 383104 w 429842"/>
                <a:gd name="connsiteY0" fmla="*/ 40001 h 853017"/>
                <a:gd name="connsiteX1" fmla="*/ 9248 w 429842"/>
                <a:gd name="connsiteY1" fmla="*/ 35238 h 853017"/>
                <a:gd name="connsiteX2" fmla="*/ 33060 w 429842"/>
                <a:gd name="connsiteY2" fmla="*/ 290032 h 853017"/>
                <a:gd name="connsiteX3" fmla="*/ 173555 w 429842"/>
                <a:gd name="connsiteY3" fmla="*/ 276935 h 853017"/>
                <a:gd name="connsiteX4" fmla="*/ 200938 w 429842"/>
                <a:gd name="connsiteY4" fmla="*/ 593640 h 853017"/>
                <a:gd name="connsiteX5" fmla="*/ 5676 w 429842"/>
                <a:gd name="connsiteY5" fmla="*/ 637694 h 853017"/>
                <a:gd name="connsiteX6" fmla="*/ 14011 w 429842"/>
                <a:gd name="connsiteY6" fmla="*/ 817479 h 853017"/>
                <a:gd name="connsiteX7" fmla="*/ 222370 w 429842"/>
                <a:gd name="connsiteY7" fmla="*/ 847245 h 853017"/>
                <a:gd name="connsiteX8" fmla="*/ 208082 w 429842"/>
                <a:gd name="connsiteY8" fmla="*/ 741279 h 853017"/>
                <a:gd name="connsiteX9" fmla="*/ 424776 w 429842"/>
                <a:gd name="connsiteY9" fmla="*/ 692463 h 853017"/>
                <a:gd name="connsiteX10" fmla="*/ 362864 w 429842"/>
                <a:gd name="connsiteY10" fmla="*/ 384091 h 853017"/>
                <a:gd name="connsiteX11" fmla="*/ 383104 w 429842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73392 w 429679"/>
                <a:gd name="connsiteY3" fmla="*/ 2769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65068 w 429679"/>
                <a:gd name="connsiteY4" fmla="*/ 629358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1726 w 428464"/>
                <a:gd name="connsiteY0" fmla="*/ 40001 h 853017"/>
                <a:gd name="connsiteX1" fmla="*/ 7870 w 428464"/>
                <a:gd name="connsiteY1" fmla="*/ 35238 h 853017"/>
                <a:gd name="connsiteX2" fmla="*/ 38826 w 428464"/>
                <a:gd name="connsiteY2" fmla="*/ 237645 h 853017"/>
                <a:gd name="connsiteX3" fmla="*/ 184084 w 428464"/>
                <a:gd name="connsiteY3" fmla="*/ 200735 h 853017"/>
                <a:gd name="connsiteX4" fmla="*/ 263853 w 428464"/>
                <a:gd name="connsiteY4" fmla="*/ 629358 h 853017"/>
                <a:gd name="connsiteX5" fmla="*/ 49541 w 428464"/>
                <a:gd name="connsiteY5" fmla="*/ 659125 h 853017"/>
                <a:gd name="connsiteX6" fmla="*/ 12633 w 428464"/>
                <a:gd name="connsiteY6" fmla="*/ 817479 h 853017"/>
                <a:gd name="connsiteX7" fmla="*/ 220992 w 428464"/>
                <a:gd name="connsiteY7" fmla="*/ 847245 h 853017"/>
                <a:gd name="connsiteX8" fmla="*/ 206704 w 428464"/>
                <a:gd name="connsiteY8" fmla="*/ 741279 h 853017"/>
                <a:gd name="connsiteX9" fmla="*/ 423398 w 428464"/>
                <a:gd name="connsiteY9" fmla="*/ 692463 h 853017"/>
                <a:gd name="connsiteX10" fmla="*/ 361486 w 428464"/>
                <a:gd name="connsiteY10" fmla="*/ 384091 h 853017"/>
                <a:gd name="connsiteX11" fmla="*/ 381726 w 428464"/>
                <a:gd name="connsiteY11" fmla="*/ 40001 h 853017"/>
                <a:gd name="connsiteX0" fmla="*/ 381726 w 428464"/>
                <a:gd name="connsiteY0" fmla="*/ 40001 h 859683"/>
                <a:gd name="connsiteX1" fmla="*/ 7870 w 428464"/>
                <a:gd name="connsiteY1" fmla="*/ 35238 h 859683"/>
                <a:gd name="connsiteX2" fmla="*/ 38826 w 428464"/>
                <a:gd name="connsiteY2" fmla="*/ 237645 h 859683"/>
                <a:gd name="connsiteX3" fmla="*/ 184084 w 428464"/>
                <a:gd name="connsiteY3" fmla="*/ 200735 h 859683"/>
                <a:gd name="connsiteX4" fmla="*/ 263853 w 428464"/>
                <a:gd name="connsiteY4" fmla="*/ 629358 h 859683"/>
                <a:gd name="connsiteX5" fmla="*/ 49541 w 428464"/>
                <a:gd name="connsiteY5" fmla="*/ 659125 h 859683"/>
                <a:gd name="connsiteX6" fmla="*/ 65021 w 428464"/>
                <a:gd name="connsiteY6" fmla="*/ 834148 h 859683"/>
                <a:gd name="connsiteX7" fmla="*/ 220992 w 428464"/>
                <a:gd name="connsiteY7" fmla="*/ 847245 h 859683"/>
                <a:gd name="connsiteX8" fmla="*/ 206704 w 428464"/>
                <a:gd name="connsiteY8" fmla="*/ 741279 h 859683"/>
                <a:gd name="connsiteX9" fmla="*/ 423398 w 428464"/>
                <a:gd name="connsiteY9" fmla="*/ 692463 h 859683"/>
                <a:gd name="connsiteX10" fmla="*/ 361486 w 428464"/>
                <a:gd name="connsiteY10" fmla="*/ 384091 h 859683"/>
                <a:gd name="connsiteX11" fmla="*/ 381726 w 428464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6353"/>
                <a:gd name="connsiteX1" fmla="*/ 11825 w 432419"/>
                <a:gd name="connsiteY1" fmla="*/ 35238 h 856353"/>
                <a:gd name="connsiteX2" fmla="*/ 26112 w 432419"/>
                <a:gd name="connsiteY2" fmla="*/ 198354 h 856353"/>
                <a:gd name="connsiteX3" fmla="*/ 188039 w 432419"/>
                <a:gd name="connsiteY3" fmla="*/ 200735 h 856353"/>
                <a:gd name="connsiteX4" fmla="*/ 267808 w 432419"/>
                <a:gd name="connsiteY4" fmla="*/ 629358 h 856353"/>
                <a:gd name="connsiteX5" fmla="*/ 53496 w 432419"/>
                <a:gd name="connsiteY5" fmla="*/ 659125 h 856353"/>
                <a:gd name="connsiteX6" fmla="*/ 68976 w 432419"/>
                <a:gd name="connsiteY6" fmla="*/ 827005 h 856353"/>
                <a:gd name="connsiteX7" fmla="*/ 224947 w 432419"/>
                <a:gd name="connsiteY7" fmla="*/ 847245 h 856353"/>
                <a:gd name="connsiteX8" fmla="*/ 210659 w 432419"/>
                <a:gd name="connsiteY8" fmla="*/ 741279 h 856353"/>
                <a:gd name="connsiteX9" fmla="*/ 427353 w 432419"/>
                <a:gd name="connsiteY9" fmla="*/ 692463 h 856353"/>
                <a:gd name="connsiteX10" fmla="*/ 365441 w 432419"/>
                <a:gd name="connsiteY10" fmla="*/ 384091 h 856353"/>
                <a:gd name="connsiteX11" fmla="*/ 385681 w 432419"/>
                <a:gd name="connsiteY11" fmla="*/ 40001 h 856353"/>
                <a:gd name="connsiteX0" fmla="*/ 385681 w 432419"/>
                <a:gd name="connsiteY0" fmla="*/ 40001 h 848438"/>
                <a:gd name="connsiteX1" fmla="*/ 11825 w 432419"/>
                <a:gd name="connsiteY1" fmla="*/ 35238 h 848438"/>
                <a:gd name="connsiteX2" fmla="*/ 26112 w 432419"/>
                <a:gd name="connsiteY2" fmla="*/ 198354 h 848438"/>
                <a:gd name="connsiteX3" fmla="*/ 188039 w 432419"/>
                <a:gd name="connsiteY3" fmla="*/ 200735 h 848438"/>
                <a:gd name="connsiteX4" fmla="*/ 267808 w 432419"/>
                <a:gd name="connsiteY4" fmla="*/ 629358 h 848438"/>
                <a:gd name="connsiteX5" fmla="*/ 53496 w 432419"/>
                <a:gd name="connsiteY5" fmla="*/ 659125 h 848438"/>
                <a:gd name="connsiteX6" fmla="*/ 68976 w 432419"/>
                <a:gd name="connsiteY6" fmla="*/ 827005 h 848438"/>
                <a:gd name="connsiteX7" fmla="*/ 224947 w 432419"/>
                <a:gd name="connsiteY7" fmla="*/ 847245 h 848438"/>
                <a:gd name="connsiteX8" fmla="*/ 210659 w 432419"/>
                <a:gd name="connsiteY8" fmla="*/ 741279 h 848438"/>
                <a:gd name="connsiteX9" fmla="*/ 427353 w 432419"/>
                <a:gd name="connsiteY9" fmla="*/ 692463 h 848438"/>
                <a:gd name="connsiteX10" fmla="*/ 365441 w 432419"/>
                <a:gd name="connsiteY10" fmla="*/ 384091 h 848438"/>
                <a:gd name="connsiteX11" fmla="*/ 385681 w 432419"/>
                <a:gd name="connsiteY11" fmla="*/ 40001 h 84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2419" h="848438">
                  <a:moveTo>
                    <a:pt x="385681" y="40001"/>
                  </a:moveTo>
                  <a:cubicBezTo>
                    <a:pt x="326745" y="-18141"/>
                    <a:pt x="72348" y="-6831"/>
                    <a:pt x="11825" y="35238"/>
                  </a:cubicBezTo>
                  <a:cubicBezTo>
                    <a:pt x="-9407" y="99929"/>
                    <a:pt x="-479" y="159063"/>
                    <a:pt x="26112" y="198354"/>
                  </a:cubicBezTo>
                  <a:cubicBezTo>
                    <a:pt x="130093" y="236454"/>
                    <a:pt x="137437" y="198950"/>
                    <a:pt x="188039" y="200735"/>
                  </a:cubicBezTo>
                  <a:cubicBezTo>
                    <a:pt x="206494" y="258480"/>
                    <a:pt x="261854" y="497397"/>
                    <a:pt x="267808" y="629358"/>
                  </a:cubicBezTo>
                  <a:cubicBezTo>
                    <a:pt x="182083" y="638684"/>
                    <a:pt x="142594" y="642655"/>
                    <a:pt x="53496" y="659125"/>
                  </a:cubicBezTo>
                  <a:cubicBezTo>
                    <a:pt x="41788" y="705361"/>
                    <a:pt x="57863" y="792080"/>
                    <a:pt x="68976" y="827005"/>
                  </a:cubicBezTo>
                  <a:cubicBezTo>
                    <a:pt x="105092" y="861930"/>
                    <a:pt x="160851" y="842483"/>
                    <a:pt x="224947" y="847245"/>
                  </a:cubicBezTo>
                  <a:cubicBezTo>
                    <a:pt x="252471" y="849290"/>
                    <a:pt x="176925" y="767076"/>
                    <a:pt x="210659" y="741279"/>
                  </a:cubicBezTo>
                  <a:cubicBezTo>
                    <a:pt x="244393" y="715482"/>
                    <a:pt x="401556" y="751994"/>
                    <a:pt x="427353" y="692463"/>
                  </a:cubicBezTo>
                  <a:cubicBezTo>
                    <a:pt x="453150" y="632932"/>
                    <a:pt x="372386" y="492835"/>
                    <a:pt x="365441" y="384091"/>
                  </a:cubicBezTo>
                  <a:cubicBezTo>
                    <a:pt x="358496" y="275347"/>
                    <a:pt x="401953" y="107271"/>
                    <a:pt x="385681" y="40001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3ACB768C-FA09-4A2D-A7B7-F47BC7EB3FC7}"/>
                </a:ext>
              </a:extLst>
            </p:cNvPr>
            <p:cNvSpPr/>
            <p:nvPr/>
          </p:nvSpPr>
          <p:spPr bwMode="white">
            <a:xfrm rot="2827262">
              <a:off x="6906038" y="2337754"/>
              <a:ext cx="595692" cy="811791"/>
            </a:xfrm>
            <a:custGeom>
              <a:avLst/>
              <a:gdLst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82379 w 613374"/>
                <a:gd name="connsiteY10" fmla="*/ 1177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11" fmla="*/ 6179 w 613374"/>
                <a:gd name="connsiteY11" fmla="*/ 155849 h 792685"/>
                <a:gd name="connsiteX0" fmla="*/ 14666 w 621861"/>
                <a:gd name="connsiteY0" fmla="*/ 174014 h 810850"/>
                <a:gd name="connsiteX1" fmla="*/ 25382 w 621861"/>
                <a:gd name="connsiteY1" fmla="*/ 34712 h 810850"/>
                <a:gd name="connsiteX2" fmla="*/ 281366 w 621861"/>
                <a:gd name="connsiteY2" fmla="*/ 54952 h 810850"/>
                <a:gd name="connsiteX3" fmla="*/ 405191 w 621861"/>
                <a:gd name="connsiteY3" fmla="*/ 616927 h 810850"/>
                <a:gd name="connsiteX4" fmla="*/ 543303 w 621861"/>
                <a:gd name="connsiteY4" fmla="*/ 612164 h 810850"/>
                <a:gd name="connsiteX5" fmla="*/ 595691 w 621861"/>
                <a:gd name="connsiteY5" fmla="*/ 759802 h 810850"/>
                <a:gd name="connsiteX6" fmla="*/ 119441 w 621861"/>
                <a:gd name="connsiteY6" fmla="*/ 807427 h 810850"/>
                <a:gd name="connsiteX7" fmla="*/ 90866 w 621861"/>
                <a:gd name="connsiteY7" fmla="*/ 678839 h 810850"/>
                <a:gd name="connsiteX8" fmla="*/ 286128 w 621861"/>
                <a:gd name="connsiteY8" fmla="*/ 645502 h 810850"/>
                <a:gd name="connsiteX9" fmla="*/ 186116 w 621861"/>
                <a:gd name="connsiteY9" fmla="*/ 212114 h 810850"/>
                <a:gd name="connsiteX10" fmla="*/ 30541 w 621861"/>
                <a:gd name="connsiteY10" fmla="*/ 186714 h 810850"/>
                <a:gd name="connsiteX11" fmla="*/ 14666 w 621861"/>
                <a:gd name="connsiteY11" fmla="*/ 174014 h 810850"/>
                <a:gd name="connsiteX0" fmla="*/ 14666 w 621861"/>
                <a:gd name="connsiteY0" fmla="*/ 188934 h 825770"/>
                <a:gd name="connsiteX1" fmla="*/ 25382 w 621861"/>
                <a:gd name="connsiteY1" fmla="*/ 49632 h 825770"/>
                <a:gd name="connsiteX2" fmla="*/ 281366 w 621861"/>
                <a:gd name="connsiteY2" fmla="*/ 48441 h 825770"/>
                <a:gd name="connsiteX3" fmla="*/ 405191 w 621861"/>
                <a:gd name="connsiteY3" fmla="*/ 631847 h 825770"/>
                <a:gd name="connsiteX4" fmla="*/ 543303 w 621861"/>
                <a:gd name="connsiteY4" fmla="*/ 627084 h 825770"/>
                <a:gd name="connsiteX5" fmla="*/ 595691 w 621861"/>
                <a:gd name="connsiteY5" fmla="*/ 774722 h 825770"/>
                <a:gd name="connsiteX6" fmla="*/ 119441 w 621861"/>
                <a:gd name="connsiteY6" fmla="*/ 822347 h 825770"/>
                <a:gd name="connsiteX7" fmla="*/ 90866 w 621861"/>
                <a:gd name="connsiteY7" fmla="*/ 693759 h 825770"/>
                <a:gd name="connsiteX8" fmla="*/ 286128 w 621861"/>
                <a:gd name="connsiteY8" fmla="*/ 660422 h 825770"/>
                <a:gd name="connsiteX9" fmla="*/ 186116 w 621861"/>
                <a:gd name="connsiteY9" fmla="*/ 227034 h 825770"/>
                <a:gd name="connsiteX10" fmla="*/ 30541 w 621861"/>
                <a:gd name="connsiteY10" fmla="*/ 201634 h 825770"/>
                <a:gd name="connsiteX11" fmla="*/ 14666 w 621861"/>
                <a:gd name="connsiteY11" fmla="*/ 188934 h 825770"/>
                <a:gd name="connsiteX0" fmla="*/ 14666 w 621861"/>
                <a:gd name="connsiteY0" fmla="*/ 161670 h 798506"/>
                <a:gd name="connsiteX1" fmla="*/ 25382 w 621861"/>
                <a:gd name="connsiteY1" fmla="*/ 22368 h 798506"/>
                <a:gd name="connsiteX2" fmla="*/ 281366 w 621861"/>
                <a:gd name="connsiteY2" fmla="*/ 21177 h 798506"/>
                <a:gd name="connsiteX3" fmla="*/ 405191 w 621861"/>
                <a:gd name="connsiteY3" fmla="*/ 604583 h 798506"/>
                <a:gd name="connsiteX4" fmla="*/ 543303 w 621861"/>
                <a:gd name="connsiteY4" fmla="*/ 599820 h 798506"/>
                <a:gd name="connsiteX5" fmla="*/ 595691 w 621861"/>
                <a:gd name="connsiteY5" fmla="*/ 747458 h 798506"/>
                <a:gd name="connsiteX6" fmla="*/ 119441 w 621861"/>
                <a:gd name="connsiteY6" fmla="*/ 795083 h 798506"/>
                <a:gd name="connsiteX7" fmla="*/ 90866 w 621861"/>
                <a:gd name="connsiteY7" fmla="*/ 666495 h 798506"/>
                <a:gd name="connsiteX8" fmla="*/ 286128 w 621861"/>
                <a:gd name="connsiteY8" fmla="*/ 633158 h 798506"/>
                <a:gd name="connsiteX9" fmla="*/ 186116 w 621861"/>
                <a:gd name="connsiteY9" fmla="*/ 199770 h 798506"/>
                <a:gd name="connsiteX10" fmla="*/ 30541 w 621861"/>
                <a:gd name="connsiteY10" fmla="*/ 174370 h 798506"/>
                <a:gd name="connsiteX11" fmla="*/ 14666 w 621861"/>
                <a:gd name="connsiteY11" fmla="*/ 161670 h 798506"/>
                <a:gd name="connsiteX0" fmla="*/ 14666 w 621861"/>
                <a:gd name="connsiteY0" fmla="*/ 159427 h 796263"/>
                <a:gd name="connsiteX1" fmla="*/ 25382 w 621861"/>
                <a:gd name="connsiteY1" fmla="*/ 20125 h 796263"/>
                <a:gd name="connsiteX2" fmla="*/ 281366 w 621861"/>
                <a:gd name="connsiteY2" fmla="*/ 18934 h 796263"/>
                <a:gd name="connsiteX3" fmla="*/ 405191 w 621861"/>
                <a:gd name="connsiteY3" fmla="*/ 602340 h 796263"/>
                <a:gd name="connsiteX4" fmla="*/ 543303 w 621861"/>
                <a:gd name="connsiteY4" fmla="*/ 597577 h 796263"/>
                <a:gd name="connsiteX5" fmla="*/ 595691 w 621861"/>
                <a:gd name="connsiteY5" fmla="*/ 745215 h 796263"/>
                <a:gd name="connsiteX6" fmla="*/ 119441 w 621861"/>
                <a:gd name="connsiteY6" fmla="*/ 792840 h 796263"/>
                <a:gd name="connsiteX7" fmla="*/ 90866 w 621861"/>
                <a:gd name="connsiteY7" fmla="*/ 664252 h 796263"/>
                <a:gd name="connsiteX8" fmla="*/ 286128 w 621861"/>
                <a:gd name="connsiteY8" fmla="*/ 630915 h 796263"/>
                <a:gd name="connsiteX9" fmla="*/ 186116 w 621861"/>
                <a:gd name="connsiteY9" fmla="*/ 197527 h 796263"/>
                <a:gd name="connsiteX10" fmla="*/ 30541 w 621861"/>
                <a:gd name="connsiteY10" fmla="*/ 172127 h 796263"/>
                <a:gd name="connsiteX11" fmla="*/ 14666 w 621861"/>
                <a:gd name="connsiteY11" fmla="*/ 159427 h 796263"/>
                <a:gd name="connsiteX0" fmla="*/ 14666 w 621861"/>
                <a:gd name="connsiteY0" fmla="*/ 174171 h 811007"/>
                <a:gd name="connsiteX1" fmla="*/ 25382 w 621861"/>
                <a:gd name="connsiteY1" fmla="*/ 34869 h 811007"/>
                <a:gd name="connsiteX2" fmla="*/ 299225 w 621861"/>
                <a:gd name="connsiteY2" fmla="*/ 13437 h 811007"/>
                <a:gd name="connsiteX3" fmla="*/ 405191 w 621861"/>
                <a:gd name="connsiteY3" fmla="*/ 617084 h 811007"/>
                <a:gd name="connsiteX4" fmla="*/ 543303 w 621861"/>
                <a:gd name="connsiteY4" fmla="*/ 612321 h 811007"/>
                <a:gd name="connsiteX5" fmla="*/ 595691 w 621861"/>
                <a:gd name="connsiteY5" fmla="*/ 759959 h 811007"/>
                <a:gd name="connsiteX6" fmla="*/ 119441 w 621861"/>
                <a:gd name="connsiteY6" fmla="*/ 807584 h 811007"/>
                <a:gd name="connsiteX7" fmla="*/ 90866 w 621861"/>
                <a:gd name="connsiteY7" fmla="*/ 678996 h 811007"/>
                <a:gd name="connsiteX8" fmla="*/ 286128 w 621861"/>
                <a:gd name="connsiteY8" fmla="*/ 645659 h 811007"/>
                <a:gd name="connsiteX9" fmla="*/ 186116 w 621861"/>
                <a:gd name="connsiteY9" fmla="*/ 212271 h 811007"/>
                <a:gd name="connsiteX10" fmla="*/ 30541 w 621861"/>
                <a:gd name="connsiteY10" fmla="*/ 186871 h 811007"/>
                <a:gd name="connsiteX11" fmla="*/ 14666 w 621861"/>
                <a:gd name="connsiteY11" fmla="*/ 174171 h 811007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86116 w 621861"/>
                <a:gd name="connsiteY9" fmla="*/ 206075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38503 w 621861"/>
                <a:gd name="connsiteY8" fmla="*/ 62041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5692" h="811791">
                  <a:moveTo>
                    <a:pt x="14666" y="167975"/>
                  </a:moveTo>
                  <a:cubicBezTo>
                    <a:pt x="6728" y="132653"/>
                    <a:pt x="-19068" y="52089"/>
                    <a:pt x="25382" y="28673"/>
                  </a:cubicBezTo>
                  <a:cubicBezTo>
                    <a:pt x="125791" y="12401"/>
                    <a:pt x="189489" y="-12405"/>
                    <a:pt x="299225" y="7241"/>
                  </a:cubicBezTo>
                  <a:cubicBezTo>
                    <a:pt x="362526" y="104277"/>
                    <a:pt x="364511" y="511074"/>
                    <a:pt x="405191" y="610888"/>
                  </a:cubicBezTo>
                  <a:cubicBezTo>
                    <a:pt x="458968" y="617833"/>
                    <a:pt x="492503" y="602554"/>
                    <a:pt x="543303" y="606125"/>
                  </a:cubicBezTo>
                  <a:cubicBezTo>
                    <a:pt x="575053" y="639462"/>
                    <a:pt x="595889" y="678357"/>
                    <a:pt x="595691" y="753763"/>
                  </a:cubicBezTo>
                  <a:cubicBezTo>
                    <a:pt x="525246" y="787497"/>
                    <a:pt x="209333" y="822820"/>
                    <a:pt x="120631" y="808532"/>
                  </a:cubicBezTo>
                  <a:cubicBezTo>
                    <a:pt x="85507" y="766859"/>
                    <a:pt x="67054" y="715860"/>
                    <a:pt x="63482" y="668037"/>
                  </a:cubicBezTo>
                  <a:cubicBezTo>
                    <a:pt x="112297" y="646408"/>
                    <a:pt x="189886" y="653155"/>
                    <a:pt x="248028" y="635891"/>
                  </a:cubicBezTo>
                  <a:cubicBezTo>
                    <a:pt x="264498" y="551952"/>
                    <a:pt x="194847" y="249334"/>
                    <a:pt x="162303" y="164403"/>
                  </a:cubicBezTo>
                  <a:cubicBezTo>
                    <a:pt x="117853" y="155672"/>
                    <a:pt x="61894" y="176309"/>
                    <a:pt x="30541" y="180675"/>
                  </a:cubicBezTo>
                  <a:lnTo>
                    <a:pt x="14666" y="167975"/>
                  </a:lnTo>
                  <a:close/>
                </a:path>
              </a:pathLst>
            </a:custGeom>
            <a:blipFill dpi="0" rotWithShape="0">
              <a:blip r:embed="rId7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E10D3BE2-9EC0-45FA-A9D0-17C83AFD3611}"/>
                </a:ext>
              </a:extLst>
            </p:cNvPr>
            <p:cNvSpPr/>
            <p:nvPr/>
          </p:nvSpPr>
          <p:spPr>
            <a:xfrm rot="2827262">
              <a:off x="7358997" y="2746250"/>
              <a:ext cx="524921" cy="765171"/>
            </a:xfrm>
            <a:custGeom>
              <a:avLst/>
              <a:gdLst>
                <a:gd name="connsiteX0" fmla="*/ 10 w 549911"/>
                <a:gd name="connsiteY0" fmla="*/ 374036 h 785746"/>
                <a:gd name="connsiteX1" fmla="*/ 121454 w 549911"/>
                <a:gd name="connsiteY1" fmla="*/ 369273 h 785746"/>
                <a:gd name="connsiteX2" fmla="*/ 142885 w 549911"/>
                <a:gd name="connsiteY2" fmla="*/ 281167 h 785746"/>
                <a:gd name="connsiteX3" fmla="*/ 195272 w 549911"/>
                <a:gd name="connsiteY3" fmla="*/ 200205 h 785746"/>
                <a:gd name="connsiteX4" fmla="*/ 259566 w 549911"/>
                <a:gd name="connsiteY4" fmla="*/ 247830 h 785746"/>
                <a:gd name="connsiteX5" fmla="*/ 226229 w 549911"/>
                <a:gd name="connsiteY5" fmla="*/ 438330 h 785746"/>
                <a:gd name="connsiteX6" fmla="*/ 102404 w 549911"/>
                <a:gd name="connsiteY6" fmla="*/ 650261 h 785746"/>
                <a:gd name="connsiteX7" fmla="*/ 161935 w 549911"/>
                <a:gd name="connsiteY7" fmla="*/ 783611 h 785746"/>
                <a:gd name="connsiteX8" fmla="*/ 519122 w 549911"/>
                <a:gd name="connsiteY8" fmla="*/ 724080 h 785746"/>
                <a:gd name="connsiteX9" fmla="*/ 502454 w 549911"/>
                <a:gd name="connsiteY9" fmla="*/ 614542 h 785746"/>
                <a:gd name="connsiteX10" fmla="*/ 266710 w 549911"/>
                <a:gd name="connsiteY10" fmla="*/ 643117 h 785746"/>
                <a:gd name="connsiteX11" fmla="*/ 285760 w 549911"/>
                <a:gd name="connsiteY11" fmla="*/ 531198 h 785746"/>
                <a:gd name="connsiteX12" fmla="*/ 383391 w 549911"/>
                <a:gd name="connsiteY12" fmla="*/ 304980 h 785746"/>
                <a:gd name="connsiteX13" fmla="*/ 390535 w 549911"/>
                <a:gd name="connsiteY13" fmla="*/ 104955 h 785746"/>
                <a:gd name="connsiteX14" fmla="*/ 271472 w 549911"/>
                <a:gd name="connsiteY14" fmla="*/ 9705 h 785746"/>
                <a:gd name="connsiteX15" fmla="*/ 128597 w 549911"/>
                <a:gd name="connsiteY15" fmla="*/ 43042 h 785746"/>
                <a:gd name="connsiteX16" fmla="*/ 10 w 549911"/>
                <a:gd name="connsiteY16" fmla="*/ 374036 h 785746"/>
                <a:gd name="connsiteX0" fmla="*/ 941 w 550842"/>
                <a:gd name="connsiteY0" fmla="*/ 367060 h 778770"/>
                <a:gd name="connsiteX1" fmla="*/ 122385 w 550842"/>
                <a:gd name="connsiteY1" fmla="*/ 362297 h 778770"/>
                <a:gd name="connsiteX2" fmla="*/ 143816 w 550842"/>
                <a:gd name="connsiteY2" fmla="*/ 274191 h 778770"/>
                <a:gd name="connsiteX3" fmla="*/ 196203 w 550842"/>
                <a:gd name="connsiteY3" fmla="*/ 193229 h 778770"/>
                <a:gd name="connsiteX4" fmla="*/ 260497 w 550842"/>
                <a:gd name="connsiteY4" fmla="*/ 240854 h 778770"/>
                <a:gd name="connsiteX5" fmla="*/ 227160 w 550842"/>
                <a:gd name="connsiteY5" fmla="*/ 431354 h 778770"/>
                <a:gd name="connsiteX6" fmla="*/ 103335 w 550842"/>
                <a:gd name="connsiteY6" fmla="*/ 643285 h 778770"/>
                <a:gd name="connsiteX7" fmla="*/ 162866 w 550842"/>
                <a:gd name="connsiteY7" fmla="*/ 776635 h 778770"/>
                <a:gd name="connsiteX8" fmla="*/ 520053 w 550842"/>
                <a:gd name="connsiteY8" fmla="*/ 717104 h 778770"/>
                <a:gd name="connsiteX9" fmla="*/ 503385 w 550842"/>
                <a:gd name="connsiteY9" fmla="*/ 607566 h 778770"/>
                <a:gd name="connsiteX10" fmla="*/ 267641 w 550842"/>
                <a:gd name="connsiteY10" fmla="*/ 636141 h 778770"/>
                <a:gd name="connsiteX11" fmla="*/ 286691 w 550842"/>
                <a:gd name="connsiteY11" fmla="*/ 524222 h 778770"/>
                <a:gd name="connsiteX12" fmla="*/ 384322 w 550842"/>
                <a:gd name="connsiteY12" fmla="*/ 298004 h 778770"/>
                <a:gd name="connsiteX13" fmla="*/ 391466 w 550842"/>
                <a:gd name="connsiteY13" fmla="*/ 97979 h 778770"/>
                <a:gd name="connsiteX14" fmla="*/ 272403 w 550842"/>
                <a:gd name="connsiteY14" fmla="*/ 2729 h 778770"/>
                <a:gd name="connsiteX15" fmla="*/ 77141 w 550842"/>
                <a:gd name="connsiteY15" fmla="*/ 69404 h 778770"/>
                <a:gd name="connsiteX16" fmla="*/ 941 w 550842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45659 w 552685"/>
                <a:gd name="connsiteY2" fmla="*/ 274191 h 778770"/>
                <a:gd name="connsiteX3" fmla="*/ 198046 w 552685"/>
                <a:gd name="connsiteY3" fmla="*/ 193229 h 778770"/>
                <a:gd name="connsiteX4" fmla="*/ 262340 w 552685"/>
                <a:gd name="connsiteY4" fmla="*/ 240854 h 778770"/>
                <a:gd name="connsiteX5" fmla="*/ 229003 w 552685"/>
                <a:gd name="connsiteY5" fmla="*/ 431354 h 778770"/>
                <a:gd name="connsiteX6" fmla="*/ 105178 w 552685"/>
                <a:gd name="connsiteY6" fmla="*/ 643285 h 778770"/>
                <a:gd name="connsiteX7" fmla="*/ 164709 w 552685"/>
                <a:gd name="connsiteY7" fmla="*/ 776635 h 778770"/>
                <a:gd name="connsiteX8" fmla="*/ 521896 w 552685"/>
                <a:gd name="connsiteY8" fmla="*/ 717104 h 778770"/>
                <a:gd name="connsiteX9" fmla="*/ 505228 w 552685"/>
                <a:gd name="connsiteY9" fmla="*/ 607566 h 778770"/>
                <a:gd name="connsiteX10" fmla="*/ 269484 w 552685"/>
                <a:gd name="connsiteY10" fmla="*/ 636141 h 778770"/>
                <a:gd name="connsiteX11" fmla="*/ 288534 w 552685"/>
                <a:gd name="connsiteY11" fmla="*/ 524222 h 778770"/>
                <a:gd name="connsiteX12" fmla="*/ 386165 w 552685"/>
                <a:gd name="connsiteY12" fmla="*/ 298004 h 778770"/>
                <a:gd name="connsiteX13" fmla="*/ 393309 w 552685"/>
                <a:gd name="connsiteY13" fmla="*/ 97979 h 778770"/>
                <a:gd name="connsiteX14" fmla="*/ 274246 w 552685"/>
                <a:gd name="connsiteY14" fmla="*/ 2729 h 778770"/>
                <a:gd name="connsiteX15" fmla="*/ 78984 w 552685"/>
                <a:gd name="connsiteY15" fmla="*/ 69404 h 778770"/>
                <a:gd name="connsiteX16" fmla="*/ 2784 w 552685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55 w 553847"/>
                <a:gd name="connsiteY0" fmla="*/ 362388 h 778861"/>
                <a:gd name="connsiteX1" fmla="*/ 125390 w 553847"/>
                <a:gd name="connsiteY1" fmla="*/ 362388 h 778861"/>
                <a:gd name="connsiteX2" fmla="*/ 233736 w 553847"/>
                <a:gd name="connsiteY2" fmla="*/ 201654 h 778861"/>
                <a:gd name="connsiteX3" fmla="*/ 214687 w 553847"/>
                <a:gd name="connsiteY3" fmla="*/ 431445 h 778861"/>
                <a:gd name="connsiteX4" fmla="*/ 106340 w 553847"/>
                <a:gd name="connsiteY4" fmla="*/ 643376 h 778861"/>
                <a:gd name="connsiteX5" fmla="*/ 165871 w 553847"/>
                <a:gd name="connsiteY5" fmla="*/ 776726 h 778861"/>
                <a:gd name="connsiteX6" fmla="*/ 523058 w 553847"/>
                <a:gd name="connsiteY6" fmla="*/ 717195 h 778861"/>
                <a:gd name="connsiteX7" fmla="*/ 506390 w 553847"/>
                <a:gd name="connsiteY7" fmla="*/ 607657 h 778861"/>
                <a:gd name="connsiteX8" fmla="*/ 270646 w 553847"/>
                <a:gd name="connsiteY8" fmla="*/ 636232 h 778861"/>
                <a:gd name="connsiteX9" fmla="*/ 289696 w 553847"/>
                <a:gd name="connsiteY9" fmla="*/ 524313 h 778861"/>
                <a:gd name="connsiteX10" fmla="*/ 387327 w 553847"/>
                <a:gd name="connsiteY10" fmla="*/ 298095 h 778861"/>
                <a:gd name="connsiteX11" fmla="*/ 394471 w 553847"/>
                <a:gd name="connsiteY11" fmla="*/ 98070 h 778861"/>
                <a:gd name="connsiteX12" fmla="*/ 275408 w 553847"/>
                <a:gd name="connsiteY12" fmla="*/ 2820 h 778861"/>
                <a:gd name="connsiteX13" fmla="*/ 80146 w 553847"/>
                <a:gd name="connsiteY13" fmla="*/ 69495 h 778861"/>
                <a:gd name="connsiteX14" fmla="*/ 2755 w 553847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365"/>
                <a:gd name="connsiteY0" fmla="*/ 362388 h 765171"/>
                <a:gd name="connsiteX1" fmla="*/ 122490 w 555365"/>
                <a:gd name="connsiteY1" fmla="*/ 362388 h 765171"/>
                <a:gd name="connsiteX2" fmla="*/ 235599 w 555365"/>
                <a:gd name="connsiteY2" fmla="*/ 201654 h 765171"/>
                <a:gd name="connsiteX3" fmla="*/ 208215 w 555365"/>
                <a:gd name="connsiteY3" fmla="*/ 430254 h 765171"/>
                <a:gd name="connsiteX4" fmla="*/ 108203 w 555365"/>
                <a:gd name="connsiteY4" fmla="*/ 643376 h 765171"/>
                <a:gd name="connsiteX5" fmla="*/ 172496 w 555365"/>
                <a:gd name="connsiteY5" fmla="*/ 762439 h 765171"/>
                <a:gd name="connsiteX6" fmla="*/ 524921 w 555365"/>
                <a:gd name="connsiteY6" fmla="*/ 717195 h 765171"/>
                <a:gd name="connsiteX7" fmla="*/ 508253 w 555365"/>
                <a:gd name="connsiteY7" fmla="*/ 607657 h 765171"/>
                <a:gd name="connsiteX8" fmla="*/ 272509 w 555365"/>
                <a:gd name="connsiteY8" fmla="*/ 636232 h 765171"/>
                <a:gd name="connsiteX9" fmla="*/ 291559 w 555365"/>
                <a:gd name="connsiteY9" fmla="*/ 524313 h 765171"/>
                <a:gd name="connsiteX10" fmla="*/ 389190 w 555365"/>
                <a:gd name="connsiteY10" fmla="*/ 298095 h 765171"/>
                <a:gd name="connsiteX11" fmla="*/ 396334 w 555365"/>
                <a:gd name="connsiteY11" fmla="*/ 98070 h 765171"/>
                <a:gd name="connsiteX12" fmla="*/ 277271 w 555365"/>
                <a:gd name="connsiteY12" fmla="*/ 2820 h 765171"/>
                <a:gd name="connsiteX13" fmla="*/ 82009 w 555365"/>
                <a:gd name="connsiteY13" fmla="*/ 69495 h 765171"/>
                <a:gd name="connsiteX14" fmla="*/ 4618 w 555365"/>
                <a:gd name="connsiteY14" fmla="*/ 362388 h 765171"/>
                <a:gd name="connsiteX0" fmla="*/ 4618 w 531734"/>
                <a:gd name="connsiteY0" fmla="*/ 362388 h 765171"/>
                <a:gd name="connsiteX1" fmla="*/ 122490 w 531734"/>
                <a:gd name="connsiteY1" fmla="*/ 362388 h 765171"/>
                <a:gd name="connsiteX2" fmla="*/ 235599 w 531734"/>
                <a:gd name="connsiteY2" fmla="*/ 201654 h 765171"/>
                <a:gd name="connsiteX3" fmla="*/ 208215 w 531734"/>
                <a:gd name="connsiteY3" fmla="*/ 430254 h 765171"/>
                <a:gd name="connsiteX4" fmla="*/ 108203 w 531734"/>
                <a:gd name="connsiteY4" fmla="*/ 643376 h 765171"/>
                <a:gd name="connsiteX5" fmla="*/ 172496 w 531734"/>
                <a:gd name="connsiteY5" fmla="*/ 762439 h 765171"/>
                <a:gd name="connsiteX6" fmla="*/ 524921 w 531734"/>
                <a:gd name="connsiteY6" fmla="*/ 717195 h 765171"/>
                <a:gd name="connsiteX7" fmla="*/ 508253 w 531734"/>
                <a:gd name="connsiteY7" fmla="*/ 607657 h 765171"/>
                <a:gd name="connsiteX8" fmla="*/ 272509 w 531734"/>
                <a:gd name="connsiteY8" fmla="*/ 636232 h 765171"/>
                <a:gd name="connsiteX9" fmla="*/ 291559 w 531734"/>
                <a:gd name="connsiteY9" fmla="*/ 524313 h 765171"/>
                <a:gd name="connsiteX10" fmla="*/ 389190 w 531734"/>
                <a:gd name="connsiteY10" fmla="*/ 298095 h 765171"/>
                <a:gd name="connsiteX11" fmla="*/ 396334 w 531734"/>
                <a:gd name="connsiteY11" fmla="*/ 98070 h 765171"/>
                <a:gd name="connsiteX12" fmla="*/ 277271 w 531734"/>
                <a:gd name="connsiteY12" fmla="*/ 2820 h 765171"/>
                <a:gd name="connsiteX13" fmla="*/ 82009 w 531734"/>
                <a:gd name="connsiteY13" fmla="*/ 69495 h 765171"/>
                <a:gd name="connsiteX14" fmla="*/ 4618 w 531734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291559 w 524921"/>
                <a:gd name="connsiteY9" fmla="*/ 52431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09418 w 524921"/>
                <a:gd name="connsiteY9" fmla="*/ 50645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4921" h="765171">
                  <a:moveTo>
                    <a:pt x="4618" y="362388"/>
                  </a:moveTo>
                  <a:cubicBezTo>
                    <a:pt x="57402" y="380247"/>
                    <a:pt x="82803" y="374691"/>
                    <a:pt x="122490" y="362388"/>
                  </a:cubicBezTo>
                  <a:cubicBezTo>
                    <a:pt x="93121" y="217529"/>
                    <a:pt x="174878" y="157006"/>
                    <a:pt x="235599" y="201654"/>
                  </a:cubicBezTo>
                  <a:cubicBezTo>
                    <a:pt x="296320" y="246302"/>
                    <a:pt x="241354" y="351872"/>
                    <a:pt x="208215" y="430254"/>
                  </a:cubicBezTo>
                  <a:cubicBezTo>
                    <a:pt x="175076" y="508636"/>
                    <a:pt x="114950" y="585631"/>
                    <a:pt x="108203" y="643376"/>
                  </a:cubicBezTo>
                  <a:cubicBezTo>
                    <a:pt x="133603" y="693977"/>
                    <a:pt x="139952" y="709654"/>
                    <a:pt x="172496" y="762439"/>
                  </a:cubicBezTo>
                  <a:cubicBezTo>
                    <a:pt x="241949" y="774742"/>
                    <a:pt x="468962" y="742992"/>
                    <a:pt x="524921" y="717195"/>
                  </a:cubicBezTo>
                  <a:cubicBezTo>
                    <a:pt x="522541" y="649726"/>
                    <a:pt x="522938" y="630676"/>
                    <a:pt x="508253" y="607657"/>
                  </a:cubicBezTo>
                  <a:cubicBezTo>
                    <a:pt x="466184" y="594163"/>
                    <a:pt x="325690" y="630676"/>
                    <a:pt x="257031" y="633851"/>
                  </a:cubicBezTo>
                  <a:cubicBezTo>
                    <a:pt x="297909" y="514391"/>
                    <a:pt x="365973" y="387392"/>
                    <a:pt x="389190" y="298095"/>
                  </a:cubicBezTo>
                  <a:cubicBezTo>
                    <a:pt x="412407" y="208798"/>
                    <a:pt x="414987" y="147282"/>
                    <a:pt x="396334" y="98070"/>
                  </a:cubicBezTo>
                  <a:cubicBezTo>
                    <a:pt x="377681" y="48858"/>
                    <a:pt x="320927" y="13139"/>
                    <a:pt x="277271" y="2820"/>
                  </a:cubicBezTo>
                  <a:cubicBezTo>
                    <a:pt x="233615" y="-7499"/>
                    <a:pt x="127451" y="9567"/>
                    <a:pt x="82009" y="69495"/>
                  </a:cubicBezTo>
                  <a:cubicBezTo>
                    <a:pt x="36567" y="129423"/>
                    <a:pt x="-16019" y="287380"/>
                    <a:pt x="4618" y="362388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3B71E799-CE0B-4A4B-8171-54A9CAD650A1}"/>
                </a:ext>
              </a:extLst>
            </p:cNvPr>
            <p:cNvSpPr/>
            <p:nvPr/>
          </p:nvSpPr>
          <p:spPr>
            <a:xfrm rot="2827262">
              <a:off x="7708282" y="3128899"/>
              <a:ext cx="609600" cy="710311"/>
            </a:xfrm>
            <a:custGeom>
              <a:avLst/>
              <a:gdLst>
                <a:gd name="connsiteX0" fmla="*/ 18793 w 514288"/>
                <a:gd name="connsiteY0" fmla="*/ 41850 h 652373"/>
                <a:gd name="connsiteX1" fmla="*/ 92612 w 514288"/>
                <a:gd name="connsiteY1" fmla="*/ 110906 h 652373"/>
                <a:gd name="connsiteX2" fmla="*/ 190243 w 514288"/>
                <a:gd name="connsiteY2" fmla="*/ 65662 h 652373"/>
                <a:gd name="connsiteX3" fmla="*/ 272396 w 514288"/>
                <a:gd name="connsiteY3" fmla="*/ 70425 h 652373"/>
                <a:gd name="connsiteX4" fmla="*/ 191434 w 514288"/>
                <a:gd name="connsiteY4" fmla="*/ 278784 h 652373"/>
                <a:gd name="connsiteX5" fmla="*/ 246202 w 514288"/>
                <a:gd name="connsiteY5" fmla="*/ 381178 h 652373"/>
                <a:gd name="connsiteX6" fmla="*/ 262871 w 514288"/>
                <a:gd name="connsiteY6" fmla="*/ 582393 h 652373"/>
                <a:gd name="connsiteX7" fmla="*/ 278349 w 514288"/>
                <a:gd name="connsiteY7" fmla="*/ 650259 h 652373"/>
                <a:gd name="connsiteX8" fmla="*/ 514093 w 514288"/>
                <a:gd name="connsiteY8" fmla="*/ 600253 h 652373"/>
                <a:gd name="connsiteX9" fmla="*/ 321212 w 514288"/>
                <a:gd name="connsiteY9" fmla="*/ 282356 h 652373"/>
                <a:gd name="connsiteX10" fmla="*/ 461706 w 514288"/>
                <a:gd name="connsiteY10" fmla="*/ 15656 h 652373"/>
                <a:gd name="connsiteX11" fmla="*/ 18793 w 514288"/>
                <a:gd name="connsiteY11" fmla="*/ 41850 h 652373"/>
                <a:gd name="connsiteX0" fmla="*/ 18793 w 514288"/>
                <a:gd name="connsiteY0" fmla="*/ 93311 h 703834"/>
                <a:gd name="connsiteX1" fmla="*/ 92612 w 514288"/>
                <a:gd name="connsiteY1" fmla="*/ 162367 h 703834"/>
                <a:gd name="connsiteX2" fmla="*/ 190243 w 514288"/>
                <a:gd name="connsiteY2" fmla="*/ 117123 h 703834"/>
                <a:gd name="connsiteX3" fmla="*/ 272396 w 514288"/>
                <a:gd name="connsiteY3" fmla="*/ 121886 h 703834"/>
                <a:gd name="connsiteX4" fmla="*/ 191434 w 514288"/>
                <a:gd name="connsiteY4" fmla="*/ 330245 h 703834"/>
                <a:gd name="connsiteX5" fmla="*/ 246202 w 514288"/>
                <a:gd name="connsiteY5" fmla="*/ 432639 h 703834"/>
                <a:gd name="connsiteX6" fmla="*/ 262871 w 514288"/>
                <a:gd name="connsiteY6" fmla="*/ 633854 h 703834"/>
                <a:gd name="connsiteX7" fmla="*/ 278349 w 514288"/>
                <a:gd name="connsiteY7" fmla="*/ 701720 h 703834"/>
                <a:gd name="connsiteX8" fmla="*/ 514093 w 514288"/>
                <a:gd name="connsiteY8" fmla="*/ 651714 h 703834"/>
                <a:gd name="connsiteX9" fmla="*/ 321212 w 514288"/>
                <a:gd name="connsiteY9" fmla="*/ 333817 h 703834"/>
                <a:gd name="connsiteX10" fmla="*/ 461706 w 514288"/>
                <a:gd name="connsiteY10" fmla="*/ 67117 h 703834"/>
                <a:gd name="connsiteX11" fmla="*/ 18793 w 514288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171450 w 495495"/>
                <a:gd name="connsiteY2" fmla="*/ 117123 h 703834"/>
                <a:gd name="connsiteX3" fmla="*/ 253603 w 495495"/>
                <a:gd name="connsiteY3" fmla="*/ 121886 h 703834"/>
                <a:gd name="connsiteX4" fmla="*/ 172641 w 495495"/>
                <a:gd name="connsiteY4" fmla="*/ 330245 h 703834"/>
                <a:gd name="connsiteX5" fmla="*/ 227409 w 495495"/>
                <a:gd name="connsiteY5" fmla="*/ 432639 h 703834"/>
                <a:gd name="connsiteX6" fmla="*/ 244078 w 495495"/>
                <a:gd name="connsiteY6" fmla="*/ 633854 h 703834"/>
                <a:gd name="connsiteX7" fmla="*/ 259556 w 495495"/>
                <a:gd name="connsiteY7" fmla="*/ 701720 h 703834"/>
                <a:gd name="connsiteX8" fmla="*/ 495300 w 495495"/>
                <a:gd name="connsiteY8" fmla="*/ 651714 h 703834"/>
                <a:gd name="connsiteX9" fmla="*/ 302419 w 495495"/>
                <a:gd name="connsiteY9" fmla="*/ 333817 h 703834"/>
                <a:gd name="connsiteX10" fmla="*/ 442913 w 495495"/>
                <a:gd name="connsiteY10" fmla="*/ 67117 h 703834"/>
                <a:gd name="connsiteX11" fmla="*/ 0 w 495495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9742 h 710514"/>
                <a:gd name="connsiteX1" fmla="*/ 73819 w 496002"/>
                <a:gd name="connsiteY1" fmla="*/ 168798 h 710514"/>
                <a:gd name="connsiteX2" fmla="*/ 267890 w 496002"/>
                <a:gd name="connsiteY2" fmla="*/ 149748 h 710514"/>
                <a:gd name="connsiteX3" fmla="*/ 172641 w 496002"/>
                <a:gd name="connsiteY3" fmla="*/ 336676 h 710514"/>
                <a:gd name="connsiteX4" fmla="*/ 210740 w 496002"/>
                <a:gd name="connsiteY4" fmla="*/ 448595 h 710514"/>
                <a:gd name="connsiteX5" fmla="*/ 244078 w 496002"/>
                <a:gd name="connsiteY5" fmla="*/ 640285 h 710514"/>
                <a:gd name="connsiteX6" fmla="*/ 259556 w 496002"/>
                <a:gd name="connsiteY6" fmla="*/ 708151 h 710514"/>
                <a:gd name="connsiteX7" fmla="*/ 495300 w 496002"/>
                <a:gd name="connsiteY7" fmla="*/ 658145 h 710514"/>
                <a:gd name="connsiteX8" fmla="*/ 335756 w 496002"/>
                <a:gd name="connsiteY8" fmla="*/ 331914 h 710514"/>
                <a:gd name="connsiteX9" fmla="*/ 421481 w 496002"/>
                <a:gd name="connsiteY9" fmla="*/ 65213 h 710514"/>
                <a:gd name="connsiteX10" fmla="*/ 0 w 496002"/>
                <a:gd name="connsiteY10" fmla="*/ 99742 h 710514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1330 h 712102"/>
                <a:gd name="connsiteX1" fmla="*/ 73819 w 496002"/>
                <a:gd name="connsiteY1" fmla="*/ 170386 h 712102"/>
                <a:gd name="connsiteX2" fmla="*/ 267890 w 496002"/>
                <a:gd name="connsiteY2" fmla="*/ 151336 h 712102"/>
                <a:gd name="connsiteX3" fmla="*/ 172641 w 496002"/>
                <a:gd name="connsiteY3" fmla="*/ 338264 h 712102"/>
                <a:gd name="connsiteX4" fmla="*/ 210740 w 496002"/>
                <a:gd name="connsiteY4" fmla="*/ 450183 h 712102"/>
                <a:gd name="connsiteX5" fmla="*/ 244078 w 496002"/>
                <a:gd name="connsiteY5" fmla="*/ 641873 h 712102"/>
                <a:gd name="connsiteX6" fmla="*/ 259556 w 496002"/>
                <a:gd name="connsiteY6" fmla="*/ 709739 h 712102"/>
                <a:gd name="connsiteX7" fmla="*/ 495300 w 496002"/>
                <a:gd name="connsiteY7" fmla="*/ 659733 h 712102"/>
                <a:gd name="connsiteX8" fmla="*/ 335756 w 496002"/>
                <a:gd name="connsiteY8" fmla="*/ 333502 h 712102"/>
                <a:gd name="connsiteX9" fmla="*/ 421481 w 496002"/>
                <a:gd name="connsiteY9" fmla="*/ 71563 h 712102"/>
                <a:gd name="connsiteX10" fmla="*/ 0 w 496002"/>
                <a:gd name="connsiteY10" fmla="*/ 101330 h 712102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610022"/>
                <a:gd name="connsiteY0" fmla="*/ 99747 h 716528"/>
                <a:gd name="connsiteX1" fmla="*/ 73819 w 610022"/>
                <a:gd name="connsiteY1" fmla="*/ 168803 h 716528"/>
                <a:gd name="connsiteX2" fmla="*/ 267890 w 610022"/>
                <a:gd name="connsiteY2" fmla="*/ 149753 h 716528"/>
                <a:gd name="connsiteX3" fmla="*/ 172641 w 610022"/>
                <a:gd name="connsiteY3" fmla="*/ 336681 h 716528"/>
                <a:gd name="connsiteX4" fmla="*/ 210740 w 610022"/>
                <a:gd name="connsiteY4" fmla="*/ 448600 h 716528"/>
                <a:gd name="connsiteX5" fmla="*/ 244078 w 610022"/>
                <a:gd name="connsiteY5" fmla="*/ 640290 h 716528"/>
                <a:gd name="connsiteX6" fmla="*/ 259556 w 610022"/>
                <a:gd name="connsiteY6" fmla="*/ 708156 h 716528"/>
                <a:gd name="connsiteX7" fmla="*/ 609600 w 610022"/>
                <a:gd name="connsiteY7" fmla="*/ 464078 h 716528"/>
                <a:gd name="connsiteX8" fmla="*/ 335756 w 610022"/>
                <a:gd name="connsiteY8" fmla="*/ 331919 h 716528"/>
                <a:gd name="connsiteX9" fmla="*/ 421481 w 610022"/>
                <a:gd name="connsiteY9" fmla="*/ 69980 h 716528"/>
                <a:gd name="connsiteX10" fmla="*/ 0 w 610022"/>
                <a:gd name="connsiteY10" fmla="*/ 99747 h 716528"/>
                <a:gd name="connsiteX0" fmla="*/ 0 w 609797"/>
                <a:gd name="connsiteY0" fmla="*/ 99747 h 716528"/>
                <a:gd name="connsiteX1" fmla="*/ 73819 w 609797"/>
                <a:gd name="connsiteY1" fmla="*/ 168803 h 716528"/>
                <a:gd name="connsiteX2" fmla="*/ 267890 w 609797"/>
                <a:gd name="connsiteY2" fmla="*/ 149753 h 716528"/>
                <a:gd name="connsiteX3" fmla="*/ 172641 w 609797"/>
                <a:gd name="connsiteY3" fmla="*/ 336681 h 716528"/>
                <a:gd name="connsiteX4" fmla="*/ 210740 w 609797"/>
                <a:gd name="connsiteY4" fmla="*/ 448600 h 716528"/>
                <a:gd name="connsiteX5" fmla="*/ 244078 w 609797"/>
                <a:gd name="connsiteY5" fmla="*/ 640290 h 716528"/>
                <a:gd name="connsiteX6" fmla="*/ 259556 w 609797"/>
                <a:gd name="connsiteY6" fmla="*/ 708156 h 716528"/>
                <a:gd name="connsiteX7" fmla="*/ 609600 w 609797"/>
                <a:gd name="connsiteY7" fmla="*/ 464078 h 716528"/>
                <a:gd name="connsiteX8" fmla="*/ 313134 w 609797"/>
                <a:gd name="connsiteY8" fmla="*/ 331919 h 716528"/>
                <a:gd name="connsiteX9" fmla="*/ 421481 w 609797"/>
                <a:gd name="connsiteY9" fmla="*/ 69980 h 716528"/>
                <a:gd name="connsiteX10" fmla="*/ 0 w 609797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08156"/>
                <a:gd name="connsiteX1" fmla="*/ 73819 w 610006"/>
                <a:gd name="connsiteY1" fmla="*/ 168803 h 708156"/>
                <a:gd name="connsiteX2" fmla="*/ 267890 w 610006"/>
                <a:gd name="connsiteY2" fmla="*/ 149753 h 708156"/>
                <a:gd name="connsiteX3" fmla="*/ 172641 w 610006"/>
                <a:gd name="connsiteY3" fmla="*/ 336681 h 708156"/>
                <a:gd name="connsiteX4" fmla="*/ 210740 w 610006"/>
                <a:gd name="connsiteY4" fmla="*/ 448600 h 708156"/>
                <a:gd name="connsiteX5" fmla="*/ 244078 w 610006"/>
                <a:gd name="connsiteY5" fmla="*/ 640290 h 708156"/>
                <a:gd name="connsiteX6" fmla="*/ 259556 w 610006"/>
                <a:gd name="connsiteY6" fmla="*/ 708156 h 708156"/>
                <a:gd name="connsiteX7" fmla="*/ 609600 w 610006"/>
                <a:gd name="connsiteY7" fmla="*/ 464078 h 708156"/>
                <a:gd name="connsiteX8" fmla="*/ 313134 w 610006"/>
                <a:gd name="connsiteY8" fmla="*/ 331919 h 708156"/>
                <a:gd name="connsiteX9" fmla="*/ 421481 w 610006"/>
                <a:gd name="connsiteY9" fmla="*/ 69980 h 708156"/>
                <a:gd name="connsiteX10" fmla="*/ 0 w 610006"/>
                <a:gd name="connsiteY10" fmla="*/ 99747 h 708156"/>
                <a:gd name="connsiteX0" fmla="*/ 0 w 610006"/>
                <a:gd name="connsiteY0" fmla="*/ 99747 h 703394"/>
                <a:gd name="connsiteX1" fmla="*/ 73819 w 610006"/>
                <a:gd name="connsiteY1" fmla="*/ 168803 h 703394"/>
                <a:gd name="connsiteX2" fmla="*/ 267890 w 610006"/>
                <a:gd name="connsiteY2" fmla="*/ 149753 h 703394"/>
                <a:gd name="connsiteX3" fmla="*/ 172641 w 610006"/>
                <a:gd name="connsiteY3" fmla="*/ 336681 h 703394"/>
                <a:gd name="connsiteX4" fmla="*/ 210740 w 610006"/>
                <a:gd name="connsiteY4" fmla="*/ 448600 h 703394"/>
                <a:gd name="connsiteX5" fmla="*/ 244078 w 610006"/>
                <a:gd name="connsiteY5" fmla="*/ 640290 h 703394"/>
                <a:gd name="connsiteX6" fmla="*/ 240506 w 610006"/>
                <a:gd name="connsiteY6" fmla="*/ 703394 h 703394"/>
                <a:gd name="connsiteX7" fmla="*/ 609600 w 610006"/>
                <a:gd name="connsiteY7" fmla="*/ 464078 h 703394"/>
                <a:gd name="connsiteX8" fmla="*/ 313134 w 610006"/>
                <a:gd name="connsiteY8" fmla="*/ 331919 h 703394"/>
                <a:gd name="connsiteX9" fmla="*/ 421481 w 610006"/>
                <a:gd name="connsiteY9" fmla="*/ 69980 h 703394"/>
                <a:gd name="connsiteX10" fmla="*/ 0 w 610006"/>
                <a:gd name="connsiteY10" fmla="*/ 99747 h 703394"/>
                <a:gd name="connsiteX0" fmla="*/ 0 w 610006"/>
                <a:gd name="connsiteY0" fmla="*/ 99747 h 703671"/>
                <a:gd name="connsiteX1" fmla="*/ 73819 w 610006"/>
                <a:gd name="connsiteY1" fmla="*/ 168803 h 703671"/>
                <a:gd name="connsiteX2" fmla="*/ 267890 w 610006"/>
                <a:gd name="connsiteY2" fmla="*/ 149753 h 703671"/>
                <a:gd name="connsiteX3" fmla="*/ 172641 w 610006"/>
                <a:gd name="connsiteY3" fmla="*/ 336681 h 703671"/>
                <a:gd name="connsiteX4" fmla="*/ 210740 w 610006"/>
                <a:gd name="connsiteY4" fmla="*/ 448600 h 703671"/>
                <a:gd name="connsiteX5" fmla="*/ 244078 w 610006"/>
                <a:gd name="connsiteY5" fmla="*/ 640290 h 703671"/>
                <a:gd name="connsiteX6" fmla="*/ 240506 w 610006"/>
                <a:gd name="connsiteY6" fmla="*/ 703394 h 703671"/>
                <a:gd name="connsiteX7" fmla="*/ 609600 w 610006"/>
                <a:gd name="connsiteY7" fmla="*/ 464078 h 703671"/>
                <a:gd name="connsiteX8" fmla="*/ 313134 w 610006"/>
                <a:gd name="connsiteY8" fmla="*/ 331919 h 703671"/>
                <a:gd name="connsiteX9" fmla="*/ 421481 w 610006"/>
                <a:gd name="connsiteY9" fmla="*/ 69980 h 703671"/>
                <a:gd name="connsiteX10" fmla="*/ 0 w 610006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0740 w 609600"/>
                <a:gd name="connsiteY4" fmla="*/ 448600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392906 w 609600"/>
                <a:gd name="connsiteY4" fmla="*/ 50336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106387 h 710311"/>
                <a:gd name="connsiteX1" fmla="*/ 73819 w 609600"/>
                <a:gd name="connsiteY1" fmla="*/ 175443 h 710311"/>
                <a:gd name="connsiteX2" fmla="*/ 267890 w 609600"/>
                <a:gd name="connsiteY2" fmla="*/ 156393 h 710311"/>
                <a:gd name="connsiteX3" fmla="*/ 172641 w 609600"/>
                <a:gd name="connsiteY3" fmla="*/ 343321 h 710311"/>
                <a:gd name="connsiteX4" fmla="*/ 200026 w 609600"/>
                <a:gd name="connsiteY4" fmla="*/ 451669 h 710311"/>
                <a:gd name="connsiteX5" fmla="*/ 228600 w 609600"/>
                <a:gd name="connsiteY5" fmla="*/ 637405 h 710311"/>
                <a:gd name="connsiteX6" fmla="*/ 240506 w 609600"/>
                <a:gd name="connsiteY6" fmla="*/ 710034 h 710311"/>
                <a:gd name="connsiteX7" fmla="*/ 609600 w 609600"/>
                <a:gd name="connsiteY7" fmla="*/ 470718 h 710311"/>
                <a:gd name="connsiteX8" fmla="*/ 313134 w 609600"/>
                <a:gd name="connsiteY8" fmla="*/ 338559 h 710311"/>
                <a:gd name="connsiteX9" fmla="*/ 421481 w 609600"/>
                <a:gd name="connsiteY9" fmla="*/ 76620 h 710311"/>
                <a:gd name="connsiteX10" fmla="*/ 0 w 609600"/>
                <a:gd name="connsiteY10" fmla="*/ 106387 h 71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600" h="710311">
                  <a:moveTo>
                    <a:pt x="0" y="106387"/>
                  </a:moveTo>
                  <a:cubicBezTo>
                    <a:pt x="38497" y="150837"/>
                    <a:pt x="38696" y="157584"/>
                    <a:pt x="73819" y="175443"/>
                  </a:cubicBezTo>
                  <a:cubicBezTo>
                    <a:pt x="132755" y="146868"/>
                    <a:pt x="203795" y="92694"/>
                    <a:pt x="267890" y="156393"/>
                  </a:cubicBezTo>
                  <a:cubicBezTo>
                    <a:pt x="327223" y="264145"/>
                    <a:pt x="213123" y="300657"/>
                    <a:pt x="172641" y="343321"/>
                  </a:cubicBezTo>
                  <a:cubicBezTo>
                    <a:pt x="183356" y="389557"/>
                    <a:pt x="188120" y="401068"/>
                    <a:pt x="200026" y="451669"/>
                  </a:cubicBezTo>
                  <a:cubicBezTo>
                    <a:pt x="444104" y="407021"/>
                    <a:pt x="459979" y="576485"/>
                    <a:pt x="228600" y="637405"/>
                  </a:cubicBezTo>
                  <a:cubicBezTo>
                    <a:pt x="232966" y="680466"/>
                    <a:pt x="227211" y="684634"/>
                    <a:pt x="240506" y="710034"/>
                  </a:cubicBezTo>
                  <a:cubicBezTo>
                    <a:pt x="338335" y="712812"/>
                    <a:pt x="609005" y="698921"/>
                    <a:pt x="609600" y="470718"/>
                  </a:cubicBezTo>
                  <a:cubicBezTo>
                    <a:pt x="598290" y="380628"/>
                    <a:pt x="479027" y="299070"/>
                    <a:pt x="313134" y="338559"/>
                  </a:cubicBezTo>
                  <a:cubicBezTo>
                    <a:pt x="373459" y="278035"/>
                    <a:pt x="487164" y="231005"/>
                    <a:pt x="421481" y="76620"/>
                  </a:cubicBezTo>
                  <a:cubicBezTo>
                    <a:pt x="309363" y="-89670"/>
                    <a:pt x="47228" y="59556"/>
                    <a:pt x="0" y="106387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AE7BD9F3-7D0C-423B-8B91-694FDD12BB33}"/>
                </a:ext>
              </a:extLst>
            </p:cNvPr>
            <p:cNvSpPr/>
            <p:nvPr/>
          </p:nvSpPr>
          <p:spPr>
            <a:xfrm rot="2827262">
              <a:off x="6966402" y="2802802"/>
              <a:ext cx="56739" cy="45719"/>
            </a:xfrm>
            <a:custGeom>
              <a:avLst/>
              <a:gdLst>
                <a:gd name="connsiteX0" fmla="*/ 0 w 134937"/>
                <a:gd name="connsiteY0" fmla="*/ 0 h 82550"/>
                <a:gd name="connsiteX1" fmla="*/ 134937 w 134937"/>
                <a:gd name="connsiteY1" fmla="*/ 82550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937" h="82550">
                  <a:moveTo>
                    <a:pt x="0" y="0"/>
                  </a:moveTo>
                  <a:lnTo>
                    <a:pt x="134937" y="82550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8E9064EB-1195-4B7A-9468-3D86A956FE1B}"/>
                </a:ext>
              </a:extLst>
            </p:cNvPr>
            <p:cNvSpPr/>
            <p:nvPr/>
          </p:nvSpPr>
          <p:spPr>
            <a:xfrm rot="2827262">
              <a:off x="7204423" y="2222534"/>
              <a:ext cx="103015" cy="37385"/>
            </a:xfrm>
            <a:custGeom>
              <a:avLst/>
              <a:gdLst>
                <a:gd name="connsiteX0" fmla="*/ 0 w 77787"/>
                <a:gd name="connsiteY0" fmla="*/ 0 h 25400"/>
                <a:gd name="connsiteX1" fmla="*/ 77787 w 77787"/>
                <a:gd name="connsiteY1" fmla="*/ 25400 h 25400"/>
                <a:gd name="connsiteX0" fmla="*/ 0 w 75180"/>
                <a:gd name="connsiteY0" fmla="*/ 0 h 20770"/>
                <a:gd name="connsiteX1" fmla="*/ 75180 w 75180"/>
                <a:gd name="connsiteY1" fmla="*/ 20770 h 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180" h="20770">
                  <a:moveTo>
                    <a:pt x="0" y="0"/>
                  </a:moveTo>
                  <a:cubicBezTo>
                    <a:pt x="25929" y="8467"/>
                    <a:pt x="49251" y="12303"/>
                    <a:pt x="75180" y="20770"/>
                  </a:cubicBez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DA313CFC-37AF-4D3D-A58F-EC605F496F94}"/>
                </a:ext>
              </a:extLst>
            </p:cNvPr>
            <p:cNvSpPr/>
            <p:nvPr/>
          </p:nvSpPr>
          <p:spPr>
            <a:xfrm rot="2827262">
              <a:off x="6793170" y="2688549"/>
              <a:ext cx="88106" cy="45243"/>
            </a:xfrm>
            <a:custGeom>
              <a:avLst/>
              <a:gdLst>
                <a:gd name="connsiteX0" fmla="*/ 0 w 88106"/>
                <a:gd name="connsiteY0" fmla="*/ 0 h 45243"/>
                <a:gd name="connsiteX1" fmla="*/ 88106 w 88106"/>
                <a:gd name="connsiteY1" fmla="*/ 45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45243">
                  <a:moveTo>
                    <a:pt x="0" y="0"/>
                  </a:moveTo>
                  <a:lnTo>
                    <a:pt x="88106" y="45243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E5E829D7-D285-4C92-8C1D-D374CA4B8A35}"/>
                </a:ext>
              </a:extLst>
            </p:cNvPr>
            <p:cNvSpPr/>
            <p:nvPr/>
          </p:nvSpPr>
          <p:spPr>
            <a:xfrm rot="2827262">
              <a:off x="7810905" y="3284833"/>
              <a:ext cx="161925" cy="42863"/>
            </a:xfrm>
            <a:custGeom>
              <a:avLst/>
              <a:gdLst>
                <a:gd name="connsiteX0" fmla="*/ 0 w 161925"/>
                <a:gd name="connsiteY0" fmla="*/ 0 h 42863"/>
                <a:gd name="connsiteX1" fmla="*/ 161925 w 161925"/>
                <a:gd name="connsiteY1" fmla="*/ 42863 h 4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925" h="42863">
                  <a:moveTo>
                    <a:pt x="0" y="0"/>
                  </a:moveTo>
                  <a:lnTo>
                    <a:pt x="161925" y="42863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CE46FBD8-2F94-460A-9045-BFEEF64890E3}"/>
                </a:ext>
              </a:extLst>
            </p:cNvPr>
            <p:cNvSpPr/>
            <p:nvPr/>
          </p:nvSpPr>
          <p:spPr>
            <a:xfrm rot="2827262">
              <a:off x="7912612" y="3015991"/>
              <a:ext cx="116681" cy="40481"/>
            </a:xfrm>
            <a:custGeom>
              <a:avLst/>
              <a:gdLst>
                <a:gd name="connsiteX0" fmla="*/ 0 w 116681"/>
                <a:gd name="connsiteY0" fmla="*/ 0 h 40481"/>
                <a:gd name="connsiteX1" fmla="*/ 116681 w 116681"/>
                <a:gd name="connsiteY1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681" h="40481">
                  <a:moveTo>
                    <a:pt x="0" y="0"/>
                  </a:moveTo>
                  <a:lnTo>
                    <a:pt x="116681" y="40481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C0FF191E-C227-4D2D-84A9-BE2282C7D75E}"/>
                </a:ext>
              </a:extLst>
            </p:cNvPr>
            <p:cNvSpPr/>
            <p:nvPr/>
          </p:nvSpPr>
          <p:spPr>
            <a:xfrm rot="2827262">
              <a:off x="7372235" y="2341161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6583D65A-1394-4A99-8746-74D085D0DDBD}"/>
                </a:ext>
              </a:extLst>
            </p:cNvPr>
            <p:cNvSpPr/>
            <p:nvPr/>
          </p:nvSpPr>
          <p:spPr>
            <a:xfrm rot="2827262">
              <a:off x="7326102" y="2299949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8FEF879F-7935-4B38-95E7-7F0BAEB20D87}"/>
                </a:ext>
              </a:extLst>
            </p:cNvPr>
            <p:cNvSpPr/>
            <p:nvPr/>
          </p:nvSpPr>
          <p:spPr>
            <a:xfrm rot="2827262">
              <a:off x="7288265" y="2266717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1FA03042-222B-48F4-BDBE-66E63D09BC6D}"/>
                </a:ext>
              </a:extLst>
            </p:cNvPr>
            <p:cNvSpPr/>
            <p:nvPr/>
          </p:nvSpPr>
          <p:spPr>
            <a:xfrm rot="2827262">
              <a:off x="7244485" y="2239846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728F2D92-2A79-4AB7-87FC-741DAA6F3B5D}"/>
                </a:ext>
              </a:extLst>
            </p:cNvPr>
            <p:cNvSpPr/>
            <p:nvPr/>
          </p:nvSpPr>
          <p:spPr>
            <a:xfrm rot="2827262">
              <a:off x="7179582" y="2244536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8D055A9B-8D1D-422B-8F49-BD3B12AC5DBB}"/>
                </a:ext>
              </a:extLst>
            </p:cNvPr>
            <p:cNvSpPr/>
            <p:nvPr/>
          </p:nvSpPr>
          <p:spPr>
            <a:xfrm rot="2827262">
              <a:off x="7157977" y="2262708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6A8A867C-64BA-48C2-B154-85724B18755D}"/>
                </a:ext>
              </a:extLst>
            </p:cNvPr>
            <p:cNvSpPr/>
            <p:nvPr/>
          </p:nvSpPr>
          <p:spPr>
            <a:xfrm rot="2827262">
              <a:off x="7137005" y="2270806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B1D8FC00-3F8C-4F6C-92B5-D0E0053A8AC8}"/>
                </a:ext>
              </a:extLst>
            </p:cNvPr>
            <p:cNvSpPr/>
            <p:nvPr/>
          </p:nvSpPr>
          <p:spPr>
            <a:xfrm rot="2827262">
              <a:off x="7127346" y="2311048"/>
              <a:ext cx="92869" cy="27385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E6505ECA-1D55-40FD-98FE-F4BE1EDE9E04}"/>
                </a:ext>
              </a:extLst>
            </p:cNvPr>
            <p:cNvSpPr/>
            <p:nvPr/>
          </p:nvSpPr>
          <p:spPr>
            <a:xfrm rot="2827262">
              <a:off x="6824580" y="2709639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324A85E5-D7CE-443F-8A5B-0E72879A280A}"/>
                </a:ext>
              </a:extLst>
            </p:cNvPr>
            <p:cNvSpPr/>
            <p:nvPr/>
          </p:nvSpPr>
          <p:spPr>
            <a:xfrm rot="2827262">
              <a:off x="6861244" y="2729648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90BD4BD8-5826-4ADE-B656-AD62E6427A87}"/>
                </a:ext>
              </a:extLst>
            </p:cNvPr>
            <p:cNvSpPr/>
            <p:nvPr/>
          </p:nvSpPr>
          <p:spPr>
            <a:xfrm rot="2827262">
              <a:off x="6916016" y="2771395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20045673-1617-4529-83C7-E497D922B3B8}"/>
                </a:ext>
              </a:extLst>
            </p:cNvPr>
            <p:cNvSpPr/>
            <p:nvPr/>
          </p:nvSpPr>
          <p:spPr>
            <a:xfrm rot="2827262">
              <a:off x="6770892" y="2708943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9AA22777-2321-4F30-8CDE-F6A9842C88E1}"/>
                </a:ext>
              </a:extLst>
            </p:cNvPr>
            <p:cNvSpPr/>
            <p:nvPr/>
          </p:nvSpPr>
          <p:spPr>
            <a:xfrm rot="2827262">
              <a:off x="6747085" y="2719414"/>
              <a:ext cx="88106" cy="3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6E60813D-59B6-45E3-B2AF-485F0A59B1B5}"/>
                </a:ext>
              </a:extLst>
            </p:cNvPr>
            <p:cNvSpPr/>
            <p:nvPr/>
          </p:nvSpPr>
          <p:spPr>
            <a:xfrm rot="2827262">
              <a:off x="6722969" y="2752547"/>
              <a:ext cx="106575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C07C72DE-3367-415E-8B86-A963D4A448ED}"/>
                </a:ext>
              </a:extLst>
            </p:cNvPr>
            <p:cNvSpPr/>
            <p:nvPr/>
          </p:nvSpPr>
          <p:spPr>
            <a:xfrm rot="2827262">
              <a:off x="6698619" y="2776155"/>
              <a:ext cx="111147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8880A7C4-0E82-42C9-9525-DB5251A7D663}"/>
                </a:ext>
              </a:extLst>
            </p:cNvPr>
            <p:cNvSpPr/>
            <p:nvPr/>
          </p:nvSpPr>
          <p:spPr>
            <a:xfrm rot="2827262">
              <a:off x="7112720" y="2958740"/>
              <a:ext cx="106575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2F36283B-B143-4432-9B7F-1AEF7AB4ABB0}"/>
                </a:ext>
              </a:extLst>
            </p:cNvPr>
            <p:cNvSpPr/>
            <p:nvPr/>
          </p:nvSpPr>
          <p:spPr>
            <a:xfrm rot="2827262">
              <a:off x="7147960" y="2973669"/>
              <a:ext cx="106575" cy="5276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21714EE1-8620-4E62-962C-61DC8771C7BD}"/>
                </a:ext>
              </a:extLst>
            </p:cNvPr>
            <p:cNvSpPr/>
            <p:nvPr/>
          </p:nvSpPr>
          <p:spPr>
            <a:xfrm rot="2827262">
              <a:off x="7221356" y="2471744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44B5BE1C-C8D0-413E-ADC8-D25A4CC1E192}"/>
                </a:ext>
              </a:extLst>
            </p:cNvPr>
            <p:cNvSpPr/>
            <p:nvPr/>
          </p:nvSpPr>
          <p:spPr>
            <a:xfrm rot="2827262">
              <a:off x="7209892" y="250024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861C4C07-F0A5-4D33-A9FA-8F650AECA958}"/>
                </a:ext>
              </a:extLst>
            </p:cNvPr>
            <p:cNvSpPr/>
            <p:nvPr/>
          </p:nvSpPr>
          <p:spPr>
            <a:xfrm rot="2827262">
              <a:off x="7185079" y="252328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8F2C9A66-081C-4653-9566-F94EE9D0AB39}"/>
                </a:ext>
              </a:extLst>
            </p:cNvPr>
            <p:cNvSpPr/>
            <p:nvPr/>
          </p:nvSpPr>
          <p:spPr>
            <a:xfrm rot="2827262">
              <a:off x="7169653" y="2542224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AE9DE35C-ED2F-4A73-AEC5-A7E35B1B7ED8}"/>
                </a:ext>
              </a:extLst>
            </p:cNvPr>
            <p:cNvSpPr/>
            <p:nvPr/>
          </p:nvSpPr>
          <p:spPr>
            <a:xfrm rot="2827262">
              <a:off x="7148335" y="257676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85AAD39C-C8CE-46B4-98EA-90F9DBF1096D}"/>
                </a:ext>
              </a:extLst>
            </p:cNvPr>
            <p:cNvSpPr/>
            <p:nvPr/>
          </p:nvSpPr>
          <p:spPr>
            <a:xfrm rot="2827262">
              <a:off x="7136764" y="2605785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7962F264-4B3B-48FA-9EA4-D1EB192726CA}"/>
                </a:ext>
              </a:extLst>
            </p:cNvPr>
            <p:cNvSpPr/>
            <p:nvPr/>
          </p:nvSpPr>
          <p:spPr>
            <a:xfrm rot="2827262">
              <a:off x="7114052" y="2636513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548B0A69-769F-413D-BA54-60CD31246449}"/>
                </a:ext>
              </a:extLst>
            </p:cNvPr>
            <p:cNvSpPr/>
            <p:nvPr/>
          </p:nvSpPr>
          <p:spPr>
            <a:xfrm rot="2827262">
              <a:off x="7100904" y="2667238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332F6165-9617-4463-B00D-4DFA79739F81}"/>
                </a:ext>
              </a:extLst>
            </p:cNvPr>
            <p:cNvSpPr/>
            <p:nvPr/>
          </p:nvSpPr>
          <p:spPr>
            <a:xfrm rot="2827262">
              <a:off x="7076402" y="2677849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FF9B141F-A9A4-496E-9858-1256CAC2DE1C}"/>
                </a:ext>
              </a:extLst>
            </p:cNvPr>
            <p:cNvSpPr/>
            <p:nvPr/>
          </p:nvSpPr>
          <p:spPr>
            <a:xfrm rot="2827262">
              <a:off x="7053247" y="2696313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7F83E996-61A7-4095-A1D1-4C09EA609725}"/>
                </a:ext>
              </a:extLst>
            </p:cNvPr>
            <p:cNvSpPr/>
            <p:nvPr/>
          </p:nvSpPr>
          <p:spPr>
            <a:xfrm rot="2827262">
              <a:off x="7041018" y="2726684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834E229E-FD7E-417A-9CD6-D9B306F068D5}"/>
                </a:ext>
              </a:extLst>
            </p:cNvPr>
            <p:cNvSpPr/>
            <p:nvPr/>
          </p:nvSpPr>
          <p:spPr>
            <a:xfrm rot="2827262">
              <a:off x="7020924" y="2747498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5389FF52-5CEB-461D-8ED3-9E30B8CBD0AF}"/>
                </a:ext>
              </a:extLst>
            </p:cNvPr>
            <p:cNvSpPr/>
            <p:nvPr/>
          </p:nvSpPr>
          <p:spPr>
            <a:xfrm rot="2827262">
              <a:off x="7001186" y="2772620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6E99CB8E-EAD3-4651-88D4-C1DD0DA8E295}"/>
                </a:ext>
              </a:extLst>
            </p:cNvPr>
            <p:cNvSpPr/>
            <p:nvPr/>
          </p:nvSpPr>
          <p:spPr>
            <a:xfrm rot="2827262">
              <a:off x="6981213" y="2789112"/>
              <a:ext cx="62521" cy="2419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A9B031F2-71F3-4989-8E5D-95E304E6C6E2}"/>
                </a:ext>
              </a:extLst>
            </p:cNvPr>
            <p:cNvSpPr/>
            <p:nvPr/>
          </p:nvSpPr>
          <p:spPr>
            <a:xfrm rot="2827262">
              <a:off x="7834944" y="278361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xmlns="" id="{8D652B08-C29D-453A-A228-D4C50D3D9013}"/>
                </a:ext>
              </a:extLst>
            </p:cNvPr>
            <p:cNvSpPr/>
            <p:nvPr/>
          </p:nvSpPr>
          <p:spPr>
            <a:xfrm rot="2827262">
              <a:off x="7794940" y="2733221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501E88CD-DE54-43AB-8CA9-56BD75BE72A5}"/>
                </a:ext>
              </a:extLst>
            </p:cNvPr>
            <p:cNvSpPr/>
            <p:nvPr/>
          </p:nvSpPr>
          <p:spPr>
            <a:xfrm rot="2827262">
              <a:off x="7761533" y="2708957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B0C9C2CD-80BF-4F49-A827-A25507B96156}"/>
                </a:ext>
              </a:extLst>
            </p:cNvPr>
            <p:cNvSpPr/>
            <p:nvPr/>
          </p:nvSpPr>
          <p:spPr>
            <a:xfrm rot="2827262">
              <a:off x="7726884" y="2692801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1901B58B-BE9D-44F2-AC34-ED6E96CE5D38}"/>
                </a:ext>
              </a:extLst>
            </p:cNvPr>
            <p:cNvSpPr/>
            <p:nvPr/>
          </p:nvSpPr>
          <p:spPr>
            <a:xfrm rot="2827262">
              <a:off x="7700424" y="2691458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249C633D-9CA8-41AE-8B1E-67211EA2C797}"/>
                </a:ext>
              </a:extLst>
            </p:cNvPr>
            <p:cNvSpPr/>
            <p:nvPr/>
          </p:nvSpPr>
          <p:spPr>
            <a:xfrm rot="2827262">
              <a:off x="7662350" y="2681988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FC15062F-46A3-4BCF-806B-67FBCE01F5EA}"/>
                </a:ext>
              </a:extLst>
            </p:cNvPr>
            <p:cNvSpPr/>
            <p:nvPr/>
          </p:nvSpPr>
          <p:spPr>
            <a:xfrm rot="2827262">
              <a:off x="7644994" y="2689611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851A6E36-7546-4528-9F15-2FE5ACD5240E}"/>
                </a:ext>
              </a:extLst>
            </p:cNvPr>
            <p:cNvSpPr/>
            <p:nvPr/>
          </p:nvSpPr>
          <p:spPr>
            <a:xfrm rot="2827262">
              <a:off x="7612834" y="2687889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67DC5630-E015-4B44-B769-5E95C15F4ED7}"/>
                </a:ext>
              </a:extLst>
            </p:cNvPr>
            <p:cNvSpPr/>
            <p:nvPr/>
          </p:nvSpPr>
          <p:spPr>
            <a:xfrm rot="2827262">
              <a:off x="7585520" y="269978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A2A52744-67F9-48AC-AFBD-8318B027DB80}"/>
                </a:ext>
              </a:extLst>
            </p:cNvPr>
            <p:cNvSpPr/>
            <p:nvPr/>
          </p:nvSpPr>
          <p:spPr>
            <a:xfrm rot="2827262">
              <a:off x="7568571" y="2700639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CF580853-6E33-47CC-8A26-67D344D4D34B}"/>
                </a:ext>
              </a:extLst>
            </p:cNvPr>
            <p:cNvSpPr/>
            <p:nvPr/>
          </p:nvSpPr>
          <p:spPr>
            <a:xfrm rot="2827262">
              <a:off x="7543568" y="2707739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C353484A-A49A-4427-B1DA-83BF24E6DF1B}"/>
                </a:ext>
              </a:extLst>
            </p:cNvPr>
            <p:cNvSpPr/>
            <p:nvPr/>
          </p:nvSpPr>
          <p:spPr>
            <a:xfrm rot="2827262">
              <a:off x="7522099" y="270893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57C7F14C-C3EF-4846-9136-A77B938779AA}"/>
                </a:ext>
              </a:extLst>
            </p:cNvPr>
            <p:cNvSpPr/>
            <p:nvPr/>
          </p:nvSpPr>
          <p:spPr>
            <a:xfrm rot="2291445">
              <a:off x="7492062" y="2727725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99ECD053-655E-4FB3-8C68-CEED6D326F99}"/>
                </a:ext>
              </a:extLst>
            </p:cNvPr>
            <p:cNvSpPr/>
            <p:nvPr/>
          </p:nvSpPr>
          <p:spPr>
            <a:xfrm rot="2291445">
              <a:off x="7468800" y="274012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392B6676-D0E7-4588-B750-2373DDC0F745}"/>
                </a:ext>
              </a:extLst>
            </p:cNvPr>
            <p:cNvSpPr/>
            <p:nvPr/>
          </p:nvSpPr>
          <p:spPr>
            <a:xfrm rot="2291445">
              <a:off x="7439451" y="276471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0325DB56-ECA1-4004-9B0B-0900B369396D}"/>
                </a:ext>
              </a:extLst>
            </p:cNvPr>
            <p:cNvSpPr/>
            <p:nvPr/>
          </p:nvSpPr>
          <p:spPr>
            <a:xfrm rot="2291445">
              <a:off x="7408152" y="279560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B3A5C884-364C-4F25-AA37-2CFFBFA3B59C}"/>
                </a:ext>
              </a:extLst>
            </p:cNvPr>
            <p:cNvSpPr/>
            <p:nvPr/>
          </p:nvSpPr>
          <p:spPr>
            <a:xfrm rot="2291445">
              <a:off x="7391493" y="281830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EF68845D-505A-4348-99A8-E7CFF9F1853A}"/>
                </a:ext>
              </a:extLst>
            </p:cNvPr>
            <p:cNvSpPr/>
            <p:nvPr/>
          </p:nvSpPr>
          <p:spPr>
            <a:xfrm rot="2561983">
              <a:off x="7569324" y="3024339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8B6265ED-E9A1-42BB-A926-D22E292C7AF0}"/>
                </a:ext>
              </a:extLst>
            </p:cNvPr>
            <p:cNvSpPr/>
            <p:nvPr/>
          </p:nvSpPr>
          <p:spPr>
            <a:xfrm rot="2827262">
              <a:off x="7544989" y="3048380"/>
              <a:ext cx="85183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E98EC5ED-A061-4D38-8C02-572833CE8D71}"/>
                </a:ext>
              </a:extLst>
            </p:cNvPr>
            <p:cNvSpPr/>
            <p:nvPr/>
          </p:nvSpPr>
          <p:spPr>
            <a:xfrm rot="2827262">
              <a:off x="7509070" y="3034242"/>
              <a:ext cx="91080" cy="46614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85074"/>
                <a:gd name="connsiteY0" fmla="*/ 0 h 35977"/>
                <a:gd name="connsiteX1" fmla="*/ 85074 w 85074"/>
                <a:gd name="connsiteY1" fmla="*/ 35977 h 3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74" h="35977">
                  <a:moveTo>
                    <a:pt x="0" y="0"/>
                  </a:moveTo>
                  <a:cubicBezTo>
                    <a:pt x="29369" y="11906"/>
                    <a:pt x="55705" y="24071"/>
                    <a:pt x="85074" y="35977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EC813BF9-A3C3-445E-BF5C-1AEBF79934CC}"/>
                </a:ext>
              </a:extLst>
            </p:cNvPr>
            <p:cNvSpPr/>
            <p:nvPr/>
          </p:nvSpPr>
          <p:spPr>
            <a:xfrm rot="2827262">
              <a:off x="7477474" y="3037489"/>
              <a:ext cx="106741" cy="5380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68A8C174-A9E5-4FF3-92F1-F8369379D198}"/>
                </a:ext>
              </a:extLst>
            </p:cNvPr>
            <p:cNvSpPr/>
            <p:nvPr/>
          </p:nvSpPr>
          <p:spPr>
            <a:xfrm rot="2827262">
              <a:off x="7442699" y="3044235"/>
              <a:ext cx="113963" cy="6667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3819734C-74FD-4277-BB11-142E807855EE}"/>
                </a:ext>
              </a:extLst>
            </p:cNvPr>
            <p:cNvSpPr/>
            <p:nvPr/>
          </p:nvSpPr>
          <p:spPr>
            <a:xfrm rot="2827262">
              <a:off x="7413489" y="3039626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53901941-1FEF-4097-AB65-9C3047BD859C}"/>
                </a:ext>
              </a:extLst>
            </p:cNvPr>
            <p:cNvSpPr/>
            <p:nvPr/>
          </p:nvSpPr>
          <p:spPr>
            <a:xfrm rot="2827262">
              <a:off x="7381329" y="3037903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30F1212B-108A-42D3-8490-76FDAA714913}"/>
                </a:ext>
              </a:extLst>
            </p:cNvPr>
            <p:cNvSpPr/>
            <p:nvPr/>
          </p:nvSpPr>
          <p:spPr>
            <a:xfrm rot="2827262">
              <a:off x="7354015" y="3049794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4BFF43BA-8881-4A67-A903-199713E584AB}"/>
                </a:ext>
              </a:extLst>
            </p:cNvPr>
            <p:cNvSpPr/>
            <p:nvPr/>
          </p:nvSpPr>
          <p:spPr>
            <a:xfrm rot="2827262">
              <a:off x="7337066" y="3050653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6051ED28-6BFB-4BB8-8B62-4BCE96101085}"/>
                </a:ext>
              </a:extLst>
            </p:cNvPr>
            <p:cNvSpPr/>
            <p:nvPr/>
          </p:nvSpPr>
          <p:spPr>
            <a:xfrm rot="2827262">
              <a:off x="7307863" y="3056959"/>
              <a:ext cx="133957" cy="6348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8774"/>
                <a:gd name="connsiteY0" fmla="*/ 0 h 47004"/>
                <a:gd name="connsiteX1" fmla="*/ 108774 w 108774"/>
                <a:gd name="connsiteY1" fmla="*/ 47004 h 47004"/>
                <a:gd name="connsiteX0" fmla="*/ 0 w 110742"/>
                <a:gd name="connsiteY0" fmla="*/ 0 h 42973"/>
                <a:gd name="connsiteX1" fmla="*/ 110742 w 110742"/>
                <a:gd name="connsiteY1" fmla="*/ 42973 h 4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742" h="42973">
                  <a:moveTo>
                    <a:pt x="0" y="0"/>
                  </a:moveTo>
                  <a:cubicBezTo>
                    <a:pt x="29369" y="11906"/>
                    <a:pt x="81373" y="31067"/>
                    <a:pt x="110742" y="42973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2C374ABE-CBD2-4BB4-ABA9-70522F0246ED}"/>
                </a:ext>
              </a:extLst>
            </p:cNvPr>
            <p:cNvSpPr/>
            <p:nvPr/>
          </p:nvSpPr>
          <p:spPr>
            <a:xfrm rot="2827262">
              <a:off x="7280357" y="3068773"/>
              <a:ext cx="130385" cy="55148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7789"/>
                <a:gd name="connsiteY0" fmla="*/ 0 h 37332"/>
                <a:gd name="connsiteX1" fmla="*/ 107789 w 107789"/>
                <a:gd name="connsiteY1" fmla="*/ 37332 h 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89" h="37332">
                  <a:moveTo>
                    <a:pt x="0" y="0"/>
                  </a:moveTo>
                  <a:cubicBezTo>
                    <a:pt x="29369" y="11906"/>
                    <a:pt x="78420" y="25426"/>
                    <a:pt x="107789" y="37332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2A612C2D-D50B-4005-994A-9CF8C1420172}"/>
                </a:ext>
              </a:extLst>
            </p:cNvPr>
            <p:cNvSpPr/>
            <p:nvPr/>
          </p:nvSpPr>
          <p:spPr>
            <a:xfrm rot="2291445">
              <a:off x="7260557" y="307774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4262A634-E67D-4542-A056-40CC675CAB51}"/>
                </a:ext>
              </a:extLst>
            </p:cNvPr>
            <p:cNvSpPr/>
            <p:nvPr/>
          </p:nvSpPr>
          <p:spPr>
            <a:xfrm rot="2291445">
              <a:off x="7237295" y="3090134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27665273-AFF4-4497-840A-774500713212}"/>
                </a:ext>
              </a:extLst>
            </p:cNvPr>
            <p:cNvSpPr/>
            <p:nvPr/>
          </p:nvSpPr>
          <p:spPr>
            <a:xfrm rot="2291445">
              <a:off x="7205911" y="3119383"/>
              <a:ext cx="139908" cy="706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15662"/>
                <a:gd name="connsiteY0" fmla="*/ 0 h 47834"/>
                <a:gd name="connsiteX1" fmla="*/ 115662 w 115662"/>
                <a:gd name="connsiteY1" fmla="*/ 47834 h 4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662" h="47834">
                  <a:moveTo>
                    <a:pt x="0" y="0"/>
                  </a:moveTo>
                  <a:lnTo>
                    <a:pt x="115662" y="47834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xmlns="" id="{FF6B6D1B-127E-4A89-8D7E-9538054848A9}"/>
                </a:ext>
              </a:extLst>
            </p:cNvPr>
            <p:cNvSpPr/>
            <p:nvPr/>
          </p:nvSpPr>
          <p:spPr>
            <a:xfrm rot="2291445">
              <a:off x="7175349" y="3155519"/>
              <a:ext cx="154324" cy="6328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27580"/>
                <a:gd name="connsiteY0" fmla="*/ 0 h 42841"/>
                <a:gd name="connsiteX1" fmla="*/ 127580 w 127580"/>
                <a:gd name="connsiteY1" fmla="*/ 42841 h 4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580" h="42841">
                  <a:moveTo>
                    <a:pt x="0" y="0"/>
                  </a:moveTo>
                  <a:cubicBezTo>
                    <a:pt x="29369" y="11906"/>
                    <a:pt x="98211" y="30935"/>
                    <a:pt x="127580" y="42841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xmlns="" id="{BC5F25E0-7515-488F-8A02-EDC278B7DD01}"/>
                </a:ext>
              </a:extLst>
            </p:cNvPr>
            <p:cNvSpPr/>
            <p:nvPr/>
          </p:nvSpPr>
          <p:spPr>
            <a:xfrm rot="2291445">
              <a:off x="7156882" y="3200488"/>
              <a:ext cx="163111" cy="6105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39414"/>
                <a:gd name="connsiteY0" fmla="*/ 0 h 59049"/>
                <a:gd name="connsiteX1" fmla="*/ 139414 w 139414"/>
                <a:gd name="connsiteY1" fmla="*/ 59049 h 59049"/>
                <a:gd name="connsiteX0" fmla="*/ 0 w 130552"/>
                <a:gd name="connsiteY0" fmla="*/ 0 h 48118"/>
                <a:gd name="connsiteX1" fmla="*/ 130552 w 130552"/>
                <a:gd name="connsiteY1" fmla="*/ 48118 h 48118"/>
                <a:gd name="connsiteX0" fmla="*/ 0 w 134844"/>
                <a:gd name="connsiteY0" fmla="*/ 0 h 41328"/>
                <a:gd name="connsiteX1" fmla="*/ 134844 w 134844"/>
                <a:gd name="connsiteY1" fmla="*/ 41328 h 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844" h="41328">
                  <a:moveTo>
                    <a:pt x="0" y="0"/>
                  </a:moveTo>
                  <a:cubicBezTo>
                    <a:pt x="29369" y="11906"/>
                    <a:pt x="105475" y="29422"/>
                    <a:pt x="134844" y="41328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xmlns="" id="{25405D6E-5911-4AD6-B227-E86DF814C495}"/>
                </a:ext>
              </a:extLst>
            </p:cNvPr>
            <p:cNvSpPr/>
            <p:nvPr/>
          </p:nvSpPr>
          <p:spPr>
            <a:xfrm rot="2561983">
              <a:off x="7591968" y="3005687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4A475A8C-534D-4BC1-BD75-73870808013C}"/>
                </a:ext>
              </a:extLst>
            </p:cNvPr>
            <p:cNvSpPr/>
            <p:nvPr/>
          </p:nvSpPr>
          <p:spPr>
            <a:xfrm rot="2561983">
              <a:off x="7616137" y="3000760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3C41ACC7-3A3C-4437-9FC5-083C113FC5FA}"/>
                </a:ext>
              </a:extLst>
            </p:cNvPr>
            <p:cNvSpPr/>
            <p:nvPr/>
          </p:nvSpPr>
          <p:spPr>
            <a:xfrm rot="2561983">
              <a:off x="7635224" y="2989518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C0F90D95-6261-4593-92D3-C6C6E53318DA}"/>
                </a:ext>
              </a:extLst>
            </p:cNvPr>
            <p:cNvSpPr/>
            <p:nvPr/>
          </p:nvSpPr>
          <p:spPr>
            <a:xfrm rot="2561983">
              <a:off x="7660913" y="2967086"/>
              <a:ext cx="91005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A2B820D6-9982-466D-9364-089089B6CFAC}"/>
                </a:ext>
              </a:extLst>
            </p:cNvPr>
            <p:cNvSpPr/>
            <p:nvPr/>
          </p:nvSpPr>
          <p:spPr>
            <a:xfrm rot="2827262">
              <a:off x="7857688" y="2800390"/>
              <a:ext cx="124432" cy="6943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700D36A9-61A9-43CB-BAF5-8559A76C5B5D}"/>
                </a:ext>
              </a:extLst>
            </p:cNvPr>
            <p:cNvSpPr/>
            <p:nvPr/>
          </p:nvSpPr>
          <p:spPr>
            <a:xfrm rot="2540666">
              <a:off x="7951356" y="3009434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A5FB054B-DE39-47BE-B1DE-F95EDEC18454}"/>
                </a:ext>
              </a:extLst>
            </p:cNvPr>
            <p:cNvSpPr/>
            <p:nvPr/>
          </p:nvSpPr>
          <p:spPr>
            <a:xfrm rot="2540666">
              <a:off x="7971439" y="3006117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CB357395-4B9A-48A3-935A-224FE7697201}"/>
                </a:ext>
              </a:extLst>
            </p:cNvPr>
            <p:cNvSpPr/>
            <p:nvPr/>
          </p:nvSpPr>
          <p:spPr>
            <a:xfrm rot="2540666">
              <a:off x="8006654" y="3020047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4FAA40A0-F85E-492D-A8FF-8293300FB56B}"/>
                </a:ext>
              </a:extLst>
            </p:cNvPr>
            <p:cNvSpPr/>
            <p:nvPr/>
          </p:nvSpPr>
          <p:spPr>
            <a:xfrm rot="2540666">
              <a:off x="8046596" y="3045729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1B604000-77B4-486E-ADDC-D016785FC2DA}"/>
                </a:ext>
              </a:extLst>
            </p:cNvPr>
            <p:cNvSpPr/>
            <p:nvPr/>
          </p:nvSpPr>
          <p:spPr>
            <a:xfrm rot="2540666">
              <a:off x="8074297" y="3056500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82F28D63-8ED4-4329-8858-CEA579579A7C}"/>
                </a:ext>
              </a:extLst>
            </p:cNvPr>
            <p:cNvSpPr/>
            <p:nvPr/>
          </p:nvSpPr>
          <p:spPr>
            <a:xfrm rot="2540666">
              <a:off x="8103263" y="3069313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DAB144B5-39B7-4A06-826E-D4943B5D10AE}"/>
                </a:ext>
              </a:extLst>
            </p:cNvPr>
            <p:cNvSpPr/>
            <p:nvPr/>
          </p:nvSpPr>
          <p:spPr>
            <a:xfrm rot="2540666">
              <a:off x="8138412" y="3089128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818F2D21-3AE0-4603-A5B3-B40BF6CF078F}"/>
                </a:ext>
              </a:extLst>
            </p:cNvPr>
            <p:cNvSpPr/>
            <p:nvPr/>
          </p:nvSpPr>
          <p:spPr>
            <a:xfrm rot="2540666">
              <a:off x="8175108" y="3126246"/>
              <a:ext cx="112537" cy="544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xmlns="" id="{A8A48000-5790-4AB7-ABE4-ADE099C19A5E}"/>
                </a:ext>
              </a:extLst>
            </p:cNvPr>
            <p:cNvSpPr/>
            <p:nvPr/>
          </p:nvSpPr>
          <p:spPr>
            <a:xfrm rot="2017635">
              <a:off x="7898789" y="3038625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C96D09C5-DDC6-4F99-BC27-1FEB273540DA}"/>
                </a:ext>
              </a:extLst>
            </p:cNvPr>
            <p:cNvSpPr/>
            <p:nvPr/>
          </p:nvSpPr>
          <p:spPr>
            <a:xfrm rot="2017635">
              <a:off x="7889533" y="3053932"/>
              <a:ext cx="112447" cy="5554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683B12EA-E8D8-42A6-B9AE-D38FB55375B2}"/>
                </a:ext>
              </a:extLst>
            </p:cNvPr>
            <p:cNvSpPr/>
            <p:nvPr/>
          </p:nvSpPr>
          <p:spPr>
            <a:xfrm rot="2268832">
              <a:off x="7852242" y="3285972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DCD11596-BA8F-4860-991F-BF6C504E8862}"/>
                </a:ext>
              </a:extLst>
            </p:cNvPr>
            <p:cNvSpPr/>
            <p:nvPr/>
          </p:nvSpPr>
          <p:spPr>
            <a:xfrm rot="2268832">
              <a:off x="7873067" y="3283135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3A418E15-4EED-47A1-AEA5-E3C073E42D31}"/>
                </a:ext>
              </a:extLst>
            </p:cNvPr>
            <p:cNvSpPr/>
            <p:nvPr/>
          </p:nvSpPr>
          <p:spPr>
            <a:xfrm rot="1835064">
              <a:off x="7910315" y="3290305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28A10869-9B1A-41EA-82A2-F0171E831E29}"/>
                </a:ext>
              </a:extLst>
            </p:cNvPr>
            <p:cNvSpPr/>
            <p:nvPr/>
          </p:nvSpPr>
          <p:spPr>
            <a:xfrm rot="1793141">
              <a:off x="7941300" y="3288786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43845D44-F4A4-4BC1-AAE6-1A588E5E4E3A}"/>
                </a:ext>
              </a:extLst>
            </p:cNvPr>
            <p:cNvSpPr/>
            <p:nvPr/>
          </p:nvSpPr>
          <p:spPr>
            <a:xfrm rot="1793141">
              <a:off x="7966689" y="3277056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99224DD6-0150-48BC-B289-F940014C723D}"/>
                </a:ext>
              </a:extLst>
            </p:cNvPr>
            <p:cNvSpPr/>
            <p:nvPr/>
          </p:nvSpPr>
          <p:spPr>
            <a:xfrm rot="1793141">
              <a:off x="7977245" y="3253387"/>
              <a:ext cx="167352" cy="765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16F19865-2797-49E9-B947-4C3D97D81307}"/>
                </a:ext>
              </a:extLst>
            </p:cNvPr>
            <p:cNvSpPr/>
            <p:nvPr/>
          </p:nvSpPr>
          <p:spPr>
            <a:xfrm rot="1793141">
              <a:off x="7996810" y="3234159"/>
              <a:ext cx="167352" cy="765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7E4E57D8-76BE-43E2-A008-5204F82CFA16}"/>
                </a:ext>
              </a:extLst>
            </p:cNvPr>
            <p:cNvSpPr/>
            <p:nvPr/>
          </p:nvSpPr>
          <p:spPr>
            <a:xfrm rot="2143943">
              <a:off x="7801729" y="3293429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xmlns="" id="{2102CA32-27DA-4DC6-A322-3CDCCA980FE3}"/>
                </a:ext>
              </a:extLst>
            </p:cNvPr>
            <p:cNvSpPr/>
            <p:nvPr/>
          </p:nvSpPr>
          <p:spPr>
            <a:xfrm rot="2143943">
              <a:off x="7789855" y="3315055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xmlns="" id="{358C9539-E139-430B-BF2B-5D209B288571}"/>
                </a:ext>
              </a:extLst>
            </p:cNvPr>
            <p:cNvSpPr/>
            <p:nvPr/>
          </p:nvSpPr>
          <p:spPr>
            <a:xfrm rot="2143943">
              <a:off x="7773000" y="3340376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823B88E3-8C99-47E5-BB27-7EE816A42FAA}"/>
                </a:ext>
              </a:extLst>
            </p:cNvPr>
            <p:cNvSpPr/>
            <p:nvPr/>
          </p:nvSpPr>
          <p:spPr>
            <a:xfrm rot="2143943">
              <a:off x="7761095" y="3363036"/>
              <a:ext cx="146999" cy="6870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xmlns="" id="{0EE99B7D-325C-44A2-BF84-54B1AB8C112C}"/>
                </a:ext>
              </a:extLst>
            </p:cNvPr>
            <p:cNvSpPr/>
            <p:nvPr/>
          </p:nvSpPr>
          <p:spPr>
            <a:xfrm rot="2143943">
              <a:off x="7666563" y="3505305"/>
              <a:ext cx="202204" cy="934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xmlns="" id="{9090BA98-8EA1-4DBC-A78C-2641E8F8167E}"/>
                </a:ext>
              </a:extLst>
            </p:cNvPr>
            <p:cNvSpPr/>
            <p:nvPr/>
          </p:nvSpPr>
          <p:spPr>
            <a:xfrm rot="2143943">
              <a:off x="7638404" y="3500392"/>
              <a:ext cx="197059" cy="840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xmlns="" id="{E6037885-A731-4FF4-8C6F-2B6F18EE7ABE}"/>
                </a:ext>
              </a:extLst>
            </p:cNvPr>
            <p:cNvSpPr/>
            <p:nvPr/>
          </p:nvSpPr>
          <p:spPr>
            <a:xfrm rot="2143943">
              <a:off x="7702234" y="3526454"/>
              <a:ext cx="202204" cy="934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xmlns="" id="{E7ED5211-855C-4882-B243-1584752D272E}"/>
                </a:ext>
              </a:extLst>
            </p:cNvPr>
            <p:cNvSpPr/>
            <p:nvPr/>
          </p:nvSpPr>
          <p:spPr>
            <a:xfrm rot="2143943">
              <a:off x="7770609" y="3558976"/>
              <a:ext cx="169019" cy="7771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xmlns="" id="{59279E50-A97A-4717-8F6B-02967FC9F88B}"/>
                </a:ext>
              </a:extLst>
            </p:cNvPr>
            <p:cNvSpPr/>
            <p:nvPr/>
          </p:nvSpPr>
          <p:spPr>
            <a:xfrm rot="2143943">
              <a:off x="7816174" y="3558069"/>
              <a:ext cx="145980" cy="6385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xmlns="" id="{E121B060-7F15-4C0A-BEDF-9286AC617005}"/>
                </a:ext>
              </a:extLst>
            </p:cNvPr>
            <p:cNvSpPr/>
            <p:nvPr/>
          </p:nvSpPr>
          <p:spPr>
            <a:xfrm rot="1833198">
              <a:off x="7831170" y="3543254"/>
              <a:ext cx="175565" cy="73593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xmlns="" id="{04903EAA-F30A-4AD3-B229-46436913D4BE}"/>
                </a:ext>
              </a:extLst>
            </p:cNvPr>
            <p:cNvSpPr/>
            <p:nvPr/>
          </p:nvSpPr>
          <p:spPr>
            <a:xfrm rot="3642569">
              <a:off x="7535021" y="3347482"/>
              <a:ext cx="125846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xmlns="" id="{9E0B0430-AE68-4FD4-B50E-805311205933}"/>
                </a:ext>
              </a:extLst>
            </p:cNvPr>
            <p:cNvSpPr/>
            <p:nvPr/>
          </p:nvSpPr>
          <p:spPr>
            <a:xfrm rot="3642569">
              <a:off x="7502676" y="3311808"/>
              <a:ext cx="125846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xmlns="" id="{2899FD4B-65A4-459C-B4D1-B1DABC2692E3}"/>
                </a:ext>
              </a:extLst>
            </p:cNvPr>
            <p:cNvSpPr/>
            <p:nvPr/>
          </p:nvSpPr>
          <p:spPr>
            <a:xfrm rot="3642569">
              <a:off x="7470952" y="3293749"/>
              <a:ext cx="125846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053F9A4A-8A45-4307-9ECD-1DD3AA846F1F}"/>
                </a:ext>
              </a:extLst>
            </p:cNvPr>
            <p:cNvSpPr/>
            <p:nvPr/>
          </p:nvSpPr>
          <p:spPr>
            <a:xfrm rot="3169510">
              <a:off x="7468555" y="3291832"/>
              <a:ext cx="89071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xmlns="" id="{38C42651-A02C-4A46-A8DF-5CBBDF82FD5A}"/>
                </a:ext>
              </a:extLst>
            </p:cNvPr>
            <p:cNvSpPr/>
            <p:nvPr/>
          </p:nvSpPr>
          <p:spPr>
            <a:xfrm rot="3172735">
              <a:off x="7449504" y="3288089"/>
              <a:ext cx="70244" cy="4571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xmlns="" id="{33246FE3-3070-4D52-ACD8-91F0E7D03B20}"/>
                </a:ext>
              </a:extLst>
            </p:cNvPr>
            <p:cNvSpPr/>
            <p:nvPr/>
          </p:nvSpPr>
          <p:spPr>
            <a:xfrm rot="2143943">
              <a:off x="7592371" y="3520402"/>
              <a:ext cx="186980" cy="83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4517D1AE-586A-48C9-8D0B-9709825E8203}"/>
                </a:ext>
              </a:extLst>
            </p:cNvPr>
            <p:cNvSpPr/>
            <p:nvPr/>
          </p:nvSpPr>
          <p:spPr>
            <a:xfrm rot="2143943">
              <a:off x="7573707" y="3536280"/>
              <a:ext cx="186980" cy="83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xmlns="" id="{AE9799F4-CA4E-4A51-A88B-5060C3768948}"/>
                </a:ext>
              </a:extLst>
            </p:cNvPr>
            <p:cNvGrpSpPr/>
            <p:nvPr/>
          </p:nvGrpSpPr>
          <p:grpSpPr>
            <a:xfrm>
              <a:off x="3962732" y="3814719"/>
              <a:ext cx="1404806" cy="993106"/>
              <a:chOff x="3800645" y="3927845"/>
              <a:chExt cx="1404806" cy="993106"/>
            </a:xfrm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xmlns="" id="{082224E7-5F44-4ACC-B06E-BD2C244FB177}"/>
                  </a:ext>
                </a:extLst>
              </p:cNvPr>
              <p:cNvSpPr/>
              <p:nvPr/>
            </p:nvSpPr>
            <p:spPr>
              <a:xfrm>
                <a:off x="3801943" y="4098413"/>
                <a:ext cx="720804" cy="822538"/>
              </a:xfrm>
              <a:custGeom>
                <a:avLst/>
                <a:gdLst>
                  <a:gd name="connsiteX0" fmla="*/ 396479 w 396479"/>
                  <a:gd name="connsiteY0" fmla="*/ 0 h 452438"/>
                  <a:gd name="connsiteX1" fmla="*/ 388144 w 396479"/>
                  <a:gd name="connsiteY1" fmla="*/ 166688 h 452438"/>
                  <a:gd name="connsiteX2" fmla="*/ 0 w 396479"/>
                  <a:gd name="connsiteY2" fmla="*/ 452438 h 452438"/>
                  <a:gd name="connsiteX3" fmla="*/ 30957 w 396479"/>
                  <a:gd name="connsiteY3" fmla="*/ 367903 h 452438"/>
                  <a:gd name="connsiteX4" fmla="*/ 239316 w 396479"/>
                  <a:gd name="connsiteY4" fmla="*/ 78582 h 452438"/>
                  <a:gd name="connsiteX5" fmla="*/ 247650 w 396479"/>
                  <a:gd name="connsiteY5" fmla="*/ 71438 h 452438"/>
                  <a:gd name="connsiteX6" fmla="*/ 396479 w 396479"/>
                  <a:gd name="connsiteY6" fmla="*/ 0 h 45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479" h="452438">
                    <a:moveTo>
                      <a:pt x="396479" y="0"/>
                    </a:moveTo>
                    <a:lnTo>
                      <a:pt x="388144" y="166688"/>
                    </a:lnTo>
                    <a:lnTo>
                      <a:pt x="0" y="452438"/>
                    </a:lnTo>
                    <a:lnTo>
                      <a:pt x="30957" y="367903"/>
                    </a:lnTo>
                    <a:lnTo>
                      <a:pt x="239316" y="78582"/>
                    </a:lnTo>
                    <a:lnTo>
                      <a:pt x="247650" y="71438"/>
                    </a:lnTo>
                    <a:lnTo>
                      <a:pt x="396479" y="0"/>
                    </a:lnTo>
                    <a:close/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xmlns="" id="{9320156E-8482-4768-A2F6-8843AE5335C0}"/>
                  </a:ext>
                </a:extLst>
              </p:cNvPr>
              <p:cNvSpPr/>
              <p:nvPr/>
            </p:nvSpPr>
            <p:spPr>
              <a:xfrm>
                <a:off x="3821425" y="4358161"/>
                <a:ext cx="1008690" cy="560624"/>
              </a:xfrm>
              <a:custGeom>
                <a:avLst/>
                <a:gdLst>
                  <a:gd name="connsiteX0" fmla="*/ 523875 w 554831"/>
                  <a:gd name="connsiteY0" fmla="*/ 0 h 308372"/>
                  <a:gd name="connsiteX1" fmla="*/ 522684 w 554831"/>
                  <a:gd name="connsiteY1" fmla="*/ 97632 h 308372"/>
                  <a:gd name="connsiteX2" fmla="*/ 554831 w 554831"/>
                  <a:gd name="connsiteY2" fmla="*/ 196453 h 308372"/>
                  <a:gd name="connsiteX3" fmla="*/ 0 w 554831"/>
                  <a:gd name="connsiteY3" fmla="*/ 308372 h 308372"/>
                  <a:gd name="connsiteX4" fmla="*/ 523875 w 554831"/>
                  <a:gd name="connsiteY4" fmla="*/ 0 h 30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4831" h="308372">
                    <a:moveTo>
                      <a:pt x="523875" y="0"/>
                    </a:moveTo>
                    <a:lnTo>
                      <a:pt x="522684" y="97632"/>
                    </a:lnTo>
                    <a:lnTo>
                      <a:pt x="554831" y="196453"/>
                    </a:lnTo>
                    <a:lnTo>
                      <a:pt x="0" y="308372"/>
                    </a:lnTo>
                    <a:lnTo>
                      <a:pt x="523875" y="0"/>
                    </a:lnTo>
                    <a:close/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xmlns="" id="{E50ACDC5-4AC0-48AE-8806-38D81EDAFE3E}"/>
                  </a:ext>
                </a:extLst>
              </p:cNvPr>
              <p:cNvSpPr/>
              <p:nvPr/>
            </p:nvSpPr>
            <p:spPr>
              <a:xfrm>
                <a:off x="4442656" y="4163350"/>
                <a:ext cx="19482" cy="290053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16" h="159544">
                    <a:moveTo>
                      <a:pt x="10716" y="0"/>
                    </a:moveTo>
                    <a:lnTo>
                      <a:pt x="0" y="159544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xmlns="" id="{81F4D9C2-B8D5-4A9A-8E91-E4C3726AE924}"/>
                  </a:ext>
                </a:extLst>
              </p:cNvPr>
              <p:cNvSpPr/>
              <p:nvPr/>
            </p:nvSpPr>
            <p:spPr>
              <a:xfrm rot="21154945">
                <a:off x="4343087" y="4210970"/>
                <a:ext cx="19482" cy="290053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16" h="159544">
                    <a:moveTo>
                      <a:pt x="10716" y="0"/>
                    </a:moveTo>
                    <a:lnTo>
                      <a:pt x="0" y="159544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xmlns="" id="{99C2E4EE-402C-4D24-9F2D-ADF1BE1FAE2D}"/>
                  </a:ext>
                </a:extLst>
              </p:cNvPr>
              <p:cNvSpPr/>
              <p:nvPr/>
            </p:nvSpPr>
            <p:spPr>
              <a:xfrm rot="20657602">
                <a:off x="4280924" y="4343746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xmlns="" id="{3FBD561B-5F4A-49F3-AB05-8DC9666340A3}"/>
                  </a:ext>
                </a:extLst>
              </p:cNvPr>
              <p:cNvSpPr/>
              <p:nvPr/>
            </p:nvSpPr>
            <p:spPr>
              <a:xfrm rot="20657602">
                <a:off x="4215834" y="4419507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xmlns="" id="{48E5F8A1-4B52-4ECB-B54A-CB1301639DA1}"/>
                  </a:ext>
                </a:extLst>
              </p:cNvPr>
              <p:cNvSpPr/>
              <p:nvPr/>
            </p:nvSpPr>
            <p:spPr>
              <a:xfrm rot="19961925">
                <a:off x="4158894" y="4455840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F0410FDC-6548-4AD6-B314-6C9C65A35717}"/>
                  </a:ext>
                </a:extLst>
              </p:cNvPr>
              <p:cNvSpPr/>
              <p:nvPr/>
            </p:nvSpPr>
            <p:spPr>
              <a:xfrm rot="19961925">
                <a:off x="4100254" y="4510885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xmlns="" id="{97DFA80C-C458-4B43-A615-00CAA45A9F84}"/>
                  </a:ext>
                </a:extLst>
              </p:cNvPr>
              <p:cNvSpPr/>
              <p:nvPr/>
            </p:nvSpPr>
            <p:spPr>
              <a:xfrm rot="19961925">
                <a:off x="4047458" y="4547684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xmlns="" id="{40BA4854-A4FE-4D3C-9D63-2882801C15B2}"/>
                  </a:ext>
                </a:extLst>
              </p:cNvPr>
              <p:cNvSpPr/>
              <p:nvPr/>
            </p:nvSpPr>
            <p:spPr>
              <a:xfrm rot="19961925">
                <a:off x="3998914" y="4592927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5C49010D-884D-4405-AECA-43FBA190CE4B}"/>
                  </a:ext>
                </a:extLst>
              </p:cNvPr>
              <p:cNvSpPr/>
              <p:nvPr/>
            </p:nvSpPr>
            <p:spPr>
              <a:xfrm rot="19961925">
                <a:off x="3937756" y="4606998"/>
                <a:ext cx="10692" cy="186841"/>
              </a:xfrm>
              <a:custGeom>
                <a:avLst/>
                <a:gdLst>
                  <a:gd name="connsiteX0" fmla="*/ 10716 w 10716"/>
                  <a:gd name="connsiteY0" fmla="*/ 0 h 159544"/>
                  <a:gd name="connsiteX1" fmla="*/ 0 w 10716"/>
                  <a:gd name="connsiteY1" fmla="*/ 159544 h 159544"/>
                  <a:gd name="connsiteX0" fmla="*/ 5881 w 5881"/>
                  <a:gd name="connsiteY0" fmla="*/ 0 h 102772"/>
                  <a:gd name="connsiteX1" fmla="*/ 0 w 5881"/>
                  <a:gd name="connsiteY1" fmla="*/ 102772 h 10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102772">
                    <a:moveTo>
                      <a:pt x="5881" y="0"/>
                    </a:moveTo>
                    <a:cubicBezTo>
                      <a:pt x="2309" y="53181"/>
                      <a:pt x="3572" y="49591"/>
                      <a:pt x="0" y="102772"/>
                    </a:cubicBez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90AD85AA-1305-4602-ACE5-325ADD591FFC}"/>
                  </a:ext>
                </a:extLst>
              </p:cNvPr>
              <p:cNvSpPr/>
              <p:nvPr/>
            </p:nvSpPr>
            <p:spPr>
              <a:xfrm>
                <a:off x="4704570" y="4410111"/>
                <a:ext cx="45456" cy="318192"/>
              </a:xfrm>
              <a:custGeom>
                <a:avLst/>
                <a:gdLst>
                  <a:gd name="connsiteX0" fmla="*/ 0 w 25003"/>
                  <a:gd name="connsiteY0" fmla="*/ 0 h 175022"/>
                  <a:gd name="connsiteX1" fmla="*/ 2381 w 25003"/>
                  <a:gd name="connsiteY1" fmla="*/ 84535 h 175022"/>
                  <a:gd name="connsiteX2" fmla="*/ 25003 w 25003"/>
                  <a:gd name="connsiteY2" fmla="*/ 175022 h 17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003" h="175022">
                    <a:moveTo>
                      <a:pt x="0" y="0"/>
                    </a:moveTo>
                    <a:cubicBezTo>
                      <a:pt x="794" y="28178"/>
                      <a:pt x="1587" y="56357"/>
                      <a:pt x="2381" y="84535"/>
                    </a:cubicBezTo>
                    <a:lnTo>
                      <a:pt x="25003" y="175022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xmlns="" id="{E9C68685-2E97-4AF5-82C7-4C3EBF87C95D}"/>
                  </a:ext>
                </a:extLst>
              </p:cNvPr>
              <p:cNvSpPr/>
              <p:nvPr/>
            </p:nvSpPr>
            <p:spPr>
              <a:xfrm>
                <a:off x="4643963" y="4511847"/>
                <a:ext cx="28139" cy="231609"/>
              </a:xfrm>
              <a:custGeom>
                <a:avLst/>
                <a:gdLst>
                  <a:gd name="connsiteX0" fmla="*/ 0 w 15478"/>
                  <a:gd name="connsiteY0" fmla="*/ 0 h 127397"/>
                  <a:gd name="connsiteX1" fmla="*/ 15478 w 15478"/>
                  <a:gd name="connsiteY1" fmla="*/ 127397 h 127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478" h="127397">
                    <a:moveTo>
                      <a:pt x="0" y="0"/>
                    </a:moveTo>
                    <a:lnTo>
                      <a:pt x="15478" y="127397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xmlns="" id="{C7EEAA46-3D50-4D3A-944F-A75335978143}"/>
                  </a:ext>
                </a:extLst>
              </p:cNvPr>
              <p:cNvSpPr/>
              <p:nvPr/>
            </p:nvSpPr>
            <p:spPr>
              <a:xfrm>
                <a:off x="4563872" y="4546480"/>
                <a:ext cx="32470" cy="220785"/>
              </a:xfrm>
              <a:custGeom>
                <a:avLst/>
                <a:gdLst>
                  <a:gd name="connsiteX0" fmla="*/ 0 w 17860"/>
                  <a:gd name="connsiteY0" fmla="*/ 0 h 121443"/>
                  <a:gd name="connsiteX1" fmla="*/ 17860 w 17860"/>
                  <a:gd name="connsiteY1" fmla="*/ 121443 h 121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860" h="121443">
                    <a:moveTo>
                      <a:pt x="0" y="0"/>
                    </a:moveTo>
                    <a:lnTo>
                      <a:pt x="17860" y="121443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xmlns="" id="{3F4383BB-8BA2-4D04-8671-82C75B1EA9C5}"/>
                  </a:ext>
                </a:extLst>
              </p:cNvPr>
              <p:cNvSpPr/>
              <p:nvPr/>
            </p:nvSpPr>
            <p:spPr>
              <a:xfrm>
                <a:off x="4511923" y="4581113"/>
                <a:ext cx="30304" cy="188317"/>
              </a:xfrm>
              <a:custGeom>
                <a:avLst/>
                <a:gdLst>
                  <a:gd name="connsiteX0" fmla="*/ 0 w 16669"/>
                  <a:gd name="connsiteY0" fmla="*/ 0 h 103584"/>
                  <a:gd name="connsiteX1" fmla="*/ 16669 w 16669"/>
                  <a:gd name="connsiteY1" fmla="*/ 103584 h 103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69" h="103584">
                    <a:moveTo>
                      <a:pt x="0" y="0"/>
                    </a:moveTo>
                    <a:lnTo>
                      <a:pt x="16669" y="103584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xmlns="" id="{71E018D9-C99C-47DE-96FB-1DF1B77F4676}"/>
                  </a:ext>
                </a:extLst>
              </p:cNvPr>
              <p:cNvSpPr/>
              <p:nvPr/>
            </p:nvSpPr>
            <p:spPr>
              <a:xfrm>
                <a:off x="4442656" y="4600593"/>
                <a:ext cx="34633" cy="19048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xmlns="" id="{129C6BC0-B09C-4F3C-B14B-504381A4C6C2}"/>
                  </a:ext>
                </a:extLst>
              </p:cNvPr>
              <p:cNvSpPr/>
              <p:nvPr/>
            </p:nvSpPr>
            <p:spPr>
              <a:xfrm>
                <a:off x="4373297" y="4608458"/>
                <a:ext cx="34633" cy="19048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xmlns="" id="{95D23D3B-9508-49AE-9AF4-013C2A3D4F4F}"/>
                  </a:ext>
                </a:extLst>
              </p:cNvPr>
              <p:cNvSpPr/>
              <p:nvPr/>
            </p:nvSpPr>
            <p:spPr>
              <a:xfrm>
                <a:off x="4313574" y="4644571"/>
                <a:ext cx="34633" cy="19048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xmlns="" id="{A42A72B4-8DAF-4037-B537-FF0354D5C820}"/>
                  </a:ext>
                </a:extLst>
              </p:cNvPr>
              <p:cNvSpPr/>
              <p:nvPr/>
            </p:nvSpPr>
            <p:spPr>
              <a:xfrm>
                <a:off x="4230720" y="4656256"/>
                <a:ext cx="34633" cy="19048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xmlns="" id="{795BBF0B-77C3-4FBD-9EF4-A7FEA4C52932}"/>
                  </a:ext>
                </a:extLst>
              </p:cNvPr>
              <p:cNvSpPr/>
              <p:nvPr/>
            </p:nvSpPr>
            <p:spPr>
              <a:xfrm rot="1658803">
                <a:off x="4152574" y="4714801"/>
                <a:ext cx="83118" cy="11612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xmlns="" id="{067D16F4-A393-4199-A43D-DAC0044BACEE}"/>
                  </a:ext>
                </a:extLst>
              </p:cNvPr>
              <p:cNvSpPr/>
              <p:nvPr/>
            </p:nvSpPr>
            <p:spPr>
              <a:xfrm rot="1658803">
                <a:off x="4082959" y="4720375"/>
                <a:ext cx="83118" cy="11612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xmlns="" id="{B5B6798A-9248-4A4E-9E34-AF8FFE4C897A}"/>
                  </a:ext>
                </a:extLst>
              </p:cNvPr>
              <p:cNvSpPr/>
              <p:nvPr/>
            </p:nvSpPr>
            <p:spPr>
              <a:xfrm rot="1658803">
                <a:off x="4025551" y="4720375"/>
                <a:ext cx="83118" cy="11612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xmlns="" id="{58DD8C2A-805A-4CD3-9DBD-CB2C7C53CC6E}"/>
                  </a:ext>
                </a:extLst>
              </p:cNvPr>
              <p:cNvSpPr/>
              <p:nvPr/>
            </p:nvSpPr>
            <p:spPr>
              <a:xfrm rot="1658803">
                <a:off x="3939583" y="4738348"/>
                <a:ext cx="83118" cy="116122"/>
              </a:xfrm>
              <a:custGeom>
                <a:avLst/>
                <a:gdLst>
                  <a:gd name="connsiteX0" fmla="*/ 0 w 19050"/>
                  <a:gd name="connsiteY0" fmla="*/ 0 h 104775"/>
                  <a:gd name="connsiteX1" fmla="*/ 19050 w 1905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" h="104775">
                    <a:moveTo>
                      <a:pt x="0" y="0"/>
                    </a:moveTo>
                    <a:lnTo>
                      <a:pt x="19050" y="104775"/>
                    </a:lnTo>
                  </a:path>
                </a:pathLst>
              </a:cu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xmlns="" id="{03420821-F857-499D-BC9F-572231C5084D}"/>
                  </a:ext>
                </a:extLst>
              </p:cNvPr>
              <p:cNvSpPr/>
              <p:nvPr/>
            </p:nvSpPr>
            <p:spPr>
              <a:xfrm>
                <a:off x="3800645" y="3927845"/>
                <a:ext cx="727296" cy="962802"/>
              </a:xfrm>
              <a:custGeom>
                <a:avLst/>
                <a:gdLst>
                  <a:gd name="connsiteX0" fmla="*/ 0 w 400050"/>
                  <a:gd name="connsiteY0" fmla="*/ 529590 h 529590"/>
                  <a:gd name="connsiteX1" fmla="*/ 171450 w 400050"/>
                  <a:gd name="connsiteY1" fmla="*/ 0 h 529590"/>
                  <a:gd name="connsiteX2" fmla="*/ 400050 w 400050"/>
                  <a:gd name="connsiteY2" fmla="*/ 91440 h 529590"/>
                  <a:gd name="connsiteX3" fmla="*/ 0 w 400050"/>
                  <a:gd name="connsiteY3" fmla="*/ 529590 h 52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29590">
                    <a:moveTo>
                      <a:pt x="0" y="529590"/>
                    </a:moveTo>
                    <a:lnTo>
                      <a:pt x="171450" y="0"/>
                    </a:lnTo>
                    <a:lnTo>
                      <a:pt x="400050" y="91440"/>
                    </a:lnTo>
                    <a:lnTo>
                      <a:pt x="0" y="529590"/>
                    </a:lnTo>
                    <a:close/>
                  </a:path>
                </a:pathLst>
              </a:custGeom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xmlns="" id="{B33649C9-6D2B-4B3B-847D-3C514D5783AB}"/>
                  </a:ext>
                </a:extLst>
              </p:cNvPr>
              <p:cNvSpPr/>
              <p:nvPr/>
            </p:nvSpPr>
            <p:spPr>
              <a:xfrm>
                <a:off x="3850429" y="4135211"/>
                <a:ext cx="1355022" cy="755435"/>
              </a:xfrm>
              <a:custGeom>
                <a:avLst/>
                <a:gdLst>
                  <a:gd name="connsiteX0" fmla="*/ 0 w 745331"/>
                  <a:gd name="connsiteY0" fmla="*/ 415528 h 415528"/>
                  <a:gd name="connsiteX1" fmla="*/ 473869 w 745331"/>
                  <a:gd name="connsiteY1" fmla="*/ 0 h 415528"/>
                  <a:gd name="connsiteX2" fmla="*/ 520303 w 745331"/>
                  <a:gd name="connsiteY2" fmla="*/ 17859 h 415528"/>
                  <a:gd name="connsiteX3" fmla="*/ 745331 w 745331"/>
                  <a:gd name="connsiteY3" fmla="*/ 46434 h 415528"/>
                  <a:gd name="connsiteX4" fmla="*/ 0 w 745331"/>
                  <a:gd name="connsiteY4" fmla="*/ 415528 h 415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5331" h="415528">
                    <a:moveTo>
                      <a:pt x="0" y="415528"/>
                    </a:moveTo>
                    <a:lnTo>
                      <a:pt x="473869" y="0"/>
                    </a:lnTo>
                    <a:lnTo>
                      <a:pt x="520303" y="17859"/>
                    </a:lnTo>
                    <a:lnTo>
                      <a:pt x="745331" y="46434"/>
                    </a:lnTo>
                    <a:lnTo>
                      <a:pt x="0" y="415528"/>
                    </a:lnTo>
                    <a:close/>
                  </a:path>
                </a:pathLst>
              </a:custGeom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4" name="图形 1">
              <a:extLst>
                <a:ext uri="{FF2B5EF4-FFF2-40B4-BE49-F238E27FC236}">
                  <a16:creationId xmlns:a16="http://schemas.microsoft.com/office/drawing/2014/main" xmlns="" id="{71EAE0FB-63DC-40B6-BA4D-6ED94D351E2D}"/>
                </a:ext>
              </a:extLst>
            </p:cNvPr>
            <p:cNvSpPr/>
            <p:nvPr/>
          </p:nvSpPr>
          <p:spPr>
            <a:xfrm rot="980614" flipV="1">
              <a:off x="7756285" y="1803002"/>
              <a:ext cx="921816" cy="762056"/>
            </a:xfrm>
            <a:custGeom>
              <a:avLst/>
              <a:gdLst>
                <a:gd name="connsiteX0" fmla="*/ 6056360 w 8292017"/>
                <a:gd name="connsiteY0" fmla="*/ 3124883 h 6854927"/>
                <a:gd name="connsiteX1" fmla="*/ 6980232 w 8292017"/>
                <a:gd name="connsiteY1" fmla="*/ 3859833 h 6854927"/>
                <a:gd name="connsiteX2" fmla="*/ 7993956 w 8292017"/>
                <a:gd name="connsiteY2" fmla="*/ 4484196 h 6854927"/>
                <a:gd name="connsiteX3" fmla="*/ 8245851 w 8292017"/>
                <a:gd name="connsiteY3" fmla="*/ 5306695 h 6854927"/>
                <a:gd name="connsiteX4" fmla="*/ 8133727 w 8292017"/>
                <a:gd name="connsiteY4" fmla="*/ 5388100 h 6854927"/>
                <a:gd name="connsiteX5" fmla="*/ 3260170 w 8292017"/>
                <a:gd name="connsiteY5" fmla="*/ 6595353 h 6854927"/>
                <a:gd name="connsiteX6" fmla="*/ 2645791 w 8292017"/>
                <a:gd name="connsiteY6" fmla="*/ 6854928 h 6854927"/>
                <a:gd name="connsiteX7" fmla="*/ 2626592 w 8292017"/>
                <a:gd name="connsiteY7" fmla="*/ 6825745 h 6854927"/>
                <a:gd name="connsiteX8" fmla="*/ 3555071 w 8292017"/>
                <a:gd name="connsiteY8" fmla="*/ 6273573 h 6854927"/>
                <a:gd name="connsiteX9" fmla="*/ 4578780 w 8292017"/>
                <a:gd name="connsiteY9" fmla="*/ 5931057 h 6854927"/>
                <a:gd name="connsiteX10" fmla="*/ 4518878 w 8292017"/>
                <a:gd name="connsiteY10" fmla="*/ 5923377 h 6854927"/>
                <a:gd name="connsiteX11" fmla="*/ 6306719 w 8292017"/>
                <a:gd name="connsiteY11" fmla="*/ 5203018 h 6854927"/>
                <a:gd name="connsiteX12" fmla="*/ 6301343 w 8292017"/>
                <a:gd name="connsiteY12" fmla="*/ 5163852 h 6854927"/>
                <a:gd name="connsiteX13" fmla="*/ 3627261 w 8292017"/>
                <a:gd name="connsiteY13" fmla="*/ 4142447 h 6854927"/>
                <a:gd name="connsiteX14" fmla="*/ 3763192 w 8292017"/>
                <a:gd name="connsiteY14" fmla="*/ 4175470 h 6854927"/>
                <a:gd name="connsiteX15" fmla="*/ 3777783 w 8292017"/>
                <a:gd name="connsiteY15" fmla="*/ 4153199 h 6854927"/>
                <a:gd name="connsiteX16" fmla="*/ 3383813 w 8292017"/>
                <a:gd name="connsiteY16" fmla="*/ 3902840 h 6854927"/>
                <a:gd name="connsiteX17" fmla="*/ 1758782 w 8292017"/>
                <a:gd name="connsiteY17" fmla="*/ 2845341 h 6854927"/>
                <a:gd name="connsiteX18" fmla="*/ 726626 w 8292017"/>
                <a:gd name="connsiteY18" fmla="*/ 1868479 h 6854927"/>
                <a:gd name="connsiteX19" fmla="*/ 226676 w 8292017"/>
                <a:gd name="connsiteY19" fmla="*/ 1303250 h 6854927"/>
                <a:gd name="connsiteX20" fmla="*/ 94584 w 8292017"/>
                <a:gd name="connsiteY20" fmla="*/ 1102810 h 6854927"/>
                <a:gd name="connsiteX21" fmla="*/ 1382475 w 8292017"/>
                <a:gd name="connsiteY21" fmla="*/ 2348462 h 6854927"/>
                <a:gd name="connsiteX22" fmla="*/ 1415498 w 8292017"/>
                <a:gd name="connsiteY22" fmla="*/ 2314671 h 6854927"/>
                <a:gd name="connsiteX23" fmla="*/ 880989 w 8292017"/>
                <a:gd name="connsiteY23" fmla="*/ 1800897 h 6854927"/>
                <a:gd name="connsiteX24" fmla="*/ 123767 w 8292017"/>
                <a:gd name="connsiteY24" fmla="*/ 738022 h 6854927"/>
                <a:gd name="connsiteX25" fmla="*/ 38522 w 8292017"/>
                <a:gd name="connsiteY25" fmla="*/ 0 h 6854927"/>
                <a:gd name="connsiteX26" fmla="*/ 156022 w 8292017"/>
                <a:gd name="connsiteY26" fmla="*/ 297974 h 6854927"/>
                <a:gd name="connsiteX27" fmla="*/ 649061 w 8292017"/>
                <a:gd name="connsiteY27" fmla="*/ 1203414 h 6854927"/>
                <a:gd name="connsiteX28" fmla="*/ 2790170 w 8292017"/>
                <a:gd name="connsiteY28" fmla="*/ 3002775 h 6854927"/>
                <a:gd name="connsiteX29" fmla="*/ 6061736 w 8292017"/>
                <a:gd name="connsiteY29" fmla="*/ 4455780 h 6854927"/>
                <a:gd name="connsiteX30" fmla="*/ 6194595 w 8292017"/>
                <a:gd name="connsiteY30" fmla="*/ 4484196 h 6854927"/>
                <a:gd name="connsiteX31" fmla="*/ 6216099 w 8292017"/>
                <a:gd name="connsiteY31" fmla="*/ 4449637 h 6854927"/>
                <a:gd name="connsiteX32" fmla="*/ 5820592 w 8292017"/>
                <a:gd name="connsiteY32" fmla="*/ 4117104 h 6854927"/>
                <a:gd name="connsiteX33" fmla="*/ 4891345 w 8292017"/>
                <a:gd name="connsiteY33" fmla="*/ 3172497 h 6854927"/>
                <a:gd name="connsiteX34" fmla="*/ 4833747 w 8292017"/>
                <a:gd name="connsiteY34" fmla="*/ 3041942 h 6854927"/>
                <a:gd name="connsiteX35" fmla="*/ 4993485 w 8292017"/>
                <a:gd name="connsiteY35" fmla="*/ 2648739 h 6854927"/>
                <a:gd name="connsiteX36" fmla="*/ 5147080 w 8292017"/>
                <a:gd name="connsiteY36" fmla="*/ 2572710 h 6854927"/>
                <a:gd name="connsiteX37" fmla="*/ 5551802 w 8292017"/>
                <a:gd name="connsiteY37" fmla="*/ 2687138 h 6854927"/>
                <a:gd name="connsiteX38" fmla="*/ 5387455 w 8292017"/>
                <a:gd name="connsiteY38" fmla="*/ 2596517 h 6854927"/>
                <a:gd name="connsiteX39" fmla="*/ 5363648 w 8292017"/>
                <a:gd name="connsiteY39" fmla="*/ 2632612 h 6854927"/>
                <a:gd name="connsiteX40" fmla="*/ 5861295 w 8292017"/>
                <a:gd name="connsiteY40" fmla="*/ 2956697 h 6854927"/>
                <a:gd name="connsiteX41" fmla="*/ 6056360 w 8292017"/>
                <a:gd name="connsiteY41" fmla="*/ 3124883 h 6854927"/>
                <a:gd name="connsiteX42" fmla="*/ 4844498 w 8292017"/>
                <a:gd name="connsiteY42" fmla="*/ 2846109 h 6854927"/>
                <a:gd name="connsiteX43" fmla="*/ 5192390 w 8292017"/>
                <a:gd name="connsiteY43" fmla="*/ 3505029 h 6854927"/>
                <a:gd name="connsiteX44" fmla="*/ 4844498 w 8292017"/>
                <a:gd name="connsiteY44" fmla="*/ 2846109 h 685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292017" h="6854927">
                  <a:moveTo>
                    <a:pt x="6056360" y="3124883"/>
                  </a:moveTo>
                  <a:cubicBezTo>
                    <a:pt x="6363549" y="3371402"/>
                    <a:pt x="6658451" y="3634817"/>
                    <a:pt x="6980232" y="3859833"/>
                  </a:cubicBezTo>
                  <a:cubicBezTo>
                    <a:pt x="7305084" y="4087153"/>
                    <a:pt x="7659120" y="4270699"/>
                    <a:pt x="7993956" y="4484196"/>
                  </a:cubicBezTo>
                  <a:cubicBezTo>
                    <a:pt x="8250460" y="4647774"/>
                    <a:pt x="8362584" y="5027920"/>
                    <a:pt x="8245851" y="5306695"/>
                  </a:cubicBezTo>
                  <a:cubicBezTo>
                    <a:pt x="8230492" y="5344325"/>
                    <a:pt x="8174430" y="5383492"/>
                    <a:pt x="8133727" y="5388100"/>
                  </a:cubicBezTo>
                  <a:cubicBezTo>
                    <a:pt x="6455706" y="5575485"/>
                    <a:pt x="4842962" y="6025517"/>
                    <a:pt x="3260170" y="6595353"/>
                  </a:cubicBezTo>
                  <a:cubicBezTo>
                    <a:pt x="3051281" y="6670615"/>
                    <a:pt x="2850072" y="6768147"/>
                    <a:pt x="2645791" y="6854928"/>
                  </a:cubicBezTo>
                  <a:cubicBezTo>
                    <a:pt x="2639647" y="6844945"/>
                    <a:pt x="2633503" y="6835729"/>
                    <a:pt x="2626592" y="6825745"/>
                  </a:cubicBezTo>
                  <a:cubicBezTo>
                    <a:pt x="2934549" y="6638360"/>
                    <a:pt x="3227915" y="6417952"/>
                    <a:pt x="3555071" y="6273573"/>
                  </a:cubicBezTo>
                  <a:cubicBezTo>
                    <a:pt x="3880692" y="6129962"/>
                    <a:pt x="4240103" y="6063916"/>
                    <a:pt x="4578780" y="5931057"/>
                  </a:cubicBezTo>
                  <a:cubicBezTo>
                    <a:pt x="4557277" y="5928753"/>
                    <a:pt x="4536541" y="5925681"/>
                    <a:pt x="4518878" y="5923377"/>
                  </a:cubicBezTo>
                  <a:cubicBezTo>
                    <a:pt x="5112521" y="5684537"/>
                    <a:pt x="5710004" y="5443394"/>
                    <a:pt x="6306719" y="5203018"/>
                  </a:cubicBezTo>
                  <a:cubicBezTo>
                    <a:pt x="6305183" y="5189963"/>
                    <a:pt x="6302879" y="5176907"/>
                    <a:pt x="6301343" y="5163852"/>
                  </a:cubicBezTo>
                  <a:cubicBezTo>
                    <a:pt x="5352897" y="4976466"/>
                    <a:pt x="4470495" y="4613983"/>
                    <a:pt x="3627261" y="4142447"/>
                  </a:cubicBezTo>
                  <a:cubicBezTo>
                    <a:pt x="3672571" y="4153199"/>
                    <a:pt x="3717882" y="4163950"/>
                    <a:pt x="3763192" y="4175470"/>
                  </a:cubicBezTo>
                  <a:cubicBezTo>
                    <a:pt x="3767800" y="4167790"/>
                    <a:pt x="3773176" y="4160878"/>
                    <a:pt x="3777783" y="4153199"/>
                  </a:cubicBezTo>
                  <a:cubicBezTo>
                    <a:pt x="3646460" y="4070258"/>
                    <a:pt x="3514369" y="3988084"/>
                    <a:pt x="3383813" y="3902840"/>
                  </a:cubicBezTo>
                  <a:cubicBezTo>
                    <a:pt x="2841624" y="3551108"/>
                    <a:pt x="2298667" y="3200912"/>
                    <a:pt x="1758782" y="2845341"/>
                  </a:cubicBezTo>
                  <a:cubicBezTo>
                    <a:pt x="1357132" y="2581158"/>
                    <a:pt x="1042263" y="2224050"/>
                    <a:pt x="726626" y="1868479"/>
                  </a:cubicBezTo>
                  <a:cubicBezTo>
                    <a:pt x="559976" y="1680325"/>
                    <a:pt x="389486" y="1494476"/>
                    <a:pt x="226676" y="1303250"/>
                  </a:cubicBezTo>
                  <a:cubicBezTo>
                    <a:pt x="170614" y="1237973"/>
                    <a:pt x="130679" y="1158104"/>
                    <a:pt x="94584" y="1102810"/>
                  </a:cubicBezTo>
                  <a:cubicBezTo>
                    <a:pt x="516969" y="1511371"/>
                    <a:pt x="949338" y="1929917"/>
                    <a:pt x="1382475" y="2348462"/>
                  </a:cubicBezTo>
                  <a:cubicBezTo>
                    <a:pt x="1393227" y="2336942"/>
                    <a:pt x="1404746" y="2325423"/>
                    <a:pt x="1415498" y="2314671"/>
                  </a:cubicBezTo>
                  <a:cubicBezTo>
                    <a:pt x="1236560" y="2142645"/>
                    <a:pt x="1059927" y="1970619"/>
                    <a:pt x="880989" y="1800897"/>
                  </a:cubicBezTo>
                  <a:cubicBezTo>
                    <a:pt x="559976" y="1495244"/>
                    <a:pt x="333424" y="1122009"/>
                    <a:pt x="123767" y="738022"/>
                  </a:cubicBezTo>
                  <a:cubicBezTo>
                    <a:pt x="3195" y="517614"/>
                    <a:pt x="-37507" y="280310"/>
                    <a:pt x="38522" y="0"/>
                  </a:cubicBezTo>
                  <a:cubicBezTo>
                    <a:pt x="83833" y="112892"/>
                    <a:pt x="132983" y="202745"/>
                    <a:pt x="156022" y="297974"/>
                  </a:cubicBezTo>
                  <a:cubicBezTo>
                    <a:pt x="237427" y="645865"/>
                    <a:pt x="425581" y="932319"/>
                    <a:pt x="649061" y="1203414"/>
                  </a:cubicBezTo>
                  <a:cubicBezTo>
                    <a:pt x="1251920" y="1935292"/>
                    <a:pt x="1993014" y="2504361"/>
                    <a:pt x="2790170" y="3002775"/>
                  </a:cubicBezTo>
                  <a:cubicBezTo>
                    <a:pt x="3811574" y="3641729"/>
                    <a:pt x="4892113" y="4150127"/>
                    <a:pt x="6061736" y="4455780"/>
                  </a:cubicBezTo>
                  <a:cubicBezTo>
                    <a:pt x="6105510" y="4467300"/>
                    <a:pt x="6150053" y="4474980"/>
                    <a:pt x="6194595" y="4484196"/>
                  </a:cubicBezTo>
                  <a:cubicBezTo>
                    <a:pt x="6201507" y="4472676"/>
                    <a:pt x="6208419" y="4461156"/>
                    <a:pt x="6216099" y="4449637"/>
                  </a:cubicBezTo>
                  <a:cubicBezTo>
                    <a:pt x="6084775" y="4337512"/>
                    <a:pt x="5967275" y="4202349"/>
                    <a:pt x="5820592" y="4117104"/>
                  </a:cubicBezTo>
                  <a:cubicBezTo>
                    <a:pt x="5421246" y="3885944"/>
                    <a:pt x="5124808" y="3562627"/>
                    <a:pt x="4891345" y="3172497"/>
                  </a:cubicBezTo>
                  <a:cubicBezTo>
                    <a:pt x="4867537" y="3131794"/>
                    <a:pt x="4849106" y="3087252"/>
                    <a:pt x="4833747" y="3041942"/>
                  </a:cubicBezTo>
                  <a:cubicBezTo>
                    <a:pt x="4752341" y="2813086"/>
                    <a:pt x="4774613" y="2760095"/>
                    <a:pt x="4993485" y="2648739"/>
                  </a:cubicBezTo>
                  <a:cubicBezTo>
                    <a:pt x="5044171" y="2622628"/>
                    <a:pt x="5094858" y="2597285"/>
                    <a:pt x="5147080" y="2572710"/>
                  </a:cubicBezTo>
                  <a:cubicBezTo>
                    <a:pt x="5359040" y="2472874"/>
                    <a:pt x="5363648" y="2473642"/>
                    <a:pt x="5551802" y="2687138"/>
                  </a:cubicBezTo>
                  <a:cubicBezTo>
                    <a:pt x="5476540" y="2645668"/>
                    <a:pt x="5431998" y="2621092"/>
                    <a:pt x="5387455" y="2596517"/>
                  </a:cubicBezTo>
                  <a:cubicBezTo>
                    <a:pt x="5379776" y="2608805"/>
                    <a:pt x="5371328" y="2620325"/>
                    <a:pt x="5363648" y="2632612"/>
                  </a:cubicBezTo>
                  <a:cubicBezTo>
                    <a:pt x="5529530" y="2740896"/>
                    <a:pt x="5695412" y="2848412"/>
                    <a:pt x="5861295" y="2956697"/>
                  </a:cubicBezTo>
                  <a:cubicBezTo>
                    <a:pt x="5925804" y="3012759"/>
                    <a:pt x="5991082" y="3068821"/>
                    <a:pt x="6056360" y="3124883"/>
                  </a:cubicBezTo>
                  <a:close/>
                  <a:moveTo>
                    <a:pt x="4844498" y="2846109"/>
                  </a:moveTo>
                  <a:cubicBezTo>
                    <a:pt x="4865234" y="3114131"/>
                    <a:pt x="5023436" y="3312268"/>
                    <a:pt x="5192390" y="3505029"/>
                  </a:cubicBezTo>
                  <a:cubicBezTo>
                    <a:pt x="5077962" y="3288461"/>
                    <a:pt x="4963534" y="3071125"/>
                    <a:pt x="4844498" y="2846109"/>
                  </a:cubicBezTo>
                  <a:close/>
                </a:path>
              </a:pathLst>
            </a:custGeom>
            <a:solidFill>
              <a:schemeClr val="bg1">
                <a:alpha val="92000"/>
              </a:schemeClr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xmlns="" id="{DABCF115-9438-4BAD-82BA-8FD296E65431}"/>
                </a:ext>
              </a:extLst>
            </p:cNvPr>
            <p:cNvGrpSpPr/>
            <p:nvPr/>
          </p:nvGrpSpPr>
          <p:grpSpPr>
            <a:xfrm rot="14561202">
              <a:off x="5215454" y="4641577"/>
              <a:ext cx="1284893" cy="1203273"/>
              <a:chOff x="5124288" y="5247843"/>
              <a:chExt cx="1601508" cy="1607857"/>
            </a:xfrm>
          </p:grpSpPr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xmlns="" id="{5E2613A2-3758-4176-8ED0-CCA8FC3C37FA}"/>
                  </a:ext>
                </a:extLst>
              </p:cNvPr>
              <p:cNvSpPr/>
              <p:nvPr/>
            </p:nvSpPr>
            <p:spPr>
              <a:xfrm rot="21093402">
                <a:off x="5655962" y="5330531"/>
                <a:ext cx="538162" cy="1383679"/>
              </a:xfrm>
              <a:prstGeom prst="ellipse">
                <a:avLst/>
              </a:pr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xmlns="" id="{FE64ABE6-E5D1-4BD0-A242-D4CD7F4850DA}"/>
                  </a:ext>
                </a:extLst>
              </p:cNvPr>
              <p:cNvSpPr/>
              <p:nvPr/>
            </p:nvSpPr>
            <p:spPr>
              <a:xfrm rot="2019233">
                <a:off x="5663704" y="5254192"/>
                <a:ext cx="538162" cy="1601508"/>
              </a:xfrm>
              <a:prstGeom prst="ellipse">
                <a:avLst/>
              </a:pr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xmlns="" id="{C391604D-E596-4078-B736-9F48A28A59FD}"/>
                  </a:ext>
                </a:extLst>
              </p:cNvPr>
              <p:cNvSpPr/>
              <p:nvPr/>
            </p:nvSpPr>
            <p:spPr>
              <a:xfrm rot="18129121" flipH="1">
                <a:off x="5655961" y="5254192"/>
                <a:ext cx="538162" cy="1601508"/>
              </a:xfrm>
              <a:prstGeom prst="ellipse">
                <a:avLst/>
              </a:prstGeom>
              <a:noFill/>
              <a:ln w="28575">
                <a:solidFill>
                  <a:srgbClr val="38240A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xmlns="" id="{84D24C1B-68CA-4C29-B119-6BC94E5C8901}"/>
                  </a:ext>
                </a:extLst>
              </p:cNvPr>
              <p:cNvSpPr/>
              <p:nvPr/>
            </p:nvSpPr>
            <p:spPr>
              <a:xfrm>
                <a:off x="6133966" y="5247843"/>
                <a:ext cx="231656" cy="231656"/>
              </a:xfrm>
              <a:prstGeom prst="ellipse">
                <a:avLst/>
              </a:prstGeom>
              <a:solidFill>
                <a:srgbClr val="8F6D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xmlns="" id="{7335A199-07EE-4A3A-86C0-EA36D0616E79}"/>
                  </a:ext>
                </a:extLst>
              </p:cNvPr>
              <p:cNvSpPr/>
              <p:nvPr/>
            </p:nvSpPr>
            <p:spPr>
              <a:xfrm>
                <a:off x="5195658" y="5790714"/>
                <a:ext cx="231656" cy="231656"/>
              </a:xfrm>
              <a:prstGeom prst="ellipse">
                <a:avLst/>
              </a:prstGeom>
              <a:solidFill>
                <a:srgbClr val="8F6D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xmlns="" id="{46D7E0A6-7465-42AE-A0FE-61BF23EEB57E}"/>
                  </a:ext>
                </a:extLst>
              </p:cNvPr>
              <p:cNvSpPr/>
              <p:nvPr/>
            </p:nvSpPr>
            <p:spPr>
              <a:xfrm>
                <a:off x="6335479" y="6404929"/>
                <a:ext cx="231656" cy="231656"/>
              </a:xfrm>
              <a:prstGeom prst="ellipse">
                <a:avLst/>
              </a:prstGeom>
              <a:solidFill>
                <a:srgbClr val="8F6D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图片 12" descr="文本&#10;&#10;描述已自动生成">
              <a:extLst>
                <a:ext uri="{FF2B5EF4-FFF2-40B4-BE49-F238E27FC236}">
                  <a16:creationId xmlns:a16="http://schemas.microsoft.com/office/drawing/2014/main" xmlns="" id="{919A1DE9-6B73-411A-9FA9-0BCE5925F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8701" y="2228626"/>
              <a:ext cx="3093422" cy="3093422"/>
            </a:xfrm>
            <a:prstGeom prst="rect">
              <a:avLst/>
            </a:prstGeom>
            <a:effectLst>
              <a:outerShdw blurRad="215900" dist="889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6" name="矩形 395">
              <a:extLst>
                <a:ext uri="{FF2B5EF4-FFF2-40B4-BE49-F238E27FC236}">
                  <a16:creationId xmlns:a16="http://schemas.microsoft.com/office/drawing/2014/main" xmlns="" id="{F746B364-01F0-4870-AD28-F8E389DCDB1A}"/>
                </a:ext>
              </a:extLst>
            </p:cNvPr>
            <p:cNvSpPr/>
            <p:nvPr/>
          </p:nvSpPr>
          <p:spPr>
            <a:xfrm>
              <a:off x="5622329" y="3017178"/>
              <a:ext cx="1143953" cy="993257"/>
            </a:xfrm>
            <a:custGeom>
              <a:avLst/>
              <a:gdLst>
                <a:gd name="connsiteX0" fmla="*/ 0 w 859127"/>
                <a:gd name="connsiteY0" fmla="*/ 0 h 969444"/>
                <a:gd name="connsiteX1" fmla="*/ 859127 w 859127"/>
                <a:gd name="connsiteY1" fmla="*/ 0 h 969444"/>
                <a:gd name="connsiteX2" fmla="*/ 859127 w 859127"/>
                <a:gd name="connsiteY2" fmla="*/ 969444 h 969444"/>
                <a:gd name="connsiteX3" fmla="*/ 0 w 859127"/>
                <a:gd name="connsiteY3" fmla="*/ 969444 h 969444"/>
                <a:gd name="connsiteX4" fmla="*/ 0 w 859127"/>
                <a:gd name="connsiteY4" fmla="*/ 0 h 969444"/>
                <a:gd name="connsiteX0" fmla="*/ 0 w 885321"/>
                <a:gd name="connsiteY0" fmla="*/ 0 h 969444"/>
                <a:gd name="connsiteX1" fmla="*/ 885321 w 885321"/>
                <a:gd name="connsiteY1" fmla="*/ 14288 h 969444"/>
                <a:gd name="connsiteX2" fmla="*/ 859127 w 885321"/>
                <a:gd name="connsiteY2" fmla="*/ 969444 h 969444"/>
                <a:gd name="connsiteX3" fmla="*/ 0 w 885321"/>
                <a:gd name="connsiteY3" fmla="*/ 969444 h 969444"/>
                <a:gd name="connsiteX4" fmla="*/ 0 w 885321"/>
                <a:gd name="connsiteY4" fmla="*/ 0 h 969444"/>
                <a:gd name="connsiteX0" fmla="*/ 0 w 885321"/>
                <a:gd name="connsiteY0" fmla="*/ 0 h 969444"/>
                <a:gd name="connsiteX1" fmla="*/ 885321 w 885321"/>
                <a:gd name="connsiteY1" fmla="*/ 14288 h 969444"/>
                <a:gd name="connsiteX2" fmla="*/ 882940 w 885321"/>
                <a:gd name="connsiteY2" fmla="*/ 967062 h 969444"/>
                <a:gd name="connsiteX3" fmla="*/ 0 w 885321"/>
                <a:gd name="connsiteY3" fmla="*/ 969444 h 969444"/>
                <a:gd name="connsiteX4" fmla="*/ 0 w 885321"/>
                <a:gd name="connsiteY4" fmla="*/ 0 h 969444"/>
                <a:gd name="connsiteX0" fmla="*/ 0 w 885321"/>
                <a:gd name="connsiteY0" fmla="*/ 0 h 993257"/>
                <a:gd name="connsiteX1" fmla="*/ 885321 w 885321"/>
                <a:gd name="connsiteY1" fmla="*/ 14288 h 993257"/>
                <a:gd name="connsiteX2" fmla="*/ 882940 w 885321"/>
                <a:gd name="connsiteY2" fmla="*/ 967062 h 993257"/>
                <a:gd name="connsiteX3" fmla="*/ 0 w 885321"/>
                <a:gd name="connsiteY3" fmla="*/ 993257 h 993257"/>
                <a:gd name="connsiteX4" fmla="*/ 0 w 885321"/>
                <a:gd name="connsiteY4" fmla="*/ 0 h 99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321" h="993257">
                  <a:moveTo>
                    <a:pt x="0" y="0"/>
                  </a:moveTo>
                  <a:lnTo>
                    <a:pt x="885321" y="14288"/>
                  </a:lnTo>
                  <a:cubicBezTo>
                    <a:pt x="884527" y="331879"/>
                    <a:pt x="883734" y="649471"/>
                    <a:pt x="882940" y="967062"/>
                  </a:cubicBezTo>
                  <a:lnTo>
                    <a:pt x="0" y="993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EFD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矩形 396">
              <a:extLst>
                <a:ext uri="{FF2B5EF4-FFF2-40B4-BE49-F238E27FC236}">
                  <a16:creationId xmlns:a16="http://schemas.microsoft.com/office/drawing/2014/main" xmlns="" id="{5952DB07-08AD-4B05-A979-1974B65793FF}"/>
                </a:ext>
              </a:extLst>
            </p:cNvPr>
            <p:cNvSpPr/>
            <p:nvPr/>
          </p:nvSpPr>
          <p:spPr>
            <a:xfrm>
              <a:off x="5687716" y="3076206"/>
              <a:ext cx="1029140" cy="880962"/>
            </a:xfrm>
            <a:custGeom>
              <a:avLst/>
              <a:gdLst>
                <a:gd name="connsiteX0" fmla="*/ 0 w 805122"/>
                <a:gd name="connsiteY0" fmla="*/ 0 h 880962"/>
                <a:gd name="connsiteX1" fmla="*/ 805122 w 805122"/>
                <a:gd name="connsiteY1" fmla="*/ 0 h 880962"/>
                <a:gd name="connsiteX2" fmla="*/ 805122 w 805122"/>
                <a:gd name="connsiteY2" fmla="*/ 880962 h 880962"/>
                <a:gd name="connsiteX3" fmla="*/ 0 w 805122"/>
                <a:gd name="connsiteY3" fmla="*/ 880962 h 880962"/>
                <a:gd name="connsiteX4" fmla="*/ 0 w 805122"/>
                <a:gd name="connsiteY4" fmla="*/ 0 h 880962"/>
                <a:gd name="connsiteX0" fmla="*/ 0 w 805122"/>
                <a:gd name="connsiteY0" fmla="*/ 0 h 880962"/>
                <a:gd name="connsiteX1" fmla="*/ 805122 w 805122"/>
                <a:gd name="connsiteY1" fmla="*/ 0 h 880962"/>
                <a:gd name="connsiteX2" fmla="*/ 801550 w 805122"/>
                <a:gd name="connsiteY2" fmla="*/ 870246 h 880962"/>
                <a:gd name="connsiteX3" fmla="*/ 0 w 805122"/>
                <a:gd name="connsiteY3" fmla="*/ 880962 h 880962"/>
                <a:gd name="connsiteX4" fmla="*/ 0 w 805122"/>
                <a:gd name="connsiteY4" fmla="*/ 0 h 8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122" h="880962">
                  <a:moveTo>
                    <a:pt x="0" y="0"/>
                  </a:moveTo>
                  <a:lnTo>
                    <a:pt x="805122" y="0"/>
                  </a:lnTo>
                  <a:cubicBezTo>
                    <a:pt x="803931" y="290082"/>
                    <a:pt x="802741" y="580164"/>
                    <a:pt x="801550" y="870246"/>
                  </a:cubicBezTo>
                  <a:lnTo>
                    <a:pt x="0" y="8809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rgbClr val="8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9FA59F5-3B01-4FB9-B408-C2D2553687CB}"/>
                </a:ext>
              </a:extLst>
            </p:cNvPr>
            <p:cNvSpPr txBox="1"/>
            <p:nvPr/>
          </p:nvSpPr>
          <p:spPr>
            <a:xfrm>
              <a:off x="5663398" y="3187156"/>
              <a:ext cx="1091858" cy="6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latin typeface="+mn-ea"/>
                </a:rPr>
                <a:t>刻意练习</a:t>
              </a:r>
              <a:endParaRPr lang="en-US" altLang="zh-CN" sz="2000" dirty="0">
                <a:latin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latin typeface="+mn-ea"/>
                </a:rPr>
                <a:t>四个要点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7184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思想气泡: 云 9">
            <a:extLst>
              <a:ext uri="{FF2B5EF4-FFF2-40B4-BE49-F238E27FC236}">
                <a16:creationId xmlns:a16="http://schemas.microsoft.com/office/drawing/2014/main" xmlns="" id="{C2237933-6E52-4594-A4E1-4A23039F6104}"/>
              </a:ext>
            </a:extLst>
          </p:cNvPr>
          <p:cNvSpPr/>
          <p:nvPr/>
        </p:nvSpPr>
        <p:spPr>
          <a:xfrm rot="21157952" flipH="1">
            <a:off x="6411347" y="2296845"/>
            <a:ext cx="7195383" cy="4174723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-901200 w 8273328"/>
              <a:gd name="connsiteY0" fmla="*/ 3583464 h 5331821"/>
              <a:gd name="connsiteX1" fmla="*/ -1049306 w 8273328"/>
              <a:gd name="connsiteY1" fmla="*/ 3731570 h 5331821"/>
              <a:gd name="connsiteX2" fmla="*/ -1197412 w 8273328"/>
              <a:gd name="connsiteY2" fmla="*/ 3583464 h 5331821"/>
              <a:gd name="connsiteX3" fmla="*/ -1049306 w 8273328"/>
              <a:gd name="connsiteY3" fmla="*/ 3435358 h 5331821"/>
              <a:gd name="connsiteX4" fmla="*/ -901200 w 8273328"/>
              <a:gd name="connsiteY4" fmla="*/ 3583464 h 5331821"/>
              <a:gd name="connsiteX0" fmla="*/ -451352 w 8273328"/>
              <a:gd name="connsiteY0" fmla="*/ 3530076 h 5331821"/>
              <a:gd name="connsiteX1" fmla="*/ -747564 w 8273328"/>
              <a:gd name="connsiteY1" fmla="*/ 3826288 h 5331821"/>
              <a:gd name="connsiteX2" fmla="*/ -1043776 w 8273328"/>
              <a:gd name="connsiteY2" fmla="*/ 3530076 h 5331821"/>
              <a:gd name="connsiteX3" fmla="*/ -747564 w 8273328"/>
              <a:gd name="connsiteY3" fmla="*/ 3233864 h 5331821"/>
              <a:gd name="connsiteX4" fmla="*/ -451352 w 8273328"/>
              <a:gd name="connsiteY4" fmla="*/ 3530076 h 5331821"/>
              <a:gd name="connsiteX0" fmla="*/ 290178 w 8273328"/>
              <a:gd name="connsiteY0" fmla="*/ 3425082 h 5331821"/>
              <a:gd name="connsiteX1" fmla="*/ -154140 w 8273328"/>
              <a:gd name="connsiteY1" fmla="*/ 3869400 h 5331821"/>
              <a:gd name="connsiteX2" fmla="*/ -598458 w 8273328"/>
              <a:gd name="connsiteY2" fmla="*/ 3425082 h 5331821"/>
              <a:gd name="connsiteX3" fmla="*/ -154140 w 8273328"/>
              <a:gd name="connsiteY3" fmla="*/ 2980764 h 5331821"/>
              <a:gd name="connsiteX4" fmla="*/ 290178 w 8273328"/>
              <a:gd name="connsiteY4" fmla="*/ 3425082 h 5331821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22730 w 49472"/>
              <a:gd name="connsiteY4" fmla="*/ 38949 h 43219"/>
              <a:gd name="connsiteX5" fmla="*/ 22062 w 49472"/>
              <a:gd name="connsiteY5" fmla="*/ 37209 h 43219"/>
              <a:gd name="connsiteX6" fmla="*/ 35079 w 49472"/>
              <a:gd name="connsiteY6" fmla="*/ 34610 h 43219"/>
              <a:gd name="connsiteX7" fmla="*/ 34812 w 49472"/>
              <a:gd name="connsiteY7" fmla="*/ 36519 h 43219"/>
              <a:gd name="connsiteX8" fmla="*/ 48050 w 49472"/>
              <a:gd name="connsiteY8" fmla="*/ 15213 h 43219"/>
              <a:gd name="connsiteX9" fmla="*/ 46602 w 49472"/>
              <a:gd name="connsiteY9" fmla="*/ 17889 h 43219"/>
              <a:gd name="connsiteX10" fmla="*/ 44576 w 49472"/>
              <a:gd name="connsiteY10" fmla="*/ 5285 h 43219"/>
              <a:gd name="connsiteX11" fmla="*/ 44652 w 49472"/>
              <a:gd name="connsiteY11" fmla="*/ 6549 h 43219"/>
              <a:gd name="connsiteX12" fmla="*/ 35330 w 49472"/>
              <a:gd name="connsiteY12" fmla="*/ 3811 h 43219"/>
              <a:gd name="connsiteX13" fmla="*/ 36072 w 49472"/>
              <a:gd name="connsiteY13" fmla="*/ 2199 h 43219"/>
              <a:gd name="connsiteX14" fmla="*/ 28393 w 49472"/>
              <a:gd name="connsiteY14" fmla="*/ 4579 h 43219"/>
              <a:gd name="connsiteX15" fmla="*/ 28752 w 49472"/>
              <a:gd name="connsiteY15" fmla="*/ 3189 h 43219"/>
              <a:gd name="connsiteX16" fmla="*/ 20252 w 49472"/>
              <a:gd name="connsiteY16" fmla="*/ 5051 h 43219"/>
              <a:gd name="connsiteX17" fmla="*/ 21552 w 49472"/>
              <a:gd name="connsiteY17" fmla="*/ 6399 h 43219"/>
              <a:gd name="connsiteX18" fmla="*/ 10379 w 49472"/>
              <a:gd name="connsiteY18" fmla="*/ 15648 h 43219"/>
              <a:gd name="connsiteX19" fmla="*/ 10152 w 49472"/>
              <a:gd name="connsiteY19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22730 w 49472"/>
              <a:gd name="connsiteY4" fmla="*/ 38949 h 43219"/>
              <a:gd name="connsiteX5" fmla="*/ 22062 w 49472"/>
              <a:gd name="connsiteY5" fmla="*/ 37209 h 43219"/>
              <a:gd name="connsiteX6" fmla="*/ 35079 w 49472"/>
              <a:gd name="connsiteY6" fmla="*/ 34610 h 43219"/>
              <a:gd name="connsiteX7" fmla="*/ 34812 w 49472"/>
              <a:gd name="connsiteY7" fmla="*/ 36519 h 43219"/>
              <a:gd name="connsiteX8" fmla="*/ 48050 w 49472"/>
              <a:gd name="connsiteY8" fmla="*/ 15213 h 43219"/>
              <a:gd name="connsiteX9" fmla="*/ 46602 w 49472"/>
              <a:gd name="connsiteY9" fmla="*/ 17889 h 43219"/>
              <a:gd name="connsiteX10" fmla="*/ 44576 w 49472"/>
              <a:gd name="connsiteY10" fmla="*/ 5285 h 43219"/>
              <a:gd name="connsiteX11" fmla="*/ 44652 w 49472"/>
              <a:gd name="connsiteY11" fmla="*/ 6549 h 43219"/>
              <a:gd name="connsiteX12" fmla="*/ 35330 w 49472"/>
              <a:gd name="connsiteY12" fmla="*/ 3811 h 43219"/>
              <a:gd name="connsiteX13" fmla="*/ 36072 w 49472"/>
              <a:gd name="connsiteY13" fmla="*/ 2199 h 43219"/>
              <a:gd name="connsiteX14" fmla="*/ 20252 w 49472"/>
              <a:gd name="connsiteY14" fmla="*/ 5051 h 43219"/>
              <a:gd name="connsiteX15" fmla="*/ 21552 w 49472"/>
              <a:gd name="connsiteY15" fmla="*/ 6399 h 43219"/>
              <a:gd name="connsiteX16" fmla="*/ 10379 w 49472"/>
              <a:gd name="connsiteY16" fmla="*/ 15648 h 43219"/>
              <a:gd name="connsiteX17" fmla="*/ 10152 w 49472"/>
              <a:gd name="connsiteY17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22730 w 49472"/>
              <a:gd name="connsiteY4" fmla="*/ 38949 h 43219"/>
              <a:gd name="connsiteX5" fmla="*/ 22062 w 49472"/>
              <a:gd name="connsiteY5" fmla="*/ 37209 h 43219"/>
              <a:gd name="connsiteX6" fmla="*/ 35079 w 49472"/>
              <a:gd name="connsiteY6" fmla="*/ 34610 h 43219"/>
              <a:gd name="connsiteX7" fmla="*/ 34812 w 49472"/>
              <a:gd name="connsiteY7" fmla="*/ 36519 h 43219"/>
              <a:gd name="connsiteX8" fmla="*/ 48050 w 49472"/>
              <a:gd name="connsiteY8" fmla="*/ 15213 h 43219"/>
              <a:gd name="connsiteX9" fmla="*/ 46602 w 49472"/>
              <a:gd name="connsiteY9" fmla="*/ 17889 h 43219"/>
              <a:gd name="connsiteX10" fmla="*/ 44576 w 49472"/>
              <a:gd name="connsiteY10" fmla="*/ 5285 h 43219"/>
              <a:gd name="connsiteX11" fmla="*/ 44652 w 49472"/>
              <a:gd name="connsiteY11" fmla="*/ 6549 h 43219"/>
              <a:gd name="connsiteX12" fmla="*/ 20252 w 49472"/>
              <a:gd name="connsiteY12" fmla="*/ 5051 h 43219"/>
              <a:gd name="connsiteX13" fmla="*/ 21552 w 49472"/>
              <a:gd name="connsiteY13" fmla="*/ 6399 h 43219"/>
              <a:gd name="connsiteX14" fmla="*/ 10379 w 49472"/>
              <a:gd name="connsiteY14" fmla="*/ 15648 h 43219"/>
              <a:gd name="connsiteX15" fmla="*/ 10152 w 49472"/>
              <a:gd name="connsiteY15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44576 w 49472"/>
              <a:gd name="connsiteY8" fmla="*/ 5285 h 43219"/>
              <a:gd name="connsiteX9" fmla="*/ 44652 w 49472"/>
              <a:gd name="connsiteY9" fmla="*/ 6549 h 43219"/>
              <a:gd name="connsiteX10" fmla="*/ 20252 w 49472"/>
              <a:gd name="connsiteY10" fmla="*/ 5051 h 43219"/>
              <a:gd name="connsiteX11" fmla="*/ 21552 w 49472"/>
              <a:gd name="connsiteY11" fmla="*/ 6399 h 43219"/>
              <a:gd name="connsiteX12" fmla="*/ 10379 w 49472"/>
              <a:gd name="connsiteY12" fmla="*/ 15648 h 43219"/>
              <a:gd name="connsiteX13" fmla="*/ 10152 w 49472"/>
              <a:gd name="connsiteY13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680 w 49472"/>
              <a:gd name="connsiteY7" fmla="*/ 5944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44576 w 49472"/>
              <a:gd name="connsiteY8" fmla="*/ 5285 h 43219"/>
              <a:gd name="connsiteX9" fmla="*/ 44652 w 49472"/>
              <a:gd name="connsiteY9" fmla="*/ 6549 h 43219"/>
              <a:gd name="connsiteX10" fmla="*/ 20252 w 49472"/>
              <a:gd name="connsiteY10" fmla="*/ 5051 h 43219"/>
              <a:gd name="connsiteX11" fmla="*/ 21552 w 49472"/>
              <a:gd name="connsiteY11" fmla="*/ 6399 h 43219"/>
              <a:gd name="connsiteX12" fmla="*/ 10379 w 49472"/>
              <a:gd name="connsiteY12" fmla="*/ 15648 h 43219"/>
              <a:gd name="connsiteX13" fmla="*/ 10152 w 49472"/>
              <a:gd name="connsiteY13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680 w 49472"/>
              <a:gd name="connsiteY7" fmla="*/ 5944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73 w 49472"/>
              <a:gd name="connsiteY6" fmla="*/ 464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40 h 43230"/>
              <a:gd name="connsiteX1" fmla="*/ 11875 w 49472"/>
              <a:gd name="connsiteY1" fmla="*/ 6777 h 43230"/>
              <a:gd name="connsiteX2" fmla="*/ 20257 w 49472"/>
              <a:gd name="connsiteY2" fmla="*/ 5072 h 43230"/>
              <a:gd name="connsiteX3" fmla="*/ 28708 w 49472"/>
              <a:gd name="connsiteY3" fmla="*/ 3302 h 43230"/>
              <a:gd name="connsiteX4" fmla="*/ 32001 w 49472"/>
              <a:gd name="connsiteY4" fmla="*/ 70 h 43230"/>
              <a:gd name="connsiteX5" fmla="*/ 36085 w 49472"/>
              <a:gd name="connsiteY5" fmla="*/ 2351 h 43230"/>
              <a:gd name="connsiteX6" fmla="*/ 41473 w 49472"/>
              <a:gd name="connsiteY6" fmla="*/ 475 h 43230"/>
              <a:gd name="connsiteX7" fmla="*/ 44605 w 49472"/>
              <a:gd name="connsiteY7" fmla="*/ 6367 h 43230"/>
              <a:gd name="connsiteX8" fmla="*/ 48234 w 49472"/>
              <a:gd name="connsiteY8" fmla="*/ 10188 h 43230"/>
              <a:gd name="connsiteX9" fmla="*/ 48070 w 49472"/>
              <a:gd name="connsiteY9" fmla="*/ 15330 h 43230"/>
              <a:gd name="connsiteX10" fmla="*/ 49268 w 49472"/>
              <a:gd name="connsiteY10" fmla="*/ 23192 h 43230"/>
              <a:gd name="connsiteX11" fmla="*/ 43656 w 49472"/>
              <a:gd name="connsiteY11" fmla="*/ 30074 h 43230"/>
              <a:gd name="connsiteX12" fmla="*/ 41647 w 49472"/>
              <a:gd name="connsiteY12" fmla="*/ 35971 h 43230"/>
              <a:gd name="connsiteX13" fmla="*/ 34807 w 49472"/>
              <a:gd name="connsiteY13" fmla="*/ 36685 h 43230"/>
              <a:gd name="connsiteX14" fmla="*/ 29919 w 49472"/>
              <a:gd name="connsiteY14" fmla="*/ 42976 h 43230"/>
              <a:gd name="connsiteX15" fmla="*/ 22732 w 49472"/>
              <a:gd name="connsiteY15" fmla="*/ 39136 h 43230"/>
              <a:gd name="connsiteX16" fmla="*/ 12056 w 49472"/>
              <a:gd name="connsiteY16" fmla="*/ 35342 h 43230"/>
              <a:gd name="connsiteX17" fmla="*/ 7362 w 49472"/>
              <a:gd name="connsiteY17" fmla="*/ 31120 h 43230"/>
              <a:gd name="connsiteX18" fmla="*/ 8365 w 49472"/>
              <a:gd name="connsiteY18" fmla="*/ 25421 h 43230"/>
              <a:gd name="connsiteX19" fmla="*/ 6247 w 49472"/>
              <a:gd name="connsiteY19" fmla="*/ 19574 h 43230"/>
              <a:gd name="connsiteX20" fmla="*/ 10115 w 49472"/>
              <a:gd name="connsiteY20" fmla="*/ 14377 h 43230"/>
              <a:gd name="connsiteX21" fmla="*/ 10152 w 49472"/>
              <a:gd name="connsiteY21" fmla="*/ 14240 h 43230"/>
              <a:gd name="connsiteX0" fmla="*/ 296212 w 9474570"/>
              <a:gd name="connsiteY0" fmla="*/ 3567420 h 5335524"/>
              <a:gd name="connsiteX1" fmla="*/ 148106 w 9474570"/>
              <a:gd name="connsiteY1" fmla="*/ 3715526 h 5335524"/>
              <a:gd name="connsiteX2" fmla="*/ 0 w 9474570"/>
              <a:gd name="connsiteY2" fmla="*/ 3567420 h 5335524"/>
              <a:gd name="connsiteX3" fmla="*/ 148106 w 9474570"/>
              <a:gd name="connsiteY3" fmla="*/ 3419314 h 5335524"/>
              <a:gd name="connsiteX4" fmla="*/ 296212 w 9474570"/>
              <a:gd name="connsiteY4" fmla="*/ 3567420 h 5335524"/>
              <a:gd name="connsiteX0" fmla="*/ 746060 w 9474570"/>
              <a:gd name="connsiteY0" fmla="*/ 3514032 h 5335524"/>
              <a:gd name="connsiteX1" fmla="*/ 449848 w 9474570"/>
              <a:gd name="connsiteY1" fmla="*/ 3810244 h 5335524"/>
              <a:gd name="connsiteX2" fmla="*/ 153636 w 9474570"/>
              <a:gd name="connsiteY2" fmla="*/ 3514032 h 5335524"/>
              <a:gd name="connsiteX3" fmla="*/ 449848 w 9474570"/>
              <a:gd name="connsiteY3" fmla="*/ 3217820 h 5335524"/>
              <a:gd name="connsiteX4" fmla="*/ 746060 w 9474570"/>
              <a:gd name="connsiteY4" fmla="*/ 3514032 h 5335524"/>
              <a:gd name="connsiteX0" fmla="*/ 1487590 w 9474570"/>
              <a:gd name="connsiteY0" fmla="*/ 3409038 h 5335524"/>
              <a:gd name="connsiteX1" fmla="*/ 1043272 w 9474570"/>
              <a:gd name="connsiteY1" fmla="*/ 3853356 h 5335524"/>
              <a:gd name="connsiteX2" fmla="*/ 598954 w 9474570"/>
              <a:gd name="connsiteY2" fmla="*/ 3409038 h 5335524"/>
              <a:gd name="connsiteX3" fmla="*/ 1043272 w 9474570"/>
              <a:gd name="connsiteY3" fmla="*/ 2964720 h 5335524"/>
              <a:gd name="connsiteX4" fmla="*/ 1487590 w 9474570"/>
              <a:gd name="connsiteY4" fmla="*/ 3409038 h 5335524"/>
              <a:gd name="connsiteX0" fmla="*/ 10945 w 49472"/>
              <a:gd name="connsiteY0" fmla="*/ 26047 h 43230"/>
              <a:gd name="connsiteX1" fmla="*/ 8412 w 49472"/>
              <a:gd name="connsiteY1" fmla="*/ 25250 h 43230"/>
              <a:gd name="connsiteX2" fmla="*/ 13180 w 49472"/>
              <a:gd name="connsiteY2" fmla="*/ 34769 h 43230"/>
              <a:gd name="connsiteX3" fmla="*/ 12072 w 49472"/>
              <a:gd name="connsiteY3" fmla="*/ 35150 h 43230"/>
              <a:gd name="connsiteX4" fmla="*/ 35079 w 49472"/>
              <a:gd name="connsiteY4" fmla="*/ 34621 h 43230"/>
              <a:gd name="connsiteX5" fmla="*/ 34812 w 49472"/>
              <a:gd name="connsiteY5" fmla="*/ 36530 h 43230"/>
              <a:gd name="connsiteX6" fmla="*/ 48050 w 49472"/>
              <a:gd name="connsiteY6" fmla="*/ 15224 h 43230"/>
              <a:gd name="connsiteX7" fmla="*/ 46602 w 49472"/>
              <a:gd name="connsiteY7" fmla="*/ 17900 h 43230"/>
              <a:gd name="connsiteX8" fmla="*/ 20252 w 49472"/>
              <a:gd name="connsiteY8" fmla="*/ 5062 h 43230"/>
              <a:gd name="connsiteX9" fmla="*/ 21552 w 49472"/>
              <a:gd name="connsiteY9" fmla="*/ 6410 h 43230"/>
              <a:gd name="connsiteX10" fmla="*/ 10379 w 49472"/>
              <a:gd name="connsiteY10" fmla="*/ 15659 h 43230"/>
              <a:gd name="connsiteX11" fmla="*/ 10152 w 49472"/>
              <a:gd name="connsiteY11" fmla="*/ 14240 h 43230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73 w 49472"/>
              <a:gd name="connsiteY6" fmla="*/ 464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92 w 49472"/>
              <a:gd name="connsiteY6" fmla="*/ 681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92 w 49472"/>
              <a:gd name="connsiteY6" fmla="*/ 681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92 w 49472"/>
              <a:gd name="connsiteY6" fmla="*/ 681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92 w 49472"/>
              <a:gd name="connsiteY6" fmla="*/ 681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92 w 49472"/>
              <a:gd name="connsiteY6" fmla="*/ 681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492 w 49472"/>
              <a:gd name="connsiteY6" fmla="*/ 681 h 43219"/>
              <a:gd name="connsiteX7" fmla="*/ 44605 w 49472"/>
              <a:gd name="connsiteY7" fmla="*/ 6356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35079 w 49472"/>
              <a:gd name="connsiteY4" fmla="*/ 34610 h 43219"/>
              <a:gd name="connsiteX5" fmla="*/ 34812 w 49472"/>
              <a:gd name="connsiteY5" fmla="*/ 36519 h 43219"/>
              <a:gd name="connsiteX6" fmla="*/ 48050 w 49472"/>
              <a:gd name="connsiteY6" fmla="*/ 15213 h 43219"/>
              <a:gd name="connsiteX7" fmla="*/ 46602 w 49472"/>
              <a:gd name="connsiteY7" fmla="*/ 17889 h 43219"/>
              <a:gd name="connsiteX8" fmla="*/ 20252 w 49472"/>
              <a:gd name="connsiteY8" fmla="*/ 5051 h 43219"/>
              <a:gd name="connsiteX9" fmla="*/ 21552 w 49472"/>
              <a:gd name="connsiteY9" fmla="*/ 6399 h 43219"/>
              <a:gd name="connsiteX10" fmla="*/ 10379 w 49472"/>
              <a:gd name="connsiteY10" fmla="*/ 15648 h 43219"/>
              <a:gd name="connsiteX11" fmla="*/ 10152 w 49472"/>
              <a:gd name="connsiteY11" fmla="*/ 14229 h 43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472" h="43219">
                <a:moveTo>
                  <a:pt x="10152" y="14229"/>
                </a:moveTo>
                <a:cubicBezTo>
                  <a:pt x="9881" y="11516"/>
                  <a:pt x="10513" y="8780"/>
                  <a:pt x="11875" y="6766"/>
                </a:cubicBezTo>
                <a:cubicBezTo>
                  <a:pt x="14027" y="3585"/>
                  <a:pt x="17516" y="2876"/>
                  <a:pt x="20257" y="5061"/>
                </a:cubicBezTo>
                <a:cubicBezTo>
                  <a:pt x="21930" y="768"/>
                  <a:pt x="25239" y="-2034"/>
                  <a:pt x="28708" y="3291"/>
                </a:cubicBezTo>
                <a:cubicBezTo>
                  <a:pt x="29349" y="1542"/>
                  <a:pt x="30580" y="333"/>
                  <a:pt x="32001" y="59"/>
                </a:cubicBezTo>
                <a:cubicBezTo>
                  <a:pt x="33565" y="-243"/>
                  <a:pt x="35127" y="629"/>
                  <a:pt x="36085" y="2340"/>
                </a:cubicBezTo>
                <a:cubicBezTo>
                  <a:pt x="37467" y="126"/>
                  <a:pt x="39659" y="-205"/>
                  <a:pt x="41492" y="681"/>
                </a:cubicBezTo>
                <a:cubicBezTo>
                  <a:pt x="43069" y="1443"/>
                  <a:pt x="44550" y="4068"/>
                  <a:pt x="44605" y="6356"/>
                </a:cubicBezTo>
                <a:cubicBezTo>
                  <a:pt x="46333" y="6998"/>
                  <a:pt x="47657" y="8683"/>
                  <a:pt x="48234" y="10177"/>
                </a:cubicBezTo>
                <a:cubicBezTo>
                  <a:pt x="48812" y="11671"/>
                  <a:pt x="48583" y="13690"/>
                  <a:pt x="48070" y="15319"/>
                </a:cubicBezTo>
                <a:cubicBezTo>
                  <a:pt x="49331" y="17553"/>
                  <a:pt x="49772" y="20449"/>
                  <a:pt x="49268" y="23181"/>
                </a:cubicBezTo>
                <a:cubicBezTo>
                  <a:pt x="48598" y="26813"/>
                  <a:pt x="46380" y="29533"/>
                  <a:pt x="43656" y="30063"/>
                </a:cubicBezTo>
                <a:cubicBezTo>
                  <a:pt x="43643" y="32330"/>
                  <a:pt x="42910" y="34480"/>
                  <a:pt x="41647" y="35960"/>
                </a:cubicBezTo>
                <a:cubicBezTo>
                  <a:pt x="39728" y="38209"/>
                  <a:pt x="36956" y="38498"/>
                  <a:pt x="34807" y="36674"/>
                </a:cubicBezTo>
                <a:cubicBezTo>
                  <a:pt x="34112" y="39807"/>
                  <a:pt x="32251" y="42202"/>
                  <a:pt x="29919" y="42965"/>
                </a:cubicBezTo>
                <a:cubicBezTo>
                  <a:pt x="27171" y="43864"/>
                  <a:pt x="24303" y="42332"/>
                  <a:pt x="22732" y="39125"/>
                </a:cubicBezTo>
                <a:cubicBezTo>
                  <a:pt x="19024" y="42169"/>
                  <a:pt x="14208" y="40458"/>
                  <a:pt x="12056" y="35331"/>
                </a:cubicBezTo>
                <a:cubicBezTo>
                  <a:pt x="9942" y="35668"/>
                  <a:pt x="7957" y="33883"/>
                  <a:pt x="7362" y="31109"/>
                </a:cubicBezTo>
                <a:cubicBezTo>
                  <a:pt x="6931" y="29102"/>
                  <a:pt x="7312" y="26936"/>
                  <a:pt x="8365" y="25410"/>
                </a:cubicBezTo>
                <a:cubicBezTo>
                  <a:pt x="6871" y="24213"/>
                  <a:pt x="6039" y="21916"/>
                  <a:pt x="6247" y="19563"/>
                </a:cubicBezTo>
                <a:cubicBezTo>
                  <a:pt x="6491" y="16808"/>
                  <a:pt x="8097" y="14650"/>
                  <a:pt x="10115" y="14366"/>
                </a:cubicBezTo>
                <a:cubicBezTo>
                  <a:pt x="10127" y="14320"/>
                  <a:pt x="10140" y="14275"/>
                  <a:pt x="10152" y="14229"/>
                </a:cubicBezTo>
                <a:close/>
              </a:path>
              <a:path w="9474570" h="5334166">
                <a:moveTo>
                  <a:pt x="296212" y="3566062"/>
                </a:moveTo>
                <a:cubicBezTo>
                  <a:pt x="296212" y="3647859"/>
                  <a:pt x="229903" y="3714168"/>
                  <a:pt x="148106" y="3714168"/>
                </a:cubicBezTo>
                <a:cubicBezTo>
                  <a:pt x="66309" y="3714168"/>
                  <a:pt x="0" y="3647859"/>
                  <a:pt x="0" y="3566062"/>
                </a:cubicBezTo>
                <a:cubicBezTo>
                  <a:pt x="0" y="3484265"/>
                  <a:pt x="66309" y="3417956"/>
                  <a:pt x="148106" y="3417956"/>
                </a:cubicBezTo>
                <a:cubicBezTo>
                  <a:pt x="229903" y="3417956"/>
                  <a:pt x="296212" y="3484265"/>
                  <a:pt x="296212" y="3566062"/>
                </a:cubicBezTo>
                <a:close/>
              </a:path>
              <a:path w="9474570" h="5334166">
                <a:moveTo>
                  <a:pt x="746060" y="3512674"/>
                </a:moveTo>
                <a:cubicBezTo>
                  <a:pt x="746060" y="3676267"/>
                  <a:pt x="613441" y="3808886"/>
                  <a:pt x="449848" y="3808886"/>
                </a:cubicBezTo>
                <a:cubicBezTo>
                  <a:pt x="286255" y="3808886"/>
                  <a:pt x="153636" y="3676267"/>
                  <a:pt x="153636" y="3512674"/>
                </a:cubicBezTo>
                <a:cubicBezTo>
                  <a:pt x="153636" y="3349081"/>
                  <a:pt x="286255" y="3216462"/>
                  <a:pt x="449848" y="3216462"/>
                </a:cubicBezTo>
                <a:cubicBezTo>
                  <a:pt x="613441" y="3216462"/>
                  <a:pt x="746060" y="3349081"/>
                  <a:pt x="746060" y="3512674"/>
                </a:cubicBezTo>
                <a:close/>
              </a:path>
              <a:path w="9474570" h="5334166">
                <a:moveTo>
                  <a:pt x="1487590" y="3407680"/>
                </a:moveTo>
                <a:cubicBezTo>
                  <a:pt x="1487590" y="3653070"/>
                  <a:pt x="1288662" y="3851998"/>
                  <a:pt x="1043272" y="3851998"/>
                </a:cubicBezTo>
                <a:cubicBezTo>
                  <a:pt x="797882" y="3851998"/>
                  <a:pt x="598954" y="3653070"/>
                  <a:pt x="598954" y="3407680"/>
                </a:cubicBezTo>
                <a:cubicBezTo>
                  <a:pt x="598954" y="3162290"/>
                  <a:pt x="797882" y="2963362"/>
                  <a:pt x="1043272" y="2963362"/>
                </a:cubicBezTo>
                <a:cubicBezTo>
                  <a:pt x="1288662" y="2963362"/>
                  <a:pt x="1487590" y="3162290"/>
                  <a:pt x="1487590" y="3407680"/>
                </a:cubicBezTo>
                <a:close/>
              </a:path>
              <a:path w="49472" h="43219" fill="none" extrusionOk="0">
                <a:moveTo>
                  <a:pt x="10945" y="26036"/>
                </a:moveTo>
                <a:cubicBezTo>
                  <a:pt x="10061" y="26130"/>
                  <a:pt x="9177" y="25852"/>
                  <a:pt x="8412" y="25239"/>
                </a:cubicBezTo>
                <a:moveTo>
                  <a:pt x="13180" y="34758"/>
                </a:moveTo>
                <a:cubicBezTo>
                  <a:pt x="12825" y="34951"/>
                  <a:pt x="12452" y="35079"/>
                  <a:pt x="12072" y="35139"/>
                </a:cubicBezTo>
                <a:moveTo>
                  <a:pt x="35079" y="34610"/>
                </a:moveTo>
                <a:cubicBezTo>
                  <a:pt x="35040" y="35257"/>
                  <a:pt x="34950" y="35897"/>
                  <a:pt x="34812" y="36519"/>
                </a:cubicBezTo>
                <a:moveTo>
                  <a:pt x="48050" y="15213"/>
                </a:moveTo>
                <a:cubicBezTo>
                  <a:pt x="47725" y="16245"/>
                  <a:pt x="47230" y="17161"/>
                  <a:pt x="46602" y="17889"/>
                </a:cubicBezTo>
                <a:moveTo>
                  <a:pt x="20252" y="5051"/>
                </a:moveTo>
                <a:cubicBezTo>
                  <a:pt x="20724" y="5427"/>
                  <a:pt x="21160" y="5880"/>
                  <a:pt x="21552" y="6399"/>
                </a:cubicBezTo>
                <a:moveTo>
                  <a:pt x="10379" y="15648"/>
                </a:moveTo>
                <a:cubicBezTo>
                  <a:pt x="10276" y="15184"/>
                  <a:pt x="10200" y="14710"/>
                  <a:pt x="10152" y="14229"/>
                </a:cubicBezTo>
              </a:path>
            </a:pathLst>
          </a:custGeom>
          <a:noFill/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思想气泡: 云 9">
            <a:extLst>
              <a:ext uri="{FF2B5EF4-FFF2-40B4-BE49-F238E27FC236}">
                <a16:creationId xmlns:a16="http://schemas.microsoft.com/office/drawing/2014/main" xmlns="" id="{095DA157-ACCD-4BBD-B6A5-890BDF41A7D0}"/>
              </a:ext>
            </a:extLst>
          </p:cNvPr>
          <p:cNvSpPr/>
          <p:nvPr/>
        </p:nvSpPr>
        <p:spPr>
          <a:xfrm rot="608580">
            <a:off x="-1269877" y="2183926"/>
            <a:ext cx="7195383" cy="4174723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-901200 w 8273328"/>
              <a:gd name="connsiteY0" fmla="*/ 3583464 h 5331821"/>
              <a:gd name="connsiteX1" fmla="*/ -1049306 w 8273328"/>
              <a:gd name="connsiteY1" fmla="*/ 3731570 h 5331821"/>
              <a:gd name="connsiteX2" fmla="*/ -1197412 w 8273328"/>
              <a:gd name="connsiteY2" fmla="*/ 3583464 h 5331821"/>
              <a:gd name="connsiteX3" fmla="*/ -1049306 w 8273328"/>
              <a:gd name="connsiteY3" fmla="*/ 3435358 h 5331821"/>
              <a:gd name="connsiteX4" fmla="*/ -901200 w 8273328"/>
              <a:gd name="connsiteY4" fmla="*/ 3583464 h 5331821"/>
              <a:gd name="connsiteX0" fmla="*/ -451352 w 8273328"/>
              <a:gd name="connsiteY0" fmla="*/ 3530076 h 5331821"/>
              <a:gd name="connsiteX1" fmla="*/ -747564 w 8273328"/>
              <a:gd name="connsiteY1" fmla="*/ 3826288 h 5331821"/>
              <a:gd name="connsiteX2" fmla="*/ -1043776 w 8273328"/>
              <a:gd name="connsiteY2" fmla="*/ 3530076 h 5331821"/>
              <a:gd name="connsiteX3" fmla="*/ -747564 w 8273328"/>
              <a:gd name="connsiteY3" fmla="*/ 3233864 h 5331821"/>
              <a:gd name="connsiteX4" fmla="*/ -451352 w 8273328"/>
              <a:gd name="connsiteY4" fmla="*/ 3530076 h 5331821"/>
              <a:gd name="connsiteX0" fmla="*/ 290178 w 8273328"/>
              <a:gd name="connsiteY0" fmla="*/ 3425082 h 5331821"/>
              <a:gd name="connsiteX1" fmla="*/ -154140 w 8273328"/>
              <a:gd name="connsiteY1" fmla="*/ 3869400 h 5331821"/>
              <a:gd name="connsiteX2" fmla="*/ -598458 w 8273328"/>
              <a:gd name="connsiteY2" fmla="*/ 3425082 h 5331821"/>
              <a:gd name="connsiteX3" fmla="*/ -154140 w 8273328"/>
              <a:gd name="connsiteY3" fmla="*/ 2980764 h 5331821"/>
              <a:gd name="connsiteX4" fmla="*/ 290178 w 8273328"/>
              <a:gd name="connsiteY4" fmla="*/ 3425082 h 5331821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22730 w 49472"/>
              <a:gd name="connsiteY4" fmla="*/ 38949 h 43219"/>
              <a:gd name="connsiteX5" fmla="*/ 22062 w 49472"/>
              <a:gd name="connsiteY5" fmla="*/ 37209 h 43219"/>
              <a:gd name="connsiteX6" fmla="*/ 35079 w 49472"/>
              <a:gd name="connsiteY6" fmla="*/ 34610 h 43219"/>
              <a:gd name="connsiteX7" fmla="*/ 34812 w 49472"/>
              <a:gd name="connsiteY7" fmla="*/ 36519 h 43219"/>
              <a:gd name="connsiteX8" fmla="*/ 48050 w 49472"/>
              <a:gd name="connsiteY8" fmla="*/ 15213 h 43219"/>
              <a:gd name="connsiteX9" fmla="*/ 46602 w 49472"/>
              <a:gd name="connsiteY9" fmla="*/ 17889 h 43219"/>
              <a:gd name="connsiteX10" fmla="*/ 44576 w 49472"/>
              <a:gd name="connsiteY10" fmla="*/ 5285 h 43219"/>
              <a:gd name="connsiteX11" fmla="*/ 44652 w 49472"/>
              <a:gd name="connsiteY11" fmla="*/ 6549 h 43219"/>
              <a:gd name="connsiteX12" fmla="*/ 35330 w 49472"/>
              <a:gd name="connsiteY12" fmla="*/ 3811 h 43219"/>
              <a:gd name="connsiteX13" fmla="*/ 36072 w 49472"/>
              <a:gd name="connsiteY13" fmla="*/ 2199 h 43219"/>
              <a:gd name="connsiteX14" fmla="*/ 28393 w 49472"/>
              <a:gd name="connsiteY14" fmla="*/ 4579 h 43219"/>
              <a:gd name="connsiteX15" fmla="*/ 28752 w 49472"/>
              <a:gd name="connsiteY15" fmla="*/ 3189 h 43219"/>
              <a:gd name="connsiteX16" fmla="*/ 20252 w 49472"/>
              <a:gd name="connsiteY16" fmla="*/ 5051 h 43219"/>
              <a:gd name="connsiteX17" fmla="*/ 21552 w 49472"/>
              <a:gd name="connsiteY17" fmla="*/ 6399 h 43219"/>
              <a:gd name="connsiteX18" fmla="*/ 10379 w 49472"/>
              <a:gd name="connsiteY18" fmla="*/ 15648 h 43219"/>
              <a:gd name="connsiteX19" fmla="*/ 10152 w 49472"/>
              <a:gd name="connsiteY19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22730 w 49472"/>
              <a:gd name="connsiteY4" fmla="*/ 38949 h 43219"/>
              <a:gd name="connsiteX5" fmla="*/ 22062 w 49472"/>
              <a:gd name="connsiteY5" fmla="*/ 37209 h 43219"/>
              <a:gd name="connsiteX6" fmla="*/ 35079 w 49472"/>
              <a:gd name="connsiteY6" fmla="*/ 34610 h 43219"/>
              <a:gd name="connsiteX7" fmla="*/ 34812 w 49472"/>
              <a:gd name="connsiteY7" fmla="*/ 36519 h 43219"/>
              <a:gd name="connsiteX8" fmla="*/ 48050 w 49472"/>
              <a:gd name="connsiteY8" fmla="*/ 15213 h 43219"/>
              <a:gd name="connsiteX9" fmla="*/ 46602 w 49472"/>
              <a:gd name="connsiteY9" fmla="*/ 17889 h 43219"/>
              <a:gd name="connsiteX10" fmla="*/ 44576 w 49472"/>
              <a:gd name="connsiteY10" fmla="*/ 5285 h 43219"/>
              <a:gd name="connsiteX11" fmla="*/ 44652 w 49472"/>
              <a:gd name="connsiteY11" fmla="*/ 6549 h 43219"/>
              <a:gd name="connsiteX12" fmla="*/ 35330 w 49472"/>
              <a:gd name="connsiteY12" fmla="*/ 3811 h 43219"/>
              <a:gd name="connsiteX13" fmla="*/ 36072 w 49472"/>
              <a:gd name="connsiteY13" fmla="*/ 2199 h 43219"/>
              <a:gd name="connsiteX14" fmla="*/ 20252 w 49472"/>
              <a:gd name="connsiteY14" fmla="*/ 5051 h 43219"/>
              <a:gd name="connsiteX15" fmla="*/ 21552 w 49472"/>
              <a:gd name="connsiteY15" fmla="*/ 6399 h 43219"/>
              <a:gd name="connsiteX16" fmla="*/ 10379 w 49472"/>
              <a:gd name="connsiteY16" fmla="*/ 15648 h 43219"/>
              <a:gd name="connsiteX17" fmla="*/ 10152 w 49472"/>
              <a:gd name="connsiteY17" fmla="*/ 14229 h 43219"/>
              <a:gd name="connsiteX0" fmla="*/ 10152 w 49472"/>
              <a:gd name="connsiteY0" fmla="*/ 14229 h 43219"/>
              <a:gd name="connsiteX1" fmla="*/ 11875 w 49472"/>
              <a:gd name="connsiteY1" fmla="*/ 6766 h 43219"/>
              <a:gd name="connsiteX2" fmla="*/ 20257 w 49472"/>
              <a:gd name="connsiteY2" fmla="*/ 5061 h 43219"/>
              <a:gd name="connsiteX3" fmla="*/ 28708 w 49472"/>
              <a:gd name="connsiteY3" fmla="*/ 3291 h 43219"/>
              <a:gd name="connsiteX4" fmla="*/ 32001 w 49472"/>
              <a:gd name="connsiteY4" fmla="*/ 59 h 43219"/>
              <a:gd name="connsiteX5" fmla="*/ 36085 w 49472"/>
              <a:gd name="connsiteY5" fmla="*/ 2340 h 43219"/>
              <a:gd name="connsiteX6" fmla="*/ 41715 w 49472"/>
              <a:gd name="connsiteY6" fmla="*/ 549 h 43219"/>
              <a:gd name="connsiteX7" fmla="*/ 44570 w 49472"/>
              <a:gd name="connsiteY7" fmla="*/ 5435 h 43219"/>
              <a:gd name="connsiteX8" fmla="*/ 48234 w 49472"/>
              <a:gd name="connsiteY8" fmla="*/ 10177 h 43219"/>
              <a:gd name="connsiteX9" fmla="*/ 48070 w 49472"/>
              <a:gd name="connsiteY9" fmla="*/ 15319 h 43219"/>
              <a:gd name="connsiteX10" fmla="*/ 49268 w 49472"/>
              <a:gd name="connsiteY10" fmla="*/ 23181 h 43219"/>
              <a:gd name="connsiteX11" fmla="*/ 43656 w 49472"/>
              <a:gd name="connsiteY11" fmla="*/ 30063 h 43219"/>
              <a:gd name="connsiteX12" fmla="*/ 41647 w 49472"/>
              <a:gd name="connsiteY12" fmla="*/ 35960 h 43219"/>
              <a:gd name="connsiteX13" fmla="*/ 34807 w 49472"/>
              <a:gd name="connsiteY13" fmla="*/ 36674 h 43219"/>
              <a:gd name="connsiteX14" fmla="*/ 29919 w 49472"/>
              <a:gd name="connsiteY14" fmla="*/ 42965 h 43219"/>
              <a:gd name="connsiteX15" fmla="*/ 22732 w 49472"/>
              <a:gd name="connsiteY15" fmla="*/ 39125 h 43219"/>
              <a:gd name="connsiteX16" fmla="*/ 12056 w 49472"/>
              <a:gd name="connsiteY16" fmla="*/ 35331 h 43219"/>
              <a:gd name="connsiteX17" fmla="*/ 7362 w 49472"/>
              <a:gd name="connsiteY17" fmla="*/ 31109 h 43219"/>
              <a:gd name="connsiteX18" fmla="*/ 8365 w 49472"/>
              <a:gd name="connsiteY18" fmla="*/ 25410 h 43219"/>
              <a:gd name="connsiteX19" fmla="*/ 6247 w 49472"/>
              <a:gd name="connsiteY19" fmla="*/ 19563 h 43219"/>
              <a:gd name="connsiteX20" fmla="*/ 10115 w 49472"/>
              <a:gd name="connsiteY20" fmla="*/ 14366 h 43219"/>
              <a:gd name="connsiteX21" fmla="*/ 10152 w 49472"/>
              <a:gd name="connsiteY21" fmla="*/ 14229 h 43219"/>
              <a:gd name="connsiteX0" fmla="*/ 296212 w 9474570"/>
              <a:gd name="connsiteY0" fmla="*/ 3566062 h 5334166"/>
              <a:gd name="connsiteX1" fmla="*/ 148106 w 9474570"/>
              <a:gd name="connsiteY1" fmla="*/ 3714168 h 5334166"/>
              <a:gd name="connsiteX2" fmla="*/ 0 w 9474570"/>
              <a:gd name="connsiteY2" fmla="*/ 3566062 h 5334166"/>
              <a:gd name="connsiteX3" fmla="*/ 148106 w 9474570"/>
              <a:gd name="connsiteY3" fmla="*/ 3417956 h 5334166"/>
              <a:gd name="connsiteX4" fmla="*/ 296212 w 9474570"/>
              <a:gd name="connsiteY4" fmla="*/ 3566062 h 5334166"/>
              <a:gd name="connsiteX0" fmla="*/ 746060 w 9474570"/>
              <a:gd name="connsiteY0" fmla="*/ 3512674 h 5334166"/>
              <a:gd name="connsiteX1" fmla="*/ 449848 w 9474570"/>
              <a:gd name="connsiteY1" fmla="*/ 3808886 h 5334166"/>
              <a:gd name="connsiteX2" fmla="*/ 153636 w 9474570"/>
              <a:gd name="connsiteY2" fmla="*/ 3512674 h 5334166"/>
              <a:gd name="connsiteX3" fmla="*/ 449848 w 9474570"/>
              <a:gd name="connsiteY3" fmla="*/ 3216462 h 5334166"/>
              <a:gd name="connsiteX4" fmla="*/ 746060 w 9474570"/>
              <a:gd name="connsiteY4" fmla="*/ 3512674 h 5334166"/>
              <a:gd name="connsiteX0" fmla="*/ 1487590 w 9474570"/>
              <a:gd name="connsiteY0" fmla="*/ 3407680 h 5334166"/>
              <a:gd name="connsiteX1" fmla="*/ 1043272 w 9474570"/>
              <a:gd name="connsiteY1" fmla="*/ 3851998 h 5334166"/>
              <a:gd name="connsiteX2" fmla="*/ 598954 w 9474570"/>
              <a:gd name="connsiteY2" fmla="*/ 3407680 h 5334166"/>
              <a:gd name="connsiteX3" fmla="*/ 1043272 w 9474570"/>
              <a:gd name="connsiteY3" fmla="*/ 2963362 h 5334166"/>
              <a:gd name="connsiteX4" fmla="*/ 1487590 w 9474570"/>
              <a:gd name="connsiteY4" fmla="*/ 3407680 h 5334166"/>
              <a:gd name="connsiteX0" fmla="*/ 10945 w 49472"/>
              <a:gd name="connsiteY0" fmla="*/ 26036 h 43219"/>
              <a:gd name="connsiteX1" fmla="*/ 8412 w 49472"/>
              <a:gd name="connsiteY1" fmla="*/ 25239 h 43219"/>
              <a:gd name="connsiteX2" fmla="*/ 13180 w 49472"/>
              <a:gd name="connsiteY2" fmla="*/ 34758 h 43219"/>
              <a:gd name="connsiteX3" fmla="*/ 12072 w 49472"/>
              <a:gd name="connsiteY3" fmla="*/ 35139 h 43219"/>
              <a:gd name="connsiteX4" fmla="*/ 22730 w 49472"/>
              <a:gd name="connsiteY4" fmla="*/ 38949 h 43219"/>
              <a:gd name="connsiteX5" fmla="*/ 22062 w 49472"/>
              <a:gd name="connsiteY5" fmla="*/ 37209 h 43219"/>
              <a:gd name="connsiteX6" fmla="*/ 35079 w 49472"/>
              <a:gd name="connsiteY6" fmla="*/ 34610 h 43219"/>
              <a:gd name="connsiteX7" fmla="*/ 34812 w 49472"/>
              <a:gd name="connsiteY7" fmla="*/ 36519 h 43219"/>
              <a:gd name="connsiteX8" fmla="*/ 48050 w 49472"/>
              <a:gd name="connsiteY8" fmla="*/ 15213 h 43219"/>
              <a:gd name="connsiteX9" fmla="*/ 46602 w 49472"/>
              <a:gd name="connsiteY9" fmla="*/ 17889 h 43219"/>
              <a:gd name="connsiteX10" fmla="*/ 44576 w 49472"/>
              <a:gd name="connsiteY10" fmla="*/ 5285 h 43219"/>
              <a:gd name="connsiteX11" fmla="*/ 44652 w 49472"/>
              <a:gd name="connsiteY11" fmla="*/ 6549 h 43219"/>
              <a:gd name="connsiteX12" fmla="*/ 20252 w 49472"/>
              <a:gd name="connsiteY12" fmla="*/ 5051 h 43219"/>
              <a:gd name="connsiteX13" fmla="*/ 21552 w 49472"/>
              <a:gd name="connsiteY13" fmla="*/ 6399 h 43219"/>
              <a:gd name="connsiteX14" fmla="*/ 10379 w 49472"/>
              <a:gd name="connsiteY14" fmla="*/ 15648 h 43219"/>
              <a:gd name="connsiteX15" fmla="*/ 10152 w 49472"/>
              <a:gd name="connsiteY15" fmla="*/ 14229 h 43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472" h="43219">
                <a:moveTo>
                  <a:pt x="10152" y="14229"/>
                </a:moveTo>
                <a:cubicBezTo>
                  <a:pt x="9881" y="11516"/>
                  <a:pt x="10513" y="8780"/>
                  <a:pt x="11875" y="6766"/>
                </a:cubicBezTo>
                <a:cubicBezTo>
                  <a:pt x="14027" y="3585"/>
                  <a:pt x="17516" y="2876"/>
                  <a:pt x="20257" y="5061"/>
                </a:cubicBezTo>
                <a:cubicBezTo>
                  <a:pt x="21930" y="768"/>
                  <a:pt x="26166" y="-119"/>
                  <a:pt x="28708" y="3291"/>
                </a:cubicBezTo>
                <a:cubicBezTo>
                  <a:pt x="29349" y="1542"/>
                  <a:pt x="30580" y="333"/>
                  <a:pt x="32001" y="59"/>
                </a:cubicBezTo>
                <a:cubicBezTo>
                  <a:pt x="33565" y="-243"/>
                  <a:pt x="35127" y="629"/>
                  <a:pt x="36085" y="2340"/>
                </a:cubicBezTo>
                <a:cubicBezTo>
                  <a:pt x="37467" y="126"/>
                  <a:pt x="39753" y="-601"/>
                  <a:pt x="41715" y="549"/>
                </a:cubicBezTo>
                <a:cubicBezTo>
                  <a:pt x="43210" y="1425"/>
                  <a:pt x="44282" y="3259"/>
                  <a:pt x="44570" y="5435"/>
                </a:cubicBezTo>
                <a:cubicBezTo>
                  <a:pt x="46298" y="6077"/>
                  <a:pt x="47674" y="7857"/>
                  <a:pt x="48234" y="10177"/>
                </a:cubicBezTo>
                <a:cubicBezTo>
                  <a:pt x="48641" y="11861"/>
                  <a:pt x="48583" y="13690"/>
                  <a:pt x="48070" y="15319"/>
                </a:cubicBezTo>
                <a:cubicBezTo>
                  <a:pt x="49331" y="17553"/>
                  <a:pt x="49772" y="20449"/>
                  <a:pt x="49268" y="23181"/>
                </a:cubicBezTo>
                <a:cubicBezTo>
                  <a:pt x="48598" y="26813"/>
                  <a:pt x="46380" y="29533"/>
                  <a:pt x="43656" y="30063"/>
                </a:cubicBezTo>
                <a:cubicBezTo>
                  <a:pt x="43643" y="32330"/>
                  <a:pt x="42910" y="34480"/>
                  <a:pt x="41647" y="35960"/>
                </a:cubicBezTo>
                <a:cubicBezTo>
                  <a:pt x="39728" y="38209"/>
                  <a:pt x="36956" y="38498"/>
                  <a:pt x="34807" y="36674"/>
                </a:cubicBezTo>
                <a:cubicBezTo>
                  <a:pt x="34112" y="39807"/>
                  <a:pt x="32251" y="42202"/>
                  <a:pt x="29919" y="42965"/>
                </a:cubicBezTo>
                <a:cubicBezTo>
                  <a:pt x="27171" y="43864"/>
                  <a:pt x="24303" y="42332"/>
                  <a:pt x="22732" y="39125"/>
                </a:cubicBezTo>
                <a:cubicBezTo>
                  <a:pt x="19024" y="42169"/>
                  <a:pt x="14208" y="40458"/>
                  <a:pt x="12056" y="35331"/>
                </a:cubicBezTo>
                <a:cubicBezTo>
                  <a:pt x="9942" y="35668"/>
                  <a:pt x="7957" y="33883"/>
                  <a:pt x="7362" y="31109"/>
                </a:cubicBezTo>
                <a:cubicBezTo>
                  <a:pt x="6931" y="29102"/>
                  <a:pt x="7312" y="26936"/>
                  <a:pt x="8365" y="25410"/>
                </a:cubicBezTo>
                <a:cubicBezTo>
                  <a:pt x="6871" y="24213"/>
                  <a:pt x="6039" y="21916"/>
                  <a:pt x="6247" y="19563"/>
                </a:cubicBezTo>
                <a:cubicBezTo>
                  <a:pt x="6491" y="16808"/>
                  <a:pt x="8097" y="14650"/>
                  <a:pt x="10115" y="14366"/>
                </a:cubicBezTo>
                <a:cubicBezTo>
                  <a:pt x="10127" y="14320"/>
                  <a:pt x="10140" y="14275"/>
                  <a:pt x="10152" y="14229"/>
                </a:cubicBezTo>
                <a:close/>
              </a:path>
              <a:path w="9474570" h="5334166">
                <a:moveTo>
                  <a:pt x="296212" y="3566062"/>
                </a:moveTo>
                <a:cubicBezTo>
                  <a:pt x="296212" y="3647859"/>
                  <a:pt x="229903" y="3714168"/>
                  <a:pt x="148106" y="3714168"/>
                </a:cubicBezTo>
                <a:cubicBezTo>
                  <a:pt x="66309" y="3714168"/>
                  <a:pt x="0" y="3647859"/>
                  <a:pt x="0" y="3566062"/>
                </a:cubicBezTo>
                <a:cubicBezTo>
                  <a:pt x="0" y="3484265"/>
                  <a:pt x="66309" y="3417956"/>
                  <a:pt x="148106" y="3417956"/>
                </a:cubicBezTo>
                <a:cubicBezTo>
                  <a:pt x="229903" y="3417956"/>
                  <a:pt x="296212" y="3484265"/>
                  <a:pt x="296212" y="3566062"/>
                </a:cubicBezTo>
                <a:close/>
              </a:path>
              <a:path w="9474570" h="5334166">
                <a:moveTo>
                  <a:pt x="746060" y="3512674"/>
                </a:moveTo>
                <a:cubicBezTo>
                  <a:pt x="746060" y="3676267"/>
                  <a:pt x="613441" y="3808886"/>
                  <a:pt x="449848" y="3808886"/>
                </a:cubicBezTo>
                <a:cubicBezTo>
                  <a:pt x="286255" y="3808886"/>
                  <a:pt x="153636" y="3676267"/>
                  <a:pt x="153636" y="3512674"/>
                </a:cubicBezTo>
                <a:cubicBezTo>
                  <a:pt x="153636" y="3349081"/>
                  <a:pt x="286255" y="3216462"/>
                  <a:pt x="449848" y="3216462"/>
                </a:cubicBezTo>
                <a:cubicBezTo>
                  <a:pt x="613441" y="3216462"/>
                  <a:pt x="746060" y="3349081"/>
                  <a:pt x="746060" y="3512674"/>
                </a:cubicBezTo>
                <a:close/>
              </a:path>
              <a:path w="9474570" h="5334166">
                <a:moveTo>
                  <a:pt x="1487590" y="3407680"/>
                </a:moveTo>
                <a:cubicBezTo>
                  <a:pt x="1487590" y="3653070"/>
                  <a:pt x="1288662" y="3851998"/>
                  <a:pt x="1043272" y="3851998"/>
                </a:cubicBezTo>
                <a:cubicBezTo>
                  <a:pt x="797882" y="3851998"/>
                  <a:pt x="598954" y="3653070"/>
                  <a:pt x="598954" y="3407680"/>
                </a:cubicBezTo>
                <a:cubicBezTo>
                  <a:pt x="598954" y="3162290"/>
                  <a:pt x="797882" y="2963362"/>
                  <a:pt x="1043272" y="2963362"/>
                </a:cubicBezTo>
                <a:cubicBezTo>
                  <a:pt x="1288662" y="2963362"/>
                  <a:pt x="1487590" y="3162290"/>
                  <a:pt x="1487590" y="3407680"/>
                </a:cubicBezTo>
                <a:close/>
              </a:path>
              <a:path w="49472" h="43219" fill="none" extrusionOk="0">
                <a:moveTo>
                  <a:pt x="10945" y="26036"/>
                </a:moveTo>
                <a:cubicBezTo>
                  <a:pt x="10061" y="26130"/>
                  <a:pt x="9177" y="25852"/>
                  <a:pt x="8412" y="25239"/>
                </a:cubicBezTo>
                <a:moveTo>
                  <a:pt x="13180" y="34758"/>
                </a:moveTo>
                <a:cubicBezTo>
                  <a:pt x="12825" y="34951"/>
                  <a:pt x="12452" y="35079"/>
                  <a:pt x="12072" y="35139"/>
                </a:cubicBezTo>
                <a:moveTo>
                  <a:pt x="22730" y="38949"/>
                </a:moveTo>
                <a:cubicBezTo>
                  <a:pt x="22463" y="38403"/>
                  <a:pt x="22239" y="37820"/>
                  <a:pt x="22062" y="37209"/>
                </a:cubicBezTo>
                <a:moveTo>
                  <a:pt x="35079" y="34610"/>
                </a:moveTo>
                <a:cubicBezTo>
                  <a:pt x="35040" y="35257"/>
                  <a:pt x="34950" y="35897"/>
                  <a:pt x="34812" y="36519"/>
                </a:cubicBezTo>
                <a:moveTo>
                  <a:pt x="48050" y="15213"/>
                </a:moveTo>
                <a:cubicBezTo>
                  <a:pt x="47725" y="16245"/>
                  <a:pt x="47230" y="17161"/>
                  <a:pt x="46602" y="17889"/>
                </a:cubicBezTo>
                <a:moveTo>
                  <a:pt x="44576" y="5285"/>
                </a:moveTo>
                <a:cubicBezTo>
                  <a:pt x="44631" y="5702"/>
                  <a:pt x="44657" y="6125"/>
                  <a:pt x="44652" y="6549"/>
                </a:cubicBezTo>
                <a:moveTo>
                  <a:pt x="20252" y="5051"/>
                </a:moveTo>
                <a:cubicBezTo>
                  <a:pt x="20724" y="5427"/>
                  <a:pt x="21160" y="5880"/>
                  <a:pt x="21552" y="6399"/>
                </a:cubicBezTo>
                <a:moveTo>
                  <a:pt x="10379" y="15648"/>
                </a:moveTo>
                <a:cubicBezTo>
                  <a:pt x="10276" y="15184"/>
                  <a:pt x="10200" y="14710"/>
                  <a:pt x="10152" y="14229"/>
                </a:cubicBezTo>
              </a:path>
            </a:pathLst>
          </a:custGeom>
          <a:noFill/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6B149D30-DEDD-465B-B433-15B39049A325}"/>
              </a:ext>
            </a:extLst>
          </p:cNvPr>
          <p:cNvSpPr/>
          <p:nvPr/>
        </p:nvSpPr>
        <p:spPr>
          <a:xfrm>
            <a:off x="2376504" y="556335"/>
            <a:ext cx="7434246" cy="1296401"/>
          </a:xfrm>
          <a:prstGeom prst="roundRect">
            <a:avLst>
              <a:gd name="adj" fmla="val 31527"/>
            </a:avLst>
          </a:prstGeom>
          <a:solidFill>
            <a:srgbClr val="38240A">
              <a:alpha val="51000"/>
            </a:srgbClr>
          </a:solidFill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B264D67-17A5-498E-A500-D829AC8DA504}"/>
              </a:ext>
            </a:extLst>
          </p:cNvPr>
          <p:cNvSpPr txBox="1"/>
          <p:nvPr/>
        </p:nvSpPr>
        <p:spPr>
          <a:xfrm>
            <a:off x="5182838" y="736170"/>
            <a:ext cx="1826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保持动机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0CE21F2-F9AD-4C02-9A13-DF53C77EAA58}"/>
              </a:ext>
            </a:extLst>
          </p:cNvPr>
          <p:cNvGrpSpPr/>
          <p:nvPr/>
        </p:nvGrpSpPr>
        <p:grpSpPr>
          <a:xfrm>
            <a:off x="2786743" y="-76479"/>
            <a:ext cx="56999" cy="791912"/>
            <a:chOff x="2786743" y="-76479"/>
            <a:chExt cx="62259" cy="606250"/>
          </a:xfrm>
        </p:grpSpPr>
        <p:sp useBgFill="1"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0A0D058E-2729-4CF2-874D-3EFAD53B6762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AA59A7CA-79C2-4528-915A-4A9508E952A2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0BDE222-4DA9-4659-9A40-12881A95D79E}"/>
              </a:ext>
            </a:extLst>
          </p:cNvPr>
          <p:cNvGrpSpPr/>
          <p:nvPr/>
        </p:nvGrpSpPr>
        <p:grpSpPr>
          <a:xfrm>
            <a:off x="9368518" y="-76479"/>
            <a:ext cx="56999" cy="791912"/>
            <a:chOff x="2786743" y="-76479"/>
            <a:chExt cx="62259" cy="606250"/>
          </a:xfrm>
        </p:grpSpPr>
        <p:sp useBgFill="1"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2F5069BF-C370-4F29-AB25-E55166758153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6A3E5F1C-03FB-4EC8-930B-F9FC5E470499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916C891-5B48-400E-80CC-C45B9E734E1B}"/>
              </a:ext>
            </a:extLst>
          </p:cNvPr>
          <p:cNvSpPr txBox="1"/>
          <p:nvPr/>
        </p:nvSpPr>
        <p:spPr>
          <a:xfrm>
            <a:off x="3985690" y="1284084"/>
            <a:ext cx="4220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也许你并非达到极限，而是动机不足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1A143B5-8323-4B50-9786-EE9DC75CACC9}"/>
              </a:ext>
            </a:extLst>
          </p:cNvPr>
          <p:cNvSpPr txBox="1"/>
          <p:nvPr/>
        </p:nvSpPr>
        <p:spPr>
          <a:xfrm>
            <a:off x="1306915" y="3767920"/>
            <a:ext cx="3611021" cy="12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/>
              <a:t>找到自我强烈的渴望</a:t>
            </a:r>
            <a:endParaRPr lang="en-US" altLang="zh-CN" sz="2000" dirty="0"/>
          </a:p>
          <a:p>
            <a:pPr>
              <a:lnSpc>
                <a:spcPct val="130000"/>
              </a:lnSpc>
            </a:pPr>
            <a:r>
              <a:rPr lang="zh-CN" altLang="en-US" sz="2000" dirty="0"/>
              <a:t>得到他人的认可和崇拜</a:t>
            </a:r>
            <a:endParaRPr lang="en-US" altLang="zh-CN" sz="2000" dirty="0"/>
          </a:p>
          <a:p>
            <a:pPr>
              <a:lnSpc>
                <a:spcPct val="130000"/>
              </a:lnSpc>
            </a:pPr>
            <a:r>
              <a:rPr lang="zh-CN" altLang="en-US" sz="2000" dirty="0"/>
              <a:t>找到志同道合的人，互相促进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3E20B61-0A32-4C44-9E67-60DEB153BA43}"/>
              </a:ext>
            </a:extLst>
          </p:cNvPr>
          <p:cNvSpPr txBox="1"/>
          <p:nvPr/>
        </p:nvSpPr>
        <p:spPr>
          <a:xfrm>
            <a:off x="7779243" y="3767920"/>
            <a:ext cx="3697992" cy="12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/>
              <a:t>制定特定的时间练习，避免拖延</a:t>
            </a:r>
            <a:endParaRPr lang="en-US" altLang="zh-CN" sz="2000" dirty="0"/>
          </a:p>
          <a:p>
            <a:pPr>
              <a:lnSpc>
                <a:spcPct val="130000"/>
              </a:lnSpc>
            </a:pPr>
            <a:r>
              <a:rPr lang="zh-CN" altLang="en-US" sz="2000" dirty="0"/>
              <a:t>保持良好的睡眠及状态，减少过程中的痛苦</a:t>
            </a:r>
            <a:endParaRPr lang="en-US" altLang="zh-CN" sz="20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9D3C0BE-3C30-45C8-A876-534385715EFC}"/>
              </a:ext>
            </a:extLst>
          </p:cNvPr>
          <p:cNvSpPr txBox="1"/>
          <p:nvPr/>
        </p:nvSpPr>
        <p:spPr>
          <a:xfrm>
            <a:off x="1005959" y="3245241"/>
            <a:ext cx="27410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强化前进的理由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153A1A3-4E33-4B7E-8FC9-71257CE17A00}"/>
              </a:ext>
            </a:extLst>
          </p:cNvPr>
          <p:cNvSpPr txBox="1"/>
          <p:nvPr/>
        </p:nvSpPr>
        <p:spPr>
          <a:xfrm>
            <a:off x="7492320" y="3270367"/>
            <a:ext cx="35820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srgbClr val="79404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弱化阻止前进的因素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xmlns="" id="{2C82B9B9-47C0-437D-BF48-FB479AD068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6945">
            <a:off x="4590382" y="2720390"/>
            <a:ext cx="3011236" cy="3011236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EC75579C-B2C7-4603-BE9F-E19E36C262DC}"/>
              </a:ext>
            </a:extLst>
          </p:cNvPr>
          <p:cNvSpPr/>
          <p:nvPr/>
        </p:nvSpPr>
        <p:spPr>
          <a:xfrm>
            <a:off x="1150941" y="3969856"/>
            <a:ext cx="128076" cy="128076"/>
          </a:xfrm>
          <a:prstGeom prst="ellipse">
            <a:avLst/>
          </a:prstGeom>
          <a:solidFill>
            <a:srgbClr val="CF303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05BDEC3E-DDF1-4F58-932D-3DFC1F4B5D71}"/>
              </a:ext>
            </a:extLst>
          </p:cNvPr>
          <p:cNvSpPr/>
          <p:nvPr/>
        </p:nvSpPr>
        <p:spPr>
          <a:xfrm>
            <a:off x="1150941" y="4357562"/>
            <a:ext cx="128076" cy="128076"/>
          </a:xfrm>
          <a:prstGeom prst="ellipse">
            <a:avLst/>
          </a:prstGeom>
          <a:solidFill>
            <a:srgbClr val="CF303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1FEB20C-719F-4D4D-9266-473F02068AA7}"/>
              </a:ext>
            </a:extLst>
          </p:cNvPr>
          <p:cNvSpPr/>
          <p:nvPr/>
        </p:nvSpPr>
        <p:spPr>
          <a:xfrm>
            <a:off x="1150941" y="4745268"/>
            <a:ext cx="128076" cy="128076"/>
          </a:xfrm>
          <a:prstGeom prst="ellipse">
            <a:avLst/>
          </a:prstGeom>
          <a:solidFill>
            <a:srgbClr val="CF303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1DD60E41-8A14-4369-824C-270EF7D8C59E}"/>
              </a:ext>
            </a:extLst>
          </p:cNvPr>
          <p:cNvSpPr/>
          <p:nvPr/>
        </p:nvSpPr>
        <p:spPr>
          <a:xfrm>
            <a:off x="7651167" y="3944189"/>
            <a:ext cx="128076" cy="128076"/>
          </a:xfrm>
          <a:prstGeom prst="ellipse">
            <a:avLst/>
          </a:prstGeom>
          <a:solidFill>
            <a:srgbClr val="CF303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4786D67-96A3-4ECD-8303-6526D8FED88F}"/>
              </a:ext>
            </a:extLst>
          </p:cNvPr>
          <p:cNvSpPr/>
          <p:nvPr/>
        </p:nvSpPr>
        <p:spPr>
          <a:xfrm>
            <a:off x="7651167" y="4396700"/>
            <a:ext cx="128076" cy="128076"/>
          </a:xfrm>
          <a:prstGeom prst="ellipse">
            <a:avLst/>
          </a:prstGeom>
          <a:solidFill>
            <a:srgbClr val="CF303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9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B506E7FC-584D-4F88-98E7-1A91B23CE59E}"/>
              </a:ext>
            </a:extLst>
          </p:cNvPr>
          <p:cNvSpPr/>
          <p:nvPr/>
        </p:nvSpPr>
        <p:spPr>
          <a:xfrm>
            <a:off x="6468374" y="3216276"/>
            <a:ext cx="1036553" cy="84301"/>
          </a:xfrm>
          <a:prstGeom prst="rect">
            <a:avLst/>
          </a:prstGeom>
          <a:solidFill>
            <a:srgbClr val="C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A7AD1761-8C1F-4AA5-A488-D747C8D708EA}"/>
              </a:ext>
            </a:extLst>
          </p:cNvPr>
          <p:cNvSpPr/>
          <p:nvPr/>
        </p:nvSpPr>
        <p:spPr>
          <a:xfrm>
            <a:off x="5126628" y="4805775"/>
            <a:ext cx="1036553" cy="84301"/>
          </a:xfrm>
          <a:prstGeom prst="rect">
            <a:avLst/>
          </a:prstGeom>
          <a:solidFill>
            <a:srgbClr val="40A7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6800B27F-F597-40AC-85D7-2D638B658529}"/>
              </a:ext>
            </a:extLst>
          </p:cNvPr>
          <p:cNvSpPr/>
          <p:nvPr/>
        </p:nvSpPr>
        <p:spPr>
          <a:xfrm>
            <a:off x="9227929" y="5145866"/>
            <a:ext cx="1036553" cy="84301"/>
          </a:xfrm>
          <a:prstGeom prst="rect">
            <a:avLst/>
          </a:prstGeom>
          <a:solidFill>
            <a:srgbClr val="40A7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63883788-03D1-48EC-B9C6-A73CCEA55A7D}"/>
              </a:ext>
            </a:extLst>
          </p:cNvPr>
          <p:cNvSpPr/>
          <p:nvPr/>
        </p:nvSpPr>
        <p:spPr>
          <a:xfrm>
            <a:off x="2656607" y="3691267"/>
            <a:ext cx="1036553" cy="84301"/>
          </a:xfrm>
          <a:prstGeom prst="rect">
            <a:avLst/>
          </a:prstGeom>
          <a:solidFill>
            <a:srgbClr val="CF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8AB468B-5604-4149-9DDF-3CE87C968AE8}"/>
              </a:ext>
            </a:extLst>
          </p:cNvPr>
          <p:cNvSpPr txBox="1"/>
          <p:nvPr/>
        </p:nvSpPr>
        <p:spPr>
          <a:xfrm>
            <a:off x="2561306" y="3158222"/>
            <a:ext cx="1511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第一阶段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n-ea"/>
              </a:rPr>
              <a:t>产生兴趣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FFCB2E-B765-4B18-BDE8-6FF5F9E6DAD1}"/>
              </a:ext>
            </a:extLst>
          </p:cNvPr>
          <p:cNvSpPr txBox="1"/>
          <p:nvPr/>
        </p:nvSpPr>
        <p:spPr>
          <a:xfrm>
            <a:off x="2555238" y="3823814"/>
            <a:ext cx="1566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对事物充满</a:t>
            </a:r>
            <a:endParaRPr lang="en-US" altLang="zh-CN" b="1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热情的第一步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78A70B5-68A0-40DC-8A16-8E7D908BC349}"/>
              </a:ext>
            </a:extLst>
          </p:cNvPr>
          <p:cNvSpPr txBox="1"/>
          <p:nvPr/>
        </p:nvSpPr>
        <p:spPr>
          <a:xfrm>
            <a:off x="4988239" y="4980804"/>
            <a:ext cx="2303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收到支持和鼓励，</a:t>
            </a:r>
            <a:endParaRPr lang="en-US" altLang="zh-CN" b="1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获得继续练习的动机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033CCE-F701-4990-AAD0-5B3A2283F3B8}"/>
              </a:ext>
            </a:extLst>
          </p:cNvPr>
          <p:cNvSpPr txBox="1"/>
          <p:nvPr/>
        </p:nvSpPr>
        <p:spPr>
          <a:xfrm>
            <a:off x="6363610" y="3377588"/>
            <a:ext cx="2417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寻找最好的老师，</a:t>
            </a:r>
            <a:endParaRPr lang="en-US" altLang="zh-CN" b="1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自己和家人全力以赴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8D3FF81-6AC7-44BE-9386-E617376BB7BB}"/>
              </a:ext>
            </a:extLst>
          </p:cNvPr>
          <p:cNvSpPr txBox="1"/>
          <p:nvPr/>
        </p:nvSpPr>
        <p:spPr>
          <a:xfrm>
            <a:off x="9133089" y="5303970"/>
            <a:ext cx="2067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掌握最高水准后</a:t>
            </a:r>
            <a:endParaRPr lang="en-US" altLang="zh-CN" b="1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r>
              <a:rPr lang="zh-CN" altLang="en-US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开始尝试开拓创新</a:t>
            </a:r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19A96A81-A55D-46E4-8429-2295D535275B}"/>
              </a:ext>
            </a:extLst>
          </p:cNvPr>
          <p:cNvSpPr/>
          <p:nvPr/>
        </p:nvSpPr>
        <p:spPr>
          <a:xfrm>
            <a:off x="2376504" y="556335"/>
            <a:ext cx="7434246" cy="1296401"/>
          </a:xfrm>
          <a:prstGeom prst="roundRect">
            <a:avLst>
              <a:gd name="adj" fmla="val 31527"/>
            </a:avLst>
          </a:prstGeom>
          <a:solidFill>
            <a:srgbClr val="38240A">
              <a:alpha val="51000"/>
            </a:srgbClr>
          </a:solidFill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6BA20B3-1028-49C7-93F9-AA6809CF44BD}"/>
              </a:ext>
            </a:extLst>
          </p:cNvPr>
          <p:cNvSpPr txBox="1"/>
          <p:nvPr/>
        </p:nvSpPr>
        <p:spPr>
          <a:xfrm>
            <a:off x="4194952" y="940419"/>
            <a:ext cx="380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杰出人物路线图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69877CD-CA5C-4152-A302-1DCAEE003402}"/>
              </a:ext>
            </a:extLst>
          </p:cNvPr>
          <p:cNvGrpSpPr/>
          <p:nvPr/>
        </p:nvGrpSpPr>
        <p:grpSpPr>
          <a:xfrm>
            <a:off x="2786743" y="-76479"/>
            <a:ext cx="56999" cy="791912"/>
            <a:chOff x="2786743" y="-76479"/>
            <a:chExt cx="62259" cy="606250"/>
          </a:xfrm>
        </p:grpSpPr>
        <p:sp useBgFill="1"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D17D236A-7FED-4F54-A2D6-F9E55332C050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85100181-EF30-4AA2-89AF-8C9B4C39D7A1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926EF9B-EFEE-4E54-A0BD-54DB9B532AC9}"/>
              </a:ext>
            </a:extLst>
          </p:cNvPr>
          <p:cNvGrpSpPr/>
          <p:nvPr/>
        </p:nvGrpSpPr>
        <p:grpSpPr>
          <a:xfrm>
            <a:off x="9368518" y="-76479"/>
            <a:ext cx="56999" cy="791912"/>
            <a:chOff x="2786743" y="-76479"/>
            <a:chExt cx="62259" cy="606250"/>
          </a:xfrm>
        </p:grpSpPr>
        <p:sp useBgFill="1"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EA784C76-4E88-4CC5-B23A-62E6E8E834BB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2F6C3351-4F5C-475F-8F88-74D2FE8A94B4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D08EF40-50AE-4F75-8EF0-6454287B0234}"/>
              </a:ext>
            </a:extLst>
          </p:cNvPr>
          <p:cNvSpPr txBox="1"/>
          <p:nvPr/>
        </p:nvSpPr>
        <p:spPr>
          <a:xfrm>
            <a:off x="5041801" y="4267785"/>
            <a:ext cx="1511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第二阶段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n-ea"/>
              </a:rPr>
              <a:t>变得认真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64C4760-6AFC-4702-B79A-5BFF6781EB53}"/>
              </a:ext>
            </a:extLst>
          </p:cNvPr>
          <p:cNvSpPr txBox="1"/>
          <p:nvPr/>
        </p:nvSpPr>
        <p:spPr>
          <a:xfrm>
            <a:off x="6363610" y="2678352"/>
            <a:ext cx="1511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第三阶段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n-ea"/>
              </a:rPr>
              <a:t>全力投入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E2B4A360-7EB2-43D1-96ED-679028215B3E}"/>
              </a:ext>
            </a:extLst>
          </p:cNvPr>
          <p:cNvSpPr txBox="1"/>
          <p:nvPr/>
        </p:nvSpPr>
        <p:spPr>
          <a:xfrm>
            <a:off x="9133089" y="4607442"/>
            <a:ext cx="1511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第四阶段</a:t>
            </a:r>
            <a:endParaRPr lang="en-US" altLang="zh-CN" sz="2000" dirty="0">
              <a:latin typeface="+mj-ea"/>
              <a:ea typeface="+mj-ea"/>
            </a:endParaRPr>
          </a:p>
          <a:p>
            <a:r>
              <a:rPr lang="zh-CN" altLang="en-US" sz="2000" dirty="0">
                <a:latin typeface="+mn-ea"/>
              </a:rPr>
              <a:t>开拓创新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657168D-529E-40F9-BBBE-F991213283A0}"/>
              </a:ext>
            </a:extLst>
          </p:cNvPr>
          <p:cNvGrpSpPr/>
          <p:nvPr/>
        </p:nvGrpSpPr>
        <p:grpSpPr>
          <a:xfrm>
            <a:off x="719790" y="2808613"/>
            <a:ext cx="10874960" cy="3432845"/>
            <a:chOff x="424324" y="2707013"/>
            <a:chExt cx="10874960" cy="343284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227CBFA5-5E13-4F8B-96AC-04802B70D0EF}"/>
                </a:ext>
              </a:extLst>
            </p:cNvPr>
            <p:cNvSpPr/>
            <p:nvPr/>
          </p:nvSpPr>
          <p:spPr>
            <a:xfrm>
              <a:off x="1230987" y="2928970"/>
              <a:ext cx="3033441" cy="1577761"/>
            </a:xfrm>
            <a:custGeom>
              <a:avLst/>
              <a:gdLst>
                <a:gd name="connsiteX0" fmla="*/ 0 w 2203450"/>
                <a:gd name="connsiteY0" fmla="*/ 325417 h 1952462"/>
                <a:gd name="connsiteX1" fmla="*/ 325417 w 2203450"/>
                <a:gd name="connsiteY1" fmla="*/ 0 h 1952462"/>
                <a:gd name="connsiteX2" fmla="*/ 1878033 w 2203450"/>
                <a:gd name="connsiteY2" fmla="*/ 0 h 1952462"/>
                <a:gd name="connsiteX3" fmla="*/ 2203450 w 2203450"/>
                <a:gd name="connsiteY3" fmla="*/ 325417 h 1952462"/>
                <a:gd name="connsiteX4" fmla="*/ 2203450 w 2203450"/>
                <a:gd name="connsiteY4" fmla="*/ 1627045 h 1952462"/>
                <a:gd name="connsiteX5" fmla="*/ 1878033 w 2203450"/>
                <a:gd name="connsiteY5" fmla="*/ 1952462 h 1952462"/>
                <a:gd name="connsiteX6" fmla="*/ 325417 w 2203450"/>
                <a:gd name="connsiteY6" fmla="*/ 1952462 h 1952462"/>
                <a:gd name="connsiteX7" fmla="*/ 0 w 2203450"/>
                <a:gd name="connsiteY7" fmla="*/ 1627045 h 1952462"/>
                <a:gd name="connsiteX8" fmla="*/ 0 w 2203450"/>
                <a:gd name="connsiteY8" fmla="*/ 325417 h 1952462"/>
                <a:gd name="connsiteX0" fmla="*/ 1878033 w 2203450"/>
                <a:gd name="connsiteY0" fmla="*/ 0 h 1952462"/>
                <a:gd name="connsiteX1" fmla="*/ 2203450 w 2203450"/>
                <a:gd name="connsiteY1" fmla="*/ 325417 h 1952462"/>
                <a:gd name="connsiteX2" fmla="*/ 2203450 w 2203450"/>
                <a:gd name="connsiteY2" fmla="*/ 1627045 h 1952462"/>
                <a:gd name="connsiteX3" fmla="*/ 1878033 w 2203450"/>
                <a:gd name="connsiteY3" fmla="*/ 1952462 h 1952462"/>
                <a:gd name="connsiteX4" fmla="*/ 325417 w 2203450"/>
                <a:gd name="connsiteY4" fmla="*/ 1952462 h 1952462"/>
                <a:gd name="connsiteX5" fmla="*/ 0 w 2203450"/>
                <a:gd name="connsiteY5" fmla="*/ 1627045 h 1952462"/>
                <a:gd name="connsiteX6" fmla="*/ 0 w 2203450"/>
                <a:gd name="connsiteY6" fmla="*/ 325417 h 1952462"/>
                <a:gd name="connsiteX7" fmla="*/ 325417 w 2203450"/>
                <a:gd name="connsiteY7" fmla="*/ 0 h 1952462"/>
                <a:gd name="connsiteX8" fmla="*/ 1969473 w 2203450"/>
                <a:gd name="connsiteY8" fmla="*/ 91440 h 1952462"/>
                <a:gd name="connsiteX0" fmla="*/ 1878033 w 2203450"/>
                <a:gd name="connsiteY0" fmla="*/ 0 h 1952462"/>
                <a:gd name="connsiteX1" fmla="*/ 2203450 w 2203450"/>
                <a:gd name="connsiteY1" fmla="*/ 325417 h 1952462"/>
                <a:gd name="connsiteX2" fmla="*/ 2203450 w 2203450"/>
                <a:gd name="connsiteY2" fmla="*/ 1627045 h 1952462"/>
                <a:gd name="connsiteX3" fmla="*/ 1878033 w 2203450"/>
                <a:gd name="connsiteY3" fmla="*/ 1952462 h 1952462"/>
                <a:gd name="connsiteX4" fmla="*/ 325417 w 2203450"/>
                <a:gd name="connsiteY4" fmla="*/ 1952462 h 1952462"/>
                <a:gd name="connsiteX5" fmla="*/ 0 w 2203450"/>
                <a:gd name="connsiteY5" fmla="*/ 1627045 h 1952462"/>
                <a:gd name="connsiteX6" fmla="*/ 0 w 2203450"/>
                <a:gd name="connsiteY6" fmla="*/ 325417 h 1952462"/>
                <a:gd name="connsiteX7" fmla="*/ 325417 w 2203450"/>
                <a:gd name="connsiteY7" fmla="*/ 0 h 1952462"/>
                <a:gd name="connsiteX0" fmla="*/ 1878033 w 2203450"/>
                <a:gd name="connsiteY0" fmla="*/ 0 h 1952462"/>
                <a:gd name="connsiteX1" fmla="*/ 2203450 w 2203450"/>
                <a:gd name="connsiteY1" fmla="*/ 325417 h 1952462"/>
                <a:gd name="connsiteX2" fmla="*/ 2203450 w 2203450"/>
                <a:gd name="connsiteY2" fmla="*/ 1627045 h 1952462"/>
                <a:gd name="connsiteX3" fmla="*/ 1878033 w 2203450"/>
                <a:gd name="connsiteY3" fmla="*/ 1952462 h 1952462"/>
                <a:gd name="connsiteX4" fmla="*/ 325417 w 2203450"/>
                <a:gd name="connsiteY4" fmla="*/ 1952462 h 1952462"/>
                <a:gd name="connsiteX5" fmla="*/ 0 w 2203450"/>
                <a:gd name="connsiteY5" fmla="*/ 1627045 h 1952462"/>
                <a:gd name="connsiteX6" fmla="*/ 0 w 2203450"/>
                <a:gd name="connsiteY6" fmla="*/ 325417 h 1952462"/>
                <a:gd name="connsiteX0" fmla="*/ 1878033 w 2203450"/>
                <a:gd name="connsiteY0" fmla="*/ 0 h 1952462"/>
                <a:gd name="connsiteX1" fmla="*/ 2203450 w 2203450"/>
                <a:gd name="connsiteY1" fmla="*/ 325417 h 1952462"/>
                <a:gd name="connsiteX2" fmla="*/ 2203450 w 2203450"/>
                <a:gd name="connsiteY2" fmla="*/ 1627045 h 1952462"/>
                <a:gd name="connsiteX3" fmla="*/ 1878033 w 2203450"/>
                <a:gd name="connsiteY3" fmla="*/ 1952462 h 1952462"/>
                <a:gd name="connsiteX4" fmla="*/ 325417 w 2203450"/>
                <a:gd name="connsiteY4" fmla="*/ 1952462 h 1952462"/>
                <a:gd name="connsiteX5" fmla="*/ 0 w 2203450"/>
                <a:gd name="connsiteY5" fmla="*/ 1627045 h 1952462"/>
                <a:gd name="connsiteX0" fmla="*/ 1552616 w 1878033"/>
                <a:gd name="connsiteY0" fmla="*/ 0 h 1952462"/>
                <a:gd name="connsiteX1" fmla="*/ 1878033 w 1878033"/>
                <a:gd name="connsiteY1" fmla="*/ 325417 h 1952462"/>
                <a:gd name="connsiteX2" fmla="*/ 1878033 w 1878033"/>
                <a:gd name="connsiteY2" fmla="*/ 1627045 h 1952462"/>
                <a:gd name="connsiteX3" fmla="*/ 1552616 w 1878033"/>
                <a:gd name="connsiteY3" fmla="*/ 1952462 h 1952462"/>
                <a:gd name="connsiteX4" fmla="*/ 0 w 1878033"/>
                <a:gd name="connsiteY4" fmla="*/ 1952462 h 1952462"/>
                <a:gd name="connsiteX0" fmla="*/ 1878033 w 1878033"/>
                <a:gd name="connsiteY0" fmla="*/ 0 h 1627045"/>
                <a:gd name="connsiteX1" fmla="*/ 1878033 w 1878033"/>
                <a:gd name="connsiteY1" fmla="*/ 1301628 h 1627045"/>
                <a:gd name="connsiteX2" fmla="*/ 1552616 w 1878033"/>
                <a:gd name="connsiteY2" fmla="*/ 1627045 h 1627045"/>
                <a:gd name="connsiteX3" fmla="*/ 0 w 1878033"/>
                <a:gd name="connsiteY3" fmla="*/ 1627045 h 1627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8033" h="1627045">
                  <a:moveTo>
                    <a:pt x="1878033" y="0"/>
                  </a:moveTo>
                  <a:lnTo>
                    <a:pt x="1878033" y="1301628"/>
                  </a:lnTo>
                  <a:cubicBezTo>
                    <a:pt x="1878033" y="1481351"/>
                    <a:pt x="1732339" y="1627045"/>
                    <a:pt x="1552616" y="1627045"/>
                  </a:cubicBezTo>
                  <a:lnTo>
                    <a:pt x="0" y="1627045"/>
                  </a:lnTo>
                </a:path>
              </a:pathLst>
            </a:custGeom>
            <a:noFill/>
            <a:ln w="19050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C1B2F881-5F76-488F-AA54-227981B28C72}"/>
                </a:ext>
              </a:extLst>
            </p:cNvPr>
            <p:cNvSpPr/>
            <p:nvPr/>
          </p:nvSpPr>
          <p:spPr>
            <a:xfrm>
              <a:off x="4264428" y="2707013"/>
              <a:ext cx="482063" cy="1259240"/>
            </a:xfrm>
            <a:custGeom>
              <a:avLst/>
              <a:gdLst>
                <a:gd name="connsiteX0" fmla="*/ 0 w 298450"/>
                <a:gd name="connsiteY0" fmla="*/ 149225 h 1447800"/>
                <a:gd name="connsiteX1" fmla="*/ 149225 w 298450"/>
                <a:gd name="connsiteY1" fmla="*/ 0 h 1447800"/>
                <a:gd name="connsiteX2" fmla="*/ 149225 w 298450"/>
                <a:gd name="connsiteY2" fmla="*/ 0 h 1447800"/>
                <a:gd name="connsiteX3" fmla="*/ 298450 w 298450"/>
                <a:gd name="connsiteY3" fmla="*/ 149225 h 1447800"/>
                <a:gd name="connsiteX4" fmla="*/ 298450 w 298450"/>
                <a:gd name="connsiteY4" fmla="*/ 1298575 h 1447800"/>
                <a:gd name="connsiteX5" fmla="*/ 149225 w 298450"/>
                <a:gd name="connsiteY5" fmla="*/ 1447800 h 1447800"/>
                <a:gd name="connsiteX6" fmla="*/ 149225 w 298450"/>
                <a:gd name="connsiteY6" fmla="*/ 1447800 h 1447800"/>
                <a:gd name="connsiteX7" fmla="*/ 0 w 298450"/>
                <a:gd name="connsiteY7" fmla="*/ 1298575 h 1447800"/>
                <a:gd name="connsiteX8" fmla="*/ 0 w 298450"/>
                <a:gd name="connsiteY8" fmla="*/ 149225 h 1447800"/>
                <a:gd name="connsiteX0" fmla="*/ 149225 w 298450"/>
                <a:gd name="connsiteY0" fmla="*/ 1447800 h 1539240"/>
                <a:gd name="connsiteX1" fmla="*/ 0 w 298450"/>
                <a:gd name="connsiteY1" fmla="*/ 1298575 h 1539240"/>
                <a:gd name="connsiteX2" fmla="*/ 0 w 298450"/>
                <a:gd name="connsiteY2" fmla="*/ 149225 h 1539240"/>
                <a:gd name="connsiteX3" fmla="*/ 149225 w 298450"/>
                <a:gd name="connsiteY3" fmla="*/ 0 h 1539240"/>
                <a:gd name="connsiteX4" fmla="*/ 149225 w 298450"/>
                <a:gd name="connsiteY4" fmla="*/ 0 h 1539240"/>
                <a:gd name="connsiteX5" fmla="*/ 298450 w 298450"/>
                <a:gd name="connsiteY5" fmla="*/ 149225 h 1539240"/>
                <a:gd name="connsiteX6" fmla="*/ 298450 w 298450"/>
                <a:gd name="connsiteY6" fmla="*/ 1298575 h 1539240"/>
                <a:gd name="connsiteX7" fmla="*/ 149225 w 298450"/>
                <a:gd name="connsiteY7" fmla="*/ 1447800 h 1539240"/>
                <a:gd name="connsiteX8" fmla="*/ 240665 w 298450"/>
                <a:gd name="connsiteY8" fmla="*/ 1539240 h 1539240"/>
                <a:gd name="connsiteX0" fmla="*/ 149225 w 298450"/>
                <a:gd name="connsiteY0" fmla="*/ 1447800 h 1447800"/>
                <a:gd name="connsiteX1" fmla="*/ 0 w 298450"/>
                <a:gd name="connsiteY1" fmla="*/ 1298575 h 1447800"/>
                <a:gd name="connsiteX2" fmla="*/ 0 w 298450"/>
                <a:gd name="connsiteY2" fmla="*/ 149225 h 1447800"/>
                <a:gd name="connsiteX3" fmla="*/ 149225 w 298450"/>
                <a:gd name="connsiteY3" fmla="*/ 0 h 1447800"/>
                <a:gd name="connsiteX4" fmla="*/ 149225 w 298450"/>
                <a:gd name="connsiteY4" fmla="*/ 0 h 1447800"/>
                <a:gd name="connsiteX5" fmla="*/ 298450 w 298450"/>
                <a:gd name="connsiteY5" fmla="*/ 149225 h 1447800"/>
                <a:gd name="connsiteX6" fmla="*/ 298450 w 298450"/>
                <a:gd name="connsiteY6" fmla="*/ 1298575 h 1447800"/>
                <a:gd name="connsiteX7" fmla="*/ 149225 w 298450"/>
                <a:gd name="connsiteY7" fmla="*/ 1447800 h 1447800"/>
                <a:gd name="connsiteX0" fmla="*/ 149225 w 298450"/>
                <a:gd name="connsiteY0" fmla="*/ 1447800 h 1574800"/>
                <a:gd name="connsiteX1" fmla="*/ 0 w 298450"/>
                <a:gd name="connsiteY1" fmla="*/ 1298575 h 1574800"/>
                <a:gd name="connsiteX2" fmla="*/ 0 w 298450"/>
                <a:gd name="connsiteY2" fmla="*/ 149225 h 1574800"/>
                <a:gd name="connsiteX3" fmla="*/ 149225 w 298450"/>
                <a:gd name="connsiteY3" fmla="*/ 0 h 1574800"/>
                <a:gd name="connsiteX4" fmla="*/ 149225 w 298450"/>
                <a:gd name="connsiteY4" fmla="*/ 0 h 1574800"/>
                <a:gd name="connsiteX5" fmla="*/ 298450 w 298450"/>
                <a:gd name="connsiteY5" fmla="*/ 149225 h 1574800"/>
                <a:gd name="connsiteX6" fmla="*/ 298450 w 298450"/>
                <a:gd name="connsiteY6" fmla="*/ 1298575 h 1574800"/>
                <a:gd name="connsiteX7" fmla="*/ 184785 w 298450"/>
                <a:gd name="connsiteY7" fmla="*/ 1574800 h 1574800"/>
                <a:gd name="connsiteX0" fmla="*/ 149225 w 298450"/>
                <a:gd name="connsiteY0" fmla="*/ 1447800 h 1447800"/>
                <a:gd name="connsiteX1" fmla="*/ 0 w 298450"/>
                <a:gd name="connsiteY1" fmla="*/ 1298575 h 1447800"/>
                <a:gd name="connsiteX2" fmla="*/ 0 w 298450"/>
                <a:gd name="connsiteY2" fmla="*/ 149225 h 1447800"/>
                <a:gd name="connsiteX3" fmla="*/ 149225 w 298450"/>
                <a:gd name="connsiteY3" fmla="*/ 0 h 1447800"/>
                <a:gd name="connsiteX4" fmla="*/ 149225 w 298450"/>
                <a:gd name="connsiteY4" fmla="*/ 0 h 1447800"/>
                <a:gd name="connsiteX5" fmla="*/ 298450 w 298450"/>
                <a:gd name="connsiteY5" fmla="*/ 149225 h 1447800"/>
                <a:gd name="connsiteX6" fmla="*/ 298450 w 298450"/>
                <a:gd name="connsiteY6" fmla="*/ 1298575 h 1447800"/>
                <a:gd name="connsiteX0" fmla="*/ 0 w 298450"/>
                <a:gd name="connsiteY0" fmla="*/ 1298575 h 1298575"/>
                <a:gd name="connsiteX1" fmla="*/ 0 w 298450"/>
                <a:gd name="connsiteY1" fmla="*/ 149225 h 1298575"/>
                <a:gd name="connsiteX2" fmla="*/ 149225 w 298450"/>
                <a:gd name="connsiteY2" fmla="*/ 0 h 1298575"/>
                <a:gd name="connsiteX3" fmla="*/ 149225 w 298450"/>
                <a:gd name="connsiteY3" fmla="*/ 0 h 1298575"/>
                <a:gd name="connsiteX4" fmla="*/ 298450 w 298450"/>
                <a:gd name="connsiteY4" fmla="*/ 149225 h 1298575"/>
                <a:gd name="connsiteX5" fmla="*/ 298450 w 298450"/>
                <a:gd name="connsiteY5" fmla="*/ 1298575 h 1298575"/>
                <a:gd name="connsiteX0" fmla="*/ 0 w 298450"/>
                <a:gd name="connsiteY0" fmla="*/ 1298575 h 1298575"/>
                <a:gd name="connsiteX1" fmla="*/ 0 w 298450"/>
                <a:gd name="connsiteY1" fmla="*/ 149225 h 1298575"/>
                <a:gd name="connsiteX2" fmla="*/ 149225 w 298450"/>
                <a:gd name="connsiteY2" fmla="*/ 0 h 1298575"/>
                <a:gd name="connsiteX3" fmla="*/ 149225 w 298450"/>
                <a:gd name="connsiteY3" fmla="*/ 0 h 1298575"/>
                <a:gd name="connsiteX4" fmla="*/ 298450 w 298450"/>
                <a:gd name="connsiteY4" fmla="*/ 149225 h 1298575"/>
                <a:gd name="connsiteX5" fmla="*/ 298450 w 298450"/>
                <a:gd name="connsiteY5" fmla="*/ 1025526 h 1298575"/>
                <a:gd name="connsiteX6" fmla="*/ 298450 w 298450"/>
                <a:gd name="connsiteY6" fmla="*/ 1298575 h 1298575"/>
                <a:gd name="connsiteX0" fmla="*/ 0 w 298450"/>
                <a:gd name="connsiteY0" fmla="*/ 1298575 h 1298575"/>
                <a:gd name="connsiteX1" fmla="*/ 0 w 298450"/>
                <a:gd name="connsiteY1" fmla="*/ 149225 h 1298575"/>
                <a:gd name="connsiteX2" fmla="*/ 149225 w 298450"/>
                <a:gd name="connsiteY2" fmla="*/ 0 h 1298575"/>
                <a:gd name="connsiteX3" fmla="*/ 149225 w 298450"/>
                <a:gd name="connsiteY3" fmla="*/ 0 h 1298575"/>
                <a:gd name="connsiteX4" fmla="*/ 298450 w 298450"/>
                <a:gd name="connsiteY4" fmla="*/ 149225 h 1298575"/>
                <a:gd name="connsiteX5" fmla="*/ 298450 w 298450"/>
                <a:gd name="connsiteY5" fmla="*/ 1025526 h 129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450" h="1298575">
                  <a:moveTo>
                    <a:pt x="0" y="1298575"/>
                  </a:moveTo>
                  <a:lnTo>
                    <a:pt x="0" y="149225"/>
                  </a:lnTo>
                  <a:cubicBezTo>
                    <a:pt x="0" y="66810"/>
                    <a:pt x="66810" y="0"/>
                    <a:pt x="149225" y="0"/>
                  </a:cubicBezTo>
                  <a:lnTo>
                    <a:pt x="149225" y="0"/>
                  </a:lnTo>
                  <a:cubicBezTo>
                    <a:pt x="231640" y="0"/>
                    <a:pt x="298450" y="66810"/>
                    <a:pt x="298450" y="149225"/>
                  </a:cubicBezTo>
                  <a:lnTo>
                    <a:pt x="298450" y="1025526"/>
                  </a:lnTo>
                </a:path>
              </a:pathLst>
            </a:custGeom>
            <a:noFill/>
            <a:ln w="19050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46A7F619-2CA1-442C-B3B1-312EF06A6916}"/>
                </a:ext>
              </a:extLst>
            </p:cNvPr>
            <p:cNvSpPr/>
            <p:nvPr/>
          </p:nvSpPr>
          <p:spPr>
            <a:xfrm>
              <a:off x="4744538" y="3264233"/>
              <a:ext cx="2548437" cy="737537"/>
            </a:xfrm>
            <a:custGeom>
              <a:avLst/>
              <a:gdLst>
                <a:gd name="connsiteX0" fmla="*/ 0 w 1682750"/>
                <a:gd name="connsiteY0" fmla="*/ 106254 h 1447800"/>
                <a:gd name="connsiteX1" fmla="*/ 106254 w 1682750"/>
                <a:gd name="connsiteY1" fmla="*/ 0 h 1447800"/>
                <a:gd name="connsiteX2" fmla="*/ 1576496 w 1682750"/>
                <a:gd name="connsiteY2" fmla="*/ 0 h 1447800"/>
                <a:gd name="connsiteX3" fmla="*/ 1682750 w 1682750"/>
                <a:gd name="connsiteY3" fmla="*/ 106254 h 1447800"/>
                <a:gd name="connsiteX4" fmla="*/ 1682750 w 1682750"/>
                <a:gd name="connsiteY4" fmla="*/ 1341546 h 1447800"/>
                <a:gd name="connsiteX5" fmla="*/ 1576496 w 1682750"/>
                <a:gd name="connsiteY5" fmla="*/ 1447800 h 1447800"/>
                <a:gd name="connsiteX6" fmla="*/ 106254 w 1682750"/>
                <a:gd name="connsiteY6" fmla="*/ 1447800 h 1447800"/>
                <a:gd name="connsiteX7" fmla="*/ 0 w 1682750"/>
                <a:gd name="connsiteY7" fmla="*/ 1341546 h 1447800"/>
                <a:gd name="connsiteX8" fmla="*/ 0 w 1682750"/>
                <a:gd name="connsiteY8" fmla="*/ 106254 h 1447800"/>
                <a:gd name="connsiteX0" fmla="*/ 106254 w 1682750"/>
                <a:gd name="connsiteY0" fmla="*/ 0 h 1447800"/>
                <a:gd name="connsiteX1" fmla="*/ 1576496 w 1682750"/>
                <a:gd name="connsiteY1" fmla="*/ 0 h 1447800"/>
                <a:gd name="connsiteX2" fmla="*/ 1682750 w 1682750"/>
                <a:gd name="connsiteY2" fmla="*/ 106254 h 1447800"/>
                <a:gd name="connsiteX3" fmla="*/ 1682750 w 1682750"/>
                <a:gd name="connsiteY3" fmla="*/ 1341546 h 1447800"/>
                <a:gd name="connsiteX4" fmla="*/ 1576496 w 1682750"/>
                <a:gd name="connsiteY4" fmla="*/ 1447800 h 1447800"/>
                <a:gd name="connsiteX5" fmla="*/ 106254 w 1682750"/>
                <a:gd name="connsiteY5" fmla="*/ 1447800 h 1447800"/>
                <a:gd name="connsiteX6" fmla="*/ 0 w 1682750"/>
                <a:gd name="connsiteY6" fmla="*/ 1341546 h 1447800"/>
                <a:gd name="connsiteX7" fmla="*/ 0 w 1682750"/>
                <a:gd name="connsiteY7" fmla="*/ 106254 h 1447800"/>
                <a:gd name="connsiteX8" fmla="*/ 197694 w 1682750"/>
                <a:gd name="connsiteY8" fmla="*/ 91440 h 1447800"/>
                <a:gd name="connsiteX0" fmla="*/ 106254 w 1682750"/>
                <a:gd name="connsiteY0" fmla="*/ 0 h 1447800"/>
                <a:gd name="connsiteX1" fmla="*/ 1576496 w 1682750"/>
                <a:gd name="connsiteY1" fmla="*/ 0 h 1447800"/>
                <a:gd name="connsiteX2" fmla="*/ 1682750 w 1682750"/>
                <a:gd name="connsiteY2" fmla="*/ 106254 h 1447800"/>
                <a:gd name="connsiteX3" fmla="*/ 1682750 w 1682750"/>
                <a:gd name="connsiteY3" fmla="*/ 1341546 h 1447800"/>
                <a:gd name="connsiteX4" fmla="*/ 1576496 w 1682750"/>
                <a:gd name="connsiteY4" fmla="*/ 1447800 h 1447800"/>
                <a:gd name="connsiteX5" fmla="*/ 106254 w 1682750"/>
                <a:gd name="connsiteY5" fmla="*/ 1447800 h 1447800"/>
                <a:gd name="connsiteX6" fmla="*/ 0 w 1682750"/>
                <a:gd name="connsiteY6" fmla="*/ 1341546 h 1447800"/>
                <a:gd name="connsiteX7" fmla="*/ 0 w 1682750"/>
                <a:gd name="connsiteY7" fmla="*/ 106254 h 1447800"/>
                <a:gd name="connsiteX0" fmla="*/ 107520 w 1684016"/>
                <a:gd name="connsiteY0" fmla="*/ 0 h 1447800"/>
                <a:gd name="connsiteX1" fmla="*/ 1577762 w 1684016"/>
                <a:gd name="connsiteY1" fmla="*/ 0 h 1447800"/>
                <a:gd name="connsiteX2" fmla="*/ 1684016 w 1684016"/>
                <a:gd name="connsiteY2" fmla="*/ 106254 h 1447800"/>
                <a:gd name="connsiteX3" fmla="*/ 1684016 w 1684016"/>
                <a:gd name="connsiteY3" fmla="*/ 1341546 h 1447800"/>
                <a:gd name="connsiteX4" fmla="*/ 1577762 w 1684016"/>
                <a:gd name="connsiteY4" fmla="*/ 1447800 h 1447800"/>
                <a:gd name="connsiteX5" fmla="*/ 107520 w 1684016"/>
                <a:gd name="connsiteY5" fmla="*/ 1447800 h 1447800"/>
                <a:gd name="connsiteX6" fmla="*/ 1266 w 1684016"/>
                <a:gd name="connsiteY6" fmla="*/ 1341546 h 1447800"/>
                <a:gd name="connsiteX7" fmla="*/ 0 w 1684016"/>
                <a:gd name="connsiteY7" fmla="*/ 687225 h 1447800"/>
                <a:gd name="connsiteX8" fmla="*/ 1266 w 1684016"/>
                <a:gd name="connsiteY8" fmla="*/ 106254 h 1447800"/>
                <a:gd name="connsiteX0" fmla="*/ 107520 w 1684016"/>
                <a:gd name="connsiteY0" fmla="*/ 0 h 1447800"/>
                <a:gd name="connsiteX1" fmla="*/ 1577762 w 1684016"/>
                <a:gd name="connsiteY1" fmla="*/ 0 h 1447800"/>
                <a:gd name="connsiteX2" fmla="*/ 1684016 w 1684016"/>
                <a:gd name="connsiteY2" fmla="*/ 106254 h 1447800"/>
                <a:gd name="connsiteX3" fmla="*/ 1684016 w 1684016"/>
                <a:gd name="connsiteY3" fmla="*/ 1341546 h 1447800"/>
                <a:gd name="connsiteX4" fmla="*/ 1577762 w 1684016"/>
                <a:gd name="connsiteY4" fmla="*/ 1447800 h 1447800"/>
                <a:gd name="connsiteX5" fmla="*/ 107520 w 1684016"/>
                <a:gd name="connsiteY5" fmla="*/ 1447800 h 1447800"/>
                <a:gd name="connsiteX6" fmla="*/ 1266 w 1684016"/>
                <a:gd name="connsiteY6" fmla="*/ 1341546 h 1447800"/>
                <a:gd name="connsiteX7" fmla="*/ 0 w 1684016"/>
                <a:gd name="connsiteY7" fmla="*/ 687225 h 1447800"/>
                <a:gd name="connsiteX0" fmla="*/ 1577762 w 1684016"/>
                <a:gd name="connsiteY0" fmla="*/ 0 h 1447800"/>
                <a:gd name="connsiteX1" fmla="*/ 1684016 w 1684016"/>
                <a:gd name="connsiteY1" fmla="*/ 106254 h 1447800"/>
                <a:gd name="connsiteX2" fmla="*/ 1684016 w 1684016"/>
                <a:gd name="connsiteY2" fmla="*/ 1341546 h 1447800"/>
                <a:gd name="connsiteX3" fmla="*/ 1577762 w 1684016"/>
                <a:gd name="connsiteY3" fmla="*/ 1447800 h 1447800"/>
                <a:gd name="connsiteX4" fmla="*/ 107520 w 1684016"/>
                <a:gd name="connsiteY4" fmla="*/ 1447800 h 1447800"/>
                <a:gd name="connsiteX5" fmla="*/ 1266 w 1684016"/>
                <a:gd name="connsiteY5" fmla="*/ 1341546 h 1447800"/>
                <a:gd name="connsiteX6" fmla="*/ 0 w 1684016"/>
                <a:gd name="connsiteY6" fmla="*/ 687225 h 1447800"/>
                <a:gd name="connsiteX0" fmla="*/ 1684016 w 1684016"/>
                <a:gd name="connsiteY0" fmla="*/ 0 h 1341546"/>
                <a:gd name="connsiteX1" fmla="*/ 1684016 w 1684016"/>
                <a:gd name="connsiteY1" fmla="*/ 1235292 h 1341546"/>
                <a:gd name="connsiteX2" fmla="*/ 1577762 w 1684016"/>
                <a:gd name="connsiteY2" fmla="*/ 1341546 h 1341546"/>
                <a:gd name="connsiteX3" fmla="*/ 107520 w 1684016"/>
                <a:gd name="connsiteY3" fmla="*/ 1341546 h 1341546"/>
                <a:gd name="connsiteX4" fmla="*/ 1266 w 1684016"/>
                <a:gd name="connsiteY4" fmla="*/ 1235292 h 1341546"/>
                <a:gd name="connsiteX5" fmla="*/ 0 w 1684016"/>
                <a:gd name="connsiteY5" fmla="*/ 580971 h 1341546"/>
                <a:gd name="connsiteX0" fmla="*/ 1684016 w 1684016"/>
                <a:gd name="connsiteY0" fmla="*/ 654321 h 760575"/>
                <a:gd name="connsiteX1" fmla="*/ 1577762 w 1684016"/>
                <a:gd name="connsiteY1" fmla="*/ 760575 h 760575"/>
                <a:gd name="connsiteX2" fmla="*/ 107520 w 1684016"/>
                <a:gd name="connsiteY2" fmla="*/ 760575 h 760575"/>
                <a:gd name="connsiteX3" fmla="*/ 1266 w 1684016"/>
                <a:gd name="connsiteY3" fmla="*/ 654321 h 760575"/>
                <a:gd name="connsiteX4" fmla="*/ 0 w 1684016"/>
                <a:gd name="connsiteY4" fmla="*/ 0 h 760575"/>
                <a:gd name="connsiteX0" fmla="*/ 1577762 w 1577762"/>
                <a:gd name="connsiteY0" fmla="*/ 760575 h 760575"/>
                <a:gd name="connsiteX1" fmla="*/ 107520 w 1577762"/>
                <a:gd name="connsiteY1" fmla="*/ 760575 h 760575"/>
                <a:gd name="connsiteX2" fmla="*/ 1266 w 1577762"/>
                <a:gd name="connsiteY2" fmla="*/ 654321 h 760575"/>
                <a:gd name="connsiteX3" fmla="*/ 0 w 1577762"/>
                <a:gd name="connsiteY3" fmla="*/ 0 h 76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7762" h="760575">
                  <a:moveTo>
                    <a:pt x="1577762" y="760575"/>
                  </a:moveTo>
                  <a:lnTo>
                    <a:pt x="107520" y="760575"/>
                  </a:lnTo>
                  <a:cubicBezTo>
                    <a:pt x="48838" y="760575"/>
                    <a:pt x="1266" y="713003"/>
                    <a:pt x="1266" y="654321"/>
                  </a:cubicBez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B34763A1-F026-468B-A5E0-82F19ED54395}"/>
                </a:ext>
              </a:extLst>
            </p:cNvPr>
            <p:cNvSpPr/>
            <p:nvPr/>
          </p:nvSpPr>
          <p:spPr>
            <a:xfrm>
              <a:off x="5572899" y="4001651"/>
              <a:ext cx="2210209" cy="1882910"/>
            </a:xfrm>
            <a:custGeom>
              <a:avLst/>
              <a:gdLst>
                <a:gd name="connsiteX0" fmla="*/ 0 w 1682750"/>
                <a:gd name="connsiteY0" fmla="*/ 314388 h 2255992"/>
                <a:gd name="connsiteX1" fmla="*/ 314388 w 1682750"/>
                <a:gd name="connsiteY1" fmla="*/ 0 h 2255992"/>
                <a:gd name="connsiteX2" fmla="*/ 1368362 w 1682750"/>
                <a:gd name="connsiteY2" fmla="*/ 0 h 2255992"/>
                <a:gd name="connsiteX3" fmla="*/ 1682750 w 1682750"/>
                <a:gd name="connsiteY3" fmla="*/ 314388 h 2255992"/>
                <a:gd name="connsiteX4" fmla="*/ 1682750 w 1682750"/>
                <a:gd name="connsiteY4" fmla="*/ 1941604 h 2255992"/>
                <a:gd name="connsiteX5" fmla="*/ 1368362 w 1682750"/>
                <a:gd name="connsiteY5" fmla="*/ 2255992 h 2255992"/>
                <a:gd name="connsiteX6" fmla="*/ 314388 w 1682750"/>
                <a:gd name="connsiteY6" fmla="*/ 2255992 h 2255992"/>
                <a:gd name="connsiteX7" fmla="*/ 0 w 1682750"/>
                <a:gd name="connsiteY7" fmla="*/ 1941604 h 2255992"/>
                <a:gd name="connsiteX8" fmla="*/ 0 w 1682750"/>
                <a:gd name="connsiteY8" fmla="*/ 314388 h 2255992"/>
                <a:gd name="connsiteX0" fmla="*/ 0 w 1682750"/>
                <a:gd name="connsiteY0" fmla="*/ 314388 h 2255992"/>
                <a:gd name="connsiteX1" fmla="*/ 314388 w 1682750"/>
                <a:gd name="connsiteY1" fmla="*/ 0 h 2255992"/>
                <a:gd name="connsiteX2" fmla="*/ 1368362 w 1682750"/>
                <a:gd name="connsiteY2" fmla="*/ 0 h 2255992"/>
                <a:gd name="connsiteX3" fmla="*/ 1682750 w 1682750"/>
                <a:gd name="connsiteY3" fmla="*/ 314388 h 2255992"/>
                <a:gd name="connsiteX4" fmla="*/ 1682750 w 1682750"/>
                <a:gd name="connsiteY4" fmla="*/ 1941604 h 2255992"/>
                <a:gd name="connsiteX5" fmla="*/ 1368362 w 1682750"/>
                <a:gd name="connsiteY5" fmla="*/ 2255992 h 2255992"/>
                <a:gd name="connsiteX6" fmla="*/ 314388 w 1682750"/>
                <a:gd name="connsiteY6" fmla="*/ 2255992 h 2255992"/>
                <a:gd name="connsiteX7" fmla="*/ 0 w 1682750"/>
                <a:gd name="connsiteY7" fmla="*/ 1941604 h 2255992"/>
                <a:gd name="connsiteX8" fmla="*/ 91440 w 1682750"/>
                <a:gd name="connsiteY8" fmla="*/ 405828 h 2255992"/>
                <a:gd name="connsiteX0" fmla="*/ 0 w 1682750"/>
                <a:gd name="connsiteY0" fmla="*/ 314388 h 2255992"/>
                <a:gd name="connsiteX1" fmla="*/ 314388 w 1682750"/>
                <a:gd name="connsiteY1" fmla="*/ 0 h 2255992"/>
                <a:gd name="connsiteX2" fmla="*/ 1368362 w 1682750"/>
                <a:gd name="connsiteY2" fmla="*/ 0 h 2255992"/>
                <a:gd name="connsiteX3" fmla="*/ 1682750 w 1682750"/>
                <a:gd name="connsiteY3" fmla="*/ 314388 h 2255992"/>
                <a:gd name="connsiteX4" fmla="*/ 1682750 w 1682750"/>
                <a:gd name="connsiteY4" fmla="*/ 1941604 h 2255992"/>
                <a:gd name="connsiteX5" fmla="*/ 1368362 w 1682750"/>
                <a:gd name="connsiteY5" fmla="*/ 2255992 h 2255992"/>
                <a:gd name="connsiteX6" fmla="*/ 314388 w 1682750"/>
                <a:gd name="connsiteY6" fmla="*/ 2255992 h 2255992"/>
                <a:gd name="connsiteX7" fmla="*/ 0 w 1682750"/>
                <a:gd name="connsiteY7" fmla="*/ 1941604 h 2255992"/>
                <a:gd name="connsiteX0" fmla="*/ 314388 w 1682750"/>
                <a:gd name="connsiteY0" fmla="*/ 0 h 2255992"/>
                <a:gd name="connsiteX1" fmla="*/ 1368362 w 1682750"/>
                <a:gd name="connsiteY1" fmla="*/ 0 h 2255992"/>
                <a:gd name="connsiteX2" fmla="*/ 1682750 w 1682750"/>
                <a:gd name="connsiteY2" fmla="*/ 314388 h 2255992"/>
                <a:gd name="connsiteX3" fmla="*/ 1682750 w 1682750"/>
                <a:gd name="connsiteY3" fmla="*/ 1941604 h 2255992"/>
                <a:gd name="connsiteX4" fmla="*/ 1368362 w 1682750"/>
                <a:gd name="connsiteY4" fmla="*/ 2255992 h 2255992"/>
                <a:gd name="connsiteX5" fmla="*/ 314388 w 1682750"/>
                <a:gd name="connsiteY5" fmla="*/ 2255992 h 2255992"/>
                <a:gd name="connsiteX6" fmla="*/ 0 w 1682750"/>
                <a:gd name="connsiteY6" fmla="*/ 1941604 h 2255992"/>
                <a:gd name="connsiteX0" fmla="*/ 0 w 1368362"/>
                <a:gd name="connsiteY0" fmla="*/ 0 h 2255992"/>
                <a:gd name="connsiteX1" fmla="*/ 1053974 w 1368362"/>
                <a:gd name="connsiteY1" fmla="*/ 0 h 2255992"/>
                <a:gd name="connsiteX2" fmla="*/ 1368362 w 1368362"/>
                <a:gd name="connsiteY2" fmla="*/ 314388 h 2255992"/>
                <a:gd name="connsiteX3" fmla="*/ 1368362 w 1368362"/>
                <a:gd name="connsiteY3" fmla="*/ 1941604 h 2255992"/>
                <a:gd name="connsiteX4" fmla="*/ 1053974 w 1368362"/>
                <a:gd name="connsiteY4" fmla="*/ 2255992 h 2255992"/>
                <a:gd name="connsiteX5" fmla="*/ 0 w 1368362"/>
                <a:gd name="connsiteY5" fmla="*/ 2255992 h 2255992"/>
                <a:gd name="connsiteX0" fmla="*/ 0 w 1368362"/>
                <a:gd name="connsiteY0" fmla="*/ 0 h 2255992"/>
                <a:gd name="connsiteX1" fmla="*/ 1053974 w 1368362"/>
                <a:gd name="connsiteY1" fmla="*/ 0 h 2255992"/>
                <a:gd name="connsiteX2" fmla="*/ 1368362 w 1368362"/>
                <a:gd name="connsiteY2" fmla="*/ 314388 h 2255992"/>
                <a:gd name="connsiteX3" fmla="*/ 1368362 w 1368362"/>
                <a:gd name="connsiteY3" fmla="*/ 1941604 h 2255992"/>
                <a:gd name="connsiteX4" fmla="*/ 1053974 w 1368362"/>
                <a:gd name="connsiteY4" fmla="*/ 2255992 h 2255992"/>
                <a:gd name="connsiteX0" fmla="*/ 0 w 1368362"/>
                <a:gd name="connsiteY0" fmla="*/ 0 h 1941604"/>
                <a:gd name="connsiteX1" fmla="*/ 1053974 w 1368362"/>
                <a:gd name="connsiteY1" fmla="*/ 0 h 1941604"/>
                <a:gd name="connsiteX2" fmla="*/ 1368362 w 1368362"/>
                <a:gd name="connsiteY2" fmla="*/ 314388 h 1941604"/>
                <a:gd name="connsiteX3" fmla="*/ 1368362 w 1368362"/>
                <a:gd name="connsiteY3" fmla="*/ 1941604 h 1941604"/>
                <a:gd name="connsiteX0" fmla="*/ 0 w 1368362"/>
                <a:gd name="connsiteY0" fmla="*/ 3561 h 1945165"/>
                <a:gd name="connsiteX1" fmla="*/ 1053974 w 1368362"/>
                <a:gd name="connsiteY1" fmla="*/ 3561 h 1945165"/>
                <a:gd name="connsiteX2" fmla="*/ 1368362 w 1368362"/>
                <a:gd name="connsiteY2" fmla="*/ 317949 h 1945165"/>
                <a:gd name="connsiteX3" fmla="*/ 1368362 w 1368362"/>
                <a:gd name="connsiteY3" fmla="*/ 1945165 h 1945165"/>
                <a:gd name="connsiteX0" fmla="*/ 0 w 1368362"/>
                <a:gd name="connsiteY0" fmla="*/ 4168 h 1945772"/>
                <a:gd name="connsiteX1" fmla="*/ 1053974 w 1368362"/>
                <a:gd name="connsiteY1" fmla="*/ 4168 h 1945772"/>
                <a:gd name="connsiteX2" fmla="*/ 1368362 w 1368362"/>
                <a:gd name="connsiteY2" fmla="*/ 318556 h 1945772"/>
                <a:gd name="connsiteX3" fmla="*/ 1368362 w 1368362"/>
                <a:gd name="connsiteY3" fmla="*/ 1945772 h 1945772"/>
                <a:gd name="connsiteX0" fmla="*/ 0 w 1368362"/>
                <a:gd name="connsiteY0" fmla="*/ 121 h 1941725"/>
                <a:gd name="connsiteX1" fmla="*/ 1053974 w 1368362"/>
                <a:gd name="connsiteY1" fmla="*/ 121 h 1941725"/>
                <a:gd name="connsiteX2" fmla="*/ 1368362 w 1368362"/>
                <a:gd name="connsiteY2" fmla="*/ 314509 h 1941725"/>
                <a:gd name="connsiteX3" fmla="*/ 1368362 w 1368362"/>
                <a:gd name="connsiteY3" fmla="*/ 1941725 h 194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362" h="1941725">
                  <a:moveTo>
                    <a:pt x="0" y="121"/>
                  </a:moveTo>
                  <a:lnTo>
                    <a:pt x="1053974" y="121"/>
                  </a:lnTo>
                  <a:cubicBezTo>
                    <a:pt x="1300992" y="-4245"/>
                    <a:pt x="1368362" y="110318"/>
                    <a:pt x="1368362" y="314509"/>
                  </a:cubicBezTo>
                  <a:lnTo>
                    <a:pt x="1368362" y="1941725"/>
                  </a:lnTo>
                </a:path>
              </a:pathLst>
            </a:custGeom>
            <a:noFill/>
            <a:ln w="19050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87BF4954-D1D9-4C81-BBC8-7B9CA3CF2CA4}"/>
                </a:ext>
              </a:extLst>
            </p:cNvPr>
            <p:cNvSpPr/>
            <p:nvPr/>
          </p:nvSpPr>
          <p:spPr>
            <a:xfrm>
              <a:off x="7783108" y="4438796"/>
              <a:ext cx="430748" cy="1701062"/>
            </a:xfrm>
            <a:custGeom>
              <a:avLst/>
              <a:gdLst>
                <a:gd name="connsiteX0" fmla="*/ 0 w 266680"/>
                <a:gd name="connsiteY0" fmla="*/ 133340 h 1887538"/>
                <a:gd name="connsiteX1" fmla="*/ 133340 w 266680"/>
                <a:gd name="connsiteY1" fmla="*/ 0 h 1887538"/>
                <a:gd name="connsiteX2" fmla="*/ 133340 w 266680"/>
                <a:gd name="connsiteY2" fmla="*/ 0 h 1887538"/>
                <a:gd name="connsiteX3" fmla="*/ 266680 w 266680"/>
                <a:gd name="connsiteY3" fmla="*/ 133340 h 1887538"/>
                <a:gd name="connsiteX4" fmla="*/ 266680 w 266680"/>
                <a:gd name="connsiteY4" fmla="*/ 1754198 h 1887538"/>
                <a:gd name="connsiteX5" fmla="*/ 133340 w 266680"/>
                <a:gd name="connsiteY5" fmla="*/ 1887538 h 1887538"/>
                <a:gd name="connsiteX6" fmla="*/ 133340 w 266680"/>
                <a:gd name="connsiteY6" fmla="*/ 1887538 h 1887538"/>
                <a:gd name="connsiteX7" fmla="*/ 0 w 266680"/>
                <a:gd name="connsiteY7" fmla="*/ 1754198 h 1887538"/>
                <a:gd name="connsiteX8" fmla="*/ 0 w 266680"/>
                <a:gd name="connsiteY8" fmla="*/ 133340 h 1887538"/>
                <a:gd name="connsiteX0" fmla="*/ 133340 w 266680"/>
                <a:gd name="connsiteY0" fmla="*/ 0 h 1887538"/>
                <a:gd name="connsiteX1" fmla="*/ 266680 w 266680"/>
                <a:gd name="connsiteY1" fmla="*/ 133340 h 1887538"/>
                <a:gd name="connsiteX2" fmla="*/ 266680 w 266680"/>
                <a:gd name="connsiteY2" fmla="*/ 1754198 h 1887538"/>
                <a:gd name="connsiteX3" fmla="*/ 133340 w 266680"/>
                <a:gd name="connsiteY3" fmla="*/ 1887538 h 1887538"/>
                <a:gd name="connsiteX4" fmla="*/ 133340 w 266680"/>
                <a:gd name="connsiteY4" fmla="*/ 1887538 h 1887538"/>
                <a:gd name="connsiteX5" fmla="*/ 0 w 266680"/>
                <a:gd name="connsiteY5" fmla="*/ 1754198 h 1887538"/>
                <a:gd name="connsiteX6" fmla="*/ 0 w 266680"/>
                <a:gd name="connsiteY6" fmla="*/ 133340 h 1887538"/>
                <a:gd name="connsiteX7" fmla="*/ 133340 w 266680"/>
                <a:gd name="connsiteY7" fmla="*/ 0 h 1887538"/>
                <a:gd name="connsiteX8" fmla="*/ 224780 w 266680"/>
                <a:gd name="connsiteY8" fmla="*/ 91440 h 1887538"/>
                <a:gd name="connsiteX0" fmla="*/ 133340 w 266680"/>
                <a:gd name="connsiteY0" fmla="*/ 0 h 1887538"/>
                <a:gd name="connsiteX1" fmla="*/ 266680 w 266680"/>
                <a:gd name="connsiteY1" fmla="*/ 133340 h 1887538"/>
                <a:gd name="connsiteX2" fmla="*/ 266680 w 266680"/>
                <a:gd name="connsiteY2" fmla="*/ 1754198 h 1887538"/>
                <a:gd name="connsiteX3" fmla="*/ 133340 w 266680"/>
                <a:gd name="connsiteY3" fmla="*/ 1887538 h 1887538"/>
                <a:gd name="connsiteX4" fmla="*/ 133340 w 266680"/>
                <a:gd name="connsiteY4" fmla="*/ 1887538 h 1887538"/>
                <a:gd name="connsiteX5" fmla="*/ 0 w 266680"/>
                <a:gd name="connsiteY5" fmla="*/ 1754198 h 1887538"/>
                <a:gd name="connsiteX6" fmla="*/ 0 w 266680"/>
                <a:gd name="connsiteY6" fmla="*/ 133340 h 1887538"/>
                <a:gd name="connsiteX7" fmla="*/ 133340 w 266680"/>
                <a:gd name="connsiteY7" fmla="*/ 0 h 1887538"/>
                <a:gd name="connsiteX0" fmla="*/ 133340 w 266680"/>
                <a:gd name="connsiteY0" fmla="*/ 0 h 1887538"/>
                <a:gd name="connsiteX1" fmla="*/ 266680 w 266680"/>
                <a:gd name="connsiteY1" fmla="*/ 133340 h 1887538"/>
                <a:gd name="connsiteX2" fmla="*/ 266680 w 266680"/>
                <a:gd name="connsiteY2" fmla="*/ 1754198 h 1887538"/>
                <a:gd name="connsiteX3" fmla="*/ 133340 w 266680"/>
                <a:gd name="connsiteY3" fmla="*/ 1887538 h 1887538"/>
                <a:gd name="connsiteX4" fmla="*/ 133340 w 266680"/>
                <a:gd name="connsiteY4" fmla="*/ 1887538 h 1887538"/>
                <a:gd name="connsiteX5" fmla="*/ 0 w 266680"/>
                <a:gd name="connsiteY5" fmla="*/ 1754198 h 1887538"/>
                <a:gd name="connsiteX6" fmla="*/ 0 w 266680"/>
                <a:gd name="connsiteY6" fmla="*/ 133340 h 1887538"/>
                <a:gd name="connsiteX0" fmla="*/ 266680 w 266680"/>
                <a:gd name="connsiteY0" fmla="*/ 0 h 1754198"/>
                <a:gd name="connsiteX1" fmla="*/ 266680 w 266680"/>
                <a:gd name="connsiteY1" fmla="*/ 1620858 h 1754198"/>
                <a:gd name="connsiteX2" fmla="*/ 133340 w 266680"/>
                <a:gd name="connsiteY2" fmla="*/ 1754198 h 1754198"/>
                <a:gd name="connsiteX3" fmla="*/ 133340 w 266680"/>
                <a:gd name="connsiteY3" fmla="*/ 1754198 h 1754198"/>
                <a:gd name="connsiteX4" fmla="*/ 0 w 266680"/>
                <a:gd name="connsiteY4" fmla="*/ 1620858 h 1754198"/>
                <a:gd name="connsiteX5" fmla="*/ 0 w 266680"/>
                <a:gd name="connsiteY5" fmla="*/ 0 h 1754198"/>
                <a:gd name="connsiteX0" fmla="*/ 266680 w 266680"/>
                <a:gd name="connsiteY0" fmla="*/ 0 h 1754198"/>
                <a:gd name="connsiteX1" fmla="*/ 265092 w 266680"/>
                <a:gd name="connsiteY1" fmla="*/ 396885 h 1754198"/>
                <a:gd name="connsiteX2" fmla="*/ 266680 w 266680"/>
                <a:gd name="connsiteY2" fmla="*/ 1620858 h 1754198"/>
                <a:gd name="connsiteX3" fmla="*/ 133340 w 266680"/>
                <a:gd name="connsiteY3" fmla="*/ 1754198 h 1754198"/>
                <a:gd name="connsiteX4" fmla="*/ 133340 w 266680"/>
                <a:gd name="connsiteY4" fmla="*/ 1754198 h 1754198"/>
                <a:gd name="connsiteX5" fmla="*/ 0 w 266680"/>
                <a:gd name="connsiteY5" fmla="*/ 1620858 h 1754198"/>
                <a:gd name="connsiteX6" fmla="*/ 0 w 266680"/>
                <a:gd name="connsiteY6" fmla="*/ 0 h 1754198"/>
                <a:gd name="connsiteX0" fmla="*/ 265092 w 266680"/>
                <a:gd name="connsiteY0" fmla="*/ 396885 h 1754198"/>
                <a:gd name="connsiteX1" fmla="*/ 266680 w 266680"/>
                <a:gd name="connsiteY1" fmla="*/ 1620858 h 1754198"/>
                <a:gd name="connsiteX2" fmla="*/ 133340 w 266680"/>
                <a:gd name="connsiteY2" fmla="*/ 1754198 h 1754198"/>
                <a:gd name="connsiteX3" fmla="*/ 133340 w 266680"/>
                <a:gd name="connsiteY3" fmla="*/ 1754198 h 1754198"/>
                <a:gd name="connsiteX4" fmla="*/ 0 w 266680"/>
                <a:gd name="connsiteY4" fmla="*/ 1620858 h 1754198"/>
                <a:gd name="connsiteX5" fmla="*/ 0 w 266680"/>
                <a:gd name="connsiteY5" fmla="*/ 0 h 1754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680" h="1754198">
                  <a:moveTo>
                    <a:pt x="265092" y="396885"/>
                  </a:moveTo>
                  <a:cubicBezTo>
                    <a:pt x="265621" y="804876"/>
                    <a:pt x="266151" y="1212867"/>
                    <a:pt x="266680" y="1620858"/>
                  </a:cubicBezTo>
                  <a:cubicBezTo>
                    <a:pt x="266680" y="1694500"/>
                    <a:pt x="206982" y="1754198"/>
                    <a:pt x="133340" y="1754198"/>
                  </a:cubicBezTo>
                  <a:lnTo>
                    <a:pt x="133340" y="1754198"/>
                  </a:lnTo>
                  <a:cubicBezTo>
                    <a:pt x="59698" y="1754198"/>
                    <a:pt x="0" y="1694500"/>
                    <a:pt x="0" y="1620858"/>
                  </a:cubicBez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A974490C-B78A-40B7-A7D0-C21A772C7588}"/>
                </a:ext>
              </a:extLst>
            </p:cNvPr>
            <p:cNvSpPr/>
            <p:nvPr/>
          </p:nvSpPr>
          <p:spPr>
            <a:xfrm>
              <a:off x="8211453" y="4312438"/>
              <a:ext cx="2979654" cy="1287085"/>
            </a:xfrm>
            <a:custGeom>
              <a:avLst/>
              <a:gdLst>
                <a:gd name="connsiteX0" fmla="*/ 0 w 2179045"/>
                <a:gd name="connsiteY0" fmla="*/ 335856 h 2255992"/>
                <a:gd name="connsiteX1" fmla="*/ 335856 w 2179045"/>
                <a:gd name="connsiteY1" fmla="*/ 0 h 2255992"/>
                <a:gd name="connsiteX2" fmla="*/ 1843189 w 2179045"/>
                <a:gd name="connsiteY2" fmla="*/ 0 h 2255992"/>
                <a:gd name="connsiteX3" fmla="*/ 2179045 w 2179045"/>
                <a:gd name="connsiteY3" fmla="*/ 335856 h 2255992"/>
                <a:gd name="connsiteX4" fmla="*/ 2179045 w 2179045"/>
                <a:gd name="connsiteY4" fmla="*/ 1920136 h 2255992"/>
                <a:gd name="connsiteX5" fmla="*/ 1843189 w 2179045"/>
                <a:gd name="connsiteY5" fmla="*/ 2255992 h 2255992"/>
                <a:gd name="connsiteX6" fmla="*/ 335856 w 2179045"/>
                <a:gd name="connsiteY6" fmla="*/ 2255992 h 2255992"/>
                <a:gd name="connsiteX7" fmla="*/ 0 w 2179045"/>
                <a:gd name="connsiteY7" fmla="*/ 1920136 h 2255992"/>
                <a:gd name="connsiteX8" fmla="*/ 0 w 2179045"/>
                <a:gd name="connsiteY8" fmla="*/ 335856 h 2255992"/>
                <a:gd name="connsiteX0" fmla="*/ 1843189 w 2179045"/>
                <a:gd name="connsiteY0" fmla="*/ 2255992 h 2347432"/>
                <a:gd name="connsiteX1" fmla="*/ 335856 w 2179045"/>
                <a:gd name="connsiteY1" fmla="*/ 2255992 h 2347432"/>
                <a:gd name="connsiteX2" fmla="*/ 0 w 2179045"/>
                <a:gd name="connsiteY2" fmla="*/ 1920136 h 2347432"/>
                <a:gd name="connsiteX3" fmla="*/ 0 w 2179045"/>
                <a:gd name="connsiteY3" fmla="*/ 335856 h 2347432"/>
                <a:gd name="connsiteX4" fmla="*/ 335856 w 2179045"/>
                <a:gd name="connsiteY4" fmla="*/ 0 h 2347432"/>
                <a:gd name="connsiteX5" fmla="*/ 1843189 w 2179045"/>
                <a:gd name="connsiteY5" fmla="*/ 0 h 2347432"/>
                <a:gd name="connsiteX6" fmla="*/ 2179045 w 2179045"/>
                <a:gd name="connsiteY6" fmla="*/ 335856 h 2347432"/>
                <a:gd name="connsiteX7" fmla="*/ 2179045 w 2179045"/>
                <a:gd name="connsiteY7" fmla="*/ 1920136 h 2347432"/>
                <a:gd name="connsiteX8" fmla="*/ 1934629 w 2179045"/>
                <a:gd name="connsiteY8" fmla="*/ 2347432 h 2347432"/>
                <a:gd name="connsiteX0" fmla="*/ 335856 w 2179045"/>
                <a:gd name="connsiteY0" fmla="*/ 2255992 h 2347432"/>
                <a:gd name="connsiteX1" fmla="*/ 0 w 2179045"/>
                <a:gd name="connsiteY1" fmla="*/ 1920136 h 2347432"/>
                <a:gd name="connsiteX2" fmla="*/ 0 w 2179045"/>
                <a:gd name="connsiteY2" fmla="*/ 335856 h 2347432"/>
                <a:gd name="connsiteX3" fmla="*/ 335856 w 2179045"/>
                <a:gd name="connsiteY3" fmla="*/ 0 h 2347432"/>
                <a:gd name="connsiteX4" fmla="*/ 1843189 w 2179045"/>
                <a:gd name="connsiteY4" fmla="*/ 0 h 2347432"/>
                <a:gd name="connsiteX5" fmla="*/ 2179045 w 2179045"/>
                <a:gd name="connsiteY5" fmla="*/ 335856 h 2347432"/>
                <a:gd name="connsiteX6" fmla="*/ 2179045 w 2179045"/>
                <a:gd name="connsiteY6" fmla="*/ 1920136 h 2347432"/>
                <a:gd name="connsiteX7" fmla="*/ 1934629 w 2179045"/>
                <a:gd name="connsiteY7" fmla="*/ 2347432 h 2347432"/>
                <a:gd name="connsiteX0" fmla="*/ 0 w 2179045"/>
                <a:gd name="connsiteY0" fmla="*/ 1920136 h 2347432"/>
                <a:gd name="connsiteX1" fmla="*/ 0 w 2179045"/>
                <a:gd name="connsiteY1" fmla="*/ 335856 h 2347432"/>
                <a:gd name="connsiteX2" fmla="*/ 335856 w 2179045"/>
                <a:gd name="connsiteY2" fmla="*/ 0 h 2347432"/>
                <a:gd name="connsiteX3" fmla="*/ 1843189 w 2179045"/>
                <a:gd name="connsiteY3" fmla="*/ 0 h 2347432"/>
                <a:gd name="connsiteX4" fmla="*/ 2179045 w 2179045"/>
                <a:gd name="connsiteY4" fmla="*/ 335856 h 2347432"/>
                <a:gd name="connsiteX5" fmla="*/ 2179045 w 2179045"/>
                <a:gd name="connsiteY5" fmla="*/ 1920136 h 2347432"/>
                <a:gd name="connsiteX6" fmla="*/ 1934629 w 2179045"/>
                <a:gd name="connsiteY6" fmla="*/ 2347432 h 2347432"/>
                <a:gd name="connsiteX0" fmla="*/ 1544 w 2180589"/>
                <a:gd name="connsiteY0" fmla="*/ 1920136 h 2347432"/>
                <a:gd name="connsiteX1" fmla="*/ 0 w 2180589"/>
                <a:gd name="connsiteY1" fmla="*/ 1327289 h 2347432"/>
                <a:gd name="connsiteX2" fmla="*/ 1544 w 2180589"/>
                <a:gd name="connsiteY2" fmla="*/ 335856 h 2347432"/>
                <a:gd name="connsiteX3" fmla="*/ 337400 w 2180589"/>
                <a:gd name="connsiteY3" fmla="*/ 0 h 2347432"/>
                <a:gd name="connsiteX4" fmla="*/ 1844733 w 2180589"/>
                <a:gd name="connsiteY4" fmla="*/ 0 h 2347432"/>
                <a:gd name="connsiteX5" fmla="*/ 2180589 w 2180589"/>
                <a:gd name="connsiteY5" fmla="*/ 335856 h 2347432"/>
                <a:gd name="connsiteX6" fmla="*/ 2180589 w 2180589"/>
                <a:gd name="connsiteY6" fmla="*/ 1920136 h 2347432"/>
                <a:gd name="connsiteX7" fmla="*/ 1936173 w 2180589"/>
                <a:gd name="connsiteY7" fmla="*/ 2347432 h 2347432"/>
                <a:gd name="connsiteX0" fmla="*/ 0 w 2180589"/>
                <a:gd name="connsiteY0" fmla="*/ 1327289 h 2347432"/>
                <a:gd name="connsiteX1" fmla="*/ 1544 w 2180589"/>
                <a:gd name="connsiteY1" fmla="*/ 335856 h 2347432"/>
                <a:gd name="connsiteX2" fmla="*/ 337400 w 2180589"/>
                <a:gd name="connsiteY2" fmla="*/ 0 h 2347432"/>
                <a:gd name="connsiteX3" fmla="*/ 1844733 w 2180589"/>
                <a:gd name="connsiteY3" fmla="*/ 0 h 2347432"/>
                <a:gd name="connsiteX4" fmla="*/ 2180589 w 2180589"/>
                <a:gd name="connsiteY4" fmla="*/ 335856 h 2347432"/>
                <a:gd name="connsiteX5" fmla="*/ 2180589 w 2180589"/>
                <a:gd name="connsiteY5" fmla="*/ 1920136 h 2347432"/>
                <a:gd name="connsiteX6" fmla="*/ 1936173 w 2180589"/>
                <a:gd name="connsiteY6" fmla="*/ 2347432 h 2347432"/>
                <a:gd name="connsiteX0" fmla="*/ 0 w 2180589"/>
                <a:gd name="connsiteY0" fmla="*/ 1327289 h 1920136"/>
                <a:gd name="connsiteX1" fmla="*/ 1544 w 2180589"/>
                <a:gd name="connsiteY1" fmla="*/ 335856 h 1920136"/>
                <a:gd name="connsiteX2" fmla="*/ 337400 w 2180589"/>
                <a:gd name="connsiteY2" fmla="*/ 0 h 1920136"/>
                <a:gd name="connsiteX3" fmla="*/ 1844733 w 2180589"/>
                <a:gd name="connsiteY3" fmla="*/ 0 h 1920136"/>
                <a:gd name="connsiteX4" fmla="*/ 2180589 w 2180589"/>
                <a:gd name="connsiteY4" fmla="*/ 335856 h 1920136"/>
                <a:gd name="connsiteX5" fmla="*/ 2180589 w 2180589"/>
                <a:gd name="connsiteY5" fmla="*/ 1920136 h 1920136"/>
                <a:gd name="connsiteX0" fmla="*/ 0 w 2180589"/>
                <a:gd name="connsiteY0" fmla="*/ 1327289 h 1327289"/>
                <a:gd name="connsiteX1" fmla="*/ 1544 w 2180589"/>
                <a:gd name="connsiteY1" fmla="*/ 335856 h 1327289"/>
                <a:gd name="connsiteX2" fmla="*/ 337400 w 2180589"/>
                <a:gd name="connsiteY2" fmla="*/ 0 h 1327289"/>
                <a:gd name="connsiteX3" fmla="*/ 1844733 w 2180589"/>
                <a:gd name="connsiteY3" fmla="*/ 0 h 1327289"/>
                <a:gd name="connsiteX4" fmla="*/ 2180589 w 2180589"/>
                <a:gd name="connsiteY4" fmla="*/ 335856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337400 w 1844733"/>
                <a:gd name="connsiteY2" fmla="*/ 0 h 1327289"/>
                <a:gd name="connsiteX3" fmla="*/ 1844733 w 1844733"/>
                <a:gd name="connsiteY3" fmla="*/ 0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337400 w 1844733"/>
                <a:gd name="connsiteY2" fmla="*/ 0 h 1327289"/>
                <a:gd name="connsiteX3" fmla="*/ 1844733 w 1844733"/>
                <a:gd name="connsiteY3" fmla="*/ 0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337400 w 1844733"/>
                <a:gd name="connsiteY2" fmla="*/ 0 h 1327289"/>
                <a:gd name="connsiteX3" fmla="*/ 1844733 w 1844733"/>
                <a:gd name="connsiteY3" fmla="*/ 0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337400 w 1844733"/>
                <a:gd name="connsiteY2" fmla="*/ 0 h 1327289"/>
                <a:gd name="connsiteX3" fmla="*/ 1844733 w 1844733"/>
                <a:gd name="connsiteY3" fmla="*/ 0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271878 w 1844733"/>
                <a:gd name="connsiteY2" fmla="*/ 4365 h 1327289"/>
                <a:gd name="connsiteX3" fmla="*/ 1844733 w 1844733"/>
                <a:gd name="connsiteY3" fmla="*/ 0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271878 w 1844733"/>
                <a:gd name="connsiteY2" fmla="*/ 4365 h 1327289"/>
                <a:gd name="connsiteX3" fmla="*/ 1844733 w 1844733"/>
                <a:gd name="connsiteY3" fmla="*/ 0 h 1327289"/>
                <a:gd name="connsiteX0" fmla="*/ 0 w 1844733"/>
                <a:gd name="connsiteY0" fmla="*/ 1327289 h 1327289"/>
                <a:gd name="connsiteX1" fmla="*/ 1544 w 1844733"/>
                <a:gd name="connsiteY1" fmla="*/ 335856 h 1327289"/>
                <a:gd name="connsiteX2" fmla="*/ 271878 w 1844733"/>
                <a:gd name="connsiteY2" fmla="*/ 4365 h 1327289"/>
                <a:gd name="connsiteX3" fmla="*/ 1844733 w 1844733"/>
                <a:gd name="connsiteY3" fmla="*/ 0 h 1327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733" h="1327289">
                  <a:moveTo>
                    <a:pt x="0" y="1327289"/>
                  </a:moveTo>
                  <a:cubicBezTo>
                    <a:pt x="515" y="996811"/>
                    <a:pt x="1029" y="666334"/>
                    <a:pt x="1544" y="335856"/>
                  </a:cubicBezTo>
                  <a:cubicBezTo>
                    <a:pt x="-3698" y="76154"/>
                    <a:pt x="102115" y="4365"/>
                    <a:pt x="271878" y="4365"/>
                  </a:cubicBezTo>
                  <a:lnTo>
                    <a:pt x="1844733" y="0"/>
                  </a:lnTo>
                </a:path>
              </a:pathLst>
            </a:custGeom>
            <a:noFill/>
            <a:ln w="19050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 descr="卡通人物&#10;&#10;中度可信度描述已自动生成">
              <a:extLst>
                <a:ext uri="{FF2B5EF4-FFF2-40B4-BE49-F238E27FC236}">
                  <a16:creationId xmlns:a16="http://schemas.microsoft.com/office/drawing/2014/main" xmlns="" id="{493F538E-0363-47B6-9561-C8EF973E6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356571">
              <a:off x="424324" y="3504514"/>
              <a:ext cx="1736204" cy="1736204"/>
            </a:xfrm>
            <a:prstGeom prst="rect">
              <a:avLst/>
            </a:prstGeom>
          </p:spPr>
        </p:pic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xmlns="" id="{1D60DA4F-A2F7-4232-A732-19A730ACA8FC}"/>
                </a:ext>
              </a:extLst>
            </p:cNvPr>
            <p:cNvSpPr/>
            <p:nvPr/>
          </p:nvSpPr>
          <p:spPr>
            <a:xfrm rot="5400000">
              <a:off x="11106740" y="4213940"/>
              <a:ext cx="188093" cy="196995"/>
            </a:xfrm>
            <a:prstGeom prst="triangle">
              <a:avLst/>
            </a:prstGeom>
            <a:solidFill>
              <a:srgbClr val="3824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F222508-46D4-480A-9849-2FDB66B9F837}"/>
              </a:ext>
            </a:extLst>
          </p:cNvPr>
          <p:cNvGrpSpPr/>
          <p:nvPr/>
        </p:nvGrpSpPr>
        <p:grpSpPr>
          <a:xfrm>
            <a:off x="5000872" y="3345502"/>
            <a:ext cx="111659" cy="352953"/>
            <a:chOff x="5000872" y="3243902"/>
            <a:chExt cx="111659" cy="352953"/>
          </a:xfrm>
        </p:grpSpPr>
        <p:sp useBgFill="1">
          <p:nvSpPr>
            <p:cNvPr id="55" name="矩形 54">
              <a:extLst>
                <a:ext uri="{FF2B5EF4-FFF2-40B4-BE49-F238E27FC236}">
                  <a16:creationId xmlns:a16="http://schemas.microsoft.com/office/drawing/2014/main" xmlns="" id="{C79C767B-3490-4403-988D-C26FC77BFD79}"/>
                </a:ext>
              </a:extLst>
            </p:cNvPr>
            <p:cNvSpPr/>
            <p:nvPr/>
          </p:nvSpPr>
          <p:spPr>
            <a:xfrm>
              <a:off x="5000872" y="3548609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6" name="矩形 55">
              <a:extLst>
                <a:ext uri="{FF2B5EF4-FFF2-40B4-BE49-F238E27FC236}">
                  <a16:creationId xmlns:a16="http://schemas.microsoft.com/office/drawing/2014/main" xmlns="" id="{F08981BE-8E86-4AFB-90FA-DBC1612F92EB}"/>
                </a:ext>
              </a:extLst>
            </p:cNvPr>
            <p:cNvSpPr/>
            <p:nvPr/>
          </p:nvSpPr>
          <p:spPr>
            <a:xfrm>
              <a:off x="5005287" y="3396255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7" name="矩形 56">
              <a:extLst>
                <a:ext uri="{FF2B5EF4-FFF2-40B4-BE49-F238E27FC236}">
                  <a16:creationId xmlns:a16="http://schemas.microsoft.com/office/drawing/2014/main" xmlns="" id="{51075B33-8845-469F-B47C-B89E8E0888EB}"/>
                </a:ext>
              </a:extLst>
            </p:cNvPr>
            <p:cNvSpPr/>
            <p:nvPr/>
          </p:nvSpPr>
          <p:spPr>
            <a:xfrm>
              <a:off x="5010382" y="3243902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61F932CB-E8EE-480D-98C9-488C1FFC1001}"/>
              </a:ext>
            </a:extLst>
          </p:cNvPr>
          <p:cNvGrpSpPr/>
          <p:nvPr/>
        </p:nvGrpSpPr>
        <p:grpSpPr>
          <a:xfrm rot="16200000">
            <a:off x="3434799" y="4440773"/>
            <a:ext cx="111659" cy="352953"/>
            <a:chOff x="5000872" y="3243902"/>
            <a:chExt cx="111659" cy="352953"/>
          </a:xfrm>
        </p:grpSpPr>
        <p:sp useBgFill="1">
          <p:nvSpPr>
            <p:cNvPr id="60" name="矩形 59">
              <a:extLst>
                <a:ext uri="{FF2B5EF4-FFF2-40B4-BE49-F238E27FC236}">
                  <a16:creationId xmlns:a16="http://schemas.microsoft.com/office/drawing/2014/main" xmlns="" id="{39699D47-C37B-4F80-9693-12A0A57CD9B0}"/>
                </a:ext>
              </a:extLst>
            </p:cNvPr>
            <p:cNvSpPr/>
            <p:nvPr/>
          </p:nvSpPr>
          <p:spPr>
            <a:xfrm>
              <a:off x="5000872" y="3548609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1" name="矩形 60">
              <a:extLst>
                <a:ext uri="{FF2B5EF4-FFF2-40B4-BE49-F238E27FC236}">
                  <a16:creationId xmlns:a16="http://schemas.microsoft.com/office/drawing/2014/main" xmlns="" id="{81182D54-5BE9-4C76-8E3A-6964BC72A5D5}"/>
                </a:ext>
              </a:extLst>
            </p:cNvPr>
            <p:cNvSpPr/>
            <p:nvPr/>
          </p:nvSpPr>
          <p:spPr>
            <a:xfrm>
              <a:off x="5005287" y="3396255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2" name="矩形 61">
              <a:extLst>
                <a:ext uri="{FF2B5EF4-FFF2-40B4-BE49-F238E27FC236}">
                  <a16:creationId xmlns:a16="http://schemas.microsoft.com/office/drawing/2014/main" xmlns="" id="{F1862411-4BE2-42D4-893A-A47CFA85587B}"/>
                </a:ext>
              </a:extLst>
            </p:cNvPr>
            <p:cNvSpPr/>
            <p:nvPr/>
          </p:nvSpPr>
          <p:spPr>
            <a:xfrm>
              <a:off x="5010382" y="3243902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DB0309D-FC18-4863-8111-BFED195EA55A}"/>
              </a:ext>
            </a:extLst>
          </p:cNvPr>
          <p:cNvGrpSpPr/>
          <p:nvPr/>
        </p:nvGrpSpPr>
        <p:grpSpPr>
          <a:xfrm rot="16200000">
            <a:off x="6797759" y="3947206"/>
            <a:ext cx="111659" cy="352953"/>
            <a:chOff x="5000872" y="3243902"/>
            <a:chExt cx="111659" cy="352953"/>
          </a:xfrm>
        </p:grpSpPr>
        <p:sp useBgFill="1">
          <p:nvSpPr>
            <p:cNvPr id="64" name="矩形 63">
              <a:extLst>
                <a:ext uri="{FF2B5EF4-FFF2-40B4-BE49-F238E27FC236}">
                  <a16:creationId xmlns:a16="http://schemas.microsoft.com/office/drawing/2014/main" xmlns="" id="{8B87CDCD-8F47-4D5C-BC9D-7785B7577483}"/>
                </a:ext>
              </a:extLst>
            </p:cNvPr>
            <p:cNvSpPr/>
            <p:nvPr/>
          </p:nvSpPr>
          <p:spPr>
            <a:xfrm>
              <a:off x="5000872" y="3548609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5" name="矩形 64">
              <a:extLst>
                <a:ext uri="{FF2B5EF4-FFF2-40B4-BE49-F238E27FC236}">
                  <a16:creationId xmlns:a16="http://schemas.microsoft.com/office/drawing/2014/main" xmlns="" id="{5FAA2C67-B0F2-47E6-BB4F-BB2F2C0B0287}"/>
                </a:ext>
              </a:extLst>
            </p:cNvPr>
            <p:cNvSpPr/>
            <p:nvPr/>
          </p:nvSpPr>
          <p:spPr>
            <a:xfrm>
              <a:off x="5005287" y="3396255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6" name="矩形 65">
              <a:extLst>
                <a:ext uri="{FF2B5EF4-FFF2-40B4-BE49-F238E27FC236}">
                  <a16:creationId xmlns:a16="http://schemas.microsoft.com/office/drawing/2014/main" xmlns="" id="{0E09B8BA-B506-4622-85BD-AD493D29A9F2}"/>
                </a:ext>
              </a:extLst>
            </p:cNvPr>
            <p:cNvSpPr/>
            <p:nvPr/>
          </p:nvSpPr>
          <p:spPr>
            <a:xfrm>
              <a:off x="5010382" y="3243902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3176C98-9D59-4E5F-9D3C-21A73D54D7B7}"/>
              </a:ext>
            </a:extLst>
          </p:cNvPr>
          <p:cNvGrpSpPr/>
          <p:nvPr/>
        </p:nvGrpSpPr>
        <p:grpSpPr>
          <a:xfrm rot="16200000">
            <a:off x="9915439" y="4221457"/>
            <a:ext cx="111659" cy="352953"/>
            <a:chOff x="5000872" y="3243902"/>
            <a:chExt cx="111659" cy="352953"/>
          </a:xfrm>
        </p:grpSpPr>
        <p:sp useBgFill="1">
          <p:nvSpPr>
            <p:cNvPr id="68" name="矩形 67">
              <a:extLst>
                <a:ext uri="{FF2B5EF4-FFF2-40B4-BE49-F238E27FC236}">
                  <a16:creationId xmlns:a16="http://schemas.microsoft.com/office/drawing/2014/main" xmlns="" id="{E4AA9323-535C-4EDF-81B1-667E257A9527}"/>
                </a:ext>
              </a:extLst>
            </p:cNvPr>
            <p:cNvSpPr/>
            <p:nvPr/>
          </p:nvSpPr>
          <p:spPr>
            <a:xfrm>
              <a:off x="5000872" y="3548609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9" name="矩形 68">
              <a:extLst>
                <a:ext uri="{FF2B5EF4-FFF2-40B4-BE49-F238E27FC236}">
                  <a16:creationId xmlns:a16="http://schemas.microsoft.com/office/drawing/2014/main" xmlns="" id="{AC4B7D8C-CF5E-4B13-8B59-934354D9D515}"/>
                </a:ext>
              </a:extLst>
            </p:cNvPr>
            <p:cNvSpPr/>
            <p:nvPr/>
          </p:nvSpPr>
          <p:spPr>
            <a:xfrm>
              <a:off x="5005287" y="3396255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0" name="矩形 69">
              <a:extLst>
                <a:ext uri="{FF2B5EF4-FFF2-40B4-BE49-F238E27FC236}">
                  <a16:creationId xmlns:a16="http://schemas.microsoft.com/office/drawing/2014/main" xmlns="" id="{7A436A33-9F6B-437A-8540-AC758ED160FD}"/>
                </a:ext>
              </a:extLst>
            </p:cNvPr>
            <p:cNvSpPr/>
            <p:nvPr/>
          </p:nvSpPr>
          <p:spPr>
            <a:xfrm>
              <a:off x="5010382" y="3243902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E2FAD494-9A02-434B-AFD2-DBC071A6D768}"/>
              </a:ext>
            </a:extLst>
          </p:cNvPr>
          <p:cNvGrpSpPr/>
          <p:nvPr/>
        </p:nvGrpSpPr>
        <p:grpSpPr>
          <a:xfrm>
            <a:off x="8443671" y="4914549"/>
            <a:ext cx="111659" cy="352953"/>
            <a:chOff x="5000872" y="3243902"/>
            <a:chExt cx="111659" cy="352953"/>
          </a:xfrm>
        </p:grpSpPr>
        <p:sp useBgFill="1">
          <p:nvSpPr>
            <p:cNvPr id="72" name="矩形 71">
              <a:extLst>
                <a:ext uri="{FF2B5EF4-FFF2-40B4-BE49-F238E27FC236}">
                  <a16:creationId xmlns:a16="http://schemas.microsoft.com/office/drawing/2014/main" xmlns="" id="{CDDCBEAF-17D3-44AF-B6F8-62C671C5D645}"/>
                </a:ext>
              </a:extLst>
            </p:cNvPr>
            <p:cNvSpPr/>
            <p:nvPr/>
          </p:nvSpPr>
          <p:spPr>
            <a:xfrm>
              <a:off x="5000872" y="3548609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3" name="矩形 72">
              <a:extLst>
                <a:ext uri="{FF2B5EF4-FFF2-40B4-BE49-F238E27FC236}">
                  <a16:creationId xmlns:a16="http://schemas.microsoft.com/office/drawing/2014/main" xmlns="" id="{DBD022EA-FC1A-4D95-90FC-988C6CE6CD3C}"/>
                </a:ext>
              </a:extLst>
            </p:cNvPr>
            <p:cNvSpPr/>
            <p:nvPr/>
          </p:nvSpPr>
          <p:spPr>
            <a:xfrm>
              <a:off x="5005287" y="3396255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4" name="矩形 73">
              <a:extLst>
                <a:ext uri="{FF2B5EF4-FFF2-40B4-BE49-F238E27FC236}">
                  <a16:creationId xmlns:a16="http://schemas.microsoft.com/office/drawing/2014/main" xmlns="" id="{39472BB3-5687-42AC-8525-7F30AB1D2E44}"/>
                </a:ext>
              </a:extLst>
            </p:cNvPr>
            <p:cNvSpPr/>
            <p:nvPr/>
          </p:nvSpPr>
          <p:spPr>
            <a:xfrm>
              <a:off x="5010382" y="3243902"/>
              <a:ext cx="102149" cy="4824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F9D6ABF8-DA8F-4641-BF15-3F409AF40C59}"/>
              </a:ext>
            </a:extLst>
          </p:cNvPr>
          <p:cNvGrpSpPr/>
          <p:nvPr/>
        </p:nvGrpSpPr>
        <p:grpSpPr>
          <a:xfrm rot="20431611">
            <a:off x="11108494" y="6010790"/>
            <a:ext cx="1693175" cy="1555576"/>
            <a:chOff x="8452414" y="5610974"/>
            <a:chExt cx="1320160" cy="1212875"/>
          </a:xfrm>
        </p:grpSpPr>
        <p:sp useBgFill="1"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4E9BB32B-286E-4D95-A435-C5AFE937636B}"/>
                </a:ext>
              </a:extLst>
            </p:cNvPr>
            <p:cNvSpPr/>
            <p:nvPr/>
          </p:nvSpPr>
          <p:spPr>
            <a:xfrm>
              <a:off x="8452414" y="5610974"/>
              <a:ext cx="1320160" cy="1212875"/>
            </a:xfrm>
            <a:custGeom>
              <a:avLst/>
              <a:gdLst>
                <a:gd name="connsiteX0" fmla="*/ 346400 w 1320160"/>
                <a:gd name="connsiteY0" fmla="*/ 60726 h 1212875"/>
                <a:gd name="connsiteX1" fmla="*/ 740100 w 1320160"/>
                <a:gd name="connsiteY1" fmla="*/ 9926 h 1212875"/>
                <a:gd name="connsiteX2" fmla="*/ 1133800 w 1320160"/>
                <a:gd name="connsiteY2" fmla="*/ 194076 h 1212875"/>
                <a:gd name="connsiteX3" fmla="*/ 1317950 w 1320160"/>
                <a:gd name="connsiteY3" fmla="*/ 600476 h 1212875"/>
                <a:gd name="connsiteX4" fmla="*/ 1006800 w 1320160"/>
                <a:gd name="connsiteY4" fmla="*/ 1127526 h 1212875"/>
                <a:gd name="connsiteX5" fmla="*/ 524200 w 1320160"/>
                <a:gd name="connsiteY5" fmla="*/ 1197376 h 1212875"/>
                <a:gd name="connsiteX6" fmla="*/ 130500 w 1320160"/>
                <a:gd name="connsiteY6" fmla="*/ 930676 h 1212875"/>
                <a:gd name="connsiteX7" fmla="*/ 9850 w 1320160"/>
                <a:gd name="connsiteY7" fmla="*/ 435376 h 1212875"/>
                <a:gd name="connsiteX8" fmla="*/ 346400 w 1320160"/>
                <a:gd name="connsiteY8" fmla="*/ 60726 h 12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160" h="1212875" fill="none" extrusionOk="0">
                  <a:moveTo>
                    <a:pt x="346400" y="60726"/>
                  </a:moveTo>
                  <a:cubicBezTo>
                    <a:pt x="443042" y="-17892"/>
                    <a:pt x="591012" y="377"/>
                    <a:pt x="740100" y="9926"/>
                  </a:cubicBezTo>
                  <a:cubicBezTo>
                    <a:pt x="898156" y="43830"/>
                    <a:pt x="1023444" y="111957"/>
                    <a:pt x="1133800" y="194076"/>
                  </a:cubicBezTo>
                  <a:cubicBezTo>
                    <a:pt x="1237161" y="321129"/>
                    <a:pt x="1352113" y="471564"/>
                    <a:pt x="1317950" y="600476"/>
                  </a:cubicBezTo>
                  <a:cubicBezTo>
                    <a:pt x="1293423" y="908549"/>
                    <a:pt x="1164353" y="1022154"/>
                    <a:pt x="1006800" y="1127526"/>
                  </a:cubicBezTo>
                  <a:cubicBezTo>
                    <a:pt x="850229" y="1232110"/>
                    <a:pt x="660925" y="1213951"/>
                    <a:pt x="524200" y="1197376"/>
                  </a:cubicBezTo>
                  <a:cubicBezTo>
                    <a:pt x="343128" y="1160712"/>
                    <a:pt x="200923" y="1068311"/>
                    <a:pt x="130500" y="930676"/>
                  </a:cubicBezTo>
                  <a:cubicBezTo>
                    <a:pt x="43939" y="760710"/>
                    <a:pt x="-37268" y="596267"/>
                    <a:pt x="9850" y="435376"/>
                  </a:cubicBezTo>
                  <a:cubicBezTo>
                    <a:pt x="48612" y="308984"/>
                    <a:pt x="237493" y="138475"/>
                    <a:pt x="346400" y="60726"/>
                  </a:cubicBezTo>
                  <a:close/>
                </a:path>
                <a:path w="1320160" h="1212875" stroke="0" extrusionOk="0">
                  <a:moveTo>
                    <a:pt x="346400" y="60726"/>
                  </a:moveTo>
                  <a:cubicBezTo>
                    <a:pt x="446818" y="-23314"/>
                    <a:pt x="580986" y="-1834"/>
                    <a:pt x="740100" y="9926"/>
                  </a:cubicBezTo>
                  <a:cubicBezTo>
                    <a:pt x="916682" y="41698"/>
                    <a:pt x="1016993" y="96303"/>
                    <a:pt x="1133800" y="194076"/>
                  </a:cubicBezTo>
                  <a:cubicBezTo>
                    <a:pt x="1217971" y="304353"/>
                    <a:pt x="1332442" y="481795"/>
                    <a:pt x="1317950" y="600476"/>
                  </a:cubicBezTo>
                  <a:cubicBezTo>
                    <a:pt x="1268994" y="907085"/>
                    <a:pt x="1170270" y="1042940"/>
                    <a:pt x="1006800" y="1127526"/>
                  </a:cubicBezTo>
                  <a:cubicBezTo>
                    <a:pt x="888258" y="1228640"/>
                    <a:pt x="686116" y="1197532"/>
                    <a:pt x="524200" y="1197376"/>
                  </a:cubicBezTo>
                  <a:cubicBezTo>
                    <a:pt x="333242" y="1157691"/>
                    <a:pt x="197505" y="1075301"/>
                    <a:pt x="130500" y="930676"/>
                  </a:cubicBezTo>
                  <a:cubicBezTo>
                    <a:pt x="41207" y="769649"/>
                    <a:pt x="-40983" y="610242"/>
                    <a:pt x="9850" y="435376"/>
                  </a:cubicBezTo>
                  <a:cubicBezTo>
                    <a:pt x="58491" y="302677"/>
                    <a:pt x="238006" y="134835"/>
                    <a:pt x="346400" y="60726"/>
                  </a:cubicBezTo>
                  <a:close/>
                </a:path>
              </a:pathLst>
            </a:custGeom>
            <a:ln w="31750">
              <a:solidFill>
                <a:srgbClr val="38240A">
                  <a:alpha val="50000"/>
                </a:srgbClr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343488 w 1317701"/>
                        <a:gd name="connsiteY0" fmla="*/ 63286 h 1218574"/>
                        <a:gd name="connsiteX1" fmla="*/ 737188 w 1317701"/>
                        <a:gd name="connsiteY1" fmla="*/ 12486 h 1218574"/>
                        <a:gd name="connsiteX2" fmla="*/ 1130888 w 1317701"/>
                        <a:gd name="connsiteY2" fmla="*/ 196636 h 1218574"/>
                        <a:gd name="connsiteX3" fmla="*/ 1315038 w 1317701"/>
                        <a:gd name="connsiteY3" fmla="*/ 603036 h 1218574"/>
                        <a:gd name="connsiteX4" fmla="*/ 1003888 w 1317701"/>
                        <a:gd name="connsiteY4" fmla="*/ 1130086 h 1218574"/>
                        <a:gd name="connsiteX5" fmla="*/ 521288 w 1317701"/>
                        <a:gd name="connsiteY5" fmla="*/ 1199936 h 1218574"/>
                        <a:gd name="connsiteX6" fmla="*/ 127588 w 1317701"/>
                        <a:gd name="connsiteY6" fmla="*/ 933236 h 1218574"/>
                        <a:gd name="connsiteX7" fmla="*/ 6938 w 1317701"/>
                        <a:gd name="connsiteY7" fmla="*/ 437936 h 1218574"/>
                        <a:gd name="connsiteX8" fmla="*/ 343488 w 1317701"/>
                        <a:gd name="connsiteY8" fmla="*/ 63286 h 1218574"/>
                        <a:gd name="connsiteX0" fmla="*/ 346400 w 1320160"/>
                        <a:gd name="connsiteY0" fmla="*/ 60726 h 1212875"/>
                        <a:gd name="connsiteX1" fmla="*/ 740100 w 1320160"/>
                        <a:gd name="connsiteY1" fmla="*/ 9926 h 1212875"/>
                        <a:gd name="connsiteX2" fmla="*/ 1133800 w 1320160"/>
                        <a:gd name="connsiteY2" fmla="*/ 194076 h 1212875"/>
                        <a:gd name="connsiteX3" fmla="*/ 1317950 w 1320160"/>
                        <a:gd name="connsiteY3" fmla="*/ 600476 h 1212875"/>
                        <a:gd name="connsiteX4" fmla="*/ 1006800 w 1320160"/>
                        <a:gd name="connsiteY4" fmla="*/ 1127526 h 1212875"/>
                        <a:gd name="connsiteX5" fmla="*/ 524200 w 1320160"/>
                        <a:gd name="connsiteY5" fmla="*/ 1197376 h 1212875"/>
                        <a:gd name="connsiteX6" fmla="*/ 130500 w 1320160"/>
                        <a:gd name="connsiteY6" fmla="*/ 930676 h 1212875"/>
                        <a:gd name="connsiteX7" fmla="*/ 9850 w 1320160"/>
                        <a:gd name="connsiteY7" fmla="*/ 435376 h 1212875"/>
                        <a:gd name="connsiteX8" fmla="*/ 346400 w 1320160"/>
                        <a:gd name="connsiteY8" fmla="*/ 60726 h 1212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20160" h="1212875" extrusionOk="0">
                          <a:moveTo>
                            <a:pt x="346400" y="60726"/>
                          </a:moveTo>
                          <a:cubicBezTo>
                            <a:pt x="460075" y="-15137"/>
                            <a:pt x="586005" y="-3718"/>
                            <a:pt x="740100" y="9926"/>
                          </a:cubicBezTo>
                          <a:cubicBezTo>
                            <a:pt x="893436" y="36804"/>
                            <a:pt x="1021917" y="96146"/>
                            <a:pt x="1133800" y="194076"/>
                          </a:cubicBezTo>
                          <a:cubicBezTo>
                            <a:pt x="1223050" y="299393"/>
                            <a:pt x="1337526" y="453695"/>
                            <a:pt x="1317950" y="600476"/>
                          </a:cubicBezTo>
                          <a:cubicBezTo>
                            <a:pt x="1285057" y="915874"/>
                            <a:pt x="1160887" y="1038457"/>
                            <a:pt x="1006800" y="1127526"/>
                          </a:cubicBezTo>
                          <a:cubicBezTo>
                            <a:pt x="878448" y="1227476"/>
                            <a:pt x="673816" y="1222845"/>
                            <a:pt x="524200" y="1197376"/>
                          </a:cubicBezTo>
                          <a:cubicBezTo>
                            <a:pt x="361474" y="1162014"/>
                            <a:pt x="202189" y="1070891"/>
                            <a:pt x="130500" y="930676"/>
                          </a:cubicBezTo>
                          <a:cubicBezTo>
                            <a:pt x="42422" y="781234"/>
                            <a:pt x="-26334" y="589883"/>
                            <a:pt x="9850" y="435376"/>
                          </a:cubicBezTo>
                          <a:cubicBezTo>
                            <a:pt x="53654" y="299969"/>
                            <a:pt x="230007" y="132912"/>
                            <a:pt x="346400" y="60726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494EE5F8-6139-4DEC-9B30-CE8C5BCBEC00}"/>
                </a:ext>
              </a:extLst>
            </p:cNvPr>
            <p:cNvSpPr/>
            <p:nvPr/>
          </p:nvSpPr>
          <p:spPr>
            <a:xfrm>
              <a:off x="8727088" y="5617685"/>
              <a:ext cx="414249" cy="287711"/>
            </a:xfrm>
            <a:custGeom>
              <a:avLst/>
              <a:gdLst>
                <a:gd name="connsiteX0" fmla="*/ 317734 w 443506"/>
                <a:gd name="connsiteY0" fmla="*/ 214 h 288964"/>
                <a:gd name="connsiteX1" fmla="*/ 443464 w 443506"/>
                <a:gd name="connsiteY1" fmla="*/ 110704 h 288964"/>
                <a:gd name="connsiteX2" fmla="*/ 306304 w 443506"/>
                <a:gd name="connsiteY2" fmla="*/ 278344 h 288964"/>
                <a:gd name="connsiteX3" fmla="*/ 24364 w 443506"/>
                <a:gd name="connsiteY3" fmla="*/ 251674 h 288964"/>
                <a:gd name="connsiteX4" fmla="*/ 51034 w 443506"/>
                <a:gd name="connsiteY4" fmla="*/ 87844 h 288964"/>
                <a:gd name="connsiteX5" fmla="*/ 317734 w 443506"/>
                <a:gd name="connsiteY5" fmla="*/ 214 h 288964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864"/>
                <a:gd name="connsiteY0" fmla="*/ 194 h 283787"/>
                <a:gd name="connsiteX1" fmla="*/ 431864 w 431864"/>
                <a:gd name="connsiteY1" fmla="*/ 110684 h 283787"/>
                <a:gd name="connsiteX2" fmla="*/ 294704 w 431864"/>
                <a:gd name="connsiteY2" fmla="*/ 278324 h 283787"/>
                <a:gd name="connsiteX3" fmla="*/ 28004 w 431864"/>
                <a:gd name="connsiteY3" fmla="*/ 228794 h 283787"/>
                <a:gd name="connsiteX4" fmla="*/ 39434 w 431864"/>
                <a:gd name="connsiteY4" fmla="*/ 87824 h 283787"/>
                <a:gd name="connsiteX5" fmla="*/ 306134 w 431864"/>
                <a:gd name="connsiteY5" fmla="*/ 194 h 283787"/>
                <a:gd name="connsiteX0" fmla="*/ 298609 w 424339"/>
                <a:gd name="connsiteY0" fmla="*/ 194 h 283787"/>
                <a:gd name="connsiteX1" fmla="*/ 424339 w 424339"/>
                <a:gd name="connsiteY1" fmla="*/ 110684 h 283787"/>
                <a:gd name="connsiteX2" fmla="*/ 287179 w 424339"/>
                <a:gd name="connsiteY2" fmla="*/ 278324 h 283787"/>
                <a:gd name="connsiteX3" fmla="*/ 20479 w 424339"/>
                <a:gd name="connsiteY3" fmla="*/ 228794 h 283787"/>
                <a:gd name="connsiteX4" fmla="*/ 31909 w 424339"/>
                <a:gd name="connsiteY4" fmla="*/ 87824 h 283787"/>
                <a:gd name="connsiteX5" fmla="*/ 298609 w 424339"/>
                <a:gd name="connsiteY5" fmla="*/ 194 h 283787"/>
                <a:gd name="connsiteX0" fmla="*/ 285122 w 423552"/>
                <a:gd name="connsiteY0" fmla="*/ 159 h 298040"/>
                <a:gd name="connsiteX1" fmla="*/ 423552 w 423552"/>
                <a:gd name="connsiteY1" fmla="*/ 124937 h 298040"/>
                <a:gd name="connsiteX2" fmla="*/ 286392 w 423552"/>
                <a:gd name="connsiteY2" fmla="*/ 292577 h 298040"/>
                <a:gd name="connsiteX3" fmla="*/ 19692 w 423552"/>
                <a:gd name="connsiteY3" fmla="*/ 243047 h 298040"/>
                <a:gd name="connsiteX4" fmla="*/ 31122 w 423552"/>
                <a:gd name="connsiteY4" fmla="*/ 102077 h 298040"/>
                <a:gd name="connsiteX5" fmla="*/ 285122 w 423552"/>
                <a:gd name="connsiteY5" fmla="*/ 159 h 298040"/>
                <a:gd name="connsiteX0" fmla="*/ 273478 w 411908"/>
                <a:gd name="connsiteY0" fmla="*/ 96 h 297977"/>
                <a:gd name="connsiteX1" fmla="*/ 411908 w 411908"/>
                <a:gd name="connsiteY1" fmla="*/ 124874 h 297977"/>
                <a:gd name="connsiteX2" fmla="*/ 274748 w 411908"/>
                <a:gd name="connsiteY2" fmla="*/ 292514 h 297977"/>
                <a:gd name="connsiteX3" fmla="*/ 8048 w 411908"/>
                <a:gd name="connsiteY3" fmla="*/ 242984 h 297977"/>
                <a:gd name="connsiteX4" fmla="*/ 59959 w 411908"/>
                <a:gd name="connsiteY4" fmla="*/ 106776 h 297977"/>
                <a:gd name="connsiteX5" fmla="*/ 273478 w 411908"/>
                <a:gd name="connsiteY5" fmla="*/ 96 h 297977"/>
                <a:gd name="connsiteX0" fmla="*/ 290513 w 412274"/>
                <a:gd name="connsiteY0" fmla="*/ 105 h 290842"/>
                <a:gd name="connsiteX1" fmla="*/ 412274 w 412274"/>
                <a:gd name="connsiteY1" fmla="*/ 117739 h 290842"/>
                <a:gd name="connsiteX2" fmla="*/ 275114 w 412274"/>
                <a:gd name="connsiteY2" fmla="*/ 285379 h 290842"/>
                <a:gd name="connsiteX3" fmla="*/ 8414 w 412274"/>
                <a:gd name="connsiteY3" fmla="*/ 235849 h 290842"/>
                <a:gd name="connsiteX4" fmla="*/ 60325 w 412274"/>
                <a:gd name="connsiteY4" fmla="*/ 99641 h 290842"/>
                <a:gd name="connsiteX5" fmla="*/ 290513 w 412274"/>
                <a:gd name="connsiteY5" fmla="*/ 105 h 290842"/>
                <a:gd name="connsiteX0" fmla="*/ 291031 w 412792"/>
                <a:gd name="connsiteY0" fmla="*/ 222 h 290959"/>
                <a:gd name="connsiteX1" fmla="*/ 412792 w 412792"/>
                <a:gd name="connsiteY1" fmla="*/ 117856 h 290959"/>
                <a:gd name="connsiteX2" fmla="*/ 275632 w 412792"/>
                <a:gd name="connsiteY2" fmla="*/ 285496 h 290959"/>
                <a:gd name="connsiteX3" fmla="*/ 8932 w 412792"/>
                <a:gd name="connsiteY3" fmla="*/ 235966 h 290959"/>
                <a:gd name="connsiteX4" fmla="*/ 57600 w 412792"/>
                <a:gd name="connsiteY4" fmla="*/ 92461 h 290959"/>
                <a:gd name="connsiteX5" fmla="*/ 291031 w 412792"/>
                <a:gd name="connsiteY5" fmla="*/ 222 h 290959"/>
                <a:gd name="connsiteX0" fmla="*/ 291031 w 412792"/>
                <a:gd name="connsiteY0" fmla="*/ 2659 h 293396"/>
                <a:gd name="connsiteX1" fmla="*/ 412792 w 412792"/>
                <a:gd name="connsiteY1" fmla="*/ 120293 h 293396"/>
                <a:gd name="connsiteX2" fmla="*/ 275632 w 412792"/>
                <a:gd name="connsiteY2" fmla="*/ 287933 h 293396"/>
                <a:gd name="connsiteX3" fmla="*/ 8932 w 412792"/>
                <a:gd name="connsiteY3" fmla="*/ 238403 h 293396"/>
                <a:gd name="connsiteX4" fmla="*/ 57600 w 412792"/>
                <a:gd name="connsiteY4" fmla="*/ 94898 h 293396"/>
                <a:gd name="connsiteX5" fmla="*/ 144795 w 412792"/>
                <a:gd name="connsiteY5" fmla="*/ 42711 h 293396"/>
                <a:gd name="connsiteX6" fmla="*/ 291031 w 412792"/>
                <a:gd name="connsiteY6" fmla="*/ 2659 h 293396"/>
                <a:gd name="connsiteX0" fmla="*/ 288176 w 409937"/>
                <a:gd name="connsiteY0" fmla="*/ 3561 h 294298"/>
                <a:gd name="connsiteX1" fmla="*/ 409937 w 409937"/>
                <a:gd name="connsiteY1" fmla="*/ 121195 h 294298"/>
                <a:gd name="connsiteX2" fmla="*/ 272777 w 409937"/>
                <a:gd name="connsiteY2" fmla="*/ 288835 h 294298"/>
                <a:gd name="connsiteX3" fmla="*/ 6077 w 409937"/>
                <a:gd name="connsiteY3" fmla="*/ 239305 h 294298"/>
                <a:gd name="connsiteX4" fmla="*/ 54745 w 409937"/>
                <a:gd name="connsiteY4" fmla="*/ 95800 h 294298"/>
                <a:gd name="connsiteX5" fmla="*/ 134644 w 409937"/>
                <a:gd name="connsiteY5" fmla="*/ 36317 h 294298"/>
                <a:gd name="connsiteX6" fmla="*/ 288176 w 409937"/>
                <a:gd name="connsiteY6" fmla="*/ 3561 h 294298"/>
                <a:gd name="connsiteX0" fmla="*/ 305201 w 409937"/>
                <a:gd name="connsiteY0" fmla="*/ 4273 h 287713"/>
                <a:gd name="connsiteX1" fmla="*/ 409937 w 409937"/>
                <a:gd name="connsiteY1" fmla="*/ 114610 h 287713"/>
                <a:gd name="connsiteX2" fmla="*/ 272777 w 409937"/>
                <a:gd name="connsiteY2" fmla="*/ 282250 h 287713"/>
                <a:gd name="connsiteX3" fmla="*/ 6077 w 409937"/>
                <a:gd name="connsiteY3" fmla="*/ 232720 h 287713"/>
                <a:gd name="connsiteX4" fmla="*/ 54745 w 409937"/>
                <a:gd name="connsiteY4" fmla="*/ 89215 h 287713"/>
                <a:gd name="connsiteX5" fmla="*/ 134644 w 409937"/>
                <a:gd name="connsiteY5" fmla="*/ 29732 h 287713"/>
                <a:gd name="connsiteX6" fmla="*/ 305201 w 409937"/>
                <a:gd name="connsiteY6" fmla="*/ 4273 h 287713"/>
                <a:gd name="connsiteX0" fmla="*/ 305201 w 409937"/>
                <a:gd name="connsiteY0" fmla="*/ 2149 h 285589"/>
                <a:gd name="connsiteX1" fmla="*/ 409937 w 409937"/>
                <a:gd name="connsiteY1" fmla="*/ 112486 h 285589"/>
                <a:gd name="connsiteX2" fmla="*/ 272777 w 409937"/>
                <a:gd name="connsiteY2" fmla="*/ 280126 h 285589"/>
                <a:gd name="connsiteX3" fmla="*/ 6077 w 409937"/>
                <a:gd name="connsiteY3" fmla="*/ 230596 h 285589"/>
                <a:gd name="connsiteX4" fmla="*/ 54745 w 409937"/>
                <a:gd name="connsiteY4" fmla="*/ 87091 h 285589"/>
                <a:gd name="connsiteX5" fmla="*/ 134644 w 409937"/>
                <a:gd name="connsiteY5" fmla="*/ 27608 h 285589"/>
                <a:gd name="connsiteX6" fmla="*/ 305201 w 409937"/>
                <a:gd name="connsiteY6" fmla="*/ 2149 h 285589"/>
                <a:gd name="connsiteX0" fmla="*/ 305201 w 409937"/>
                <a:gd name="connsiteY0" fmla="*/ 4272 h 287712"/>
                <a:gd name="connsiteX1" fmla="*/ 409937 w 409937"/>
                <a:gd name="connsiteY1" fmla="*/ 114609 h 287712"/>
                <a:gd name="connsiteX2" fmla="*/ 272777 w 409937"/>
                <a:gd name="connsiteY2" fmla="*/ 282249 h 287712"/>
                <a:gd name="connsiteX3" fmla="*/ 6077 w 409937"/>
                <a:gd name="connsiteY3" fmla="*/ 232719 h 287712"/>
                <a:gd name="connsiteX4" fmla="*/ 54745 w 409937"/>
                <a:gd name="connsiteY4" fmla="*/ 89214 h 287712"/>
                <a:gd name="connsiteX5" fmla="*/ 134644 w 409937"/>
                <a:gd name="connsiteY5" fmla="*/ 29731 h 287712"/>
                <a:gd name="connsiteX6" fmla="*/ 305201 w 409937"/>
                <a:gd name="connsiteY6" fmla="*/ 4272 h 287712"/>
                <a:gd name="connsiteX0" fmla="*/ 305201 w 416198"/>
                <a:gd name="connsiteY0" fmla="*/ 4272 h 287712"/>
                <a:gd name="connsiteX1" fmla="*/ 409937 w 416198"/>
                <a:gd name="connsiteY1" fmla="*/ 114609 h 287712"/>
                <a:gd name="connsiteX2" fmla="*/ 272777 w 416198"/>
                <a:gd name="connsiteY2" fmla="*/ 282249 h 287712"/>
                <a:gd name="connsiteX3" fmla="*/ 6077 w 416198"/>
                <a:gd name="connsiteY3" fmla="*/ 232719 h 287712"/>
                <a:gd name="connsiteX4" fmla="*/ 54745 w 416198"/>
                <a:gd name="connsiteY4" fmla="*/ 89214 h 287712"/>
                <a:gd name="connsiteX5" fmla="*/ 134644 w 416198"/>
                <a:gd name="connsiteY5" fmla="*/ 29731 h 287712"/>
                <a:gd name="connsiteX6" fmla="*/ 305201 w 416198"/>
                <a:gd name="connsiteY6" fmla="*/ 4272 h 287712"/>
                <a:gd name="connsiteX0" fmla="*/ 305201 w 414249"/>
                <a:gd name="connsiteY0" fmla="*/ 4272 h 287712"/>
                <a:gd name="connsiteX1" fmla="*/ 409937 w 414249"/>
                <a:gd name="connsiteY1" fmla="*/ 114609 h 287712"/>
                <a:gd name="connsiteX2" fmla="*/ 272777 w 414249"/>
                <a:gd name="connsiteY2" fmla="*/ 282249 h 287712"/>
                <a:gd name="connsiteX3" fmla="*/ 6077 w 414249"/>
                <a:gd name="connsiteY3" fmla="*/ 232719 h 287712"/>
                <a:gd name="connsiteX4" fmla="*/ 54745 w 414249"/>
                <a:gd name="connsiteY4" fmla="*/ 89214 h 287712"/>
                <a:gd name="connsiteX5" fmla="*/ 134644 w 414249"/>
                <a:gd name="connsiteY5" fmla="*/ 29731 h 287712"/>
                <a:gd name="connsiteX6" fmla="*/ 305201 w 414249"/>
                <a:gd name="connsiteY6" fmla="*/ 4272 h 28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249" h="287712">
                  <a:moveTo>
                    <a:pt x="305201" y="4272"/>
                  </a:moveTo>
                  <a:cubicBezTo>
                    <a:pt x="351083" y="18418"/>
                    <a:pt x="378288" y="26100"/>
                    <a:pt x="409937" y="114609"/>
                  </a:cubicBezTo>
                  <a:cubicBezTo>
                    <a:pt x="437178" y="190792"/>
                    <a:pt x="328657" y="193984"/>
                    <a:pt x="272777" y="282249"/>
                  </a:cubicBezTo>
                  <a:cubicBezTo>
                    <a:pt x="205467" y="301934"/>
                    <a:pt x="48622" y="264469"/>
                    <a:pt x="6077" y="232719"/>
                  </a:cubicBezTo>
                  <a:cubicBezTo>
                    <a:pt x="-17418" y="159059"/>
                    <a:pt x="33317" y="123045"/>
                    <a:pt x="54745" y="89214"/>
                  </a:cubicBezTo>
                  <a:cubicBezTo>
                    <a:pt x="76173" y="55383"/>
                    <a:pt x="95739" y="45104"/>
                    <a:pt x="134644" y="29731"/>
                  </a:cubicBezTo>
                  <a:cubicBezTo>
                    <a:pt x="173549" y="14358"/>
                    <a:pt x="259319" y="-9874"/>
                    <a:pt x="305201" y="4272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B413E0CC-2AFC-49AF-825A-3CEAC35DE8E0}"/>
                </a:ext>
              </a:extLst>
            </p:cNvPr>
            <p:cNvSpPr/>
            <p:nvPr/>
          </p:nvSpPr>
          <p:spPr>
            <a:xfrm>
              <a:off x="8839454" y="5996821"/>
              <a:ext cx="472440" cy="461010"/>
            </a:xfrm>
            <a:custGeom>
              <a:avLst/>
              <a:gdLst>
                <a:gd name="connsiteX0" fmla="*/ 163830 w 472440"/>
                <a:gd name="connsiteY0" fmla="*/ 0 h 438150"/>
                <a:gd name="connsiteX1" fmla="*/ 0 w 472440"/>
                <a:gd name="connsiteY1" fmla="*/ 220980 h 438150"/>
                <a:gd name="connsiteX2" fmla="*/ 186690 w 472440"/>
                <a:gd name="connsiteY2" fmla="*/ 438150 h 438150"/>
                <a:gd name="connsiteX3" fmla="*/ 472440 w 472440"/>
                <a:gd name="connsiteY3" fmla="*/ 358140 h 438150"/>
                <a:gd name="connsiteX4" fmla="*/ 461010 w 472440"/>
                <a:gd name="connsiteY4" fmla="*/ 87630 h 438150"/>
                <a:gd name="connsiteX5" fmla="*/ 163830 w 472440"/>
                <a:gd name="connsiteY5" fmla="*/ 0 h 438150"/>
                <a:gd name="connsiteX0" fmla="*/ 186690 w 472440"/>
                <a:gd name="connsiteY0" fmla="*/ 0 h 461010"/>
                <a:gd name="connsiteX1" fmla="*/ 0 w 472440"/>
                <a:gd name="connsiteY1" fmla="*/ 243840 h 461010"/>
                <a:gd name="connsiteX2" fmla="*/ 186690 w 472440"/>
                <a:gd name="connsiteY2" fmla="*/ 461010 h 461010"/>
                <a:gd name="connsiteX3" fmla="*/ 472440 w 472440"/>
                <a:gd name="connsiteY3" fmla="*/ 381000 h 461010"/>
                <a:gd name="connsiteX4" fmla="*/ 461010 w 472440"/>
                <a:gd name="connsiteY4" fmla="*/ 110490 h 461010"/>
                <a:gd name="connsiteX5" fmla="*/ 186690 w 472440"/>
                <a:gd name="connsiteY5" fmla="*/ 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440" h="461010">
                  <a:moveTo>
                    <a:pt x="186690" y="0"/>
                  </a:moveTo>
                  <a:lnTo>
                    <a:pt x="0" y="243840"/>
                  </a:lnTo>
                  <a:lnTo>
                    <a:pt x="186690" y="461010"/>
                  </a:lnTo>
                  <a:lnTo>
                    <a:pt x="472440" y="381000"/>
                  </a:lnTo>
                  <a:lnTo>
                    <a:pt x="461010" y="110490"/>
                  </a:lnTo>
                  <a:lnTo>
                    <a:pt x="186690" y="0"/>
                  </a:ln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74180F8-1799-494C-8BE4-4C697881854E}"/>
                </a:ext>
              </a:extLst>
            </p:cNvPr>
            <p:cNvSpPr/>
            <p:nvPr/>
          </p:nvSpPr>
          <p:spPr>
            <a:xfrm>
              <a:off x="9368714" y="5758528"/>
              <a:ext cx="290325" cy="344974"/>
            </a:xfrm>
            <a:custGeom>
              <a:avLst/>
              <a:gdLst>
                <a:gd name="connsiteX0" fmla="*/ 163830 w 316230"/>
                <a:gd name="connsiteY0" fmla="*/ 0 h 358140"/>
                <a:gd name="connsiteX1" fmla="*/ 0 w 316230"/>
                <a:gd name="connsiteY1" fmla="*/ 45720 h 358140"/>
                <a:gd name="connsiteX2" fmla="*/ 41910 w 316230"/>
                <a:gd name="connsiteY2" fmla="*/ 281940 h 358140"/>
                <a:gd name="connsiteX3" fmla="*/ 209550 w 316230"/>
                <a:gd name="connsiteY3" fmla="*/ 358140 h 358140"/>
                <a:gd name="connsiteX4" fmla="*/ 316230 w 316230"/>
                <a:gd name="connsiteY4" fmla="*/ 182880 h 358140"/>
                <a:gd name="connsiteX5" fmla="*/ 163830 w 316230"/>
                <a:gd name="connsiteY5" fmla="*/ 0 h 358140"/>
                <a:gd name="connsiteX0" fmla="*/ 111443 w 316230"/>
                <a:gd name="connsiteY0" fmla="*/ 0 h 341471"/>
                <a:gd name="connsiteX1" fmla="*/ 0 w 316230"/>
                <a:gd name="connsiteY1" fmla="*/ 29051 h 341471"/>
                <a:gd name="connsiteX2" fmla="*/ 41910 w 316230"/>
                <a:gd name="connsiteY2" fmla="*/ 265271 h 341471"/>
                <a:gd name="connsiteX3" fmla="*/ 209550 w 316230"/>
                <a:gd name="connsiteY3" fmla="*/ 341471 h 341471"/>
                <a:gd name="connsiteX4" fmla="*/ 316230 w 316230"/>
                <a:gd name="connsiteY4" fmla="*/ 166211 h 341471"/>
                <a:gd name="connsiteX5" fmla="*/ 111443 w 316230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26300 w 282892"/>
                <a:gd name="connsiteY0" fmla="*/ 0 h 344974"/>
                <a:gd name="connsiteX1" fmla="*/ 0 w 282892"/>
                <a:gd name="connsiteY1" fmla="*/ 32554 h 344974"/>
                <a:gd name="connsiteX2" fmla="*/ 41910 w 282892"/>
                <a:gd name="connsiteY2" fmla="*/ 268774 h 344974"/>
                <a:gd name="connsiteX3" fmla="*/ 209550 w 282892"/>
                <a:gd name="connsiteY3" fmla="*/ 344974 h 344974"/>
                <a:gd name="connsiteX4" fmla="*/ 282892 w 282892"/>
                <a:gd name="connsiteY4" fmla="*/ 176858 h 344974"/>
                <a:gd name="connsiteX5" fmla="*/ 126300 w 282892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326" h="344974">
                  <a:moveTo>
                    <a:pt x="126300" y="0"/>
                  </a:moveTo>
                  <a:lnTo>
                    <a:pt x="0" y="32554"/>
                  </a:lnTo>
                  <a:lnTo>
                    <a:pt x="41910" y="268774"/>
                  </a:lnTo>
                  <a:lnTo>
                    <a:pt x="209550" y="344974"/>
                  </a:lnTo>
                  <a:lnTo>
                    <a:pt x="290326" y="166840"/>
                  </a:lnTo>
                  <a:cubicBezTo>
                    <a:pt x="242353" y="62948"/>
                    <a:pt x="200783" y="48394"/>
                    <a:pt x="126300" y="0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C9FF517D-9B54-4C5B-96B9-6BDE477338A1}"/>
                </a:ext>
              </a:extLst>
            </p:cNvPr>
            <p:cNvSpPr/>
            <p:nvPr/>
          </p:nvSpPr>
          <p:spPr>
            <a:xfrm>
              <a:off x="9324723" y="6423970"/>
              <a:ext cx="362232" cy="335946"/>
            </a:xfrm>
            <a:custGeom>
              <a:avLst/>
              <a:gdLst>
                <a:gd name="connsiteX0" fmla="*/ 337870 w 340317"/>
                <a:gd name="connsiteY0" fmla="*/ 12241 h 396651"/>
                <a:gd name="connsiteX1" fmla="*/ 147370 w 340317"/>
                <a:gd name="connsiteY1" fmla="*/ 35101 h 396651"/>
                <a:gd name="connsiteX2" fmla="*/ 21640 w 340317"/>
                <a:gd name="connsiteY2" fmla="*/ 130351 h 396651"/>
                <a:gd name="connsiteX3" fmla="*/ 6400 w 340317"/>
                <a:gd name="connsiteY3" fmla="*/ 381811 h 396651"/>
                <a:gd name="connsiteX4" fmla="*/ 90220 w 340317"/>
                <a:gd name="connsiteY4" fmla="*/ 351331 h 396651"/>
                <a:gd name="connsiteX5" fmla="*/ 242620 w 340317"/>
                <a:gd name="connsiteY5" fmla="*/ 217981 h 396651"/>
                <a:gd name="connsiteX6" fmla="*/ 337870 w 340317"/>
                <a:gd name="connsiteY6" fmla="*/ 12241 h 396651"/>
                <a:gd name="connsiteX0" fmla="*/ 375970 w 377636"/>
                <a:gd name="connsiteY0" fmla="*/ 20718 h 374648"/>
                <a:gd name="connsiteX1" fmla="*/ 147370 w 377636"/>
                <a:gd name="connsiteY1" fmla="*/ 13098 h 374648"/>
                <a:gd name="connsiteX2" fmla="*/ 21640 w 377636"/>
                <a:gd name="connsiteY2" fmla="*/ 108348 h 374648"/>
                <a:gd name="connsiteX3" fmla="*/ 6400 w 377636"/>
                <a:gd name="connsiteY3" fmla="*/ 359808 h 374648"/>
                <a:gd name="connsiteX4" fmla="*/ 90220 w 377636"/>
                <a:gd name="connsiteY4" fmla="*/ 329328 h 374648"/>
                <a:gd name="connsiteX5" fmla="*/ 242620 w 377636"/>
                <a:gd name="connsiteY5" fmla="*/ 195978 h 374648"/>
                <a:gd name="connsiteX6" fmla="*/ 375970 w 377636"/>
                <a:gd name="connsiteY6" fmla="*/ 20718 h 374648"/>
                <a:gd name="connsiteX0" fmla="*/ 375970 w 378009"/>
                <a:gd name="connsiteY0" fmla="*/ 22431 h 376361"/>
                <a:gd name="connsiteX1" fmla="*/ 147370 w 378009"/>
                <a:gd name="connsiteY1" fmla="*/ 14811 h 376361"/>
                <a:gd name="connsiteX2" fmla="*/ 21640 w 378009"/>
                <a:gd name="connsiteY2" fmla="*/ 110061 h 376361"/>
                <a:gd name="connsiteX3" fmla="*/ 6400 w 378009"/>
                <a:gd name="connsiteY3" fmla="*/ 361521 h 376361"/>
                <a:gd name="connsiteX4" fmla="*/ 90220 w 378009"/>
                <a:gd name="connsiteY4" fmla="*/ 331041 h 376361"/>
                <a:gd name="connsiteX5" fmla="*/ 250240 w 378009"/>
                <a:gd name="connsiteY5" fmla="*/ 224361 h 376361"/>
                <a:gd name="connsiteX6" fmla="*/ 375970 w 378009"/>
                <a:gd name="connsiteY6" fmla="*/ 22431 h 376361"/>
                <a:gd name="connsiteX0" fmla="*/ 356920 w 359305"/>
                <a:gd name="connsiteY0" fmla="*/ 22431 h 376361"/>
                <a:gd name="connsiteX1" fmla="*/ 147370 w 359305"/>
                <a:gd name="connsiteY1" fmla="*/ 14811 h 376361"/>
                <a:gd name="connsiteX2" fmla="*/ 21640 w 359305"/>
                <a:gd name="connsiteY2" fmla="*/ 110061 h 376361"/>
                <a:gd name="connsiteX3" fmla="*/ 6400 w 359305"/>
                <a:gd name="connsiteY3" fmla="*/ 361521 h 376361"/>
                <a:gd name="connsiteX4" fmla="*/ 90220 w 359305"/>
                <a:gd name="connsiteY4" fmla="*/ 331041 h 376361"/>
                <a:gd name="connsiteX5" fmla="*/ 250240 w 359305"/>
                <a:gd name="connsiteY5" fmla="*/ 224361 h 376361"/>
                <a:gd name="connsiteX6" fmla="*/ 356920 w 359305"/>
                <a:gd name="connsiteY6" fmla="*/ 22431 h 376361"/>
                <a:gd name="connsiteX0" fmla="*/ 356920 w 358408"/>
                <a:gd name="connsiteY0" fmla="*/ 22431 h 376361"/>
                <a:gd name="connsiteX1" fmla="*/ 147370 w 358408"/>
                <a:gd name="connsiteY1" fmla="*/ 14811 h 376361"/>
                <a:gd name="connsiteX2" fmla="*/ 21640 w 358408"/>
                <a:gd name="connsiteY2" fmla="*/ 110061 h 376361"/>
                <a:gd name="connsiteX3" fmla="*/ 6400 w 358408"/>
                <a:gd name="connsiteY3" fmla="*/ 361521 h 376361"/>
                <a:gd name="connsiteX4" fmla="*/ 90220 w 358408"/>
                <a:gd name="connsiteY4" fmla="*/ 331041 h 376361"/>
                <a:gd name="connsiteX5" fmla="*/ 233572 w 358408"/>
                <a:gd name="connsiteY5" fmla="*/ 224361 h 376361"/>
                <a:gd name="connsiteX6" fmla="*/ 356920 w 358408"/>
                <a:gd name="connsiteY6" fmla="*/ 22431 h 376361"/>
                <a:gd name="connsiteX0" fmla="*/ 367509 w 369217"/>
                <a:gd name="connsiteY0" fmla="*/ 22431 h 363904"/>
                <a:gd name="connsiteX1" fmla="*/ 157959 w 369217"/>
                <a:gd name="connsiteY1" fmla="*/ 14811 h 363904"/>
                <a:gd name="connsiteX2" fmla="*/ 32229 w 369217"/>
                <a:gd name="connsiteY2" fmla="*/ 110061 h 363904"/>
                <a:gd name="connsiteX3" fmla="*/ 16989 w 369217"/>
                <a:gd name="connsiteY3" fmla="*/ 361521 h 363904"/>
                <a:gd name="connsiteX4" fmla="*/ 244161 w 369217"/>
                <a:gd name="connsiteY4" fmla="*/ 224361 h 363904"/>
                <a:gd name="connsiteX5" fmla="*/ 367509 w 369217"/>
                <a:gd name="connsiteY5" fmla="*/ 22431 h 363904"/>
                <a:gd name="connsiteX0" fmla="*/ 360552 w 362232"/>
                <a:gd name="connsiteY0" fmla="*/ 22431 h 335946"/>
                <a:gd name="connsiteX1" fmla="*/ 151002 w 362232"/>
                <a:gd name="connsiteY1" fmla="*/ 14811 h 335946"/>
                <a:gd name="connsiteX2" fmla="*/ 25272 w 362232"/>
                <a:gd name="connsiteY2" fmla="*/ 110061 h 335946"/>
                <a:gd name="connsiteX3" fmla="*/ 19557 w 362232"/>
                <a:gd name="connsiteY3" fmla="*/ 332946 h 335946"/>
                <a:gd name="connsiteX4" fmla="*/ 237204 w 362232"/>
                <a:gd name="connsiteY4" fmla="*/ 224361 h 335946"/>
                <a:gd name="connsiteX5" fmla="*/ 360552 w 362232"/>
                <a:gd name="connsiteY5" fmla="*/ 22431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232" h="335946">
                  <a:moveTo>
                    <a:pt x="360552" y="22431"/>
                  </a:moveTo>
                  <a:cubicBezTo>
                    <a:pt x="346185" y="-12494"/>
                    <a:pt x="206882" y="206"/>
                    <a:pt x="151002" y="14811"/>
                  </a:cubicBezTo>
                  <a:cubicBezTo>
                    <a:pt x="95122" y="29416"/>
                    <a:pt x="47179" y="57039"/>
                    <a:pt x="25272" y="110061"/>
                  </a:cubicBezTo>
                  <a:cubicBezTo>
                    <a:pt x="3365" y="163083"/>
                    <a:pt x="-15765" y="313896"/>
                    <a:pt x="19557" y="332946"/>
                  </a:cubicBezTo>
                  <a:cubicBezTo>
                    <a:pt x="54879" y="351996"/>
                    <a:pt x="180372" y="276113"/>
                    <a:pt x="237204" y="224361"/>
                  </a:cubicBezTo>
                  <a:cubicBezTo>
                    <a:pt x="294036" y="172609"/>
                    <a:pt x="374919" y="57356"/>
                    <a:pt x="360552" y="22431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9B0B4698-0A37-4455-AA4A-12AB13196EDD}"/>
                </a:ext>
              </a:extLst>
            </p:cNvPr>
            <p:cNvSpPr/>
            <p:nvPr/>
          </p:nvSpPr>
          <p:spPr>
            <a:xfrm>
              <a:off x="8460740" y="6100911"/>
              <a:ext cx="200333" cy="451260"/>
            </a:xfrm>
            <a:custGeom>
              <a:avLst/>
              <a:gdLst>
                <a:gd name="connsiteX0" fmla="*/ 34297 w 207632"/>
                <a:gd name="connsiteY0" fmla="*/ 3844 h 570932"/>
                <a:gd name="connsiteX1" fmla="*/ 205747 w 207632"/>
                <a:gd name="connsiteY1" fmla="*/ 255304 h 570932"/>
                <a:gd name="connsiteX2" fmla="*/ 121927 w 207632"/>
                <a:gd name="connsiteY2" fmla="*/ 567724 h 570932"/>
                <a:gd name="connsiteX3" fmla="*/ 60967 w 207632"/>
                <a:gd name="connsiteY3" fmla="*/ 400084 h 570932"/>
                <a:gd name="connsiteX4" fmla="*/ 7 w 207632"/>
                <a:gd name="connsiteY4" fmla="*/ 121954 h 570932"/>
                <a:gd name="connsiteX5" fmla="*/ 34297 w 207632"/>
                <a:gd name="connsiteY5" fmla="*/ 3844 h 570932"/>
                <a:gd name="connsiteX0" fmla="*/ 39925 w 213502"/>
                <a:gd name="connsiteY0" fmla="*/ 5494 h 570815"/>
                <a:gd name="connsiteX1" fmla="*/ 211375 w 213502"/>
                <a:gd name="connsiteY1" fmla="*/ 256954 h 570815"/>
                <a:gd name="connsiteX2" fmla="*/ 127555 w 213502"/>
                <a:gd name="connsiteY2" fmla="*/ 569374 h 570815"/>
                <a:gd name="connsiteX3" fmla="*/ 5635 w 213502"/>
                <a:gd name="connsiteY3" fmla="*/ 123604 h 570815"/>
                <a:gd name="connsiteX4" fmla="*/ 39925 w 213502"/>
                <a:gd name="connsiteY4" fmla="*/ 5494 h 570815"/>
                <a:gd name="connsiteX0" fmla="*/ 39925 w 224433"/>
                <a:gd name="connsiteY0" fmla="*/ 5494 h 616316"/>
                <a:gd name="connsiteX1" fmla="*/ 211375 w 224433"/>
                <a:gd name="connsiteY1" fmla="*/ 256954 h 616316"/>
                <a:gd name="connsiteX2" fmla="*/ 127555 w 224433"/>
                <a:gd name="connsiteY2" fmla="*/ 569374 h 616316"/>
                <a:gd name="connsiteX3" fmla="*/ 5635 w 224433"/>
                <a:gd name="connsiteY3" fmla="*/ 123604 h 616316"/>
                <a:gd name="connsiteX4" fmla="*/ 39925 w 224433"/>
                <a:gd name="connsiteY4" fmla="*/ 5494 h 616316"/>
                <a:gd name="connsiteX0" fmla="*/ 39925 w 214751"/>
                <a:gd name="connsiteY0" fmla="*/ 5494 h 569374"/>
                <a:gd name="connsiteX1" fmla="*/ 211375 w 214751"/>
                <a:gd name="connsiteY1" fmla="*/ 256954 h 569374"/>
                <a:gd name="connsiteX2" fmla="*/ 127555 w 214751"/>
                <a:gd name="connsiteY2" fmla="*/ 569374 h 569374"/>
                <a:gd name="connsiteX3" fmla="*/ 5635 w 214751"/>
                <a:gd name="connsiteY3" fmla="*/ 123604 h 569374"/>
                <a:gd name="connsiteX4" fmla="*/ 39925 w 214751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101091 w 205866"/>
                <a:gd name="connsiteY0" fmla="*/ 42011 h 482066"/>
                <a:gd name="connsiteX1" fmla="*/ 205866 w 205866"/>
                <a:gd name="connsiteY1" fmla="*/ 169646 h 482066"/>
                <a:gd name="connsiteX2" fmla="*/ 122046 w 205866"/>
                <a:gd name="connsiteY2" fmla="*/ 482066 h 482066"/>
                <a:gd name="connsiteX3" fmla="*/ 126 w 205866"/>
                <a:gd name="connsiteY3" fmla="*/ 36296 h 482066"/>
                <a:gd name="connsiteX4" fmla="*/ 101091 w 205866"/>
                <a:gd name="connsiteY4" fmla="*/ 42011 h 482066"/>
                <a:gd name="connsiteX0" fmla="*/ 129832 w 206032"/>
                <a:gd name="connsiteY0" fmla="*/ 36301 h 485881"/>
                <a:gd name="connsiteX1" fmla="*/ 206032 w 206032"/>
                <a:gd name="connsiteY1" fmla="*/ 173461 h 485881"/>
                <a:gd name="connsiteX2" fmla="*/ 122212 w 206032"/>
                <a:gd name="connsiteY2" fmla="*/ 485881 h 485881"/>
                <a:gd name="connsiteX3" fmla="*/ 292 w 206032"/>
                <a:gd name="connsiteY3" fmla="*/ 40111 h 485881"/>
                <a:gd name="connsiteX4" fmla="*/ 129832 w 206032"/>
                <a:gd name="connsiteY4" fmla="*/ 36301 h 485881"/>
                <a:gd name="connsiteX0" fmla="*/ 129631 w 205831"/>
                <a:gd name="connsiteY0" fmla="*/ 34248 h 455253"/>
                <a:gd name="connsiteX1" fmla="*/ 205831 w 205831"/>
                <a:gd name="connsiteY1" fmla="*/ 171408 h 455253"/>
                <a:gd name="connsiteX2" fmla="*/ 150586 w 205831"/>
                <a:gd name="connsiteY2" fmla="*/ 455253 h 455253"/>
                <a:gd name="connsiteX3" fmla="*/ 91 w 205831"/>
                <a:gd name="connsiteY3" fmla="*/ 38058 h 455253"/>
                <a:gd name="connsiteX4" fmla="*/ 129631 w 205831"/>
                <a:gd name="connsiteY4" fmla="*/ 34248 h 455253"/>
                <a:gd name="connsiteX0" fmla="*/ 124133 w 200333"/>
                <a:gd name="connsiteY0" fmla="*/ 30255 h 451260"/>
                <a:gd name="connsiteX1" fmla="*/ 200333 w 200333"/>
                <a:gd name="connsiteY1" fmla="*/ 167415 h 451260"/>
                <a:gd name="connsiteX2" fmla="*/ 145088 w 200333"/>
                <a:gd name="connsiteY2" fmla="*/ 451260 h 451260"/>
                <a:gd name="connsiteX3" fmla="*/ 96 w 200333"/>
                <a:gd name="connsiteY3" fmla="*/ 40485 h 451260"/>
                <a:gd name="connsiteX4" fmla="*/ 124133 w 200333"/>
                <a:gd name="connsiteY4" fmla="*/ 30255 h 45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333" h="451260">
                  <a:moveTo>
                    <a:pt x="124133" y="30255"/>
                  </a:moveTo>
                  <a:cubicBezTo>
                    <a:pt x="196523" y="117250"/>
                    <a:pt x="113338" y="54385"/>
                    <a:pt x="200333" y="167415"/>
                  </a:cubicBezTo>
                  <a:cubicBezTo>
                    <a:pt x="180648" y="303305"/>
                    <a:pt x="209858" y="267745"/>
                    <a:pt x="145088" y="451260"/>
                  </a:cubicBezTo>
                  <a:cubicBezTo>
                    <a:pt x="19358" y="269015"/>
                    <a:pt x="3589" y="110653"/>
                    <a:pt x="96" y="40485"/>
                  </a:cubicBezTo>
                  <a:cubicBezTo>
                    <a:pt x="-3397" y="-29683"/>
                    <a:pt x="89843" y="8030"/>
                    <a:pt x="124133" y="30255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5B82B09B-69AE-42BC-A008-86650CBA3380}"/>
                </a:ext>
              </a:extLst>
            </p:cNvPr>
            <p:cNvSpPr/>
            <p:nvPr/>
          </p:nvSpPr>
          <p:spPr>
            <a:xfrm>
              <a:off x="8721075" y="6600547"/>
              <a:ext cx="360485" cy="191314"/>
            </a:xfrm>
            <a:custGeom>
              <a:avLst/>
              <a:gdLst>
                <a:gd name="connsiteX0" fmla="*/ 67 w 407843"/>
                <a:gd name="connsiteY0" fmla="*/ 85141 h 247160"/>
                <a:gd name="connsiteX1" fmla="*/ 243907 w 407843"/>
                <a:gd name="connsiteY1" fmla="*/ 5131 h 247160"/>
                <a:gd name="connsiteX2" fmla="*/ 407737 w 407843"/>
                <a:gd name="connsiteY2" fmla="*/ 233731 h 247160"/>
                <a:gd name="connsiteX3" fmla="*/ 221047 w 407843"/>
                <a:gd name="connsiteY3" fmla="*/ 207061 h 247160"/>
                <a:gd name="connsiteX4" fmla="*/ 67 w 407843"/>
                <a:gd name="connsiteY4" fmla="*/ 85141 h 247160"/>
                <a:gd name="connsiteX0" fmla="*/ 65 w 360282"/>
                <a:gd name="connsiteY0" fmla="*/ 82191 h 209431"/>
                <a:gd name="connsiteX1" fmla="*/ 243905 w 360282"/>
                <a:gd name="connsiteY1" fmla="*/ 2181 h 209431"/>
                <a:gd name="connsiteX2" fmla="*/ 360110 w 360282"/>
                <a:gd name="connsiteY2" fmla="*/ 168868 h 209431"/>
                <a:gd name="connsiteX3" fmla="*/ 221045 w 360282"/>
                <a:gd name="connsiteY3" fmla="*/ 204111 h 209431"/>
                <a:gd name="connsiteX4" fmla="*/ 65 w 360282"/>
                <a:gd name="connsiteY4" fmla="*/ 82191 h 209431"/>
                <a:gd name="connsiteX0" fmla="*/ 268 w 360485"/>
                <a:gd name="connsiteY0" fmla="*/ 82073 h 191314"/>
                <a:gd name="connsiteX1" fmla="*/ 244108 w 360485"/>
                <a:gd name="connsiteY1" fmla="*/ 2063 h 191314"/>
                <a:gd name="connsiteX2" fmla="*/ 360313 w 360485"/>
                <a:gd name="connsiteY2" fmla="*/ 168750 h 191314"/>
                <a:gd name="connsiteX3" fmla="*/ 199817 w 360485"/>
                <a:gd name="connsiteY3" fmla="*/ 177799 h 191314"/>
                <a:gd name="connsiteX4" fmla="*/ 268 w 360485"/>
                <a:gd name="connsiteY4" fmla="*/ 82073 h 19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485" h="191314">
                  <a:moveTo>
                    <a:pt x="268" y="82073"/>
                  </a:moveTo>
                  <a:cubicBezTo>
                    <a:pt x="7650" y="52784"/>
                    <a:pt x="184101" y="-12383"/>
                    <a:pt x="244108" y="2063"/>
                  </a:cubicBezTo>
                  <a:cubicBezTo>
                    <a:pt x="304115" y="16509"/>
                    <a:pt x="364123" y="135095"/>
                    <a:pt x="360313" y="168750"/>
                  </a:cubicBezTo>
                  <a:cubicBezTo>
                    <a:pt x="356503" y="202405"/>
                    <a:pt x="259824" y="192245"/>
                    <a:pt x="199817" y="177799"/>
                  </a:cubicBezTo>
                  <a:cubicBezTo>
                    <a:pt x="139810" y="163353"/>
                    <a:pt x="-7114" y="111362"/>
                    <a:pt x="268" y="82073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766919EC-F0A1-4013-A859-ED511D6D6BAC}"/>
                </a:ext>
              </a:extLst>
            </p:cNvPr>
            <p:cNvSpPr/>
            <p:nvPr/>
          </p:nvSpPr>
          <p:spPr>
            <a:xfrm>
              <a:off x="9125205" y="5745361"/>
              <a:ext cx="249251" cy="44839"/>
            </a:xfrm>
            <a:custGeom>
              <a:avLst/>
              <a:gdLst>
                <a:gd name="connsiteX0" fmla="*/ 0 w 369570"/>
                <a:gd name="connsiteY0" fmla="*/ 0 h 72390"/>
                <a:gd name="connsiteX1" fmla="*/ 186690 w 369570"/>
                <a:gd name="connsiteY1" fmla="*/ 15240 h 72390"/>
                <a:gd name="connsiteX2" fmla="*/ 369570 w 369570"/>
                <a:gd name="connsiteY2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" h="72390">
                  <a:moveTo>
                    <a:pt x="0" y="0"/>
                  </a:moveTo>
                  <a:cubicBezTo>
                    <a:pt x="62547" y="1587"/>
                    <a:pt x="125095" y="3175"/>
                    <a:pt x="186690" y="15240"/>
                  </a:cubicBezTo>
                  <a:cubicBezTo>
                    <a:pt x="248285" y="27305"/>
                    <a:pt x="338455" y="48260"/>
                    <a:pt x="369570" y="72390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D50D70B5-BA71-4829-81D4-7F46DBB4F54B}"/>
                </a:ext>
              </a:extLst>
            </p:cNvPr>
            <p:cNvSpPr/>
            <p:nvPr/>
          </p:nvSpPr>
          <p:spPr>
            <a:xfrm>
              <a:off x="9570974" y="6068003"/>
              <a:ext cx="57485" cy="355967"/>
            </a:xfrm>
            <a:custGeom>
              <a:avLst/>
              <a:gdLst>
                <a:gd name="connsiteX0" fmla="*/ 81968 w 108643"/>
                <a:gd name="connsiteY0" fmla="*/ 0 h 474892"/>
                <a:gd name="connsiteX1" fmla="*/ 108638 w 108643"/>
                <a:gd name="connsiteY1" fmla="*/ 220980 h 474892"/>
                <a:gd name="connsiteX2" fmla="*/ 89588 w 108643"/>
                <a:gd name="connsiteY2" fmla="*/ 449580 h 474892"/>
                <a:gd name="connsiteX0" fmla="*/ 0 w 26728"/>
                <a:gd name="connsiteY0" fmla="*/ 0 h 449580"/>
                <a:gd name="connsiteX1" fmla="*/ 26670 w 26728"/>
                <a:gd name="connsiteY1" fmla="*/ 220980 h 449580"/>
                <a:gd name="connsiteX2" fmla="*/ 7620 w 26728"/>
                <a:gd name="connsiteY2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28" h="449580">
                  <a:moveTo>
                    <a:pt x="0" y="0"/>
                  </a:moveTo>
                  <a:cubicBezTo>
                    <a:pt x="12700" y="73025"/>
                    <a:pt x="25400" y="146050"/>
                    <a:pt x="26670" y="220980"/>
                  </a:cubicBezTo>
                  <a:cubicBezTo>
                    <a:pt x="27940" y="295910"/>
                    <a:pt x="8255" y="377190"/>
                    <a:pt x="7620" y="449580"/>
                  </a:cubicBez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C94D3470-34E7-46C9-A16F-83F2B214B240}"/>
                </a:ext>
              </a:extLst>
            </p:cNvPr>
            <p:cNvSpPr/>
            <p:nvPr/>
          </p:nvSpPr>
          <p:spPr>
            <a:xfrm>
              <a:off x="9282356" y="6377821"/>
              <a:ext cx="111365" cy="80010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7372EA2E-AD95-450C-9F38-6B147BBCBD50}"/>
                </a:ext>
              </a:extLst>
            </p:cNvPr>
            <p:cNvSpPr/>
            <p:nvPr/>
          </p:nvSpPr>
          <p:spPr>
            <a:xfrm>
              <a:off x="8564202" y="5870945"/>
              <a:ext cx="180170" cy="244886"/>
            </a:xfrm>
            <a:custGeom>
              <a:avLst/>
              <a:gdLst>
                <a:gd name="connsiteX0" fmla="*/ 213360 w 213360"/>
                <a:gd name="connsiteY0" fmla="*/ 0 h 320040"/>
                <a:gd name="connsiteX1" fmla="*/ 0 w 213360"/>
                <a:gd name="connsiteY1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360" h="320040">
                  <a:moveTo>
                    <a:pt x="213360" y="0"/>
                  </a:moveTo>
                  <a:cubicBezTo>
                    <a:pt x="125095" y="121920"/>
                    <a:pt x="36830" y="243840"/>
                    <a:pt x="0" y="320040"/>
                  </a:cubicBez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E6EEF7A7-FAD5-4FF3-B1EB-CE926E9577BA}"/>
                </a:ext>
              </a:extLst>
            </p:cNvPr>
            <p:cNvSpPr/>
            <p:nvPr/>
          </p:nvSpPr>
          <p:spPr>
            <a:xfrm>
              <a:off x="8642914" y="6233485"/>
              <a:ext cx="211375" cy="45719"/>
            </a:xfrm>
            <a:custGeom>
              <a:avLst/>
              <a:gdLst>
                <a:gd name="connsiteX0" fmla="*/ 0 w 262890"/>
                <a:gd name="connsiteY0" fmla="*/ 33131 h 33131"/>
                <a:gd name="connsiteX1" fmla="*/ 262890 w 262890"/>
                <a:gd name="connsiteY1" fmla="*/ 6461 h 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890" h="33131">
                  <a:moveTo>
                    <a:pt x="0" y="33131"/>
                  </a:moveTo>
                  <a:cubicBezTo>
                    <a:pt x="75247" y="10906"/>
                    <a:pt x="150495" y="-11319"/>
                    <a:pt x="262890" y="6461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AAEE7B55-DE03-4B00-9349-B8C916CB5AD1}"/>
                </a:ext>
              </a:extLst>
            </p:cNvPr>
            <p:cNvSpPr/>
            <p:nvPr/>
          </p:nvSpPr>
          <p:spPr>
            <a:xfrm>
              <a:off x="8966079" y="6457831"/>
              <a:ext cx="57198" cy="139649"/>
            </a:xfrm>
            <a:custGeom>
              <a:avLst/>
              <a:gdLst>
                <a:gd name="connsiteX0" fmla="*/ 0 w 83820"/>
                <a:gd name="connsiteY0" fmla="*/ 289560 h 289560"/>
                <a:gd name="connsiteX1" fmla="*/ 83820 w 83820"/>
                <a:gd name="connsiteY1" fmla="*/ 0 h 28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20" h="289560">
                  <a:moveTo>
                    <a:pt x="0" y="289560"/>
                  </a:moveTo>
                  <a:lnTo>
                    <a:pt x="83820" y="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B86316DB-6AED-436D-BDB8-E7F3104CA761}"/>
                </a:ext>
              </a:extLst>
            </p:cNvPr>
            <p:cNvSpPr/>
            <p:nvPr/>
          </p:nvSpPr>
          <p:spPr>
            <a:xfrm rot="1267357">
              <a:off x="8970016" y="5916819"/>
              <a:ext cx="75614" cy="65511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8E8648EE-4216-4D11-BAC4-C5E98846F293}"/>
                </a:ext>
              </a:extLst>
            </p:cNvPr>
            <p:cNvSpPr/>
            <p:nvPr/>
          </p:nvSpPr>
          <p:spPr>
            <a:xfrm rot="6014217">
              <a:off x="9301758" y="6017948"/>
              <a:ext cx="114016" cy="108703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4F4496E2-78AA-4833-80A3-113309B4546B}"/>
              </a:ext>
            </a:extLst>
          </p:cNvPr>
          <p:cNvGrpSpPr/>
          <p:nvPr/>
        </p:nvGrpSpPr>
        <p:grpSpPr>
          <a:xfrm rot="16200000">
            <a:off x="-1033793" y="-892640"/>
            <a:ext cx="2321933" cy="2458564"/>
            <a:chOff x="6809620" y="1986446"/>
            <a:chExt cx="2132649" cy="2258142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DC537A38-02BF-4B7E-9877-15A03755F150}"/>
                </a:ext>
              </a:extLst>
            </p:cNvPr>
            <p:cNvSpPr/>
            <p:nvPr/>
          </p:nvSpPr>
          <p:spPr>
            <a:xfrm>
              <a:off x="8650561" y="2393113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943CF9F5-45B5-4470-AC7F-70DF7F82FA3B}"/>
                </a:ext>
              </a:extLst>
            </p:cNvPr>
            <p:cNvSpPr/>
            <p:nvPr/>
          </p:nvSpPr>
          <p:spPr>
            <a:xfrm>
              <a:off x="8746773" y="2256191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18E30896-F5E8-4A01-94CF-A04EE2A056A9}"/>
                </a:ext>
              </a:extLst>
            </p:cNvPr>
            <p:cNvSpPr/>
            <p:nvPr/>
          </p:nvSpPr>
          <p:spPr>
            <a:xfrm rot="20411173">
              <a:off x="8547465" y="2175145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A1562BE8-86AB-4611-B272-C30B8CB4AB78}"/>
                </a:ext>
              </a:extLst>
            </p:cNvPr>
            <p:cNvSpPr/>
            <p:nvPr/>
          </p:nvSpPr>
          <p:spPr>
            <a:xfrm>
              <a:off x="8635488" y="2073258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A32A6D6F-6A12-4913-B117-92C0C5B7B099}"/>
                </a:ext>
              </a:extLst>
            </p:cNvPr>
            <p:cNvSpPr/>
            <p:nvPr/>
          </p:nvSpPr>
          <p:spPr>
            <a:xfrm>
              <a:off x="8710313" y="1998240"/>
              <a:ext cx="130170" cy="138309"/>
            </a:xfrm>
            <a:custGeom>
              <a:avLst/>
              <a:gdLst>
                <a:gd name="connsiteX0" fmla="*/ 130078 w 130170"/>
                <a:gd name="connsiteY0" fmla="*/ 13916 h 138309"/>
                <a:gd name="connsiteX1" fmla="*/ 36018 w 130170"/>
                <a:gd name="connsiteY1" fmla="*/ 13916 h 138309"/>
                <a:gd name="connsiteX2" fmla="*/ 300 w 130170"/>
                <a:gd name="connsiteY2" fmla="*/ 123454 h 138309"/>
                <a:gd name="connsiteX3" fmla="*/ 52687 w 130170"/>
                <a:gd name="connsiteY3" fmla="*/ 127026 h 138309"/>
                <a:gd name="connsiteX4" fmla="*/ 130078 w 130170"/>
                <a:gd name="connsiteY4" fmla="*/ 13916 h 13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70" h="138309">
                  <a:moveTo>
                    <a:pt x="130078" y="13916"/>
                  </a:moveTo>
                  <a:cubicBezTo>
                    <a:pt x="127300" y="-4936"/>
                    <a:pt x="57648" y="-4340"/>
                    <a:pt x="36018" y="13916"/>
                  </a:cubicBezTo>
                  <a:cubicBezTo>
                    <a:pt x="14388" y="32172"/>
                    <a:pt x="-2478" y="104602"/>
                    <a:pt x="300" y="123454"/>
                  </a:cubicBezTo>
                  <a:cubicBezTo>
                    <a:pt x="3078" y="142306"/>
                    <a:pt x="33042" y="142901"/>
                    <a:pt x="52687" y="127026"/>
                  </a:cubicBezTo>
                  <a:cubicBezTo>
                    <a:pt x="72332" y="111151"/>
                    <a:pt x="132856" y="32768"/>
                    <a:pt x="130078" y="13916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EA427DDD-09CD-49E6-87DD-54EBAD2E7EE9}"/>
                </a:ext>
              </a:extLst>
            </p:cNvPr>
            <p:cNvSpPr/>
            <p:nvPr/>
          </p:nvSpPr>
          <p:spPr>
            <a:xfrm>
              <a:off x="8782190" y="2074691"/>
              <a:ext cx="150918" cy="120718"/>
            </a:xfrm>
            <a:custGeom>
              <a:avLst/>
              <a:gdLst>
                <a:gd name="connsiteX0" fmla="*/ 129638 w 149526"/>
                <a:gd name="connsiteY0" fmla="*/ 115 h 133065"/>
                <a:gd name="connsiteX1" fmla="*/ 148688 w 149526"/>
                <a:gd name="connsiteY1" fmla="*/ 79887 h 133065"/>
                <a:gd name="connsiteX2" fmla="*/ 132019 w 149526"/>
                <a:gd name="connsiteY2" fmla="*/ 131084 h 133065"/>
                <a:gd name="connsiteX3" fmla="*/ 14148 w 149526"/>
                <a:gd name="connsiteY3" fmla="*/ 116797 h 133065"/>
                <a:gd name="connsiteX4" fmla="*/ 15338 w 149526"/>
                <a:gd name="connsiteY4" fmla="*/ 63219 h 133065"/>
                <a:gd name="connsiteX5" fmla="*/ 129638 w 149526"/>
                <a:gd name="connsiteY5" fmla="*/ 115 h 133065"/>
                <a:gd name="connsiteX0" fmla="*/ 129638 w 145389"/>
                <a:gd name="connsiteY0" fmla="*/ 115 h 133065"/>
                <a:gd name="connsiteX1" fmla="*/ 132019 w 145389"/>
                <a:gd name="connsiteY1" fmla="*/ 131084 h 133065"/>
                <a:gd name="connsiteX2" fmla="*/ 14148 w 145389"/>
                <a:gd name="connsiteY2" fmla="*/ 116797 h 133065"/>
                <a:gd name="connsiteX3" fmla="*/ 15338 w 145389"/>
                <a:gd name="connsiteY3" fmla="*/ 63219 h 133065"/>
                <a:gd name="connsiteX4" fmla="*/ 129638 w 145389"/>
                <a:gd name="connsiteY4" fmla="*/ 115 h 133065"/>
                <a:gd name="connsiteX0" fmla="*/ 129638 w 150918"/>
                <a:gd name="connsiteY0" fmla="*/ 568 h 120718"/>
                <a:gd name="connsiteX1" fmla="*/ 140353 w 150918"/>
                <a:gd name="connsiteY1" fmla="*/ 102962 h 120718"/>
                <a:gd name="connsiteX2" fmla="*/ 14148 w 150918"/>
                <a:gd name="connsiteY2" fmla="*/ 117250 h 120718"/>
                <a:gd name="connsiteX3" fmla="*/ 15338 w 150918"/>
                <a:gd name="connsiteY3" fmla="*/ 63672 h 120718"/>
                <a:gd name="connsiteX4" fmla="*/ 129638 w 150918"/>
                <a:gd name="connsiteY4" fmla="*/ 568 h 12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8" h="120718">
                  <a:moveTo>
                    <a:pt x="129638" y="568"/>
                  </a:moveTo>
                  <a:cubicBezTo>
                    <a:pt x="150474" y="7116"/>
                    <a:pt x="159601" y="83515"/>
                    <a:pt x="140353" y="102962"/>
                  </a:cubicBezTo>
                  <a:cubicBezTo>
                    <a:pt x="117930" y="109114"/>
                    <a:pt x="33595" y="128561"/>
                    <a:pt x="14148" y="117250"/>
                  </a:cubicBezTo>
                  <a:cubicBezTo>
                    <a:pt x="-5299" y="105939"/>
                    <a:pt x="-4506" y="81531"/>
                    <a:pt x="15338" y="63672"/>
                  </a:cubicBezTo>
                  <a:cubicBezTo>
                    <a:pt x="35182" y="45813"/>
                    <a:pt x="108802" y="-5980"/>
                    <a:pt x="129638" y="56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9025F7A2-B1C2-4CD8-AC88-C487AEA44134}"/>
                </a:ext>
              </a:extLst>
            </p:cNvPr>
            <p:cNvSpPr/>
            <p:nvPr/>
          </p:nvSpPr>
          <p:spPr>
            <a:xfrm>
              <a:off x="8746193" y="1986446"/>
              <a:ext cx="196076" cy="175043"/>
            </a:xfrm>
            <a:custGeom>
              <a:avLst/>
              <a:gdLst>
                <a:gd name="connsiteX0" fmla="*/ 3304 w 203467"/>
                <a:gd name="connsiteY0" fmla="*/ 125047 h 169931"/>
                <a:gd name="connsiteX1" fmla="*/ 136654 w 203467"/>
                <a:gd name="connsiteY1" fmla="*/ 1222 h 169931"/>
                <a:gd name="connsiteX2" fmla="*/ 200948 w 203467"/>
                <a:gd name="connsiteY2" fmla="*/ 67897 h 169931"/>
                <a:gd name="connsiteX3" fmla="*/ 54501 w 203467"/>
                <a:gd name="connsiteY3" fmla="*/ 167909 h 169931"/>
                <a:gd name="connsiteX4" fmla="*/ 3304 w 203467"/>
                <a:gd name="connsiteY4" fmla="*/ 125047 h 169931"/>
                <a:gd name="connsiteX0" fmla="*/ 2247 w 201780"/>
                <a:gd name="connsiteY0" fmla="*/ 122719 h 167581"/>
                <a:gd name="connsiteX1" fmla="*/ 116547 w 201780"/>
                <a:gd name="connsiteY1" fmla="*/ 1276 h 167581"/>
                <a:gd name="connsiteX2" fmla="*/ 199891 w 201780"/>
                <a:gd name="connsiteY2" fmla="*/ 65569 h 167581"/>
                <a:gd name="connsiteX3" fmla="*/ 53444 w 201780"/>
                <a:gd name="connsiteY3" fmla="*/ 165581 h 167581"/>
                <a:gd name="connsiteX4" fmla="*/ 2247 w 201780"/>
                <a:gd name="connsiteY4" fmla="*/ 122719 h 167581"/>
                <a:gd name="connsiteX0" fmla="*/ 2520 w 196076"/>
                <a:gd name="connsiteY0" fmla="*/ 138821 h 170894"/>
                <a:gd name="connsiteX1" fmla="*/ 110867 w 196076"/>
                <a:gd name="connsiteY1" fmla="*/ 1900 h 170894"/>
                <a:gd name="connsiteX2" fmla="*/ 194211 w 196076"/>
                <a:gd name="connsiteY2" fmla="*/ 66193 h 170894"/>
                <a:gd name="connsiteX3" fmla="*/ 47764 w 196076"/>
                <a:gd name="connsiteY3" fmla="*/ 166205 h 170894"/>
                <a:gd name="connsiteX4" fmla="*/ 2520 w 196076"/>
                <a:gd name="connsiteY4" fmla="*/ 138821 h 170894"/>
                <a:gd name="connsiteX0" fmla="*/ 2520 w 196076"/>
                <a:gd name="connsiteY0" fmla="*/ 138821 h 175043"/>
                <a:gd name="connsiteX1" fmla="*/ 110867 w 196076"/>
                <a:gd name="connsiteY1" fmla="*/ 1900 h 175043"/>
                <a:gd name="connsiteX2" fmla="*/ 194211 w 196076"/>
                <a:gd name="connsiteY2" fmla="*/ 66193 h 175043"/>
                <a:gd name="connsiteX3" fmla="*/ 47764 w 196076"/>
                <a:gd name="connsiteY3" fmla="*/ 170967 h 175043"/>
                <a:gd name="connsiteX4" fmla="*/ 2520 w 196076"/>
                <a:gd name="connsiteY4" fmla="*/ 138821 h 17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076" h="175043">
                  <a:moveTo>
                    <a:pt x="2520" y="138821"/>
                  </a:moveTo>
                  <a:cubicBezTo>
                    <a:pt x="13037" y="110643"/>
                    <a:pt x="78919" y="14005"/>
                    <a:pt x="110867" y="1900"/>
                  </a:cubicBezTo>
                  <a:cubicBezTo>
                    <a:pt x="142815" y="-10205"/>
                    <a:pt x="207903" y="38412"/>
                    <a:pt x="194211" y="66193"/>
                  </a:cubicBezTo>
                  <a:cubicBezTo>
                    <a:pt x="180519" y="93974"/>
                    <a:pt x="79712" y="158862"/>
                    <a:pt x="47764" y="170967"/>
                  </a:cubicBezTo>
                  <a:cubicBezTo>
                    <a:pt x="15816" y="183072"/>
                    <a:pt x="-7997" y="166999"/>
                    <a:pt x="2520" y="138821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C2054AC1-7E17-4375-8B44-4E4F5EE16D7A}"/>
                </a:ext>
              </a:extLst>
            </p:cNvPr>
            <p:cNvSpPr/>
            <p:nvPr/>
          </p:nvSpPr>
          <p:spPr>
            <a:xfrm>
              <a:off x="7137869" y="3271831"/>
              <a:ext cx="299640" cy="116945"/>
            </a:xfrm>
            <a:custGeom>
              <a:avLst/>
              <a:gdLst>
                <a:gd name="connsiteX0" fmla="*/ 36837 w 299640"/>
                <a:gd name="connsiteY0" fmla="*/ 7150 h 116945"/>
                <a:gd name="connsiteX1" fmla="*/ 163044 w 299640"/>
                <a:gd name="connsiteY1" fmla="*/ 61919 h 116945"/>
                <a:gd name="connsiteX2" fmla="*/ 294012 w 299640"/>
                <a:gd name="connsiteY2" fmla="*/ 7 h 116945"/>
                <a:gd name="connsiteX3" fmla="*/ 260675 w 299640"/>
                <a:gd name="connsiteY3" fmla="*/ 66682 h 116945"/>
                <a:gd name="connsiteX4" fmla="*/ 124944 w 299640"/>
                <a:gd name="connsiteY4" fmla="*/ 116688 h 116945"/>
                <a:gd name="connsiteX5" fmla="*/ 5881 w 299640"/>
                <a:gd name="connsiteY5" fmla="*/ 83350 h 116945"/>
                <a:gd name="connsiteX6" fmla="*/ 36837 w 299640"/>
                <a:gd name="connsiteY6" fmla="*/ 7150 h 11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640" h="116945">
                  <a:moveTo>
                    <a:pt x="36837" y="7150"/>
                  </a:moveTo>
                  <a:cubicBezTo>
                    <a:pt x="63031" y="3578"/>
                    <a:pt x="120182" y="63109"/>
                    <a:pt x="163044" y="61919"/>
                  </a:cubicBezTo>
                  <a:cubicBezTo>
                    <a:pt x="205906" y="60729"/>
                    <a:pt x="277740" y="-787"/>
                    <a:pt x="294012" y="7"/>
                  </a:cubicBezTo>
                  <a:cubicBezTo>
                    <a:pt x="310284" y="801"/>
                    <a:pt x="288853" y="47235"/>
                    <a:pt x="260675" y="66682"/>
                  </a:cubicBezTo>
                  <a:cubicBezTo>
                    <a:pt x="232497" y="86129"/>
                    <a:pt x="167410" y="113910"/>
                    <a:pt x="124944" y="116688"/>
                  </a:cubicBezTo>
                  <a:cubicBezTo>
                    <a:pt x="82478" y="119466"/>
                    <a:pt x="22550" y="99225"/>
                    <a:pt x="5881" y="83350"/>
                  </a:cubicBezTo>
                  <a:cubicBezTo>
                    <a:pt x="-10788" y="67475"/>
                    <a:pt x="10643" y="10722"/>
                    <a:pt x="36837" y="715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02464D7D-1D84-4836-849B-588E310CEE86}"/>
                </a:ext>
              </a:extLst>
            </p:cNvPr>
            <p:cNvSpPr/>
            <p:nvPr/>
          </p:nvSpPr>
          <p:spPr>
            <a:xfrm>
              <a:off x="6809620" y="2721177"/>
              <a:ext cx="1517336" cy="1523411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7336" h="1523411">
                  <a:moveTo>
                    <a:pt x="612259" y="349682"/>
                  </a:moveTo>
                  <a:cubicBezTo>
                    <a:pt x="724336" y="261417"/>
                    <a:pt x="751377" y="94994"/>
                    <a:pt x="844669" y="41072"/>
                  </a:cubicBezTo>
                  <a:cubicBezTo>
                    <a:pt x="937961" y="-12850"/>
                    <a:pt x="1069353" y="-9199"/>
                    <a:pt x="1172011" y="26149"/>
                  </a:cubicBezTo>
                  <a:cubicBezTo>
                    <a:pt x="1274669" y="61497"/>
                    <a:pt x="1406432" y="172358"/>
                    <a:pt x="1460619" y="253162"/>
                  </a:cubicBezTo>
                  <a:cubicBezTo>
                    <a:pt x="1514806" y="333966"/>
                    <a:pt x="1536687" y="415034"/>
                    <a:pt x="1497132" y="510972"/>
                  </a:cubicBezTo>
                  <a:cubicBezTo>
                    <a:pt x="1457577" y="606910"/>
                    <a:pt x="1381800" y="740022"/>
                    <a:pt x="1223288" y="828790"/>
                  </a:cubicBezTo>
                  <a:cubicBezTo>
                    <a:pt x="1107956" y="788230"/>
                    <a:pt x="879674" y="905149"/>
                    <a:pt x="1003261" y="1143591"/>
                  </a:cubicBezTo>
                  <a:cubicBezTo>
                    <a:pt x="926823" y="1253446"/>
                    <a:pt x="932537" y="1407354"/>
                    <a:pt x="767041" y="1473632"/>
                  </a:cubicBezTo>
                  <a:cubicBezTo>
                    <a:pt x="601545" y="1539910"/>
                    <a:pt x="479440" y="1569306"/>
                    <a:pt x="224592" y="1369810"/>
                  </a:cubicBezTo>
                  <a:cubicBezTo>
                    <a:pt x="62614" y="1236990"/>
                    <a:pt x="-97936" y="1019290"/>
                    <a:pt x="73779" y="795769"/>
                  </a:cubicBezTo>
                  <a:cubicBezTo>
                    <a:pt x="133575" y="727030"/>
                    <a:pt x="240784" y="633845"/>
                    <a:pt x="323334" y="604000"/>
                  </a:cubicBezTo>
                  <a:cubicBezTo>
                    <a:pt x="367784" y="639242"/>
                    <a:pt x="463775" y="706710"/>
                    <a:pt x="599242" y="559549"/>
                  </a:cubicBezTo>
                  <a:cubicBezTo>
                    <a:pt x="639247" y="513194"/>
                    <a:pt x="701530" y="410430"/>
                    <a:pt x="612259" y="349682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39CF145E-F88F-445B-AC2E-0D703F73727F}"/>
                </a:ext>
              </a:extLst>
            </p:cNvPr>
            <p:cNvSpPr/>
            <p:nvPr/>
          </p:nvSpPr>
          <p:spPr>
            <a:xfrm>
              <a:off x="6866569" y="2780033"/>
              <a:ext cx="1417825" cy="1415674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740227 w 1517336"/>
                <a:gd name="connsiteY0" fmla="*/ 313341 h 1521454"/>
                <a:gd name="connsiteX1" fmla="*/ 844669 w 1517336"/>
                <a:gd name="connsiteY1" fmla="*/ 39115 h 1521454"/>
                <a:gd name="connsiteX2" fmla="*/ 1172011 w 1517336"/>
                <a:gd name="connsiteY2" fmla="*/ 24192 h 1521454"/>
                <a:gd name="connsiteX3" fmla="*/ 1460619 w 1517336"/>
                <a:gd name="connsiteY3" fmla="*/ 251205 h 1521454"/>
                <a:gd name="connsiteX4" fmla="*/ 1497132 w 1517336"/>
                <a:gd name="connsiteY4" fmla="*/ 509015 h 1521454"/>
                <a:gd name="connsiteX5" fmla="*/ 1223288 w 1517336"/>
                <a:gd name="connsiteY5" fmla="*/ 826833 h 1521454"/>
                <a:gd name="connsiteX6" fmla="*/ 1003261 w 1517336"/>
                <a:gd name="connsiteY6" fmla="*/ 1141634 h 1521454"/>
                <a:gd name="connsiteX7" fmla="*/ 767041 w 1517336"/>
                <a:gd name="connsiteY7" fmla="*/ 1471675 h 1521454"/>
                <a:gd name="connsiteX8" fmla="*/ 224592 w 1517336"/>
                <a:gd name="connsiteY8" fmla="*/ 1367853 h 1521454"/>
                <a:gd name="connsiteX9" fmla="*/ 73779 w 1517336"/>
                <a:gd name="connsiteY9" fmla="*/ 793812 h 1521454"/>
                <a:gd name="connsiteX10" fmla="*/ 323334 w 1517336"/>
                <a:gd name="connsiteY10" fmla="*/ 602043 h 1521454"/>
                <a:gd name="connsiteX11" fmla="*/ 599242 w 1517336"/>
                <a:gd name="connsiteY11" fmla="*/ 557592 h 1521454"/>
                <a:gd name="connsiteX12" fmla="*/ 740227 w 1517336"/>
                <a:gd name="connsiteY12" fmla="*/ 313341 h 1521454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323334 w 1517336"/>
                <a:gd name="connsiteY10" fmla="*/ 600050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286773 w 1517336"/>
                <a:gd name="connsiteY10" fmla="*/ 594761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64296 w 1538034"/>
                <a:gd name="connsiteY0" fmla="*/ 274321 h 1519461"/>
                <a:gd name="connsiteX1" fmla="*/ 865367 w 1538034"/>
                <a:gd name="connsiteY1" fmla="*/ 37122 h 1519461"/>
                <a:gd name="connsiteX2" fmla="*/ 1192709 w 1538034"/>
                <a:gd name="connsiteY2" fmla="*/ 22199 h 1519461"/>
                <a:gd name="connsiteX3" fmla="*/ 1481317 w 1538034"/>
                <a:gd name="connsiteY3" fmla="*/ 249212 h 1519461"/>
                <a:gd name="connsiteX4" fmla="*/ 1517830 w 1538034"/>
                <a:gd name="connsiteY4" fmla="*/ 507022 h 1519461"/>
                <a:gd name="connsiteX5" fmla="*/ 1243986 w 1538034"/>
                <a:gd name="connsiteY5" fmla="*/ 824840 h 1519461"/>
                <a:gd name="connsiteX6" fmla="*/ 1023959 w 1538034"/>
                <a:gd name="connsiteY6" fmla="*/ 1139641 h 1519461"/>
                <a:gd name="connsiteX7" fmla="*/ 787739 w 1538034"/>
                <a:gd name="connsiteY7" fmla="*/ 1469682 h 1519461"/>
                <a:gd name="connsiteX8" fmla="*/ 245290 w 1538034"/>
                <a:gd name="connsiteY8" fmla="*/ 1365860 h 1519461"/>
                <a:gd name="connsiteX9" fmla="*/ 68361 w 1538034"/>
                <a:gd name="connsiteY9" fmla="*/ 812978 h 1519461"/>
                <a:gd name="connsiteX10" fmla="*/ 307471 w 1538034"/>
                <a:gd name="connsiteY10" fmla="*/ 594761 h 1519461"/>
                <a:gd name="connsiteX11" fmla="*/ 619940 w 1538034"/>
                <a:gd name="connsiteY11" fmla="*/ 555599 h 1519461"/>
                <a:gd name="connsiteX12" fmla="*/ 664296 w 1538034"/>
                <a:gd name="connsiteY12" fmla="*/ 274321 h 1519461"/>
                <a:gd name="connsiteX0" fmla="*/ 648408 w 1522146"/>
                <a:gd name="connsiteY0" fmla="*/ 274321 h 1519461"/>
                <a:gd name="connsiteX1" fmla="*/ 849479 w 1522146"/>
                <a:gd name="connsiteY1" fmla="*/ 37122 h 1519461"/>
                <a:gd name="connsiteX2" fmla="*/ 1176821 w 1522146"/>
                <a:gd name="connsiteY2" fmla="*/ 22199 h 1519461"/>
                <a:gd name="connsiteX3" fmla="*/ 1465429 w 1522146"/>
                <a:gd name="connsiteY3" fmla="*/ 249212 h 1519461"/>
                <a:gd name="connsiteX4" fmla="*/ 1501942 w 1522146"/>
                <a:gd name="connsiteY4" fmla="*/ 507022 h 1519461"/>
                <a:gd name="connsiteX5" fmla="*/ 1228098 w 1522146"/>
                <a:gd name="connsiteY5" fmla="*/ 824840 h 1519461"/>
                <a:gd name="connsiteX6" fmla="*/ 1008071 w 1522146"/>
                <a:gd name="connsiteY6" fmla="*/ 1139641 h 1519461"/>
                <a:gd name="connsiteX7" fmla="*/ 771851 w 1522146"/>
                <a:gd name="connsiteY7" fmla="*/ 1469682 h 1519461"/>
                <a:gd name="connsiteX8" fmla="*/ 229402 w 1522146"/>
                <a:gd name="connsiteY8" fmla="*/ 1365860 h 1519461"/>
                <a:gd name="connsiteX9" fmla="*/ 52473 w 1522146"/>
                <a:gd name="connsiteY9" fmla="*/ 812978 h 1519461"/>
                <a:gd name="connsiteX10" fmla="*/ 291583 w 1522146"/>
                <a:gd name="connsiteY10" fmla="*/ 594761 h 1519461"/>
                <a:gd name="connsiteX11" fmla="*/ 604052 w 1522146"/>
                <a:gd name="connsiteY11" fmla="*/ 555599 h 1519461"/>
                <a:gd name="connsiteX12" fmla="*/ 648408 w 1522146"/>
                <a:gd name="connsiteY12" fmla="*/ 274321 h 1519461"/>
                <a:gd name="connsiteX0" fmla="*/ 649870 w 1523608"/>
                <a:gd name="connsiteY0" fmla="*/ 274321 h 1512954"/>
                <a:gd name="connsiteX1" fmla="*/ 850941 w 1523608"/>
                <a:gd name="connsiteY1" fmla="*/ 37122 h 1512954"/>
                <a:gd name="connsiteX2" fmla="*/ 1178283 w 1523608"/>
                <a:gd name="connsiteY2" fmla="*/ 22199 h 1512954"/>
                <a:gd name="connsiteX3" fmla="*/ 1466891 w 1523608"/>
                <a:gd name="connsiteY3" fmla="*/ 249212 h 1512954"/>
                <a:gd name="connsiteX4" fmla="*/ 1503404 w 1523608"/>
                <a:gd name="connsiteY4" fmla="*/ 507022 h 1512954"/>
                <a:gd name="connsiteX5" fmla="*/ 1229560 w 1523608"/>
                <a:gd name="connsiteY5" fmla="*/ 824840 h 1512954"/>
                <a:gd name="connsiteX6" fmla="*/ 1009533 w 1523608"/>
                <a:gd name="connsiteY6" fmla="*/ 1139641 h 1512954"/>
                <a:gd name="connsiteX7" fmla="*/ 773313 w 1523608"/>
                <a:gd name="connsiteY7" fmla="*/ 1469682 h 1512954"/>
                <a:gd name="connsiteX8" fmla="*/ 223029 w 1523608"/>
                <a:gd name="connsiteY8" fmla="*/ 1376440 h 1512954"/>
                <a:gd name="connsiteX9" fmla="*/ 53935 w 1523608"/>
                <a:gd name="connsiteY9" fmla="*/ 812978 h 1512954"/>
                <a:gd name="connsiteX10" fmla="*/ 293045 w 1523608"/>
                <a:gd name="connsiteY10" fmla="*/ 594761 h 1512954"/>
                <a:gd name="connsiteX11" fmla="*/ 605514 w 1523608"/>
                <a:gd name="connsiteY11" fmla="*/ 555599 h 1512954"/>
                <a:gd name="connsiteX12" fmla="*/ 649870 w 1523608"/>
                <a:gd name="connsiteY12" fmla="*/ 274321 h 1512954"/>
                <a:gd name="connsiteX0" fmla="*/ 649870 w 1523608"/>
                <a:gd name="connsiteY0" fmla="*/ 274321 h 1524691"/>
                <a:gd name="connsiteX1" fmla="*/ 850941 w 1523608"/>
                <a:gd name="connsiteY1" fmla="*/ 37122 h 1524691"/>
                <a:gd name="connsiteX2" fmla="*/ 1178283 w 1523608"/>
                <a:gd name="connsiteY2" fmla="*/ 22199 h 1524691"/>
                <a:gd name="connsiteX3" fmla="*/ 1466891 w 1523608"/>
                <a:gd name="connsiteY3" fmla="*/ 249212 h 1524691"/>
                <a:gd name="connsiteX4" fmla="*/ 1503404 w 1523608"/>
                <a:gd name="connsiteY4" fmla="*/ 507022 h 1524691"/>
                <a:gd name="connsiteX5" fmla="*/ 1229560 w 1523608"/>
                <a:gd name="connsiteY5" fmla="*/ 824840 h 1524691"/>
                <a:gd name="connsiteX6" fmla="*/ 1009533 w 1523608"/>
                <a:gd name="connsiteY6" fmla="*/ 1139641 h 1524691"/>
                <a:gd name="connsiteX7" fmla="*/ 773313 w 1523608"/>
                <a:gd name="connsiteY7" fmla="*/ 1469682 h 1524691"/>
                <a:gd name="connsiteX8" fmla="*/ 223029 w 1523608"/>
                <a:gd name="connsiteY8" fmla="*/ 1376440 h 1524691"/>
                <a:gd name="connsiteX9" fmla="*/ 53935 w 1523608"/>
                <a:gd name="connsiteY9" fmla="*/ 812978 h 1524691"/>
                <a:gd name="connsiteX10" fmla="*/ 293045 w 1523608"/>
                <a:gd name="connsiteY10" fmla="*/ 594761 h 1524691"/>
                <a:gd name="connsiteX11" fmla="*/ 605514 w 1523608"/>
                <a:gd name="connsiteY11" fmla="*/ 555599 h 1524691"/>
                <a:gd name="connsiteX12" fmla="*/ 649870 w 1523608"/>
                <a:gd name="connsiteY12" fmla="*/ 274321 h 1524691"/>
                <a:gd name="connsiteX0" fmla="*/ 649870 w 1524959"/>
                <a:gd name="connsiteY0" fmla="*/ 274321 h 1524691"/>
                <a:gd name="connsiteX1" fmla="*/ 850941 w 1524959"/>
                <a:gd name="connsiteY1" fmla="*/ 37122 h 1524691"/>
                <a:gd name="connsiteX2" fmla="*/ 1178283 w 1524959"/>
                <a:gd name="connsiteY2" fmla="*/ 22199 h 1524691"/>
                <a:gd name="connsiteX3" fmla="*/ 1466891 w 1524959"/>
                <a:gd name="connsiteY3" fmla="*/ 249212 h 1524691"/>
                <a:gd name="connsiteX4" fmla="*/ 1503404 w 1524959"/>
                <a:gd name="connsiteY4" fmla="*/ 507022 h 1524691"/>
                <a:gd name="connsiteX5" fmla="*/ 1211280 w 1524959"/>
                <a:gd name="connsiteY5" fmla="*/ 782523 h 1524691"/>
                <a:gd name="connsiteX6" fmla="*/ 1009533 w 1524959"/>
                <a:gd name="connsiteY6" fmla="*/ 1139641 h 1524691"/>
                <a:gd name="connsiteX7" fmla="*/ 773313 w 1524959"/>
                <a:gd name="connsiteY7" fmla="*/ 1469682 h 1524691"/>
                <a:gd name="connsiteX8" fmla="*/ 223029 w 1524959"/>
                <a:gd name="connsiteY8" fmla="*/ 1376440 h 1524691"/>
                <a:gd name="connsiteX9" fmla="*/ 53935 w 1524959"/>
                <a:gd name="connsiteY9" fmla="*/ 812978 h 1524691"/>
                <a:gd name="connsiteX10" fmla="*/ 293045 w 1524959"/>
                <a:gd name="connsiteY10" fmla="*/ 594761 h 1524691"/>
                <a:gd name="connsiteX11" fmla="*/ 605514 w 1524959"/>
                <a:gd name="connsiteY11" fmla="*/ 555599 h 1524691"/>
                <a:gd name="connsiteX12" fmla="*/ 649870 w 1524959"/>
                <a:gd name="connsiteY12" fmla="*/ 274321 h 1524691"/>
                <a:gd name="connsiteX0" fmla="*/ 649870 w 1523994"/>
                <a:gd name="connsiteY0" fmla="*/ 274321 h 1524691"/>
                <a:gd name="connsiteX1" fmla="*/ 850941 w 1523994"/>
                <a:gd name="connsiteY1" fmla="*/ 37122 h 1524691"/>
                <a:gd name="connsiteX2" fmla="*/ 1178283 w 1523994"/>
                <a:gd name="connsiteY2" fmla="*/ 22199 h 1524691"/>
                <a:gd name="connsiteX3" fmla="*/ 1466891 w 1523994"/>
                <a:gd name="connsiteY3" fmla="*/ 249212 h 1524691"/>
                <a:gd name="connsiteX4" fmla="*/ 1503404 w 1523994"/>
                <a:gd name="connsiteY4" fmla="*/ 507022 h 1524691"/>
                <a:gd name="connsiteX5" fmla="*/ 1224339 w 1523994"/>
                <a:gd name="connsiteY5" fmla="*/ 782523 h 1524691"/>
                <a:gd name="connsiteX6" fmla="*/ 1009533 w 1523994"/>
                <a:gd name="connsiteY6" fmla="*/ 1139641 h 1524691"/>
                <a:gd name="connsiteX7" fmla="*/ 773313 w 1523994"/>
                <a:gd name="connsiteY7" fmla="*/ 1469682 h 1524691"/>
                <a:gd name="connsiteX8" fmla="*/ 223029 w 1523994"/>
                <a:gd name="connsiteY8" fmla="*/ 1376440 h 1524691"/>
                <a:gd name="connsiteX9" fmla="*/ 53935 w 1523994"/>
                <a:gd name="connsiteY9" fmla="*/ 812978 h 1524691"/>
                <a:gd name="connsiteX10" fmla="*/ 293045 w 1523994"/>
                <a:gd name="connsiteY10" fmla="*/ 594761 h 1524691"/>
                <a:gd name="connsiteX11" fmla="*/ 605514 w 1523994"/>
                <a:gd name="connsiteY11" fmla="*/ 555599 h 1524691"/>
                <a:gd name="connsiteX12" fmla="*/ 649870 w 1523994"/>
                <a:gd name="connsiteY12" fmla="*/ 274321 h 1524691"/>
                <a:gd name="connsiteX0" fmla="*/ 649870 w 1542807"/>
                <a:gd name="connsiteY0" fmla="*/ 274321 h 1524691"/>
                <a:gd name="connsiteX1" fmla="*/ 850941 w 1542807"/>
                <a:gd name="connsiteY1" fmla="*/ 37122 h 1524691"/>
                <a:gd name="connsiteX2" fmla="*/ 1178283 w 1542807"/>
                <a:gd name="connsiteY2" fmla="*/ 22199 h 1524691"/>
                <a:gd name="connsiteX3" fmla="*/ 1506065 w 1542807"/>
                <a:gd name="connsiteY3" fmla="*/ 249212 h 1524691"/>
                <a:gd name="connsiteX4" fmla="*/ 1503404 w 1542807"/>
                <a:gd name="connsiteY4" fmla="*/ 507022 h 1524691"/>
                <a:gd name="connsiteX5" fmla="*/ 1224339 w 1542807"/>
                <a:gd name="connsiteY5" fmla="*/ 782523 h 1524691"/>
                <a:gd name="connsiteX6" fmla="*/ 1009533 w 1542807"/>
                <a:gd name="connsiteY6" fmla="*/ 1139641 h 1524691"/>
                <a:gd name="connsiteX7" fmla="*/ 773313 w 1542807"/>
                <a:gd name="connsiteY7" fmla="*/ 1469682 h 1524691"/>
                <a:gd name="connsiteX8" fmla="*/ 223029 w 1542807"/>
                <a:gd name="connsiteY8" fmla="*/ 1376440 h 1524691"/>
                <a:gd name="connsiteX9" fmla="*/ 53935 w 1542807"/>
                <a:gd name="connsiteY9" fmla="*/ 812978 h 1524691"/>
                <a:gd name="connsiteX10" fmla="*/ 293045 w 1542807"/>
                <a:gd name="connsiteY10" fmla="*/ 594761 h 1524691"/>
                <a:gd name="connsiteX11" fmla="*/ 605514 w 1542807"/>
                <a:gd name="connsiteY11" fmla="*/ 555599 h 1524691"/>
                <a:gd name="connsiteX12" fmla="*/ 649870 w 1542807"/>
                <a:gd name="connsiteY12" fmla="*/ 274321 h 1524691"/>
                <a:gd name="connsiteX0" fmla="*/ 649870 w 1542119"/>
                <a:gd name="connsiteY0" fmla="*/ 305038 h 1555408"/>
                <a:gd name="connsiteX1" fmla="*/ 850941 w 1542119"/>
                <a:gd name="connsiteY1" fmla="*/ 67839 h 1555408"/>
                <a:gd name="connsiteX2" fmla="*/ 1188730 w 1542119"/>
                <a:gd name="connsiteY2" fmla="*/ 13244 h 1555408"/>
                <a:gd name="connsiteX3" fmla="*/ 1506065 w 1542119"/>
                <a:gd name="connsiteY3" fmla="*/ 279929 h 1555408"/>
                <a:gd name="connsiteX4" fmla="*/ 1503404 w 1542119"/>
                <a:gd name="connsiteY4" fmla="*/ 537739 h 1555408"/>
                <a:gd name="connsiteX5" fmla="*/ 1224339 w 1542119"/>
                <a:gd name="connsiteY5" fmla="*/ 813240 h 1555408"/>
                <a:gd name="connsiteX6" fmla="*/ 1009533 w 1542119"/>
                <a:gd name="connsiteY6" fmla="*/ 1170358 h 1555408"/>
                <a:gd name="connsiteX7" fmla="*/ 773313 w 1542119"/>
                <a:gd name="connsiteY7" fmla="*/ 1500399 h 1555408"/>
                <a:gd name="connsiteX8" fmla="*/ 223029 w 1542119"/>
                <a:gd name="connsiteY8" fmla="*/ 1407157 h 1555408"/>
                <a:gd name="connsiteX9" fmla="*/ 53935 w 1542119"/>
                <a:gd name="connsiteY9" fmla="*/ 843695 h 1555408"/>
                <a:gd name="connsiteX10" fmla="*/ 293045 w 1542119"/>
                <a:gd name="connsiteY10" fmla="*/ 625478 h 1555408"/>
                <a:gd name="connsiteX11" fmla="*/ 605514 w 1542119"/>
                <a:gd name="connsiteY11" fmla="*/ 586316 h 1555408"/>
                <a:gd name="connsiteX12" fmla="*/ 649870 w 1542119"/>
                <a:gd name="connsiteY12" fmla="*/ 305038 h 1555408"/>
                <a:gd name="connsiteX0" fmla="*/ 649870 w 1542119"/>
                <a:gd name="connsiteY0" fmla="*/ 308320 h 1558690"/>
                <a:gd name="connsiteX1" fmla="*/ 850941 w 1542119"/>
                <a:gd name="connsiteY1" fmla="*/ 71121 h 1558690"/>
                <a:gd name="connsiteX2" fmla="*/ 1188730 w 1542119"/>
                <a:gd name="connsiteY2" fmla="*/ 16526 h 1558690"/>
                <a:gd name="connsiteX3" fmla="*/ 1506065 w 1542119"/>
                <a:gd name="connsiteY3" fmla="*/ 283211 h 1558690"/>
                <a:gd name="connsiteX4" fmla="*/ 1503404 w 1542119"/>
                <a:gd name="connsiteY4" fmla="*/ 541021 h 1558690"/>
                <a:gd name="connsiteX5" fmla="*/ 1224339 w 1542119"/>
                <a:gd name="connsiteY5" fmla="*/ 816522 h 1558690"/>
                <a:gd name="connsiteX6" fmla="*/ 1009533 w 1542119"/>
                <a:gd name="connsiteY6" fmla="*/ 1173640 h 1558690"/>
                <a:gd name="connsiteX7" fmla="*/ 773313 w 1542119"/>
                <a:gd name="connsiteY7" fmla="*/ 1503681 h 1558690"/>
                <a:gd name="connsiteX8" fmla="*/ 223029 w 1542119"/>
                <a:gd name="connsiteY8" fmla="*/ 1410439 h 1558690"/>
                <a:gd name="connsiteX9" fmla="*/ 53935 w 1542119"/>
                <a:gd name="connsiteY9" fmla="*/ 846977 h 1558690"/>
                <a:gd name="connsiteX10" fmla="*/ 293045 w 1542119"/>
                <a:gd name="connsiteY10" fmla="*/ 628760 h 1558690"/>
                <a:gd name="connsiteX11" fmla="*/ 605514 w 1542119"/>
                <a:gd name="connsiteY11" fmla="*/ 589598 h 1558690"/>
                <a:gd name="connsiteX12" fmla="*/ 649870 w 1542119"/>
                <a:gd name="connsiteY12" fmla="*/ 308320 h 1558690"/>
                <a:gd name="connsiteX0" fmla="*/ 649870 w 1542119"/>
                <a:gd name="connsiteY0" fmla="*/ 315037 h 1565407"/>
                <a:gd name="connsiteX1" fmla="*/ 863999 w 1542119"/>
                <a:gd name="connsiteY1" fmla="*/ 59324 h 1565407"/>
                <a:gd name="connsiteX2" fmla="*/ 1188730 w 1542119"/>
                <a:gd name="connsiteY2" fmla="*/ 23243 h 1565407"/>
                <a:gd name="connsiteX3" fmla="*/ 1506065 w 1542119"/>
                <a:gd name="connsiteY3" fmla="*/ 289928 h 1565407"/>
                <a:gd name="connsiteX4" fmla="*/ 1503404 w 1542119"/>
                <a:gd name="connsiteY4" fmla="*/ 547738 h 1565407"/>
                <a:gd name="connsiteX5" fmla="*/ 1224339 w 1542119"/>
                <a:gd name="connsiteY5" fmla="*/ 823239 h 1565407"/>
                <a:gd name="connsiteX6" fmla="*/ 1009533 w 1542119"/>
                <a:gd name="connsiteY6" fmla="*/ 1180357 h 1565407"/>
                <a:gd name="connsiteX7" fmla="*/ 773313 w 1542119"/>
                <a:gd name="connsiteY7" fmla="*/ 1510398 h 1565407"/>
                <a:gd name="connsiteX8" fmla="*/ 223029 w 1542119"/>
                <a:gd name="connsiteY8" fmla="*/ 1417156 h 1565407"/>
                <a:gd name="connsiteX9" fmla="*/ 53935 w 1542119"/>
                <a:gd name="connsiteY9" fmla="*/ 853694 h 1565407"/>
                <a:gd name="connsiteX10" fmla="*/ 293045 w 1542119"/>
                <a:gd name="connsiteY10" fmla="*/ 635477 h 1565407"/>
                <a:gd name="connsiteX11" fmla="*/ 605514 w 1542119"/>
                <a:gd name="connsiteY11" fmla="*/ 596315 h 1565407"/>
                <a:gd name="connsiteX12" fmla="*/ 649870 w 1542119"/>
                <a:gd name="connsiteY12" fmla="*/ 315037 h 1565407"/>
                <a:gd name="connsiteX0" fmla="*/ 649870 w 1541947"/>
                <a:gd name="connsiteY0" fmla="*/ 323144 h 1573514"/>
                <a:gd name="connsiteX1" fmla="*/ 863999 w 1541947"/>
                <a:gd name="connsiteY1" fmla="*/ 67431 h 1573514"/>
                <a:gd name="connsiteX2" fmla="*/ 1191341 w 1541947"/>
                <a:gd name="connsiteY2" fmla="*/ 15482 h 1573514"/>
                <a:gd name="connsiteX3" fmla="*/ 1506065 w 1541947"/>
                <a:gd name="connsiteY3" fmla="*/ 298035 h 1573514"/>
                <a:gd name="connsiteX4" fmla="*/ 1503404 w 1541947"/>
                <a:gd name="connsiteY4" fmla="*/ 555845 h 1573514"/>
                <a:gd name="connsiteX5" fmla="*/ 1224339 w 1541947"/>
                <a:gd name="connsiteY5" fmla="*/ 831346 h 1573514"/>
                <a:gd name="connsiteX6" fmla="*/ 1009533 w 1541947"/>
                <a:gd name="connsiteY6" fmla="*/ 1188464 h 1573514"/>
                <a:gd name="connsiteX7" fmla="*/ 773313 w 1541947"/>
                <a:gd name="connsiteY7" fmla="*/ 1518505 h 1573514"/>
                <a:gd name="connsiteX8" fmla="*/ 223029 w 1541947"/>
                <a:gd name="connsiteY8" fmla="*/ 1425263 h 1573514"/>
                <a:gd name="connsiteX9" fmla="*/ 53935 w 1541947"/>
                <a:gd name="connsiteY9" fmla="*/ 861801 h 1573514"/>
                <a:gd name="connsiteX10" fmla="*/ 293045 w 1541947"/>
                <a:gd name="connsiteY10" fmla="*/ 643584 h 1573514"/>
                <a:gd name="connsiteX11" fmla="*/ 605514 w 1541947"/>
                <a:gd name="connsiteY11" fmla="*/ 604422 h 1573514"/>
                <a:gd name="connsiteX12" fmla="*/ 649870 w 1541947"/>
                <a:gd name="connsiteY12" fmla="*/ 323144 h 1573514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976" h="1572363">
                  <a:moveTo>
                    <a:pt x="649870" y="321993"/>
                  </a:moveTo>
                  <a:cubicBezTo>
                    <a:pt x="761947" y="233728"/>
                    <a:pt x="773754" y="117557"/>
                    <a:pt x="863999" y="66280"/>
                  </a:cubicBezTo>
                  <a:cubicBezTo>
                    <a:pt x="954244" y="15003"/>
                    <a:pt x="1081283" y="-21458"/>
                    <a:pt x="1191341" y="14331"/>
                  </a:cubicBezTo>
                  <a:cubicBezTo>
                    <a:pt x="1301399" y="50120"/>
                    <a:pt x="1469726" y="167150"/>
                    <a:pt x="1524347" y="281014"/>
                  </a:cubicBezTo>
                  <a:cubicBezTo>
                    <a:pt x="1578968" y="394878"/>
                    <a:pt x="1553405" y="463164"/>
                    <a:pt x="1503404" y="554694"/>
                  </a:cubicBezTo>
                  <a:cubicBezTo>
                    <a:pt x="1453403" y="646224"/>
                    <a:pt x="1382851" y="741427"/>
                    <a:pt x="1224339" y="830195"/>
                  </a:cubicBezTo>
                  <a:cubicBezTo>
                    <a:pt x="1109007" y="789635"/>
                    <a:pt x="885946" y="948871"/>
                    <a:pt x="1009533" y="1187313"/>
                  </a:cubicBezTo>
                  <a:cubicBezTo>
                    <a:pt x="933095" y="1297168"/>
                    <a:pt x="904398" y="1448795"/>
                    <a:pt x="773313" y="1517354"/>
                  </a:cubicBezTo>
                  <a:cubicBezTo>
                    <a:pt x="642228" y="1585913"/>
                    <a:pt x="477877" y="1623608"/>
                    <a:pt x="223029" y="1424112"/>
                  </a:cubicBezTo>
                  <a:cubicBezTo>
                    <a:pt x="61051" y="1291292"/>
                    <a:pt x="-81217" y="1060368"/>
                    <a:pt x="53935" y="860650"/>
                  </a:cubicBezTo>
                  <a:cubicBezTo>
                    <a:pt x="113731" y="791911"/>
                    <a:pt x="210495" y="672278"/>
                    <a:pt x="293045" y="642433"/>
                  </a:cubicBezTo>
                  <a:cubicBezTo>
                    <a:pt x="337495" y="677675"/>
                    <a:pt x="470047" y="750432"/>
                    <a:pt x="605514" y="603271"/>
                  </a:cubicBezTo>
                  <a:cubicBezTo>
                    <a:pt x="645519" y="556916"/>
                    <a:pt x="739141" y="382741"/>
                    <a:pt x="649870" y="321993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F6642777-B158-41CB-BFA3-871FCF0F2337}"/>
                </a:ext>
              </a:extLst>
            </p:cNvPr>
            <p:cNvSpPr/>
            <p:nvPr/>
          </p:nvSpPr>
          <p:spPr>
            <a:xfrm>
              <a:off x="7184750" y="3341838"/>
              <a:ext cx="341731" cy="200828"/>
            </a:xfrm>
            <a:custGeom>
              <a:avLst/>
              <a:gdLst>
                <a:gd name="connsiteX0" fmla="*/ 323714 w 345267"/>
                <a:gd name="connsiteY0" fmla="*/ 64487 h 191758"/>
                <a:gd name="connsiteX1" fmla="*/ 326095 w 345267"/>
                <a:gd name="connsiteY1" fmla="*/ 4956 h 191758"/>
                <a:gd name="connsiteX2" fmla="*/ 118926 w 345267"/>
                <a:gd name="connsiteY2" fmla="*/ 178787 h 191758"/>
                <a:gd name="connsiteX3" fmla="*/ 4626 w 345267"/>
                <a:gd name="connsiteY3" fmla="*/ 171643 h 191758"/>
                <a:gd name="connsiteX4" fmla="*/ 33201 w 345267"/>
                <a:gd name="connsiteY4" fmla="*/ 112112 h 191758"/>
                <a:gd name="connsiteX0" fmla="*/ 323714 w 348863"/>
                <a:gd name="connsiteY0" fmla="*/ 59884 h 187155"/>
                <a:gd name="connsiteX1" fmla="*/ 326095 w 348863"/>
                <a:gd name="connsiteY1" fmla="*/ 353 h 187155"/>
                <a:gd name="connsiteX2" fmla="*/ 118926 w 348863"/>
                <a:gd name="connsiteY2" fmla="*/ 174184 h 187155"/>
                <a:gd name="connsiteX3" fmla="*/ 4626 w 348863"/>
                <a:gd name="connsiteY3" fmla="*/ 167040 h 187155"/>
                <a:gd name="connsiteX4" fmla="*/ 33201 w 348863"/>
                <a:gd name="connsiteY4" fmla="*/ 107509 h 187155"/>
                <a:gd name="connsiteX0" fmla="*/ 323714 w 346580"/>
                <a:gd name="connsiteY0" fmla="*/ 65774 h 193486"/>
                <a:gd name="connsiteX1" fmla="*/ 322523 w 346580"/>
                <a:gd name="connsiteY1" fmla="*/ 290 h 193486"/>
                <a:gd name="connsiteX2" fmla="*/ 118926 w 346580"/>
                <a:gd name="connsiteY2" fmla="*/ 180074 h 193486"/>
                <a:gd name="connsiteX3" fmla="*/ 4626 w 346580"/>
                <a:gd name="connsiteY3" fmla="*/ 172930 h 193486"/>
                <a:gd name="connsiteX4" fmla="*/ 33201 w 346580"/>
                <a:gd name="connsiteY4" fmla="*/ 113399 h 193486"/>
                <a:gd name="connsiteX0" fmla="*/ 323714 w 349257"/>
                <a:gd name="connsiteY0" fmla="*/ 65732 h 193444"/>
                <a:gd name="connsiteX1" fmla="*/ 322523 w 349257"/>
                <a:gd name="connsiteY1" fmla="*/ 248 h 193444"/>
                <a:gd name="connsiteX2" fmla="*/ 118926 w 349257"/>
                <a:gd name="connsiteY2" fmla="*/ 180032 h 193444"/>
                <a:gd name="connsiteX3" fmla="*/ 4626 w 349257"/>
                <a:gd name="connsiteY3" fmla="*/ 172888 h 193444"/>
                <a:gd name="connsiteX4" fmla="*/ 33201 w 349257"/>
                <a:gd name="connsiteY4" fmla="*/ 113357 h 193444"/>
                <a:gd name="connsiteX0" fmla="*/ 324839 w 350382"/>
                <a:gd name="connsiteY0" fmla="*/ 65732 h 193444"/>
                <a:gd name="connsiteX1" fmla="*/ 323648 w 350382"/>
                <a:gd name="connsiteY1" fmla="*/ 248 h 193444"/>
                <a:gd name="connsiteX2" fmla="*/ 120051 w 350382"/>
                <a:gd name="connsiteY2" fmla="*/ 180032 h 193444"/>
                <a:gd name="connsiteX3" fmla="*/ 5751 w 350382"/>
                <a:gd name="connsiteY3" fmla="*/ 172888 h 193444"/>
                <a:gd name="connsiteX4" fmla="*/ 27182 w 350382"/>
                <a:gd name="connsiteY4" fmla="*/ 107404 h 193444"/>
                <a:gd name="connsiteX0" fmla="*/ 324839 w 350382"/>
                <a:gd name="connsiteY0" fmla="*/ 65732 h 197302"/>
                <a:gd name="connsiteX1" fmla="*/ 323648 w 350382"/>
                <a:gd name="connsiteY1" fmla="*/ 248 h 197302"/>
                <a:gd name="connsiteX2" fmla="*/ 120051 w 350382"/>
                <a:gd name="connsiteY2" fmla="*/ 180032 h 197302"/>
                <a:gd name="connsiteX3" fmla="*/ 5751 w 350382"/>
                <a:gd name="connsiteY3" fmla="*/ 172888 h 197302"/>
                <a:gd name="connsiteX4" fmla="*/ 27182 w 350382"/>
                <a:gd name="connsiteY4" fmla="*/ 107404 h 197302"/>
                <a:gd name="connsiteX0" fmla="*/ 316188 w 341731"/>
                <a:gd name="connsiteY0" fmla="*/ 65732 h 200828"/>
                <a:gd name="connsiteX1" fmla="*/ 314997 w 341731"/>
                <a:gd name="connsiteY1" fmla="*/ 248 h 200828"/>
                <a:gd name="connsiteX2" fmla="*/ 111400 w 341731"/>
                <a:gd name="connsiteY2" fmla="*/ 180032 h 200828"/>
                <a:gd name="connsiteX3" fmla="*/ 9006 w 341731"/>
                <a:gd name="connsiteY3" fmla="*/ 180032 h 200828"/>
                <a:gd name="connsiteX4" fmla="*/ 18531 w 341731"/>
                <a:gd name="connsiteY4" fmla="*/ 107404 h 20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31" h="200828">
                  <a:moveTo>
                    <a:pt x="316188" y="65732"/>
                  </a:moveTo>
                  <a:cubicBezTo>
                    <a:pt x="342779" y="32395"/>
                    <a:pt x="357463" y="-3324"/>
                    <a:pt x="314997" y="248"/>
                  </a:cubicBezTo>
                  <a:cubicBezTo>
                    <a:pt x="272531" y="3820"/>
                    <a:pt x="162398" y="150068"/>
                    <a:pt x="111400" y="180032"/>
                  </a:cubicBezTo>
                  <a:cubicBezTo>
                    <a:pt x="60402" y="209996"/>
                    <a:pt x="36390" y="205432"/>
                    <a:pt x="9006" y="180032"/>
                  </a:cubicBezTo>
                  <a:cubicBezTo>
                    <a:pt x="-5282" y="168920"/>
                    <a:pt x="-2901" y="131613"/>
                    <a:pt x="18531" y="107404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6FA9A84E-A7B9-4B12-8D07-539FA40E9B2A}"/>
                </a:ext>
              </a:extLst>
            </p:cNvPr>
            <p:cNvSpPr/>
            <p:nvPr/>
          </p:nvSpPr>
          <p:spPr>
            <a:xfrm>
              <a:off x="7581923" y="3523083"/>
              <a:ext cx="164469" cy="331591"/>
            </a:xfrm>
            <a:custGeom>
              <a:avLst/>
              <a:gdLst>
                <a:gd name="connsiteX0" fmla="*/ 105784 w 158209"/>
                <a:gd name="connsiteY0" fmla="*/ 7913 h 315655"/>
                <a:gd name="connsiteX1" fmla="*/ 158171 w 158209"/>
                <a:gd name="connsiteY1" fmla="*/ 12676 h 315655"/>
                <a:gd name="connsiteX2" fmla="*/ 98640 w 158209"/>
                <a:gd name="connsiteY2" fmla="*/ 126976 h 315655"/>
                <a:gd name="connsiteX3" fmla="*/ 3390 w 158209"/>
                <a:gd name="connsiteY3" fmla="*/ 224607 h 315655"/>
                <a:gd name="connsiteX4" fmla="*/ 27202 w 158209"/>
                <a:gd name="connsiteY4" fmla="*/ 315095 h 315655"/>
                <a:gd name="connsiteX5" fmla="*/ 84352 w 158209"/>
                <a:gd name="connsiteY5" fmla="*/ 265088 h 315655"/>
                <a:gd name="connsiteX0" fmla="*/ 105784 w 158209"/>
                <a:gd name="connsiteY0" fmla="*/ 7913 h 316906"/>
                <a:gd name="connsiteX1" fmla="*/ 158171 w 158209"/>
                <a:gd name="connsiteY1" fmla="*/ 12676 h 316906"/>
                <a:gd name="connsiteX2" fmla="*/ 98640 w 158209"/>
                <a:gd name="connsiteY2" fmla="*/ 126976 h 316906"/>
                <a:gd name="connsiteX3" fmla="*/ 3390 w 158209"/>
                <a:gd name="connsiteY3" fmla="*/ 224607 h 316906"/>
                <a:gd name="connsiteX4" fmla="*/ 27202 w 158209"/>
                <a:gd name="connsiteY4" fmla="*/ 315095 h 316906"/>
                <a:gd name="connsiteX5" fmla="*/ 84352 w 158209"/>
                <a:gd name="connsiteY5" fmla="*/ 265088 h 316906"/>
                <a:gd name="connsiteX0" fmla="*/ 109315 w 161740"/>
                <a:gd name="connsiteY0" fmla="*/ 7913 h 316906"/>
                <a:gd name="connsiteX1" fmla="*/ 161702 w 161740"/>
                <a:gd name="connsiteY1" fmla="*/ 12676 h 316906"/>
                <a:gd name="connsiteX2" fmla="*/ 102171 w 161740"/>
                <a:gd name="connsiteY2" fmla="*/ 126976 h 316906"/>
                <a:gd name="connsiteX3" fmla="*/ 6921 w 161740"/>
                <a:gd name="connsiteY3" fmla="*/ 224607 h 316906"/>
                <a:gd name="connsiteX4" fmla="*/ 30733 w 161740"/>
                <a:gd name="connsiteY4" fmla="*/ 315095 h 316906"/>
                <a:gd name="connsiteX5" fmla="*/ 87883 w 161740"/>
                <a:gd name="connsiteY5" fmla="*/ 265088 h 316906"/>
                <a:gd name="connsiteX0" fmla="*/ 109315 w 163645"/>
                <a:gd name="connsiteY0" fmla="*/ 11315 h 320308"/>
                <a:gd name="connsiteX1" fmla="*/ 161702 w 163645"/>
                <a:gd name="connsiteY1" fmla="*/ 16078 h 320308"/>
                <a:gd name="connsiteX2" fmla="*/ 102171 w 163645"/>
                <a:gd name="connsiteY2" fmla="*/ 130378 h 320308"/>
                <a:gd name="connsiteX3" fmla="*/ 6921 w 163645"/>
                <a:gd name="connsiteY3" fmla="*/ 228009 h 320308"/>
                <a:gd name="connsiteX4" fmla="*/ 30733 w 163645"/>
                <a:gd name="connsiteY4" fmla="*/ 318497 h 320308"/>
                <a:gd name="connsiteX5" fmla="*/ 87883 w 163645"/>
                <a:gd name="connsiteY5" fmla="*/ 268490 h 320308"/>
                <a:gd name="connsiteX0" fmla="*/ 109315 w 165011"/>
                <a:gd name="connsiteY0" fmla="*/ 12824 h 321817"/>
                <a:gd name="connsiteX1" fmla="*/ 161702 w 165011"/>
                <a:gd name="connsiteY1" fmla="*/ 17587 h 321817"/>
                <a:gd name="connsiteX2" fmla="*/ 102171 w 165011"/>
                <a:gd name="connsiteY2" fmla="*/ 131887 h 321817"/>
                <a:gd name="connsiteX3" fmla="*/ 6921 w 165011"/>
                <a:gd name="connsiteY3" fmla="*/ 229518 h 321817"/>
                <a:gd name="connsiteX4" fmla="*/ 30733 w 165011"/>
                <a:gd name="connsiteY4" fmla="*/ 320006 h 321817"/>
                <a:gd name="connsiteX5" fmla="*/ 87883 w 165011"/>
                <a:gd name="connsiteY5" fmla="*/ 269999 h 321817"/>
                <a:gd name="connsiteX0" fmla="*/ 109315 w 165616"/>
                <a:gd name="connsiteY0" fmla="*/ 14690 h 323683"/>
                <a:gd name="connsiteX1" fmla="*/ 161702 w 165616"/>
                <a:gd name="connsiteY1" fmla="*/ 19453 h 323683"/>
                <a:gd name="connsiteX2" fmla="*/ 6921 w 165616"/>
                <a:gd name="connsiteY2" fmla="*/ 231384 h 323683"/>
                <a:gd name="connsiteX3" fmla="*/ 30733 w 165616"/>
                <a:gd name="connsiteY3" fmla="*/ 321872 h 323683"/>
                <a:gd name="connsiteX4" fmla="*/ 87883 w 165616"/>
                <a:gd name="connsiteY4" fmla="*/ 271865 h 323683"/>
                <a:gd name="connsiteX0" fmla="*/ 124811 w 181112"/>
                <a:gd name="connsiteY0" fmla="*/ 14690 h 323683"/>
                <a:gd name="connsiteX1" fmla="*/ 177198 w 181112"/>
                <a:gd name="connsiteY1" fmla="*/ 19453 h 323683"/>
                <a:gd name="connsiteX2" fmla="*/ 22417 w 181112"/>
                <a:gd name="connsiteY2" fmla="*/ 231384 h 323683"/>
                <a:gd name="connsiteX3" fmla="*/ 46229 w 181112"/>
                <a:gd name="connsiteY3" fmla="*/ 321872 h 323683"/>
                <a:gd name="connsiteX4" fmla="*/ 103379 w 181112"/>
                <a:gd name="connsiteY4" fmla="*/ 271865 h 323683"/>
                <a:gd name="connsiteX0" fmla="*/ 126397 w 182698"/>
                <a:gd name="connsiteY0" fmla="*/ 14690 h 323683"/>
                <a:gd name="connsiteX1" fmla="*/ 178784 w 182698"/>
                <a:gd name="connsiteY1" fmla="*/ 19453 h 323683"/>
                <a:gd name="connsiteX2" fmla="*/ 24003 w 182698"/>
                <a:gd name="connsiteY2" fmla="*/ 231384 h 323683"/>
                <a:gd name="connsiteX3" fmla="*/ 47815 w 182698"/>
                <a:gd name="connsiteY3" fmla="*/ 321872 h 323683"/>
                <a:gd name="connsiteX4" fmla="*/ 104965 w 182698"/>
                <a:gd name="connsiteY4" fmla="*/ 271865 h 323683"/>
                <a:gd name="connsiteX0" fmla="*/ 109515 w 164411"/>
                <a:gd name="connsiteY0" fmla="*/ 11233 h 320226"/>
                <a:gd name="connsiteX1" fmla="*/ 161902 w 164411"/>
                <a:gd name="connsiteY1" fmla="*/ 15996 h 320226"/>
                <a:gd name="connsiteX2" fmla="*/ 33315 w 164411"/>
                <a:gd name="connsiteY2" fmla="*/ 179111 h 320226"/>
                <a:gd name="connsiteX3" fmla="*/ 30933 w 164411"/>
                <a:gd name="connsiteY3" fmla="*/ 318415 h 320226"/>
                <a:gd name="connsiteX4" fmla="*/ 88083 w 164411"/>
                <a:gd name="connsiteY4" fmla="*/ 268408 h 320226"/>
                <a:gd name="connsiteX0" fmla="*/ 109515 w 164469"/>
                <a:gd name="connsiteY0" fmla="*/ 22598 h 331591"/>
                <a:gd name="connsiteX1" fmla="*/ 161902 w 164469"/>
                <a:gd name="connsiteY1" fmla="*/ 27361 h 331591"/>
                <a:gd name="connsiteX2" fmla="*/ 33315 w 164469"/>
                <a:gd name="connsiteY2" fmla="*/ 190476 h 331591"/>
                <a:gd name="connsiteX3" fmla="*/ 30933 w 164469"/>
                <a:gd name="connsiteY3" fmla="*/ 329780 h 331591"/>
                <a:gd name="connsiteX4" fmla="*/ 88083 w 164469"/>
                <a:gd name="connsiteY4" fmla="*/ 279773 h 33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9" h="331591">
                  <a:moveTo>
                    <a:pt x="109515" y="22598"/>
                  </a:moveTo>
                  <a:cubicBezTo>
                    <a:pt x="137494" y="-14709"/>
                    <a:pt x="174602" y="-619"/>
                    <a:pt x="161902" y="27361"/>
                  </a:cubicBezTo>
                  <a:cubicBezTo>
                    <a:pt x="149202" y="55341"/>
                    <a:pt x="83718" y="134120"/>
                    <a:pt x="33315" y="190476"/>
                  </a:cubicBezTo>
                  <a:cubicBezTo>
                    <a:pt x="-17088" y="246832"/>
                    <a:pt x="-3993" y="313508"/>
                    <a:pt x="30933" y="329780"/>
                  </a:cubicBezTo>
                  <a:cubicBezTo>
                    <a:pt x="44427" y="336527"/>
                    <a:pt x="79749" y="325413"/>
                    <a:pt x="88083" y="279773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34FCA051-4E69-416E-B758-61ECDB3B9680}"/>
                </a:ext>
              </a:extLst>
            </p:cNvPr>
            <p:cNvSpPr/>
            <p:nvPr/>
          </p:nvSpPr>
          <p:spPr>
            <a:xfrm>
              <a:off x="7035801" y="3667124"/>
              <a:ext cx="418703" cy="388166"/>
            </a:xfrm>
            <a:custGeom>
              <a:avLst/>
              <a:gdLst>
                <a:gd name="connsiteX0" fmla="*/ 1093 w 409823"/>
                <a:gd name="connsiteY0" fmla="*/ 369698 h 369895"/>
                <a:gd name="connsiteX1" fmla="*/ 69355 w 409823"/>
                <a:gd name="connsiteY1" fmla="*/ 291911 h 369895"/>
                <a:gd name="connsiteX2" fmla="*/ 155080 w 409823"/>
                <a:gd name="connsiteY2" fmla="*/ 179198 h 369895"/>
                <a:gd name="connsiteX3" fmla="*/ 207468 w 409823"/>
                <a:gd name="connsiteY3" fmla="*/ 34736 h 369895"/>
                <a:gd name="connsiteX4" fmla="*/ 236043 w 409823"/>
                <a:gd name="connsiteY4" fmla="*/ 7748 h 369895"/>
                <a:gd name="connsiteX5" fmla="*/ 409080 w 409823"/>
                <a:gd name="connsiteY5" fmla="*/ 145861 h 369895"/>
                <a:gd name="connsiteX6" fmla="*/ 291605 w 409823"/>
                <a:gd name="connsiteY6" fmla="*/ 195073 h 369895"/>
                <a:gd name="connsiteX7" fmla="*/ 124918 w 409823"/>
                <a:gd name="connsiteY7" fmla="*/ 309373 h 369895"/>
                <a:gd name="connsiteX8" fmla="*/ 1093 w 409823"/>
                <a:gd name="connsiteY8" fmla="*/ 369698 h 369895"/>
                <a:gd name="connsiteX0" fmla="*/ 320 w 409050"/>
                <a:gd name="connsiteY0" fmla="*/ 369698 h 407793"/>
                <a:gd name="connsiteX1" fmla="*/ 68582 w 409050"/>
                <a:gd name="connsiteY1" fmla="*/ 291911 h 407793"/>
                <a:gd name="connsiteX2" fmla="*/ 154307 w 409050"/>
                <a:gd name="connsiteY2" fmla="*/ 179198 h 407793"/>
                <a:gd name="connsiteX3" fmla="*/ 206695 w 409050"/>
                <a:gd name="connsiteY3" fmla="*/ 34736 h 407793"/>
                <a:gd name="connsiteX4" fmla="*/ 235270 w 409050"/>
                <a:gd name="connsiteY4" fmla="*/ 7748 h 407793"/>
                <a:gd name="connsiteX5" fmla="*/ 408307 w 409050"/>
                <a:gd name="connsiteY5" fmla="*/ 145861 h 407793"/>
                <a:gd name="connsiteX6" fmla="*/ 290832 w 409050"/>
                <a:gd name="connsiteY6" fmla="*/ 195073 h 407793"/>
                <a:gd name="connsiteX7" fmla="*/ 52707 w 409050"/>
                <a:gd name="connsiteY7" fmla="*/ 395098 h 407793"/>
                <a:gd name="connsiteX8" fmla="*/ 320 w 409050"/>
                <a:gd name="connsiteY8" fmla="*/ 369698 h 407793"/>
                <a:gd name="connsiteX0" fmla="*/ 252 w 408982"/>
                <a:gd name="connsiteY0" fmla="*/ 369698 h 396176"/>
                <a:gd name="connsiteX1" fmla="*/ 68514 w 408982"/>
                <a:gd name="connsiteY1" fmla="*/ 291911 h 396176"/>
                <a:gd name="connsiteX2" fmla="*/ 154239 w 408982"/>
                <a:gd name="connsiteY2" fmla="*/ 179198 h 396176"/>
                <a:gd name="connsiteX3" fmla="*/ 206627 w 408982"/>
                <a:gd name="connsiteY3" fmla="*/ 34736 h 396176"/>
                <a:gd name="connsiteX4" fmla="*/ 235202 w 408982"/>
                <a:gd name="connsiteY4" fmla="*/ 7748 h 396176"/>
                <a:gd name="connsiteX5" fmla="*/ 408239 w 408982"/>
                <a:gd name="connsiteY5" fmla="*/ 145861 h 396176"/>
                <a:gd name="connsiteX6" fmla="*/ 290764 w 408982"/>
                <a:gd name="connsiteY6" fmla="*/ 195073 h 396176"/>
                <a:gd name="connsiteX7" fmla="*/ 52639 w 408982"/>
                <a:gd name="connsiteY7" fmla="*/ 395098 h 396176"/>
                <a:gd name="connsiteX8" fmla="*/ 252 w 408982"/>
                <a:gd name="connsiteY8" fmla="*/ 369698 h 396176"/>
                <a:gd name="connsiteX0" fmla="*/ 322 w 404290"/>
                <a:gd name="connsiteY0" fmla="*/ 364936 h 395955"/>
                <a:gd name="connsiteX1" fmla="*/ 63822 w 404290"/>
                <a:gd name="connsiteY1" fmla="*/ 291911 h 395955"/>
                <a:gd name="connsiteX2" fmla="*/ 149547 w 404290"/>
                <a:gd name="connsiteY2" fmla="*/ 179198 h 395955"/>
                <a:gd name="connsiteX3" fmla="*/ 201935 w 404290"/>
                <a:gd name="connsiteY3" fmla="*/ 34736 h 395955"/>
                <a:gd name="connsiteX4" fmla="*/ 230510 w 404290"/>
                <a:gd name="connsiteY4" fmla="*/ 7748 h 395955"/>
                <a:gd name="connsiteX5" fmla="*/ 403547 w 404290"/>
                <a:gd name="connsiteY5" fmla="*/ 145861 h 395955"/>
                <a:gd name="connsiteX6" fmla="*/ 286072 w 404290"/>
                <a:gd name="connsiteY6" fmla="*/ 195073 h 395955"/>
                <a:gd name="connsiteX7" fmla="*/ 47947 w 404290"/>
                <a:gd name="connsiteY7" fmla="*/ 395098 h 395955"/>
                <a:gd name="connsiteX8" fmla="*/ 322 w 404290"/>
                <a:gd name="connsiteY8" fmla="*/ 364936 h 395955"/>
                <a:gd name="connsiteX0" fmla="*/ 0 w 403968"/>
                <a:gd name="connsiteY0" fmla="*/ 364936 h 395914"/>
                <a:gd name="connsiteX1" fmla="*/ 63500 w 403968"/>
                <a:gd name="connsiteY1" fmla="*/ 291911 h 395914"/>
                <a:gd name="connsiteX2" fmla="*/ 149225 w 403968"/>
                <a:gd name="connsiteY2" fmla="*/ 179198 h 395914"/>
                <a:gd name="connsiteX3" fmla="*/ 201613 w 403968"/>
                <a:gd name="connsiteY3" fmla="*/ 34736 h 395914"/>
                <a:gd name="connsiteX4" fmla="*/ 230188 w 403968"/>
                <a:gd name="connsiteY4" fmla="*/ 7748 h 395914"/>
                <a:gd name="connsiteX5" fmla="*/ 403225 w 403968"/>
                <a:gd name="connsiteY5" fmla="*/ 145861 h 395914"/>
                <a:gd name="connsiteX6" fmla="*/ 285750 w 403968"/>
                <a:gd name="connsiteY6" fmla="*/ 195073 h 395914"/>
                <a:gd name="connsiteX7" fmla="*/ 47625 w 403968"/>
                <a:gd name="connsiteY7" fmla="*/ 395098 h 395914"/>
                <a:gd name="connsiteX8" fmla="*/ 0 w 403968"/>
                <a:gd name="connsiteY8" fmla="*/ 364936 h 395914"/>
                <a:gd name="connsiteX0" fmla="*/ 0 w 403232"/>
                <a:gd name="connsiteY0" fmla="*/ 364936 h 395914"/>
                <a:gd name="connsiteX1" fmla="*/ 63500 w 403232"/>
                <a:gd name="connsiteY1" fmla="*/ 291911 h 395914"/>
                <a:gd name="connsiteX2" fmla="*/ 149225 w 403232"/>
                <a:gd name="connsiteY2" fmla="*/ 179198 h 395914"/>
                <a:gd name="connsiteX3" fmla="*/ 201613 w 403232"/>
                <a:gd name="connsiteY3" fmla="*/ 34736 h 395914"/>
                <a:gd name="connsiteX4" fmla="*/ 230188 w 403232"/>
                <a:gd name="connsiteY4" fmla="*/ 7748 h 395914"/>
                <a:gd name="connsiteX5" fmla="*/ 403225 w 403232"/>
                <a:gd name="connsiteY5" fmla="*/ 145861 h 395914"/>
                <a:gd name="connsiteX6" fmla="*/ 236935 w 403232"/>
                <a:gd name="connsiteY6" fmla="*/ 227220 h 395914"/>
                <a:gd name="connsiteX7" fmla="*/ 47625 w 403232"/>
                <a:gd name="connsiteY7" fmla="*/ 395098 h 395914"/>
                <a:gd name="connsiteX8" fmla="*/ 0 w 403232"/>
                <a:gd name="connsiteY8" fmla="*/ 364936 h 395914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149225 w 418703"/>
                <a:gd name="connsiteY1" fmla="*/ 179372 h 396088"/>
                <a:gd name="connsiteX2" fmla="*/ 201613 w 418703"/>
                <a:gd name="connsiteY2" fmla="*/ 34910 h 396088"/>
                <a:gd name="connsiteX3" fmla="*/ 230188 w 418703"/>
                <a:gd name="connsiteY3" fmla="*/ 7922 h 396088"/>
                <a:gd name="connsiteX4" fmla="*/ 418703 w 418703"/>
                <a:gd name="connsiteY4" fmla="*/ 148417 h 396088"/>
                <a:gd name="connsiteX5" fmla="*/ 236935 w 418703"/>
                <a:gd name="connsiteY5" fmla="*/ 227394 h 396088"/>
                <a:gd name="connsiteX6" fmla="*/ 47625 w 418703"/>
                <a:gd name="connsiteY6" fmla="*/ 395272 h 396088"/>
                <a:gd name="connsiteX7" fmla="*/ 0 w 418703"/>
                <a:gd name="connsiteY7" fmla="*/ 365110 h 396088"/>
                <a:gd name="connsiteX0" fmla="*/ 0 w 418703"/>
                <a:gd name="connsiteY0" fmla="*/ 365786 h 396764"/>
                <a:gd name="connsiteX1" fmla="*/ 132557 w 418703"/>
                <a:gd name="connsiteY1" fmla="*/ 201479 h 396764"/>
                <a:gd name="connsiteX2" fmla="*/ 201613 w 418703"/>
                <a:gd name="connsiteY2" fmla="*/ 35586 h 396764"/>
                <a:gd name="connsiteX3" fmla="*/ 230188 w 418703"/>
                <a:gd name="connsiteY3" fmla="*/ 8598 h 396764"/>
                <a:gd name="connsiteX4" fmla="*/ 418703 w 418703"/>
                <a:gd name="connsiteY4" fmla="*/ 149093 h 396764"/>
                <a:gd name="connsiteX5" fmla="*/ 236935 w 418703"/>
                <a:gd name="connsiteY5" fmla="*/ 228070 h 396764"/>
                <a:gd name="connsiteX6" fmla="*/ 47625 w 418703"/>
                <a:gd name="connsiteY6" fmla="*/ 395948 h 396764"/>
                <a:gd name="connsiteX7" fmla="*/ 0 w 418703"/>
                <a:gd name="connsiteY7" fmla="*/ 365786 h 396764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703" h="388166">
                  <a:moveTo>
                    <a:pt x="0" y="357188"/>
                  </a:moveTo>
                  <a:cubicBezTo>
                    <a:pt x="16933" y="321205"/>
                    <a:pt x="94192" y="252412"/>
                    <a:pt x="132557" y="192881"/>
                  </a:cubicBezTo>
                  <a:cubicBezTo>
                    <a:pt x="170922" y="133350"/>
                    <a:pt x="214644" y="61118"/>
                    <a:pt x="230188" y="0"/>
                  </a:cubicBezTo>
                  <a:cubicBezTo>
                    <a:pt x="272323" y="27252"/>
                    <a:pt x="349713" y="76531"/>
                    <a:pt x="418703" y="140495"/>
                  </a:cubicBezTo>
                  <a:cubicBezTo>
                    <a:pt x="366249" y="159215"/>
                    <a:pt x="304535" y="175551"/>
                    <a:pt x="236935" y="219472"/>
                  </a:cubicBezTo>
                  <a:cubicBezTo>
                    <a:pt x="189575" y="246724"/>
                    <a:pt x="89165" y="353748"/>
                    <a:pt x="47625" y="387350"/>
                  </a:cubicBezTo>
                  <a:cubicBezTo>
                    <a:pt x="10849" y="392377"/>
                    <a:pt x="16404" y="373195"/>
                    <a:pt x="0" y="35718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5C44E41F-88A2-471E-AF62-AD82C80204BF}"/>
                </a:ext>
              </a:extLst>
            </p:cNvPr>
            <p:cNvSpPr/>
            <p:nvPr/>
          </p:nvSpPr>
          <p:spPr>
            <a:xfrm>
              <a:off x="8493126" y="2109788"/>
              <a:ext cx="330200" cy="347662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347662">
                  <a:moveTo>
                    <a:pt x="230188" y="0"/>
                  </a:moveTo>
                  <a:cubicBezTo>
                    <a:pt x="286808" y="25135"/>
                    <a:pt x="279665" y="13493"/>
                    <a:pt x="330200" y="76200"/>
                  </a:cubicBezTo>
                  <a:cubicBezTo>
                    <a:pt x="310885" y="134144"/>
                    <a:pt x="169333" y="317235"/>
                    <a:pt x="114300" y="347662"/>
                  </a:cubicBezTo>
                  <a:cubicBezTo>
                    <a:pt x="76729" y="320939"/>
                    <a:pt x="47889" y="296333"/>
                    <a:pt x="0" y="258762"/>
                  </a:cubicBezTo>
                  <a:cubicBezTo>
                    <a:pt x="21960" y="202141"/>
                    <a:pt x="175155" y="30427"/>
                    <a:pt x="230188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88829D6B-EFED-4996-934E-208FD5AAED50}"/>
                </a:ext>
              </a:extLst>
            </p:cNvPr>
            <p:cNvSpPr/>
            <p:nvPr/>
          </p:nvSpPr>
          <p:spPr>
            <a:xfrm rot="204585">
              <a:off x="8555004" y="2158225"/>
              <a:ext cx="210219" cy="248200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  <a:gd name="connsiteX0" fmla="*/ 250054 w 330200"/>
                <a:gd name="connsiteY0" fmla="*/ 0 h 343796"/>
                <a:gd name="connsiteX1" fmla="*/ 330200 w 330200"/>
                <a:gd name="connsiteY1" fmla="*/ 72334 h 343796"/>
                <a:gd name="connsiteX2" fmla="*/ 114300 w 330200"/>
                <a:gd name="connsiteY2" fmla="*/ 343796 h 343796"/>
                <a:gd name="connsiteX3" fmla="*/ 0 w 330200"/>
                <a:gd name="connsiteY3" fmla="*/ 254896 h 343796"/>
                <a:gd name="connsiteX4" fmla="*/ 250054 w 330200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60716 w 345205"/>
                <a:gd name="connsiteY0" fmla="*/ 0 h 343796"/>
                <a:gd name="connsiteX1" fmla="*/ 345205 w 345205"/>
                <a:gd name="connsiteY1" fmla="*/ 51140 h 343796"/>
                <a:gd name="connsiteX2" fmla="*/ 124962 w 345205"/>
                <a:gd name="connsiteY2" fmla="*/ 343796 h 343796"/>
                <a:gd name="connsiteX3" fmla="*/ -1 w 345205"/>
                <a:gd name="connsiteY3" fmla="*/ 269945 h 343796"/>
                <a:gd name="connsiteX4" fmla="*/ 260716 w 345205"/>
                <a:gd name="connsiteY4" fmla="*/ 0 h 343796"/>
                <a:gd name="connsiteX0" fmla="*/ 260718 w 345207"/>
                <a:gd name="connsiteY0" fmla="*/ 0 h 335852"/>
                <a:gd name="connsiteX1" fmla="*/ 345207 w 345207"/>
                <a:gd name="connsiteY1" fmla="*/ 51140 h 335852"/>
                <a:gd name="connsiteX2" fmla="*/ 122431 w 345207"/>
                <a:gd name="connsiteY2" fmla="*/ 335851 h 335852"/>
                <a:gd name="connsiteX3" fmla="*/ 1 w 345207"/>
                <a:gd name="connsiteY3" fmla="*/ 269945 h 335852"/>
                <a:gd name="connsiteX4" fmla="*/ 260718 w 345207"/>
                <a:gd name="connsiteY4" fmla="*/ 0 h 33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07" h="335852">
                  <a:moveTo>
                    <a:pt x="260718" y="0"/>
                  </a:moveTo>
                  <a:cubicBezTo>
                    <a:pt x="317338" y="25135"/>
                    <a:pt x="310428" y="16710"/>
                    <a:pt x="345207" y="51140"/>
                  </a:cubicBezTo>
                  <a:cubicBezTo>
                    <a:pt x="325892" y="109084"/>
                    <a:pt x="177464" y="305424"/>
                    <a:pt x="122431" y="335851"/>
                  </a:cubicBezTo>
                  <a:cubicBezTo>
                    <a:pt x="84860" y="309128"/>
                    <a:pt x="47890" y="307516"/>
                    <a:pt x="1" y="269945"/>
                  </a:cubicBezTo>
                  <a:cubicBezTo>
                    <a:pt x="21961" y="213324"/>
                    <a:pt x="205685" y="30427"/>
                    <a:pt x="260718" y="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12E3AC63-F2F0-4B96-BF6E-397127AE21A0}"/>
                </a:ext>
              </a:extLst>
            </p:cNvPr>
            <p:cNvSpPr/>
            <p:nvPr/>
          </p:nvSpPr>
          <p:spPr>
            <a:xfrm>
              <a:off x="8795972" y="229310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74130E50-E612-4A97-846C-C050CD9F2881}"/>
                </a:ext>
              </a:extLst>
            </p:cNvPr>
            <p:cNvSpPr/>
            <p:nvPr/>
          </p:nvSpPr>
          <p:spPr>
            <a:xfrm>
              <a:off x="8701865" y="2423798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4F8C8630-B61F-4C02-A06D-1E801267B359}"/>
                </a:ext>
              </a:extLst>
            </p:cNvPr>
            <p:cNvSpPr/>
            <p:nvPr/>
          </p:nvSpPr>
          <p:spPr>
            <a:xfrm>
              <a:off x="8436038" y="211378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20572FCD-CCEA-43BC-B95D-A9D6B95D42E5}"/>
                </a:ext>
              </a:extLst>
            </p:cNvPr>
            <p:cNvSpPr/>
            <p:nvPr/>
          </p:nvSpPr>
          <p:spPr>
            <a:xfrm>
              <a:off x="8544550" y="1995315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9B1DFC0C-6DBE-463F-98A7-5E51A50B221D}"/>
                </a:ext>
              </a:extLst>
            </p:cNvPr>
            <p:cNvSpPr/>
            <p:nvPr/>
          </p:nvSpPr>
          <p:spPr>
            <a:xfrm>
              <a:off x="7591425" y="2386015"/>
              <a:ext cx="1002506" cy="1062037"/>
            </a:xfrm>
            <a:custGeom>
              <a:avLst/>
              <a:gdLst>
                <a:gd name="connsiteX0" fmla="*/ 972624 w 1134514"/>
                <a:gd name="connsiteY0" fmla="*/ 95910 h 1240941"/>
                <a:gd name="connsiteX1" fmla="*/ 58224 w 1134514"/>
                <a:gd name="connsiteY1" fmla="*/ 1062697 h 1240941"/>
                <a:gd name="connsiteX2" fmla="*/ 198718 w 1134514"/>
                <a:gd name="connsiteY2" fmla="*/ 1157947 h 1240941"/>
                <a:gd name="connsiteX3" fmla="*/ 1060730 w 1134514"/>
                <a:gd name="connsiteY3" fmla="*/ 155441 h 1240941"/>
                <a:gd name="connsiteX4" fmla="*/ 972624 w 1134514"/>
                <a:gd name="connsiteY4" fmla="*/ 95910 h 1240941"/>
                <a:gd name="connsiteX0" fmla="*/ 972624 w 1111458"/>
                <a:gd name="connsiteY0" fmla="*/ 45815 h 1190846"/>
                <a:gd name="connsiteX1" fmla="*/ 58224 w 1111458"/>
                <a:gd name="connsiteY1" fmla="*/ 1012602 h 1190846"/>
                <a:gd name="connsiteX2" fmla="*/ 198718 w 1111458"/>
                <a:gd name="connsiteY2" fmla="*/ 1107852 h 1190846"/>
                <a:gd name="connsiteX3" fmla="*/ 1060730 w 1111458"/>
                <a:gd name="connsiteY3" fmla="*/ 105346 h 1190846"/>
                <a:gd name="connsiteX4" fmla="*/ 972624 w 1111458"/>
                <a:gd name="connsiteY4" fmla="*/ 45815 h 1190846"/>
                <a:gd name="connsiteX0" fmla="*/ 972624 w 1060730"/>
                <a:gd name="connsiteY0" fmla="*/ 6976 h 1152007"/>
                <a:gd name="connsiteX1" fmla="*/ 58224 w 1060730"/>
                <a:gd name="connsiteY1" fmla="*/ 973763 h 1152007"/>
                <a:gd name="connsiteX2" fmla="*/ 198718 w 1060730"/>
                <a:gd name="connsiteY2" fmla="*/ 1069013 h 1152007"/>
                <a:gd name="connsiteX3" fmla="*/ 1060730 w 1060730"/>
                <a:gd name="connsiteY3" fmla="*/ 66507 h 1152007"/>
                <a:gd name="connsiteX4" fmla="*/ 972624 w 1060730"/>
                <a:gd name="connsiteY4" fmla="*/ 6976 h 1152007"/>
                <a:gd name="connsiteX0" fmla="*/ 972624 w 1060730"/>
                <a:gd name="connsiteY0" fmla="*/ 5191 h 1150222"/>
                <a:gd name="connsiteX1" fmla="*/ 58224 w 1060730"/>
                <a:gd name="connsiteY1" fmla="*/ 971978 h 1150222"/>
                <a:gd name="connsiteX2" fmla="*/ 198718 w 1060730"/>
                <a:gd name="connsiteY2" fmla="*/ 1067228 h 1150222"/>
                <a:gd name="connsiteX3" fmla="*/ 1060730 w 1060730"/>
                <a:gd name="connsiteY3" fmla="*/ 64722 h 1150222"/>
                <a:gd name="connsiteX4" fmla="*/ 972624 w 1060730"/>
                <a:gd name="connsiteY4" fmla="*/ 5191 h 1150222"/>
                <a:gd name="connsiteX0" fmla="*/ 972624 w 1060730"/>
                <a:gd name="connsiteY0" fmla="*/ 0 h 1145031"/>
                <a:gd name="connsiteX1" fmla="*/ 58224 w 1060730"/>
                <a:gd name="connsiteY1" fmla="*/ 966787 h 1145031"/>
                <a:gd name="connsiteX2" fmla="*/ 198718 w 1060730"/>
                <a:gd name="connsiteY2" fmla="*/ 1062037 h 1145031"/>
                <a:gd name="connsiteX3" fmla="*/ 1060730 w 1060730"/>
                <a:gd name="connsiteY3" fmla="*/ 59531 h 1145031"/>
                <a:gd name="connsiteX4" fmla="*/ 972624 w 1060730"/>
                <a:gd name="connsiteY4" fmla="*/ 0 h 1145031"/>
                <a:gd name="connsiteX0" fmla="*/ 914400 w 1002506"/>
                <a:gd name="connsiteY0" fmla="*/ 0 h 1115431"/>
                <a:gd name="connsiteX1" fmla="*/ 0 w 1002506"/>
                <a:gd name="connsiteY1" fmla="*/ 966787 h 1115431"/>
                <a:gd name="connsiteX2" fmla="*/ 140494 w 1002506"/>
                <a:gd name="connsiteY2" fmla="*/ 1062037 h 1115431"/>
                <a:gd name="connsiteX3" fmla="*/ 1002506 w 1002506"/>
                <a:gd name="connsiteY3" fmla="*/ 59531 h 1115431"/>
                <a:gd name="connsiteX4" fmla="*/ 914400 w 1002506"/>
                <a:gd name="connsiteY4" fmla="*/ 0 h 1115431"/>
                <a:gd name="connsiteX0" fmla="*/ 914400 w 1002506"/>
                <a:gd name="connsiteY0" fmla="*/ 0 h 1062037"/>
                <a:gd name="connsiteX1" fmla="*/ 0 w 1002506"/>
                <a:gd name="connsiteY1" fmla="*/ 966787 h 1062037"/>
                <a:gd name="connsiteX2" fmla="*/ 140494 w 1002506"/>
                <a:gd name="connsiteY2" fmla="*/ 1062037 h 1062037"/>
                <a:gd name="connsiteX3" fmla="*/ 1002506 w 1002506"/>
                <a:gd name="connsiteY3" fmla="*/ 59531 h 1062037"/>
                <a:gd name="connsiteX4" fmla="*/ 914400 w 1002506"/>
                <a:gd name="connsiteY4" fmla="*/ 0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06" h="1062037">
                  <a:moveTo>
                    <a:pt x="914400" y="0"/>
                  </a:moveTo>
                  <a:cubicBezTo>
                    <a:pt x="747316" y="151209"/>
                    <a:pt x="128984" y="789781"/>
                    <a:pt x="0" y="966787"/>
                  </a:cubicBezTo>
                  <a:cubicBezTo>
                    <a:pt x="55563" y="998537"/>
                    <a:pt x="82948" y="1037034"/>
                    <a:pt x="140494" y="1062037"/>
                  </a:cubicBezTo>
                  <a:cubicBezTo>
                    <a:pt x="307578" y="910828"/>
                    <a:pt x="871537" y="236934"/>
                    <a:pt x="1002506" y="59531"/>
                  </a:cubicBezTo>
                  <a:cubicBezTo>
                    <a:pt x="972741" y="34528"/>
                    <a:pt x="951706" y="7144"/>
                    <a:pt x="914400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935978CF-9F64-42A5-9F72-BD6A4E306E98}"/>
                </a:ext>
              </a:extLst>
            </p:cNvPr>
            <p:cNvSpPr/>
            <p:nvPr/>
          </p:nvSpPr>
          <p:spPr>
            <a:xfrm>
              <a:off x="7312025" y="2406650"/>
              <a:ext cx="1206500" cy="1304925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 h="1304925">
                  <a:moveTo>
                    <a:pt x="0" y="1304925"/>
                  </a:moveTo>
                  <a:lnTo>
                    <a:pt x="1206500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533B9C35-99D9-41E3-B2FD-E83C3D5FE30E}"/>
                </a:ext>
              </a:extLst>
            </p:cNvPr>
            <p:cNvSpPr/>
            <p:nvPr/>
          </p:nvSpPr>
          <p:spPr>
            <a:xfrm>
              <a:off x="7350652" y="2404268"/>
              <a:ext cx="1204912" cy="1309687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4912"/>
                <a:gd name="connsiteY0" fmla="*/ 1309687 h 1309687"/>
                <a:gd name="connsiteX1" fmla="*/ 1204912 w 1204912"/>
                <a:gd name="connsiteY1" fmla="*/ 0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4912" h="1309687">
                  <a:moveTo>
                    <a:pt x="0" y="1309687"/>
                  </a:moveTo>
                  <a:lnTo>
                    <a:pt x="1204912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AD313178-8AC7-435D-BA9C-286573BC1B3D}"/>
                </a:ext>
              </a:extLst>
            </p:cNvPr>
            <p:cNvSpPr/>
            <p:nvPr/>
          </p:nvSpPr>
          <p:spPr>
            <a:xfrm>
              <a:off x="7375895" y="2404616"/>
              <a:ext cx="1201737" cy="1328738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1737"/>
                <a:gd name="connsiteY0" fmla="*/ 1328738 h 1328738"/>
                <a:gd name="connsiteX1" fmla="*/ 1201737 w 1201737"/>
                <a:gd name="connsiteY1" fmla="*/ 0 h 132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1737" h="1328738">
                  <a:moveTo>
                    <a:pt x="0" y="1328738"/>
                  </a:moveTo>
                  <a:cubicBezTo>
                    <a:pt x="402167" y="893763"/>
                    <a:pt x="799570" y="434975"/>
                    <a:pt x="1201737" y="0"/>
                  </a:cubicBez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659B8FED-0C64-41D6-9F11-0D521192CC90}"/>
                </a:ext>
              </a:extLst>
            </p:cNvPr>
            <p:cNvSpPr/>
            <p:nvPr/>
          </p:nvSpPr>
          <p:spPr>
            <a:xfrm>
              <a:off x="7408512" y="2421549"/>
              <a:ext cx="1165912" cy="1328739"/>
            </a:xfrm>
            <a:custGeom>
              <a:avLst/>
              <a:gdLst>
                <a:gd name="connsiteX0" fmla="*/ 0 w 1165225"/>
                <a:gd name="connsiteY0" fmla="*/ 1341437 h 1341437"/>
                <a:gd name="connsiteX1" fmla="*/ 1165225 w 1165225"/>
                <a:gd name="connsiteY1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5225" h="1341437">
                  <a:moveTo>
                    <a:pt x="0" y="1341437"/>
                  </a:moveTo>
                  <a:lnTo>
                    <a:pt x="1165225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D53B8518-C169-4BB1-A448-94BF1CD33396}"/>
              </a:ext>
            </a:extLst>
          </p:cNvPr>
          <p:cNvGrpSpPr/>
          <p:nvPr/>
        </p:nvGrpSpPr>
        <p:grpSpPr>
          <a:xfrm flipH="1">
            <a:off x="-677012" y="5709477"/>
            <a:ext cx="2158299" cy="1652008"/>
            <a:chOff x="10848196" y="5252902"/>
            <a:chExt cx="1022392" cy="782561"/>
          </a:xfrm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02453867-A93E-42FE-8FA3-6120F3F94340}"/>
                </a:ext>
              </a:extLst>
            </p:cNvPr>
            <p:cNvSpPr/>
            <p:nvPr/>
          </p:nvSpPr>
          <p:spPr>
            <a:xfrm>
              <a:off x="10848196" y="5252902"/>
              <a:ext cx="873264" cy="662972"/>
            </a:xfrm>
            <a:custGeom>
              <a:avLst/>
              <a:gdLst>
                <a:gd name="connsiteX0" fmla="*/ 224268 w 768489"/>
                <a:gd name="connsiteY0" fmla="*/ 89715 h 512517"/>
                <a:gd name="connsiteX1" fmla="*/ 500493 w 768489"/>
                <a:gd name="connsiteY1" fmla="*/ 10340 h 512517"/>
                <a:gd name="connsiteX2" fmla="*/ 617968 w 768489"/>
                <a:gd name="connsiteY2" fmla="*/ 23040 h 512517"/>
                <a:gd name="connsiteX3" fmla="*/ 764018 w 768489"/>
                <a:gd name="connsiteY3" fmla="*/ 210365 h 512517"/>
                <a:gd name="connsiteX4" fmla="*/ 706868 w 768489"/>
                <a:gd name="connsiteY4" fmla="*/ 365940 h 512517"/>
                <a:gd name="connsiteX5" fmla="*/ 468743 w 768489"/>
                <a:gd name="connsiteY5" fmla="*/ 477065 h 512517"/>
                <a:gd name="connsiteX6" fmla="*/ 224268 w 768489"/>
                <a:gd name="connsiteY6" fmla="*/ 508815 h 512517"/>
                <a:gd name="connsiteX7" fmla="*/ 46468 w 768489"/>
                <a:gd name="connsiteY7" fmla="*/ 492940 h 512517"/>
                <a:gd name="connsiteX8" fmla="*/ 5193 w 768489"/>
                <a:gd name="connsiteY8" fmla="*/ 340540 h 512517"/>
                <a:gd name="connsiteX9" fmla="*/ 138543 w 768489"/>
                <a:gd name="connsiteY9" fmla="*/ 121465 h 512517"/>
                <a:gd name="connsiteX10" fmla="*/ 224268 w 768489"/>
                <a:gd name="connsiteY10" fmla="*/ 89715 h 512517"/>
                <a:gd name="connsiteX0" fmla="*/ 224268 w 768489"/>
                <a:gd name="connsiteY0" fmla="*/ 150673 h 573475"/>
                <a:gd name="connsiteX1" fmla="*/ 500493 w 768489"/>
                <a:gd name="connsiteY1" fmla="*/ 71298 h 573475"/>
                <a:gd name="connsiteX2" fmla="*/ 617968 w 768489"/>
                <a:gd name="connsiteY2" fmla="*/ 83998 h 573475"/>
                <a:gd name="connsiteX3" fmla="*/ 764018 w 768489"/>
                <a:gd name="connsiteY3" fmla="*/ 271323 h 573475"/>
                <a:gd name="connsiteX4" fmla="*/ 706868 w 768489"/>
                <a:gd name="connsiteY4" fmla="*/ 426898 h 573475"/>
                <a:gd name="connsiteX5" fmla="*/ 468743 w 768489"/>
                <a:gd name="connsiteY5" fmla="*/ 538023 h 573475"/>
                <a:gd name="connsiteX6" fmla="*/ 224268 w 768489"/>
                <a:gd name="connsiteY6" fmla="*/ 569773 h 573475"/>
                <a:gd name="connsiteX7" fmla="*/ 46468 w 768489"/>
                <a:gd name="connsiteY7" fmla="*/ 553898 h 573475"/>
                <a:gd name="connsiteX8" fmla="*/ 5193 w 768489"/>
                <a:gd name="connsiteY8" fmla="*/ 401498 h 573475"/>
                <a:gd name="connsiteX9" fmla="*/ 138543 w 768489"/>
                <a:gd name="connsiteY9" fmla="*/ 182423 h 573475"/>
                <a:gd name="connsiteX10" fmla="*/ 224268 w 768489"/>
                <a:gd name="connsiteY10" fmla="*/ 150673 h 573475"/>
                <a:gd name="connsiteX0" fmla="*/ 224268 w 768489"/>
                <a:gd name="connsiteY0" fmla="*/ 187425 h 610227"/>
                <a:gd name="connsiteX1" fmla="*/ 500493 w 768489"/>
                <a:gd name="connsiteY1" fmla="*/ 108050 h 610227"/>
                <a:gd name="connsiteX2" fmla="*/ 617968 w 768489"/>
                <a:gd name="connsiteY2" fmla="*/ 120750 h 610227"/>
                <a:gd name="connsiteX3" fmla="*/ 764018 w 768489"/>
                <a:gd name="connsiteY3" fmla="*/ 308075 h 610227"/>
                <a:gd name="connsiteX4" fmla="*/ 706868 w 768489"/>
                <a:gd name="connsiteY4" fmla="*/ 463650 h 610227"/>
                <a:gd name="connsiteX5" fmla="*/ 468743 w 768489"/>
                <a:gd name="connsiteY5" fmla="*/ 574775 h 610227"/>
                <a:gd name="connsiteX6" fmla="*/ 224268 w 768489"/>
                <a:gd name="connsiteY6" fmla="*/ 606525 h 610227"/>
                <a:gd name="connsiteX7" fmla="*/ 46468 w 768489"/>
                <a:gd name="connsiteY7" fmla="*/ 590650 h 610227"/>
                <a:gd name="connsiteX8" fmla="*/ 5193 w 768489"/>
                <a:gd name="connsiteY8" fmla="*/ 438250 h 610227"/>
                <a:gd name="connsiteX9" fmla="*/ 138543 w 768489"/>
                <a:gd name="connsiteY9" fmla="*/ 219175 h 610227"/>
                <a:gd name="connsiteX10" fmla="*/ 224268 w 768489"/>
                <a:gd name="connsiteY10" fmla="*/ 187425 h 610227"/>
                <a:gd name="connsiteX0" fmla="*/ 224268 w 768489"/>
                <a:gd name="connsiteY0" fmla="*/ 190524 h 613326"/>
                <a:gd name="connsiteX1" fmla="*/ 500493 w 768489"/>
                <a:gd name="connsiteY1" fmla="*/ 111149 h 613326"/>
                <a:gd name="connsiteX2" fmla="*/ 617968 w 768489"/>
                <a:gd name="connsiteY2" fmla="*/ 123849 h 613326"/>
                <a:gd name="connsiteX3" fmla="*/ 764018 w 768489"/>
                <a:gd name="connsiteY3" fmla="*/ 311174 h 613326"/>
                <a:gd name="connsiteX4" fmla="*/ 706868 w 768489"/>
                <a:gd name="connsiteY4" fmla="*/ 466749 h 613326"/>
                <a:gd name="connsiteX5" fmla="*/ 468743 w 768489"/>
                <a:gd name="connsiteY5" fmla="*/ 577874 h 613326"/>
                <a:gd name="connsiteX6" fmla="*/ 224268 w 768489"/>
                <a:gd name="connsiteY6" fmla="*/ 609624 h 613326"/>
                <a:gd name="connsiteX7" fmla="*/ 46468 w 768489"/>
                <a:gd name="connsiteY7" fmla="*/ 593749 h 613326"/>
                <a:gd name="connsiteX8" fmla="*/ 5193 w 768489"/>
                <a:gd name="connsiteY8" fmla="*/ 441349 h 613326"/>
                <a:gd name="connsiteX9" fmla="*/ 138543 w 768489"/>
                <a:gd name="connsiteY9" fmla="*/ 222274 h 613326"/>
                <a:gd name="connsiteX10" fmla="*/ 224268 w 768489"/>
                <a:gd name="connsiteY10" fmla="*/ 190524 h 613326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51720 w 795941"/>
                <a:gd name="connsiteY0" fmla="*/ 193243 h 616045"/>
                <a:gd name="connsiteX1" fmla="*/ 527945 w 795941"/>
                <a:gd name="connsiteY1" fmla="*/ 113868 h 616045"/>
                <a:gd name="connsiteX2" fmla="*/ 645420 w 795941"/>
                <a:gd name="connsiteY2" fmla="*/ 126568 h 616045"/>
                <a:gd name="connsiteX3" fmla="*/ 791470 w 795941"/>
                <a:gd name="connsiteY3" fmla="*/ 313893 h 616045"/>
                <a:gd name="connsiteX4" fmla="*/ 734320 w 795941"/>
                <a:gd name="connsiteY4" fmla="*/ 469468 h 616045"/>
                <a:gd name="connsiteX5" fmla="*/ 496195 w 795941"/>
                <a:gd name="connsiteY5" fmla="*/ 580593 h 616045"/>
                <a:gd name="connsiteX6" fmla="*/ 251720 w 795941"/>
                <a:gd name="connsiteY6" fmla="*/ 612343 h 616045"/>
                <a:gd name="connsiteX7" fmla="*/ 73920 w 795941"/>
                <a:gd name="connsiteY7" fmla="*/ 596468 h 616045"/>
                <a:gd name="connsiteX8" fmla="*/ 32645 w 795941"/>
                <a:gd name="connsiteY8" fmla="*/ 444068 h 616045"/>
                <a:gd name="connsiteX9" fmla="*/ 165995 w 795941"/>
                <a:gd name="connsiteY9" fmla="*/ 224993 h 616045"/>
                <a:gd name="connsiteX10" fmla="*/ 251720 w 795941"/>
                <a:gd name="connsiteY10" fmla="*/ 193243 h 616045"/>
                <a:gd name="connsiteX0" fmla="*/ 263759 w 807980"/>
                <a:gd name="connsiteY0" fmla="*/ 193243 h 616045"/>
                <a:gd name="connsiteX1" fmla="*/ 539984 w 807980"/>
                <a:gd name="connsiteY1" fmla="*/ 113868 h 616045"/>
                <a:gd name="connsiteX2" fmla="*/ 657459 w 807980"/>
                <a:gd name="connsiteY2" fmla="*/ 126568 h 616045"/>
                <a:gd name="connsiteX3" fmla="*/ 803509 w 807980"/>
                <a:gd name="connsiteY3" fmla="*/ 313893 h 616045"/>
                <a:gd name="connsiteX4" fmla="*/ 746359 w 807980"/>
                <a:gd name="connsiteY4" fmla="*/ 469468 h 616045"/>
                <a:gd name="connsiteX5" fmla="*/ 508234 w 807980"/>
                <a:gd name="connsiteY5" fmla="*/ 580593 h 616045"/>
                <a:gd name="connsiteX6" fmla="*/ 263759 w 807980"/>
                <a:gd name="connsiteY6" fmla="*/ 612343 h 616045"/>
                <a:gd name="connsiteX7" fmla="*/ 85959 w 807980"/>
                <a:gd name="connsiteY7" fmla="*/ 596468 h 616045"/>
                <a:gd name="connsiteX8" fmla="*/ 44684 w 807980"/>
                <a:gd name="connsiteY8" fmla="*/ 444068 h 616045"/>
                <a:gd name="connsiteX9" fmla="*/ 178034 w 807980"/>
                <a:gd name="connsiteY9" fmla="*/ 224993 h 616045"/>
                <a:gd name="connsiteX10" fmla="*/ 263759 w 807980"/>
                <a:gd name="connsiteY10" fmla="*/ 193243 h 616045"/>
                <a:gd name="connsiteX0" fmla="*/ 274085 w 818306"/>
                <a:gd name="connsiteY0" fmla="*/ 193243 h 616045"/>
                <a:gd name="connsiteX1" fmla="*/ 550310 w 818306"/>
                <a:gd name="connsiteY1" fmla="*/ 113868 h 616045"/>
                <a:gd name="connsiteX2" fmla="*/ 667785 w 818306"/>
                <a:gd name="connsiteY2" fmla="*/ 126568 h 616045"/>
                <a:gd name="connsiteX3" fmla="*/ 813835 w 818306"/>
                <a:gd name="connsiteY3" fmla="*/ 313893 h 616045"/>
                <a:gd name="connsiteX4" fmla="*/ 756685 w 818306"/>
                <a:gd name="connsiteY4" fmla="*/ 469468 h 616045"/>
                <a:gd name="connsiteX5" fmla="*/ 518560 w 818306"/>
                <a:gd name="connsiteY5" fmla="*/ 580593 h 616045"/>
                <a:gd name="connsiteX6" fmla="*/ 274085 w 818306"/>
                <a:gd name="connsiteY6" fmla="*/ 612343 h 616045"/>
                <a:gd name="connsiteX7" fmla="*/ 96285 w 818306"/>
                <a:gd name="connsiteY7" fmla="*/ 596468 h 616045"/>
                <a:gd name="connsiteX8" fmla="*/ 55010 w 818306"/>
                <a:gd name="connsiteY8" fmla="*/ 444068 h 616045"/>
                <a:gd name="connsiteX9" fmla="*/ 188360 w 818306"/>
                <a:gd name="connsiteY9" fmla="*/ 224993 h 616045"/>
                <a:gd name="connsiteX10" fmla="*/ 274085 w 818306"/>
                <a:gd name="connsiteY10" fmla="*/ 193243 h 616045"/>
                <a:gd name="connsiteX0" fmla="*/ 274085 w 818306"/>
                <a:gd name="connsiteY0" fmla="*/ 193243 h 649046"/>
                <a:gd name="connsiteX1" fmla="*/ 550310 w 818306"/>
                <a:gd name="connsiteY1" fmla="*/ 113868 h 649046"/>
                <a:gd name="connsiteX2" fmla="*/ 667785 w 818306"/>
                <a:gd name="connsiteY2" fmla="*/ 126568 h 649046"/>
                <a:gd name="connsiteX3" fmla="*/ 813835 w 818306"/>
                <a:gd name="connsiteY3" fmla="*/ 313893 h 649046"/>
                <a:gd name="connsiteX4" fmla="*/ 756685 w 818306"/>
                <a:gd name="connsiteY4" fmla="*/ 469468 h 649046"/>
                <a:gd name="connsiteX5" fmla="*/ 518560 w 818306"/>
                <a:gd name="connsiteY5" fmla="*/ 580593 h 649046"/>
                <a:gd name="connsiteX6" fmla="*/ 274085 w 818306"/>
                <a:gd name="connsiteY6" fmla="*/ 612343 h 649046"/>
                <a:gd name="connsiteX7" fmla="*/ 96285 w 818306"/>
                <a:gd name="connsiteY7" fmla="*/ 596468 h 649046"/>
                <a:gd name="connsiteX8" fmla="*/ 55010 w 818306"/>
                <a:gd name="connsiteY8" fmla="*/ 444068 h 649046"/>
                <a:gd name="connsiteX9" fmla="*/ 188360 w 818306"/>
                <a:gd name="connsiteY9" fmla="*/ 224993 h 649046"/>
                <a:gd name="connsiteX10" fmla="*/ 274085 w 818306"/>
                <a:gd name="connsiteY10" fmla="*/ 193243 h 64904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85255"/>
                <a:gd name="connsiteX1" fmla="*/ 550310 w 818306"/>
                <a:gd name="connsiteY1" fmla="*/ 113868 h 685255"/>
                <a:gd name="connsiteX2" fmla="*/ 667785 w 818306"/>
                <a:gd name="connsiteY2" fmla="*/ 126568 h 685255"/>
                <a:gd name="connsiteX3" fmla="*/ 813835 w 818306"/>
                <a:gd name="connsiteY3" fmla="*/ 313893 h 685255"/>
                <a:gd name="connsiteX4" fmla="*/ 756685 w 818306"/>
                <a:gd name="connsiteY4" fmla="*/ 469468 h 685255"/>
                <a:gd name="connsiteX5" fmla="*/ 518560 w 818306"/>
                <a:gd name="connsiteY5" fmla="*/ 580593 h 685255"/>
                <a:gd name="connsiteX6" fmla="*/ 274085 w 818306"/>
                <a:gd name="connsiteY6" fmla="*/ 612343 h 685255"/>
                <a:gd name="connsiteX7" fmla="*/ 96285 w 818306"/>
                <a:gd name="connsiteY7" fmla="*/ 596468 h 685255"/>
                <a:gd name="connsiteX8" fmla="*/ 55010 w 818306"/>
                <a:gd name="connsiteY8" fmla="*/ 444068 h 685255"/>
                <a:gd name="connsiteX9" fmla="*/ 188360 w 818306"/>
                <a:gd name="connsiteY9" fmla="*/ 224993 h 685255"/>
                <a:gd name="connsiteX10" fmla="*/ 274085 w 818306"/>
                <a:gd name="connsiteY10" fmla="*/ 193243 h 685255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45657"/>
                <a:gd name="connsiteY0" fmla="*/ 193243 h 683977"/>
                <a:gd name="connsiteX1" fmla="*/ 550310 w 845657"/>
                <a:gd name="connsiteY1" fmla="*/ 113868 h 683977"/>
                <a:gd name="connsiteX2" fmla="*/ 667785 w 845657"/>
                <a:gd name="connsiteY2" fmla="*/ 126568 h 683977"/>
                <a:gd name="connsiteX3" fmla="*/ 813835 w 845657"/>
                <a:gd name="connsiteY3" fmla="*/ 313893 h 683977"/>
                <a:gd name="connsiteX4" fmla="*/ 756685 w 845657"/>
                <a:gd name="connsiteY4" fmla="*/ 469468 h 683977"/>
                <a:gd name="connsiteX5" fmla="*/ 503082 w 845657"/>
                <a:gd name="connsiteY5" fmla="*/ 577022 h 683977"/>
                <a:gd name="connsiteX6" fmla="*/ 274085 w 845657"/>
                <a:gd name="connsiteY6" fmla="*/ 612343 h 683977"/>
                <a:gd name="connsiteX7" fmla="*/ 96285 w 845657"/>
                <a:gd name="connsiteY7" fmla="*/ 596468 h 683977"/>
                <a:gd name="connsiteX8" fmla="*/ 55010 w 845657"/>
                <a:gd name="connsiteY8" fmla="*/ 444068 h 683977"/>
                <a:gd name="connsiteX9" fmla="*/ 188360 w 845657"/>
                <a:gd name="connsiteY9" fmla="*/ 224993 h 683977"/>
                <a:gd name="connsiteX10" fmla="*/ 274085 w 845657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69363"/>
                <a:gd name="connsiteY0" fmla="*/ 193243 h 683977"/>
                <a:gd name="connsiteX1" fmla="*/ 550310 w 869363"/>
                <a:gd name="connsiteY1" fmla="*/ 113868 h 683977"/>
                <a:gd name="connsiteX2" fmla="*/ 667785 w 869363"/>
                <a:gd name="connsiteY2" fmla="*/ 126568 h 683977"/>
                <a:gd name="connsiteX3" fmla="*/ 813835 w 869363"/>
                <a:gd name="connsiteY3" fmla="*/ 313893 h 683977"/>
                <a:gd name="connsiteX4" fmla="*/ 756685 w 869363"/>
                <a:gd name="connsiteY4" fmla="*/ 469468 h 683977"/>
                <a:gd name="connsiteX5" fmla="*/ 503082 w 869363"/>
                <a:gd name="connsiteY5" fmla="*/ 577022 h 683977"/>
                <a:gd name="connsiteX6" fmla="*/ 274085 w 869363"/>
                <a:gd name="connsiteY6" fmla="*/ 612343 h 683977"/>
                <a:gd name="connsiteX7" fmla="*/ 96285 w 869363"/>
                <a:gd name="connsiteY7" fmla="*/ 596468 h 683977"/>
                <a:gd name="connsiteX8" fmla="*/ 55010 w 869363"/>
                <a:gd name="connsiteY8" fmla="*/ 444068 h 683977"/>
                <a:gd name="connsiteX9" fmla="*/ 188360 w 869363"/>
                <a:gd name="connsiteY9" fmla="*/ 224993 h 683977"/>
                <a:gd name="connsiteX10" fmla="*/ 274085 w 869363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91945 w 873264"/>
                <a:gd name="connsiteY0" fmla="*/ 186408 h 687858"/>
                <a:gd name="connsiteX1" fmla="*/ 550310 w 873264"/>
                <a:gd name="connsiteY1" fmla="*/ 117749 h 687858"/>
                <a:gd name="connsiteX2" fmla="*/ 667785 w 873264"/>
                <a:gd name="connsiteY2" fmla="*/ 130449 h 687858"/>
                <a:gd name="connsiteX3" fmla="*/ 813835 w 873264"/>
                <a:gd name="connsiteY3" fmla="*/ 317774 h 687858"/>
                <a:gd name="connsiteX4" fmla="*/ 756685 w 873264"/>
                <a:gd name="connsiteY4" fmla="*/ 473349 h 687858"/>
                <a:gd name="connsiteX5" fmla="*/ 503082 w 873264"/>
                <a:gd name="connsiteY5" fmla="*/ 580903 h 687858"/>
                <a:gd name="connsiteX6" fmla="*/ 274085 w 873264"/>
                <a:gd name="connsiteY6" fmla="*/ 616224 h 687858"/>
                <a:gd name="connsiteX7" fmla="*/ 96285 w 873264"/>
                <a:gd name="connsiteY7" fmla="*/ 600349 h 687858"/>
                <a:gd name="connsiteX8" fmla="*/ 55010 w 873264"/>
                <a:gd name="connsiteY8" fmla="*/ 447949 h 687858"/>
                <a:gd name="connsiteX9" fmla="*/ 188360 w 873264"/>
                <a:gd name="connsiteY9" fmla="*/ 228874 h 687858"/>
                <a:gd name="connsiteX10" fmla="*/ 291945 w 873264"/>
                <a:gd name="connsiteY10" fmla="*/ 186408 h 687858"/>
                <a:gd name="connsiteX0" fmla="*/ 291945 w 873264"/>
                <a:gd name="connsiteY0" fmla="*/ 183230 h 684680"/>
                <a:gd name="connsiteX1" fmla="*/ 550310 w 873264"/>
                <a:gd name="connsiteY1" fmla="*/ 114571 h 684680"/>
                <a:gd name="connsiteX2" fmla="*/ 667785 w 873264"/>
                <a:gd name="connsiteY2" fmla="*/ 127271 h 684680"/>
                <a:gd name="connsiteX3" fmla="*/ 813835 w 873264"/>
                <a:gd name="connsiteY3" fmla="*/ 314596 h 684680"/>
                <a:gd name="connsiteX4" fmla="*/ 756685 w 873264"/>
                <a:gd name="connsiteY4" fmla="*/ 470171 h 684680"/>
                <a:gd name="connsiteX5" fmla="*/ 503082 w 873264"/>
                <a:gd name="connsiteY5" fmla="*/ 577725 h 684680"/>
                <a:gd name="connsiteX6" fmla="*/ 274085 w 873264"/>
                <a:gd name="connsiteY6" fmla="*/ 613046 h 684680"/>
                <a:gd name="connsiteX7" fmla="*/ 96285 w 873264"/>
                <a:gd name="connsiteY7" fmla="*/ 597171 h 684680"/>
                <a:gd name="connsiteX8" fmla="*/ 55010 w 873264"/>
                <a:gd name="connsiteY8" fmla="*/ 444771 h 684680"/>
                <a:gd name="connsiteX9" fmla="*/ 188360 w 873264"/>
                <a:gd name="connsiteY9" fmla="*/ 225696 h 684680"/>
                <a:gd name="connsiteX10" fmla="*/ 291945 w 873264"/>
                <a:gd name="connsiteY10" fmla="*/ 183230 h 684680"/>
                <a:gd name="connsiteX0" fmla="*/ 291945 w 873264"/>
                <a:gd name="connsiteY0" fmla="*/ 180474 h 681924"/>
                <a:gd name="connsiteX1" fmla="*/ 550310 w 873264"/>
                <a:gd name="connsiteY1" fmla="*/ 111815 h 681924"/>
                <a:gd name="connsiteX2" fmla="*/ 667785 w 873264"/>
                <a:gd name="connsiteY2" fmla="*/ 124515 h 681924"/>
                <a:gd name="connsiteX3" fmla="*/ 813835 w 873264"/>
                <a:gd name="connsiteY3" fmla="*/ 311840 h 681924"/>
                <a:gd name="connsiteX4" fmla="*/ 756685 w 873264"/>
                <a:gd name="connsiteY4" fmla="*/ 467415 h 681924"/>
                <a:gd name="connsiteX5" fmla="*/ 503082 w 873264"/>
                <a:gd name="connsiteY5" fmla="*/ 574969 h 681924"/>
                <a:gd name="connsiteX6" fmla="*/ 274085 w 873264"/>
                <a:gd name="connsiteY6" fmla="*/ 610290 h 681924"/>
                <a:gd name="connsiteX7" fmla="*/ 96285 w 873264"/>
                <a:gd name="connsiteY7" fmla="*/ 594415 h 681924"/>
                <a:gd name="connsiteX8" fmla="*/ 55010 w 873264"/>
                <a:gd name="connsiteY8" fmla="*/ 442015 h 681924"/>
                <a:gd name="connsiteX9" fmla="*/ 188360 w 873264"/>
                <a:gd name="connsiteY9" fmla="*/ 222940 h 681924"/>
                <a:gd name="connsiteX10" fmla="*/ 291945 w 873264"/>
                <a:gd name="connsiteY10" fmla="*/ 180474 h 681924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264" h="662972">
                  <a:moveTo>
                    <a:pt x="291945" y="161522"/>
                  </a:moveTo>
                  <a:cubicBezTo>
                    <a:pt x="270117" y="-12970"/>
                    <a:pt x="470405" y="-61522"/>
                    <a:pt x="550310" y="92863"/>
                  </a:cubicBezTo>
                  <a:cubicBezTo>
                    <a:pt x="582589" y="56746"/>
                    <a:pt x="634579" y="41270"/>
                    <a:pt x="667785" y="105563"/>
                  </a:cubicBezTo>
                  <a:cubicBezTo>
                    <a:pt x="698608" y="-24216"/>
                    <a:pt x="997852" y="40476"/>
                    <a:pt x="813835" y="292888"/>
                  </a:cubicBezTo>
                  <a:cubicBezTo>
                    <a:pt x="891756" y="353610"/>
                    <a:pt x="823955" y="458186"/>
                    <a:pt x="756685" y="448463"/>
                  </a:cubicBezTo>
                  <a:cubicBezTo>
                    <a:pt x="748946" y="650671"/>
                    <a:pt x="584705" y="695320"/>
                    <a:pt x="503082" y="556017"/>
                  </a:cubicBezTo>
                  <a:cubicBezTo>
                    <a:pt x="475036" y="657220"/>
                    <a:pt x="336130" y="718470"/>
                    <a:pt x="274085" y="591338"/>
                  </a:cubicBezTo>
                  <a:cubicBezTo>
                    <a:pt x="221566" y="667803"/>
                    <a:pt x="117319" y="682090"/>
                    <a:pt x="96285" y="575463"/>
                  </a:cubicBezTo>
                  <a:cubicBezTo>
                    <a:pt x="14529" y="611711"/>
                    <a:pt x="-50824" y="498072"/>
                    <a:pt x="55010" y="423063"/>
                  </a:cubicBezTo>
                  <a:cubicBezTo>
                    <a:pt x="-16559" y="348054"/>
                    <a:pt x="30272" y="163771"/>
                    <a:pt x="188360" y="203988"/>
                  </a:cubicBezTo>
                  <a:cubicBezTo>
                    <a:pt x="186905" y="135858"/>
                    <a:pt x="247098" y="127655"/>
                    <a:pt x="291945" y="161522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79193558-3182-4920-A3CB-4F06463A1385}"/>
                </a:ext>
              </a:extLst>
            </p:cNvPr>
            <p:cNvSpPr/>
            <p:nvPr/>
          </p:nvSpPr>
          <p:spPr>
            <a:xfrm>
              <a:off x="10863517" y="57477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954C27EB-3CB2-4954-902E-3CCDCC8DED97}"/>
                </a:ext>
              </a:extLst>
            </p:cNvPr>
            <p:cNvSpPr/>
            <p:nvPr/>
          </p:nvSpPr>
          <p:spPr>
            <a:xfrm>
              <a:off x="10878838" y="577161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76621908-1EB4-458E-AE4B-A4BF2FE42EA1}"/>
                </a:ext>
              </a:extLst>
            </p:cNvPr>
            <p:cNvSpPr/>
            <p:nvPr/>
          </p:nvSpPr>
          <p:spPr>
            <a:xfrm>
              <a:off x="10898921" y="5800902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E5568DA0-79CB-43B4-A3AC-C501E87F1900}"/>
                </a:ext>
              </a:extLst>
            </p:cNvPr>
            <p:cNvSpPr/>
            <p:nvPr/>
          </p:nvSpPr>
          <p:spPr>
            <a:xfrm>
              <a:off x="11146571" y="584376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C371D038-AEC4-44DD-A0B8-DA794DEF64B0}"/>
                </a:ext>
              </a:extLst>
            </p:cNvPr>
            <p:cNvSpPr/>
            <p:nvPr/>
          </p:nvSpPr>
          <p:spPr>
            <a:xfrm>
              <a:off x="11165066" y="585888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FFF10BD8-6D74-40A4-866C-ADF0595443C7}"/>
                </a:ext>
              </a:extLst>
            </p:cNvPr>
            <p:cNvSpPr/>
            <p:nvPr/>
          </p:nvSpPr>
          <p:spPr>
            <a:xfrm>
              <a:off x="10910869" y="579036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A7A4D5E7-3189-48EA-ADDE-E3C998A45828}"/>
                </a:ext>
              </a:extLst>
            </p:cNvPr>
            <p:cNvSpPr/>
            <p:nvPr/>
          </p:nvSpPr>
          <p:spPr>
            <a:xfrm rot="21158050">
              <a:off x="10948658" y="579854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CFB0C711-7D3E-4DCE-8037-A7B16B6A86FB}"/>
                </a:ext>
              </a:extLst>
            </p:cNvPr>
            <p:cNvSpPr/>
            <p:nvPr/>
          </p:nvSpPr>
          <p:spPr>
            <a:xfrm rot="21158050">
              <a:off x="10957861" y="5829802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342F02EC-F736-4A95-BC33-32BFB649CE95}"/>
                </a:ext>
              </a:extLst>
            </p:cNvPr>
            <p:cNvSpPr/>
            <p:nvPr/>
          </p:nvSpPr>
          <p:spPr>
            <a:xfrm rot="21158050">
              <a:off x="10975307" y="583971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BEE8EFC0-1AC9-40CE-9B16-EC295EE58FAD}"/>
                </a:ext>
              </a:extLst>
            </p:cNvPr>
            <p:cNvSpPr/>
            <p:nvPr/>
          </p:nvSpPr>
          <p:spPr>
            <a:xfrm rot="21158050">
              <a:off x="10988730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0CEFBCE2-9F9D-41A2-8BDF-BDB3B417AC75}"/>
                </a:ext>
              </a:extLst>
            </p:cNvPr>
            <p:cNvSpPr/>
            <p:nvPr/>
          </p:nvSpPr>
          <p:spPr>
            <a:xfrm rot="21158050">
              <a:off x="11002246" y="585308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99A4AFA5-840D-4B56-8D33-8DD7D9FC3B91}"/>
                </a:ext>
              </a:extLst>
            </p:cNvPr>
            <p:cNvSpPr/>
            <p:nvPr/>
          </p:nvSpPr>
          <p:spPr>
            <a:xfrm rot="21158050">
              <a:off x="11025629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4C07A84D-F701-49D4-A973-D644BADF1D11}"/>
                </a:ext>
              </a:extLst>
            </p:cNvPr>
            <p:cNvSpPr/>
            <p:nvPr/>
          </p:nvSpPr>
          <p:spPr>
            <a:xfrm rot="21158050">
              <a:off x="11039066" y="586067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2A0FC72C-83FE-4F7C-9A0F-4B7CE52773C9}"/>
                </a:ext>
              </a:extLst>
            </p:cNvPr>
            <p:cNvSpPr/>
            <p:nvPr/>
          </p:nvSpPr>
          <p:spPr>
            <a:xfrm rot="21158050">
              <a:off x="11062441" y="583881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EB70E40C-FFC4-4B22-9F63-C91763035E6E}"/>
                </a:ext>
              </a:extLst>
            </p:cNvPr>
            <p:cNvSpPr/>
            <p:nvPr/>
          </p:nvSpPr>
          <p:spPr>
            <a:xfrm rot="21158050">
              <a:off x="11082872" y="582703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65528075-DBB6-4DAE-AD9F-BECD8E6D5B29}"/>
                </a:ext>
              </a:extLst>
            </p:cNvPr>
            <p:cNvSpPr/>
            <p:nvPr/>
          </p:nvSpPr>
          <p:spPr>
            <a:xfrm>
              <a:off x="11226998" y="58606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80F49F58-C52F-4A18-8D21-DAA057DB49E8}"/>
                </a:ext>
              </a:extLst>
            </p:cNvPr>
            <p:cNvSpPr/>
            <p:nvPr/>
          </p:nvSpPr>
          <p:spPr>
            <a:xfrm>
              <a:off x="11208515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53A2B75E-995A-4A4A-B2F4-5E519F109C1A}"/>
                </a:ext>
              </a:extLst>
            </p:cNvPr>
            <p:cNvSpPr/>
            <p:nvPr/>
          </p:nvSpPr>
          <p:spPr>
            <a:xfrm>
              <a:off x="11183666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F3DBC6B4-13D0-4B13-9A0B-025AE422C167}"/>
                </a:ext>
              </a:extLst>
            </p:cNvPr>
            <p:cNvSpPr/>
            <p:nvPr/>
          </p:nvSpPr>
          <p:spPr>
            <a:xfrm>
              <a:off x="11178355" y="584443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45386A96-7EDA-46AA-937A-0EEE59BE51F7}"/>
                </a:ext>
              </a:extLst>
            </p:cNvPr>
            <p:cNvSpPr/>
            <p:nvPr/>
          </p:nvSpPr>
          <p:spPr>
            <a:xfrm rot="21353001">
              <a:off x="11242476" y="58671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33079467-65C6-428C-91EF-0BC6368AF779}"/>
                </a:ext>
              </a:extLst>
            </p:cNvPr>
            <p:cNvSpPr/>
            <p:nvPr/>
          </p:nvSpPr>
          <p:spPr>
            <a:xfrm rot="21353001">
              <a:off x="11265174" y="585048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D46E5A10-735E-40AC-B938-F0CA44F317AC}"/>
                </a:ext>
              </a:extLst>
            </p:cNvPr>
            <p:cNvSpPr/>
            <p:nvPr/>
          </p:nvSpPr>
          <p:spPr>
            <a:xfrm rot="20883116">
              <a:off x="11290022" y="58389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0642B918-E72D-4A32-B9D2-DE910A2BDF50}"/>
                </a:ext>
              </a:extLst>
            </p:cNvPr>
            <p:cNvSpPr/>
            <p:nvPr/>
          </p:nvSpPr>
          <p:spPr>
            <a:xfrm>
              <a:off x="11175492" y="5303696"/>
              <a:ext cx="52355" cy="96441"/>
            </a:xfrm>
            <a:custGeom>
              <a:avLst/>
              <a:gdLst>
                <a:gd name="connsiteX0" fmla="*/ 0 w 48816"/>
                <a:gd name="connsiteY0" fmla="*/ 96441 h 96441"/>
                <a:gd name="connsiteX1" fmla="*/ 48816 w 48816"/>
                <a:gd name="connsiteY1" fmla="*/ 0 h 96441"/>
                <a:gd name="connsiteX0" fmla="*/ 2443 w 51259"/>
                <a:gd name="connsiteY0" fmla="*/ 96441 h 96441"/>
                <a:gd name="connsiteX1" fmla="*/ 51259 w 51259"/>
                <a:gd name="connsiteY1" fmla="*/ 0 h 96441"/>
                <a:gd name="connsiteX0" fmla="*/ 3539 w 52355"/>
                <a:gd name="connsiteY0" fmla="*/ 96441 h 96441"/>
                <a:gd name="connsiteX1" fmla="*/ 52355 w 52355"/>
                <a:gd name="connsiteY1" fmla="*/ 0 h 9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55" h="96441">
                  <a:moveTo>
                    <a:pt x="3539" y="96441"/>
                  </a:moveTo>
                  <a:cubicBezTo>
                    <a:pt x="-9954" y="40481"/>
                    <a:pt x="17033" y="5953"/>
                    <a:pt x="52355" y="0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83B836D0-9185-46AE-BA25-180E57FC69CD}"/>
                </a:ext>
              </a:extLst>
            </p:cNvPr>
            <p:cNvSpPr/>
            <p:nvPr/>
          </p:nvSpPr>
          <p:spPr>
            <a:xfrm>
              <a:off x="11543363" y="5332789"/>
              <a:ext cx="98822" cy="41154"/>
            </a:xfrm>
            <a:custGeom>
              <a:avLst/>
              <a:gdLst>
                <a:gd name="connsiteX0" fmla="*/ 0 w 98822"/>
                <a:gd name="connsiteY0" fmla="*/ 25003 h 25003"/>
                <a:gd name="connsiteX1" fmla="*/ 98822 w 98822"/>
                <a:gd name="connsiteY1" fmla="*/ 0 h 25003"/>
                <a:gd name="connsiteX0" fmla="*/ 0 w 98822"/>
                <a:gd name="connsiteY0" fmla="*/ 29242 h 29242"/>
                <a:gd name="connsiteX1" fmla="*/ 98822 w 98822"/>
                <a:gd name="connsiteY1" fmla="*/ 4239 h 29242"/>
                <a:gd name="connsiteX0" fmla="*/ 0 w 98822"/>
                <a:gd name="connsiteY0" fmla="*/ 41154 h 41154"/>
                <a:gd name="connsiteX1" fmla="*/ 98822 w 98822"/>
                <a:gd name="connsiteY1" fmla="*/ 16151 h 4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822" h="41154">
                  <a:moveTo>
                    <a:pt x="0" y="41154"/>
                  </a:moveTo>
                  <a:cubicBezTo>
                    <a:pt x="30560" y="-11233"/>
                    <a:pt x="67071" y="-6471"/>
                    <a:pt x="98822" y="16151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C248E31D-3201-47EF-B3D9-5EFE71965A7B}"/>
                </a:ext>
              </a:extLst>
            </p:cNvPr>
            <p:cNvSpPr/>
            <p:nvPr/>
          </p:nvSpPr>
          <p:spPr>
            <a:xfrm rot="1060573">
              <a:off x="11378179" y="5800989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C6821F52-52CD-46B1-9B36-3A6B72B79E64}"/>
                </a:ext>
              </a:extLst>
            </p:cNvPr>
            <p:cNvSpPr/>
            <p:nvPr/>
          </p:nvSpPr>
          <p:spPr>
            <a:xfrm rot="1060573">
              <a:off x="11387381" y="5810162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216369E5-6E2A-4CB9-9D37-B14A08E97119}"/>
                </a:ext>
              </a:extLst>
            </p:cNvPr>
            <p:cNvSpPr/>
            <p:nvPr/>
          </p:nvSpPr>
          <p:spPr>
            <a:xfrm rot="1060573">
              <a:off x="11398705" y="582668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444EBAEA-5D43-413F-B2D4-D4BB22AB393F}"/>
                </a:ext>
              </a:extLst>
            </p:cNvPr>
            <p:cNvSpPr/>
            <p:nvPr/>
          </p:nvSpPr>
          <p:spPr>
            <a:xfrm rot="1060573">
              <a:off x="11415934" y="5845294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61F467DA-3DBE-458C-A9D1-18CC94B9EAF8}"/>
                </a:ext>
              </a:extLst>
            </p:cNvPr>
            <p:cNvSpPr/>
            <p:nvPr/>
          </p:nvSpPr>
          <p:spPr>
            <a:xfrm rot="1060573">
              <a:off x="1143430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86E2D604-28FF-45B1-BA64-DA66061C66F5}"/>
                </a:ext>
              </a:extLst>
            </p:cNvPr>
            <p:cNvSpPr/>
            <p:nvPr/>
          </p:nvSpPr>
          <p:spPr>
            <a:xfrm rot="1060573">
              <a:off x="1145613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6C9164B5-C487-411E-A925-120F8C9FBA29}"/>
                </a:ext>
              </a:extLst>
            </p:cNvPr>
            <p:cNvSpPr/>
            <p:nvPr/>
          </p:nvSpPr>
          <p:spPr>
            <a:xfrm rot="1060573">
              <a:off x="11467211" y="5853978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E0907AE8-3075-413C-A1C6-C70864594607}"/>
                </a:ext>
              </a:extLst>
            </p:cNvPr>
            <p:cNvSpPr/>
            <p:nvPr/>
          </p:nvSpPr>
          <p:spPr>
            <a:xfrm>
              <a:off x="11640767" y="581852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D92E562B-5882-4EB4-85D0-54014CD9DE65}"/>
                </a:ext>
              </a:extLst>
            </p:cNvPr>
            <p:cNvSpPr/>
            <p:nvPr/>
          </p:nvSpPr>
          <p:spPr>
            <a:xfrm>
              <a:off x="11644023" y="583628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F4CBE3D5-968E-4969-981B-FAAD914EF1E1}"/>
                </a:ext>
              </a:extLst>
            </p:cNvPr>
            <p:cNvSpPr/>
            <p:nvPr/>
          </p:nvSpPr>
          <p:spPr>
            <a:xfrm>
              <a:off x="11655141" y="585888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62A3DA9C-2531-49C9-AF35-4BC21B201902}"/>
                </a:ext>
              </a:extLst>
            </p:cNvPr>
            <p:cNvSpPr/>
            <p:nvPr/>
          </p:nvSpPr>
          <p:spPr>
            <a:xfrm>
              <a:off x="11670566" y="586824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95817BC6-7839-4D14-93DE-6031E5A8F78B}"/>
                </a:ext>
              </a:extLst>
            </p:cNvPr>
            <p:cNvSpPr/>
            <p:nvPr/>
          </p:nvSpPr>
          <p:spPr>
            <a:xfrm>
              <a:off x="11682840" y="588546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7B9E35E0-8D37-4904-9E84-2F1CACD48DA9}"/>
                </a:ext>
              </a:extLst>
            </p:cNvPr>
            <p:cNvSpPr/>
            <p:nvPr/>
          </p:nvSpPr>
          <p:spPr>
            <a:xfrm>
              <a:off x="11697215" y="589423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4C4F49B9-E8C4-4501-8CC9-078D358BAB8C}"/>
                </a:ext>
              </a:extLst>
            </p:cNvPr>
            <p:cNvSpPr/>
            <p:nvPr/>
          </p:nvSpPr>
          <p:spPr>
            <a:xfrm>
              <a:off x="11715649" y="5894287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F3074247-2716-402B-9D1E-2B940B205CCB}"/>
                </a:ext>
              </a:extLst>
            </p:cNvPr>
            <p:cNvSpPr/>
            <p:nvPr/>
          </p:nvSpPr>
          <p:spPr>
            <a:xfrm>
              <a:off x="11636126" y="5754306"/>
              <a:ext cx="158628" cy="174667"/>
            </a:xfrm>
            <a:custGeom>
              <a:avLst/>
              <a:gdLst>
                <a:gd name="connsiteX0" fmla="*/ 39974 w 157959"/>
                <a:gd name="connsiteY0" fmla="*/ 7700 h 166267"/>
                <a:gd name="connsiteX1" fmla="*/ 152687 w 157959"/>
                <a:gd name="connsiteY1" fmla="*/ 33100 h 166267"/>
                <a:gd name="connsiteX2" fmla="*/ 125699 w 157959"/>
                <a:gd name="connsiteY2" fmla="*/ 150575 h 166267"/>
                <a:gd name="connsiteX3" fmla="*/ 5049 w 157959"/>
                <a:gd name="connsiteY3" fmla="*/ 150575 h 166267"/>
                <a:gd name="connsiteX4" fmla="*/ 39974 w 157959"/>
                <a:gd name="connsiteY4" fmla="*/ 7700 h 166267"/>
                <a:gd name="connsiteX0" fmla="*/ 39974 w 159998"/>
                <a:gd name="connsiteY0" fmla="*/ 14721 h 173288"/>
                <a:gd name="connsiteX1" fmla="*/ 152687 w 159998"/>
                <a:gd name="connsiteY1" fmla="*/ 40121 h 173288"/>
                <a:gd name="connsiteX2" fmla="*/ 125699 w 159998"/>
                <a:gd name="connsiteY2" fmla="*/ 157596 h 173288"/>
                <a:gd name="connsiteX3" fmla="*/ 5049 w 159998"/>
                <a:gd name="connsiteY3" fmla="*/ 157596 h 173288"/>
                <a:gd name="connsiteX4" fmla="*/ 39974 w 159998"/>
                <a:gd name="connsiteY4" fmla="*/ 14721 h 173288"/>
                <a:gd name="connsiteX0" fmla="*/ 47906 w 167930"/>
                <a:gd name="connsiteY0" fmla="*/ 14721 h 183814"/>
                <a:gd name="connsiteX1" fmla="*/ 160619 w 167930"/>
                <a:gd name="connsiteY1" fmla="*/ 40121 h 183814"/>
                <a:gd name="connsiteX2" fmla="*/ 133631 w 167930"/>
                <a:gd name="connsiteY2" fmla="*/ 157596 h 183814"/>
                <a:gd name="connsiteX3" fmla="*/ 12981 w 167930"/>
                <a:gd name="connsiteY3" fmla="*/ 157596 h 183814"/>
                <a:gd name="connsiteX4" fmla="*/ 47906 w 167930"/>
                <a:gd name="connsiteY4" fmla="*/ 14721 h 183814"/>
                <a:gd name="connsiteX0" fmla="*/ 33519 w 153543"/>
                <a:gd name="connsiteY0" fmla="*/ 13734 h 174667"/>
                <a:gd name="connsiteX1" fmla="*/ 146232 w 153543"/>
                <a:gd name="connsiteY1" fmla="*/ 39134 h 174667"/>
                <a:gd name="connsiteX2" fmla="*/ 119244 w 153543"/>
                <a:gd name="connsiteY2" fmla="*/ 156609 h 174667"/>
                <a:gd name="connsiteX3" fmla="*/ 16057 w 153543"/>
                <a:gd name="connsiteY3" fmla="*/ 142322 h 174667"/>
                <a:gd name="connsiteX4" fmla="*/ 33519 w 153543"/>
                <a:gd name="connsiteY4" fmla="*/ 13734 h 174667"/>
                <a:gd name="connsiteX0" fmla="*/ 38604 w 158628"/>
                <a:gd name="connsiteY0" fmla="*/ 13734 h 174667"/>
                <a:gd name="connsiteX1" fmla="*/ 151317 w 158628"/>
                <a:gd name="connsiteY1" fmla="*/ 39134 h 174667"/>
                <a:gd name="connsiteX2" fmla="*/ 124329 w 158628"/>
                <a:gd name="connsiteY2" fmla="*/ 156609 h 174667"/>
                <a:gd name="connsiteX3" fmla="*/ 14792 w 158628"/>
                <a:gd name="connsiteY3" fmla="*/ 142322 h 174667"/>
                <a:gd name="connsiteX4" fmla="*/ 38604 w 158628"/>
                <a:gd name="connsiteY4" fmla="*/ 13734 h 17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8" h="174667">
                  <a:moveTo>
                    <a:pt x="38604" y="13734"/>
                  </a:moveTo>
                  <a:cubicBezTo>
                    <a:pt x="61358" y="-3464"/>
                    <a:pt x="132267" y="-13253"/>
                    <a:pt x="151317" y="39134"/>
                  </a:cubicBezTo>
                  <a:cubicBezTo>
                    <a:pt x="170367" y="91521"/>
                    <a:pt x="148935" y="137030"/>
                    <a:pt x="124329" y="156609"/>
                  </a:cubicBezTo>
                  <a:cubicBezTo>
                    <a:pt x="99723" y="176188"/>
                    <a:pt x="50246" y="189947"/>
                    <a:pt x="14792" y="142322"/>
                  </a:cubicBezTo>
                  <a:cubicBezTo>
                    <a:pt x="-20662" y="94697"/>
                    <a:pt x="15850" y="30932"/>
                    <a:pt x="38604" y="1373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6DC87257-0B6E-45B4-9312-95307C944D5F}"/>
                </a:ext>
              </a:extLst>
            </p:cNvPr>
            <p:cNvGrpSpPr/>
            <p:nvPr/>
          </p:nvGrpSpPr>
          <p:grpSpPr>
            <a:xfrm>
              <a:off x="11791739" y="5948129"/>
              <a:ext cx="78849" cy="87334"/>
              <a:chOff x="11791739" y="5948128"/>
              <a:chExt cx="158628" cy="175699"/>
            </a:xfrm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7860240B-4820-44A7-A90C-0465FB00FBBB}"/>
                  </a:ext>
                </a:extLst>
              </p:cNvPr>
              <p:cNvSpPr/>
              <p:nvPr/>
            </p:nvSpPr>
            <p:spPr>
              <a:xfrm>
                <a:off x="11796380" y="6012346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E4062B08-5623-4964-8442-9108A4244FBB}"/>
                  </a:ext>
                </a:extLst>
              </p:cNvPr>
              <p:cNvSpPr/>
              <p:nvPr/>
            </p:nvSpPr>
            <p:spPr>
              <a:xfrm>
                <a:off x="11799636" y="6030108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23C9D413-20BB-45BE-84E9-C624F729E120}"/>
                  </a:ext>
                </a:extLst>
              </p:cNvPr>
              <p:cNvSpPr/>
              <p:nvPr/>
            </p:nvSpPr>
            <p:spPr>
              <a:xfrm>
                <a:off x="11810754" y="6052707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1C57AF5C-1F6F-4129-8A86-3126FBA23045}"/>
                  </a:ext>
                </a:extLst>
              </p:cNvPr>
              <p:cNvSpPr/>
              <p:nvPr/>
            </p:nvSpPr>
            <p:spPr>
              <a:xfrm>
                <a:off x="11826179" y="6062071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CA21F26B-64DE-49C5-A3B6-4F6421CAC3DD}"/>
                  </a:ext>
                </a:extLst>
              </p:cNvPr>
              <p:cNvSpPr/>
              <p:nvPr/>
            </p:nvSpPr>
            <p:spPr>
              <a:xfrm>
                <a:off x="11838453" y="607928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EAECDAB4-FDCD-4CD0-8222-BE3AFC8583D9}"/>
                  </a:ext>
                </a:extLst>
              </p:cNvPr>
              <p:cNvSpPr/>
              <p:nvPr/>
            </p:nvSpPr>
            <p:spPr>
              <a:xfrm>
                <a:off x="11852828" y="608805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F513677E-BD70-4E0F-8879-1A0B4AEC23D8}"/>
                  </a:ext>
                </a:extLst>
              </p:cNvPr>
              <p:cNvSpPr/>
              <p:nvPr/>
            </p:nvSpPr>
            <p:spPr>
              <a:xfrm>
                <a:off x="11871262" y="6088109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B5923678-016B-43C9-A1D6-2E718FDF050F}"/>
                  </a:ext>
                </a:extLst>
              </p:cNvPr>
              <p:cNvSpPr/>
              <p:nvPr/>
            </p:nvSpPr>
            <p:spPr>
              <a:xfrm>
                <a:off x="11791739" y="5948128"/>
                <a:ext cx="158628" cy="174667"/>
              </a:xfrm>
              <a:custGeom>
                <a:avLst/>
                <a:gdLst>
                  <a:gd name="connsiteX0" fmla="*/ 39974 w 157959"/>
                  <a:gd name="connsiteY0" fmla="*/ 7700 h 166267"/>
                  <a:gd name="connsiteX1" fmla="*/ 152687 w 157959"/>
                  <a:gd name="connsiteY1" fmla="*/ 33100 h 166267"/>
                  <a:gd name="connsiteX2" fmla="*/ 125699 w 157959"/>
                  <a:gd name="connsiteY2" fmla="*/ 150575 h 166267"/>
                  <a:gd name="connsiteX3" fmla="*/ 5049 w 157959"/>
                  <a:gd name="connsiteY3" fmla="*/ 150575 h 166267"/>
                  <a:gd name="connsiteX4" fmla="*/ 39974 w 157959"/>
                  <a:gd name="connsiteY4" fmla="*/ 7700 h 166267"/>
                  <a:gd name="connsiteX0" fmla="*/ 39974 w 159998"/>
                  <a:gd name="connsiteY0" fmla="*/ 14721 h 173288"/>
                  <a:gd name="connsiteX1" fmla="*/ 152687 w 159998"/>
                  <a:gd name="connsiteY1" fmla="*/ 40121 h 173288"/>
                  <a:gd name="connsiteX2" fmla="*/ 125699 w 159998"/>
                  <a:gd name="connsiteY2" fmla="*/ 157596 h 173288"/>
                  <a:gd name="connsiteX3" fmla="*/ 5049 w 159998"/>
                  <a:gd name="connsiteY3" fmla="*/ 157596 h 173288"/>
                  <a:gd name="connsiteX4" fmla="*/ 39974 w 159998"/>
                  <a:gd name="connsiteY4" fmla="*/ 14721 h 173288"/>
                  <a:gd name="connsiteX0" fmla="*/ 47906 w 167930"/>
                  <a:gd name="connsiteY0" fmla="*/ 14721 h 183814"/>
                  <a:gd name="connsiteX1" fmla="*/ 160619 w 167930"/>
                  <a:gd name="connsiteY1" fmla="*/ 40121 h 183814"/>
                  <a:gd name="connsiteX2" fmla="*/ 133631 w 167930"/>
                  <a:gd name="connsiteY2" fmla="*/ 157596 h 183814"/>
                  <a:gd name="connsiteX3" fmla="*/ 12981 w 167930"/>
                  <a:gd name="connsiteY3" fmla="*/ 157596 h 183814"/>
                  <a:gd name="connsiteX4" fmla="*/ 47906 w 167930"/>
                  <a:gd name="connsiteY4" fmla="*/ 14721 h 183814"/>
                  <a:gd name="connsiteX0" fmla="*/ 33519 w 153543"/>
                  <a:gd name="connsiteY0" fmla="*/ 13734 h 174667"/>
                  <a:gd name="connsiteX1" fmla="*/ 146232 w 153543"/>
                  <a:gd name="connsiteY1" fmla="*/ 39134 h 174667"/>
                  <a:gd name="connsiteX2" fmla="*/ 119244 w 153543"/>
                  <a:gd name="connsiteY2" fmla="*/ 156609 h 174667"/>
                  <a:gd name="connsiteX3" fmla="*/ 16057 w 153543"/>
                  <a:gd name="connsiteY3" fmla="*/ 142322 h 174667"/>
                  <a:gd name="connsiteX4" fmla="*/ 33519 w 153543"/>
                  <a:gd name="connsiteY4" fmla="*/ 13734 h 174667"/>
                  <a:gd name="connsiteX0" fmla="*/ 38604 w 158628"/>
                  <a:gd name="connsiteY0" fmla="*/ 13734 h 174667"/>
                  <a:gd name="connsiteX1" fmla="*/ 151317 w 158628"/>
                  <a:gd name="connsiteY1" fmla="*/ 39134 h 174667"/>
                  <a:gd name="connsiteX2" fmla="*/ 124329 w 158628"/>
                  <a:gd name="connsiteY2" fmla="*/ 156609 h 174667"/>
                  <a:gd name="connsiteX3" fmla="*/ 14792 w 158628"/>
                  <a:gd name="connsiteY3" fmla="*/ 142322 h 174667"/>
                  <a:gd name="connsiteX4" fmla="*/ 38604 w 158628"/>
                  <a:gd name="connsiteY4" fmla="*/ 13734 h 17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28" h="174667">
                    <a:moveTo>
                      <a:pt x="38604" y="13734"/>
                    </a:moveTo>
                    <a:cubicBezTo>
                      <a:pt x="61358" y="-3464"/>
                      <a:pt x="132267" y="-13253"/>
                      <a:pt x="151317" y="39134"/>
                    </a:cubicBezTo>
                    <a:cubicBezTo>
                      <a:pt x="170367" y="91521"/>
                      <a:pt x="148935" y="137030"/>
                      <a:pt x="124329" y="156609"/>
                    </a:cubicBezTo>
                    <a:cubicBezTo>
                      <a:pt x="99723" y="176188"/>
                      <a:pt x="50246" y="189947"/>
                      <a:pt x="14792" y="142322"/>
                    </a:cubicBezTo>
                    <a:cubicBezTo>
                      <a:pt x="-20662" y="94697"/>
                      <a:pt x="15850" y="30932"/>
                      <a:pt x="38604" y="13734"/>
                    </a:cubicBezTo>
                    <a:close/>
                  </a:path>
                </a:pathLst>
              </a:custGeom>
              <a:noFill/>
              <a:ln w="127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6804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组合 390">
            <a:extLst>
              <a:ext uri="{FF2B5EF4-FFF2-40B4-BE49-F238E27FC236}">
                <a16:creationId xmlns:a16="http://schemas.microsoft.com/office/drawing/2014/main" xmlns="" id="{BF5D8B88-28FD-48A4-BD1B-6924CEE10E74}"/>
              </a:ext>
            </a:extLst>
          </p:cNvPr>
          <p:cNvGrpSpPr/>
          <p:nvPr/>
        </p:nvGrpSpPr>
        <p:grpSpPr>
          <a:xfrm>
            <a:off x="588386" y="5770339"/>
            <a:ext cx="8460462" cy="739005"/>
            <a:chOff x="1182330" y="3311499"/>
            <a:chExt cx="8460462" cy="739005"/>
          </a:xfrm>
        </p:grpSpPr>
        <p:grpSp>
          <p:nvGrpSpPr>
            <p:cNvPr id="392" name="组合 391">
              <a:extLst>
                <a:ext uri="{FF2B5EF4-FFF2-40B4-BE49-F238E27FC236}">
                  <a16:creationId xmlns:a16="http://schemas.microsoft.com/office/drawing/2014/main" xmlns="" id="{4123AF4B-C0D8-4AF6-BEFA-713F442935FE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97" name="图片 39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B56DEA0C-4516-4ADD-94A7-3059A0F824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98" name="图片 39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BF017C91-AC6F-40C7-A410-BDBDD589BC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xmlns="" id="{EA45D92B-3A4C-4E1E-A506-0424E1156440}"/>
                </a:ext>
              </a:extLst>
            </p:cNvPr>
            <p:cNvGrpSpPr/>
            <p:nvPr/>
          </p:nvGrpSpPr>
          <p:grpSpPr>
            <a:xfrm>
              <a:off x="1646866" y="3311499"/>
              <a:ext cx="7995926" cy="739005"/>
              <a:chOff x="672962" y="3311499"/>
              <a:chExt cx="7995926" cy="739005"/>
            </a:xfrm>
          </p:grpSpPr>
          <p:pic>
            <p:nvPicPr>
              <p:cNvPr id="394" name="图片 39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2AC859A6-ADFB-48DF-B9E7-F5039B24C4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95" name="图片 39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D60771BC-CE39-422F-A427-75F9CC849B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96" name="图片 39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E0477F2A-AC1F-45E9-9265-94B6BF4C1E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99" name="图片 39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3C6D90F-4E33-4B9F-BC13-24DD32FD7D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99361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00" name="图片 39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32B2749-592F-44D5-BB27-159C8D6FBC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2962" y="3317294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01" name="图片 40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07B013E1-95FD-4805-914E-CCFC791057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67602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02" name="图片 40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634ECFE2-C9CD-4BE9-8DAB-0FB6AC1BF0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36452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03" name="图片 40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0874245-B2A4-489E-81FF-196BE0D6AA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0469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04" name="图片 40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3A460F7-BE6E-472E-97BF-BA98480349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36452" y="331149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21" name="图片 42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16EFB1A5-4E29-42F8-A401-03FD6E4A03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78724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295" name="组合 294">
            <a:extLst>
              <a:ext uri="{FF2B5EF4-FFF2-40B4-BE49-F238E27FC236}">
                <a16:creationId xmlns:a16="http://schemas.microsoft.com/office/drawing/2014/main" xmlns="" id="{89F64C32-69F8-41C2-BD16-BBAAAB039C77}"/>
              </a:ext>
            </a:extLst>
          </p:cNvPr>
          <p:cNvGrpSpPr/>
          <p:nvPr/>
        </p:nvGrpSpPr>
        <p:grpSpPr>
          <a:xfrm>
            <a:off x="1475076" y="6485964"/>
            <a:ext cx="2027869" cy="375755"/>
            <a:chOff x="1182330" y="3674749"/>
            <a:chExt cx="2027869" cy="375755"/>
          </a:xfrm>
        </p:grpSpPr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xmlns="" id="{8552C705-6516-402E-B96D-F7D689FD5DDA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01" name="图片 30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003F082-1369-49BB-A738-811AA1B6DD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02" name="图片 30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2CB9DD18-CA76-4CAE-A361-35B446D354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xmlns="" id="{27A02E57-C80C-44A8-8218-531EB34B7DA8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298" name="图片 29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392BEAD-778A-469B-A9AE-F7F6B58B1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299" name="图片 29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24FBA24A-FD15-49BD-B309-A4551E4BA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00" name="图片 29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5A566C4-132C-4CCE-AA11-A7470277CE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05C8208-61FD-46DC-8504-32C970B82A91}"/>
              </a:ext>
            </a:extLst>
          </p:cNvPr>
          <p:cNvSpPr txBox="1"/>
          <p:nvPr/>
        </p:nvSpPr>
        <p:spPr>
          <a:xfrm>
            <a:off x="1122598" y="3052514"/>
            <a:ext cx="1946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有效的训练方法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44A8BC5-108B-4312-8548-981F3FCD1689}"/>
              </a:ext>
            </a:extLst>
          </p:cNvPr>
          <p:cNvSpPr txBox="1"/>
          <p:nvPr/>
        </p:nvSpPr>
        <p:spPr>
          <a:xfrm>
            <a:off x="2936343" y="4193256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做舒适区外的努力</a:t>
            </a: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6F4BCB5-A7A2-4543-ADC6-9FBD8804E717}"/>
              </a:ext>
            </a:extLst>
          </p:cNvPr>
          <p:cNvSpPr txBox="1"/>
          <p:nvPr/>
        </p:nvSpPr>
        <p:spPr>
          <a:xfrm>
            <a:off x="4664489" y="2829057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设定良好的特定目标</a:t>
            </a:r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607AD8-763D-4B6E-9D21-4FC878789193}"/>
              </a:ext>
            </a:extLst>
          </p:cNvPr>
          <p:cNvSpPr txBox="1"/>
          <p:nvPr/>
        </p:nvSpPr>
        <p:spPr>
          <a:xfrm>
            <a:off x="6487108" y="4199110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注意心理特征的变化</a:t>
            </a:r>
            <a:endParaRPr lang="en-US" altLang="zh-CN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7C91851-E2D7-4D4C-8843-0855519C97CF}"/>
              </a:ext>
            </a:extLst>
          </p:cNvPr>
          <p:cNvSpPr txBox="1"/>
          <p:nvPr/>
        </p:nvSpPr>
        <p:spPr>
          <a:xfrm>
            <a:off x="8556221" y="2942279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掌握基本技能才能提高</a:t>
            </a:r>
            <a:endParaRPr lang="en-US" altLang="zh-CN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EB0846EA-9CF3-4EE7-AFA5-183250042A4F}"/>
              </a:ext>
            </a:extLst>
          </p:cNvPr>
          <p:cNvSpPr/>
          <p:nvPr/>
        </p:nvSpPr>
        <p:spPr>
          <a:xfrm>
            <a:off x="2376504" y="556335"/>
            <a:ext cx="7434246" cy="1296401"/>
          </a:xfrm>
          <a:prstGeom prst="roundRect">
            <a:avLst>
              <a:gd name="adj" fmla="val 31527"/>
            </a:avLst>
          </a:prstGeom>
          <a:solidFill>
            <a:srgbClr val="38240A">
              <a:alpha val="51000"/>
            </a:srgbClr>
          </a:solidFill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5D6AA97-DA44-47CB-898E-B0884DFAC08A}"/>
              </a:ext>
            </a:extLst>
          </p:cNvPr>
          <p:cNvGrpSpPr/>
          <p:nvPr/>
        </p:nvGrpSpPr>
        <p:grpSpPr>
          <a:xfrm>
            <a:off x="2786743" y="-76479"/>
            <a:ext cx="56999" cy="791912"/>
            <a:chOff x="2786743" y="-76479"/>
            <a:chExt cx="62259" cy="606250"/>
          </a:xfrm>
        </p:grpSpPr>
        <p:sp useBgFill="1"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44601CD5-FC3B-4CEA-A369-12DBB31A5560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CB9AF72F-6559-476D-B8D6-E3CA2A985E51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CAAB9BF-9E35-4E83-9E7B-6DE261471574}"/>
              </a:ext>
            </a:extLst>
          </p:cNvPr>
          <p:cNvGrpSpPr/>
          <p:nvPr/>
        </p:nvGrpSpPr>
        <p:grpSpPr>
          <a:xfrm>
            <a:off x="9368518" y="-76479"/>
            <a:ext cx="56999" cy="791912"/>
            <a:chOff x="2786743" y="-76479"/>
            <a:chExt cx="62259" cy="606250"/>
          </a:xfrm>
        </p:grpSpPr>
        <p:sp useBgFill="1"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A27EE15B-853E-4833-A580-D17F6AD5F24B}"/>
                </a:ext>
              </a:extLst>
            </p:cNvPr>
            <p:cNvSpPr/>
            <p:nvPr/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14CBE0C0-7350-4CEE-B9B6-CDF450E43DF0}"/>
                </a:ext>
              </a:extLst>
            </p:cNvPr>
            <p:cNvSpPr/>
            <p:nvPr/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0E7E5FE-5569-4BCD-9E60-F1DDB9A53BB1}"/>
              </a:ext>
            </a:extLst>
          </p:cNvPr>
          <p:cNvSpPr txBox="1"/>
          <p:nvPr/>
        </p:nvSpPr>
        <p:spPr>
          <a:xfrm>
            <a:off x="4531134" y="912147"/>
            <a:ext cx="3239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如何刻意练习？</a:t>
            </a:r>
            <a:endParaRPr lang="en-US" altLang="zh-CN" sz="32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D509D02-8D9F-403E-AED9-B691E1008CDE}"/>
              </a:ext>
            </a:extLst>
          </p:cNvPr>
          <p:cNvGrpSpPr/>
          <p:nvPr/>
        </p:nvGrpSpPr>
        <p:grpSpPr>
          <a:xfrm>
            <a:off x="1060179" y="3363162"/>
            <a:ext cx="1909322" cy="375755"/>
            <a:chOff x="1182330" y="3674749"/>
            <a:chExt cx="1660777" cy="37575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9E6B4989-A2CB-41D1-BC1A-B2982FD41149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2" name="图片 3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126ABE8-384E-48B6-A89C-EE1F80A91E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3" name="图片 3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CA08E048-5401-44EA-A2EC-2375366BD7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1BD3B34-A441-4C0A-91E8-24F3F35CD848}"/>
                </a:ext>
              </a:extLst>
            </p:cNvPr>
            <p:cNvGrpSpPr/>
            <p:nvPr/>
          </p:nvGrpSpPr>
          <p:grpSpPr>
            <a:xfrm>
              <a:off x="1914167" y="3674749"/>
              <a:ext cx="928940" cy="375755"/>
              <a:chOff x="940263" y="3674749"/>
              <a:chExt cx="928940" cy="375755"/>
            </a:xfrm>
          </p:grpSpPr>
          <p:pic>
            <p:nvPicPr>
              <p:cNvPr id="36" name="图片 3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CD4F5E7A-3DF4-4E6E-B851-FB7393D651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7" name="图片 3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750B94C-C2BA-4103-8F0D-32282CB1E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78902408-123F-4D9F-9A02-3BF18FE72DB1}"/>
              </a:ext>
            </a:extLst>
          </p:cNvPr>
          <p:cNvGrpSpPr/>
          <p:nvPr/>
        </p:nvGrpSpPr>
        <p:grpSpPr>
          <a:xfrm>
            <a:off x="4531134" y="3146814"/>
            <a:ext cx="2525697" cy="375755"/>
            <a:chOff x="4398552" y="3516866"/>
            <a:chExt cx="2392615" cy="37575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7682AF7B-6AAA-4E03-BA0F-C37E5F19184E}"/>
                </a:ext>
              </a:extLst>
            </p:cNvPr>
            <p:cNvGrpSpPr/>
            <p:nvPr/>
          </p:nvGrpSpPr>
          <p:grpSpPr>
            <a:xfrm flipV="1">
              <a:off x="4398552" y="3516866"/>
              <a:ext cx="1660777" cy="375755"/>
              <a:chOff x="1182330" y="3674749"/>
              <a:chExt cx="1660777" cy="375755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932A0F54-F396-4485-A402-6E9FE59965C3}"/>
                  </a:ext>
                </a:extLst>
              </p:cNvPr>
              <p:cNvGrpSpPr/>
              <p:nvPr/>
            </p:nvGrpSpPr>
            <p:grpSpPr>
              <a:xfrm>
                <a:off x="1182330" y="3674749"/>
                <a:ext cx="928940" cy="375755"/>
                <a:chOff x="940263" y="3674749"/>
                <a:chExt cx="928940" cy="375755"/>
              </a:xfrm>
            </p:grpSpPr>
            <p:pic>
              <p:nvPicPr>
                <p:cNvPr id="44" name="图片 43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E444259B-7762-4EB4-98D2-D42261196A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0263" y="3674749"/>
                  <a:ext cx="564195" cy="375755"/>
                </a:xfrm>
                <a:prstGeom prst="rect">
                  <a:avLst/>
                </a:prstGeom>
              </p:spPr>
            </p:pic>
            <p:pic>
              <p:nvPicPr>
                <p:cNvPr id="45" name="图片 44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5D2C081E-F11C-45C5-B3F7-6F6A899CA2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5008" y="3674749"/>
                  <a:ext cx="564195" cy="375755"/>
                </a:xfrm>
                <a:prstGeom prst="rect">
                  <a:avLst/>
                </a:prstGeom>
              </p:spPr>
            </p:pic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59643895-4DF9-4921-A453-FAA3630FBF74}"/>
                  </a:ext>
                </a:extLst>
              </p:cNvPr>
              <p:cNvGrpSpPr/>
              <p:nvPr/>
            </p:nvGrpSpPr>
            <p:grpSpPr>
              <a:xfrm>
                <a:off x="1914167" y="3674749"/>
                <a:ext cx="928940" cy="375755"/>
                <a:chOff x="940263" y="3674749"/>
                <a:chExt cx="928940" cy="375755"/>
              </a:xfrm>
            </p:grpSpPr>
            <p:pic>
              <p:nvPicPr>
                <p:cNvPr id="42" name="图片 41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CD81CE4E-DF19-413E-A949-65E5BD37BE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0263" y="3674749"/>
                  <a:ext cx="564195" cy="375755"/>
                </a:xfrm>
                <a:prstGeom prst="rect">
                  <a:avLst/>
                </a:prstGeom>
              </p:spPr>
            </p:pic>
            <p:pic>
              <p:nvPicPr>
                <p:cNvPr id="43" name="图片 42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B25C814B-5938-4C2F-A9DC-A785974F86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5008" y="3674749"/>
                  <a:ext cx="564195" cy="37575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A33038C8-7616-4A3E-B876-D7CB96D74769}"/>
                </a:ext>
              </a:extLst>
            </p:cNvPr>
            <p:cNvGrpSpPr/>
            <p:nvPr/>
          </p:nvGrpSpPr>
          <p:grpSpPr>
            <a:xfrm flipV="1">
              <a:off x="5862227" y="3516866"/>
              <a:ext cx="928940" cy="375755"/>
              <a:chOff x="940263" y="3674749"/>
              <a:chExt cx="928940" cy="375755"/>
            </a:xfrm>
          </p:grpSpPr>
          <p:pic>
            <p:nvPicPr>
              <p:cNvPr id="51" name="图片 5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45653E3-5B68-49E1-8748-D4BF2C3313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52" name="图片 5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D59835E-3145-4FC5-828A-B694946455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76C03914-7B24-42C7-AA19-75A8530A177C}"/>
              </a:ext>
            </a:extLst>
          </p:cNvPr>
          <p:cNvGrpSpPr/>
          <p:nvPr/>
        </p:nvGrpSpPr>
        <p:grpSpPr>
          <a:xfrm>
            <a:off x="8550365" y="3256751"/>
            <a:ext cx="2525697" cy="375755"/>
            <a:chOff x="4398552" y="3516866"/>
            <a:chExt cx="2392615" cy="375755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3C6770BA-0F07-4650-B6CA-4D33A60A3094}"/>
                </a:ext>
              </a:extLst>
            </p:cNvPr>
            <p:cNvGrpSpPr/>
            <p:nvPr/>
          </p:nvGrpSpPr>
          <p:grpSpPr>
            <a:xfrm flipV="1">
              <a:off x="4398552" y="3516866"/>
              <a:ext cx="1660777" cy="375755"/>
              <a:chOff x="1182330" y="3674749"/>
              <a:chExt cx="1660777" cy="375755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xmlns="" id="{146A2088-4D67-4C77-B502-5E8EDB7E69A0}"/>
                  </a:ext>
                </a:extLst>
              </p:cNvPr>
              <p:cNvGrpSpPr/>
              <p:nvPr/>
            </p:nvGrpSpPr>
            <p:grpSpPr>
              <a:xfrm>
                <a:off x="1182330" y="3674749"/>
                <a:ext cx="928940" cy="375755"/>
                <a:chOff x="940263" y="3674749"/>
                <a:chExt cx="928940" cy="375755"/>
              </a:xfrm>
            </p:grpSpPr>
            <p:pic>
              <p:nvPicPr>
                <p:cNvPr id="63" name="图片 62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DCB2537C-E28C-4B30-A1DC-E6A7442772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0263" y="3674749"/>
                  <a:ext cx="564195" cy="375755"/>
                </a:xfrm>
                <a:prstGeom prst="rect">
                  <a:avLst/>
                </a:prstGeom>
              </p:spPr>
            </p:pic>
            <p:pic>
              <p:nvPicPr>
                <p:cNvPr id="64" name="图片 63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A667036D-C13F-4DE9-BCC5-9D89B67F68B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5008" y="3674749"/>
                  <a:ext cx="564195" cy="375755"/>
                </a:xfrm>
                <a:prstGeom prst="rect">
                  <a:avLst/>
                </a:prstGeom>
              </p:spPr>
            </p:pic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AFCE0D2D-32B1-4D3A-A201-3F9B2AB89608}"/>
                  </a:ext>
                </a:extLst>
              </p:cNvPr>
              <p:cNvGrpSpPr/>
              <p:nvPr/>
            </p:nvGrpSpPr>
            <p:grpSpPr>
              <a:xfrm>
                <a:off x="1914167" y="3674749"/>
                <a:ext cx="928940" cy="375755"/>
                <a:chOff x="940263" y="3674749"/>
                <a:chExt cx="928940" cy="375755"/>
              </a:xfrm>
            </p:grpSpPr>
            <p:pic>
              <p:nvPicPr>
                <p:cNvPr id="61" name="图片 60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CA0F8299-60D5-435D-9D40-24CEF53F43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0263" y="3674749"/>
                  <a:ext cx="564195" cy="375755"/>
                </a:xfrm>
                <a:prstGeom prst="rect">
                  <a:avLst/>
                </a:prstGeom>
              </p:spPr>
            </p:pic>
            <p:pic>
              <p:nvPicPr>
                <p:cNvPr id="62" name="图片 61" descr="不同颜色的灯&#10;&#10;低可信度描述已自动生成">
                  <a:extLst>
                    <a:ext uri="{FF2B5EF4-FFF2-40B4-BE49-F238E27FC236}">
                      <a16:creationId xmlns:a16="http://schemas.microsoft.com/office/drawing/2014/main" xmlns="" id="{F004CB18-B381-4694-AC44-0765ED568E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5008" y="3674749"/>
                  <a:ext cx="564195" cy="37575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12BED970-CAC4-4782-9CA5-B5E76727A87E}"/>
                </a:ext>
              </a:extLst>
            </p:cNvPr>
            <p:cNvGrpSpPr/>
            <p:nvPr/>
          </p:nvGrpSpPr>
          <p:grpSpPr>
            <a:xfrm flipV="1">
              <a:off x="5862227" y="3516866"/>
              <a:ext cx="928940" cy="375755"/>
              <a:chOff x="940263" y="3674749"/>
              <a:chExt cx="928940" cy="375755"/>
            </a:xfrm>
          </p:grpSpPr>
          <p:pic>
            <p:nvPicPr>
              <p:cNvPr id="57" name="图片 5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CEA2AD5-7622-4C0B-9839-7518AFDB19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58" name="图片 5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01E99F0-C672-44FB-9DAB-5756CF880C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94A2CF5D-804D-4F1B-B0E8-0E3D5EF71F92}"/>
              </a:ext>
            </a:extLst>
          </p:cNvPr>
          <p:cNvGrpSpPr/>
          <p:nvPr/>
        </p:nvGrpSpPr>
        <p:grpSpPr>
          <a:xfrm>
            <a:off x="2866364" y="4515200"/>
            <a:ext cx="2140663" cy="375755"/>
            <a:chOff x="1182330" y="3674749"/>
            <a:chExt cx="2027869" cy="375755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D3354733-15E1-42FA-B05F-59447D933D77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77" name="图片 7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4C52619-61D8-41C4-85B9-BF2898FAC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78" name="图片 7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22A7B0B9-A6D4-4760-8222-6756777592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32EF0834-0140-4D19-80E9-606064BCEDBB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75" name="图片 7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CF00FCBA-DA65-422F-BF90-C0F3D1B37D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76" name="图片 7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111CFBC-4180-4B37-A7A0-CA55F27DAB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79" name="图片 7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DF5C3134-7352-46DD-AE3D-5848525F12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AFC66A0F-FBCF-4FC9-A7DF-CD5CA07B686D}"/>
              </a:ext>
            </a:extLst>
          </p:cNvPr>
          <p:cNvGrpSpPr/>
          <p:nvPr/>
        </p:nvGrpSpPr>
        <p:grpSpPr>
          <a:xfrm>
            <a:off x="6314331" y="4523294"/>
            <a:ext cx="2525696" cy="375755"/>
            <a:chOff x="1182330" y="3674749"/>
            <a:chExt cx="2392614" cy="375755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E1B82D3D-2767-4AA7-9A91-EE3AC38BB538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86" name="图片 8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C61169D-932B-40AF-9BDF-0AC5A8D4C4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87" name="图片 8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DF7C541-3D1A-4655-9DA6-09F9AD69A9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99CD259B-E7E1-40E9-8C67-2A2803489726}"/>
                </a:ext>
              </a:extLst>
            </p:cNvPr>
            <p:cNvGrpSpPr/>
            <p:nvPr/>
          </p:nvGrpSpPr>
          <p:grpSpPr>
            <a:xfrm>
              <a:off x="1914167" y="3674749"/>
              <a:ext cx="1660777" cy="375755"/>
              <a:chOff x="940263" y="3674749"/>
              <a:chExt cx="1660777" cy="375755"/>
            </a:xfrm>
          </p:grpSpPr>
          <p:pic>
            <p:nvPicPr>
              <p:cNvPr id="83" name="图片 8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F040A6C-DB63-4ADA-B3CC-9C9460CD5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84" name="图片 8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73B9AAC-6393-4E2A-A091-FAB6A9B59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85" name="图片 8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6D985F37-7935-4D64-8DD9-6EC4674918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88" name="图片 8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3ADE3503-7C2E-4E96-91B0-18E175BD6B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36845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03" name="组合 302">
            <a:extLst>
              <a:ext uri="{FF2B5EF4-FFF2-40B4-BE49-F238E27FC236}">
                <a16:creationId xmlns:a16="http://schemas.microsoft.com/office/drawing/2014/main" xmlns="" id="{DFAD21BF-27DD-4630-8737-A909549ABBEF}"/>
              </a:ext>
            </a:extLst>
          </p:cNvPr>
          <p:cNvGrpSpPr/>
          <p:nvPr/>
        </p:nvGrpSpPr>
        <p:grpSpPr>
          <a:xfrm>
            <a:off x="3304754" y="6485964"/>
            <a:ext cx="2027869" cy="375755"/>
            <a:chOff x="1182330" y="3674749"/>
            <a:chExt cx="2027869" cy="375755"/>
          </a:xfrm>
        </p:grpSpPr>
        <p:grpSp>
          <p:nvGrpSpPr>
            <p:cNvPr id="304" name="组合 303">
              <a:extLst>
                <a:ext uri="{FF2B5EF4-FFF2-40B4-BE49-F238E27FC236}">
                  <a16:creationId xmlns:a16="http://schemas.microsoft.com/office/drawing/2014/main" xmlns="" id="{FD1B9D77-965C-4344-8C0D-F7C45826DCA9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09" name="图片 30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B66A8A1D-7226-477F-98CA-380E685396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10" name="图片 30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C41B45F4-4AFA-44DC-82E3-D0CB7006CB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05" name="组合 304">
              <a:extLst>
                <a:ext uri="{FF2B5EF4-FFF2-40B4-BE49-F238E27FC236}">
                  <a16:creationId xmlns:a16="http://schemas.microsoft.com/office/drawing/2014/main" xmlns="" id="{1EEDF560-B912-4A9B-ACD7-2ED87077D58D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06" name="图片 30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3A70793-3462-4E97-AE02-F96700E7A0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07" name="图片 30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BD1D158F-D993-4319-BC2B-9C4A02AC53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08" name="图片 30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EF52C1D-C0EF-47D6-9A42-45C9E55A95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xmlns="" id="{9E7118BF-7470-44F1-8DCA-2FBCA356A983}"/>
              </a:ext>
            </a:extLst>
          </p:cNvPr>
          <p:cNvGrpSpPr/>
          <p:nvPr/>
        </p:nvGrpSpPr>
        <p:grpSpPr>
          <a:xfrm>
            <a:off x="5121270" y="6485964"/>
            <a:ext cx="2027869" cy="375755"/>
            <a:chOff x="1182330" y="3674749"/>
            <a:chExt cx="2027869" cy="375755"/>
          </a:xfrm>
        </p:grpSpPr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xmlns="" id="{2141D858-CCAF-49F0-8F33-04E2331C679C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17" name="图片 31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CE3D59F-5D85-45D2-BE99-6CCFDECA0F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18" name="图片 31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D3806037-E20D-4904-8B3B-0B27C8C83E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13" name="组合 312">
              <a:extLst>
                <a:ext uri="{FF2B5EF4-FFF2-40B4-BE49-F238E27FC236}">
                  <a16:creationId xmlns:a16="http://schemas.microsoft.com/office/drawing/2014/main" xmlns="" id="{6CFB66A6-581E-4B23-96A8-6AA4CB3CADCB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14" name="图片 31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C9CA4B1C-413E-4A7A-81EA-012AAF261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15" name="图片 31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0E93F16E-1FA8-42D3-ADB9-DBD5203C8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16" name="图片 31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1F1B9158-C973-4B85-9ABB-5626B338F9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5ACEF108-A0D7-4A1F-BCA7-14689C289379}"/>
              </a:ext>
            </a:extLst>
          </p:cNvPr>
          <p:cNvGrpSpPr/>
          <p:nvPr/>
        </p:nvGrpSpPr>
        <p:grpSpPr>
          <a:xfrm>
            <a:off x="6950948" y="6485964"/>
            <a:ext cx="2027869" cy="375755"/>
            <a:chOff x="1182330" y="3674749"/>
            <a:chExt cx="2027869" cy="375755"/>
          </a:xfrm>
        </p:grpSpPr>
        <p:grpSp>
          <p:nvGrpSpPr>
            <p:cNvPr id="320" name="组合 319">
              <a:extLst>
                <a:ext uri="{FF2B5EF4-FFF2-40B4-BE49-F238E27FC236}">
                  <a16:creationId xmlns:a16="http://schemas.microsoft.com/office/drawing/2014/main" xmlns="" id="{1EF40A98-63D7-4D73-8120-C9AB4F6BC7E3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25" name="图片 32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EC3D9B71-E422-4AB9-83FF-787DDF0F3A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26" name="图片 32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0AEC338-B8A8-4F1E-9565-84A36BA8C9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21" name="组合 320">
              <a:extLst>
                <a:ext uri="{FF2B5EF4-FFF2-40B4-BE49-F238E27FC236}">
                  <a16:creationId xmlns:a16="http://schemas.microsoft.com/office/drawing/2014/main" xmlns="" id="{2C441E80-8730-42E7-8E64-FEB1F047EBAF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22" name="图片 32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D42718B2-7BA3-495C-B462-FCCD2AEEF2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23" name="图片 32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6FD691F6-3491-4A0B-A47D-110820C0B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24" name="图片 32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CA17D5F-9EA7-4C43-8AE4-A54AEF0016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27" name="组合 326">
            <a:extLst>
              <a:ext uri="{FF2B5EF4-FFF2-40B4-BE49-F238E27FC236}">
                <a16:creationId xmlns:a16="http://schemas.microsoft.com/office/drawing/2014/main" xmlns="" id="{BD3E8FBB-1712-45B7-AB9D-BF648E832F62}"/>
              </a:ext>
            </a:extLst>
          </p:cNvPr>
          <p:cNvGrpSpPr/>
          <p:nvPr/>
        </p:nvGrpSpPr>
        <p:grpSpPr>
          <a:xfrm>
            <a:off x="8894976" y="6491565"/>
            <a:ext cx="2027869" cy="375755"/>
            <a:chOff x="1182330" y="3674749"/>
            <a:chExt cx="2027869" cy="375755"/>
          </a:xfrm>
        </p:grpSpPr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xmlns="" id="{FD226B39-B4E1-44A1-96C1-A5D644460BBB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33" name="图片 33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38CC0BA2-43A8-4CC2-B5B7-710F65C46B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34" name="图片 33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DB8DACBD-6861-4B4E-B4AF-F6C5D220D8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29" name="组合 328">
              <a:extLst>
                <a:ext uri="{FF2B5EF4-FFF2-40B4-BE49-F238E27FC236}">
                  <a16:creationId xmlns:a16="http://schemas.microsoft.com/office/drawing/2014/main" xmlns="" id="{076CB3BD-AC02-427F-AEE0-ED00B4DB4740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30" name="图片 32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3DC384A-D425-4150-A9AB-59A15600C9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31" name="图片 33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02F126C-16DE-4065-8A98-6E9FBA1A2F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32" name="图片 33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80659E1-FEC0-47CC-A297-FF2A276A2F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43" name="组合 342">
            <a:extLst>
              <a:ext uri="{FF2B5EF4-FFF2-40B4-BE49-F238E27FC236}">
                <a16:creationId xmlns:a16="http://schemas.microsoft.com/office/drawing/2014/main" xmlns="" id="{69DE5A6B-2D69-442B-89BC-AB8EB5F8200A}"/>
              </a:ext>
            </a:extLst>
          </p:cNvPr>
          <p:cNvGrpSpPr/>
          <p:nvPr/>
        </p:nvGrpSpPr>
        <p:grpSpPr>
          <a:xfrm>
            <a:off x="1590822" y="6491565"/>
            <a:ext cx="2027869" cy="375755"/>
            <a:chOff x="1182330" y="3674749"/>
            <a:chExt cx="2027869" cy="375755"/>
          </a:xfrm>
        </p:grpSpPr>
        <p:grpSp>
          <p:nvGrpSpPr>
            <p:cNvPr id="344" name="组合 343">
              <a:extLst>
                <a:ext uri="{FF2B5EF4-FFF2-40B4-BE49-F238E27FC236}">
                  <a16:creationId xmlns:a16="http://schemas.microsoft.com/office/drawing/2014/main" xmlns="" id="{FC2A25F5-A3D7-4973-8BA1-E702C62FB595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49" name="图片 34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0FA18F9E-1838-4A6C-A751-8724A3B8A4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50" name="图片 34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6C6B881-74AE-44AE-B2CE-5278678DF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45" name="组合 344">
              <a:extLst>
                <a:ext uri="{FF2B5EF4-FFF2-40B4-BE49-F238E27FC236}">
                  <a16:creationId xmlns:a16="http://schemas.microsoft.com/office/drawing/2014/main" xmlns="" id="{849B2397-6BF3-4A6E-A9FC-BEAAF9653941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46" name="图片 34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152E6B1D-DD16-449C-B3F1-CAFF89D3D7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47" name="图片 34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F4457A9-5C5D-4365-9474-E7A2B49AAF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48" name="图片 34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BFAAFCC5-FA79-43EB-BF41-BCDE227AD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51" name="组合 350">
            <a:extLst>
              <a:ext uri="{FF2B5EF4-FFF2-40B4-BE49-F238E27FC236}">
                <a16:creationId xmlns:a16="http://schemas.microsoft.com/office/drawing/2014/main" xmlns="" id="{C1FF4080-701F-4E62-B71A-2A5B2415E268}"/>
              </a:ext>
            </a:extLst>
          </p:cNvPr>
          <p:cNvGrpSpPr/>
          <p:nvPr/>
        </p:nvGrpSpPr>
        <p:grpSpPr>
          <a:xfrm>
            <a:off x="3420500" y="6491565"/>
            <a:ext cx="2027869" cy="375755"/>
            <a:chOff x="1182330" y="3674749"/>
            <a:chExt cx="2027869" cy="375755"/>
          </a:xfrm>
        </p:grpSpPr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xmlns="" id="{4B3E2F13-1C74-4B67-88AB-A5F30B5CB931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57" name="图片 35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308950AB-3B1B-4621-8BB0-7568579AA9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58" name="图片 35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3EB800A-073E-4CE4-803A-02B3983A3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xmlns="" id="{F15E7C04-6428-4D35-A4F3-60DC2F1992AA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54" name="图片 35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E304081-EFA4-4718-9D97-E670DF27A8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55" name="图片 35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0FC26F2-0F3C-4B1A-A003-09F5B9EDF9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56" name="图片 35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E79839F9-99C1-461D-9D52-9BF096C2C5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xmlns="" id="{D5256E44-64BB-45B5-BAA9-F9AE966DE03B}"/>
              </a:ext>
            </a:extLst>
          </p:cNvPr>
          <p:cNvGrpSpPr/>
          <p:nvPr/>
        </p:nvGrpSpPr>
        <p:grpSpPr>
          <a:xfrm>
            <a:off x="5237016" y="6491565"/>
            <a:ext cx="2027869" cy="375755"/>
            <a:chOff x="1182330" y="3674749"/>
            <a:chExt cx="2027869" cy="375755"/>
          </a:xfrm>
        </p:grpSpPr>
        <p:grpSp>
          <p:nvGrpSpPr>
            <p:cNvPr id="360" name="组合 359">
              <a:extLst>
                <a:ext uri="{FF2B5EF4-FFF2-40B4-BE49-F238E27FC236}">
                  <a16:creationId xmlns:a16="http://schemas.microsoft.com/office/drawing/2014/main" xmlns="" id="{6B175175-FFB4-4316-BDF0-129DDB22A25C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65" name="图片 364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1253363A-CED9-4033-A396-DE6155572A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66" name="图片 36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685EDA08-776B-43F6-A412-FC578A00F9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61" name="组合 360">
              <a:extLst>
                <a:ext uri="{FF2B5EF4-FFF2-40B4-BE49-F238E27FC236}">
                  <a16:creationId xmlns:a16="http://schemas.microsoft.com/office/drawing/2014/main" xmlns="" id="{4A8C1006-5036-4318-9884-E1C1F4009BDE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62" name="图片 36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3A89EFBB-F64D-4EDB-B160-096D5583AB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63" name="图片 36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DE51EB9-6BDE-4253-BBF0-405F8FDAAA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64" name="图片 36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3F973308-CFFF-44D9-8CD0-6C72FAEAF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67" name="组合 366">
            <a:extLst>
              <a:ext uri="{FF2B5EF4-FFF2-40B4-BE49-F238E27FC236}">
                <a16:creationId xmlns:a16="http://schemas.microsoft.com/office/drawing/2014/main" xmlns="" id="{BC440E5A-7EDA-4870-8CB4-8D8A111B1347}"/>
              </a:ext>
            </a:extLst>
          </p:cNvPr>
          <p:cNvGrpSpPr/>
          <p:nvPr/>
        </p:nvGrpSpPr>
        <p:grpSpPr>
          <a:xfrm>
            <a:off x="7066694" y="6491565"/>
            <a:ext cx="2027869" cy="375755"/>
            <a:chOff x="1182330" y="3674749"/>
            <a:chExt cx="2027869" cy="375755"/>
          </a:xfrm>
        </p:grpSpPr>
        <p:grpSp>
          <p:nvGrpSpPr>
            <p:cNvPr id="368" name="组合 367">
              <a:extLst>
                <a:ext uri="{FF2B5EF4-FFF2-40B4-BE49-F238E27FC236}">
                  <a16:creationId xmlns:a16="http://schemas.microsoft.com/office/drawing/2014/main" xmlns="" id="{86317CB6-70BD-4DAF-B9D7-4A30AA5E5A4A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73" name="图片 372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641415B7-7B32-4183-BEB2-EB402A2E7D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74" name="图片 373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9EC7884-7DCB-4A8C-9B01-DC9258BC80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69" name="组合 368">
              <a:extLst>
                <a:ext uri="{FF2B5EF4-FFF2-40B4-BE49-F238E27FC236}">
                  <a16:creationId xmlns:a16="http://schemas.microsoft.com/office/drawing/2014/main" xmlns="" id="{D6C3F23E-A6C3-4C6D-B2E2-0A6ABD425ADC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70" name="图片 36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EEA907D-F4C8-4CD0-A0A1-950E159814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71" name="图片 37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C17786D8-6FC0-4CD4-B653-EC2CB7CD6B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72" name="图片 37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ED4CC756-6659-419E-AE3A-8BB973F2A2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xmlns="" id="{035846A5-2DFD-4FB4-902E-EB346AC32A14}"/>
              </a:ext>
            </a:extLst>
          </p:cNvPr>
          <p:cNvGrpSpPr/>
          <p:nvPr/>
        </p:nvGrpSpPr>
        <p:grpSpPr>
          <a:xfrm>
            <a:off x="10728886" y="6491565"/>
            <a:ext cx="2027869" cy="375755"/>
            <a:chOff x="1182330" y="3674749"/>
            <a:chExt cx="2027869" cy="375755"/>
          </a:xfrm>
        </p:grpSpPr>
        <p:grpSp>
          <p:nvGrpSpPr>
            <p:cNvPr id="376" name="组合 375">
              <a:extLst>
                <a:ext uri="{FF2B5EF4-FFF2-40B4-BE49-F238E27FC236}">
                  <a16:creationId xmlns:a16="http://schemas.microsoft.com/office/drawing/2014/main" xmlns="" id="{A992B064-BC3B-4D9D-B980-2C165E5E3C6D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81" name="图片 380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1ED4737C-38D8-48AA-81B6-3DE0FAE435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82" name="图片 38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E0585DA-411F-4CC6-B389-A7DC31370D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77" name="组合 376">
              <a:extLst>
                <a:ext uri="{FF2B5EF4-FFF2-40B4-BE49-F238E27FC236}">
                  <a16:creationId xmlns:a16="http://schemas.microsoft.com/office/drawing/2014/main" xmlns="" id="{58C52C94-BB7C-4FD0-91A8-EBE29D572914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78" name="图片 37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996D4A7-9267-4044-8AA6-844CF00C5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79" name="图片 37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73423395-13D6-4446-B3F9-2CC8BA8613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80" name="图片 37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64AF4B4-54F4-4944-B8F9-0FAE2AFF10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pic>
        <p:nvPicPr>
          <p:cNvPr id="101" name="图片 100" descr="徽标&#10;&#10;描述已自动生成">
            <a:extLst>
              <a:ext uri="{FF2B5EF4-FFF2-40B4-BE49-F238E27FC236}">
                <a16:creationId xmlns:a16="http://schemas.microsoft.com/office/drawing/2014/main" xmlns="" id="{63926D23-0207-4A62-A22C-75226A4FC4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38746" y="5128279"/>
            <a:ext cx="1914508" cy="1914508"/>
          </a:xfrm>
          <a:prstGeom prst="rect">
            <a:avLst/>
          </a:prstGeom>
        </p:spPr>
      </p:pic>
      <p:grpSp>
        <p:nvGrpSpPr>
          <p:cNvPr id="383" name="组合 382">
            <a:extLst>
              <a:ext uri="{FF2B5EF4-FFF2-40B4-BE49-F238E27FC236}">
                <a16:creationId xmlns:a16="http://schemas.microsoft.com/office/drawing/2014/main" xmlns="" id="{27D908C6-26D4-4BAD-A3B7-CE779A5463FF}"/>
              </a:ext>
            </a:extLst>
          </p:cNvPr>
          <p:cNvGrpSpPr/>
          <p:nvPr/>
        </p:nvGrpSpPr>
        <p:grpSpPr>
          <a:xfrm>
            <a:off x="-345421" y="6485964"/>
            <a:ext cx="2027869" cy="375755"/>
            <a:chOff x="1182330" y="3674749"/>
            <a:chExt cx="2027869" cy="375755"/>
          </a:xfrm>
        </p:grpSpPr>
        <p:grpSp>
          <p:nvGrpSpPr>
            <p:cNvPr id="384" name="组合 383">
              <a:extLst>
                <a:ext uri="{FF2B5EF4-FFF2-40B4-BE49-F238E27FC236}">
                  <a16:creationId xmlns:a16="http://schemas.microsoft.com/office/drawing/2014/main" xmlns="" id="{8AF55F97-3CC2-4AA6-B6D2-055C9598DA99}"/>
                </a:ext>
              </a:extLst>
            </p:cNvPr>
            <p:cNvGrpSpPr/>
            <p:nvPr/>
          </p:nvGrpSpPr>
          <p:grpSpPr>
            <a:xfrm>
              <a:off x="1182330" y="3674749"/>
              <a:ext cx="928940" cy="375755"/>
              <a:chOff x="940263" y="3674749"/>
              <a:chExt cx="928940" cy="375755"/>
            </a:xfrm>
          </p:grpSpPr>
          <p:pic>
            <p:nvPicPr>
              <p:cNvPr id="389" name="图片 38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A1FBD24E-FAA0-4DB3-BB88-B487FE39A4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90" name="图片 38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86599819-5679-4EC1-997B-5EABE88B5D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385" name="组合 384">
              <a:extLst>
                <a:ext uri="{FF2B5EF4-FFF2-40B4-BE49-F238E27FC236}">
                  <a16:creationId xmlns:a16="http://schemas.microsoft.com/office/drawing/2014/main" xmlns="" id="{29287909-78B7-4E81-9ECC-8A2D7F63E348}"/>
                </a:ext>
              </a:extLst>
            </p:cNvPr>
            <p:cNvGrpSpPr/>
            <p:nvPr/>
          </p:nvGrpSpPr>
          <p:grpSpPr>
            <a:xfrm>
              <a:off x="1914167" y="3674749"/>
              <a:ext cx="1296032" cy="375755"/>
              <a:chOff x="940263" y="3674749"/>
              <a:chExt cx="1296032" cy="375755"/>
            </a:xfrm>
          </p:grpSpPr>
          <p:pic>
            <p:nvPicPr>
              <p:cNvPr id="386" name="图片 385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AC0F7B60-34D7-4DB9-A3EE-71845528D9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87" name="图片 38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925142A3-C5D1-4942-A383-32F15B411A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388" name="图片 38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F232B35B-0EAE-443A-8ECA-B081846AF8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</p:grp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xmlns="" id="{9FCEB772-5B25-4605-A39C-C14443A08798}"/>
              </a:ext>
            </a:extLst>
          </p:cNvPr>
          <p:cNvGrpSpPr/>
          <p:nvPr/>
        </p:nvGrpSpPr>
        <p:grpSpPr>
          <a:xfrm>
            <a:off x="10224934" y="5771054"/>
            <a:ext cx="3129942" cy="733210"/>
            <a:chOff x="80257" y="3317294"/>
            <a:chExt cx="3129942" cy="733210"/>
          </a:xfrm>
        </p:grpSpPr>
        <p:grpSp>
          <p:nvGrpSpPr>
            <p:cNvPr id="406" name="组合 405">
              <a:extLst>
                <a:ext uri="{FF2B5EF4-FFF2-40B4-BE49-F238E27FC236}">
                  <a16:creationId xmlns:a16="http://schemas.microsoft.com/office/drawing/2014/main" xmlns="" id="{90D6E67C-21DA-4D57-B430-ED40D81211DF}"/>
                </a:ext>
              </a:extLst>
            </p:cNvPr>
            <p:cNvGrpSpPr/>
            <p:nvPr/>
          </p:nvGrpSpPr>
          <p:grpSpPr>
            <a:xfrm>
              <a:off x="80257" y="3674749"/>
              <a:ext cx="2031013" cy="375755"/>
              <a:chOff x="-161810" y="3674749"/>
              <a:chExt cx="2031013" cy="375755"/>
            </a:xfrm>
          </p:grpSpPr>
          <p:pic>
            <p:nvPicPr>
              <p:cNvPr id="417" name="图片 416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68CF191-0820-404C-A533-893885E236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18" name="图片 41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AB9B58E5-82BA-46E7-8FB2-B57F1A0AC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19" name="图片 41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59533DA-258C-405A-8CDD-8F73D275B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1810" y="3674749"/>
                <a:ext cx="564195" cy="375755"/>
              </a:xfrm>
              <a:prstGeom prst="rect">
                <a:avLst/>
              </a:prstGeom>
            </p:spPr>
          </p:pic>
        </p:grpSp>
        <p:grpSp>
          <p:nvGrpSpPr>
            <p:cNvPr id="407" name="组合 406">
              <a:extLst>
                <a:ext uri="{FF2B5EF4-FFF2-40B4-BE49-F238E27FC236}">
                  <a16:creationId xmlns:a16="http://schemas.microsoft.com/office/drawing/2014/main" xmlns="" id="{8AF3A160-A30B-492F-B2CB-ECEA157FDC20}"/>
                </a:ext>
              </a:extLst>
            </p:cNvPr>
            <p:cNvGrpSpPr/>
            <p:nvPr/>
          </p:nvGrpSpPr>
          <p:grpSpPr>
            <a:xfrm>
              <a:off x="812094" y="3317294"/>
              <a:ext cx="2398105" cy="733210"/>
              <a:chOff x="-161810" y="3317294"/>
              <a:chExt cx="2398105" cy="733210"/>
            </a:xfrm>
          </p:grpSpPr>
          <p:pic>
            <p:nvPicPr>
              <p:cNvPr id="408" name="图片 407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2EB3E68-6A27-4735-9475-27480F50C7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0263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09" name="图片 408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5B539338-6404-4793-8D22-AF4F2E7D70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05008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10" name="图片 40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A412C567-C12D-4FDB-B0F2-273D1FAD38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72100" y="3674749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12" name="图片 411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4EF6597A-74A6-413F-911C-8B38DFE6B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2962" y="3317294"/>
                <a:ext cx="564195" cy="375755"/>
              </a:xfrm>
              <a:prstGeom prst="rect">
                <a:avLst/>
              </a:prstGeom>
            </p:spPr>
          </p:pic>
          <p:pic>
            <p:nvPicPr>
              <p:cNvPr id="420" name="图片 419" descr="不同颜色的灯&#10;&#10;低可信度描述已自动生成">
                <a:extLst>
                  <a:ext uri="{FF2B5EF4-FFF2-40B4-BE49-F238E27FC236}">
                    <a16:creationId xmlns:a16="http://schemas.microsoft.com/office/drawing/2014/main" xmlns="" id="{B2F296BB-1E5F-4947-849F-4336BE5FB5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61810" y="3674749"/>
                <a:ext cx="564195" cy="37575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1090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ADB0AB0-A990-46C4-BBDC-C3B31309B877}"/>
              </a:ext>
            </a:extLst>
          </p:cNvPr>
          <p:cNvGrpSpPr/>
          <p:nvPr/>
        </p:nvGrpSpPr>
        <p:grpSpPr>
          <a:xfrm rot="19274802">
            <a:off x="7315925" y="5438131"/>
            <a:ext cx="1870940" cy="1772303"/>
            <a:chOff x="-2843995" y="5017303"/>
            <a:chExt cx="1870940" cy="1772303"/>
          </a:xfrm>
        </p:grpSpPr>
        <p:sp useBgFill="1">
          <p:nvSpPr>
            <p:cNvPr id="211" name="PA-任意多边形 210">
              <a:extLst>
                <a:ext uri="{FF2B5EF4-FFF2-40B4-BE49-F238E27FC236}">
                  <a16:creationId xmlns:a16="http://schemas.microsoft.com/office/drawing/2014/main" xmlns="" id="{A3CF893B-2FF1-4BBB-A846-555FEE5CF97E}"/>
                </a:ext>
              </a:extLst>
            </p:cNvPr>
            <p:cNvSpPr/>
            <p:nvPr>
              <p:custDataLst>
                <p:tags r:id="rId226"/>
              </p:custDataLst>
            </p:nvPr>
          </p:nvSpPr>
          <p:spPr bwMode="white">
            <a:xfrm rot="2827262">
              <a:off x="-1845738" y="6469213"/>
              <a:ext cx="226964" cy="139912"/>
            </a:xfrm>
            <a:custGeom>
              <a:avLst/>
              <a:gdLst>
                <a:gd name="connsiteX0" fmla="*/ 13580 w 247359"/>
                <a:gd name="connsiteY0" fmla="*/ 0 h 138785"/>
                <a:gd name="connsiteX1" fmla="*/ 21915 w 247359"/>
                <a:gd name="connsiteY1" fmla="*/ 63103 h 138785"/>
                <a:gd name="connsiteX2" fmla="*/ 43346 w 247359"/>
                <a:gd name="connsiteY2" fmla="*/ 119062 h 138785"/>
                <a:gd name="connsiteX3" fmla="*/ 229083 w 247359"/>
                <a:gd name="connsiteY3" fmla="*/ 135731 h 138785"/>
                <a:gd name="connsiteX4" fmla="*/ 218368 w 247359"/>
                <a:gd name="connsiteY4" fmla="*/ 63103 h 138785"/>
                <a:gd name="connsiteX5" fmla="*/ 13580 w 247359"/>
                <a:gd name="connsiteY5" fmla="*/ 0 h 138785"/>
                <a:gd name="connsiteX0" fmla="*/ 13260 w 247039"/>
                <a:gd name="connsiteY0" fmla="*/ 0 h 138785"/>
                <a:gd name="connsiteX1" fmla="*/ 43026 w 247039"/>
                <a:gd name="connsiteY1" fmla="*/ 119062 h 138785"/>
                <a:gd name="connsiteX2" fmla="*/ 228763 w 247039"/>
                <a:gd name="connsiteY2" fmla="*/ 135731 h 138785"/>
                <a:gd name="connsiteX3" fmla="*/ 218048 w 247039"/>
                <a:gd name="connsiteY3" fmla="*/ 63103 h 138785"/>
                <a:gd name="connsiteX4" fmla="*/ 13260 w 247039"/>
                <a:gd name="connsiteY4" fmla="*/ 0 h 138785"/>
                <a:gd name="connsiteX0" fmla="*/ 14831 w 248610"/>
                <a:gd name="connsiteY0" fmla="*/ 927 h 139074"/>
                <a:gd name="connsiteX1" fmla="*/ 39834 w 248610"/>
                <a:gd name="connsiteY1" fmla="*/ 114036 h 139074"/>
                <a:gd name="connsiteX2" fmla="*/ 230334 w 248610"/>
                <a:gd name="connsiteY2" fmla="*/ 136658 h 139074"/>
                <a:gd name="connsiteX3" fmla="*/ 219619 w 248610"/>
                <a:gd name="connsiteY3" fmla="*/ 64030 h 139074"/>
                <a:gd name="connsiteX4" fmla="*/ 14831 w 248610"/>
                <a:gd name="connsiteY4" fmla="*/ 927 h 139074"/>
                <a:gd name="connsiteX0" fmla="*/ 8834 w 242613"/>
                <a:gd name="connsiteY0" fmla="*/ 927 h 139074"/>
                <a:gd name="connsiteX1" fmla="*/ 33837 w 242613"/>
                <a:gd name="connsiteY1" fmla="*/ 114036 h 139074"/>
                <a:gd name="connsiteX2" fmla="*/ 224337 w 242613"/>
                <a:gd name="connsiteY2" fmla="*/ 136658 h 139074"/>
                <a:gd name="connsiteX3" fmla="*/ 213622 w 242613"/>
                <a:gd name="connsiteY3" fmla="*/ 64030 h 139074"/>
                <a:gd name="connsiteX4" fmla="*/ 8834 w 242613"/>
                <a:gd name="connsiteY4" fmla="*/ 927 h 139074"/>
                <a:gd name="connsiteX0" fmla="*/ 0 w 233779"/>
                <a:gd name="connsiteY0" fmla="*/ 927 h 139074"/>
                <a:gd name="connsiteX1" fmla="*/ 25003 w 233779"/>
                <a:gd name="connsiteY1" fmla="*/ 114036 h 139074"/>
                <a:gd name="connsiteX2" fmla="*/ 215503 w 233779"/>
                <a:gd name="connsiteY2" fmla="*/ 136658 h 139074"/>
                <a:gd name="connsiteX3" fmla="*/ 204788 w 233779"/>
                <a:gd name="connsiteY3" fmla="*/ 64030 h 139074"/>
                <a:gd name="connsiteX4" fmla="*/ 0 w 233779"/>
                <a:gd name="connsiteY4" fmla="*/ 927 h 139074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33779"/>
                <a:gd name="connsiteY0" fmla="*/ 0 h 138147"/>
                <a:gd name="connsiteX1" fmla="*/ 25003 w 233779"/>
                <a:gd name="connsiteY1" fmla="*/ 113109 h 138147"/>
                <a:gd name="connsiteX2" fmla="*/ 215503 w 233779"/>
                <a:gd name="connsiteY2" fmla="*/ 135731 h 138147"/>
                <a:gd name="connsiteX3" fmla="*/ 204788 w 233779"/>
                <a:gd name="connsiteY3" fmla="*/ 63103 h 138147"/>
                <a:gd name="connsiteX4" fmla="*/ 0 w 233779"/>
                <a:gd name="connsiteY4" fmla="*/ 0 h 138147"/>
                <a:gd name="connsiteX0" fmla="*/ 0 w 225868"/>
                <a:gd name="connsiteY0" fmla="*/ 0 h 138147"/>
                <a:gd name="connsiteX1" fmla="*/ 25003 w 225868"/>
                <a:gd name="connsiteY1" fmla="*/ 113109 h 138147"/>
                <a:gd name="connsiteX2" fmla="*/ 215503 w 225868"/>
                <a:gd name="connsiteY2" fmla="*/ 135731 h 138147"/>
                <a:gd name="connsiteX3" fmla="*/ 204788 w 225868"/>
                <a:gd name="connsiteY3" fmla="*/ 63103 h 138147"/>
                <a:gd name="connsiteX4" fmla="*/ 0 w 225868"/>
                <a:gd name="connsiteY4" fmla="*/ 0 h 138147"/>
                <a:gd name="connsiteX0" fmla="*/ 0 w 215503"/>
                <a:gd name="connsiteY0" fmla="*/ 0 h 138147"/>
                <a:gd name="connsiteX1" fmla="*/ 25003 w 215503"/>
                <a:gd name="connsiteY1" fmla="*/ 113109 h 138147"/>
                <a:gd name="connsiteX2" fmla="*/ 215503 w 215503"/>
                <a:gd name="connsiteY2" fmla="*/ 135731 h 138147"/>
                <a:gd name="connsiteX3" fmla="*/ 204788 w 215503"/>
                <a:gd name="connsiteY3" fmla="*/ 63103 h 138147"/>
                <a:gd name="connsiteX4" fmla="*/ 0 w 215503"/>
                <a:gd name="connsiteY4" fmla="*/ 0 h 138147"/>
                <a:gd name="connsiteX0" fmla="*/ 0 w 204788"/>
                <a:gd name="connsiteY0" fmla="*/ 0 h 126241"/>
                <a:gd name="connsiteX1" fmla="*/ 14288 w 204788"/>
                <a:gd name="connsiteY1" fmla="*/ 101203 h 126241"/>
                <a:gd name="connsiteX2" fmla="*/ 204788 w 204788"/>
                <a:gd name="connsiteY2" fmla="*/ 123825 h 126241"/>
                <a:gd name="connsiteX3" fmla="*/ 194073 w 204788"/>
                <a:gd name="connsiteY3" fmla="*/ 51197 h 126241"/>
                <a:gd name="connsiteX4" fmla="*/ 0 w 204788"/>
                <a:gd name="connsiteY4" fmla="*/ 0 h 12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88" h="126241">
                  <a:moveTo>
                    <a:pt x="0" y="0"/>
                  </a:moveTo>
                  <a:cubicBezTo>
                    <a:pt x="12898" y="46434"/>
                    <a:pt x="15281" y="65484"/>
                    <a:pt x="14288" y="101203"/>
                  </a:cubicBezTo>
                  <a:cubicBezTo>
                    <a:pt x="48816" y="113308"/>
                    <a:pt x="175618" y="133151"/>
                    <a:pt x="204788" y="123825"/>
                  </a:cubicBezTo>
                  <a:cubicBezTo>
                    <a:pt x="198239" y="79971"/>
                    <a:pt x="192089" y="71437"/>
                    <a:pt x="194073" y="51197"/>
                  </a:cubicBezTo>
                  <a:cubicBezTo>
                    <a:pt x="161529" y="29766"/>
                    <a:pt x="62111" y="28576"/>
                    <a:pt x="0" y="0"/>
                  </a:cubicBezTo>
                  <a:close/>
                </a:path>
              </a:pathLst>
            </a:custGeom>
            <a:blipFill dpi="0" rotWithShape="0">
              <a:blip r:embed="rId345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PA-任意多边形 211">
              <a:extLst>
                <a:ext uri="{FF2B5EF4-FFF2-40B4-BE49-F238E27FC236}">
                  <a16:creationId xmlns:a16="http://schemas.microsoft.com/office/drawing/2014/main" xmlns="" id="{05B0E496-757B-4462-8B1F-BC77B1CD1F03}"/>
                </a:ext>
              </a:extLst>
            </p:cNvPr>
            <p:cNvSpPr/>
            <p:nvPr>
              <p:custDataLst>
                <p:tags r:id="rId227"/>
              </p:custDataLst>
            </p:nvPr>
          </p:nvSpPr>
          <p:spPr>
            <a:xfrm rot="2827262">
              <a:off x="-2426460" y="5847494"/>
              <a:ext cx="223503" cy="158442"/>
            </a:xfrm>
            <a:custGeom>
              <a:avLst/>
              <a:gdLst>
                <a:gd name="connsiteX0" fmla="*/ 1270 w 173251"/>
                <a:gd name="connsiteY0" fmla="*/ 21236 h 158715"/>
                <a:gd name="connsiteX1" fmla="*/ 88186 w 173251"/>
                <a:gd name="connsiteY1" fmla="*/ 9330 h 158715"/>
                <a:gd name="connsiteX2" fmla="*/ 172720 w 173251"/>
                <a:gd name="connsiteY2" fmla="*/ 110533 h 158715"/>
                <a:gd name="connsiteX3" fmla="*/ 46514 w 173251"/>
                <a:gd name="connsiteY3" fmla="*/ 156967 h 158715"/>
                <a:gd name="connsiteX4" fmla="*/ 1270 w 173251"/>
                <a:gd name="connsiteY4" fmla="*/ 21236 h 158715"/>
                <a:gd name="connsiteX0" fmla="*/ 1622 w 173665"/>
                <a:gd name="connsiteY0" fmla="*/ 14810 h 152289"/>
                <a:gd name="connsiteX1" fmla="*/ 95682 w 173665"/>
                <a:gd name="connsiteY1" fmla="*/ 13620 h 152289"/>
                <a:gd name="connsiteX2" fmla="*/ 173072 w 173665"/>
                <a:gd name="connsiteY2" fmla="*/ 104107 h 152289"/>
                <a:gd name="connsiteX3" fmla="*/ 46866 w 173665"/>
                <a:gd name="connsiteY3" fmla="*/ 150541 h 152289"/>
                <a:gd name="connsiteX4" fmla="*/ 1622 w 173665"/>
                <a:gd name="connsiteY4" fmla="*/ 14810 h 152289"/>
                <a:gd name="connsiteX0" fmla="*/ 1622 w 173665"/>
                <a:gd name="connsiteY0" fmla="*/ 9312 h 146791"/>
                <a:gd name="connsiteX1" fmla="*/ 95682 w 173665"/>
                <a:gd name="connsiteY1" fmla="*/ 8122 h 146791"/>
                <a:gd name="connsiteX2" fmla="*/ 173072 w 173665"/>
                <a:gd name="connsiteY2" fmla="*/ 98609 h 146791"/>
                <a:gd name="connsiteX3" fmla="*/ 46866 w 173665"/>
                <a:gd name="connsiteY3" fmla="*/ 145043 h 146791"/>
                <a:gd name="connsiteX4" fmla="*/ 1622 w 173665"/>
                <a:gd name="connsiteY4" fmla="*/ 9312 h 146791"/>
                <a:gd name="connsiteX0" fmla="*/ 1122 w 188643"/>
                <a:gd name="connsiteY0" fmla="*/ 10878 h 143764"/>
                <a:gd name="connsiteX1" fmla="*/ 110660 w 188643"/>
                <a:gd name="connsiteY1" fmla="*/ 3734 h 143764"/>
                <a:gd name="connsiteX2" fmla="*/ 188050 w 188643"/>
                <a:gd name="connsiteY2" fmla="*/ 94221 h 143764"/>
                <a:gd name="connsiteX3" fmla="*/ 61844 w 188643"/>
                <a:gd name="connsiteY3" fmla="*/ 140655 h 143764"/>
                <a:gd name="connsiteX4" fmla="*/ 1122 w 188643"/>
                <a:gd name="connsiteY4" fmla="*/ 10878 h 143764"/>
                <a:gd name="connsiteX0" fmla="*/ 1119 w 187460"/>
                <a:gd name="connsiteY0" fmla="*/ 10878 h 147643"/>
                <a:gd name="connsiteX1" fmla="*/ 110657 w 187460"/>
                <a:gd name="connsiteY1" fmla="*/ 3734 h 147643"/>
                <a:gd name="connsiteX2" fmla="*/ 186856 w 187460"/>
                <a:gd name="connsiteY2" fmla="*/ 115652 h 147643"/>
                <a:gd name="connsiteX3" fmla="*/ 61841 w 187460"/>
                <a:gd name="connsiteY3" fmla="*/ 140655 h 147643"/>
                <a:gd name="connsiteX4" fmla="*/ 1119 w 187460"/>
                <a:gd name="connsiteY4" fmla="*/ 10878 h 147643"/>
                <a:gd name="connsiteX0" fmla="*/ 968 w 195644"/>
                <a:gd name="connsiteY0" fmla="*/ 20241 h 142961"/>
                <a:gd name="connsiteX1" fmla="*/ 118841 w 195644"/>
                <a:gd name="connsiteY1" fmla="*/ 0 h 142961"/>
                <a:gd name="connsiteX2" fmla="*/ 195040 w 195644"/>
                <a:gd name="connsiteY2" fmla="*/ 111918 h 142961"/>
                <a:gd name="connsiteX3" fmla="*/ 70025 w 195644"/>
                <a:gd name="connsiteY3" fmla="*/ 136921 h 142961"/>
                <a:gd name="connsiteX4" fmla="*/ 968 w 195644"/>
                <a:gd name="connsiteY4" fmla="*/ 20241 h 142961"/>
                <a:gd name="connsiteX0" fmla="*/ 6989 w 201665"/>
                <a:gd name="connsiteY0" fmla="*/ 20241 h 142961"/>
                <a:gd name="connsiteX1" fmla="*/ 124862 w 201665"/>
                <a:gd name="connsiteY1" fmla="*/ 0 h 142961"/>
                <a:gd name="connsiteX2" fmla="*/ 201061 w 201665"/>
                <a:gd name="connsiteY2" fmla="*/ 111918 h 142961"/>
                <a:gd name="connsiteX3" fmla="*/ 76046 w 201665"/>
                <a:gd name="connsiteY3" fmla="*/ 136921 h 142961"/>
                <a:gd name="connsiteX4" fmla="*/ 6989 w 201665"/>
                <a:gd name="connsiteY4" fmla="*/ 20241 h 1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65" h="142961">
                  <a:moveTo>
                    <a:pt x="6989" y="20241"/>
                  </a:moveTo>
                  <a:cubicBezTo>
                    <a:pt x="35366" y="-2579"/>
                    <a:pt x="85572" y="5358"/>
                    <a:pt x="124862" y="0"/>
                  </a:cubicBezTo>
                  <a:cubicBezTo>
                    <a:pt x="153437" y="14883"/>
                    <a:pt x="208006" y="87312"/>
                    <a:pt x="201061" y="111918"/>
                  </a:cubicBezTo>
                  <a:cubicBezTo>
                    <a:pt x="194116" y="136524"/>
                    <a:pt x="108391" y="152200"/>
                    <a:pt x="76046" y="136921"/>
                  </a:cubicBezTo>
                  <a:cubicBezTo>
                    <a:pt x="43701" y="121642"/>
                    <a:pt x="-21388" y="43061"/>
                    <a:pt x="6989" y="20241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PA-任意多边形 212">
              <a:extLst>
                <a:ext uri="{FF2B5EF4-FFF2-40B4-BE49-F238E27FC236}">
                  <a16:creationId xmlns:a16="http://schemas.microsoft.com/office/drawing/2014/main" xmlns="" id="{A69902AD-EBBE-4C76-BF25-61DBB54635A2}"/>
                </a:ext>
              </a:extLst>
            </p:cNvPr>
            <p:cNvSpPr/>
            <p:nvPr>
              <p:custDataLst>
                <p:tags r:id="rId228"/>
              </p:custDataLst>
            </p:nvPr>
          </p:nvSpPr>
          <p:spPr>
            <a:xfrm rot="2827262">
              <a:off x="-2058777" y="6213696"/>
              <a:ext cx="321718" cy="166638"/>
            </a:xfrm>
            <a:custGeom>
              <a:avLst/>
              <a:gdLst>
                <a:gd name="connsiteX0" fmla="*/ 59302 w 295348"/>
                <a:gd name="connsiteY0" fmla="*/ 31454 h 154425"/>
                <a:gd name="connsiteX1" fmla="*/ 183127 w 295348"/>
                <a:gd name="connsiteY1" fmla="*/ 4069 h 154425"/>
                <a:gd name="connsiteX2" fmla="*/ 290283 w 295348"/>
                <a:gd name="connsiteY2" fmla="*/ 100510 h 154425"/>
                <a:gd name="connsiteX3" fmla="*/ 14058 w 295348"/>
                <a:gd name="connsiteY3" fmla="*/ 152897 h 154425"/>
                <a:gd name="connsiteX4" fmla="*/ 59302 w 295348"/>
                <a:gd name="connsiteY4" fmla="*/ 31454 h 154425"/>
                <a:gd name="connsiteX0" fmla="*/ 59302 w 295933"/>
                <a:gd name="connsiteY0" fmla="*/ 31454 h 154425"/>
                <a:gd name="connsiteX1" fmla="*/ 183127 w 295933"/>
                <a:gd name="connsiteY1" fmla="*/ 4069 h 154425"/>
                <a:gd name="connsiteX2" fmla="*/ 290283 w 295933"/>
                <a:gd name="connsiteY2" fmla="*/ 100510 h 154425"/>
                <a:gd name="connsiteX3" fmla="*/ 14058 w 295933"/>
                <a:gd name="connsiteY3" fmla="*/ 152897 h 154425"/>
                <a:gd name="connsiteX4" fmla="*/ 59302 w 295933"/>
                <a:gd name="connsiteY4" fmla="*/ 31454 h 154425"/>
                <a:gd name="connsiteX0" fmla="*/ 59302 w 295933"/>
                <a:gd name="connsiteY0" fmla="*/ 27385 h 150356"/>
                <a:gd name="connsiteX1" fmla="*/ 183127 w 295933"/>
                <a:gd name="connsiteY1" fmla="*/ 0 h 150356"/>
                <a:gd name="connsiteX2" fmla="*/ 290283 w 295933"/>
                <a:gd name="connsiteY2" fmla="*/ 96441 h 150356"/>
                <a:gd name="connsiteX3" fmla="*/ 14058 w 295933"/>
                <a:gd name="connsiteY3" fmla="*/ 148828 h 150356"/>
                <a:gd name="connsiteX4" fmla="*/ 59302 w 295933"/>
                <a:gd name="connsiteY4" fmla="*/ 27385 h 150356"/>
                <a:gd name="connsiteX0" fmla="*/ 59302 w 290283"/>
                <a:gd name="connsiteY0" fmla="*/ 27385 h 150356"/>
                <a:gd name="connsiteX1" fmla="*/ 183127 w 290283"/>
                <a:gd name="connsiteY1" fmla="*/ 0 h 150356"/>
                <a:gd name="connsiteX2" fmla="*/ 290283 w 290283"/>
                <a:gd name="connsiteY2" fmla="*/ 96441 h 150356"/>
                <a:gd name="connsiteX3" fmla="*/ 14058 w 290283"/>
                <a:gd name="connsiteY3" fmla="*/ 148828 h 150356"/>
                <a:gd name="connsiteX4" fmla="*/ 59302 w 290283"/>
                <a:gd name="connsiteY4" fmla="*/ 27385 h 15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3" h="150356">
                  <a:moveTo>
                    <a:pt x="59302" y="27385"/>
                  </a:moveTo>
                  <a:cubicBezTo>
                    <a:pt x="87480" y="2580"/>
                    <a:pt x="119627" y="11113"/>
                    <a:pt x="183127" y="0"/>
                  </a:cubicBezTo>
                  <a:cubicBezTo>
                    <a:pt x="234721" y="22224"/>
                    <a:pt x="262502" y="45442"/>
                    <a:pt x="290283" y="96441"/>
                  </a:cubicBezTo>
                  <a:cubicBezTo>
                    <a:pt x="262105" y="121246"/>
                    <a:pt x="54738" y="158353"/>
                    <a:pt x="14058" y="148828"/>
                  </a:cubicBezTo>
                  <a:cubicBezTo>
                    <a:pt x="-26622" y="139303"/>
                    <a:pt x="31124" y="52190"/>
                    <a:pt x="59302" y="27385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PA-任意多边形 213">
              <a:extLst>
                <a:ext uri="{FF2B5EF4-FFF2-40B4-BE49-F238E27FC236}">
                  <a16:creationId xmlns:a16="http://schemas.microsoft.com/office/drawing/2014/main" xmlns="" id="{48EF9876-C283-47E9-8A5A-AE004DF3847B}"/>
                </a:ext>
              </a:extLst>
            </p:cNvPr>
            <p:cNvSpPr/>
            <p:nvPr>
              <p:custDataLst>
                <p:tags r:id="rId229"/>
              </p:custDataLst>
            </p:nvPr>
          </p:nvSpPr>
          <p:spPr>
            <a:xfrm rot="2827262">
              <a:off x="-2160345" y="5678554"/>
              <a:ext cx="401775" cy="683761"/>
            </a:xfrm>
            <a:custGeom>
              <a:avLst/>
              <a:gdLst>
                <a:gd name="connsiteX0" fmla="*/ 199922 w 371379"/>
                <a:gd name="connsiteY0" fmla="*/ 254 h 587127"/>
                <a:gd name="connsiteX1" fmla="*/ 202304 w 371379"/>
                <a:gd name="connsiteY1" fmla="*/ 90741 h 587127"/>
                <a:gd name="connsiteX2" fmla="*/ 108244 w 371379"/>
                <a:gd name="connsiteY2" fmla="*/ 252666 h 587127"/>
                <a:gd name="connsiteX3" fmla="*/ 10613 w 371379"/>
                <a:gd name="connsiteY3" fmla="*/ 384825 h 587127"/>
                <a:gd name="connsiteX4" fmla="*/ 8232 w 371379"/>
                <a:gd name="connsiteY4" fmla="*/ 453882 h 587127"/>
                <a:gd name="connsiteX5" fmla="*/ 60619 w 371379"/>
                <a:gd name="connsiteY5" fmla="*/ 564610 h 587127"/>
                <a:gd name="connsiteX6" fmla="*/ 241594 w 371379"/>
                <a:gd name="connsiteY6" fmla="*/ 576516 h 587127"/>
                <a:gd name="connsiteX7" fmla="*/ 215401 w 371379"/>
                <a:gd name="connsiteY7" fmla="*/ 441975 h 587127"/>
                <a:gd name="connsiteX8" fmla="*/ 371372 w 371379"/>
                <a:gd name="connsiteY8" fmla="*/ 116935 h 587127"/>
                <a:gd name="connsiteX9" fmla="*/ 199922 w 371379"/>
                <a:gd name="connsiteY9" fmla="*/ 254 h 587127"/>
                <a:gd name="connsiteX0" fmla="*/ 199922 w 371379"/>
                <a:gd name="connsiteY0" fmla="*/ 27854 h 614727"/>
                <a:gd name="connsiteX1" fmla="*/ 202304 w 371379"/>
                <a:gd name="connsiteY1" fmla="*/ 118341 h 614727"/>
                <a:gd name="connsiteX2" fmla="*/ 108244 w 371379"/>
                <a:gd name="connsiteY2" fmla="*/ 280266 h 614727"/>
                <a:gd name="connsiteX3" fmla="*/ 10613 w 371379"/>
                <a:gd name="connsiteY3" fmla="*/ 412425 h 614727"/>
                <a:gd name="connsiteX4" fmla="*/ 8232 w 371379"/>
                <a:gd name="connsiteY4" fmla="*/ 481482 h 614727"/>
                <a:gd name="connsiteX5" fmla="*/ 60619 w 371379"/>
                <a:gd name="connsiteY5" fmla="*/ 592210 h 614727"/>
                <a:gd name="connsiteX6" fmla="*/ 241594 w 371379"/>
                <a:gd name="connsiteY6" fmla="*/ 604116 h 614727"/>
                <a:gd name="connsiteX7" fmla="*/ 215401 w 371379"/>
                <a:gd name="connsiteY7" fmla="*/ 469575 h 614727"/>
                <a:gd name="connsiteX8" fmla="*/ 371372 w 371379"/>
                <a:gd name="connsiteY8" fmla="*/ 144535 h 614727"/>
                <a:gd name="connsiteX9" fmla="*/ 199922 w 371379"/>
                <a:gd name="connsiteY9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9922 w 371379"/>
                <a:gd name="connsiteY0" fmla="*/ 27854 h 614727"/>
                <a:gd name="connsiteX1" fmla="*/ 108244 w 371379"/>
                <a:gd name="connsiteY1" fmla="*/ 280266 h 614727"/>
                <a:gd name="connsiteX2" fmla="*/ 10613 w 371379"/>
                <a:gd name="connsiteY2" fmla="*/ 412425 h 614727"/>
                <a:gd name="connsiteX3" fmla="*/ 8232 w 371379"/>
                <a:gd name="connsiteY3" fmla="*/ 481482 h 614727"/>
                <a:gd name="connsiteX4" fmla="*/ 60619 w 371379"/>
                <a:gd name="connsiteY4" fmla="*/ 592210 h 614727"/>
                <a:gd name="connsiteX5" fmla="*/ 241594 w 371379"/>
                <a:gd name="connsiteY5" fmla="*/ 604116 h 614727"/>
                <a:gd name="connsiteX6" fmla="*/ 215401 w 371379"/>
                <a:gd name="connsiteY6" fmla="*/ 469575 h 614727"/>
                <a:gd name="connsiteX7" fmla="*/ 371372 w 371379"/>
                <a:gd name="connsiteY7" fmla="*/ 144535 h 614727"/>
                <a:gd name="connsiteX8" fmla="*/ 199922 w 371379"/>
                <a:gd name="connsiteY8" fmla="*/ 27854 h 614727"/>
                <a:gd name="connsiteX0" fmla="*/ 191061 w 362518"/>
                <a:gd name="connsiteY0" fmla="*/ 27854 h 618081"/>
                <a:gd name="connsiteX1" fmla="*/ 99383 w 362518"/>
                <a:gd name="connsiteY1" fmla="*/ 280266 h 618081"/>
                <a:gd name="connsiteX2" fmla="*/ 1752 w 362518"/>
                <a:gd name="connsiteY2" fmla="*/ 412425 h 618081"/>
                <a:gd name="connsiteX3" fmla="*/ 51758 w 362518"/>
                <a:gd name="connsiteY3" fmla="*/ 592210 h 618081"/>
                <a:gd name="connsiteX4" fmla="*/ 232733 w 362518"/>
                <a:gd name="connsiteY4" fmla="*/ 604116 h 618081"/>
                <a:gd name="connsiteX5" fmla="*/ 206540 w 362518"/>
                <a:gd name="connsiteY5" fmla="*/ 469575 h 618081"/>
                <a:gd name="connsiteX6" fmla="*/ 362511 w 362518"/>
                <a:gd name="connsiteY6" fmla="*/ 144535 h 618081"/>
                <a:gd name="connsiteX7" fmla="*/ 191061 w 362518"/>
                <a:gd name="connsiteY7" fmla="*/ 27854 h 618081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  <a:gd name="connsiteX0" fmla="*/ 191061 w 362518"/>
                <a:gd name="connsiteY0" fmla="*/ 27854 h 616952"/>
                <a:gd name="connsiteX1" fmla="*/ 99383 w 362518"/>
                <a:gd name="connsiteY1" fmla="*/ 280266 h 616952"/>
                <a:gd name="connsiteX2" fmla="*/ 1752 w 362518"/>
                <a:gd name="connsiteY2" fmla="*/ 433857 h 616952"/>
                <a:gd name="connsiteX3" fmla="*/ 51758 w 362518"/>
                <a:gd name="connsiteY3" fmla="*/ 592210 h 616952"/>
                <a:gd name="connsiteX4" fmla="*/ 232733 w 362518"/>
                <a:gd name="connsiteY4" fmla="*/ 604116 h 616952"/>
                <a:gd name="connsiteX5" fmla="*/ 206540 w 362518"/>
                <a:gd name="connsiteY5" fmla="*/ 469575 h 616952"/>
                <a:gd name="connsiteX6" fmla="*/ 362511 w 362518"/>
                <a:gd name="connsiteY6" fmla="*/ 144535 h 616952"/>
                <a:gd name="connsiteX7" fmla="*/ 191061 w 362518"/>
                <a:gd name="connsiteY7" fmla="*/ 27854 h 61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518" h="616952">
                  <a:moveTo>
                    <a:pt x="191061" y="27854"/>
                  </a:moveTo>
                  <a:cubicBezTo>
                    <a:pt x="229359" y="174301"/>
                    <a:pt x="179751" y="188787"/>
                    <a:pt x="99383" y="280266"/>
                  </a:cubicBezTo>
                  <a:cubicBezTo>
                    <a:pt x="19015" y="371745"/>
                    <a:pt x="9689" y="381866"/>
                    <a:pt x="1752" y="433857"/>
                  </a:cubicBezTo>
                  <a:cubicBezTo>
                    <a:pt x="-6185" y="485848"/>
                    <a:pt x="13261" y="563834"/>
                    <a:pt x="51758" y="592210"/>
                  </a:cubicBezTo>
                  <a:cubicBezTo>
                    <a:pt x="90255" y="620587"/>
                    <a:pt x="206936" y="624555"/>
                    <a:pt x="232733" y="604116"/>
                  </a:cubicBezTo>
                  <a:cubicBezTo>
                    <a:pt x="258530" y="583677"/>
                    <a:pt x="184910" y="546172"/>
                    <a:pt x="206540" y="469575"/>
                  </a:cubicBezTo>
                  <a:cubicBezTo>
                    <a:pt x="228170" y="392978"/>
                    <a:pt x="363702" y="220338"/>
                    <a:pt x="362511" y="144535"/>
                  </a:cubicBezTo>
                  <a:cubicBezTo>
                    <a:pt x="361320" y="68732"/>
                    <a:pt x="329967" y="-55886"/>
                    <a:pt x="191061" y="2785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5" name="PA-任意多边形 214">
              <a:extLst>
                <a:ext uri="{FF2B5EF4-FFF2-40B4-BE49-F238E27FC236}">
                  <a16:creationId xmlns:a16="http://schemas.microsoft.com/office/drawing/2014/main" xmlns="" id="{3839B460-696A-4924-B8FE-64DBF716A1DA}"/>
                </a:ext>
              </a:extLst>
            </p:cNvPr>
            <p:cNvSpPr/>
            <p:nvPr>
              <p:custDataLst>
                <p:tags r:id="rId230"/>
              </p:custDataLst>
            </p:nvPr>
          </p:nvSpPr>
          <p:spPr>
            <a:xfrm rot="2827262">
              <a:off x="-1974212" y="5500737"/>
              <a:ext cx="491519" cy="492467"/>
            </a:xfrm>
            <a:custGeom>
              <a:avLst/>
              <a:gdLst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58385"/>
                <a:gd name="connsiteX1" fmla="*/ 268104 w 429134"/>
                <a:gd name="connsiteY1" fmla="*/ 1630 h 458385"/>
                <a:gd name="connsiteX2" fmla="*/ 65697 w 429134"/>
                <a:gd name="connsiteY2" fmla="*/ 70686 h 458385"/>
                <a:gd name="connsiteX3" fmla="*/ 1404 w 429134"/>
                <a:gd name="connsiteY3" fmla="*/ 417158 h 458385"/>
                <a:gd name="connsiteX4" fmla="*/ 114513 w 429134"/>
                <a:gd name="connsiteY4" fmla="*/ 437399 h 458385"/>
                <a:gd name="connsiteX5" fmla="*/ 172854 w 429134"/>
                <a:gd name="connsiteY5" fmla="*/ 286189 h 458385"/>
                <a:gd name="connsiteX6" fmla="*/ 427647 w 429134"/>
                <a:gd name="connsiteY6" fmla="*/ 104024 h 458385"/>
                <a:gd name="connsiteX0" fmla="*/ 427647 w 429134"/>
                <a:gd name="connsiteY0" fmla="*/ 104024 h 447762"/>
                <a:gd name="connsiteX1" fmla="*/ 268104 w 429134"/>
                <a:gd name="connsiteY1" fmla="*/ 1630 h 447762"/>
                <a:gd name="connsiteX2" fmla="*/ 65697 w 429134"/>
                <a:gd name="connsiteY2" fmla="*/ 70686 h 447762"/>
                <a:gd name="connsiteX3" fmla="*/ 1404 w 429134"/>
                <a:gd name="connsiteY3" fmla="*/ 417158 h 447762"/>
                <a:gd name="connsiteX4" fmla="*/ 114513 w 429134"/>
                <a:gd name="connsiteY4" fmla="*/ 437399 h 447762"/>
                <a:gd name="connsiteX5" fmla="*/ 172854 w 429134"/>
                <a:gd name="connsiteY5" fmla="*/ 286189 h 447762"/>
                <a:gd name="connsiteX6" fmla="*/ 427647 w 429134"/>
                <a:gd name="connsiteY6" fmla="*/ 104024 h 447762"/>
                <a:gd name="connsiteX0" fmla="*/ 440422 w 441909"/>
                <a:gd name="connsiteY0" fmla="*/ 103908 h 445612"/>
                <a:gd name="connsiteX1" fmla="*/ 280879 w 441909"/>
                <a:gd name="connsiteY1" fmla="*/ 1514 h 445612"/>
                <a:gd name="connsiteX2" fmla="*/ 78472 w 441909"/>
                <a:gd name="connsiteY2" fmla="*/ 70570 h 445612"/>
                <a:gd name="connsiteX3" fmla="*/ 1082 w 441909"/>
                <a:gd name="connsiteY3" fmla="*/ 407517 h 445612"/>
                <a:gd name="connsiteX4" fmla="*/ 127288 w 441909"/>
                <a:gd name="connsiteY4" fmla="*/ 437283 h 445612"/>
                <a:gd name="connsiteX5" fmla="*/ 185629 w 441909"/>
                <a:gd name="connsiteY5" fmla="*/ 286073 h 445612"/>
                <a:gd name="connsiteX6" fmla="*/ 440422 w 441909"/>
                <a:gd name="connsiteY6" fmla="*/ 103908 h 445612"/>
                <a:gd name="connsiteX0" fmla="*/ 440950 w 442437"/>
                <a:gd name="connsiteY0" fmla="*/ 106547 h 448251"/>
                <a:gd name="connsiteX1" fmla="*/ 281407 w 442437"/>
                <a:gd name="connsiteY1" fmla="*/ 4153 h 448251"/>
                <a:gd name="connsiteX2" fmla="*/ 79000 w 442437"/>
                <a:gd name="connsiteY2" fmla="*/ 73209 h 448251"/>
                <a:gd name="connsiteX3" fmla="*/ 1610 w 442437"/>
                <a:gd name="connsiteY3" fmla="*/ 410156 h 448251"/>
                <a:gd name="connsiteX4" fmla="*/ 127816 w 442437"/>
                <a:gd name="connsiteY4" fmla="*/ 439922 h 448251"/>
                <a:gd name="connsiteX5" fmla="*/ 186157 w 442437"/>
                <a:gd name="connsiteY5" fmla="*/ 288712 h 448251"/>
                <a:gd name="connsiteX6" fmla="*/ 440950 w 442437"/>
                <a:gd name="connsiteY6" fmla="*/ 106547 h 448251"/>
                <a:gd name="connsiteX0" fmla="*/ 441979 w 443493"/>
                <a:gd name="connsiteY0" fmla="*/ 102645 h 444349"/>
                <a:gd name="connsiteX1" fmla="*/ 282436 w 443493"/>
                <a:gd name="connsiteY1" fmla="*/ 251 h 444349"/>
                <a:gd name="connsiteX2" fmla="*/ 65741 w 443493"/>
                <a:gd name="connsiteY2" fmla="*/ 91929 h 444349"/>
                <a:gd name="connsiteX3" fmla="*/ 2639 w 443493"/>
                <a:gd name="connsiteY3" fmla="*/ 406254 h 444349"/>
                <a:gd name="connsiteX4" fmla="*/ 128845 w 443493"/>
                <a:gd name="connsiteY4" fmla="*/ 436020 h 444349"/>
                <a:gd name="connsiteX5" fmla="*/ 187186 w 443493"/>
                <a:gd name="connsiteY5" fmla="*/ 284810 h 444349"/>
                <a:gd name="connsiteX6" fmla="*/ 441979 w 443493"/>
                <a:gd name="connsiteY6" fmla="*/ 102645 h 44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93" h="444349">
                  <a:moveTo>
                    <a:pt x="441979" y="102645"/>
                  </a:moveTo>
                  <a:cubicBezTo>
                    <a:pt x="457854" y="55218"/>
                    <a:pt x="345142" y="2037"/>
                    <a:pt x="282436" y="251"/>
                  </a:cubicBezTo>
                  <a:cubicBezTo>
                    <a:pt x="219730" y="-1535"/>
                    <a:pt x="129043" y="4022"/>
                    <a:pt x="65741" y="91929"/>
                  </a:cubicBezTo>
                  <a:cubicBezTo>
                    <a:pt x="2439" y="179836"/>
                    <a:pt x="-5497" y="345135"/>
                    <a:pt x="2639" y="406254"/>
                  </a:cubicBezTo>
                  <a:cubicBezTo>
                    <a:pt x="50066" y="432845"/>
                    <a:pt x="100270" y="457848"/>
                    <a:pt x="128845" y="436020"/>
                  </a:cubicBezTo>
                  <a:cubicBezTo>
                    <a:pt x="157420" y="414192"/>
                    <a:pt x="175081" y="365375"/>
                    <a:pt x="187186" y="284810"/>
                  </a:cubicBezTo>
                  <a:cubicBezTo>
                    <a:pt x="199291" y="188766"/>
                    <a:pt x="265370" y="106019"/>
                    <a:pt x="441979" y="102645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216" name="PA-任意多边形 215">
              <a:extLst>
                <a:ext uri="{FF2B5EF4-FFF2-40B4-BE49-F238E27FC236}">
                  <a16:creationId xmlns:a16="http://schemas.microsoft.com/office/drawing/2014/main" xmlns="" id="{5FFD81F7-CC08-41A1-B8FF-687F2E3CB54F}"/>
                </a:ext>
              </a:extLst>
            </p:cNvPr>
            <p:cNvSpPr/>
            <p:nvPr>
              <p:custDataLst>
                <p:tags r:id="rId231"/>
              </p:custDataLst>
            </p:nvPr>
          </p:nvSpPr>
          <p:spPr>
            <a:xfrm rot="2827262">
              <a:off x="-1760942" y="5896939"/>
              <a:ext cx="666556" cy="767657"/>
            </a:xfrm>
            <a:custGeom>
              <a:avLst/>
              <a:gdLst>
                <a:gd name="connsiteX0" fmla="*/ 540668 w 610650"/>
                <a:gd name="connsiteY0" fmla="*/ 112530 h 712039"/>
                <a:gd name="connsiteX1" fmla="*/ 463277 w 610650"/>
                <a:gd name="connsiteY1" fmla="*/ 26805 h 712039"/>
                <a:gd name="connsiteX2" fmla="*/ 288255 w 610650"/>
                <a:gd name="connsiteY2" fmla="*/ 8946 h 712039"/>
                <a:gd name="connsiteX3" fmla="*/ 8458 w 610650"/>
                <a:gd name="connsiteY3" fmla="*/ 156583 h 712039"/>
                <a:gd name="connsiteX4" fmla="*/ 82277 w 610650"/>
                <a:gd name="connsiteY4" fmla="*/ 308983 h 712039"/>
                <a:gd name="connsiteX5" fmla="*/ 181099 w 610650"/>
                <a:gd name="connsiteY5" fmla="*/ 305412 h 712039"/>
                <a:gd name="connsiteX6" fmla="*/ 281111 w 610650"/>
                <a:gd name="connsiteY6" fmla="*/ 279218 h 712039"/>
                <a:gd name="connsiteX7" fmla="*/ 156096 w 610650"/>
                <a:gd name="connsiteY7" fmla="*/ 385183 h 712039"/>
                <a:gd name="connsiteX8" fmla="*/ 222771 w 610650"/>
                <a:gd name="connsiteY8" fmla="*/ 530440 h 712039"/>
                <a:gd name="connsiteX9" fmla="*/ 351358 w 610650"/>
                <a:gd name="connsiteY9" fmla="*/ 547108 h 712039"/>
                <a:gd name="connsiteX10" fmla="*/ 184671 w 610650"/>
                <a:gd name="connsiteY10" fmla="*/ 649502 h 712039"/>
                <a:gd name="connsiteX11" fmla="*/ 415652 w 610650"/>
                <a:gd name="connsiteY11" fmla="*/ 711415 h 712039"/>
                <a:gd name="connsiteX12" fmla="*/ 609724 w 610650"/>
                <a:gd name="connsiteY12" fmla="*/ 612593 h 712039"/>
                <a:gd name="connsiteX13" fmla="*/ 484708 w 610650"/>
                <a:gd name="connsiteY13" fmla="*/ 479243 h 712039"/>
                <a:gd name="connsiteX14" fmla="*/ 383505 w 610650"/>
                <a:gd name="connsiteY14" fmla="*/ 433999 h 712039"/>
                <a:gd name="connsiteX15" fmla="*/ 497805 w 610650"/>
                <a:gd name="connsiteY15" fmla="*/ 273265 h 712039"/>
                <a:gd name="connsiteX16" fmla="*/ 371599 w 610650"/>
                <a:gd name="connsiteY16" fmla="*/ 150630 h 712039"/>
                <a:gd name="connsiteX17" fmla="*/ 540668 w 610650"/>
                <a:gd name="connsiteY17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078 w 612060"/>
                <a:gd name="connsiteY0" fmla="*/ 112530 h 712039"/>
                <a:gd name="connsiteX1" fmla="*/ 464687 w 612060"/>
                <a:gd name="connsiteY1" fmla="*/ 26805 h 712039"/>
                <a:gd name="connsiteX2" fmla="*/ 289665 w 612060"/>
                <a:gd name="connsiteY2" fmla="*/ 8946 h 712039"/>
                <a:gd name="connsiteX3" fmla="*/ 9868 w 612060"/>
                <a:gd name="connsiteY3" fmla="*/ 156583 h 712039"/>
                <a:gd name="connsiteX4" fmla="*/ 83687 w 612060"/>
                <a:gd name="connsiteY4" fmla="*/ 308983 h 712039"/>
                <a:gd name="connsiteX5" fmla="*/ 282521 w 612060"/>
                <a:gd name="connsiteY5" fmla="*/ 279218 h 712039"/>
                <a:gd name="connsiteX6" fmla="*/ 157506 w 612060"/>
                <a:gd name="connsiteY6" fmla="*/ 385183 h 712039"/>
                <a:gd name="connsiteX7" fmla="*/ 224181 w 612060"/>
                <a:gd name="connsiteY7" fmla="*/ 530440 h 712039"/>
                <a:gd name="connsiteX8" fmla="*/ 352768 w 612060"/>
                <a:gd name="connsiteY8" fmla="*/ 547108 h 712039"/>
                <a:gd name="connsiteX9" fmla="*/ 186081 w 612060"/>
                <a:gd name="connsiteY9" fmla="*/ 649502 h 712039"/>
                <a:gd name="connsiteX10" fmla="*/ 417062 w 612060"/>
                <a:gd name="connsiteY10" fmla="*/ 711415 h 712039"/>
                <a:gd name="connsiteX11" fmla="*/ 611134 w 612060"/>
                <a:gd name="connsiteY11" fmla="*/ 612593 h 712039"/>
                <a:gd name="connsiteX12" fmla="*/ 486118 w 612060"/>
                <a:gd name="connsiteY12" fmla="*/ 479243 h 712039"/>
                <a:gd name="connsiteX13" fmla="*/ 384915 w 612060"/>
                <a:gd name="connsiteY13" fmla="*/ 433999 h 712039"/>
                <a:gd name="connsiteX14" fmla="*/ 499215 w 612060"/>
                <a:gd name="connsiteY14" fmla="*/ 273265 h 712039"/>
                <a:gd name="connsiteX15" fmla="*/ 373009 w 612060"/>
                <a:gd name="connsiteY15" fmla="*/ 150630 h 712039"/>
                <a:gd name="connsiteX16" fmla="*/ 542078 w 612060"/>
                <a:gd name="connsiteY16" fmla="*/ 112530 h 712039"/>
                <a:gd name="connsiteX0" fmla="*/ 542444 w 612426"/>
                <a:gd name="connsiteY0" fmla="*/ 112530 h 712039"/>
                <a:gd name="connsiteX1" fmla="*/ 465053 w 612426"/>
                <a:gd name="connsiteY1" fmla="*/ 26805 h 712039"/>
                <a:gd name="connsiteX2" fmla="*/ 290031 w 612426"/>
                <a:gd name="connsiteY2" fmla="*/ 8946 h 712039"/>
                <a:gd name="connsiteX3" fmla="*/ 10234 w 612426"/>
                <a:gd name="connsiteY3" fmla="*/ 156583 h 712039"/>
                <a:gd name="connsiteX4" fmla="*/ 84053 w 612426"/>
                <a:gd name="connsiteY4" fmla="*/ 308983 h 712039"/>
                <a:gd name="connsiteX5" fmla="*/ 282887 w 612426"/>
                <a:gd name="connsiteY5" fmla="*/ 279218 h 712039"/>
                <a:gd name="connsiteX6" fmla="*/ 157872 w 612426"/>
                <a:gd name="connsiteY6" fmla="*/ 385183 h 712039"/>
                <a:gd name="connsiteX7" fmla="*/ 224547 w 612426"/>
                <a:gd name="connsiteY7" fmla="*/ 530440 h 712039"/>
                <a:gd name="connsiteX8" fmla="*/ 353134 w 612426"/>
                <a:gd name="connsiteY8" fmla="*/ 547108 h 712039"/>
                <a:gd name="connsiteX9" fmla="*/ 186447 w 612426"/>
                <a:gd name="connsiteY9" fmla="*/ 649502 h 712039"/>
                <a:gd name="connsiteX10" fmla="*/ 417428 w 612426"/>
                <a:gd name="connsiteY10" fmla="*/ 711415 h 712039"/>
                <a:gd name="connsiteX11" fmla="*/ 611500 w 612426"/>
                <a:gd name="connsiteY11" fmla="*/ 612593 h 712039"/>
                <a:gd name="connsiteX12" fmla="*/ 486484 w 612426"/>
                <a:gd name="connsiteY12" fmla="*/ 479243 h 712039"/>
                <a:gd name="connsiteX13" fmla="*/ 385281 w 612426"/>
                <a:gd name="connsiteY13" fmla="*/ 433999 h 712039"/>
                <a:gd name="connsiteX14" fmla="*/ 499581 w 612426"/>
                <a:gd name="connsiteY14" fmla="*/ 273265 h 712039"/>
                <a:gd name="connsiteX15" fmla="*/ 373375 w 612426"/>
                <a:gd name="connsiteY15" fmla="*/ 150630 h 712039"/>
                <a:gd name="connsiteX16" fmla="*/ 542444 w 612426"/>
                <a:gd name="connsiteY16" fmla="*/ 112530 h 712039"/>
                <a:gd name="connsiteX0" fmla="*/ 541336 w 611318"/>
                <a:gd name="connsiteY0" fmla="*/ 112530 h 712039"/>
                <a:gd name="connsiteX1" fmla="*/ 463945 w 611318"/>
                <a:gd name="connsiteY1" fmla="*/ 26805 h 712039"/>
                <a:gd name="connsiteX2" fmla="*/ 288923 w 611318"/>
                <a:gd name="connsiteY2" fmla="*/ 8946 h 712039"/>
                <a:gd name="connsiteX3" fmla="*/ 9126 w 611318"/>
                <a:gd name="connsiteY3" fmla="*/ 156583 h 712039"/>
                <a:gd name="connsiteX4" fmla="*/ 82945 w 611318"/>
                <a:gd name="connsiteY4" fmla="*/ 308983 h 712039"/>
                <a:gd name="connsiteX5" fmla="*/ 281779 w 611318"/>
                <a:gd name="connsiteY5" fmla="*/ 279218 h 712039"/>
                <a:gd name="connsiteX6" fmla="*/ 156764 w 611318"/>
                <a:gd name="connsiteY6" fmla="*/ 385183 h 712039"/>
                <a:gd name="connsiteX7" fmla="*/ 223439 w 611318"/>
                <a:gd name="connsiteY7" fmla="*/ 530440 h 712039"/>
                <a:gd name="connsiteX8" fmla="*/ 352026 w 611318"/>
                <a:gd name="connsiteY8" fmla="*/ 547108 h 712039"/>
                <a:gd name="connsiteX9" fmla="*/ 185339 w 611318"/>
                <a:gd name="connsiteY9" fmla="*/ 649502 h 712039"/>
                <a:gd name="connsiteX10" fmla="*/ 416320 w 611318"/>
                <a:gd name="connsiteY10" fmla="*/ 711415 h 712039"/>
                <a:gd name="connsiteX11" fmla="*/ 610392 w 611318"/>
                <a:gd name="connsiteY11" fmla="*/ 612593 h 712039"/>
                <a:gd name="connsiteX12" fmla="*/ 485376 w 611318"/>
                <a:gd name="connsiteY12" fmla="*/ 479243 h 712039"/>
                <a:gd name="connsiteX13" fmla="*/ 384173 w 611318"/>
                <a:gd name="connsiteY13" fmla="*/ 433999 h 712039"/>
                <a:gd name="connsiteX14" fmla="*/ 498473 w 611318"/>
                <a:gd name="connsiteY14" fmla="*/ 273265 h 712039"/>
                <a:gd name="connsiteX15" fmla="*/ 372267 w 611318"/>
                <a:gd name="connsiteY15" fmla="*/ 150630 h 712039"/>
                <a:gd name="connsiteX16" fmla="*/ 541336 w 611318"/>
                <a:gd name="connsiteY16" fmla="*/ 112530 h 712039"/>
                <a:gd name="connsiteX0" fmla="*/ 532210 w 602192"/>
                <a:gd name="connsiteY0" fmla="*/ 112530 h 712039"/>
                <a:gd name="connsiteX1" fmla="*/ 454819 w 602192"/>
                <a:gd name="connsiteY1" fmla="*/ 26805 h 712039"/>
                <a:gd name="connsiteX2" fmla="*/ 279797 w 602192"/>
                <a:gd name="connsiteY2" fmla="*/ 8946 h 712039"/>
                <a:gd name="connsiteX3" fmla="*/ 0 w 602192"/>
                <a:gd name="connsiteY3" fmla="*/ 156583 h 712039"/>
                <a:gd name="connsiteX4" fmla="*/ 73819 w 602192"/>
                <a:gd name="connsiteY4" fmla="*/ 308983 h 712039"/>
                <a:gd name="connsiteX5" fmla="*/ 272653 w 602192"/>
                <a:gd name="connsiteY5" fmla="*/ 279218 h 712039"/>
                <a:gd name="connsiteX6" fmla="*/ 147638 w 602192"/>
                <a:gd name="connsiteY6" fmla="*/ 385183 h 712039"/>
                <a:gd name="connsiteX7" fmla="*/ 214313 w 602192"/>
                <a:gd name="connsiteY7" fmla="*/ 530440 h 712039"/>
                <a:gd name="connsiteX8" fmla="*/ 342900 w 602192"/>
                <a:gd name="connsiteY8" fmla="*/ 547108 h 712039"/>
                <a:gd name="connsiteX9" fmla="*/ 176213 w 602192"/>
                <a:gd name="connsiteY9" fmla="*/ 649502 h 712039"/>
                <a:gd name="connsiteX10" fmla="*/ 407194 w 602192"/>
                <a:gd name="connsiteY10" fmla="*/ 711415 h 712039"/>
                <a:gd name="connsiteX11" fmla="*/ 601266 w 602192"/>
                <a:gd name="connsiteY11" fmla="*/ 612593 h 712039"/>
                <a:gd name="connsiteX12" fmla="*/ 476250 w 602192"/>
                <a:gd name="connsiteY12" fmla="*/ 479243 h 712039"/>
                <a:gd name="connsiteX13" fmla="*/ 375047 w 602192"/>
                <a:gd name="connsiteY13" fmla="*/ 433999 h 712039"/>
                <a:gd name="connsiteX14" fmla="*/ 489347 w 602192"/>
                <a:gd name="connsiteY14" fmla="*/ 273265 h 712039"/>
                <a:gd name="connsiteX15" fmla="*/ 363141 w 602192"/>
                <a:gd name="connsiteY15" fmla="*/ 150630 h 712039"/>
                <a:gd name="connsiteX16" fmla="*/ 532210 w 602192"/>
                <a:gd name="connsiteY16" fmla="*/ 112530 h 712039"/>
                <a:gd name="connsiteX0" fmla="*/ 532210 w 602192"/>
                <a:gd name="connsiteY0" fmla="*/ 101677 h 701186"/>
                <a:gd name="connsiteX1" fmla="*/ 454819 w 602192"/>
                <a:gd name="connsiteY1" fmla="*/ 15952 h 701186"/>
                <a:gd name="connsiteX2" fmla="*/ 258366 w 602192"/>
                <a:gd name="connsiteY2" fmla="*/ 12381 h 701186"/>
                <a:gd name="connsiteX3" fmla="*/ 0 w 602192"/>
                <a:gd name="connsiteY3" fmla="*/ 145730 h 701186"/>
                <a:gd name="connsiteX4" fmla="*/ 73819 w 602192"/>
                <a:gd name="connsiteY4" fmla="*/ 298130 h 701186"/>
                <a:gd name="connsiteX5" fmla="*/ 272653 w 602192"/>
                <a:gd name="connsiteY5" fmla="*/ 268365 h 701186"/>
                <a:gd name="connsiteX6" fmla="*/ 147638 w 602192"/>
                <a:gd name="connsiteY6" fmla="*/ 374330 h 701186"/>
                <a:gd name="connsiteX7" fmla="*/ 214313 w 602192"/>
                <a:gd name="connsiteY7" fmla="*/ 519587 h 701186"/>
                <a:gd name="connsiteX8" fmla="*/ 342900 w 602192"/>
                <a:gd name="connsiteY8" fmla="*/ 536255 h 701186"/>
                <a:gd name="connsiteX9" fmla="*/ 176213 w 602192"/>
                <a:gd name="connsiteY9" fmla="*/ 638649 h 701186"/>
                <a:gd name="connsiteX10" fmla="*/ 407194 w 602192"/>
                <a:gd name="connsiteY10" fmla="*/ 700562 h 701186"/>
                <a:gd name="connsiteX11" fmla="*/ 601266 w 602192"/>
                <a:gd name="connsiteY11" fmla="*/ 601740 h 701186"/>
                <a:gd name="connsiteX12" fmla="*/ 476250 w 602192"/>
                <a:gd name="connsiteY12" fmla="*/ 468390 h 701186"/>
                <a:gd name="connsiteX13" fmla="*/ 375047 w 602192"/>
                <a:gd name="connsiteY13" fmla="*/ 423146 h 701186"/>
                <a:gd name="connsiteX14" fmla="*/ 489347 w 602192"/>
                <a:gd name="connsiteY14" fmla="*/ 262412 h 701186"/>
                <a:gd name="connsiteX15" fmla="*/ 363141 w 602192"/>
                <a:gd name="connsiteY15" fmla="*/ 139777 h 701186"/>
                <a:gd name="connsiteX16" fmla="*/ 532210 w 602192"/>
                <a:gd name="connsiteY16" fmla="*/ 101677 h 701186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47638 w 602192"/>
                <a:gd name="connsiteY6" fmla="*/ 374863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72653 w 602192"/>
                <a:gd name="connsiteY5" fmla="*/ 268898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2192"/>
                <a:gd name="connsiteY0" fmla="*/ 102210 h 701719"/>
                <a:gd name="connsiteX1" fmla="*/ 456010 w 602192"/>
                <a:gd name="connsiteY1" fmla="*/ 15295 h 701719"/>
                <a:gd name="connsiteX2" fmla="*/ 258366 w 602192"/>
                <a:gd name="connsiteY2" fmla="*/ 12914 h 701719"/>
                <a:gd name="connsiteX3" fmla="*/ 0 w 602192"/>
                <a:gd name="connsiteY3" fmla="*/ 146263 h 701719"/>
                <a:gd name="connsiteX4" fmla="*/ 73819 w 602192"/>
                <a:gd name="connsiteY4" fmla="*/ 298663 h 701719"/>
                <a:gd name="connsiteX5" fmla="*/ 284559 w 602192"/>
                <a:gd name="connsiteY5" fmla="*/ 266517 h 701719"/>
                <a:gd name="connsiteX6" fmla="*/ 151210 w 602192"/>
                <a:gd name="connsiteY6" fmla="*/ 377244 h 701719"/>
                <a:gd name="connsiteX7" fmla="*/ 214313 w 602192"/>
                <a:gd name="connsiteY7" fmla="*/ 520120 h 701719"/>
                <a:gd name="connsiteX8" fmla="*/ 342900 w 602192"/>
                <a:gd name="connsiteY8" fmla="*/ 536788 h 701719"/>
                <a:gd name="connsiteX9" fmla="*/ 176213 w 602192"/>
                <a:gd name="connsiteY9" fmla="*/ 639182 h 701719"/>
                <a:gd name="connsiteX10" fmla="*/ 407194 w 602192"/>
                <a:gd name="connsiteY10" fmla="*/ 701095 h 701719"/>
                <a:gd name="connsiteX11" fmla="*/ 601266 w 602192"/>
                <a:gd name="connsiteY11" fmla="*/ 602273 h 701719"/>
                <a:gd name="connsiteX12" fmla="*/ 476250 w 602192"/>
                <a:gd name="connsiteY12" fmla="*/ 468923 h 701719"/>
                <a:gd name="connsiteX13" fmla="*/ 375047 w 602192"/>
                <a:gd name="connsiteY13" fmla="*/ 423679 h 701719"/>
                <a:gd name="connsiteX14" fmla="*/ 489347 w 602192"/>
                <a:gd name="connsiteY14" fmla="*/ 262945 h 701719"/>
                <a:gd name="connsiteX15" fmla="*/ 363141 w 602192"/>
                <a:gd name="connsiteY15" fmla="*/ 140310 h 701719"/>
                <a:gd name="connsiteX16" fmla="*/ 532210 w 602192"/>
                <a:gd name="connsiteY16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719"/>
                <a:gd name="connsiteX1" fmla="*/ 456010 w 601428"/>
                <a:gd name="connsiteY1" fmla="*/ 15295 h 701719"/>
                <a:gd name="connsiteX2" fmla="*/ 258366 w 601428"/>
                <a:gd name="connsiteY2" fmla="*/ 12914 h 701719"/>
                <a:gd name="connsiteX3" fmla="*/ 0 w 601428"/>
                <a:gd name="connsiteY3" fmla="*/ 146263 h 701719"/>
                <a:gd name="connsiteX4" fmla="*/ 73819 w 601428"/>
                <a:gd name="connsiteY4" fmla="*/ 298663 h 701719"/>
                <a:gd name="connsiteX5" fmla="*/ 284559 w 601428"/>
                <a:gd name="connsiteY5" fmla="*/ 266517 h 701719"/>
                <a:gd name="connsiteX6" fmla="*/ 151210 w 601428"/>
                <a:gd name="connsiteY6" fmla="*/ 377244 h 701719"/>
                <a:gd name="connsiteX7" fmla="*/ 214313 w 601428"/>
                <a:gd name="connsiteY7" fmla="*/ 520120 h 701719"/>
                <a:gd name="connsiteX8" fmla="*/ 342900 w 601428"/>
                <a:gd name="connsiteY8" fmla="*/ 536788 h 701719"/>
                <a:gd name="connsiteX9" fmla="*/ 176213 w 601428"/>
                <a:gd name="connsiteY9" fmla="*/ 639182 h 701719"/>
                <a:gd name="connsiteX10" fmla="*/ 407194 w 601428"/>
                <a:gd name="connsiteY10" fmla="*/ 701095 h 701719"/>
                <a:gd name="connsiteX11" fmla="*/ 601266 w 601428"/>
                <a:gd name="connsiteY11" fmla="*/ 602273 h 701719"/>
                <a:gd name="connsiteX12" fmla="*/ 375047 w 601428"/>
                <a:gd name="connsiteY12" fmla="*/ 423679 h 701719"/>
                <a:gd name="connsiteX13" fmla="*/ 489347 w 601428"/>
                <a:gd name="connsiteY13" fmla="*/ 262945 h 701719"/>
                <a:gd name="connsiteX14" fmla="*/ 363141 w 601428"/>
                <a:gd name="connsiteY14" fmla="*/ 140310 h 701719"/>
                <a:gd name="connsiteX15" fmla="*/ 532210 w 601428"/>
                <a:gd name="connsiteY15" fmla="*/ 102210 h 701719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14313 w 601428"/>
                <a:gd name="connsiteY7" fmla="*/ 520120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96"/>
                <a:gd name="connsiteX1" fmla="*/ 456010 w 601428"/>
                <a:gd name="connsiteY1" fmla="*/ 15295 h 701696"/>
                <a:gd name="connsiteX2" fmla="*/ 258366 w 601428"/>
                <a:gd name="connsiteY2" fmla="*/ 12914 h 701696"/>
                <a:gd name="connsiteX3" fmla="*/ 0 w 601428"/>
                <a:gd name="connsiteY3" fmla="*/ 146263 h 701696"/>
                <a:gd name="connsiteX4" fmla="*/ 73819 w 601428"/>
                <a:gd name="connsiteY4" fmla="*/ 298663 h 701696"/>
                <a:gd name="connsiteX5" fmla="*/ 284559 w 601428"/>
                <a:gd name="connsiteY5" fmla="*/ 266517 h 701696"/>
                <a:gd name="connsiteX6" fmla="*/ 151210 w 601428"/>
                <a:gd name="connsiteY6" fmla="*/ 377244 h 701696"/>
                <a:gd name="connsiteX7" fmla="*/ 202407 w 601428"/>
                <a:gd name="connsiteY7" fmla="*/ 503452 h 701696"/>
                <a:gd name="connsiteX8" fmla="*/ 348853 w 601428"/>
                <a:gd name="connsiteY8" fmla="*/ 547504 h 701696"/>
                <a:gd name="connsiteX9" fmla="*/ 176213 w 601428"/>
                <a:gd name="connsiteY9" fmla="*/ 639182 h 701696"/>
                <a:gd name="connsiteX10" fmla="*/ 407194 w 601428"/>
                <a:gd name="connsiteY10" fmla="*/ 701095 h 701696"/>
                <a:gd name="connsiteX11" fmla="*/ 601266 w 601428"/>
                <a:gd name="connsiteY11" fmla="*/ 602273 h 701696"/>
                <a:gd name="connsiteX12" fmla="*/ 375047 w 601428"/>
                <a:gd name="connsiteY12" fmla="*/ 423679 h 701696"/>
                <a:gd name="connsiteX13" fmla="*/ 489347 w 601428"/>
                <a:gd name="connsiteY13" fmla="*/ 262945 h 701696"/>
                <a:gd name="connsiteX14" fmla="*/ 363141 w 601428"/>
                <a:gd name="connsiteY14" fmla="*/ 140310 h 701696"/>
                <a:gd name="connsiteX15" fmla="*/ 532210 w 601428"/>
                <a:gd name="connsiteY15" fmla="*/ 102210 h 701696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79"/>
                <a:gd name="connsiteX1" fmla="*/ 456010 w 601428"/>
                <a:gd name="connsiteY1" fmla="*/ 15295 h 701679"/>
                <a:gd name="connsiteX2" fmla="*/ 258366 w 601428"/>
                <a:gd name="connsiteY2" fmla="*/ 12914 h 701679"/>
                <a:gd name="connsiteX3" fmla="*/ 0 w 601428"/>
                <a:gd name="connsiteY3" fmla="*/ 146263 h 701679"/>
                <a:gd name="connsiteX4" fmla="*/ 73819 w 601428"/>
                <a:gd name="connsiteY4" fmla="*/ 298663 h 701679"/>
                <a:gd name="connsiteX5" fmla="*/ 284559 w 601428"/>
                <a:gd name="connsiteY5" fmla="*/ 266517 h 701679"/>
                <a:gd name="connsiteX6" fmla="*/ 151210 w 601428"/>
                <a:gd name="connsiteY6" fmla="*/ 377244 h 701679"/>
                <a:gd name="connsiteX7" fmla="*/ 202407 w 601428"/>
                <a:gd name="connsiteY7" fmla="*/ 503452 h 701679"/>
                <a:gd name="connsiteX8" fmla="*/ 360760 w 601428"/>
                <a:gd name="connsiteY8" fmla="*/ 555838 h 701679"/>
                <a:gd name="connsiteX9" fmla="*/ 176213 w 601428"/>
                <a:gd name="connsiteY9" fmla="*/ 639182 h 701679"/>
                <a:gd name="connsiteX10" fmla="*/ 407194 w 601428"/>
                <a:gd name="connsiteY10" fmla="*/ 701095 h 701679"/>
                <a:gd name="connsiteX11" fmla="*/ 601266 w 601428"/>
                <a:gd name="connsiteY11" fmla="*/ 602273 h 701679"/>
                <a:gd name="connsiteX12" fmla="*/ 375047 w 601428"/>
                <a:gd name="connsiteY12" fmla="*/ 423679 h 701679"/>
                <a:gd name="connsiteX13" fmla="*/ 489347 w 601428"/>
                <a:gd name="connsiteY13" fmla="*/ 262945 h 701679"/>
                <a:gd name="connsiteX14" fmla="*/ 363141 w 601428"/>
                <a:gd name="connsiteY14" fmla="*/ 140310 h 701679"/>
                <a:gd name="connsiteX15" fmla="*/ 532210 w 601428"/>
                <a:gd name="connsiteY15" fmla="*/ 102210 h 701679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32210 w 601428"/>
                <a:gd name="connsiteY0" fmla="*/ 102210 h 701682"/>
                <a:gd name="connsiteX1" fmla="*/ 456010 w 601428"/>
                <a:gd name="connsiteY1" fmla="*/ 15295 h 701682"/>
                <a:gd name="connsiteX2" fmla="*/ 258366 w 601428"/>
                <a:gd name="connsiteY2" fmla="*/ 12914 h 701682"/>
                <a:gd name="connsiteX3" fmla="*/ 0 w 601428"/>
                <a:gd name="connsiteY3" fmla="*/ 146263 h 701682"/>
                <a:gd name="connsiteX4" fmla="*/ 73819 w 601428"/>
                <a:gd name="connsiteY4" fmla="*/ 298663 h 701682"/>
                <a:gd name="connsiteX5" fmla="*/ 284559 w 601428"/>
                <a:gd name="connsiteY5" fmla="*/ 266517 h 701682"/>
                <a:gd name="connsiteX6" fmla="*/ 151210 w 601428"/>
                <a:gd name="connsiteY6" fmla="*/ 377244 h 701682"/>
                <a:gd name="connsiteX7" fmla="*/ 202407 w 601428"/>
                <a:gd name="connsiteY7" fmla="*/ 503452 h 701682"/>
                <a:gd name="connsiteX8" fmla="*/ 361950 w 601428"/>
                <a:gd name="connsiteY8" fmla="*/ 554647 h 701682"/>
                <a:gd name="connsiteX9" fmla="*/ 176213 w 601428"/>
                <a:gd name="connsiteY9" fmla="*/ 639182 h 701682"/>
                <a:gd name="connsiteX10" fmla="*/ 407194 w 601428"/>
                <a:gd name="connsiteY10" fmla="*/ 701095 h 701682"/>
                <a:gd name="connsiteX11" fmla="*/ 601266 w 601428"/>
                <a:gd name="connsiteY11" fmla="*/ 602273 h 701682"/>
                <a:gd name="connsiteX12" fmla="*/ 375047 w 601428"/>
                <a:gd name="connsiteY12" fmla="*/ 423679 h 701682"/>
                <a:gd name="connsiteX13" fmla="*/ 489347 w 601428"/>
                <a:gd name="connsiteY13" fmla="*/ 262945 h 701682"/>
                <a:gd name="connsiteX14" fmla="*/ 363141 w 601428"/>
                <a:gd name="connsiteY14" fmla="*/ 140310 h 701682"/>
                <a:gd name="connsiteX15" fmla="*/ 532210 w 601428"/>
                <a:gd name="connsiteY15" fmla="*/ 102210 h 701682"/>
                <a:gd name="connsiteX0" fmla="*/ 506017 w 601428"/>
                <a:gd name="connsiteY0" fmla="*/ 132341 h 703238"/>
                <a:gd name="connsiteX1" fmla="*/ 456010 w 601428"/>
                <a:gd name="connsiteY1" fmla="*/ 16851 h 703238"/>
                <a:gd name="connsiteX2" fmla="*/ 258366 w 601428"/>
                <a:gd name="connsiteY2" fmla="*/ 14470 h 703238"/>
                <a:gd name="connsiteX3" fmla="*/ 0 w 601428"/>
                <a:gd name="connsiteY3" fmla="*/ 147819 h 703238"/>
                <a:gd name="connsiteX4" fmla="*/ 73819 w 601428"/>
                <a:gd name="connsiteY4" fmla="*/ 300219 h 703238"/>
                <a:gd name="connsiteX5" fmla="*/ 284559 w 601428"/>
                <a:gd name="connsiteY5" fmla="*/ 268073 h 703238"/>
                <a:gd name="connsiteX6" fmla="*/ 151210 w 601428"/>
                <a:gd name="connsiteY6" fmla="*/ 378800 h 703238"/>
                <a:gd name="connsiteX7" fmla="*/ 202407 w 601428"/>
                <a:gd name="connsiteY7" fmla="*/ 505008 h 703238"/>
                <a:gd name="connsiteX8" fmla="*/ 361950 w 601428"/>
                <a:gd name="connsiteY8" fmla="*/ 556203 h 703238"/>
                <a:gd name="connsiteX9" fmla="*/ 176213 w 601428"/>
                <a:gd name="connsiteY9" fmla="*/ 640738 h 703238"/>
                <a:gd name="connsiteX10" fmla="*/ 407194 w 601428"/>
                <a:gd name="connsiteY10" fmla="*/ 702651 h 703238"/>
                <a:gd name="connsiteX11" fmla="*/ 601266 w 601428"/>
                <a:gd name="connsiteY11" fmla="*/ 603829 h 703238"/>
                <a:gd name="connsiteX12" fmla="*/ 375047 w 601428"/>
                <a:gd name="connsiteY12" fmla="*/ 425235 h 703238"/>
                <a:gd name="connsiteX13" fmla="*/ 489347 w 601428"/>
                <a:gd name="connsiteY13" fmla="*/ 264501 h 703238"/>
                <a:gd name="connsiteX14" fmla="*/ 363141 w 601428"/>
                <a:gd name="connsiteY14" fmla="*/ 141866 h 703238"/>
                <a:gd name="connsiteX15" fmla="*/ 506017 w 601428"/>
                <a:gd name="connsiteY15" fmla="*/ 132341 h 703238"/>
                <a:gd name="connsiteX0" fmla="*/ 506017 w 601428"/>
                <a:gd name="connsiteY0" fmla="*/ 122593 h 693490"/>
                <a:gd name="connsiteX1" fmla="*/ 456010 w 601428"/>
                <a:gd name="connsiteY1" fmla="*/ 7103 h 693490"/>
                <a:gd name="connsiteX2" fmla="*/ 198835 w 601428"/>
                <a:gd name="connsiteY2" fmla="*/ 26154 h 693490"/>
                <a:gd name="connsiteX3" fmla="*/ 0 w 601428"/>
                <a:gd name="connsiteY3" fmla="*/ 138071 h 693490"/>
                <a:gd name="connsiteX4" fmla="*/ 73819 w 601428"/>
                <a:gd name="connsiteY4" fmla="*/ 290471 h 693490"/>
                <a:gd name="connsiteX5" fmla="*/ 284559 w 601428"/>
                <a:gd name="connsiteY5" fmla="*/ 258325 h 693490"/>
                <a:gd name="connsiteX6" fmla="*/ 151210 w 601428"/>
                <a:gd name="connsiteY6" fmla="*/ 369052 h 693490"/>
                <a:gd name="connsiteX7" fmla="*/ 202407 w 601428"/>
                <a:gd name="connsiteY7" fmla="*/ 495260 h 693490"/>
                <a:gd name="connsiteX8" fmla="*/ 361950 w 601428"/>
                <a:gd name="connsiteY8" fmla="*/ 546455 h 693490"/>
                <a:gd name="connsiteX9" fmla="*/ 176213 w 601428"/>
                <a:gd name="connsiteY9" fmla="*/ 630990 h 693490"/>
                <a:gd name="connsiteX10" fmla="*/ 407194 w 601428"/>
                <a:gd name="connsiteY10" fmla="*/ 692903 h 693490"/>
                <a:gd name="connsiteX11" fmla="*/ 601266 w 601428"/>
                <a:gd name="connsiteY11" fmla="*/ 594081 h 693490"/>
                <a:gd name="connsiteX12" fmla="*/ 375047 w 601428"/>
                <a:gd name="connsiteY12" fmla="*/ 415487 h 693490"/>
                <a:gd name="connsiteX13" fmla="*/ 489347 w 601428"/>
                <a:gd name="connsiteY13" fmla="*/ 254753 h 693490"/>
                <a:gd name="connsiteX14" fmla="*/ 363141 w 601428"/>
                <a:gd name="connsiteY14" fmla="*/ 132118 h 693490"/>
                <a:gd name="connsiteX15" fmla="*/ 506017 w 601428"/>
                <a:gd name="connsiteY15" fmla="*/ 122593 h 693490"/>
                <a:gd name="connsiteX0" fmla="*/ 506017 w 601428"/>
                <a:gd name="connsiteY0" fmla="*/ 120696 h 691593"/>
                <a:gd name="connsiteX1" fmla="*/ 384573 w 601428"/>
                <a:gd name="connsiteY1" fmla="*/ 7587 h 691593"/>
                <a:gd name="connsiteX2" fmla="*/ 198835 w 601428"/>
                <a:gd name="connsiteY2" fmla="*/ 24257 h 691593"/>
                <a:gd name="connsiteX3" fmla="*/ 0 w 601428"/>
                <a:gd name="connsiteY3" fmla="*/ 136174 h 691593"/>
                <a:gd name="connsiteX4" fmla="*/ 73819 w 601428"/>
                <a:gd name="connsiteY4" fmla="*/ 288574 h 691593"/>
                <a:gd name="connsiteX5" fmla="*/ 284559 w 601428"/>
                <a:gd name="connsiteY5" fmla="*/ 256428 h 691593"/>
                <a:gd name="connsiteX6" fmla="*/ 151210 w 601428"/>
                <a:gd name="connsiteY6" fmla="*/ 367155 h 691593"/>
                <a:gd name="connsiteX7" fmla="*/ 202407 w 601428"/>
                <a:gd name="connsiteY7" fmla="*/ 493363 h 691593"/>
                <a:gd name="connsiteX8" fmla="*/ 361950 w 601428"/>
                <a:gd name="connsiteY8" fmla="*/ 544558 h 691593"/>
                <a:gd name="connsiteX9" fmla="*/ 176213 w 601428"/>
                <a:gd name="connsiteY9" fmla="*/ 629093 h 691593"/>
                <a:gd name="connsiteX10" fmla="*/ 407194 w 601428"/>
                <a:gd name="connsiteY10" fmla="*/ 691006 h 691593"/>
                <a:gd name="connsiteX11" fmla="*/ 601266 w 601428"/>
                <a:gd name="connsiteY11" fmla="*/ 592184 h 691593"/>
                <a:gd name="connsiteX12" fmla="*/ 375047 w 601428"/>
                <a:gd name="connsiteY12" fmla="*/ 413590 h 691593"/>
                <a:gd name="connsiteX13" fmla="*/ 489347 w 601428"/>
                <a:gd name="connsiteY13" fmla="*/ 252856 h 691593"/>
                <a:gd name="connsiteX14" fmla="*/ 363141 w 601428"/>
                <a:gd name="connsiteY14" fmla="*/ 130221 h 691593"/>
                <a:gd name="connsiteX15" fmla="*/ 506017 w 601428"/>
                <a:gd name="connsiteY15" fmla="*/ 120696 h 691593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73819 w 601428"/>
                <a:gd name="connsiteY4" fmla="*/ 28963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65485 w 601428"/>
                <a:gd name="connsiteY4" fmla="*/ 232481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84559 w 601428"/>
                <a:gd name="connsiteY5" fmla="*/ 257485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7151 w 601428"/>
                <a:gd name="connsiteY4" fmla="*/ 21938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52388 w 601428"/>
                <a:gd name="connsiteY4" fmla="*/ 212240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66700 w 601428"/>
                <a:gd name="connsiteY5" fmla="*/ 264629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  <a:gd name="connsiteX0" fmla="*/ 506017 w 601428"/>
                <a:gd name="connsiteY0" fmla="*/ 121753 h 692650"/>
                <a:gd name="connsiteX1" fmla="*/ 384573 w 601428"/>
                <a:gd name="connsiteY1" fmla="*/ 8644 h 692650"/>
                <a:gd name="connsiteX2" fmla="*/ 198835 w 601428"/>
                <a:gd name="connsiteY2" fmla="*/ 25314 h 692650"/>
                <a:gd name="connsiteX3" fmla="*/ 0 w 601428"/>
                <a:gd name="connsiteY3" fmla="*/ 137231 h 692650"/>
                <a:gd name="connsiteX4" fmla="*/ 46435 w 601428"/>
                <a:gd name="connsiteY4" fmla="*/ 201524 h 692650"/>
                <a:gd name="connsiteX5" fmla="*/ 259556 w 601428"/>
                <a:gd name="connsiteY5" fmla="*/ 255104 h 692650"/>
                <a:gd name="connsiteX6" fmla="*/ 151210 w 601428"/>
                <a:gd name="connsiteY6" fmla="*/ 368212 h 692650"/>
                <a:gd name="connsiteX7" fmla="*/ 202407 w 601428"/>
                <a:gd name="connsiteY7" fmla="*/ 494420 h 692650"/>
                <a:gd name="connsiteX8" fmla="*/ 361950 w 601428"/>
                <a:gd name="connsiteY8" fmla="*/ 545615 h 692650"/>
                <a:gd name="connsiteX9" fmla="*/ 176213 w 601428"/>
                <a:gd name="connsiteY9" fmla="*/ 630150 h 692650"/>
                <a:gd name="connsiteX10" fmla="*/ 407194 w 601428"/>
                <a:gd name="connsiteY10" fmla="*/ 692063 h 692650"/>
                <a:gd name="connsiteX11" fmla="*/ 601266 w 601428"/>
                <a:gd name="connsiteY11" fmla="*/ 593241 h 692650"/>
                <a:gd name="connsiteX12" fmla="*/ 375047 w 601428"/>
                <a:gd name="connsiteY12" fmla="*/ 414647 h 692650"/>
                <a:gd name="connsiteX13" fmla="*/ 489347 w 601428"/>
                <a:gd name="connsiteY13" fmla="*/ 253913 h 692650"/>
                <a:gd name="connsiteX14" fmla="*/ 363141 w 601428"/>
                <a:gd name="connsiteY14" fmla="*/ 131278 h 692650"/>
                <a:gd name="connsiteX15" fmla="*/ 506017 w 601428"/>
                <a:gd name="connsiteY15" fmla="*/ 121753 h 69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1428" h="692650">
                  <a:moveTo>
                    <a:pt x="506017" y="121753"/>
                  </a:moveTo>
                  <a:cubicBezTo>
                    <a:pt x="509589" y="101314"/>
                    <a:pt x="459583" y="27098"/>
                    <a:pt x="384573" y="8644"/>
                  </a:cubicBezTo>
                  <a:cubicBezTo>
                    <a:pt x="309563" y="-9810"/>
                    <a:pt x="262930" y="3883"/>
                    <a:pt x="198835" y="25314"/>
                  </a:cubicBezTo>
                  <a:cubicBezTo>
                    <a:pt x="134740" y="46745"/>
                    <a:pt x="34330" y="87225"/>
                    <a:pt x="0" y="137231"/>
                  </a:cubicBezTo>
                  <a:cubicBezTo>
                    <a:pt x="22820" y="175330"/>
                    <a:pt x="9213" y="150312"/>
                    <a:pt x="46435" y="201524"/>
                  </a:cubicBezTo>
                  <a:cubicBezTo>
                    <a:pt x="122834" y="210057"/>
                    <a:pt x="227608" y="223155"/>
                    <a:pt x="259556" y="255104"/>
                  </a:cubicBezTo>
                  <a:cubicBezTo>
                    <a:pt x="283170" y="329915"/>
                    <a:pt x="162918" y="325945"/>
                    <a:pt x="151210" y="368212"/>
                  </a:cubicBezTo>
                  <a:cubicBezTo>
                    <a:pt x="174030" y="409289"/>
                    <a:pt x="178794" y="445208"/>
                    <a:pt x="202407" y="494420"/>
                  </a:cubicBezTo>
                  <a:cubicBezTo>
                    <a:pt x="234355" y="521011"/>
                    <a:pt x="347266" y="503943"/>
                    <a:pt x="361950" y="545615"/>
                  </a:cubicBezTo>
                  <a:cubicBezTo>
                    <a:pt x="376634" y="587287"/>
                    <a:pt x="256778" y="605742"/>
                    <a:pt x="176213" y="630150"/>
                  </a:cubicBezTo>
                  <a:cubicBezTo>
                    <a:pt x="183754" y="654558"/>
                    <a:pt x="336352" y="698215"/>
                    <a:pt x="407194" y="692063"/>
                  </a:cubicBezTo>
                  <a:cubicBezTo>
                    <a:pt x="478036" y="685912"/>
                    <a:pt x="606624" y="639477"/>
                    <a:pt x="601266" y="593241"/>
                  </a:cubicBezTo>
                  <a:cubicBezTo>
                    <a:pt x="587574" y="475567"/>
                    <a:pt x="423466" y="471202"/>
                    <a:pt x="375047" y="414647"/>
                  </a:cubicBezTo>
                  <a:cubicBezTo>
                    <a:pt x="377230" y="380317"/>
                    <a:pt x="491331" y="301141"/>
                    <a:pt x="489347" y="253913"/>
                  </a:cubicBezTo>
                  <a:cubicBezTo>
                    <a:pt x="487363" y="206685"/>
                    <a:pt x="360363" y="153305"/>
                    <a:pt x="363141" y="131278"/>
                  </a:cubicBezTo>
                  <a:cubicBezTo>
                    <a:pt x="365919" y="109251"/>
                    <a:pt x="502445" y="142192"/>
                    <a:pt x="506017" y="121753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7" name="PA-任意多边形 216">
              <a:extLst>
                <a:ext uri="{FF2B5EF4-FFF2-40B4-BE49-F238E27FC236}">
                  <a16:creationId xmlns:a16="http://schemas.microsoft.com/office/drawing/2014/main" xmlns="" id="{1C0C8722-F804-4DF5-9756-CE4FE1BA489B}"/>
                </a:ext>
              </a:extLst>
            </p:cNvPr>
            <p:cNvSpPr/>
            <p:nvPr>
              <p:custDataLst>
                <p:tags r:id="rId232"/>
              </p:custDataLst>
            </p:nvPr>
          </p:nvSpPr>
          <p:spPr>
            <a:xfrm rot="2827262">
              <a:off x="-2613460" y="5012898"/>
              <a:ext cx="479245" cy="940315"/>
            </a:xfrm>
            <a:custGeom>
              <a:avLst/>
              <a:gdLst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5771 w 473488"/>
                <a:gd name="connsiteY3" fmla="*/ 334522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59818 w 473488"/>
                <a:gd name="connsiteY3" fmla="*/ 298803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52344 h 874360"/>
                <a:gd name="connsiteX1" fmla="*/ 308658 w 473488"/>
                <a:gd name="connsiteY1" fmla="*/ 2338 h 874360"/>
                <a:gd name="connsiteX2" fmla="*/ 52674 w 473488"/>
                <a:gd name="connsiteY2" fmla="*/ 57106 h 874360"/>
                <a:gd name="connsiteX3" fmla="*/ 63389 w 473488"/>
                <a:gd name="connsiteY3" fmla="*/ 314281 h 874360"/>
                <a:gd name="connsiteX4" fmla="*/ 212218 w 473488"/>
                <a:gd name="connsiteY4" fmla="*/ 292850 h 874360"/>
                <a:gd name="connsiteX5" fmla="*/ 268177 w 473488"/>
                <a:gd name="connsiteY5" fmla="*/ 591697 h 874360"/>
                <a:gd name="connsiteX6" fmla="*/ 19336 w 473488"/>
                <a:gd name="connsiteY6" fmla="*/ 677422 h 874360"/>
                <a:gd name="connsiteX7" fmla="*/ 44340 w 473488"/>
                <a:gd name="connsiteY7" fmla="*/ 839347 h 874360"/>
                <a:gd name="connsiteX8" fmla="*/ 265796 w 473488"/>
                <a:gd name="connsiteY8" fmla="*/ 869113 h 874360"/>
                <a:gd name="connsiteX9" fmla="*/ 251508 w 473488"/>
                <a:gd name="connsiteY9" fmla="*/ 763147 h 874360"/>
                <a:gd name="connsiteX10" fmla="*/ 468202 w 473488"/>
                <a:gd name="connsiteY10" fmla="*/ 714331 h 874360"/>
                <a:gd name="connsiteX11" fmla="*/ 406290 w 473488"/>
                <a:gd name="connsiteY11" fmla="*/ 405959 h 874360"/>
                <a:gd name="connsiteX12" fmla="*/ 427721 w 473488"/>
                <a:gd name="connsiteY12" fmla="*/ 52344 h 874360"/>
                <a:gd name="connsiteX0" fmla="*/ 427721 w 473488"/>
                <a:gd name="connsiteY0" fmla="*/ 36314 h 858330"/>
                <a:gd name="connsiteX1" fmla="*/ 52674 w 473488"/>
                <a:gd name="connsiteY1" fmla="*/ 41076 h 858330"/>
                <a:gd name="connsiteX2" fmla="*/ 63389 w 473488"/>
                <a:gd name="connsiteY2" fmla="*/ 298251 h 858330"/>
                <a:gd name="connsiteX3" fmla="*/ 212218 w 473488"/>
                <a:gd name="connsiteY3" fmla="*/ 276820 h 858330"/>
                <a:gd name="connsiteX4" fmla="*/ 268177 w 473488"/>
                <a:gd name="connsiteY4" fmla="*/ 575667 h 858330"/>
                <a:gd name="connsiteX5" fmla="*/ 19336 w 473488"/>
                <a:gd name="connsiteY5" fmla="*/ 661392 h 858330"/>
                <a:gd name="connsiteX6" fmla="*/ 44340 w 473488"/>
                <a:gd name="connsiteY6" fmla="*/ 823317 h 858330"/>
                <a:gd name="connsiteX7" fmla="*/ 265796 w 473488"/>
                <a:gd name="connsiteY7" fmla="*/ 853083 h 858330"/>
                <a:gd name="connsiteX8" fmla="*/ 251508 w 473488"/>
                <a:gd name="connsiteY8" fmla="*/ 747117 h 858330"/>
                <a:gd name="connsiteX9" fmla="*/ 468202 w 473488"/>
                <a:gd name="connsiteY9" fmla="*/ 698301 h 858330"/>
                <a:gd name="connsiteX10" fmla="*/ 406290 w 473488"/>
                <a:gd name="connsiteY10" fmla="*/ 389929 h 858330"/>
                <a:gd name="connsiteX11" fmla="*/ 427721 w 473488"/>
                <a:gd name="connsiteY11" fmla="*/ 36314 h 858330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63389 w 473268"/>
                <a:gd name="connsiteY2" fmla="*/ 292413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530 w 473268"/>
                <a:gd name="connsiteY0" fmla="*/ 40001 h 852492"/>
                <a:gd name="connsiteX1" fmla="*/ 52674 w 473268"/>
                <a:gd name="connsiteY1" fmla="*/ 35238 h 852492"/>
                <a:gd name="connsiteX2" fmla="*/ 76486 w 473268"/>
                <a:gd name="connsiteY2" fmla="*/ 290032 h 852492"/>
                <a:gd name="connsiteX3" fmla="*/ 212218 w 473268"/>
                <a:gd name="connsiteY3" fmla="*/ 270982 h 852492"/>
                <a:gd name="connsiteX4" fmla="*/ 268177 w 473268"/>
                <a:gd name="connsiteY4" fmla="*/ 569829 h 852492"/>
                <a:gd name="connsiteX5" fmla="*/ 19336 w 473268"/>
                <a:gd name="connsiteY5" fmla="*/ 655554 h 852492"/>
                <a:gd name="connsiteX6" fmla="*/ 44340 w 473268"/>
                <a:gd name="connsiteY6" fmla="*/ 817479 h 852492"/>
                <a:gd name="connsiteX7" fmla="*/ 265796 w 473268"/>
                <a:gd name="connsiteY7" fmla="*/ 847245 h 852492"/>
                <a:gd name="connsiteX8" fmla="*/ 251508 w 473268"/>
                <a:gd name="connsiteY8" fmla="*/ 741279 h 852492"/>
                <a:gd name="connsiteX9" fmla="*/ 468202 w 473268"/>
                <a:gd name="connsiteY9" fmla="*/ 692463 h 852492"/>
                <a:gd name="connsiteX10" fmla="*/ 406290 w 473268"/>
                <a:gd name="connsiteY10" fmla="*/ 384091 h 852492"/>
                <a:gd name="connsiteX11" fmla="*/ 426530 w 473268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1956 w 473006"/>
                <a:gd name="connsiteY3" fmla="*/ 270982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26268 w 473006"/>
                <a:gd name="connsiteY0" fmla="*/ 40001 h 852492"/>
                <a:gd name="connsiteX1" fmla="*/ 52412 w 473006"/>
                <a:gd name="connsiteY1" fmla="*/ 35238 h 852492"/>
                <a:gd name="connsiteX2" fmla="*/ 76224 w 473006"/>
                <a:gd name="connsiteY2" fmla="*/ 290032 h 852492"/>
                <a:gd name="connsiteX3" fmla="*/ 216719 w 473006"/>
                <a:gd name="connsiteY3" fmla="*/ 276935 h 852492"/>
                <a:gd name="connsiteX4" fmla="*/ 264343 w 473006"/>
                <a:gd name="connsiteY4" fmla="*/ 590069 h 852492"/>
                <a:gd name="connsiteX5" fmla="*/ 19074 w 473006"/>
                <a:gd name="connsiteY5" fmla="*/ 655554 h 852492"/>
                <a:gd name="connsiteX6" fmla="*/ 44078 w 473006"/>
                <a:gd name="connsiteY6" fmla="*/ 817479 h 852492"/>
                <a:gd name="connsiteX7" fmla="*/ 265534 w 473006"/>
                <a:gd name="connsiteY7" fmla="*/ 847245 h 852492"/>
                <a:gd name="connsiteX8" fmla="*/ 251246 w 473006"/>
                <a:gd name="connsiteY8" fmla="*/ 741279 h 852492"/>
                <a:gd name="connsiteX9" fmla="*/ 467940 w 473006"/>
                <a:gd name="connsiteY9" fmla="*/ 692463 h 852492"/>
                <a:gd name="connsiteX10" fmla="*/ 406028 w 473006"/>
                <a:gd name="connsiteY10" fmla="*/ 384091 h 852492"/>
                <a:gd name="connsiteX11" fmla="*/ 426268 w 473006"/>
                <a:gd name="connsiteY11" fmla="*/ 40001 h 8524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8656 w 465394"/>
                <a:gd name="connsiteY0" fmla="*/ 40001 h 853092"/>
                <a:gd name="connsiteX1" fmla="*/ 44800 w 465394"/>
                <a:gd name="connsiteY1" fmla="*/ 35238 h 853092"/>
                <a:gd name="connsiteX2" fmla="*/ 68612 w 465394"/>
                <a:gd name="connsiteY2" fmla="*/ 290032 h 853092"/>
                <a:gd name="connsiteX3" fmla="*/ 209107 w 465394"/>
                <a:gd name="connsiteY3" fmla="*/ 276935 h 853092"/>
                <a:gd name="connsiteX4" fmla="*/ 256731 w 465394"/>
                <a:gd name="connsiteY4" fmla="*/ 590069 h 853092"/>
                <a:gd name="connsiteX5" fmla="*/ 22178 w 465394"/>
                <a:gd name="connsiteY5" fmla="*/ 635313 h 853092"/>
                <a:gd name="connsiteX6" fmla="*/ 36466 w 465394"/>
                <a:gd name="connsiteY6" fmla="*/ 817479 h 853092"/>
                <a:gd name="connsiteX7" fmla="*/ 257922 w 465394"/>
                <a:gd name="connsiteY7" fmla="*/ 847245 h 853092"/>
                <a:gd name="connsiteX8" fmla="*/ 243634 w 465394"/>
                <a:gd name="connsiteY8" fmla="*/ 741279 h 853092"/>
                <a:gd name="connsiteX9" fmla="*/ 460328 w 465394"/>
                <a:gd name="connsiteY9" fmla="*/ 692463 h 853092"/>
                <a:gd name="connsiteX10" fmla="*/ 398416 w 465394"/>
                <a:gd name="connsiteY10" fmla="*/ 384091 h 853092"/>
                <a:gd name="connsiteX11" fmla="*/ 418656 w 465394"/>
                <a:gd name="connsiteY11" fmla="*/ 40001 h 853092"/>
                <a:gd name="connsiteX0" fmla="*/ 414440 w 461178"/>
                <a:gd name="connsiteY0" fmla="*/ 40001 h 853092"/>
                <a:gd name="connsiteX1" fmla="*/ 40584 w 461178"/>
                <a:gd name="connsiteY1" fmla="*/ 35238 h 853092"/>
                <a:gd name="connsiteX2" fmla="*/ 64396 w 461178"/>
                <a:gd name="connsiteY2" fmla="*/ 290032 h 853092"/>
                <a:gd name="connsiteX3" fmla="*/ 204891 w 461178"/>
                <a:gd name="connsiteY3" fmla="*/ 276935 h 853092"/>
                <a:gd name="connsiteX4" fmla="*/ 252515 w 461178"/>
                <a:gd name="connsiteY4" fmla="*/ 590069 h 853092"/>
                <a:gd name="connsiteX5" fmla="*/ 17962 w 461178"/>
                <a:gd name="connsiteY5" fmla="*/ 635313 h 853092"/>
                <a:gd name="connsiteX6" fmla="*/ 45347 w 461178"/>
                <a:gd name="connsiteY6" fmla="*/ 817479 h 853092"/>
                <a:gd name="connsiteX7" fmla="*/ 253706 w 461178"/>
                <a:gd name="connsiteY7" fmla="*/ 847245 h 853092"/>
                <a:gd name="connsiteX8" fmla="*/ 239418 w 461178"/>
                <a:gd name="connsiteY8" fmla="*/ 741279 h 853092"/>
                <a:gd name="connsiteX9" fmla="*/ 456112 w 461178"/>
                <a:gd name="connsiteY9" fmla="*/ 692463 h 853092"/>
                <a:gd name="connsiteX10" fmla="*/ 394200 w 461178"/>
                <a:gd name="connsiteY10" fmla="*/ 384091 h 853092"/>
                <a:gd name="connsiteX11" fmla="*/ 414440 w 461178"/>
                <a:gd name="connsiteY11" fmla="*/ 40001 h 853092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39026 w 447689"/>
                <a:gd name="connsiteY4" fmla="*/ 590069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47360 w 447689"/>
                <a:gd name="connsiteY4" fmla="*/ 601975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400951 w 447689"/>
                <a:gd name="connsiteY0" fmla="*/ 40001 h 853017"/>
                <a:gd name="connsiteX1" fmla="*/ 27095 w 447689"/>
                <a:gd name="connsiteY1" fmla="*/ 35238 h 853017"/>
                <a:gd name="connsiteX2" fmla="*/ 50907 w 447689"/>
                <a:gd name="connsiteY2" fmla="*/ 290032 h 853017"/>
                <a:gd name="connsiteX3" fmla="*/ 191402 w 447689"/>
                <a:gd name="connsiteY3" fmla="*/ 276935 h 853017"/>
                <a:gd name="connsiteX4" fmla="*/ 218785 w 447689"/>
                <a:gd name="connsiteY4" fmla="*/ 593640 h 853017"/>
                <a:gd name="connsiteX5" fmla="*/ 23523 w 447689"/>
                <a:gd name="connsiteY5" fmla="*/ 637694 h 853017"/>
                <a:gd name="connsiteX6" fmla="*/ 31858 w 447689"/>
                <a:gd name="connsiteY6" fmla="*/ 817479 h 853017"/>
                <a:gd name="connsiteX7" fmla="*/ 240217 w 447689"/>
                <a:gd name="connsiteY7" fmla="*/ 847245 h 853017"/>
                <a:gd name="connsiteX8" fmla="*/ 225929 w 447689"/>
                <a:gd name="connsiteY8" fmla="*/ 741279 h 853017"/>
                <a:gd name="connsiteX9" fmla="*/ 442623 w 447689"/>
                <a:gd name="connsiteY9" fmla="*/ 692463 h 853017"/>
                <a:gd name="connsiteX10" fmla="*/ 380711 w 447689"/>
                <a:gd name="connsiteY10" fmla="*/ 384091 h 853017"/>
                <a:gd name="connsiteX11" fmla="*/ 400951 w 447689"/>
                <a:gd name="connsiteY11" fmla="*/ 40001 h 853017"/>
                <a:gd name="connsiteX0" fmla="*/ 394053 w 440791"/>
                <a:gd name="connsiteY0" fmla="*/ 40001 h 853017"/>
                <a:gd name="connsiteX1" fmla="*/ 20197 w 440791"/>
                <a:gd name="connsiteY1" fmla="*/ 35238 h 853017"/>
                <a:gd name="connsiteX2" fmla="*/ 44009 w 440791"/>
                <a:gd name="connsiteY2" fmla="*/ 290032 h 853017"/>
                <a:gd name="connsiteX3" fmla="*/ 184504 w 440791"/>
                <a:gd name="connsiteY3" fmla="*/ 276935 h 853017"/>
                <a:gd name="connsiteX4" fmla="*/ 211887 w 440791"/>
                <a:gd name="connsiteY4" fmla="*/ 593640 h 853017"/>
                <a:gd name="connsiteX5" fmla="*/ 16625 w 440791"/>
                <a:gd name="connsiteY5" fmla="*/ 637694 h 853017"/>
                <a:gd name="connsiteX6" fmla="*/ 24960 w 440791"/>
                <a:gd name="connsiteY6" fmla="*/ 817479 h 853017"/>
                <a:gd name="connsiteX7" fmla="*/ 233319 w 440791"/>
                <a:gd name="connsiteY7" fmla="*/ 847245 h 853017"/>
                <a:gd name="connsiteX8" fmla="*/ 219031 w 440791"/>
                <a:gd name="connsiteY8" fmla="*/ 741279 h 853017"/>
                <a:gd name="connsiteX9" fmla="*/ 435725 w 440791"/>
                <a:gd name="connsiteY9" fmla="*/ 692463 h 853017"/>
                <a:gd name="connsiteX10" fmla="*/ 373813 w 440791"/>
                <a:gd name="connsiteY10" fmla="*/ 384091 h 853017"/>
                <a:gd name="connsiteX11" fmla="*/ 394053 w 440791"/>
                <a:gd name="connsiteY11" fmla="*/ 40001 h 853017"/>
                <a:gd name="connsiteX0" fmla="*/ 383104 w 429842"/>
                <a:gd name="connsiteY0" fmla="*/ 40001 h 853017"/>
                <a:gd name="connsiteX1" fmla="*/ 9248 w 429842"/>
                <a:gd name="connsiteY1" fmla="*/ 35238 h 853017"/>
                <a:gd name="connsiteX2" fmla="*/ 33060 w 429842"/>
                <a:gd name="connsiteY2" fmla="*/ 290032 h 853017"/>
                <a:gd name="connsiteX3" fmla="*/ 173555 w 429842"/>
                <a:gd name="connsiteY3" fmla="*/ 276935 h 853017"/>
                <a:gd name="connsiteX4" fmla="*/ 200938 w 429842"/>
                <a:gd name="connsiteY4" fmla="*/ 593640 h 853017"/>
                <a:gd name="connsiteX5" fmla="*/ 5676 w 429842"/>
                <a:gd name="connsiteY5" fmla="*/ 637694 h 853017"/>
                <a:gd name="connsiteX6" fmla="*/ 14011 w 429842"/>
                <a:gd name="connsiteY6" fmla="*/ 817479 h 853017"/>
                <a:gd name="connsiteX7" fmla="*/ 222370 w 429842"/>
                <a:gd name="connsiteY7" fmla="*/ 847245 h 853017"/>
                <a:gd name="connsiteX8" fmla="*/ 208082 w 429842"/>
                <a:gd name="connsiteY8" fmla="*/ 741279 h 853017"/>
                <a:gd name="connsiteX9" fmla="*/ 424776 w 429842"/>
                <a:gd name="connsiteY9" fmla="*/ 692463 h 853017"/>
                <a:gd name="connsiteX10" fmla="*/ 362864 w 429842"/>
                <a:gd name="connsiteY10" fmla="*/ 384091 h 853017"/>
                <a:gd name="connsiteX11" fmla="*/ 383104 w 429842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73392 w 429679"/>
                <a:gd name="connsiteY3" fmla="*/ 2769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00775 w 429679"/>
                <a:gd name="connsiteY4" fmla="*/ 593640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2941 w 429679"/>
                <a:gd name="connsiteY0" fmla="*/ 40001 h 853017"/>
                <a:gd name="connsiteX1" fmla="*/ 9085 w 429679"/>
                <a:gd name="connsiteY1" fmla="*/ 35238 h 853017"/>
                <a:gd name="connsiteX2" fmla="*/ 40041 w 429679"/>
                <a:gd name="connsiteY2" fmla="*/ 237645 h 853017"/>
                <a:gd name="connsiteX3" fmla="*/ 185299 w 429679"/>
                <a:gd name="connsiteY3" fmla="*/ 200735 h 853017"/>
                <a:gd name="connsiteX4" fmla="*/ 265068 w 429679"/>
                <a:gd name="connsiteY4" fmla="*/ 629358 h 853017"/>
                <a:gd name="connsiteX5" fmla="*/ 5513 w 429679"/>
                <a:gd name="connsiteY5" fmla="*/ 637694 h 853017"/>
                <a:gd name="connsiteX6" fmla="*/ 13848 w 429679"/>
                <a:gd name="connsiteY6" fmla="*/ 817479 h 853017"/>
                <a:gd name="connsiteX7" fmla="*/ 222207 w 429679"/>
                <a:gd name="connsiteY7" fmla="*/ 847245 h 853017"/>
                <a:gd name="connsiteX8" fmla="*/ 207919 w 429679"/>
                <a:gd name="connsiteY8" fmla="*/ 741279 h 853017"/>
                <a:gd name="connsiteX9" fmla="*/ 424613 w 429679"/>
                <a:gd name="connsiteY9" fmla="*/ 692463 h 853017"/>
                <a:gd name="connsiteX10" fmla="*/ 362701 w 429679"/>
                <a:gd name="connsiteY10" fmla="*/ 384091 h 853017"/>
                <a:gd name="connsiteX11" fmla="*/ 382941 w 429679"/>
                <a:gd name="connsiteY11" fmla="*/ 40001 h 853017"/>
                <a:gd name="connsiteX0" fmla="*/ 381726 w 428464"/>
                <a:gd name="connsiteY0" fmla="*/ 40001 h 853017"/>
                <a:gd name="connsiteX1" fmla="*/ 7870 w 428464"/>
                <a:gd name="connsiteY1" fmla="*/ 35238 h 853017"/>
                <a:gd name="connsiteX2" fmla="*/ 38826 w 428464"/>
                <a:gd name="connsiteY2" fmla="*/ 237645 h 853017"/>
                <a:gd name="connsiteX3" fmla="*/ 184084 w 428464"/>
                <a:gd name="connsiteY3" fmla="*/ 200735 h 853017"/>
                <a:gd name="connsiteX4" fmla="*/ 263853 w 428464"/>
                <a:gd name="connsiteY4" fmla="*/ 629358 h 853017"/>
                <a:gd name="connsiteX5" fmla="*/ 49541 w 428464"/>
                <a:gd name="connsiteY5" fmla="*/ 659125 h 853017"/>
                <a:gd name="connsiteX6" fmla="*/ 12633 w 428464"/>
                <a:gd name="connsiteY6" fmla="*/ 817479 h 853017"/>
                <a:gd name="connsiteX7" fmla="*/ 220992 w 428464"/>
                <a:gd name="connsiteY7" fmla="*/ 847245 h 853017"/>
                <a:gd name="connsiteX8" fmla="*/ 206704 w 428464"/>
                <a:gd name="connsiteY8" fmla="*/ 741279 h 853017"/>
                <a:gd name="connsiteX9" fmla="*/ 423398 w 428464"/>
                <a:gd name="connsiteY9" fmla="*/ 692463 h 853017"/>
                <a:gd name="connsiteX10" fmla="*/ 361486 w 428464"/>
                <a:gd name="connsiteY10" fmla="*/ 384091 h 853017"/>
                <a:gd name="connsiteX11" fmla="*/ 381726 w 428464"/>
                <a:gd name="connsiteY11" fmla="*/ 40001 h 853017"/>
                <a:gd name="connsiteX0" fmla="*/ 381726 w 428464"/>
                <a:gd name="connsiteY0" fmla="*/ 40001 h 859683"/>
                <a:gd name="connsiteX1" fmla="*/ 7870 w 428464"/>
                <a:gd name="connsiteY1" fmla="*/ 35238 h 859683"/>
                <a:gd name="connsiteX2" fmla="*/ 38826 w 428464"/>
                <a:gd name="connsiteY2" fmla="*/ 237645 h 859683"/>
                <a:gd name="connsiteX3" fmla="*/ 184084 w 428464"/>
                <a:gd name="connsiteY3" fmla="*/ 200735 h 859683"/>
                <a:gd name="connsiteX4" fmla="*/ 263853 w 428464"/>
                <a:gd name="connsiteY4" fmla="*/ 629358 h 859683"/>
                <a:gd name="connsiteX5" fmla="*/ 49541 w 428464"/>
                <a:gd name="connsiteY5" fmla="*/ 659125 h 859683"/>
                <a:gd name="connsiteX6" fmla="*/ 65021 w 428464"/>
                <a:gd name="connsiteY6" fmla="*/ 834148 h 859683"/>
                <a:gd name="connsiteX7" fmla="*/ 220992 w 428464"/>
                <a:gd name="connsiteY7" fmla="*/ 847245 h 859683"/>
                <a:gd name="connsiteX8" fmla="*/ 206704 w 428464"/>
                <a:gd name="connsiteY8" fmla="*/ 741279 h 859683"/>
                <a:gd name="connsiteX9" fmla="*/ 423398 w 428464"/>
                <a:gd name="connsiteY9" fmla="*/ 692463 h 859683"/>
                <a:gd name="connsiteX10" fmla="*/ 361486 w 428464"/>
                <a:gd name="connsiteY10" fmla="*/ 384091 h 859683"/>
                <a:gd name="connsiteX11" fmla="*/ 381726 w 428464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9683"/>
                <a:gd name="connsiteX1" fmla="*/ 11825 w 432419"/>
                <a:gd name="connsiteY1" fmla="*/ 35238 h 859683"/>
                <a:gd name="connsiteX2" fmla="*/ 26112 w 432419"/>
                <a:gd name="connsiteY2" fmla="*/ 198354 h 859683"/>
                <a:gd name="connsiteX3" fmla="*/ 188039 w 432419"/>
                <a:gd name="connsiteY3" fmla="*/ 200735 h 859683"/>
                <a:gd name="connsiteX4" fmla="*/ 267808 w 432419"/>
                <a:gd name="connsiteY4" fmla="*/ 629358 h 859683"/>
                <a:gd name="connsiteX5" fmla="*/ 53496 w 432419"/>
                <a:gd name="connsiteY5" fmla="*/ 659125 h 859683"/>
                <a:gd name="connsiteX6" fmla="*/ 68976 w 432419"/>
                <a:gd name="connsiteY6" fmla="*/ 834148 h 859683"/>
                <a:gd name="connsiteX7" fmla="*/ 224947 w 432419"/>
                <a:gd name="connsiteY7" fmla="*/ 847245 h 859683"/>
                <a:gd name="connsiteX8" fmla="*/ 210659 w 432419"/>
                <a:gd name="connsiteY8" fmla="*/ 741279 h 859683"/>
                <a:gd name="connsiteX9" fmla="*/ 427353 w 432419"/>
                <a:gd name="connsiteY9" fmla="*/ 692463 h 859683"/>
                <a:gd name="connsiteX10" fmla="*/ 365441 w 432419"/>
                <a:gd name="connsiteY10" fmla="*/ 384091 h 859683"/>
                <a:gd name="connsiteX11" fmla="*/ 385681 w 432419"/>
                <a:gd name="connsiteY11" fmla="*/ 40001 h 859683"/>
                <a:gd name="connsiteX0" fmla="*/ 385681 w 432419"/>
                <a:gd name="connsiteY0" fmla="*/ 40001 h 856353"/>
                <a:gd name="connsiteX1" fmla="*/ 11825 w 432419"/>
                <a:gd name="connsiteY1" fmla="*/ 35238 h 856353"/>
                <a:gd name="connsiteX2" fmla="*/ 26112 w 432419"/>
                <a:gd name="connsiteY2" fmla="*/ 198354 h 856353"/>
                <a:gd name="connsiteX3" fmla="*/ 188039 w 432419"/>
                <a:gd name="connsiteY3" fmla="*/ 200735 h 856353"/>
                <a:gd name="connsiteX4" fmla="*/ 267808 w 432419"/>
                <a:gd name="connsiteY4" fmla="*/ 629358 h 856353"/>
                <a:gd name="connsiteX5" fmla="*/ 53496 w 432419"/>
                <a:gd name="connsiteY5" fmla="*/ 659125 h 856353"/>
                <a:gd name="connsiteX6" fmla="*/ 68976 w 432419"/>
                <a:gd name="connsiteY6" fmla="*/ 827005 h 856353"/>
                <a:gd name="connsiteX7" fmla="*/ 224947 w 432419"/>
                <a:gd name="connsiteY7" fmla="*/ 847245 h 856353"/>
                <a:gd name="connsiteX8" fmla="*/ 210659 w 432419"/>
                <a:gd name="connsiteY8" fmla="*/ 741279 h 856353"/>
                <a:gd name="connsiteX9" fmla="*/ 427353 w 432419"/>
                <a:gd name="connsiteY9" fmla="*/ 692463 h 856353"/>
                <a:gd name="connsiteX10" fmla="*/ 365441 w 432419"/>
                <a:gd name="connsiteY10" fmla="*/ 384091 h 856353"/>
                <a:gd name="connsiteX11" fmla="*/ 385681 w 432419"/>
                <a:gd name="connsiteY11" fmla="*/ 40001 h 856353"/>
                <a:gd name="connsiteX0" fmla="*/ 385681 w 432419"/>
                <a:gd name="connsiteY0" fmla="*/ 40001 h 848438"/>
                <a:gd name="connsiteX1" fmla="*/ 11825 w 432419"/>
                <a:gd name="connsiteY1" fmla="*/ 35238 h 848438"/>
                <a:gd name="connsiteX2" fmla="*/ 26112 w 432419"/>
                <a:gd name="connsiteY2" fmla="*/ 198354 h 848438"/>
                <a:gd name="connsiteX3" fmla="*/ 188039 w 432419"/>
                <a:gd name="connsiteY3" fmla="*/ 200735 h 848438"/>
                <a:gd name="connsiteX4" fmla="*/ 267808 w 432419"/>
                <a:gd name="connsiteY4" fmla="*/ 629358 h 848438"/>
                <a:gd name="connsiteX5" fmla="*/ 53496 w 432419"/>
                <a:gd name="connsiteY5" fmla="*/ 659125 h 848438"/>
                <a:gd name="connsiteX6" fmla="*/ 68976 w 432419"/>
                <a:gd name="connsiteY6" fmla="*/ 827005 h 848438"/>
                <a:gd name="connsiteX7" fmla="*/ 224947 w 432419"/>
                <a:gd name="connsiteY7" fmla="*/ 847245 h 848438"/>
                <a:gd name="connsiteX8" fmla="*/ 210659 w 432419"/>
                <a:gd name="connsiteY8" fmla="*/ 741279 h 848438"/>
                <a:gd name="connsiteX9" fmla="*/ 427353 w 432419"/>
                <a:gd name="connsiteY9" fmla="*/ 692463 h 848438"/>
                <a:gd name="connsiteX10" fmla="*/ 365441 w 432419"/>
                <a:gd name="connsiteY10" fmla="*/ 384091 h 848438"/>
                <a:gd name="connsiteX11" fmla="*/ 385681 w 432419"/>
                <a:gd name="connsiteY11" fmla="*/ 40001 h 84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2419" h="848438">
                  <a:moveTo>
                    <a:pt x="385681" y="40001"/>
                  </a:moveTo>
                  <a:cubicBezTo>
                    <a:pt x="326745" y="-18141"/>
                    <a:pt x="72348" y="-6831"/>
                    <a:pt x="11825" y="35238"/>
                  </a:cubicBezTo>
                  <a:cubicBezTo>
                    <a:pt x="-9407" y="99929"/>
                    <a:pt x="-479" y="159063"/>
                    <a:pt x="26112" y="198354"/>
                  </a:cubicBezTo>
                  <a:cubicBezTo>
                    <a:pt x="130093" y="236454"/>
                    <a:pt x="137437" y="198950"/>
                    <a:pt x="188039" y="200735"/>
                  </a:cubicBezTo>
                  <a:cubicBezTo>
                    <a:pt x="206494" y="258480"/>
                    <a:pt x="261854" y="497397"/>
                    <a:pt x="267808" y="629358"/>
                  </a:cubicBezTo>
                  <a:cubicBezTo>
                    <a:pt x="182083" y="638684"/>
                    <a:pt x="142594" y="642655"/>
                    <a:pt x="53496" y="659125"/>
                  </a:cubicBezTo>
                  <a:cubicBezTo>
                    <a:pt x="41788" y="705361"/>
                    <a:pt x="57863" y="792080"/>
                    <a:pt x="68976" y="827005"/>
                  </a:cubicBezTo>
                  <a:cubicBezTo>
                    <a:pt x="105092" y="861930"/>
                    <a:pt x="160851" y="842483"/>
                    <a:pt x="224947" y="847245"/>
                  </a:cubicBezTo>
                  <a:cubicBezTo>
                    <a:pt x="252471" y="849290"/>
                    <a:pt x="176925" y="767076"/>
                    <a:pt x="210659" y="741279"/>
                  </a:cubicBezTo>
                  <a:cubicBezTo>
                    <a:pt x="244393" y="715482"/>
                    <a:pt x="401556" y="751994"/>
                    <a:pt x="427353" y="692463"/>
                  </a:cubicBezTo>
                  <a:cubicBezTo>
                    <a:pt x="453150" y="632932"/>
                    <a:pt x="372386" y="492835"/>
                    <a:pt x="365441" y="384091"/>
                  </a:cubicBezTo>
                  <a:cubicBezTo>
                    <a:pt x="358496" y="275347"/>
                    <a:pt x="401953" y="107271"/>
                    <a:pt x="385681" y="40001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218" name="PA-任意多边形 217">
              <a:extLst>
                <a:ext uri="{FF2B5EF4-FFF2-40B4-BE49-F238E27FC236}">
                  <a16:creationId xmlns:a16="http://schemas.microsoft.com/office/drawing/2014/main" xmlns="" id="{0C28B16E-F8F2-46ED-B1E0-2318C654216D}"/>
                </a:ext>
              </a:extLst>
            </p:cNvPr>
            <p:cNvSpPr/>
            <p:nvPr>
              <p:custDataLst>
                <p:tags r:id="rId233"/>
              </p:custDataLst>
            </p:nvPr>
          </p:nvSpPr>
          <p:spPr bwMode="white">
            <a:xfrm rot="2827262">
              <a:off x="-2593596" y="5181368"/>
              <a:ext cx="660199" cy="899699"/>
            </a:xfrm>
            <a:custGeom>
              <a:avLst/>
              <a:gdLst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82379 w 613374"/>
                <a:gd name="connsiteY10" fmla="*/ 1177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0" fmla="*/ 6179 w 613374"/>
                <a:gd name="connsiteY0" fmla="*/ 155849 h 792685"/>
                <a:gd name="connsiteX1" fmla="*/ 34754 w 613374"/>
                <a:gd name="connsiteY1" fmla="*/ 65362 h 792685"/>
                <a:gd name="connsiteX2" fmla="*/ 272879 w 613374"/>
                <a:gd name="connsiteY2" fmla="*/ 36787 h 792685"/>
                <a:gd name="connsiteX3" fmla="*/ 396704 w 613374"/>
                <a:gd name="connsiteY3" fmla="*/ 598762 h 792685"/>
                <a:gd name="connsiteX4" fmla="*/ 534816 w 613374"/>
                <a:gd name="connsiteY4" fmla="*/ 593999 h 792685"/>
                <a:gd name="connsiteX5" fmla="*/ 587204 w 613374"/>
                <a:gd name="connsiteY5" fmla="*/ 741637 h 792685"/>
                <a:gd name="connsiteX6" fmla="*/ 110954 w 613374"/>
                <a:gd name="connsiteY6" fmla="*/ 789262 h 792685"/>
                <a:gd name="connsiteX7" fmla="*/ 82379 w 613374"/>
                <a:gd name="connsiteY7" fmla="*/ 660674 h 792685"/>
                <a:gd name="connsiteX8" fmla="*/ 277641 w 613374"/>
                <a:gd name="connsiteY8" fmla="*/ 627337 h 792685"/>
                <a:gd name="connsiteX9" fmla="*/ 177629 w 613374"/>
                <a:gd name="connsiteY9" fmla="*/ 193949 h 792685"/>
                <a:gd name="connsiteX10" fmla="*/ 22054 w 613374"/>
                <a:gd name="connsiteY10" fmla="*/ 168549 h 792685"/>
                <a:gd name="connsiteX11" fmla="*/ 6179 w 613374"/>
                <a:gd name="connsiteY11" fmla="*/ 155849 h 792685"/>
                <a:gd name="connsiteX0" fmla="*/ 14666 w 621861"/>
                <a:gd name="connsiteY0" fmla="*/ 174014 h 810850"/>
                <a:gd name="connsiteX1" fmla="*/ 25382 w 621861"/>
                <a:gd name="connsiteY1" fmla="*/ 34712 h 810850"/>
                <a:gd name="connsiteX2" fmla="*/ 281366 w 621861"/>
                <a:gd name="connsiteY2" fmla="*/ 54952 h 810850"/>
                <a:gd name="connsiteX3" fmla="*/ 405191 w 621861"/>
                <a:gd name="connsiteY3" fmla="*/ 616927 h 810850"/>
                <a:gd name="connsiteX4" fmla="*/ 543303 w 621861"/>
                <a:gd name="connsiteY4" fmla="*/ 612164 h 810850"/>
                <a:gd name="connsiteX5" fmla="*/ 595691 w 621861"/>
                <a:gd name="connsiteY5" fmla="*/ 759802 h 810850"/>
                <a:gd name="connsiteX6" fmla="*/ 119441 w 621861"/>
                <a:gd name="connsiteY6" fmla="*/ 807427 h 810850"/>
                <a:gd name="connsiteX7" fmla="*/ 90866 w 621861"/>
                <a:gd name="connsiteY7" fmla="*/ 678839 h 810850"/>
                <a:gd name="connsiteX8" fmla="*/ 286128 w 621861"/>
                <a:gd name="connsiteY8" fmla="*/ 645502 h 810850"/>
                <a:gd name="connsiteX9" fmla="*/ 186116 w 621861"/>
                <a:gd name="connsiteY9" fmla="*/ 212114 h 810850"/>
                <a:gd name="connsiteX10" fmla="*/ 30541 w 621861"/>
                <a:gd name="connsiteY10" fmla="*/ 186714 h 810850"/>
                <a:gd name="connsiteX11" fmla="*/ 14666 w 621861"/>
                <a:gd name="connsiteY11" fmla="*/ 174014 h 810850"/>
                <a:gd name="connsiteX0" fmla="*/ 14666 w 621861"/>
                <a:gd name="connsiteY0" fmla="*/ 188934 h 825770"/>
                <a:gd name="connsiteX1" fmla="*/ 25382 w 621861"/>
                <a:gd name="connsiteY1" fmla="*/ 49632 h 825770"/>
                <a:gd name="connsiteX2" fmla="*/ 281366 w 621861"/>
                <a:gd name="connsiteY2" fmla="*/ 48441 h 825770"/>
                <a:gd name="connsiteX3" fmla="*/ 405191 w 621861"/>
                <a:gd name="connsiteY3" fmla="*/ 631847 h 825770"/>
                <a:gd name="connsiteX4" fmla="*/ 543303 w 621861"/>
                <a:gd name="connsiteY4" fmla="*/ 627084 h 825770"/>
                <a:gd name="connsiteX5" fmla="*/ 595691 w 621861"/>
                <a:gd name="connsiteY5" fmla="*/ 774722 h 825770"/>
                <a:gd name="connsiteX6" fmla="*/ 119441 w 621861"/>
                <a:gd name="connsiteY6" fmla="*/ 822347 h 825770"/>
                <a:gd name="connsiteX7" fmla="*/ 90866 w 621861"/>
                <a:gd name="connsiteY7" fmla="*/ 693759 h 825770"/>
                <a:gd name="connsiteX8" fmla="*/ 286128 w 621861"/>
                <a:gd name="connsiteY8" fmla="*/ 660422 h 825770"/>
                <a:gd name="connsiteX9" fmla="*/ 186116 w 621861"/>
                <a:gd name="connsiteY9" fmla="*/ 227034 h 825770"/>
                <a:gd name="connsiteX10" fmla="*/ 30541 w 621861"/>
                <a:gd name="connsiteY10" fmla="*/ 201634 h 825770"/>
                <a:gd name="connsiteX11" fmla="*/ 14666 w 621861"/>
                <a:gd name="connsiteY11" fmla="*/ 188934 h 825770"/>
                <a:gd name="connsiteX0" fmla="*/ 14666 w 621861"/>
                <a:gd name="connsiteY0" fmla="*/ 161670 h 798506"/>
                <a:gd name="connsiteX1" fmla="*/ 25382 w 621861"/>
                <a:gd name="connsiteY1" fmla="*/ 22368 h 798506"/>
                <a:gd name="connsiteX2" fmla="*/ 281366 w 621861"/>
                <a:gd name="connsiteY2" fmla="*/ 21177 h 798506"/>
                <a:gd name="connsiteX3" fmla="*/ 405191 w 621861"/>
                <a:gd name="connsiteY3" fmla="*/ 604583 h 798506"/>
                <a:gd name="connsiteX4" fmla="*/ 543303 w 621861"/>
                <a:gd name="connsiteY4" fmla="*/ 599820 h 798506"/>
                <a:gd name="connsiteX5" fmla="*/ 595691 w 621861"/>
                <a:gd name="connsiteY5" fmla="*/ 747458 h 798506"/>
                <a:gd name="connsiteX6" fmla="*/ 119441 w 621861"/>
                <a:gd name="connsiteY6" fmla="*/ 795083 h 798506"/>
                <a:gd name="connsiteX7" fmla="*/ 90866 w 621861"/>
                <a:gd name="connsiteY7" fmla="*/ 666495 h 798506"/>
                <a:gd name="connsiteX8" fmla="*/ 286128 w 621861"/>
                <a:gd name="connsiteY8" fmla="*/ 633158 h 798506"/>
                <a:gd name="connsiteX9" fmla="*/ 186116 w 621861"/>
                <a:gd name="connsiteY9" fmla="*/ 199770 h 798506"/>
                <a:gd name="connsiteX10" fmla="*/ 30541 w 621861"/>
                <a:gd name="connsiteY10" fmla="*/ 174370 h 798506"/>
                <a:gd name="connsiteX11" fmla="*/ 14666 w 621861"/>
                <a:gd name="connsiteY11" fmla="*/ 161670 h 798506"/>
                <a:gd name="connsiteX0" fmla="*/ 14666 w 621861"/>
                <a:gd name="connsiteY0" fmla="*/ 159427 h 796263"/>
                <a:gd name="connsiteX1" fmla="*/ 25382 w 621861"/>
                <a:gd name="connsiteY1" fmla="*/ 20125 h 796263"/>
                <a:gd name="connsiteX2" fmla="*/ 281366 w 621861"/>
                <a:gd name="connsiteY2" fmla="*/ 18934 h 796263"/>
                <a:gd name="connsiteX3" fmla="*/ 405191 w 621861"/>
                <a:gd name="connsiteY3" fmla="*/ 602340 h 796263"/>
                <a:gd name="connsiteX4" fmla="*/ 543303 w 621861"/>
                <a:gd name="connsiteY4" fmla="*/ 597577 h 796263"/>
                <a:gd name="connsiteX5" fmla="*/ 595691 w 621861"/>
                <a:gd name="connsiteY5" fmla="*/ 745215 h 796263"/>
                <a:gd name="connsiteX6" fmla="*/ 119441 w 621861"/>
                <a:gd name="connsiteY6" fmla="*/ 792840 h 796263"/>
                <a:gd name="connsiteX7" fmla="*/ 90866 w 621861"/>
                <a:gd name="connsiteY7" fmla="*/ 664252 h 796263"/>
                <a:gd name="connsiteX8" fmla="*/ 286128 w 621861"/>
                <a:gd name="connsiteY8" fmla="*/ 630915 h 796263"/>
                <a:gd name="connsiteX9" fmla="*/ 186116 w 621861"/>
                <a:gd name="connsiteY9" fmla="*/ 197527 h 796263"/>
                <a:gd name="connsiteX10" fmla="*/ 30541 w 621861"/>
                <a:gd name="connsiteY10" fmla="*/ 172127 h 796263"/>
                <a:gd name="connsiteX11" fmla="*/ 14666 w 621861"/>
                <a:gd name="connsiteY11" fmla="*/ 159427 h 796263"/>
                <a:gd name="connsiteX0" fmla="*/ 14666 w 621861"/>
                <a:gd name="connsiteY0" fmla="*/ 174171 h 811007"/>
                <a:gd name="connsiteX1" fmla="*/ 25382 w 621861"/>
                <a:gd name="connsiteY1" fmla="*/ 34869 h 811007"/>
                <a:gd name="connsiteX2" fmla="*/ 299225 w 621861"/>
                <a:gd name="connsiteY2" fmla="*/ 13437 h 811007"/>
                <a:gd name="connsiteX3" fmla="*/ 405191 w 621861"/>
                <a:gd name="connsiteY3" fmla="*/ 617084 h 811007"/>
                <a:gd name="connsiteX4" fmla="*/ 543303 w 621861"/>
                <a:gd name="connsiteY4" fmla="*/ 612321 h 811007"/>
                <a:gd name="connsiteX5" fmla="*/ 595691 w 621861"/>
                <a:gd name="connsiteY5" fmla="*/ 759959 h 811007"/>
                <a:gd name="connsiteX6" fmla="*/ 119441 w 621861"/>
                <a:gd name="connsiteY6" fmla="*/ 807584 h 811007"/>
                <a:gd name="connsiteX7" fmla="*/ 90866 w 621861"/>
                <a:gd name="connsiteY7" fmla="*/ 678996 h 811007"/>
                <a:gd name="connsiteX8" fmla="*/ 286128 w 621861"/>
                <a:gd name="connsiteY8" fmla="*/ 645659 h 811007"/>
                <a:gd name="connsiteX9" fmla="*/ 186116 w 621861"/>
                <a:gd name="connsiteY9" fmla="*/ 212271 h 811007"/>
                <a:gd name="connsiteX10" fmla="*/ 30541 w 621861"/>
                <a:gd name="connsiteY10" fmla="*/ 186871 h 811007"/>
                <a:gd name="connsiteX11" fmla="*/ 14666 w 621861"/>
                <a:gd name="connsiteY11" fmla="*/ 174171 h 811007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86116 w 621861"/>
                <a:gd name="connsiteY9" fmla="*/ 206075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86128 w 621861"/>
                <a:gd name="connsiteY8" fmla="*/ 63946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4811"/>
                <a:gd name="connsiteX1" fmla="*/ 25382 w 621861"/>
                <a:gd name="connsiteY1" fmla="*/ 28673 h 804811"/>
                <a:gd name="connsiteX2" fmla="*/ 299225 w 621861"/>
                <a:gd name="connsiteY2" fmla="*/ 7241 h 804811"/>
                <a:gd name="connsiteX3" fmla="*/ 405191 w 621861"/>
                <a:gd name="connsiteY3" fmla="*/ 610888 h 804811"/>
                <a:gd name="connsiteX4" fmla="*/ 543303 w 621861"/>
                <a:gd name="connsiteY4" fmla="*/ 606125 h 804811"/>
                <a:gd name="connsiteX5" fmla="*/ 595691 w 621861"/>
                <a:gd name="connsiteY5" fmla="*/ 753763 h 804811"/>
                <a:gd name="connsiteX6" fmla="*/ 119441 w 621861"/>
                <a:gd name="connsiteY6" fmla="*/ 801388 h 804811"/>
                <a:gd name="connsiteX7" fmla="*/ 90866 w 621861"/>
                <a:gd name="connsiteY7" fmla="*/ 672800 h 804811"/>
                <a:gd name="connsiteX8" fmla="*/ 238503 w 621861"/>
                <a:gd name="connsiteY8" fmla="*/ 620413 h 804811"/>
                <a:gd name="connsiteX9" fmla="*/ 162303 w 621861"/>
                <a:gd name="connsiteY9" fmla="*/ 164403 h 804811"/>
                <a:gd name="connsiteX10" fmla="*/ 30541 w 621861"/>
                <a:gd name="connsiteY10" fmla="*/ 180675 h 804811"/>
                <a:gd name="connsiteX11" fmla="*/ 14666 w 621861"/>
                <a:gd name="connsiteY11" fmla="*/ 167975 h 804811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38503 w 621861"/>
                <a:gd name="connsiteY8" fmla="*/ 620413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21861"/>
                <a:gd name="connsiteY0" fmla="*/ 167975 h 805096"/>
                <a:gd name="connsiteX1" fmla="*/ 25382 w 621861"/>
                <a:gd name="connsiteY1" fmla="*/ 28673 h 805096"/>
                <a:gd name="connsiteX2" fmla="*/ 299225 w 621861"/>
                <a:gd name="connsiteY2" fmla="*/ 7241 h 805096"/>
                <a:gd name="connsiteX3" fmla="*/ 405191 w 621861"/>
                <a:gd name="connsiteY3" fmla="*/ 610888 h 805096"/>
                <a:gd name="connsiteX4" fmla="*/ 543303 w 621861"/>
                <a:gd name="connsiteY4" fmla="*/ 606125 h 805096"/>
                <a:gd name="connsiteX5" fmla="*/ 595691 w 621861"/>
                <a:gd name="connsiteY5" fmla="*/ 753763 h 805096"/>
                <a:gd name="connsiteX6" fmla="*/ 119441 w 621861"/>
                <a:gd name="connsiteY6" fmla="*/ 801388 h 805096"/>
                <a:gd name="connsiteX7" fmla="*/ 63482 w 621861"/>
                <a:gd name="connsiteY7" fmla="*/ 668037 h 805096"/>
                <a:gd name="connsiteX8" fmla="*/ 248028 w 621861"/>
                <a:gd name="connsiteY8" fmla="*/ 635891 h 805096"/>
                <a:gd name="connsiteX9" fmla="*/ 162303 w 621861"/>
                <a:gd name="connsiteY9" fmla="*/ 164403 h 805096"/>
                <a:gd name="connsiteX10" fmla="*/ 30541 w 621861"/>
                <a:gd name="connsiteY10" fmla="*/ 180675 h 805096"/>
                <a:gd name="connsiteX11" fmla="*/ 14666 w 621861"/>
                <a:gd name="connsiteY11" fmla="*/ 167975 h 805096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19815"/>
                <a:gd name="connsiteY0" fmla="*/ 167975 h 811791"/>
                <a:gd name="connsiteX1" fmla="*/ 25382 w 619815"/>
                <a:gd name="connsiteY1" fmla="*/ 28673 h 811791"/>
                <a:gd name="connsiteX2" fmla="*/ 299225 w 619815"/>
                <a:gd name="connsiteY2" fmla="*/ 7241 h 811791"/>
                <a:gd name="connsiteX3" fmla="*/ 405191 w 619815"/>
                <a:gd name="connsiteY3" fmla="*/ 610888 h 811791"/>
                <a:gd name="connsiteX4" fmla="*/ 543303 w 619815"/>
                <a:gd name="connsiteY4" fmla="*/ 606125 h 811791"/>
                <a:gd name="connsiteX5" fmla="*/ 595691 w 619815"/>
                <a:gd name="connsiteY5" fmla="*/ 753763 h 811791"/>
                <a:gd name="connsiteX6" fmla="*/ 148016 w 619815"/>
                <a:gd name="connsiteY6" fmla="*/ 808532 h 811791"/>
                <a:gd name="connsiteX7" fmla="*/ 63482 w 619815"/>
                <a:gd name="connsiteY7" fmla="*/ 668037 h 811791"/>
                <a:gd name="connsiteX8" fmla="*/ 248028 w 619815"/>
                <a:gd name="connsiteY8" fmla="*/ 635891 h 811791"/>
                <a:gd name="connsiteX9" fmla="*/ 162303 w 619815"/>
                <a:gd name="connsiteY9" fmla="*/ 164403 h 811791"/>
                <a:gd name="connsiteX10" fmla="*/ 30541 w 619815"/>
                <a:gd name="connsiteY10" fmla="*/ 180675 h 811791"/>
                <a:gd name="connsiteX11" fmla="*/ 14666 w 61981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621775"/>
                <a:gd name="connsiteY0" fmla="*/ 167975 h 811791"/>
                <a:gd name="connsiteX1" fmla="*/ 25382 w 621775"/>
                <a:gd name="connsiteY1" fmla="*/ 28673 h 811791"/>
                <a:gd name="connsiteX2" fmla="*/ 299225 w 621775"/>
                <a:gd name="connsiteY2" fmla="*/ 7241 h 811791"/>
                <a:gd name="connsiteX3" fmla="*/ 405191 w 621775"/>
                <a:gd name="connsiteY3" fmla="*/ 610888 h 811791"/>
                <a:gd name="connsiteX4" fmla="*/ 543303 w 621775"/>
                <a:gd name="connsiteY4" fmla="*/ 606125 h 811791"/>
                <a:gd name="connsiteX5" fmla="*/ 595691 w 621775"/>
                <a:gd name="connsiteY5" fmla="*/ 753763 h 811791"/>
                <a:gd name="connsiteX6" fmla="*/ 120631 w 621775"/>
                <a:gd name="connsiteY6" fmla="*/ 808532 h 811791"/>
                <a:gd name="connsiteX7" fmla="*/ 63482 w 621775"/>
                <a:gd name="connsiteY7" fmla="*/ 668037 h 811791"/>
                <a:gd name="connsiteX8" fmla="*/ 248028 w 621775"/>
                <a:gd name="connsiteY8" fmla="*/ 635891 h 811791"/>
                <a:gd name="connsiteX9" fmla="*/ 162303 w 621775"/>
                <a:gd name="connsiteY9" fmla="*/ 164403 h 811791"/>
                <a:gd name="connsiteX10" fmla="*/ 30541 w 621775"/>
                <a:gd name="connsiteY10" fmla="*/ 180675 h 811791"/>
                <a:gd name="connsiteX11" fmla="*/ 14666 w 621775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  <a:gd name="connsiteX0" fmla="*/ 14666 w 595692"/>
                <a:gd name="connsiteY0" fmla="*/ 167975 h 811791"/>
                <a:gd name="connsiteX1" fmla="*/ 25382 w 595692"/>
                <a:gd name="connsiteY1" fmla="*/ 28673 h 811791"/>
                <a:gd name="connsiteX2" fmla="*/ 299225 w 595692"/>
                <a:gd name="connsiteY2" fmla="*/ 7241 h 811791"/>
                <a:gd name="connsiteX3" fmla="*/ 405191 w 595692"/>
                <a:gd name="connsiteY3" fmla="*/ 610888 h 811791"/>
                <a:gd name="connsiteX4" fmla="*/ 543303 w 595692"/>
                <a:gd name="connsiteY4" fmla="*/ 606125 h 811791"/>
                <a:gd name="connsiteX5" fmla="*/ 595691 w 595692"/>
                <a:gd name="connsiteY5" fmla="*/ 753763 h 811791"/>
                <a:gd name="connsiteX6" fmla="*/ 120631 w 595692"/>
                <a:gd name="connsiteY6" fmla="*/ 808532 h 811791"/>
                <a:gd name="connsiteX7" fmla="*/ 63482 w 595692"/>
                <a:gd name="connsiteY7" fmla="*/ 668037 h 811791"/>
                <a:gd name="connsiteX8" fmla="*/ 248028 w 595692"/>
                <a:gd name="connsiteY8" fmla="*/ 635891 h 811791"/>
                <a:gd name="connsiteX9" fmla="*/ 162303 w 595692"/>
                <a:gd name="connsiteY9" fmla="*/ 164403 h 811791"/>
                <a:gd name="connsiteX10" fmla="*/ 30541 w 595692"/>
                <a:gd name="connsiteY10" fmla="*/ 180675 h 811791"/>
                <a:gd name="connsiteX11" fmla="*/ 14666 w 595692"/>
                <a:gd name="connsiteY11" fmla="*/ 167975 h 81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5692" h="811791">
                  <a:moveTo>
                    <a:pt x="14666" y="167975"/>
                  </a:moveTo>
                  <a:cubicBezTo>
                    <a:pt x="6728" y="132653"/>
                    <a:pt x="-19068" y="52089"/>
                    <a:pt x="25382" y="28673"/>
                  </a:cubicBezTo>
                  <a:cubicBezTo>
                    <a:pt x="125791" y="12401"/>
                    <a:pt x="189489" y="-12405"/>
                    <a:pt x="299225" y="7241"/>
                  </a:cubicBezTo>
                  <a:cubicBezTo>
                    <a:pt x="362526" y="104277"/>
                    <a:pt x="364511" y="511074"/>
                    <a:pt x="405191" y="610888"/>
                  </a:cubicBezTo>
                  <a:cubicBezTo>
                    <a:pt x="458968" y="617833"/>
                    <a:pt x="492503" y="602554"/>
                    <a:pt x="543303" y="606125"/>
                  </a:cubicBezTo>
                  <a:cubicBezTo>
                    <a:pt x="575053" y="639462"/>
                    <a:pt x="595889" y="678357"/>
                    <a:pt x="595691" y="753763"/>
                  </a:cubicBezTo>
                  <a:cubicBezTo>
                    <a:pt x="525246" y="787497"/>
                    <a:pt x="209333" y="822820"/>
                    <a:pt x="120631" y="808532"/>
                  </a:cubicBezTo>
                  <a:cubicBezTo>
                    <a:pt x="85507" y="766859"/>
                    <a:pt x="67054" y="715860"/>
                    <a:pt x="63482" y="668037"/>
                  </a:cubicBezTo>
                  <a:cubicBezTo>
                    <a:pt x="112297" y="646408"/>
                    <a:pt x="189886" y="653155"/>
                    <a:pt x="248028" y="635891"/>
                  </a:cubicBezTo>
                  <a:cubicBezTo>
                    <a:pt x="264498" y="551952"/>
                    <a:pt x="194847" y="249334"/>
                    <a:pt x="162303" y="164403"/>
                  </a:cubicBezTo>
                  <a:cubicBezTo>
                    <a:pt x="117853" y="155672"/>
                    <a:pt x="61894" y="176309"/>
                    <a:pt x="30541" y="180675"/>
                  </a:cubicBezTo>
                  <a:lnTo>
                    <a:pt x="14666" y="167975"/>
                  </a:lnTo>
                  <a:close/>
                </a:path>
              </a:pathLst>
            </a:custGeom>
            <a:blipFill dpi="0" rotWithShape="0">
              <a:blip r:embed="rId346" cstate="screen"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9" name="PA-任意多边形 218">
              <a:extLst>
                <a:ext uri="{FF2B5EF4-FFF2-40B4-BE49-F238E27FC236}">
                  <a16:creationId xmlns:a16="http://schemas.microsoft.com/office/drawing/2014/main" xmlns="" id="{1E1A0A8D-01C9-45F0-90D2-E92BC0896AD6}"/>
                </a:ext>
              </a:extLst>
            </p:cNvPr>
            <p:cNvSpPr/>
            <p:nvPr>
              <p:custDataLst>
                <p:tags r:id="rId234"/>
              </p:custDataLst>
            </p:nvPr>
          </p:nvSpPr>
          <p:spPr>
            <a:xfrm rot="2827262">
              <a:off x="-2091586" y="5634099"/>
              <a:ext cx="581764" cy="848031"/>
            </a:xfrm>
            <a:custGeom>
              <a:avLst/>
              <a:gdLst>
                <a:gd name="connsiteX0" fmla="*/ 10 w 549911"/>
                <a:gd name="connsiteY0" fmla="*/ 374036 h 785746"/>
                <a:gd name="connsiteX1" fmla="*/ 121454 w 549911"/>
                <a:gd name="connsiteY1" fmla="*/ 369273 h 785746"/>
                <a:gd name="connsiteX2" fmla="*/ 142885 w 549911"/>
                <a:gd name="connsiteY2" fmla="*/ 281167 h 785746"/>
                <a:gd name="connsiteX3" fmla="*/ 195272 w 549911"/>
                <a:gd name="connsiteY3" fmla="*/ 200205 h 785746"/>
                <a:gd name="connsiteX4" fmla="*/ 259566 w 549911"/>
                <a:gd name="connsiteY4" fmla="*/ 247830 h 785746"/>
                <a:gd name="connsiteX5" fmla="*/ 226229 w 549911"/>
                <a:gd name="connsiteY5" fmla="*/ 438330 h 785746"/>
                <a:gd name="connsiteX6" fmla="*/ 102404 w 549911"/>
                <a:gd name="connsiteY6" fmla="*/ 650261 h 785746"/>
                <a:gd name="connsiteX7" fmla="*/ 161935 w 549911"/>
                <a:gd name="connsiteY7" fmla="*/ 783611 h 785746"/>
                <a:gd name="connsiteX8" fmla="*/ 519122 w 549911"/>
                <a:gd name="connsiteY8" fmla="*/ 724080 h 785746"/>
                <a:gd name="connsiteX9" fmla="*/ 502454 w 549911"/>
                <a:gd name="connsiteY9" fmla="*/ 614542 h 785746"/>
                <a:gd name="connsiteX10" fmla="*/ 266710 w 549911"/>
                <a:gd name="connsiteY10" fmla="*/ 643117 h 785746"/>
                <a:gd name="connsiteX11" fmla="*/ 285760 w 549911"/>
                <a:gd name="connsiteY11" fmla="*/ 531198 h 785746"/>
                <a:gd name="connsiteX12" fmla="*/ 383391 w 549911"/>
                <a:gd name="connsiteY12" fmla="*/ 304980 h 785746"/>
                <a:gd name="connsiteX13" fmla="*/ 390535 w 549911"/>
                <a:gd name="connsiteY13" fmla="*/ 104955 h 785746"/>
                <a:gd name="connsiteX14" fmla="*/ 271472 w 549911"/>
                <a:gd name="connsiteY14" fmla="*/ 9705 h 785746"/>
                <a:gd name="connsiteX15" fmla="*/ 128597 w 549911"/>
                <a:gd name="connsiteY15" fmla="*/ 43042 h 785746"/>
                <a:gd name="connsiteX16" fmla="*/ 10 w 549911"/>
                <a:gd name="connsiteY16" fmla="*/ 374036 h 785746"/>
                <a:gd name="connsiteX0" fmla="*/ 941 w 550842"/>
                <a:gd name="connsiteY0" fmla="*/ 367060 h 778770"/>
                <a:gd name="connsiteX1" fmla="*/ 122385 w 550842"/>
                <a:gd name="connsiteY1" fmla="*/ 362297 h 778770"/>
                <a:gd name="connsiteX2" fmla="*/ 143816 w 550842"/>
                <a:gd name="connsiteY2" fmla="*/ 274191 h 778770"/>
                <a:gd name="connsiteX3" fmla="*/ 196203 w 550842"/>
                <a:gd name="connsiteY3" fmla="*/ 193229 h 778770"/>
                <a:gd name="connsiteX4" fmla="*/ 260497 w 550842"/>
                <a:gd name="connsiteY4" fmla="*/ 240854 h 778770"/>
                <a:gd name="connsiteX5" fmla="*/ 227160 w 550842"/>
                <a:gd name="connsiteY5" fmla="*/ 431354 h 778770"/>
                <a:gd name="connsiteX6" fmla="*/ 103335 w 550842"/>
                <a:gd name="connsiteY6" fmla="*/ 643285 h 778770"/>
                <a:gd name="connsiteX7" fmla="*/ 162866 w 550842"/>
                <a:gd name="connsiteY7" fmla="*/ 776635 h 778770"/>
                <a:gd name="connsiteX8" fmla="*/ 520053 w 550842"/>
                <a:gd name="connsiteY8" fmla="*/ 717104 h 778770"/>
                <a:gd name="connsiteX9" fmla="*/ 503385 w 550842"/>
                <a:gd name="connsiteY9" fmla="*/ 607566 h 778770"/>
                <a:gd name="connsiteX10" fmla="*/ 267641 w 550842"/>
                <a:gd name="connsiteY10" fmla="*/ 636141 h 778770"/>
                <a:gd name="connsiteX11" fmla="*/ 286691 w 550842"/>
                <a:gd name="connsiteY11" fmla="*/ 524222 h 778770"/>
                <a:gd name="connsiteX12" fmla="*/ 384322 w 550842"/>
                <a:gd name="connsiteY12" fmla="*/ 298004 h 778770"/>
                <a:gd name="connsiteX13" fmla="*/ 391466 w 550842"/>
                <a:gd name="connsiteY13" fmla="*/ 97979 h 778770"/>
                <a:gd name="connsiteX14" fmla="*/ 272403 w 550842"/>
                <a:gd name="connsiteY14" fmla="*/ 2729 h 778770"/>
                <a:gd name="connsiteX15" fmla="*/ 77141 w 550842"/>
                <a:gd name="connsiteY15" fmla="*/ 69404 h 778770"/>
                <a:gd name="connsiteX16" fmla="*/ 941 w 550842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45659 w 552685"/>
                <a:gd name="connsiteY2" fmla="*/ 274191 h 778770"/>
                <a:gd name="connsiteX3" fmla="*/ 198046 w 552685"/>
                <a:gd name="connsiteY3" fmla="*/ 193229 h 778770"/>
                <a:gd name="connsiteX4" fmla="*/ 262340 w 552685"/>
                <a:gd name="connsiteY4" fmla="*/ 240854 h 778770"/>
                <a:gd name="connsiteX5" fmla="*/ 229003 w 552685"/>
                <a:gd name="connsiteY5" fmla="*/ 431354 h 778770"/>
                <a:gd name="connsiteX6" fmla="*/ 105178 w 552685"/>
                <a:gd name="connsiteY6" fmla="*/ 643285 h 778770"/>
                <a:gd name="connsiteX7" fmla="*/ 164709 w 552685"/>
                <a:gd name="connsiteY7" fmla="*/ 776635 h 778770"/>
                <a:gd name="connsiteX8" fmla="*/ 521896 w 552685"/>
                <a:gd name="connsiteY8" fmla="*/ 717104 h 778770"/>
                <a:gd name="connsiteX9" fmla="*/ 505228 w 552685"/>
                <a:gd name="connsiteY9" fmla="*/ 607566 h 778770"/>
                <a:gd name="connsiteX10" fmla="*/ 269484 w 552685"/>
                <a:gd name="connsiteY10" fmla="*/ 636141 h 778770"/>
                <a:gd name="connsiteX11" fmla="*/ 288534 w 552685"/>
                <a:gd name="connsiteY11" fmla="*/ 524222 h 778770"/>
                <a:gd name="connsiteX12" fmla="*/ 386165 w 552685"/>
                <a:gd name="connsiteY12" fmla="*/ 298004 h 778770"/>
                <a:gd name="connsiteX13" fmla="*/ 393309 w 552685"/>
                <a:gd name="connsiteY13" fmla="*/ 97979 h 778770"/>
                <a:gd name="connsiteX14" fmla="*/ 274246 w 552685"/>
                <a:gd name="connsiteY14" fmla="*/ 2729 h 778770"/>
                <a:gd name="connsiteX15" fmla="*/ 78984 w 552685"/>
                <a:gd name="connsiteY15" fmla="*/ 69404 h 778770"/>
                <a:gd name="connsiteX16" fmla="*/ 2784 w 552685"/>
                <a:gd name="connsiteY16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198046 w 552685"/>
                <a:gd name="connsiteY2" fmla="*/ 193229 h 778770"/>
                <a:gd name="connsiteX3" fmla="*/ 262340 w 552685"/>
                <a:gd name="connsiteY3" fmla="*/ 240854 h 778770"/>
                <a:gd name="connsiteX4" fmla="*/ 229003 w 552685"/>
                <a:gd name="connsiteY4" fmla="*/ 431354 h 778770"/>
                <a:gd name="connsiteX5" fmla="*/ 105178 w 552685"/>
                <a:gd name="connsiteY5" fmla="*/ 643285 h 778770"/>
                <a:gd name="connsiteX6" fmla="*/ 164709 w 552685"/>
                <a:gd name="connsiteY6" fmla="*/ 776635 h 778770"/>
                <a:gd name="connsiteX7" fmla="*/ 521896 w 552685"/>
                <a:gd name="connsiteY7" fmla="*/ 717104 h 778770"/>
                <a:gd name="connsiteX8" fmla="*/ 505228 w 552685"/>
                <a:gd name="connsiteY8" fmla="*/ 607566 h 778770"/>
                <a:gd name="connsiteX9" fmla="*/ 269484 w 552685"/>
                <a:gd name="connsiteY9" fmla="*/ 636141 h 778770"/>
                <a:gd name="connsiteX10" fmla="*/ 288534 w 552685"/>
                <a:gd name="connsiteY10" fmla="*/ 524222 h 778770"/>
                <a:gd name="connsiteX11" fmla="*/ 386165 w 552685"/>
                <a:gd name="connsiteY11" fmla="*/ 298004 h 778770"/>
                <a:gd name="connsiteX12" fmla="*/ 393309 w 552685"/>
                <a:gd name="connsiteY12" fmla="*/ 97979 h 778770"/>
                <a:gd name="connsiteX13" fmla="*/ 274246 w 552685"/>
                <a:gd name="connsiteY13" fmla="*/ 2729 h 778770"/>
                <a:gd name="connsiteX14" fmla="*/ 78984 w 552685"/>
                <a:gd name="connsiteY14" fmla="*/ 69404 h 778770"/>
                <a:gd name="connsiteX15" fmla="*/ 2784 w 552685"/>
                <a:gd name="connsiteY15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62340 w 552685"/>
                <a:gd name="connsiteY2" fmla="*/ 240854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29003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84 w 552685"/>
                <a:gd name="connsiteY0" fmla="*/ 367060 h 778770"/>
                <a:gd name="connsiteX1" fmla="*/ 124228 w 552685"/>
                <a:gd name="connsiteY1" fmla="*/ 362297 h 778770"/>
                <a:gd name="connsiteX2" fmla="*/ 232574 w 552685"/>
                <a:gd name="connsiteY2" fmla="*/ 201563 h 778770"/>
                <a:gd name="connsiteX3" fmla="*/ 213525 w 552685"/>
                <a:gd name="connsiteY3" fmla="*/ 431354 h 778770"/>
                <a:gd name="connsiteX4" fmla="*/ 105178 w 552685"/>
                <a:gd name="connsiteY4" fmla="*/ 643285 h 778770"/>
                <a:gd name="connsiteX5" fmla="*/ 164709 w 552685"/>
                <a:gd name="connsiteY5" fmla="*/ 776635 h 778770"/>
                <a:gd name="connsiteX6" fmla="*/ 521896 w 552685"/>
                <a:gd name="connsiteY6" fmla="*/ 717104 h 778770"/>
                <a:gd name="connsiteX7" fmla="*/ 505228 w 552685"/>
                <a:gd name="connsiteY7" fmla="*/ 607566 h 778770"/>
                <a:gd name="connsiteX8" fmla="*/ 269484 w 552685"/>
                <a:gd name="connsiteY8" fmla="*/ 636141 h 778770"/>
                <a:gd name="connsiteX9" fmla="*/ 288534 w 552685"/>
                <a:gd name="connsiteY9" fmla="*/ 524222 h 778770"/>
                <a:gd name="connsiteX10" fmla="*/ 386165 w 552685"/>
                <a:gd name="connsiteY10" fmla="*/ 298004 h 778770"/>
                <a:gd name="connsiteX11" fmla="*/ 393309 w 552685"/>
                <a:gd name="connsiteY11" fmla="*/ 97979 h 778770"/>
                <a:gd name="connsiteX12" fmla="*/ 274246 w 552685"/>
                <a:gd name="connsiteY12" fmla="*/ 2729 h 778770"/>
                <a:gd name="connsiteX13" fmla="*/ 78984 w 552685"/>
                <a:gd name="connsiteY13" fmla="*/ 69404 h 778770"/>
                <a:gd name="connsiteX14" fmla="*/ 2784 w 552685"/>
                <a:gd name="connsiteY14" fmla="*/ 367060 h 778770"/>
                <a:gd name="connsiteX0" fmla="*/ 2755 w 553847"/>
                <a:gd name="connsiteY0" fmla="*/ 362388 h 778861"/>
                <a:gd name="connsiteX1" fmla="*/ 125390 w 553847"/>
                <a:gd name="connsiteY1" fmla="*/ 362388 h 778861"/>
                <a:gd name="connsiteX2" fmla="*/ 233736 w 553847"/>
                <a:gd name="connsiteY2" fmla="*/ 201654 h 778861"/>
                <a:gd name="connsiteX3" fmla="*/ 214687 w 553847"/>
                <a:gd name="connsiteY3" fmla="*/ 431445 h 778861"/>
                <a:gd name="connsiteX4" fmla="*/ 106340 w 553847"/>
                <a:gd name="connsiteY4" fmla="*/ 643376 h 778861"/>
                <a:gd name="connsiteX5" fmla="*/ 165871 w 553847"/>
                <a:gd name="connsiteY5" fmla="*/ 776726 h 778861"/>
                <a:gd name="connsiteX6" fmla="*/ 523058 w 553847"/>
                <a:gd name="connsiteY6" fmla="*/ 717195 h 778861"/>
                <a:gd name="connsiteX7" fmla="*/ 506390 w 553847"/>
                <a:gd name="connsiteY7" fmla="*/ 607657 h 778861"/>
                <a:gd name="connsiteX8" fmla="*/ 270646 w 553847"/>
                <a:gd name="connsiteY8" fmla="*/ 636232 h 778861"/>
                <a:gd name="connsiteX9" fmla="*/ 289696 w 553847"/>
                <a:gd name="connsiteY9" fmla="*/ 524313 h 778861"/>
                <a:gd name="connsiteX10" fmla="*/ 387327 w 553847"/>
                <a:gd name="connsiteY10" fmla="*/ 298095 h 778861"/>
                <a:gd name="connsiteX11" fmla="*/ 394471 w 553847"/>
                <a:gd name="connsiteY11" fmla="*/ 98070 h 778861"/>
                <a:gd name="connsiteX12" fmla="*/ 275408 w 553847"/>
                <a:gd name="connsiteY12" fmla="*/ 2820 h 778861"/>
                <a:gd name="connsiteX13" fmla="*/ 80146 w 553847"/>
                <a:gd name="connsiteY13" fmla="*/ 69495 h 778861"/>
                <a:gd name="connsiteX14" fmla="*/ 2755 w 553847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7253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16550 w 555710"/>
                <a:gd name="connsiteY3" fmla="*/ 431445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710"/>
                <a:gd name="connsiteY0" fmla="*/ 362388 h 778861"/>
                <a:gd name="connsiteX1" fmla="*/ 122490 w 555710"/>
                <a:gd name="connsiteY1" fmla="*/ 362388 h 778861"/>
                <a:gd name="connsiteX2" fmla="*/ 235599 w 555710"/>
                <a:gd name="connsiteY2" fmla="*/ 201654 h 778861"/>
                <a:gd name="connsiteX3" fmla="*/ 208215 w 555710"/>
                <a:gd name="connsiteY3" fmla="*/ 430254 h 778861"/>
                <a:gd name="connsiteX4" fmla="*/ 108203 w 555710"/>
                <a:gd name="connsiteY4" fmla="*/ 643376 h 778861"/>
                <a:gd name="connsiteX5" fmla="*/ 167734 w 555710"/>
                <a:gd name="connsiteY5" fmla="*/ 776726 h 778861"/>
                <a:gd name="connsiteX6" fmla="*/ 524921 w 555710"/>
                <a:gd name="connsiteY6" fmla="*/ 717195 h 778861"/>
                <a:gd name="connsiteX7" fmla="*/ 508253 w 555710"/>
                <a:gd name="connsiteY7" fmla="*/ 607657 h 778861"/>
                <a:gd name="connsiteX8" fmla="*/ 272509 w 555710"/>
                <a:gd name="connsiteY8" fmla="*/ 636232 h 778861"/>
                <a:gd name="connsiteX9" fmla="*/ 291559 w 555710"/>
                <a:gd name="connsiteY9" fmla="*/ 524313 h 778861"/>
                <a:gd name="connsiteX10" fmla="*/ 389190 w 555710"/>
                <a:gd name="connsiteY10" fmla="*/ 298095 h 778861"/>
                <a:gd name="connsiteX11" fmla="*/ 396334 w 555710"/>
                <a:gd name="connsiteY11" fmla="*/ 98070 h 778861"/>
                <a:gd name="connsiteX12" fmla="*/ 277271 w 555710"/>
                <a:gd name="connsiteY12" fmla="*/ 2820 h 778861"/>
                <a:gd name="connsiteX13" fmla="*/ 82009 w 555710"/>
                <a:gd name="connsiteY13" fmla="*/ 69495 h 778861"/>
                <a:gd name="connsiteX14" fmla="*/ 4618 w 555710"/>
                <a:gd name="connsiteY14" fmla="*/ 362388 h 778861"/>
                <a:gd name="connsiteX0" fmla="*/ 4618 w 555365"/>
                <a:gd name="connsiteY0" fmla="*/ 362388 h 765171"/>
                <a:gd name="connsiteX1" fmla="*/ 122490 w 555365"/>
                <a:gd name="connsiteY1" fmla="*/ 362388 h 765171"/>
                <a:gd name="connsiteX2" fmla="*/ 235599 w 555365"/>
                <a:gd name="connsiteY2" fmla="*/ 201654 h 765171"/>
                <a:gd name="connsiteX3" fmla="*/ 208215 w 555365"/>
                <a:gd name="connsiteY3" fmla="*/ 430254 h 765171"/>
                <a:gd name="connsiteX4" fmla="*/ 108203 w 555365"/>
                <a:gd name="connsiteY4" fmla="*/ 643376 h 765171"/>
                <a:gd name="connsiteX5" fmla="*/ 172496 w 555365"/>
                <a:gd name="connsiteY5" fmla="*/ 762439 h 765171"/>
                <a:gd name="connsiteX6" fmla="*/ 524921 w 555365"/>
                <a:gd name="connsiteY6" fmla="*/ 717195 h 765171"/>
                <a:gd name="connsiteX7" fmla="*/ 508253 w 555365"/>
                <a:gd name="connsiteY7" fmla="*/ 607657 h 765171"/>
                <a:gd name="connsiteX8" fmla="*/ 272509 w 555365"/>
                <a:gd name="connsiteY8" fmla="*/ 636232 h 765171"/>
                <a:gd name="connsiteX9" fmla="*/ 291559 w 555365"/>
                <a:gd name="connsiteY9" fmla="*/ 524313 h 765171"/>
                <a:gd name="connsiteX10" fmla="*/ 389190 w 555365"/>
                <a:gd name="connsiteY10" fmla="*/ 298095 h 765171"/>
                <a:gd name="connsiteX11" fmla="*/ 396334 w 555365"/>
                <a:gd name="connsiteY11" fmla="*/ 98070 h 765171"/>
                <a:gd name="connsiteX12" fmla="*/ 277271 w 555365"/>
                <a:gd name="connsiteY12" fmla="*/ 2820 h 765171"/>
                <a:gd name="connsiteX13" fmla="*/ 82009 w 555365"/>
                <a:gd name="connsiteY13" fmla="*/ 69495 h 765171"/>
                <a:gd name="connsiteX14" fmla="*/ 4618 w 555365"/>
                <a:gd name="connsiteY14" fmla="*/ 362388 h 765171"/>
                <a:gd name="connsiteX0" fmla="*/ 4618 w 531734"/>
                <a:gd name="connsiteY0" fmla="*/ 362388 h 765171"/>
                <a:gd name="connsiteX1" fmla="*/ 122490 w 531734"/>
                <a:gd name="connsiteY1" fmla="*/ 362388 h 765171"/>
                <a:gd name="connsiteX2" fmla="*/ 235599 w 531734"/>
                <a:gd name="connsiteY2" fmla="*/ 201654 h 765171"/>
                <a:gd name="connsiteX3" fmla="*/ 208215 w 531734"/>
                <a:gd name="connsiteY3" fmla="*/ 430254 h 765171"/>
                <a:gd name="connsiteX4" fmla="*/ 108203 w 531734"/>
                <a:gd name="connsiteY4" fmla="*/ 643376 h 765171"/>
                <a:gd name="connsiteX5" fmla="*/ 172496 w 531734"/>
                <a:gd name="connsiteY5" fmla="*/ 762439 h 765171"/>
                <a:gd name="connsiteX6" fmla="*/ 524921 w 531734"/>
                <a:gd name="connsiteY6" fmla="*/ 717195 h 765171"/>
                <a:gd name="connsiteX7" fmla="*/ 508253 w 531734"/>
                <a:gd name="connsiteY7" fmla="*/ 607657 h 765171"/>
                <a:gd name="connsiteX8" fmla="*/ 272509 w 531734"/>
                <a:gd name="connsiteY8" fmla="*/ 636232 h 765171"/>
                <a:gd name="connsiteX9" fmla="*/ 291559 w 531734"/>
                <a:gd name="connsiteY9" fmla="*/ 524313 h 765171"/>
                <a:gd name="connsiteX10" fmla="*/ 389190 w 531734"/>
                <a:gd name="connsiteY10" fmla="*/ 298095 h 765171"/>
                <a:gd name="connsiteX11" fmla="*/ 396334 w 531734"/>
                <a:gd name="connsiteY11" fmla="*/ 98070 h 765171"/>
                <a:gd name="connsiteX12" fmla="*/ 277271 w 531734"/>
                <a:gd name="connsiteY12" fmla="*/ 2820 h 765171"/>
                <a:gd name="connsiteX13" fmla="*/ 82009 w 531734"/>
                <a:gd name="connsiteY13" fmla="*/ 69495 h 765171"/>
                <a:gd name="connsiteX14" fmla="*/ 4618 w 531734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291559 w 524921"/>
                <a:gd name="connsiteY9" fmla="*/ 52431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09418 w 524921"/>
                <a:gd name="connsiteY9" fmla="*/ 506453 h 765171"/>
                <a:gd name="connsiteX10" fmla="*/ 389190 w 524921"/>
                <a:gd name="connsiteY10" fmla="*/ 298095 h 765171"/>
                <a:gd name="connsiteX11" fmla="*/ 396334 w 524921"/>
                <a:gd name="connsiteY11" fmla="*/ 98070 h 765171"/>
                <a:gd name="connsiteX12" fmla="*/ 277271 w 524921"/>
                <a:gd name="connsiteY12" fmla="*/ 2820 h 765171"/>
                <a:gd name="connsiteX13" fmla="*/ 82009 w 524921"/>
                <a:gd name="connsiteY13" fmla="*/ 69495 h 765171"/>
                <a:gd name="connsiteX14" fmla="*/ 4618 w 524921"/>
                <a:gd name="connsiteY14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72509 w 524921"/>
                <a:gd name="connsiteY8" fmla="*/ 636232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  <a:gd name="connsiteX0" fmla="*/ 4618 w 524921"/>
                <a:gd name="connsiteY0" fmla="*/ 362388 h 765171"/>
                <a:gd name="connsiteX1" fmla="*/ 122490 w 524921"/>
                <a:gd name="connsiteY1" fmla="*/ 362388 h 765171"/>
                <a:gd name="connsiteX2" fmla="*/ 235599 w 524921"/>
                <a:gd name="connsiteY2" fmla="*/ 201654 h 765171"/>
                <a:gd name="connsiteX3" fmla="*/ 208215 w 524921"/>
                <a:gd name="connsiteY3" fmla="*/ 430254 h 765171"/>
                <a:gd name="connsiteX4" fmla="*/ 108203 w 524921"/>
                <a:gd name="connsiteY4" fmla="*/ 643376 h 765171"/>
                <a:gd name="connsiteX5" fmla="*/ 172496 w 524921"/>
                <a:gd name="connsiteY5" fmla="*/ 762439 h 765171"/>
                <a:gd name="connsiteX6" fmla="*/ 524921 w 524921"/>
                <a:gd name="connsiteY6" fmla="*/ 717195 h 765171"/>
                <a:gd name="connsiteX7" fmla="*/ 508253 w 524921"/>
                <a:gd name="connsiteY7" fmla="*/ 607657 h 765171"/>
                <a:gd name="connsiteX8" fmla="*/ 257031 w 524921"/>
                <a:gd name="connsiteY8" fmla="*/ 633851 h 765171"/>
                <a:gd name="connsiteX9" fmla="*/ 389190 w 524921"/>
                <a:gd name="connsiteY9" fmla="*/ 298095 h 765171"/>
                <a:gd name="connsiteX10" fmla="*/ 396334 w 524921"/>
                <a:gd name="connsiteY10" fmla="*/ 98070 h 765171"/>
                <a:gd name="connsiteX11" fmla="*/ 277271 w 524921"/>
                <a:gd name="connsiteY11" fmla="*/ 2820 h 765171"/>
                <a:gd name="connsiteX12" fmla="*/ 82009 w 524921"/>
                <a:gd name="connsiteY12" fmla="*/ 69495 h 765171"/>
                <a:gd name="connsiteX13" fmla="*/ 4618 w 524921"/>
                <a:gd name="connsiteY13" fmla="*/ 362388 h 76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4921" h="765171">
                  <a:moveTo>
                    <a:pt x="4618" y="362388"/>
                  </a:moveTo>
                  <a:cubicBezTo>
                    <a:pt x="57402" y="380247"/>
                    <a:pt x="82803" y="374691"/>
                    <a:pt x="122490" y="362388"/>
                  </a:cubicBezTo>
                  <a:cubicBezTo>
                    <a:pt x="93121" y="217529"/>
                    <a:pt x="174878" y="157006"/>
                    <a:pt x="235599" y="201654"/>
                  </a:cubicBezTo>
                  <a:cubicBezTo>
                    <a:pt x="296320" y="246302"/>
                    <a:pt x="241354" y="351872"/>
                    <a:pt x="208215" y="430254"/>
                  </a:cubicBezTo>
                  <a:cubicBezTo>
                    <a:pt x="175076" y="508636"/>
                    <a:pt x="114950" y="585631"/>
                    <a:pt x="108203" y="643376"/>
                  </a:cubicBezTo>
                  <a:cubicBezTo>
                    <a:pt x="133603" y="693977"/>
                    <a:pt x="139952" y="709654"/>
                    <a:pt x="172496" y="762439"/>
                  </a:cubicBezTo>
                  <a:cubicBezTo>
                    <a:pt x="241949" y="774742"/>
                    <a:pt x="468962" y="742992"/>
                    <a:pt x="524921" y="717195"/>
                  </a:cubicBezTo>
                  <a:cubicBezTo>
                    <a:pt x="522541" y="649726"/>
                    <a:pt x="522938" y="630676"/>
                    <a:pt x="508253" y="607657"/>
                  </a:cubicBezTo>
                  <a:cubicBezTo>
                    <a:pt x="466184" y="594163"/>
                    <a:pt x="325690" y="630676"/>
                    <a:pt x="257031" y="633851"/>
                  </a:cubicBezTo>
                  <a:cubicBezTo>
                    <a:pt x="297909" y="514391"/>
                    <a:pt x="365973" y="387392"/>
                    <a:pt x="389190" y="298095"/>
                  </a:cubicBezTo>
                  <a:cubicBezTo>
                    <a:pt x="412407" y="208798"/>
                    <a:pt x="414987" y="147282"/>
                    <a:pt x="396334" y="98070"/>
                  </a:cubicBezTo>
                  <a:cubicBezTo>
                    <a:pt x="377681" y="48858"/>
                    <a:pt x="320927" y="13139"/>
                    <a:pt x="277271" y="2820"/>
                  </a:cubicBezTo>
                  <a:cubicBezTo>
                    <a:pt x="233615" y="-7499"/>
                    <a:pt x="127451" y="9567"/>
                    <a:pt x="82009" y="69495"/>
                  </a:cubicBezTo>
                  <a:cubicBezTo>
                    <a:pt x="36567" y="129423"/>
                    <a:pt x="-16019" y="287380"/>
                    <a:pt x="4618" y="362388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20" name="PA-任意多边形 219">
              <a:extLst>
                <a:ext uri="{FF2B5EF4-FFF2-40B4-BE49-F238E27FC236}">
                  <a16:creationId xmlns:a16="http://schemas.microsoft.com/office/drawing/2014/main" xmlns="" id="{A1A8C9B7-C78B-4C87-BBD3-479318151C02}"/>
                </a:ext>
              </a:extLst>
            </p:cNvPr>
            <p:cNvSpPr/>
            <p:nvPr>
              <p:custDataLst>
                <p:tags r:id="rId235"/>
              </p:custDataLst>
            </p:nvPr>
          </p:nvSpPr>
          <p:spPr>
            <a:xfrm rot="2827262">
              <a:off x="-1704477" y="6058185"/>
              <a:ext cx="675613" cy="787230"/>
            </a:xfrm>
            <a:custGeom>
              <a:avLst/>
              <a:gdLst>
                <a:gd name="connsiteX0" fmla="*/ 18793 w 514288"/>
                <a:gd name="connsiteY0" fmla="*/ 41850 h 652373"/>
                <a:gd name="connsiteX1" fmla="*/ 92612 w 514288"/>
                <a:gd name="connsiteY1" fmla="*/ 110906 h 652373"/>
                <a:gd name="connsiteX2" fmla="*/ 190243 w 514288"/>
                <a:gd name="connsiteY2" fmla="*/ 65662 h 652373"/>
                <a:gd name="connsiteX3" fmla="*/ 272396 w 514288"/>
                <a:gd name="connsiteY3" fmla="*/ 70425 h 652373"/>
                <a:gd name="connsiteX4" fmla="*/ 191434 w 514288"/>
                <a:gd name="connsiteY4" fmla="*/ 278784 h 652373"/>
                <a:gd name="connsiteX5" fmla="*/ 246202 w 514288"/>
                <a:gd name="connsiteY5" fmla="*/ 381178 h 652373"/>
                <a:gd name="connsiteX6" fmla="*/ 262871 w 514288"/>
                <a:gd name="connsiteY6" fmla="*/ 582393 h 652373"/>
                <a:gd name="connsiteX7" fmla="*/ 278349 w 514288"/>
                <a:gd name="connsiteY7" fmla="*/ 650259 h 652373"/>
                <a:gd name="connsiteX8" fmla="*/ 514093 w 514288"/>
                <a:gd name="connsiteY8" fmla="*/ 600253 h 652373"/>
                <a:gd name="connsiteX9" fmla="*/ 321212 w 514288"/>
                <a:gd name="connsiteY9" fmla="*/ 282356 h 652373"/>
                <a:gd name="connsiteX10" fmla="*/ 461706 w 514288"/>
                <a:gd name="connsiteY10" fmla="*/ 15656 h 652373"/>
                <a:gd name="connsiteX11" fmla="*/ 18793 w 514288"/>
                <a:gd name="connsiteY11" fmla="*/ 41850 h 652373"/>
                <a:gd name="connsiteX0" fmla="*/ 18793 w 514288"/>
                <a:gd name="connsiteY0" fmla="*/ 93311 h 703834"/>
                <a:gd name="connsiteX1" fmla="*/ 92612 w 514288"/>
                <a:gd name="connsiteY1" fmla="*/ 162367 h 703834"/>
                <a:gd name="connsiteX2" fmla="*/ 190243 w 514288"/>
                <a:gd name="connsiteY2" fmla="*/ 117123 h 703834"/>
                <a:gd name="connsiteX3" fmla="*/ 272396 w 514288"/>
                <a:gd name="connsiteY3" fmla="*/ 121886 h 703834"/>
                <a:gd name="connsiteX4" fmla="*/ 191434 w 514288"/>
                <a:gd name="connsiteY4" fmla="*/ 330245 h 703834"/>
                <a:gd name="connsiteX5" fmla="*/ 246202 w 514288"/>
                <a:gd name="connsiteY5" fmla="*/ 432639 h 703834"/>
                <a:gd name="connsiteX6" fmla="*/ 262871 w 514288"/>
                <a:gd name="connsiteY6" fmla="*/ 633854 h 703834"/>
                <a:gd name="connsiteX7" fmla="*/ 278349 w 514288"/>
                <a:gd name="connsiteY7" fmla="*/ 701720 h 703834"/>
                <a:gd name="connsiteX8" fmla="*/ 514093 w 514288"/>
                <a:gd name="connsiteY8" fmla="*/ 651714 h 703834"/>
                <a:gd name="connsiteX9" fmla="*/ 321212 w 514288"/>
                <a:gd name="connsiteY9" fmla="*/ 333817 h 703834"/>
                <a:gd name="connsiteX10" fmla="*/ 461706 w 514288"/>
                <a:gd name="connsiteY10" fmla="*/ 67117 h 703834"/>
                <a:gd name="connsiteX11" fmla="*/ 18793 w 514288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171450 w 495495"/>
                <a:gd name="connsiteY2" fmla="*/ 117123 h 703834"/>
                <a:gd name="connsiteX3" fmla="*/ 253603 w 495495"/>
                <a:gd name="connsiteY3" fmla="*/ 121886 h 703834"/>
                <a:gd name="connsiteX4" fmla="*/ 172641 w 495495"/>
                <a:gd name="connsiteY4" fmla="*/ 330245 h 703834"/>
                <a:gd name="connsiteX5" fmla="*/ 227409 w 495495"/>
                <a:gd name="connsiteY5" fmla="*/ 432639 h 703834"/>
                <a:gd name="connsiteX6" fmla="*/ 244078 w 495495"/>
                <a:gd name="connsiteY6" fmla="*/ 633854 h 703834"/>
                <a:gd name="connsiteX7" fmla="*/ 259556 w 495495"/>
                <a:gd name="connsiteY7" fmla="*/ 701720 h 703834"/>
                <a:gd name="connsiteX8" fmla="*/ 495300 w 495495"/>
                <a:gd name="connsiteY8" fmla="*/ 651714 h 703834"/>
                <a:gd name="connsiteX9" fmla="*/ 302419 w 495495"/>
                <a:gd name="connsiteY9" fmla="*/ 333817 h 703834"/>
                <a:gd name="connsiteX10" fmla="*/ 442913 w 495495"/>
                <a:gd name="connsiteY10" fmla="*/ 67117 h 703834"/>
                <a:gd name="connsiteX11" fmla="*/ 0 w 495495"/>
                <a:gd name="connsiteY11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53603 w 495495"/>
                <a:gd name="connsiteY2" fmla="*/ 121886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27409 w 495495"/>
                <a:gd name="connsiteY4" fmla="*/ 432639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5495"/>
                <a:gd name="connsiteY0" fmla="*/ 93311 h 703834"/>
                <a:gd name="connsiteX1" fmla="*/ 73819 w 495495"/>
                <a:gd name="connsiteY1" fmla="*/ 162367 h 703834"/>
                <a:gd name="connsiteX2" fmla="*/ 267890 w 495495"/>
                <a:gd name="connsiteY2" fmla="*/ 143317 h 703834"/>
                <a:gd name="connsiteX3" fmla="*/ 172641 w 495495"/>
                <a:gd name="connsiteY3" fmla="*/ 330245 h 703834"/>
                <a:gd name="connsiteX4" fmla="*/ 210740 w 495495"/>
                <a:gd name="connsiteY4" fmla="*/ 442164 h 703834"/>
                <a:gd name="connsiteX5" fmla="*/ 244078 w 495495"/>
                <a:gd name="connsiteY5" fmla="*/ 633854 h 703834"/>
                <a:gd name="connsiteX6" fmla="*/ 259556 w 495495"/>
                <a:gd name="connsiteY6" fmla="*/ 701720 h 703834"/>
                <a:gd name="connsiteX7" fmla="*/ 495300 w 495495"/>
                <a:gd name="connsiteY7" fmla="*/ 651714 h 703834"/>
                <a:gd name="connsiteX8" fmla="*/ 302419 w 495495"/>
                <a:gd name="connsiteY8" fmla="*/ 333817 h 703834"/>
                <a:gd name="connsiteX9" fmla="*/ 442913 w 495495"/>
                <a:gd name="connsiteY9" fmla="*/ 67117 h 703834"/>
                <a:gd name="connsiteX10" fmla="*/ 0 w 495495"/>
                <a:gd name="connsiteY10" fmla="*/ 93311 h 703834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3311 h 704083"/>
                <a:gd name="connsiteX1" fmla="*/ 73819 w 496002"/>
                <a:gd name="connsiteY1" fmla="*/ 162367 h 704083"/>
                <a:gd name="connsiteX2" fmla="*/ 267890 w 496002"/>
                <a:gd name="connsiteY2" fmla="*/ 143317 h 704083"/>
                <a:gd name="connsiteX3" fmla="*/ 172641 w 496002"/>
                <a:gd name="connsiteY3" fmla="*/ 330245 h 704083"/>
                <a:gd name="connsiteX4" fmla="*/ 210740 w 496002"/>
                <a:gd name="connsiteY4" fmla="*/ 442164 h 704083"/>
                <a:gd name="connsiteX5" fmla="*/ 244078 w 496002"/>
                <a:gd name="connsiteY5" fmla="*/ 633854 h 704083"/>
                <a:gd name="connsiteX6" fmla="*/ 259556 w 496002"/>
                <a:gd name="connsiteY6" fmla="*/ 701720 h 704083"/>
                <a:gd name="connsiteX7" fmla="*/ 495300 w 496002"/>
                <a:gd name="connsiteY7" fmla="*/ 651714 h 704083"/>
                <a:gd name="connsiteX8" fmla="*/ 335756 w 496002"/>
                <a:gd name="connsiteY8" fmla="*/ 325483 h 704083"/>
                <a:gd name="connsiteX9" fmla="*/ 442913 w 496002"/>
                <a:gd name="connsiteY9" fmla="*/ 67117 h 704083"/>
                <a:gd name="connsiteX10" fmla="*/ 0 w 496002"/>
                <a:gd name="connsiteY10" fmla="*/ 93311 h 704083"/>
                <a:gd name="connsiteX0" fmla="*/ 0 w 496002"/>
                <a:gd name="connsiteY0" fmla="*/ 99742 h 710514"/>
                <a:gd name="connsiteX1" fmla="*/ 73819 w 496002"/>
                <a:gd name="connsiteY1" fmla="*/ 168798 h 710514"/>
                <a:gd name="connsiteX2" fmla="*/ 267890 w 496002"/>
                <a:gd name="connsiteY2" fmla="*/ 149748 h 710514"/>
                <a:gd name="connsiteX3" fmla="*/ 172641 w 496002"/>
                <a:gd name="connsiteY3" fmla="*/ 336676 h 710514"/>
                <a:gd name="connsiteX4" fmla="*/ 210740 w 496002"/>
                <a:gd name="connsiteY4" fmla="*/ 448595 h 710514"/>
                <a:gd name="connsiteX5" fmla="*/ 244078 w 496002"/>
                <a:gd name="connsiteY5" fmla="*/ 640285 h 710514"/>
                <a:gd name="connsiteX6" fmla="*/ 259556 w 496002"/>
                <a:gd name="connsiteY6" fmla="*/ 708151 h 710514"/>
                <a:gd name="connsiteX7" fmla="*/ 495300 w 496002"/>
                <a:gd name="connsiteY7" fmla="*/ 658145 h 710514"/>
                <a:gd name="connsiteX8" fmla="*/ 335756 w 496002"/>
                <a:gd name="connsiteY8" fmla="*/ 331914 h 710514"/>
                <a:gd name="connsiteX9" fmla="*/ 421481 w 496002"/>
                <a:gd name="connsiteY9" fmla="*/ 65213 h 710514"/>
                <a:gd name="connsiteX10" fmla="*/ 0 w 496002"/>
                <a:gd name="connsiteY10" fmla="*/ 99742 h 710514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5006 h 715778"/>
                <a:gd name="connsiteX1" fmla="*/ 73819 w 496002"/>
                <a:gd name="connsiteY1" fmla="*/ 174062 h 715778"/>
                <a:gd name="connsiteX2" fmla="*/ 267890 w 496002"/>
                <a:gd name="connsiteY2" fmla="*/ 155012 h 715778"/>
                <a:gd name="connsiteX3" fmla="*/ 172641 w 496002"/>
                <a:gd name="connsiteY3" fmla="*/ 341940 h 715778"/>
                <a:gd name="connsiteX4" fmla="*/ 210740 w 496002"/>
                <a:gd name="connsiteY4" fmla="*/ 453859 h 715778"/>
                <a:gd name="connsiteX5" fmla="*/ 244078 w 496002"/>
                <a:gd name="connsiteY5" fmla="*/ 645549 h 715778"/>
                <a:gd name="connsiteX6" fmla="*/ 259556 w 496002"/>
                <a:gd name="connsiteY6" fmla="*/ 713415 h 715778"/>
                <a:gd name="connsiteX7" fmla="*/ 495300 w 496002"/>
                <a:gd name="connsiteY7" fmla="*/ 663409 h 715778"/>
                <a:gd name="connsiteX8" fmla="*/ 335756 w 496002"/>
                <a:gd name="connsiteY8" fmla="*/ 337178 h 715778"/>
                <a:gd name="connsiteX9" fmla="*/ 421481 w 496002"/>
                <a:gd name="connsiteY9" fmla="*/ 70477 h 715778"/>
                <a:gd name="connsiteX10" fmla="*/ 0 w 496002"/>
                <a:gd name="connsiteY10" fmla="*/ 105006 h 715778"/>
                <a:gd name="connsiteX0" fmla="*/ 0 w 496002"/>
                <a:gd name="connsiteY0" fmla="*/ 101330 h 712102"/>
                <a:gd name="connsiteX1" fmla="*/ 73819 w 496002"/>
                <a:gd name="connsiteY1" fmla="*/ 170386 h 712102"/>
                <a:gd name="connsiteX2" fmla="*/ 267890 w 496002"/>
                <a:gd name="connsiteY2" fmla="*/ 151336 h 712102"/>
                <a:gd name="connsiteX3" fmla="*/ 172641 w 496002"/>
                <a:gd name="connsiteY3" fmla="*/ 338264 h 712102"/>
                <a:gd name="connsiteX4" fmla="*/ 210740 w 496002"/>
                <a:gd name="connsiteY4" fmla="*/ 450183 h 712102"/>
                <a:gd name="connsiteX5" fmla="*/ 244078 w 496002"/>
                <a:gd name="connsiteY5" fmla="*/ 641873 h 712102"/>
                <a:gd name="connsiteX6" fmla="*/ 259556 w 496002"/>
                <a:gd name="connsiteY6" fmla="*/ 709739 h 712102"/>
                <a:gd name="connsiteX7" fmla="*/ 495300 w 496002"/>
                <a:gd name="connsiteY7" fmla="*/ 659733 h 712102"/>
                <a:gd name="connsiteX8" fmla="*/ 335756 w 496002"/>
                <a:gd name="connsiteY8" fmla="*/ 333502 h 712102"/>
                <a:gd name="connsiteX9" fmla="*/ 421481 w 496002"/>
                <a:gd name="connsiteY9" fmla="*/ 71563 h 712102"/>
                <a:gd name="connsiteX10" fmla="*/ 0 w 496002"/>
                <a:gd name="connsiteY10" fmla="*/ 101330 h 712102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496002"/>
                <a:gd name="connsiteY0" fmla="*/ 99747 h 710519"/>
                <a:gd name="connsiteX1" fmla="*/ 73819 w 496002"/>
                <a:gd name="connsiteY1" fmla="*/ 168803 h 710519"/>
                <a:gd name="connsiteX2" fmla="*/ 267890 w 496002"/>
                <a:gd name="connsiteY2" fmla="*/ 149753 h 710519"/>
                <a:gd name="connsiteX3" fmla="*/ 172641 w 496002"/>
                <a:gd name="connsiteY3" fmla="*/ 336681 h 710519"/>
                <a:gd name="connsiteX4" fmla="*/ 210740 w 496002"/>
                <a:gd name="connsiteY4" fmla="*/ 448600 h 710519"/>
                <a:gd name="connsiteX5" fmla="*/ 244078 w 496002"/>
                <a:gd name="connsiteY5" fmla="*/ 640290 h 710519"/>
                <a:gd name="connsiteX6" fmla="*/ 259556 w 496002"/>
                <a:gd name="connsiteY6" fmla="*/ 708156 h 710519"/>
                <a:gd name="connsiteX7" fmla="*/ 495300 w 496002"/>
                <a:gd name="connsiteY7" fmla="*/ 658150 h 710519"/>
                <a:gd name="connsiteX8" fmla="*/ 335756 w 496002"/>
                <a:gd name="connsiteY8" fmla="*/ 331919 h 710519"/>
                <a:gd name="connsiteX9" fmla="*/ 421481 w 496002"/>
                <a:gd name="connsiteY9" fmla="*/ 69980 h 710519"/>
                <a:gd name="connsiteX10" fmla="*/ 0 w 496002"/>
                <a:gd name="connsiteY10" fmla="*/ 99747 h 710519"/>
                <a:gd name="connsiteX0" fmla="*/ 0 w 610022"/>
                <a:gd name="connsiteY0" fmla="*/ 99747 h 716528"/>
                <a:gd name="connsiteX1" fmla="*/ 73819 w 610022"/>
                <a:gd name="connsiteY1" fmla="*/ 168803 h 716528"/>
                <a:gd name="connsiteX2" fmla="*/ 267890 w 610022"/>
                <a:gd name="connsiteY2" fmla="*/ 149753 h 716528"/>
                <a:gd name="connsiteX3" fmla="*/ 172641 w 610022"/>
                <a:gd name="connsiteY3" fmla="*/ 336681 h 716528"/>
                <a:gd name="connsiteX4" fmla="*/ 210740 w 610022"/>
                <a:gd name="connsiteY4" fmla="*/ 448600 h 716528"/>
                <a:gd name="connsiteX5" fmla="*/ 244078 w 610022"/>
                <a:gd name="connsiteY5" fmla="*/ 640290 h 716528"/>
                <a:gd name="connsiteX6" fmla="*/ 259556 w 610022"/>
                <a:gd name="connsiteY6" fmla="*/ 708156 h 716528"/>
                <a:gd name="connsiteX7" fmla="*/ 609600 w 610022"/>
                <a:gd name="connsiteY7" fmla="*/ 464078 h 716528"/>
                <a:gd name="connsiteX8" fmla="*/ 335756 w 610022"/>
                <a:gd name="connsiteY8" fmla="*/ 331919 h 716528"/>
                <a:gd name="connsiteX9" fmla="*/ 421481 w 610022"/>
                <a:gd name="connsiteY9" fmla="*/ 69980 h 716528"/>
                <a:gd name="connsiteX10" fmla="*/ 0 w 610022"/>
                <a:gd name="connsiteY10" fmla="*/ 99747 h 716528"/>
                <a:gd name="connsiteX0" fmla="*/ 0 w 609797"/>
                <a:gd name="connsiteY0" fmla="*/ 99747 h 716528"/>
                <a:gd name="connsiteX1" fmla="*/ 73819 w 609797"/>
                <a:gd name="connsiteY1" fmla="*/ 168803 h 716528"/>
                <a:gd name="connsiteX2" fmla="*/ 267890 w 609797"/>
                <a:gd name="connsiteY2" fmla="*/ 149753 h 716528"/>
                <a:gd name="connsiteX3" fmla="*/ 172641 w 609797"/>
                <a:gd name="connsiteY3" fmla="*/ 336681 h 716528"/>
                <a:gd name="connsiteX4" fmla="*/ 210740 w 609797"/>
                <a:gd name="connsiteY4" fmla="*/ 448600 h 716528"/>
                <a:gd name="connsiteX5" fmla="*/ 244078 w 609797"/>
                <a:gd name="connsiteY5" fmla="*/ 640290 h 716528"/>
                <a:gd name="connsiteX6" fmla="*/ 259556 w 609797"/>
                <a:gd name="connsiteY6" fmla="*/ 708156 h 716528"/>
                <a:gd name="connsiteX7" fmla="*/ 609600 w 609797"/>
                <a:gd name="connsiteY7" fmla="*/ 464078 h 716528"/>
                <a:gd name="connsiteX8" fmla="*/ 313134 w 609797"/>
                <a:gd name="connsiteY8" fmla="*/ 331919 h 716528"/>
                <a:gd name="connsiteX9" fmla="*/ 421481 w 609797"/>
                <a:gd name="connsiteY9" fmla="*/ 69980 h 716528"/>
                <a:gd name="connsiteX10" fmla="*/ 0 w 609797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16528"/>
                <a:gd name="connsiteX1" fmla="*/ 73819 w 610006"/>
                <a:gd name="connsiteY1" fmla="*/ 168803 h 716528"/>
                <a:gd name="connsiteX2" fmla="*/ 267890 w 610006"/>
                <a:gd name="connsiteY2" fmla="*/ 149753 h 716528"/>
                <a:gd name="connsiteX3" fmla="*/ 172641 w 610006"/>
                <a:gd name="connsiteY3" fmla="*/ 336681 h 716528"/>
                <a:gd name="connsiteX4" fmla="*/ 210740 w 610006"/>
                <a:gd name="connsiteY4" fmla="*/ 448600 h 716528"/>
                <a:gd name="connsiteX5" fmla="*/ 244078 w 610006"/>
                <a:gd name="connsiteY5" fmla="*/ 640290 h 716528"/>
                <a:gd name="connsiteX6" fmla="*/ 259556 w 610006"/>
                <a:gd name="connsiteY6" fmla="*/ 708156 h 716528"/>
                <a:gd name="connsiteX7" fmla="*/ 609600 w 610006"/>
                <a:gd name="connsiteY7" fmla="*/ 464078 h 716528"/>
                <a:gd name="connsiteX8" fmla="*/ 313134 w 610006"/>
                <a:gd name="connsiteY8" fmla="*/ 331919 h 716528"/>
                <a:gd name="connsiteX9" fmla="*/ 421481 w 610006"/>
                <a:gd name="connsiteY9" fmla="*/ 69980 h 716528"/>
                <a:gd name="connsiteX10" fmla="*/ 0 w 610006"/>
                <a:gd name="connsiteY10" fmla="*/ 99747 h 716528"/>
                <a:gd name="connsiteX0" fmla="*/ 0 w 610006"/>
                <a:gd name="connsiteY0" fmla="*/ 99747 h 708156"/>
                <a:gd name="connsiteX1" fmla="*/ 73819 w 610006"/>
                <a:gd name="connsiteY1" fmla="*/ 168803 h 708156"/>
                <a:gd name="connsiteX2" fmla="*/ 267890 w 610006"/>
                <a:gd name="connsiteY2" fmla="*/ 149753 h 708156"/>
                <a:gd name="connsiteX3" fmla="*/ 172641 w 610006"/>
                <a:gd name="connsiteY3" fmla="*/ 336681 h 708156"/>
                <a:gd name="connsiteX4" fmla="*/ 210740 w 610006"/>
                <a:gd name="connsiteY4" fmla="*/ 448600 h 708156"/>
                <a:gd name="connsiteX5" fmla="*/ 244078 w 610006"/>
                <a:gd name="connsiteY5" fmla="*/ 640290 h 708156"/>
                <a:gd name="connsiteX6" fmla="*/ 259556 w 610006"/>
                <a:gd name="connsiteY6" fmla="*/ 708156 h 708156"/>
                <a:gd name="connsiteX7" fmla="*/ 609600 w 610006"/>
                <a:gd name="connsiteY7" fmla="*/ 464078 h 708156"/>
                <a:gd name="connsiteX8" fmla="*/ 313134 w 610006"/>
                <a:gd name="connsiteY8" fmla="*/ 331919 h 708156"/>
                <a:gd name="connsiteX9" fmla="*/ 421481 w 610006"/>
                <a:gd name="connsiteY9" fmla="*/ 69980 h 708156"/>
                <a:gd name="connsiteX10" fmla="*/ 0 w 610006"/>
                <a:gd name="connsiteY10" fmla="*/ 99747 h 708156"/>
                <a:gd name="connsiteX0" fmla="*/ 0 w 610006"/>
                <a:gd name="connsiteY0" fmla="*/ 99747 h 703394"/>
                <a:gd name="connsiteX1" fmla="*/ 73819 w 610006"/>
                <a:gd name="connsiteY1" fmla="*/ 168803 h 703394"/>
                <a:gd name="connsiteX2" fmla="*/ 267890 w 610006"/>
                <a:gd name="connsiteY2" fmla="*/ 149753 h 703394"/>
                <a:gd name="connsiteX3" fmla="*/ 172641 w 610006"/>
                <a:gd name="connsiteY3" fmla="*/ 336681 h 703394"/>
                <a:gd name="connsiteX4" fmla="*/ 210740 w 610006"/>
                <a:gd name="connsiteY4" fmla="*/ 448600 h 703394"/>
                <a:gd name="connsiteX5" fmla="*/ 244078 w 610006"/>
                <a:gd name="connsiteY5" fmla="*/ 640290 h 703394"/>
                <a:gd name="connsiteX6" fmla="*/ 240506 w 610006"/>
                <a:gd name="connsiteY6" fmla="*/ 703394 h 703394"/>
                <a:gd name="connsiteX7" fmla="*/ 609600 w 610006"/>
                <a:gd name="connsiteY7" fmla="*/ 464078 h 703394"/>
                <a:gd name="connsiteX8" fmla="*/ 313134 w 610006"/>
                <a:gd name="connsiteY8" fmla="*/ 331919 h 703394"/>
                <a:gd name="connsiteX9" fmla="*/ 421481 w 610006"/>
                <a:gd name="connsiteY9" fmla="*/ 69980 h 703394"/>
                <a:gd name="connsiteX10" fmla="*/ 0 w 610006"/>
                <a:gd name="connsiteY10" fmla="*/ 99747 h 703394"/>
                <a:gd name="connsiteX0" fmla="*/ 0 w 610006"/>
                <a:gd name="connsiteY0" fmla="*/ 99747 h 703671"/>
                <a:gd name="connsiteX1" fmla="*/ 73819 w 610006"/>
                <a:gd name="connsiteY1" fmla="*/ 168803 h 703671"/>
                <a:gd name="connsiteX2" fmla="*/ 267890 w 610006"/>
                <a:gd name="connsiteY2" fmla="*/ 149753 h 703671"/>
                <a:gd name="connsiteX3" fmla="*/ 172641 w 610006"/>
                <a:gd name="connsiteY3" fmla="*/ 336681 h 703671"/>
                <a:gd name="connsiteX4" fmla="*/ 210740 w 610006"/>
                <a:gd name="connsiteY4" fmla="*/ 448600 h 703671"/>
                <a:gd name="connsiteX5" fmla="*/ 244078 w 610006"/>
                <a:gd name="connsiteY5" fmla="*/ 640290 h 703671"/>
                <a:gd name="connsiteX6" fmla="*/ 240506 w 610006"/>
                <a:gd name="connsiteY6" fmla="*/ 703394 h 703671"/>
                <a:gd name="connsiteX7" fmla="*/ 609600 w 610006"/>
                <a:gd name="connsiteY7" fmla="*/ 464078 h 703671"/>
                <a:gd name="connsiteX8" fmla="*/ 313134 w 610006"/>
                <a:gd name="connsiteY8" fmla="*/ 331919 h 703671"/>
                <a:gd name="connsiteX9" fmla="*/ 421481 w 610006"/>
                <a:gd name="connsiteY9" fmla="*/ 69980 h 703671"/>
                <a:gd name="connsiteX10" fmla="*/ 0 w 610006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0740 w 609600"/>
                <a:gd name="connsiteY4" fmla="*/ 448600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392906 w 609600"/>
                <a:gd name="connsiteY4" fmla="*/ 50336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14313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44078 w 609600"/>
                <a:gd name="connsiteY5" fmla="*/ 640290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99747 h 703671"/>
                <a:gd name="connsiteX1" fmla="*/ 73819 w 609600"/>
                <a:gd name="connsiteY1" fmla="*/ 168803 h 703671"/>
                <a:gd name="connsiteX2" fmla="*/ 267890 w 609600"/>
                <a:gd name="connsiteY2" fmla="*/ 149753 h 703671"/>
                <a:gd name="connsiteX3" fmla="*/ 172641 w 609600"/>
                <a:gd name="connsiteY3" fmla="*/ 336681 h 703671"/>
                <a:gd name="connsiteX4" fmla="*/ 200026 w 609600"/>
                <a:gd name="connsiteY4" fmla="*/ 445029 h 703671"/>
                <a:gd name="connsiteX5" fmla="*/ 228600 w 609600"/>
                <a:gd name="connsiteY5" fmla="*/ 630765 h 703671"/>
                <a:gd name="connsiteX6" fmla="*/ 240506 w 609600"/>
                <a:gd name="connsiteY6" fmla="*/ 703394 h 703671"/>
                <a:gd name="connsiteX7" fmla="*/ 609600 w 609600"/>
                <a:gd name="connsiteY7" fmla="*/ 464078 h 703671"/>
                <a:gd name="connsiteX8" fmla="*/ 313134 w 609600"/>
                <a:gd name="connsiteY8" fmla="*/ 331919 h 703671"/>
                <a:gd name="connsiteX9" fmla="*/ 421481 w 609600"/>
                <a:gd name="connsiteY9" fmla="*/ 69980 h 703671"/>
                <a:gd name="connsiteX10" fmla="*/ 0 w 609600"/>
                <a:gd name="connsiteY10" fmla="*/ 99747 h 703671"/>
                <a:gd name="connsiteX0" fmla="*/ 0 w 609600"/>
                <a:gd name="connsiteY0" fmla="*/ 106387 h 710311"/>
                <a:gd name="connsiteX1" fmla="*/ 73819 w 609600"/>
                <a:gd name="connsiteY1" fmla="*/ 175443 h 710311"/>
                <a:gd name="connsiteX2" fmla="*/ 267890 w 609600"/>
                <a:gd name="connsiteY2" fmla="*/ 156393 h 710311"/>
                <a:gd name="connsiteX3" fmla="*/ 172641 w 609600"/>
                <a:gd name="connsiteY3" fmla="*/ 343321 h 710311"/>
                <a:gd name="connsiteX4" fmla="*/ 200026 w 609600"/>
                <a:gd name="connsiteY4" fmla="*/ 451669 h 710311"/>
                <a:gd name="connsiteX5" fmla="*/ 228600 w 609600"/>
                <a:gd name="connsiteY5" fmla="*/ 637405 h 710311"/>
                <a:gd name="connsiteX6" fmla="*/ 240506 w 609600"/>
                <a:gd name="connsiteY6" fmla="*/ 710034 h 710311"/>
                <a:gd name="connsiteX7" fmla="*/ 609600 w 609600"/>
                <a:gd name="connsiteY7" fmla="*/ 470718 h 710311"/>
                <a:gd name="connsiteX8" fmla="*/ 313134 w 609600"/>
                <a:gd name="connsiteY8" fmla="*/ 338559 h 710311"/>
                <a:gd name="connsiteX9" fmla="*/ 421481 w 609600"/>
                <a:gd name="connsiteY9" fmla="*/ 76620 h 710311"/>
                <a:gd name="connsiteX10" fmla="*/ 0 w 609600"/>
                <a:gd name="connsiteY10" fmla="*/ 106387 h 71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600" h="710311">
                  <a:moveTo>
                    <a:pt x="0" y="106387"/>
                  </a:moveTo>
                  <a:cubicBezTo>
                    <a:pt x="38497" y="150837"/>
                    <a:pt x="38696" y="157584"/>
                    <a:pt x="73819" y="175443"/>
                  </a:cubicBezTo>
                  <a:cubicBezTo>
                    <a:pt x="132755" y="146868"/>
                    <a:pt x="203795" y="92694"/>
                    <a:pt x="267890" y="156393"/>
                  </a:cubicBezTo>
                  <a:cubicBezTo>
                    <a:pt x="327223" y="264145"/>
                    <a:pt x="213123" y="300657"/>
                    <a:pt x="172641" y="343321"/>
                  </a:cubicBezTo>
                  <a:cubicBezTo>
                    <a:pt x="183356" y="389557"/>
                    <a:pt x="188120" y="401068"/>
                    <a:pt x="200026" y="451669"/>
                  </a:cubicBezTo>
                  <a:cubicBezTo>
                    <a:pt x="444104" y="407021"/>
                    <a:pt x="459979" y="576485"/>
                    <a:pt x="228600" y="637405"/>
                  </a:cubicBezTo>
                  <a:cubicBezTo>
                    <a:pt x="232966" y="680466"/>
                    <a:pt x="227211" y="684634"/>
                    <a:pt x="240506" y="710034"/>
                  </a:cubicBezTo>
                  <a:cubicBezTo>
                    <a:pt x="338335" y="712812"/>
                    <a:pt x="609005" y="698921"/>
                    <a:pt x="609600" y="470718"/>
                  </a:cubicBezTo>
                  <a:cubicBezTo>
                    <a:pt x="598290" y="380628"/>
                    <a:pt x="479027" y="299070"/>
                    <a:pt x="313134" y="338559"/>
                  </a:cubicBezTo>
                  <a:cubicBezTo>
                    <a:pt x="373459" y="278035"/>
                    <a:pt x="487164" y="231005"/>
                    <a:pt x="421481" y="76620"/>
                  </a:cubicBezTo>
                  <a:cubicBezTo>
                    <a:pt x="309363" y="-89670"/>
                    <a:pt x="47228" y="59556"/>
                    <a:pt x="0" y="106387"/>
                  </a:cubicBezTo>
                  <a:close/>
                </a:path>
              </a:pathLst>
            </a:custGeom>
            <a:ln w="190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PA-任意多边形 220">
              <a:extLst>
                <a:ext uri="{FF2B5EF4-FFF2-40B4-BE49-F238E27FC236}">
                  <a16:creationId xmlns:a16="http://schemas.microsoft.com/office/drawing/2014/main" xmlns="" id="{2D8EE3F9-9065-4439-9BE9-BAF199E8F9CC}"/>
                </a:ext>
              </a:extLst>
            </p:cNvPr>
            <p:cNvSpPr/>
            <p:nvPr>
              <p:custDataLst>
                <p:tags r:id="rId236"/>
              </p:custDataLst>
            </p:nvPr>
          </p:nvSpPr>
          <p:spPr>
            <a:xfrm rot="2827262">
              <a:off x="-2526695" y="5696775"/>
              <a:ext cx="62883" cy="50670"/>
            </a:xfrm>
            <a:custGeom>
              <a:avLst/>
              <a:gdLst>
                <a:gd name="connsiteX0" fmla="*/ 0 w 134937"/>
                <a:gd name="connsiteY0" fmla="*/ 0 h 82550"/>
                <a:gd name="connsiteX1" fmla="*/ 134937 w 134937"/>
                <a:gd name="connsiteY1" fmla="*/ 82550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937" h="82550">
                  <a:moveTo>
                    <a:pt x="0" y="0"/>
                  </a:moveTo>
                  <a:lnTo>
                    <a:pt x="134937" y="82550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PA-任意多边形 221">
              <a:extLst>
                <a:ext uri="{FF2B5EF4-FFF2-40B4-BE49-F238E27FC236}">
                  <a16:creationId xmlns:a16="http://schemas.microsoft.com/office/drawing/2014/main" xmlns="" id="{D7EAC51F-5F34-455E-A25C-3C3325CBFDFE}"/>
                </a:ext>
              </a:extLst>
            </p:cNvPr>
            <p:cNvSpPr/>
            <p:nvPr>
              <p:custDataLst>
                <p:tags r:id="rId237"/>
              </p:custDataLst>
            </p:nvPr>
          </p:nvSpPr>
          <p:spPr>
            <a:xfrm rot="2827262">
              <a:off x="-2262899" y="5053671"/>
              <a:ext cx="114170" cy="41433"/>
            </a:xfrm>
            <a:custGeom>
              <a:avLst/>
              <a:gdLst>
                <a:gd name="connsiteX0" fmla="*/ 0 w 77787"/>
                <a:gd name="connsiteY0" fmla="*/ 0 h 25400"/>
                <a:gd name="connsiteX1" fmla="*/ 77787 w 77787"/>
                <a:gd name="connsiteY1" fmla="*/ 25400 h 25400"/>
                <a:gd name="connsiteX0" fmla="*/ 0 w 75180"/>
                <a:gd name="connsiteY0" fmla="*/ 0 h 20770"/>
                <a:gd name="connsiteX1" fmla="*/ 75180 w 75180"/>
                <a:gd name="connsiteY1" fmla="*/ 20770 h 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180" h="20770">
                  <a:moveTo>
                    <a:pt x="0" y="0"/>
                  </a:moveTo>
                  <a:cubicBezTo>
                    <a:pt x="25929" y="8467"/>
                    <a:pt x="49251" y="12303"/>
                    <a:pt x="75180" y="20770"/>
                  </a:cubicBez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PA-任意多边形 222">
              <a:extLst>
                <a:ext uri="{FF2B5EF4-FFF2-40B4-BE49-F238E27FC236}">
                  <a16:creationId xmlns:a16="http://schemas.microsoft.com/office/drawing/2014/main" xmlns="" id="{D2F659AF-95CE-4366-8C98-C1881F1FE160}"/>
                </a:ext>
              </a:extLst>
            </p:cNvPr>
            <p:cNvSpPr/>
            <p:nvPr>
              <p:custDataLst>
                <p:tags r:id="rId238"/>
              </p:custDataLst>
            </p:nvPr>
          </p:nvSpPr>
          <p:spPr>
            <a:xfrm rot="2827262">
              <a:off x="-2718686" y="5570150"/>
              <a:ext cx="97647" cy="50142"/>
            </a:xfrm>
            <a:custGeom>
              <a:avLst/>
              <a:gdLst>
                <a:gd name="connsiteX0" fmla="*/ 0 w 88106"/>
                <a:gd name="connsiteY0" fmla="*/ 0 h 45243"/>
                <a:gd name="connsiteX1" fmla="*/ 88106 w 88106"/>
                <a:gd name="connsiteY1" fmla="*/ 45243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45243">
                  <a:moveTo>
                    <a:pt x="0" y="0"/>
                  </a:moveTo>
                  <a:lnTo>
                    <a:pt x="88106" y="45243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PA-任意多边形 223">
              <a:extLst>
                <a:ext uri="{FF2B5EF4-FFF2-40B4-BE49-F238E27FC236}">
                  <a16:creationId xmlns:a16="http://schemas.microsoft.com/office/drawing/2014/main" xmlns="" id="{028525A1-D21B-459A-B8DF-F9BB26179A1E}"/>
                </a:ext>
              </a:extLst>
            </p:cNvPr>
            <p:cNvSpPr/>
            <p:nvPr>
              <p:custDataLst>
                <p:tags r:id="rId239"/>
              </p:custDataLst>
            </p:nvPr>
          </p:nvSpPr>
          <p:spPr>
            <a:xfrm rot="2827262">
              <a:off x="-1590741" y="6231005"/>
              <a:ext cx="179460" cy="47505"/>
            </a:xfrm>
            <a:custGeom>
              <a:avLst/>
              <a:gdLst>
                <a:gd name="connsiteX0" fmla="*/ 0 w 161925"/>
                <a:gd name="connsiteY0" fmla="*/ 0 h 42863"/>
                <a:gd name="connsiteX1" fmla="*/ 161925 w 161925"/>
                <a:gd name="connsiteY1" fmla="*/ 42863 h 4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925" h="42863">
                  <a:moveTo>
                    <a:pt x="0" y="0"/>
                  </a:moveTo>
                  <a:lnTo>
                    <a:pt x="161925" y="42863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PA-任意多边形 224">
              <a:extLst>
                <a:ext uri="{FF2B5EF4-FFF2-40B4-BE49-F238E27FC236}">
                  <a16:creationId xmlns:a16="http://schemas.microsoft.com/office/drawing/2014/main" xmlns="" id="{4A3357F8-9C61-4257-8F3B-F1841880E710}"/>
                </a:ext>
              </a:extLst>
            </p:cNvPr>
            <p:cNvSpPr/>
            <p:nvPr>
              <p:custDataLst>
                <p:tags r:id="rId240"/>
              </p:custDataLst>
            </p:nvPr>
          </p:nvSpPr>
          <p:spPr>
            <a:xfrm rot="2827262">
              <a:off x="-1478020" y="5933050"/>
              <a:ext cx="129316" cy="44865"/>
            </a:xfrm>
            <a:custGeom>
              <a:avLst/>
              <a:gdLst>
                <a:gd name="connsiteX0" fmla="*/ 0 w 116681"/>
                <a:gd name="connsiteY0" fmla="*/ 0 h 40481"/>
                <a:gd name="connsiteX1" fmla="*/ 116681 w 116681"/>
                <a:gd name="connsiteY1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681" h="40481">
                  <a:moveTo>
                    <a:pt x="0" y="0"/>
                  </a:moveTo>
                  <a:lnTo>
                    <a:pt x="116681" y="40481"/>
                  </a:lnTo>
                </a:path>
              </a:pathLst>
            </a:custGeom>
            <a:noFill/>
            <a:ln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PA-任意多边形 225">
              <a:extLst>
                <a:ext uri="{FF2B5EF4-FFF2-40B4-BE49-F238E27FC236}">
                  <a16:creationId xmlns:a16="http://schemas.microsoft.com/office/drawing/2014/main" xmlns="" id="{BAFDDBE7-E3CF-4087-B40A-F5D50AE1E8EB}"/>
                </a:ext>
              </a:extLst>
            </p:cNvPr>
            <p:cNvSpPr/>
            <p:nvPr>
              <p:custDataLst>
                <p:tags r:id="rId241"/>
              </p:custDataLst>
            </p:nvPr>
          </p:nvSpPr>
          <p:spPr>
            <a:xfrm rot="2827262">
              <a:off x="-2076915" y="5185144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PA-任意多边形 226">
              <a:extLst>
                <a:ext uri="{FF2B5EF4-FFF2-40B4-BE49-F238E27FC236}">
                  <a16:creationId xmlns:a16="http://schemas.microsoft.com/office/drawing/2014/main" xmlns="" id="{3CFC3E2C-63D2-4FC7-B794-3CA5E0EDC8CD}"/>
                </a:ext>
              </a:extLst>
            </p:cNvPr>
            <p:cNvSpPr/>
            <p:nvPr>
              <p:custDataLst>
                <p:tags r:id="rId242"/>
              </p:custDataLst>
            </p:nvPr>
          </p:nvSpPr>
          <p:spPr>
            <a:xfrm rot="2827262">
              <a:off x="-2128043" y="5139469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PA-任意多边形 227">
              <a:extLst>
                <a:ext uri="{FF2B5EF4-FFF2-40B4-BE49-F238E27FC236}">
                  <a16:creationId xmlns:a16="http://schemas.microsoft.com/office/drawing/2014/main" xmlns="" id="{E5E6829D-7551-4C5C-86EF-290E4FF90F73}"/>
                </a:ext>
              </a:extLst>
            </p:cNvPr>
            <p:cNvSpPr/>
            <p:nvPr>
              <p:custDataLst>
                <p:tags r:id="rId243"/>
              </p:custDataLst>
            </p:nvPr>
          </p:nvSpPr>
          <p:spPr>
            <a:xfrm rot="2827262">
              <a:off x="-2169978" y="5102638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PA-任意多边形 228">
              <a:extLst>
                <a:ext uri="{FF2B5EF4-FFF2-40B4-BE49-F238E27FC236}">
                  <a16:creationId xmlns:a16="http://schemas.microsoft.com/office/drawing/2014/main" xmlns="" id="{92325B0E-69CA-439A-99F4-801AA835852A}"/>
                </a:ext>
              </a:extLst>
            </p:cNvPr>
            <p:cNvSpPr/>
            <p:nvPr>
              <p:custDataLst>
                <p:tags r:id="rId244"/>
              </p:custDataLst>
            </p:nvPr>
          </p:nvSpPr>
          <p:spPr>
            <a:xfrm rot="2827262">
              <a:off x="-2218499" y="5072857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PA-任意多边形 229">
              <a:extLst>
                <a:ext uri="{FF2B5EF4-FFF2-40B4-BE49-F238E27FC236}">
                  <a16:creationId xmlns:a16="http://schemas.microsoft.com/office/drawing/2014/main" xmlns="" id="{52CD2EB9-3AC1-4885-A8BB-73DF853BB2BD}"/>
                </a:ext>
              </a:extLst>
            </p:cNvPr>
            <p:cNvSpPr/>
            <p:nvPr>
              <p:custDataLst>
                <p:tags r:id="rId245"/>
              </p:custDataLst>
            </p:nvPr>
          </p:nvSpPr>
          <p:spPr>
            <a:xfrm rot="2827262">
              <a:off x="-2290430" y="5078055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PA-任意多边形 230">
              <a:extLst>
                <a:ext uri="{FF2B5EF4-FFF2-40B4-BE49-F238E27FC236}">
                  <a16:creationId xmlns:a16="http://schemas.microsoft.com/office/drawing/2014/main" xmlns="" id="{AD994E4E-41C3-4360-B3E9-9CC04EAF356E}"/>
                </a:ext>
              </a:extLst>
            </p:cNvPr>
            <p:cNvSpPr/>
            <p:nvPr>
              <p:custDataLst>
                <p:tags r:id="rId246"/>
              </p:custDataLst>
            </p:nvPr>
          </p:nvSpPr>
          <p:spPr>
            <a:xfrm rot="2827262">
              <a:off x="-2314374" y="5098195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PA-任意多边形 231">
              <a:extLst>
                <a:ext uri="{FF2B5EF4-FFF2-40B4-BE49-F238E27FC236}">
                  <a16:creationId xmlns:a16="http://schemas.microsoft.com/office/drawing/2014/main" xmlns="" id="{A598AE2B-584E-4A04-BBC8-8C6427782924}"/>
                </a:ext>
              </a:extLst>
            </p:cNvPr>
            <p:cNvSpPr/>
            <p:nvPr>
              <p:custDataLst>
                <p:tags r:id="rId247"/>
              </p:custDataLst>
            </p:nvPr>
          </p:nvSpPr>
          <p:spPr>
            <a:xfrm rot="2827262">
              <a:off x="-2337618" y="5107170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PA-任意多边形 232">
              <a:extLst>
                <a:ext uri="{FF2B5EF4-FFF2-40B4-BE49-F238E27FC236}">
                  <a16:creationId xmlns:a16="http://schemas.microsoft.com/office/drawing/2014/main" xmlns="" id="{D9A9DFFD-6D0E-4667-A384-D4557B6D3A91}"/>
                </a:ext>
              </a:extLst>
            </p:cNvPr>
            <p:cNvSpPr/>
            <p:nvPr>
              <p:custDataLst>
                <p:tags r:id="rId248"/>
              </p:custDataLst>
            </p:nvPr>
          </p:nvSpPr>
          <p:spPr>
            <a:xfrm rot="2827262">
              <a:off x="-2348322" y="5151770"/>
              <a:ext cx="102926" cy="30351"/>
            </a:xfrm>
            <a:custGeom>
              <a:avLst/>
              <a:gdLst>
                <a:gd name="connsiteX0" fmla="*/ 0 w 92869"/>
                <a:gd name="connsiteY0" fmla="*/ 0 h 27385"/>
                <a:gd name="connsiteX1" fmla="*/ 92869 w 92869"/>
                <a:gd name="connsiteY1" fmla="*/ 27385 h 27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869" h="27385">
                  <a:moveTo>
                    <a:pt x="0" y="0"/>
                  </a:moveTo>
                  <a:lnTo>
                    <a:pt x="92869" y="27385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PA-任意多边形 233">
              <a:extLst>
                <a:ext uri="{FF2B5EF4-FFF2-40B4-BE49-F238E27FC236}">
                  <a16:creationId xmlns:a16="http://schemas.microsoft.com/office/drawing/2014/main" xmlns="" id="{38550DA8-21D3-4F4B-9B9C-CF883E932B44}"/>
                </a:ext>
              </a:extLst>
            </p:cNvPr>
            <p:cNvSpPr/>
            <p:nvPr>
              <p:custDataLst>
                <p:tags r:id="rId249"/>
              </p:custDataLst>
            </p:nvPr>
          </p:nvSpPr>
          <p:spPr>
            <a:xfrm rot="2827262">
              <a:off x="-2683875" y="5593524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PA-任意多边形 234">
              <a:extLst>
                <a:ext uri="{FF2B5EF4-FFF2-40B4-BE49-F238E27FC236}">
                  <a16:creationId xmlns:a16="http://schemas.microsoft.com/office/drawing/2014/main" xmlns="" id="{C8119A5D-7329-42BF-8E3E-57A8F77D93F8}"/>
                </a:ext>
              </a:extLst>
            </p:cNvPr>
            <p:cNvSpPr/>
            <p:nvPr>
              <p:custDataLst>
                <p:tags r:id="rId250"/>
              </p:custDataLst>
            </p:nvPr>
          </p:nvSpPr>
          <p:spPr>
            <a:xfrm rot="2827262">
              <a:off x="-2643241" y="5615700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PA-任意多边形 235">
              <a:extLst>
                <a:ext uri="{FF2B5EF4-FFF2-40B4-BE49-F238E27FC236}">
                  <a16:creationId xmlns:a16="http://schemas.microsoft.com/office/drawing/2014/main" xmlns="" id="{21E62CB4-CC01-4AF1-9BCB-4CF84F019595}"/>
                </a:ext>
              </a:extLst>
            </p:cNvPr>
            <p:cNvSpPr/>
            <p:nvPr>
              <p:custDataLst>
                <p:tags r:id="rId251"/>
              </p:custDataLst>
            </p:nvPr>
          </p:nvSpPr>
          <p:spPr>
            <a:xfrm rot="2827262">
              <a:off x="-2582537" y="5661967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PA-任意多边形 236">
              <a:extLst>
                <a:ext uri="{FF2B5EF4-FFF2-40B4-BE49-F238E27FC236}">
                  <a16:creationId xmlns:a16="http://schemas.microsoft.com/office/drawing/2014/main" xmlns="" id="{B7D05740-87D1-45B1-A69F-D31971DC0C1B}"/>
                </a:ext>
              </a:extLst>
            </p:cNvPr>
            <p:cNvSpPr/>
            <p:nvPr>
              <p:custDataLst>
                <p:tags r:id="rId252"/>
              </p:custDataLst>
            </p:nvPr>
          </p:nvSpPr>
          <p:spPr>
            <a:xfrm rot="2827262">
              <a:off x="-2743377" y="5592752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PA-任意多边形 237">
              <a:extLst>
                <a:ext uri="{FF2B5EF4-FFF2-40B4-BE49-F238E27FC236}">
                  <a16:creationId xmlns:a16="http://schemas.microsoft.com/office/drawing/2014/main" xmlns="" id="{0D10F287-6FE0-42E2-9851-C19C00F4EB23}"/>
                </a:ext>
              </a:extLst>
            </p:cNvPr>
            <p:cNvSpPr/>
            <p:nvPr>
              <p:custDataLst>
                <p:tags r:id="rId253"/>
              </p:custDataLst>
            </p:nvPr>
          </p:nvSpPr>
          <p:spPr>
            <a:xfrm rot="2827262">
              <a:off x="-2769762" y="5604357"/>
              <a:ext cx="97647" cy="39587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PA-任意多边形 238">
              <a:extLst>
                <a:ext uri="{FF2B5EF4-FFF2-40B4-BE49-F238E27FC236}">
                  <a16:creationId xmlns:a16="http://schemas.microsoft.com/office/drawing/2014/main" xmlns="" id="{339D71B2-3E3F-4791-B5AB-37BE756AE91F}"/>
                </a:ext>
              </a:extLst>
            </p:cNvPr>
            <p:cNvSpPr/>
            <p:nvPr>
              <p:custDataLst>
                <p:tags r:id="rId254"/>
              </p:custDataLst>
            </p:nvPr>
          </p:nvSpPr>
          <p:spPr>
            <a:xfrm rot="2827262">
              <a:off x="-2796489" y="5641078"/>
              <a:ext cx="118116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PA-任意多边形 239">
              <a:extLst>
                <a:ext uri="{FF2B5EF4-FFF2-40B4-BE49-F238E27FC236}">
                  <a16:creationId xmlns:a16="http://schemas.microsoft.com/office/drawing/2014/main" xmlns="" id="{16F74FE0-D7FF-4BC6-AB55-6DB73E2586E3}"/>
                </a:ext>
              </a:extLst>
            </p:cNvPr>
            <p:cNvSpPr/>
            <p:nvPr>
              <p:custDataLst>
                <p:tags r:id="rId255"/>
              </p:custDataLst>
            </p:nvPr>
          </p:nvSpPr>
          <p:spPr>
            <a:xfrm rot="2827262">
              <a:off x="-2823476" y="5667243"/>
              <a:ext cx="123183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PA-任意多边形 240">
              <a:extLst>
                <a:ext uri="{FF2B5EF4-FFF2-40B4-BE49-F238E27FC236}">
                  <a16:creationId xmlns:a16="http://schemas.microsoft.com/office/drawing/2014/main" xmlns="" id="{8A446F1C-B48C-4AAF-BD06-E6394B5DAC4F}"/>
                </a:ext>
              </a:extLst>
            </p:cNvPr>
            <p:cNvSpPr/>
            <p:nvPr>
              <p:custDataLst>
                <p:tags r:id="rId256"/>
              </p:custDataLst>
            </p:nvPr>
          </p:nvSpPr>
          <p:spPr>
            <a:xfrm rot="2827262">
              <a:off x="-2364532" y="5869600"/>
              <a:ext cx="118116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PA-任意多边形 241">
              <a:extLst>
                <a:ext uri="{FF2B5EF4-FFF2-40B4-BE49-F238E27FC236}">
                  <a16:creationId xmlns:a16="http://schemas.microsoft.com/office/drawing/2014/main" xmlns="" id="{86E55C44-DFD6-40F0-A196-0C333CD8382C}"/>
                </a:ext>
              </a:extLst>
            </p:cNvPr>
            <p:cNvSpPr/>
            <p:nvPr>
              <p:custDataLst>
                <p:tags r:id="rId257"/>
              </p:custDataLst>
            </p:nvPr>
          </p:nvSpPr>
          <p:spPr>
            <a:xfrm rot="2827262">
              <a:off x="-2325476" y="5886145"/>
              <a:ext cx="118116" cy="5848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106" h="35719">
                  <a:moveTo>
                    <a:pt x="0" y="0"/>
                  </a:moveTo>
                  <a:lnTo>
                    <a:pt x="88106" y="35719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PA-任意多边形 242">
              <a:extLst>
                <a:ext uri="{FF2B5EF4-FFF2-40B4-BE49-F238E27FC236}">
                  <a16:creationId xmlns:a16="http://schemas.microsoft.com/office/drawing/2014/main" xmlns="" id="{D2129AA2-C7B0-4180-84C2-AAB169E1958D}"/>
                </a:ext>
              </a:extLst>
            </p:cNvPr>
            <p:cNvSpPr/>
            <p:nvPr>
              <p:custDataLst>
                <p:tags r:id="rId258"/>
              </p:custDataLst>
            </p:nvPr>
          </p:nvSpPr>
          <p:spPr>
            <a:xfrm rot="2827262">
              <a:off x="-2244132" y="5329867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4" name="PA-任意多边形 243">
              <a:extLst>
                <a:ext uri="{FF2B5EF4-FFF2-40B4-BE49-F238E27FC236}">
                  <a16:creationId xmlns:a16="http://schemas.microsoft.com/office/drawing/2014/main" xmlns="" id="{853037BE-E673-4941-A4A9-66F0435FF8E9}"/>
                </a:ext>
              </a:extLst>
            </p:cNvPr>
            <p:cNvSpPr/>
            <p:nvPr>
              <p:custDataLst>
                <p:tags r:id="rId259"/>
              </p:custDataLst>
            </p:nvPr>
          </p:nvSpPr>
          <p:spPr>
            <a:xfrm rot="2827262">
              <a:off x="-2256838" y="536145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5" name="PA-任意多边形 244">
              <a:extLst>
                <a:ext uri="{FF2B5EF4-FFF2-40B4-BE49-F238E27FC236}">
                  <a16:creationId xmlns:a16="http://schemas.microsoft.com/office/drawing/2014/main" xmlns="" id="{77DC683D-D097-42B8-BF37-77E3B9A6FC89}"/>
                </a:ext>
              </a:extLst>
            </p:cNvPr>
            <p:cNvSpPr/>
            <p:nvPr>
              <p:custDataLst>
                <p:tags r:id="rId260"/>
              </p:custDataLst>
            </p:nvPr>
          </p:nvSpPr>
          <p:spPr>
            <a:xfrm rot="2827262">
              <a:off x="-2284338" y="5386990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6" name="PA-任意多边形 245">
              <a:extLst>
                <a:ext uri="{FF2B5EF4-FFF2-40B4-BE49-F238E27FC236}">
                  <a16:creationId xmlns:a16="http://schemas.microsoft.com/office/drawing/2014/main" xmlns="" id="{FB0D6F55-2E30-4660-B9CA-0DB83BE49ABE}"/>
                </a:ext>
              </a:extLst>
            </p:cNvPr>
            <p:cNvSpPr/>
            <p:nvPr>
              <p:custDataLst>
                <p:tags r:id="rId261"/>
              </p:custDataLst>
            </p:nvPr>
          </p:nvSpPr>
          <p:spPr>
            <a:xfrm rot="2827262">
              <a:off x="-2301434" y="5407980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7" name="PA-任意多边形 246">
              <a:extLst>
                <a:ext uri="{FF2B5EF4-FFF2-40B4-BE49-F238E27FC236}">
                  <a16:creationId xmlns:a16="http://schemas.microsoft.com/office/drawing/2014/main" xmlns="" id="{5074CF80-3E97-4AA0-A4D5-70C61B4E1931}"/>
                </a:ext>
              </a:extLst>
            </p:cNvPr>
            <p:cNvSpPr/>
            <p:nvPr>
              <p:custDataLst>
                <p:tags r:id="rId262"/>
              </p:custDataLst>
            </p:nvPr>
          </p:nvSpPr>
          <p:spPr>
            <a:xfrm rot="2827262">
              <a:off x="-2325061" y="5446261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8" name="PA-任意多边形 247">
              <a:extLst>
                <a:ext uri="{FF2B5EF4-FFF2-40B4-BE49-F238E27FC236}">
                  <a16:creationId xmlns:a16="http://schemas.microsoft.com/office/drawing/2014/main" xmlns="" id="{6CE8BD5B-2F6A-4B69-87F4-D52ADBAFD084}"/>
                </a:ext>
              </a:extLst>
            </p:cNvPr>
            <p:cNvSpPr/>
            <p:nvPr>
              <p:custDataLst>
                <p:tags r:id="rId263"/>
              </p:custDataLst>
            </p:nvPr>
          </p:nvSpPr>
          <p:spPr>
            <a:xfrm rot="2827262">
              <a:off x="-2337885" y="5478424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9" name="PA-任意多边形 248">
              <a:extLst>
                <a:ext uri="{FF2B5EF4-FFF2-40B4-BE49-F238E27FC236}">
                  <a16:creationId xmlns:a16="http://schemas.microsoft.com/office/drawing/2014/main" xmlns="" id="{10814077-2BA7-4BC0-89A2-98B4C6958AF5}"/>
                </a:ext>
              </a:extLst>
            </p:cNvPr>
            <p:cNvSpPr/>
            <p:nvPr>
              <p:custDataLst>
                <p:tags r:id="rId264"/>
              </p:custDataLst>
            </p:nvPr>
          </p:nvSpPr>
          <p:spPr>
            <a:xfrm rot="2827262">
              <a:off x="-2363056" y="5512479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0" name="PA-任意多边形 249">
              <a:extLst>
                <a:ext uri="{FF2B5EF4-FFF2-40B4-BE49-F238E27FC236}">
                  <a16:creationId xmlns:a16="http://schemas.microsoft.com/office/drawing/2014/main" xmlns="" id="{5CE316DE-86F3-4B92-AF6D-C70E724F5066}"/>
                </a:ext>
              </a:extLst>
            </p:cNvPr>
            <p:cNvSpPr/>
            <p:nvPr>
              <p:custDataLst>
                <p:tags r:id="rId265"/>
              </p:custDataLst>
            </p:nvPr>
          </p:nvSpPr>
          <p:spPr>
            <a:xfrm rot="2827262">
              <a:off x="-2377628" y="5546531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PA-任意多边形 250">
              <a:extLst>
                <a:ext uri="{FF2B5EF4-FFF2-40B4-BE49-F238E27FC236}">
                  <a16:creationId xmlns:a16="http://schemas.microsoft.com/office/drawing/2014/main" xmlns="" id="{CBF2C914-B674-4AD2-BFE1-61EFCC88F19D}"/>
                </a:ext>
              </a:extLst>
            </p:cNvPr>
            <p:cNvSpPr/>
            <p:nvPr>
              <p:custDataLst>
                <p:tags r:id="rId266"/>
              </p:custDataLst>
            </p:nvPr>
          </p:nvSpPr>
          <p:spPr>
            <a:xfrm rot="2827262">
              <a:off x="-2404783" y="5558291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2" name="PA-任意多边形 251">
              <a:extLst>
                <a:ext uri="{FF2B5EF4-FFF2-40B4-BE49-F238E27FC236}">
                  <a16:creationId xmlns:a16="http://schemas.microsoft.com/office/drawing/2014/main" xmlns="" id="{77962F4F-D048-4103-AD70-B8E1D4BFE9B2}"/>
                </a:ext>
              </a:extLst>
            </p:cNvPr>
            <p:cNvSpPr/>
            <p:nvPr>
              <p:custDataLst>
                <p:tags r:id="rId267"/>
              </p:custDataLst>
            </p:nvPr>
          </p:nvSpPr>
          <p:spPr>
            <a:xfrm rot="2827262">
              <a:off x="-2430446" y="557875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3" name="PA-任意多边形 252">
              <a:extLst>
                <a:ext uri="{FF2B5EF4-FFF2-40B4-BE49-F238E27FC236}">
                  <a16:creationId xmlns:a16="http://schemas.microsoft.com/office/drawing/2014/main" xmlns="" id="{761B15BC-47F9-4EC4-B97E-4B65603810C7}"/>
                </a:ext>
              </a:extLst>
            </p:cNvPr>
            <p:cNvSpPr/>
            <p:nvPr>
              <p:custDataLst>
                <p:tags r:id="rId268"/>
              </p:custDataLst>
            </p:nvPr>
          </p:nvSpPr>
          <p:spPr>
            <a:xfrm rot="2827262">
              <a:off x="-2443999" y="561241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4" name="PA-任意多边形 253">
              <a:extLst>
                <a:ext uri="{FF2B5EF4-FFF2-40B4-BE49-F238E27FC236}">
                  <a16:creationId xmlns:a16="http://schemas.microsoft.com/office/drawing/2014/main" xmlns="" id="{09C39868-A385-4697-8D72-698E99CD3068}"/>
                </a:ext>
              </a:extLst>
            </p:cNvPr>
            <p:cNvSpPr/>
            <p:nvPr>
              <p:custDataLst>
                <p:tags r:id="rId269"/>
              </p:custDataLst>
            </p:nvPr>
          </p:nvSpPr>
          <p:spPr>
            <a:xfrm rot="2827262">
              <a:off x="-2466269" y="5635483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5" name="PA-任意多边形 254">
              <a:extLst>
                <a:ext uri="{FF2B5EF4-FFF2-40B4-BE49-F238E27FC236}">
                  <a16:creationId xmlns:a16="http://schemas.microsoft.com/office/drawing/2014/main" xmlns="" id="{5E3B8AED-62E2-46F4-8019-934C8DCCEF49}"/>
                </a:ext>
              </a:extLst>
            </p:cNvPr>
            <p:cNvSpPr/>
            <p:nvPr>
              <p:custDataLst>
                <p:tags r:id="rId270"/>
              </p:custDataLst>
            </p:nvPr>
          </p:nvSpPr>
          <p:spPr>
            <a:xfrm rot="2827262">
              <a:off x="-2488144" y="5663325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6" name="PA-任意多边形 255">
              <a:extLst>
                <a:ext uri="{FF2B5EF4-FFF2-40B4-BE49-F238E27FC236}">
                  <a16:creationId xmlns:a16="http://schemas.microsoft.com/office/drawing/2014/main" xmlns="" id="{6C1173D1-38C4-4717-941A-F75DD8676944}"/>
                </a:ext>
              </a:extLst>
            </p:cNvPr>
            <p:cNvSpPr/>
            <p:nvPr>
              <p:custDataLst>
                <p:tags r:id="rId271"/>
              </p:custDataLst>
            </p:nvPr>
          </p:nvSpPr>
          <p:spPr>
            <a:xfrm rot="2827262">
              <a:off x="-2510280" y="5681603"/>
              <a:ext cx="69291" cy="2681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86" h="16376">
                  <a:moveTo>
                    <a:pt x="0" y="0"/>
                  </a:moveTo>
                  <a:cubicBezTo>
                    <a:pt x="29369" y="11906"/>
                    <a:pt x="22317" y="4470"/>
                    <a:pt x="51686" y="16376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7" name="PA-任意多边形 256">
              <a:extLst>
                <a:ext uri="{FF2B5EF4-FFF2-40B4-BE49-F238E27FC236}">
                  <a16:creationId xmlns:a16="http://schemas.microsoft.com/office/drawing/2014/main" xmlns="" id="{C44E12E0-9832-49F0-BA81-397B4794A4AD}"/>
                </a:ext>
              </a:extLst>
            </p:cNvPr>
            <p:cNvSpPr/>
            <p:nvPr>
              <p:custDataLst>
                <p:tags r:id="rId272"/>
              </p:custDataLst>
            </p:nvPr>
          </p:nvSpPr>
          <p:spPr>
            <a:xfrm rot="2827262">
              <a:off x="-1564099" y="567551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8" name="PA-任意多边形 257">
              <a:extLst>
                <a:ext uri="{FF2B5EF4-FFF2-40B4-BE49-F238E27FC236}">
                  <a16:creationId xmlns:a16="http://schemas.microsoft.com/office/drawing/2014/main" xmlns="" id="{D9AFD3DB-A661-4AF1-8CC0-69FEA3D8E655}"/>
                </a:ext>
              </a:extLst>
            </p:cNvPr>
            <p:cNvSpPr/>
            <p:nvPr>
              <p:custDataLst>
                <p:tags r:id="rId273"/>
              </p:custDataLst>
            </p:nvPr>
          </p:nvSpPr>
          <p:spPr>
            <a:xfrm rot="2827262">
              <a:off x="-1608435" y="561965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9" name="PA-任意多边形 258">
              <a:extLst>
                <a:ext uri="{FF2B5EF4-FFF2-40B4-BE49-F238E27FC236}">
                  <a16:creationId xmlns:a16="http://schemas.microsoft.com/office/drawing/2014/main" xmlns="" id="{3BC71C27-3F20-4DAF-82EC-6BE7909B2BA2}"/>
                </a:ext>
              </a:extLst>
            </p:cNvPr>
            <p:cNvSpPr/>
            <p:nvPr>
              <p:custDataLst>
                <p:tags r:id="rId274"/>
              </p:custDataLst>
            </p:nvPr>
          </p:nvSpPr>
          <p:spPr>
            <a:xfrm rot="2827262">
              <a:off x="-1645460" y="5592768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0" name="PA-任意多边形 259">
              <a:extLst>
                <a:ext uri="{FF2B5EF4-FFF2-40B4-BE49-F238E27FC236}">
                  <a16:creationId xmlns:a16="http://schemas.microsoft.com/office/drawing/2014/main" xmlns="" id="{48ED9DD5-C65F-4B9F-A446-5507D14B1655}"/>
                </a:ext>
              </a:extLst>
            </p:cNvPr>
            <p:cNvSpPr/>
            <p:nvPr>
              <p:custDataLst>
                <p:tags r:id="rId275"/>
              </p:custDataLst>
            </p:nvPr>
          </p:nvSpPr>
          <p:spPr>
            <a:xfrm rot="2827262">
              <a:off x="-1683861" y="557486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1" name="PA-任意多边形 260">
              <a:extLst>
                <a:ext uri="{FF2B5EF4-FFF2-40B4-BE49-F238E27FC236}">
                  <a16:creationId xmlns:a16="http://schemas.microsoft.com/office/drawing/2014/main" xmlns="" id="{0F88BB07-9EFC-453D-BD3E-514E5783843E}"/>
                </a:ext>
              </a:extLst>
            </p:cNvPr>
            <p:cNvSpPr/>
            <p:nvPr>
              <p:custDataLst>
                <p:tags r:id="rId276"/>
              </p:custDataLst>
            </p:nvPr>
          </p:nvSpPr>
          <p:spPr>
            <a:xfrm rot="2827262">
              <a:off x="-1713186" y="5573374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2" name="PA-任意多边形 261">
              <a:extLst>
                <a:ext uri="{FF2B5EF4-FFF2-40B4-BE49-F238E27FC236}">
                  <a16:creationId xmlns:a16="http://schemas.microsoft.com/office/drawing/2014/main" xmlns="" id="{342BE72B-38A2-4ACF-ACF8-5B099B8AAA48}"/>
                </a:ext>
              </a:extLst>
            </p:cNvPr>
            <p:cNvSpPr/>
            <p:nvPr>
              <p:custDataLst>
                <p:tags r:id="rId277"/>
              </p:custDataLst>
            </p:nvPr>
          </p:nvSpPr>
          <p:spPr>
            <a:xfrm rot="2827262">
              <a:off x="-1755383" y="556287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3" name="PA-任意多边形 262">
              <a:extLst>
                <a:ext uri="{FF2B5EF4-FFF2-40B4-BE49-F238E27FC236}">
                  <a16:creationId xmlns:a16="http://schemas.microsoft.com/office/drawing/2014/main" xmlns="" id="{53419F84-5BDF-4CC3-970E-6574F444E9CE}"/>
                </a:ext>
              </a:extLst>
            </p:cNvPr>
            <p:cNvSpPr/>
            <p:nvPr>
              <p:custDataLst>
                <p:tags r:id="rId278"/>
              </p:custDataLst>
            </p:nvPr>
          </p:nvSpPr>
          <p:spPr>
            <a:xfrm rot="2827262">
              <a:off x="-1774619" y="5571327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4" name="PA-任意多边形 263">
              <a:extLst>
                <a:ext uri="{FF2B5EF4-FFF2-40B4-BE49-F238E27FC236}">
                  <a16:creationId xmlns:a16="http://schemas.microsoft.com/office/drawing/2014/main" xmlns="" id="{EA1E7F84-0C09-44D1-8679-210AF260D3A2}"/>
                </a:ext>
              </a:extLst>
            </p:cNvPr>
            <p:cNvSpPr/>
            <p:nvPr>
              <p:custDataLst>
                <p:tags r:id="rId279"/>
              </p:custDataLst>
            </p:nvPr>
          </p:nvSpPr>
          <p:spPr>
            <a:xfrm rot="2827262">
              <a:off x="-1810261" y="556941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5" name="PA-任意多边形 264">
              <a:extLst>
                <a:ext uri="{FF2B5EF4-FFF2-40B4-BE49-F238E27FC236}">
                  <a16:creationId xmlns:a16="http://schemas.microsoft.com/office/drawing/2014/main" xmlns="" id="{01EDCE82-F8BF-4847-B9E1-8281EC7C7A99}"/>
                </a:ext>
              </a:extLst>
            </p:cNvPr>
            <p:cNvSpPr/>
            <p:nvPr>
              <p:custDataLst>
                <p:tags r:id="rId280"/>
              </p:custDataLst>
            </p:nvPr>
          </p:nvSpPr>
          <p:spPr>
            <a:xfrm rot="2827262">
              <a:off x="-1840533" y="5582597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6" name="PA-任意多边形 265">
              <a:extLst>
                <a:ext uri="{FF2B5EF4-FFF2-40B4-BE49-F238E27FC236}">
                  <a16:creationId xmlns:a16="http://schemas.microsoft.com/office/drawing/2014/main" xmlns="" id="{273AC71B-01E1-4D2F-B26C-D3FC2987A6CE}"/>
                </a:ext>
              </a:extLst>
            </p:cNvPr>
            <p:cNvSpPr/>
            <p:nvPr>
              <p:custDataLst>
                <p:tags r:id="rId281"/>
              </p:custDataLst>
            </p:nvPr>
          </p:nvSpPr>
          <p:spPr>
            <a:xfrm rot="2827262">
              <a:off x="-1859317" y="5583549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7" name="PA-任意多边形 266">
              <a:extLst>
                <a:ext uri="{FF2B5EF4-FFF2-40B4-BE49-F238E27FC236}">
                  <a16:creationId xmlns:a16="http://schemas.microsoft.com/office/drawing/2014/main" xmlns="" id="{F3764EF3-2CE2-4B15-8ABB-EFFE9FD9EACD}"/>
                </a:ext>
              </a:extLst>
            </p:cNvPr>
            <p:cNvSpPr/>
            <p:nvPr>
              <p:custDataLst>
                <p:tags r:id="rId282"/>
              </p:custDataLst>
            </p:nvPr>
          </p:nvSpPr>
          <p:spPr>
            <a:xfrm rot="2827262">
              <a:off x="-1887028" y="5591418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8" name="PA-任意多边形 267">
              <a:extLst>
                <a:ext uri="{FF2B5EF4-FFF2-40B4-BE49-F238E27FC236}">
                  <a16:creationId xmlns:a16="http://schemas.microsoft.com/office/drawing/2014/main" xmlns="" id="{41782065-6926-4581-8A53-796AF58B4D39}"/>
                </a:ext>
              </a:extLst>
            </p:cNvPr>
            <p:cNvSpPr/>
            <p:nvPr>
              <p:custDataLst>
                <p:tags r:id="rId283"/>
              </p:custDataLst>
            </p:nvPr>
          </p:nvSpPr>
          <p:spPr>
            <a:xfrm rot="2827262">
              <a:off x="-1910822" y="5592744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9" name="PA-任意多边形 268">
              <a:extLst>
                <a:ext uri="{FF2B5EF4-FFF2-40B4-BE49-F238E27FC236}">
                  <a16:creationId xmlns:a16="http://schemas.microsoft.com/office/drawing/2014/main" xmlns="" id="{A937EB02-625E-4CF5-88F0-9563BDE6FC6D}"/>
                </a:ext>
              </a:extLst>
            </p:cNvPr>
            <p:cNvSpPr/>
            <p:nvPr>
              <p:custDataLst>
                <p:tags r:id="rId284"/>
              </p:custDataLst>
            </p:nvPr>
          </p:nvSpPr>
          <p:spPr>
            <a:xfrm rot="2291445">
              <a:off x="-1944112" y="5613568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0" name="PA-任意多边形 269">
              <a:extLst>
                <a:ext uri="{FF2B5EF4-FFF2-40B4-BE49-F238E27FC236}">
                  <a16:creationId xmlns:a16="http://schemas.microsoft.com/office/drawing/2014/main" xmlns="" id="{B30C528E-199D-43CA-84B2-FAC703656CA8}"/>
                </a:ext>
              </a:extLst>
            </p:cNvPr>
            <p:cNvSpPr/>
            <p:nvPr>
              <p:custDataLst>
                <p:tags r:id="rId285"/>
              </p:custDataLst>
            </p:nvPr>
          </p:nvSpPr>
          <p:spPr>
            <a:xfrm rot="2291445">
              <a:off x="-1969893" y="5627306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1" name="PA-任意多边形 270">
              <a:extLst>
                <a:ext uri="{FF2B5EF4-FFF2-40B4-BE49-F238E27FC236}">
                  <a16:creationId xmlns:a16="http://schemas.microsoft.com/office/drawing/2014/main" xmlns="" id="{EADE9530-4058-4FFD-B8BD-8C52D413235D}"/>
                </a:ext>
              </a:extLst>
            </p:cNvPr>
            <p:cNvSpPr/>
            <p:nvPr>
              <p:custDataLst>
                <p:tags r:id="rId286"/>
              </p:custDataLst>
            </p:nvPr>
          </p:nvSpPr>
          <p:spPr>
            <a:xfrm rot="2291445">
              <a:off x="-2002420" y="5654565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2" name="PA-任意多边形 271">
              <a:extLst>
                <a:ext uri="{FF2B5EF4-FFF2-40B4-BE49-F238E27FC236}">
                  <a16:creationId xmlns:a16="http://schemas.microsoft.com/office/drawing/2014/main" xmlns="" id="{B0D9AEED-2834-4722-A91C-958FF9C555C6}"/>
                </a:ext>
              </a:extLst>
            </p:cNvPr>
            <p:cNvSpPr/>
            <p:nvPr>
              <p:custDataLst>
                <p:tags r:id="rId287"/>
              </p:custDataLst>
            </p:nvPr>
          </p:nvSpPr>
          <p:spPr>
            <a:xfrm rot="2291445">
              <a:off x="-2037108" y="5688800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3" name="PA-任意多边形 272">
              <a:extLst>
                <a:ext uri="{FF2B5EF4-FFF2-40B4-BE49-F238E27FC236}">
                  <a16:creationId xmlns:a16="http://schemas.microsoft.com/office/drawing/2014/main" xmlns="" id="{DB61E02D-BB04-4DCC-8E3D-7E855554E75C}"/>
                </a:ext>
              </a:extLst>
            </p:cNvPr>
            <p:cNvSpPr/>
            <p:nvPr>
              <p:custDataLst>
                <p:tags r:id="rId288"/>
              </p:custDataLst>
            </p:nvPr>
          </p:nvSpPr>
          <p:spPr>
            <a:xfrm rot="2291445">
              <a:off x="-2055571" y="571395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4" name="PA-任意多边形 273">
              <a:extLst>
                <a:ext uri="{FF2B5EF4-FFF2-40B4-BE49-F238E27FC236}">
                  <a16:creationId xmlns:a16="http://schemas.microsoft.com/office/drawing/2014/main" xmlns="" id="{95EEDE54-718C-4BB4-8886-2003DBF2DF50}"/>
                </a:ext>
              </a:extLst>
            </p:cNvPr>
            <p:cNvSpPr/>
            <p:nvPr>
              <p:custDataLst>
                <p:tags r:id="rId289"/>
              </p:custDataLst>
            </p:nvPr>
          </p:nvSpPr>
          <p:spPr>
            <a:xfrm rot="2561983">
              <a:off x="-1858483" y="5942302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PA-任意多边形 274">
              <a:extLst>
                <a:ext uri="{FF2B5EF4-FFF2-40B4-BE49-F238E27FC236}">
                  <a16:creationId xmlns:a16="http://schemas.microsoft.com/office/drawing/2014/main" xmlns="" id="{DE23C927-D36F-4E2C-AF10-F5D7D8E4923A}"/>
                </a:ext>
              </a:extLst>
            </p:cNvPr>
            <p:cNvSpPr/>
            <p:nvPr>
              <p:custDataLst>
                <p:tags r:id="rId290"/>
              </p:custDataLst>
            </p:nvPr>
          </p:nvSpPr>
          <p:spPr>
            <a:xfrm rot="2827262">
              <a:off x="-1885453" y="5968947"/>
              <a:ext cx="94407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6" name="PA-任意多边形 275">
              <a:extLst>
                <a:ext uri="{FF2B5EF4-FFF2-40B4-BE49-F238E27FC236}">
                  <a16:creationId xmlns:a16="http://schemas.microsoft.com/office/drawing/2014/main" xmlns="" id="{71E4424E-824A-46DC-A522-547F49259E71}"/>
                </a:ext>
              </a:extLst>
            </p:cNvPr>
            <p:cNvSpPr/>
            <p:nvPr>
              <p:custDataLst>
                <p:tags r:id="rId291"/>
              </p:custDataLst>
            </p:nvPr>
          </p:nvSpPr>
          <p:spPr>
            <a:xfrm rot="2827262">
              <a:off x="-1925262" y="5953278"/>
              <a:ext cx="100943" cy="516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85074"/>
                <a:gd name="connsiteY0" fmla="*/ 0 h 35977"/>
                <a:gd name="connsiteX1" fmla="*/ 85074 w 85074"/>
                <a:gd name="connsiteY1" fmla="*/ 35977 h 35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74" h="35977">
                  <a:moveTo>
                    <a:pt x="0" y="0"/>
                  </a:moveTo>
                  <a:cubicBezTo>
                    <a:pt x="29369" y="11906"/>
                    <a:pt x="55705" y="24071"/>
                    <a:pt x="85074" y="35977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7" name="PA-任意多边形 276">
              <a:extLst>
                <a:ext uri="{FF2B5EF4-FFF2-40B4-BE49-F238E27FC236}">
                  <a16:creationId xmlns:a16="http://schemas.microsoft.com/office/drawing/2014/main" xmlns="" id="{3E8C9879-CE4F-4064-890C-342622F0A918}"/>
                </a:ext>
              </a:extLst>
            </p:cNvPr>
            <p:cNvSpPr/>
            <p:nvPr>
              <p:custDataLst>
                <p:tags r:id="rId292"/>
              </p:custDataLst>
            </p:nvPr>
          </p:nvSpPr>
          <p:spPr>
            <a:xfrm rot="2827262">
              <a:off x="-1960279" y="5956876"/>
              <a:ext cx="118300" cy="5962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8" name="PA-任意多边形 277">
              <a:extLst>
                <a:ext uri="{FF2B5EF4-FFF2-40B4-BE49-F238E27FC236}">
                  <a16:creationId xmlns:a16="http://schemas.microsoft.com/office/drawing/2014/main" xmlns="" id="{2B3F7B56-13DD-414E-866F-55BBEBBEB7AC}"/>
                </a:ext>
              </a:extLst>
            </p:cNvPr>
            <p:cNvSpPr/>
            <p:nvPr>
              <p:custDataLst>
                <p:tags r:id="rId293"/>
              </p:custDataLst>
            </p:nvPr>
          </p:nvSpPr>
          <p:spPr>
            <a:xfrm rot="2827262">
              <a:off x="-1998820" y="5964353"/>
              <a:ext cx="126304" cy="7389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9" name="PA-任意多边形 278">
              <a:extLst>
                <a:ext uri="{FF2B5EF4-FFF2-40B4-BE49-F238E27FC236}">
                  <a16:creationId xmlns:a16="http://schemas.microsoft.com/office/drawing/2014/main" xmlns="" id="{51934FBD-7079-4142-9220-ADAB17AF2F9E}"/>
                </a:ext>
              </a:extLst>
            </p:cNvPr>
            <p:cNvSpPr/>
            <p:nvPr>
              <p:custDataLst>
                <p:tags r:id="rId294"/>
              </p:custDataLst>
            </p:nvPr>
          </p:nvSpPr>
          <p:spPr>
            <a:xfrm rot="2827262">
              <a:off x="-2031193" y="5959245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0" name="PA-任意多边形 279">
              <a:extLst>
                <a:ext uri="{FF2B5EF4-FFF2-40B4-BE49-F238E27FC236}">
                  <a16:creationId xmlns:a16="http://schemas.microsoft.com/office/drawing/2014/main" xmlns="" id="{F1EBC306-6C8A-4B9A-AAC5-5A0872EF7E51}"/>
                </a:ext>
              </a:extLst>
            </p:cNvPr>
            <p:cNvSpPr/>
            <p:nvPr>
              <p:custDataLst>
                <p:tags r:id="rId295"/>
              </p:custDataLst>
            </p:nvPr>
          </p:nvSpPr>
          <p:spPr>
            <a:xfrm rot="2827262">
              <a:off x="-2066836" y="5957335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1" name="PA-任意多边形 280">
              <a:extLst>
                <a:ext uri="{FF2B5EF4-FFF2-40B4-BE49-F238E27FC236}">
                  <a16:creationId xmlns:a16="http://schemas.microsoft.com/office/drawing/2014/main" xmlns="" id="{457EBEDE-0407-4E21-A631-E734FAE19370}"/>
                </a:ext>
              </a:extLst>
            </p:cNvPr>
            <p:cNvSpPr/>
            <p:nvPr>
              <p:custDataLst>
                <p:tags r:id="rId296"/>
              </p:custDataLst>
            </p:nvPr>
          </p:nvSpPr>
          <p:spPr>
            <a:xfrm rot="2827262">
              <a:off x="-2097108" y="5970514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2" name="PA-任意多边形 281">
              <a:extLst>
                <a:ext uri="{FF2B5EF4-FFF2-40B4-BE49-F238E27FC236}">
                  <a16:creationId xmlns:a16="http://schemas.microsoft.com/office/drawing/2014/main" xmlns="" id="{F8EF6E8C-0D22-4BAA-AB9A-06F859865599}"/>
                </a:ext>
              </a:extLst>
            </p:cNvPr>
            <p:cNvSpPr/>
            <p:nvPr>
              <p:custDataLst>
                <p:tags r:id="rId297"/>
              </p:custDataLst>
            </p:nvPr>
          </p:nvSpPr>
          <p:spPr>
            <a:xfrm rot="2827262">
              <a:off x="-2115892" y="5971466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3" name="PA-任意多边形 282">
              <a:extLst>
                <a:ext uri="{FF2B5EF4-FFF2-40B4-BE49-F238E27FC236}">
                  <a16:creationId xmlns:a16="http://schemas.microsoft.com/office/drawing/2014/main" xmlns="" id="{5AD978B6-5CC5-41B1-B15C-47B10D13F6F9}"/>
                </a:ext>
              </a:extLst>
            </p:cNvPr>
            <p:cNvSpPr/>
            <p:nvPr>
              <p:custDataLst>
                <p:tags r:id="rId298"/>
              </p:custDataLst>
            </p:nvPr>
          </p:nvSpPr>
          <p:spPr>
            <a:xfrm rot="2827262">
              <a:off x="-2148257" y="5978455"/>
              <a:ext cx="148463" cy="703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8774"/>
                <a:gd name="connsiteY0" fmla="*/ 0 h 47004"/>
                <a:gd name="connsiteX1" fmla="*/ 108774 w 108774"/>
                <a:gd name="connsiteY1" fmla="*/ 47004 h 47004"/>
                <a:gd name="connsiteX0" fmla="*/ 0 w 110742"/>
                <a:gd name="connsiteY0" fmla="*/ 0 h 42973"/>
                <a:gd name="connsiteX1" fmla="*/ 110742 w 110742"/>
                <a:gd name="connsiteY1" fmla="*/ 42973 h 42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742" h="42973">
                  <a:moveTo>
                    <a:pt x="0" y="0"/>
                  </a:moveTo>
                  <a:cubicBezTo>
                    <a:pt x="29369" y="11906"/>
                    <a:pt x="81373" y="31067"/>
                    <a:pt x="110742" y="42973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4" name="PA-任意多边形 283">
              <a:extLst>
                <a:ext uri="{FF2B5EF4-FFF2-40B4-BE49-F238E27FC236}">
                  <a16:creationId xmlns:a16="http://schemas.microsoft.com/office/drawing/2014/main" xmlns="" id="{F4C11182-DA22-455C-BF4C-3628C99045AF}"/>
                </a:ext>
              </a:extLst>
            </p:cNvPr>
            <p:cNvSpPr/>
            <p:nvPr>
              <p:custDataLst>
                <p:tags r:id="rId299"/>
              </p:custDataLst>
            </p:nvPr>
          </p:nvSpPr>
          <p:spPr>
            <a:xfrm rot="2827262">
              <a:off x="-2178742" y="5991548"/>
              <a:ext cx="144504" cy="6112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07789"/>
                <a:gd name="connsiteY0" fmla="*/ 0 h 37332"/>
                <a:gd name="connsiteX1" fmla="*/ 107789 w 107789"/>
                <a:gd name="connsiteY1" fmla="*/ 37332 h 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789" h="37332">
                  <a:moveTo>
                    <a:pt x="0" y="0"/>
                  </a:moveTo>
                  <a:cubicBezTo>
                    <a:pt x="29369" y="11906"/>
                    <a:pt x="78420" y="25426"/>
                    <a:pt x="107789" y="37332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5" name="PA-任意多边形 284">
              <a:extLst>
                <a:ext uri="{FF2B5EF4-FFF2-40B4-BE49-F238E27FC236}">
                  <a16:creationId xmlns:a16="http://schemas.microsoft.com/office/drawing/2014/main" xmlns="" id="{5F0FBDE3-850B-494D-A308-AAEEA41565C3}"/>
                </a:ext>
              </a:extLst>
            </p:cNvPr>
            <p:cNvSpPr/>
            <p:nvPr>
              <p:custDataLst>
                <p:tags r:id="rId300"/>
              </p:custDataLst>
            </p:nvPr>
          </p:nvSpPr>
          <p:spPr>
            <a:xfrm rot="2291445">
              <a:off x="-2200686" y="6001486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6" name="PA-任意多边形 285">
              <a:extLst>
                <a:ext uri="{FF2B5EF4-FFF2-40B4-BE49-F238E27FC236}">
                  <a16:creationId xmlns:a16="http://schemas.microsoft.com/office/drawing/2014/main" xmlns="" id="{18263E99-E75E-4DC9-9F28-64A285111271}"/>
                </a:ext>
              </a:extLst>
            </p:cNvPr>
            <p:cNvSpPr/>
            <p:nvPr>
              <p:custDataLst>
                <p:tags r:id="rId301"/>
              </p:custDataLst>
            </p:nvPr>
          </p:nvSpPr>
          <p:spPr>
            <a:xfrm rot="2291445">
              <a:off x="-2226467" y="601522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7" name="PA-任意多边形 286">
              <a:extLst>
                <a:ext uri="{FF2B5EF4-FFF2-40B4-BE49-F238E27FC236}">
                  <a16:creationId xmlns:a16="http://schemas.microsoft.com/office/drawing/2014/main" xmlns="" id="{A5162627-CA34-4CCD-8782-AEB7BA0CA11B}"/>
                </a:ext>
              </a:extLst>
            </p:cNvPr>
            <p:cNvSpPr/>
            <p:nvPr>
              <p:custDataLst>
                <p:tags r:id="rId302"/>
              </p:custDataLst>
            </p:nvPr>
          </p:nvSpPr>
          <p:spPr>
            <a:xfrm rot="2291445">
              <a:off x="-2261250" y="6047639"/>
              <a:ext cx="155059" cy="78314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15662"/>
                <a:gd name="connsiteY0" fmla="*/ 0 h 47834"/>
                <a:gd name="connsiteX1" fmla="*/ 115662 w 115662"/>
                <a:gd name="connsiteY1" fmla="*/ 47834 h 4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662" h="47834">
                  <a:moveTo>
                    <a:pt x="0" y="0"/>
                  </a:moveTo>
                  <a:lnTo>
                    <a:pt x="115662" y="47834"/>
                  </a:ln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8" name="PA-任意多边形 287">
              <a:extLst>
                <a:ext uri="{FF2B5EF4-FFF2-40B4-BE49-F238E27FC236}">
                  <a16:creationId xmlns:a16="http://schemas.microsoft.com/office/drawing/2014/main" xmlns="" id="{700F2C85-6019-4CBE-8C8A-C04721F65296}"/>
                </a:ext>
              </a:extLst>
            </p:cNvPr>
            <p:cNvSpPr/>
            <p:nvPr>
              <p:custDataLst>
                <p:tags r:id="rId303"/>
              </p:custDataLst>
            </p:nvPr>
          </p:nvSpPr>
          <p:spPr>
            <a:xfrm rot="2291445">
              <a:off x="-2295121" y="6087688"/>
              <a:ext cx="171036" cy="7013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27580"/>
                <a:gd name="connsiteY0" fmla="*/ 0 h 42841"/>
                <a:gd name="connsiteX1" fmla="*/ 127580 w 127580"/>
                <a:gd name="connsiteY1" fmla="*/ 42841 h 4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580" h="42841">
                  <a:moveTo>
                    <a:pt x="0" y="0"/>
                  </a:moveTo>
                  <a:cubicBezTo>
                    <a:pt x="29369" y="11906"/>
                    <a:pt x="98211" y="30935"/>
                    <a:pt x="127580" y="42841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9" name="PA-任意多边形 288">
              <a:extLst>
                <a:ext uri="{FF2B5EF4-FFF2-40B4-BE49-F238E27FC236}">
                  <a16:creationId xmlns:a16="http://schemas.microsoft.com/office/drawing/2014/main" xmlns="" id="{1197420D-95EF-4E7E-952B-90BA3C430D94}"/>
                </a:ext>
              </a:extLst>
            </p:cNvPr>
            <p:cNvSpPr/>
            <p:nvPr>
              <p:custDataLst>
                <p:tags r:id="rId304"/>
              </p:custDataLst>
            </p:nvPr>
          </p:nvSpPr>
          <p:spPr>
            <a:xfrm rot="2291445">
              <a:off x="-2315588" y="6137527"/>
              <a:ext cx="180774" cy="676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  <a:gd name="connsiteX0" fmla="*/ 0 w 139414"/>
                <a:gd name="connsiteY0" fmla="*/ 0 h 59049"/>
                <a:gd name="connsiteX1" fmla="*/ 139414 w 139414"/>
                <a:gd name="connsiteY1" fmla="*/ 59049 h 59049"/>
                <a:gd name="connsiteX0" fmla="*/ 0 w 130552"/>
                <a:gd name="connsiteY0" fmla="*/ 0 h 48118"/>
                <a:gd name="connsiteX1" fmla="*/ 130552 w 130552"/>
                <a:gd name="connsiteY1" fmla="*/ 48118 h 48118"/>
                <a:gd name="connsiteX0" fmla="*/ 0 w 134844"/>
                <a:gd name="connsiteY0" fmla="*/ 0 h 41328"/>
                <a:gd name="connsiteX1" fmla="*/ 134844 w 134844"/>
                <a:gd name="connsiteY1" fmla="*/ 41328 h 4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844" h="41328">
                  <a:moveTo>
                    <a:pt x="0" y="0"/>
                  </a:moveTo>
                  <a:cubicBezTo>
                    <a:pt x="29369" y="11906"/>
                    <a:pt x="105475" y="29422"/>
                    <a:pt x="134844" y="41328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0" name="PA-任意多边形 289">
              <a:extLst>
                <a:ext uri="{FF2B5EF4-FFF2-40B4-BE49-F238E27FC236}">
                  <a16:creationId xmlns:a16="http://schemas.microsoft.com/office/drawing/2014/main" xmlns="" id="{B56197F3-F825-4A06-B073-4288248AD753}"/>
                </a:ext>
              </a:extLst>
            </p:cNvPr>
            <p:cNvSpPr/>
            <p:nvPr>
              <p:custDataLst>
                <p:tags r:id="rId305"/>
              </p:custDataLst>
            </p:nvPr>
          </p:nvSpPr>
          <p:spPr>
            <a:xfrm rot="2561983">
              <a:off x="-1833387" y="5921631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1" name="PA-任意多边形 290">
              <a:extLst>
                <a:ext uri="{FF2B5EF4-FFF2-40B4-BE49-F238E27FC236}">
                  <a16:creationId xmlns:a16="http://schemas.microsoft.com/office/drawing/2014/main" xmlns="" id="{AB48DD79-6BC0-42F0-9280-77742D2F2D6B}"/>
                </a:ext>
              </a:extLst>
            </p:cNvPr>
            <p:cNvSpPr/>
            <p:nvPr>
              <p:custDataLst>
                <p:tags r:id="rId306"/>
              </p:custDataLst>
            </p:nvPr>
          </p:nvSpPr>
          <p:spPr>
            <a:xfrm rot="2561983">
              <a:off x="-1806601" y="5916170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2" name="PA-任意多边形 291">
              <a:extLst>
                <a:ext uri="{FF2B5EF4-FFF2-40B4-BE49-F238E27FC236}">
                  <a16:creationId xmlns:a16="http://schemas.microsoft.com/office/drawing/2014/main" xmlns="" id="{C00343B5-A22A-4888-AD3B-83D5ABA0DE04}"/>
                </a:ext>
              </a:extLst>
            </p:cNvPr>
            <p:cNvSpPr/>
            <p:nvPr>
              <p:custDataLst>
                <p:tags r:id="rId307"/>
              </p:custDataLst>
            </p:nvPr>
          </p:nvSpPr>
          <p:spPr>
            <a:xfrm rot="2561983">
              <a:off x="-1785447" y="5903711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3" name="PA-任意多边形 292">
              <a:extLst>
                <a:ext uri="{FF2B5EF4-FFF2-40B4-BE49-F238E27FC236}">
                  <a16:creationId xmlns:a16="http://schemas.microsoft.com/office/drawing/2014/main" xmlns="" id="{897353B2-3447-4E68-AC7C-6068C33834E1}"/>
                </a:ext>
              </a:extLst>
            </p:cNvPr>
            <p:cNvSpPr/>
            <p:nvPr>
              <p:custDataLst>
                <p:tags r:id="rId308"/>
              </p:custDataLst>
            </p:nvPr>
          </p:nvSpPr>
          <p:spPr>
            <a:xfrm rot="2561983">
              <a:off x="-1756976" y="5878850"/>
              <a:ext cx="100860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4" name="PA-任意多边形 293">
              <a:extLst>
                <a:ext uri="{FF2B5EF4-FFF2-40B4-BE49-F238E27FC236}">
                  <a16:creationId xmlns:a16="http://schemas.microsoft.com/office/drawing/2014/main" xmlns="" id="{5BF1EC3C-ACB4-4AE6-9D98-28BCBC0C6805}"/>
                </a:ext>
              </a:extLst>
            </p:cNvPr>
            <p:cNvSpPr/>
            <p:nvPr>
              <p:custDataLst>
                <p:tags r:id="rId309"/>
              </p:custDataLst>
            </p:nvPr>
          </p:nvSpPr>
          <p:spPr>
            <a:xfrm rot="2827262">
              <a:off x="-1538892" y="5694102"/>
              <a:ext cx="137907" cy="7695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5" name="PA-任意多边形 294">
              <a:extLst>
                <a:ext uri="{FF2B5EF4-FFF2-40B4-BE49-F238E27FC236}">
                  <a16:creationId xmlns:a16="http://schemas.microsoft.com/office/drawing/2014/main" xmlns="" id="{6CB15B15-BAE1-4D8A-AFE8-F1EF0E882B63}"/>
                </a:ext>
              </a:extLst>
            </p:cNvPr>
            <p:cNvSpPr/>
            <p:nvPr>
              <p:custDataLst>
                <p:tags r:id="rId310"/>
              </p:custDataLst>
            </p:nvPr>
          </p:nvSpPr>
          <p:spPr>
            <a:xfrm rot="2540666">
              <a:off x="-1435081" y="5925783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6" name="PA-任意多边形 295">
              <a:extLst>
                <a:ext uri="{FF2B5EF4-FFF2-40B4-BE49-F238E27FC236}">
                  <a16:creationId xmlns:a16="http://schemas.microsoft.com/office/drawing/2014/main" xmlns="" id="{F2B8B1E4-6424-405C-B14E-FAC454DFC5C5}"/>
                </a:ext>
              </a:extLst>
            </p:cNvPr>
            <p:cNvSpPr/>
            <p:nvPr>
              <p:custDataLst>
                <p:tags r:id="rId311"/>
              </p:custDataLst>
            </p:nvPr>
          </p:nvSpPr>
          <p:spPr>
            <a:xfrm rot="2540666">
              <a:off x="-1412823" y="5922107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7" name="PA-任意多边形 296">
              <a:extLst>
                <a:ext uri="{FF2B5EF4-FFF2-40B4-BE49-F238E27FC236}">
                  <a16:creationId xmlns:a16="http://schemas.microsoft.com/office/drawing/2014/main" xmlns="" id="{44C1D96A-7CBA-43D8-8B4B-3A7DEA4E55AF}"/>
                </a:ext>
              </a:extLst>
            </p:cNvPr>
            <p:cNvSpPr/>
            <p:nvPr>
              <p:custDataLst>
                <p:tags r:id="rId312"/>
              </p:custDataLst>
            </p:nvPr>
          </p:nvSpPr>
          <p:spPr>
            <a:xfrm rot="2540666">
              <a:off x="-1373795" y="5937546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8" name="PA-任意多边形 297">
              <a:extLst>
                <a:ext uri="{FF2B5EF4-FFF2-40B4-BE49-F238E27FC236}">
                  <a16:creationId xmlns:a16="http://schemas.microsoft.com/office/drawing/2014/main" xmlns="" id="{DFC33F96-77F5-4C39-B9D2-9367206A28E6}"/>
                </a:ext>
              </a:extLst>
            </p:cNvPr>
            <p:cNvSpPr/>
            <p:nvPr>
              <p:custDataLst>
                <p:tags r:id="rId313"/>
              </p:custDataLst>
            </p:nvPr>
          </p:nvSpPr>
          <p:spPr>
            <a:xfrm rot="2540666">
              <a:off x="-1329527" y="5966009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9" name="PA-任意多边形 298">
              <a:extLst>
                <a:ext uri="{FF2B5EF4-FFF2-40B4-BE49-F238E27FC236}">
                  <a16:creationId xmlns:a16="http://schemas.microsoft.com/office/drawing/2014/main" xmlns="" id="{DD0D9AC1-5AFC-4970-BB67-DF9976FDF5F1}"/>
                </a:ext>
              </a:extLst>
            </p:cNvPr>
            <p:cNvSpPr/>
            <p:nvPr>
              <p:custDataLst>
                <p:tags r:id="rId314"/>
              </p:custDataLst>
            </p:nvPr>
          </p:nvSpPr>
          <p:spPr>
            <a:xfrm rot="2540666">
              <a:off x="-1298827" y="5977946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0" name="PA-任意多边形 299">
              <a:extLst>
                <a:ext uri="{FF2B5EF4-FFF2-40B4-BE49-F238E27FC236}">
                  <a16:creationId xmlns:a16="http://schemas.microsoft.com/office/drawing/2014/main" xmlns="" id="{3E11B014-0E67-409D-B900-230ED13C70A9}"/>
                </a:ext>
              </a:extLst>
            </p:cNvPr>
            <p:cNvSpPr/>
            <p:nvPr>
              <p:custDataLst>
                <p:tags r:id="rId315"/>
              </p:custDataLst>
            </p:nvPr>
          </p:nvSpPr>
          <p:spPr>
            <a:xfrm rot="2540666">
              <a:off x="-1266724" y="5992147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1" name="PA-任意多边形 300">
              <a:extLst>
                <a:ext uri="{FF2B5EF4-FFF2-40B4-BE49-F238E27FC236}">
                  <a16:creationId xmlns:a16="http://schemas.microsoft.com/office/drawing/2014/main" xmlns="" id="{E0DA0CBA-B3A7-492C-AD95-690C37597C1B}"/>
                </a:ext>
              </a:extLst>
            </p:cNvPr>
            <p:cNvSpPr/>
            <p:nvPr>
              <p:custDataLst>
                <p:tags r:id="rId316"/>
              </p:custDataLst>
            </p:nvPr>
          </p:nvSpPr>
          <p:spPr>
            <a:xfrm rot="2540666">
              <a:off x="-1227769" y="6014107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2" name="PA-任意多边形 301">
              <a:extLst>
                <a:ext uri="{FF2B5EF4-FFF2-40B4-BE49-F238E27FC236}">
                  <a16:creationId xmlns:a16="http://schemas.microsoft.com/office/drawing/2014/main" xmlns="" id="{E5ABA863-73A8-4CD1-A803-42B2A85B3AEF}"/>
                </a:ext>
              </a:extLst>
            </p:cNvPr>
            <p:cNvSpPr/>
            <p:nvPr>
              <p:custDataLst>
                <p:tags r:id="rId317"/>
              </p:custDataLst>
            </p:nvPr>
          </p:nvSpPr>
          <p:spPr>
            <a:xfrm rot="2540666">
              <a:off x="-1187099" y="6055245"/>
              <a:ext cx="124724" cy="60385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3" name="PA-任意多边形 302">
              <a:extLst>
                <a:ext uri="{FF2B5EF4-FFF2-40B4-BE49-F238E27FC236}">
                  <a16:creationId xmlns:a16="http://schemas.microsoft.com/office/drawing/2014/main" xmlns="" id="{C6721965-5414-4A7B-851C-62CDCD0F5AF6}"/>
                </a:ext>
              </a:extLst>
            </p:cNvPr>
            <p:cNvSpPr/>
            <p:nvPr>
              <p:custDataLst>
                <p:tags r:id="rId318"/>
              </p:custDataLst>
            </p:nvPr>
          </p:nvSpPr>
          <p:spPr>
            <a:xfrm rot="2017635">
              <a:off x="-1493340" y="5958135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4" name="PA-任意多边形 303">
              <a:extLst>
                <a:ext uri="{FF2B5EF4-FFF2-40B4-BE49-F238E27FC236}">
                  <a16:creationId xmlns:a16="http://schemas.microsoft.com/office/drawing/2014/main" xmlns="" id="{3DAB6619-AAF3-49B0-A99F-5C5844DBBF2C}"/>
                </a:ext>
              </a:extLst>
            </p:cNvPr>
            <p:cNvSpPr/>
            <p:nvPr>
              <p:custDataLst>
                <p:tags r:id="rId319"/>
              </p:custDataLst>
            </p:nvPr>
          </p:nvSpPr>
          <p:spPr>
            <a:xfrm rot="2017635">
              <a:off x="-1503599" y="5975100"/>
              <a:ext cx="124624" cy="6156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5" name="PA-任意多边形 304">
              <a:extLst>
                <a:ext uri="{FF2B5EF4-FFF2-40B4-BE49-F238E27FC236}">
                  <a16:creationId xmlns:a16="http://schemas.microsoft.com/office/drawing/2014/main" xmlns="" id="{F55DD918-EEBF-4361-8C65-466585973900}"/>
                </a:ext>
              </a:extLst>
            </p:cNvPr>
            <p:cNvSpPr/>
            <p:nvPr>
              <p:custDataLst>
                <p:tags r:id="rId320"/>
              </p:custDataLst>
            </p:nvPr>
          </p:nvSpPr>
          <p:spPr>
            <a:xfrm rot="2268832">
              <a:off x="-1544928" y="6232268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6" name="PA-任意多边形 305">
              <a:extLst>
                <a:ext uri="{FF2B5EF4-FFF2-40B4-BE49-F238E27FC236}">
                  <a16:creationId xmlns:a16="http://schemas.microsoft.com/office/drawing/2014/main" xmlns="" id="{C7B378A1-A75F-4D9B-ABFF-9CFF88C55B96}"/>
                </a:ext>
              </a:extLst>
            </p:cNvPr>
            <p:cNvSpPr/>
            <p:nvPr>
              <p:custDataLst>
                <p:tags r:id="rId321"/>
              </p:custDataLst>
            </p:nvPr>
          </p:nvSpPr>
          <p:spPr>
            <a:xfrm rot="2268832">
              <a:off x="-1521848" y="6229123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7" name="PA-任意多边形 306">
              <a:extLst>
                <a:ext uri="{FF2B5EF4-FFF2-40B4-BE49-F238E27FC236}">
                  <a16:creationId xmlns:a16="http://schemas.microsoft.com/office/drawing/2014/main" xmlns="" id="{96A14B28-6B31-4D68-A267-9261039DC111}"/>
                </a:ext>
              </a:extLst>
            </p:cNvPr>
            <p:cNvSpPr/>
            <p:nvPr>
              <p:custDataLst>
                <p:tags r:id="rId322"/>
              </p:custDataLst>
            </p:nvPr>
          </p:nvSpPr>
          <p:spPr>
            <a:xfrm rot="1835064">
              <a:off x="-1480566" y="6237070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8" name="PA-任意多边形 307">
              <a:extLst>
                <a:ext uri="{FF2B5EF4-FFF2-40B4-BE49-F238E27FC236}">
                  <a16:creationId xmlns:a16="http://schemas.microsoft.com/office/drawing/2014/main" xmlns="" id="{F0C18799-026A-48C4-B82E-FAA2770A7269}"/>
                </a:ext>
              </a:extLst>
            </p:cNvPr>
            <p:cNvSpPr/>
            <p:nvPr>
              <p:custDataLst>
                <p:tags r:id="rId323"/>
              </p:custDataLst>
            </p:nvPr>
          </p:nvSpPr>
          <p:spPr>
            <a:xfrm rot="1793141">
              <a:off x="-1446226" y="6235386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9" name="PA-任意多边形 308">
              <a:extLst>
                <a:ext uri="{FF2B5EF4-FFF2-40B4-BE49-F238E27FC236}">
                  <a16:creationId xmlns:a16="http://schemas.microsoft.com/office/drawing/2014/main" xmlns="" id="{75091595-EE08-4A81-8126-D157B24B36EF}"/>
                </a:ext>
              </a:extLst>
            </p:cNvPr>
            <p:cNvSpPr/>
            <p:nvPr>
              <p:custDataLst>
                <p:tags r:id="rId324"/>
              </p:custDataLst>
            </p:nvPr>
          </p:nvSpPr>
          <p:spPr>
            <a:xfrm rot="1793141">
              <a:off x="-1418087" y="6222386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0" name="PA-任意多边形 309">
              <a:extLst>
                <a:ext uri="{FF2B5EF4-FFF2-40B4-BE49-F238E27FC236}">
                  <a16:creationId xmlns:a16="http://schemas.microsoft.com/office/drawing/2014/main" xmlns="" id="{41DA9DF4-0B6F-4DB1-9C87-B5955B614640}"/>
                </a:ext>
              </a:extLst>
            </p:cNvPr>
            <p:cNvSpPr/>
            <p:nvPr>
              <p:custDataLst>
                <p:tags r:id="rId325"/>
              </p:custDataLst>
            </p:nvPr>
          </p:nvSpPr>
          <p:spPr>
            <a:xfrm rot="1793141">
              <a:off x="-1406388" y="6196154"/>
              <a:ext cx="185474" cy="84878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1" name="PA-任意多边形 310">
              <a:extLst>
                <a:ext uri="{FF2B5EF4-FFF2-40B4-BE49-F238E27FC236}">
                  <a16:creationId xmlns:a16="http://schemas.microsoft.com/office/drawing/2014/main" xmlns="" id="{BEE5E064-BA09-4F57-B9C5-891A7D1873D0}"/>
                </a:ext>
              </a:extLst>
            </p:cNvPr>
            <p:cNvSpPr/>
            <p:nvPr>
              <p:custDataLst>
                <p:tags r:id="rId326"/>
              </p:custDataLst>
            </p:nvPr>
          </p:nvSpPr>
          <p:spPr>
            <a:xfrm rot="1793141">
              <a:off x="-1384705" y="6174844"/>
              <a:ext cx="185474" cy="84878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2" name="PA-任意多边形 311">
              <a:extLst>
                <a:ext uri="{FF2B5EF4-FFF2-40B4-BE49-F238E27FC236}">
                  <a16:creationId xmlns:a16="http://schemas.microsoft.com/office/drawing/2014/main" xmlns="" id="{FC06CF75-F967-4506-B263-C8E81AF938C2}"/>
                </a:ext>
              </a:extLst>
            </p:cNvPr>
            <p:cNvSpPr/>
            <p:nvPr>
              <p:custDataLst>
                <p:tags r:id="rId327"/>
              </p:custDataLst>
            </p:nvPr>
          </p:nvSpPr>
          <p:spPr>
            <a:xfrm rot="2143943">
              <a:off x="-1600911" y="6240532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3" name="PA-任意多边形 312">
              <a:extLst>
                <a:ext uri="{FF2B5EF4-FFF2-40B4-BE49-F238E27FC236}">
                  <a16:creationId xmlns:a16="http://schemas.microsoft.com/office/drawing/2014/main" xmlns="" id="{36C7994C-C199-4458-B472-AE274F6A3612}"/>
                </a:ext>
              </a:extLst>
            </p:cNvPr>
            <p:cNvSpPr/>
            <p:nvPr>
              <p:custDataLst>
                <p:tags r:id="rId328"/>
              </p:custDataLst>
            </p:nvPr>
          </p:nvSpPr>
          <p:spPr>
            <a:xfrm rot="2143943">
              <a:off x="-1614071" y="6264500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4" name="PA-任意多边形 313">
              <a:extLst>
                <a:ext uri="{FF2B5EF4-FFF2-40B4-BE49-F238E27FC236}">
                  <a16:creationId xmlns:a16="http://schemas.microsoft.com/office/drawing/2014/main" xmlns="" id="{D5DDFCC8-060F-414D-9982-495BBCAF135B}"/>
                </a:ext>
              </a:extLst>
            </p:cNvPr>
            <p:cNvSpPr/>
            <p:nvPr>
              <p:custDataLst>
                <p:tags r:id="rId329"/>
              </p:custDataLst>
            </p:nvPr>
          </p:nvSpPr>
          <p:spPr>
            <a:xfrm rot="2143943">
              <a:off x="-1632751" y="6292563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5" name="PA-任意多边形 314">
              <a:extLst>
                <a:ext uri="{FF2B5EF4-FFF2-40B4-BE49-F238E27FC236}">
                  <a16:creationId xmlns:a16="http://schemas.microsoft.com/office/drawing/2014/main" xmlns="" id="{1CA8AF42-0ADD-4D8A-ABC0-FB8ADB4165AA}"/>
                </a:ext>
              </a:extLst>
            </p:cNvPr>
            <p:cNvSpPr/>
            <p:nvPr>
              <p:custDataLst>
                <p:tags r:id="rId330"/>
              </p:custDataLst>
            </p:nvPr>
          </p:nvSpPr>
          <p:spPr>
            <a:xfrm rot="2143943">
              <a:off x="-1645945" y="6317677"/>
              <a:ext cx="162917" cy="76146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6" name="PA-任意多边形 315">
              <a:extLst>
                <a:ext uri="{FF2B5EF4-FFF2-40B4-BE49-F238E27FC236}">
                  <a16:creationId xmlns:a16="http://schemas.microsoft.com/office/drawing/2014/main" xmlns="" id="{DC0F2876-49FA-4D6D-9683-A3B0E0F70181}"/>
                </a:ext>
              </a:extLst>
            </p:cNvPr>
            <p:cNvSpPr/>
            <p:nvPr>
              <p:custDataLst>
                <p:tags r:id="rId331"/>
              </p:custDataLst>
            </p:nvPr>
          </p:nvSpPr>
          <p:spPr>
            <a:xfrm rot="2143943">
              <a:off x="-1750714" y="6475352"/>
              <a:ext cx="224101" cy="10353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7" name="PA-任意多边形 316">
              <a:extLst>
                <a:ext uri="{FF2B5EF4-FFF2-40B4-BE49-F238E27FC236}">
                  <a16:creationId xmlns:a16="http://schemas.microsoft.com/office/drawing/2014/main" xmlns="" id="{D9761FBF-280E-411E-B740-4090F929321B}"/>
                </a:ext>
              </a:extLst>
            </p:cNvPr>
            <p:cNvSpPr/>
            <p:nvPr>
              <p:custDataLst>
                <p:tags r:id="rId332"/>
              </p:custDataLst>
            </p:nvPr>
          </p:nvSpPr>
          <p:spPr>
            <a:xfrm rot="2143943">
              <a:off x="-1781922" y="6469907"/>
              <a:ext cx="218398" cy="93113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8" name="PA-任意多边形 317">
              <a:extLst>
                <a:ext uri="{FF2B5EF4-FFF2-40B4-BE49-F238E27FC236}">
                  <a16:creationId xmlns:a16="http://schemas.microsoft.com/office/drawing/2014/main" xmlns="" id="{C7D0F246-315F-414D-92F8-B0AA80AD137F}"/>
                </a:ext>
              </a:extLst>
            </p:cNvPr>
            <p:cNvSpPr/>
            <p:nvPr>
              <p:custDataLst>
                <p:tags r:id="rId333"/>
              </p:custDataLst>
            </p:nvPr>
          </p:nvSpPr>
          <p:spPr>
            <a:xfrm rot="2143943">
              <a:off x="-1711180" y="6498791"/>
              <a:ext cx="224101" cy="10353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9" name="PA-任意多边形 318">
              <a:extLst>
                <a:ext uri="{FF2B5EF4-FFF2-40B4-BE49-F238E27FC236}">
                  <a16:creationId xmlns:a16="http://schemas.microsoft.com/office/drawing/2014/main" xmlns="" id="{7767E70B-1EB5-4CBF-8530-12447DA1D8A8}"/>
                </a:ext>
              </a:extLst>
            </p:cNvPr>
            <p:cNvSpPr/>
            <p:nvPr>
              <p:custDataLst>
                <p:tags r:id="rId334"/>
              </p:custDataLst>
            </p:nvPr>
          </p:nvSpPr>
          <p:spPr>
            <a:xfrm rot="2143943">
              <a:off x="-1635401" y="6534835"/>
              <a:ext cx="187322" cy="86131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0" name="PA-任意多边形 319">
              <a:extLst>
                <a:ext uri="{FF2B5EF4-FFF2-40B4-BE49-F238E27FC236}">
                  <a16:creationId xmlns:a16="http://schemas.microsoft.com/office/drawing/2014/main" xmlns="" id="{35072229-3E98-4585-B156-7A0817F5D7AC}"/>
                </a:ext>
              </a:extLst>
            </p:cNvPr>
            <p:cNvSpPr/>
            <p:nvPr>
              <p:custDataLst>
                <p:tags r:id="rId335"/>
              </p:custDataLst>
            </p:nvPr>
          </p:nvSpPr>
          <p:spPr>
            <a:xfrm rot="2143943">
              <a:off x="-1584902" y="6533830"/>
              <a:ext cx="161788" cy="70774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1" name="PA-任意多边形 320">
              <a:extLst>
                <a:ext uri="{FF2B5EF4-FFF2-40B4-BE49-F238E27FC236}">
                  <a16:creationId xmlns:a16="http://schemas.microsoft.com/office/drawing/2014/main" xmlns="" id="{F98DDC2C-0229-4233-A503-714164442749}"/>
                </a:ext>
              </a:extLst>
            </p:cNvPr>
            <p:cNvSpPr/>
            <p:nvPr>
              <p:custDataLst>
                <p:tags r:id="rId336"/>
              </p:custDataLst>
            </p:nvPr>
          </p:nvSpPr>
          <p:spPr>
            <a:xfrm rot="1833198">
              <a:off x="-1568282" y="6517410"/>
              <a:ext cx="194577" cy="81562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2" name="PA-任意多边形 321">
              <a:extLst>
                <a:ext uri="{FF2B5EF4-FFF2-40B4-BE49-F238E27FC236}">
                  <a16:creationId xmlns:a16="http://schemas.microsoft.com/office/drawing/2014/main" xmlns="" id="{DC445FF4-57C5-43B1-9E25-DB789FBB625C}"/>
                </a:ext>
              </a:extLst>
            </p:cNvPr>
            <p:cNvSpPr/>
            <p:nvPr>
              <p:custDataLst>
                <p:tags r:id="rId337"/>
              </p:custDataLst>
            </p:nvPr>
          </p:nvSpPr>
          <p:spPr>
            <a:xfrm rot="3642569">
              <a:off x="-1896501" y="6300438"/>
              <a:ext cx="139474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3" name="PA-任意多边形 322">
              <a:extLst>
                <a:ext uri="{FF2B5EF4-FFF2-40B4-BE49-F238E27FC236}">
                  <a16:creationId xmlns:a16="http://schemas.microsoft.com/office/drawing/2014/main" xmlns="" id="{32AACFE4-9DAF-4EEE-8421-76CC4C93DC4A}"/>
                </a:ext>
              </a:extLst>
            </p:cNvPr>
            <p:cNvSpPr/>
            <p:nvPr>
              <p:custDataLst>
                <p:tags r:id="rId338"/>
              </p:custDataLst>
            </p:nvPr>
          </p:nvSpPr>
          <p:spPr>
            <a:xfrm rot="3642569">
              <a:off x="-1932348" y="6260901"/>
              <a:ext cx="139474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4" name="PA-任意多边形 323">
              <a:extLst>
                <a:ext uri="{FF2B5EF4-FFF2-40B4-BE49-F238E27FC236}">
                  <a16:creationId xmlns:a16="http://schemas.microsoft.com/office/drawing/2014/main" xmlns="" id="{C9B19E8F-256E-41E1-91E9-D9D756F6CAE1}"/>
                </a:ext>
              </a:extLst>
            </p:cNvPr>
            <p:cNvSpPr/>
            <p:nvPr>
              <p:custDataLst>
                <p:tags r:id="rId339"/>
              </p:custDataLst>
            </p:nvPr>
          </p:nvSpPr>
          <p:spPr>
            <a:xfrm rot="3642569">
              <a:off x="-1967508" y="6240887"/>
              <a:ext cx="139474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5" name="PA-任意多边形 324">
              <a:extLst>
                <a:ext uri="{FF2B5EF4-FFF2-40B4-BE49-F238E27FC236}">
                  <a16:creationId xmlns:a16="http://schemas.microsoft.com/office/drawing/2014/main" xmlns="" id="{9E01838D-5644-4E1E-BE0C-1319FF5BC124}"/>
                </a:ext>
              </a:extLst>
            </p:cNvPr>
            <p:cNvSpPr/>
            <p:nvPr>
              <p:custDataLst>
                <p:tags r:id="rId340"/>
              </p:custDataLst>
            </p:nvPr>
          </p:nvSpPr>
          <p:spPr>
            <a:xfrm rot="3169510">
              <a:off x="-1970164" y="6238762"/>
              <a:ext cx="98716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6" name="PA-任意多边形 325">
              <a:extLst>
                <a:ext uri="{FF2B5EF4-FFF2-40B4-BE49-F238E27FC236}">
                  <a16:creationId xmlns:a16="http://schemas.microsoft.com/office/drawing/2014/main" xmlns="" id="{57304FB9-4166-41A8-92C3-4A3455A6CA33}"/>
                </a:ext>
              </a:extLst>
            </p:cNvPr>
            <p:cNvSpPr/>
            <p:nvPr>
              <p:custDataLst>
                <p:tags r:id="rId341"/>
              </p:custDataLst>
            </p:nvPr>
          </p:nvSpPr>
          <p:spPr>
            <a:xfrm rot="3172735">
              <a:off x="-1991278" y="6234614"/>
              <a:ext cx="77851" cy="50670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7" name="PA-任意多边形 326">
              <a:extLst>
                <a:ext uri="{FF2B5EF4-FFF2-40B4-BE49-F238E27FC236}">
                  <a16:creationId xmlns:a16="http://schemas.microsoft.com/office/drawing/2014/main" xmlns="" id="{4DA1BFAC-D23F-428F-8636-20DA22CF4AA3}"/>
                </a:ext>
              </a:extLst>
            </p:cNvPr>
            <p:cNvSpPr/>
            <p:nvPr>
              <p:custDataLst>
                <p:tags r:id="rId342"/>
              </p:custDataLst>
            </p:nvPr>
          </p:nvSpPr>
          <p:spPr>
            <a:xfrm rot="2143943">
              <a:off x="-1832940" y="6492084"/>
              <a:ext cx="207228" cy="9263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8" name="PA-任意多边形 327">
              <a:extLst>
                <a:ext uri="{FF2B5EF4-FFF2-40B4-BE49-F238E27FC236}">
                  <a16:creationId xmlns:a16="http://schemas.microsoft.com/office/drawing/2014/main" xmlns="" id="{41D9B02C-9711-4C97-B63A-A858B9F8248E}"/>
                </a:ext>
              </a:extLst>
            </p:cNvPr>
            <p:cNvSpPr/>
            <p:nvPr>
              <p:custDataLst>
                <p:tags r:id="rId343"/>
              </p:custDataLst>
            </p:nvPr>
          </p:nvSpPr>
          <p:spPr>
            <a:xfrm rot="2143943">
              <a:off x="-1853625" y="6509681"/>
              <a:ext cx="207228" cy="92639"/>
            </a:xfrm>
            <a:custGeom>
              <a:avLst/>
              <a:gdLst>
                <a:gd name="connsiteX0" fmla="*/ 0 w 88106"/>
                <a:gd name="connsiteY0" fmla="*/ 0 h 35719"/>
                <a:gd name="connsiteX1" fmla="*/ 88106 w 88106"/>
                <a:gd name="connsiteY1" fmla="*/ 35719 h 35719"/>
                <a:gd name="connsiteX0" fmla="*/ 0 w 51686"/>
                <a:gd name="connsiteY0" fmla="*/ 0 h 16376"/>
                <a:gd name="connsiteX1" fmla="*/ 51686 w 51686"/>
                <a:gd name="connsiteY1" fmla="*/ 16376 h 16376"/>
                <a:gd name="connsiteX0" fmla="*/ 0 w 136334"/>
                <a:gd name="connsiteY0" fmla="*/ 0 h 34914"/>
                <a:gd name="connsiteX1" fmla="*/ 136334 w 136334"/>
                <a:gd name="connsiteY1" fmla="*/ 34914 h 34914"/>
                <a:gd name="connsiteX0" fmla="*/ 0 w 91057"/>
                <a:gd name="connsiteY0" fmla="*/ 0 h 48616"/>
                <a:gd name="connsiteX1" fmla="*/ 91057 w 91057"/>
                <a:gd name="connsiteY1" fmla="*/ 48616 h 48616"/>
                <a:gd name="connsiteX0" fmla="*/ 0 w 102868"/>
                <a:gd name="connsiteY0" fmla="*/ 0 h 47004"/>
                <a:gd name="connsiteX1" fmla="*/ 102868 w 102868"/>
                <a:gd name="connsiteY1" fmla="*/ 47004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68" h="47004">
                  <a:moveTo>
                    <a:pt x="0" y="0"/>
                  </a:moveTo>
                  <a:cubicBezTo>
                    <a:pt x="29369" y="11906"/>
                    <a:pt x="73499" y="35098"/>
                    <a:pt x="102868" y="47004"/>
                  </a:cubicBezTo>
                </a:path>
              </a:pathLst>
            </a:custGeom>
            <a:noFill/>
            <a:ln w="952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PA-文本框 3">
            <a:extLst>
              <a:ext uri="{FF2B5EF4-FFF2-40B4-BE49-F238E27FC236}">
                <a16:creationId xmlns:a16="http://schemas.microsoft.com/office/drawing/2014/main" xmlns="" id="{F3BF4B4B-5C0E-4A2E-B248-03DE806E8F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81465" y="277455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最大限度的去刻意练习</a:t>
            </a:r>
            <a:endParaRPr lang="en-US" altLang="zh-CN" dirty="0"/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xmlns="" id="{CFAAA9CF-55DB-44FD-B20B-02B2B598400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299810" y="2766284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找到杰出人物学习其方法</a:t>
            </a:r>
            <a:endParaRPr lang="en-US" altLang="zh-CN" dirty="0"/>
          </a:p>
        </p:txBody>
      </p:sp>
      <p:sp>
        <p:nvSpPr>
          <p:cNvPr id="6" name="PA-文本框 5">
            <a:extLst>
              <a:ext uri="{FF2B5EF4-FFF2-40B4-BE49-F238E27FC236}">
                <a16:creationId xmlns:a16="http://schemas.microsoft.com/office/drawing/2014/main" xmlns="" id="{DBA57C81-4792-45E6-965E-8715B082534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40788" y="4019731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找出杰出人物和其他人的区别</a:t>
            </a:r>
            <a:endParaRPr lang="en-US" altLang="zh-CN" dirty="0"/>
          </a:p>
        </p:txBody>
      </p:sp>
      <p:sp>
        <p:nvSpPr>
          <p:cNvPr id="7" name="PA-文本框 6">
            <a:extLst>
              <a:ext uri="{FF2B5EF4-FFF2-40B4-BE49-F238E27FC236}">
                <a16:creationId xmlns:a16="http://schemas.microsoft.com/office/drawing/2014/main" xmlns="" id="{D747A9CA-128E-4796-9EFB-D3B7AB96393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61139" y="4023869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最佳方法是找到优秀的导师</a:t>
            </a:r>
            <a:endParaRPr lang="en-US" altLang="zh-CN" dirty="0"/>
          </a:p>
        </p:txBody>
      </p:sp>
      <p:sp>
        <p:nvSpPr>
          <p:cNvPr id="9" name="PA-圆角矩形 8">
            <a:extLst>
              <a:ext uri="{FF2B5EF4-FFF2-40B4-BE49-F238E27FC236}">
                <a16:creationId xmlns:a16="http://schemas.microsoft.com/office/drawing/2014/main" xmlns="" id="{1875EBB5-D331-4B26-9CAB-F2D9B075076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376504" y="556335"/>
            <a:ext cx="7434246" cy="1296401"/>
          </a:xfrm>
          <a:prstGeom prst="roundRect">
            <a:avLst>
              <a:gd name="adj" fmla="val 31527"/>
            </a:avLst>
          </a:prstGeom>
          <a:solidFill>
            <a:srgbClr val="38240A">
              <a:alpha val="51000"/>
            </a:srgbClr>
          </a:solidFill>
          <a:ln w="285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PA-组合 10">
            <a:extLst>
              <a:ext uri="{FF2B5EF4-FFF2-40B4-BE49-F238E27FC236}">
                <a16:creationId xmlns:a16="http://schemas.microsoft.com/office/drawing/2014/main" xmlns="" id="{49D6E206-4F5D-4BB3-8282-FD5E159DB97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786743" y="-76479"/>
            <a:ext cx="56999" cy="791912"/>
            <a:chOff x="2786743" y="-76479"/>
            <a:chExt cx="62259" cy="606250"/>
          </a:xfrm>
        </p:grpSpPr>
        <p:sp useBgFill="1">
          <p:nvSpPr>
            <p:cNvPr id="12" name="PA-圆角矩形 11">
              <a:extLst>
                <a:ext uri="{FF2B5EF4-FFF2-40B4-BE49-F238E27FC236}">
                  <a16:creationId xmlns:a16="http://schemas.microsoft.com/office/drawing/2014/main" xmlns="" id="{E0748C3B-2552-45FB-9A99-BB531D5D1CF2}"/>
                </a:ext>
              </a:extLst>
            </p:cNvPr>
            <p:cNvSpPr/>
            <p:nvPr>
              <p:custDataLst>
                <p:tags r:id="rId224"/>
              </p:custDataLst>
            </p:nvPr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-圆角矩形 12">
              <a:extLst>
                <a:ext uri="{FF2B5EF4-FFF2-40B4-BE49-F238E27FC236}">
                  <a16:creationId xmlns:a16="http://schemas.microsoft.com/office/drawing/2014/main" xmlns="" id="{842317E0-34BE-4100-A5D1-8AFF8D4FDCF9}"/>
                </a:ext>
              </a:extLst>
            </p:cNvPr>
            <p:cNvSpPr/>
            <p:nvPr>
              <p:custDataLst>
                <p:tags r:id="rId225"/>
              </p:custDataLst>
            </p:nvPr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PA-组合 13">
            <a:extLst>
              <a:ext uri="{FF2B5EF4-FFF2-40B4-BE49-F238E27FC236}">
                <a16:creationId xmlns:a16="http://schemas.microsoft.com/office/drawing/2014/main" xmlns="" id="{1377A19B-F469-409C-9F62-6FC98C6F18E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368518" y="-76479"/>
            <a:ext cx="56999" cy="791912"/>
            <a:chOff x="2786743" y="-76479"/>
            <a:chExt cx="62259" cy="606250"/>
          </a:xfrm>
        </p:grpSpPr>
        <p:sp useBgFill="1">
          <p:nvSpPr>
            <p:cNvPr id="15" name="PA-圆角矩形 14">
              <a:extLst>
                <a:ext uri="{FF2B5EF4-FFF2-40B4-BE49-F238E27FC236}">
                  <a16:creationId xmlns:a16="http://schemas.microsoft.com/office/drawing/2014/main" xmlns="" id="{9D4ED1F7-CEDE-4471-B425-92813E9884F3}"/>
                </a:ext>
              </a:extLst>
            </p:cNvPr>
            <p:cNvSpPr/>
            <p:nvPr>
              <p:custDataLst>
                <p:tags r:id="rId222"/>
              </p:custDataLst>
            </p:nvPr>
          </p:nvSpPr>
          <p:spPr>
            <a:xfrm>
              <a:off x="2786743" y="-76479"/>
              <a:ext cx="62259" cy="606250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3824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圆角矩形 15">
              <a:extLst>
                <a:ext uri="{FF2B5EF4-FFF2-40B4-BE49-F238E27FC236}">
                  <a16:creationId xmlns:a16="http://schemas.microsoft.com/office/drawing/2014/main" xmlns="" id="{D839946B-61E3-4A04-8746-4CA956D9760E}"/>
                </a:ext>
              </a:extLst>
            </p:cNvPr>
            <p:cNvSpPr/>
            <p:nvPr>
              <p:custDataLst>
                <p:tags r:id="rId223"/>
              </p:custDataLst>
            </p:nvPr>
          </p:nvSpPr>
          <p:spPr>
            <a:xfrm>
              <a:off x="2794000" y="-76479"/>
              <a:ext cx="55002" cy="595171"/>
            </a:xfrm>
            <a:prstGeom prst="roundRect">
              <a:avLst>
                <a:gd name="adj" fmla="val 50000"/>
              </a:avLst>
            </a:prstGeom>
            <a:solidFill>
              <a:srgbClr val="38240A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xmlns="" id="{7002C74A-B4FA-4889-AE0B-2CFFE0EBD67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779532" y="912147"/>
            <a:ext cx="46281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defRPr/>
            </a:pPr>
            <a:r>
              <a:rPr lang="zh-CN" altLang="en-US" sz="3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如何运用刻意练习原则？</a:t>
            </a:r>
            <a:endParaRPr lang="en-US" altLang="zh-CN" sz="32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" name="PA-圆角矩形 23">
            <a:extLst>
              <a:ext uri="{FF2B5EF4-FFF2-40B4-BE49-F238E27FC236}">
                <a16:creationId xmlns:a16="http://schemas.microsoft.com/office/drawing/2014/main" xmlns="" id="{FD86B6A9-F615-4710-BD97-169A4186CC8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202610" y="2766284"/>
            <a:ext cx="2921840" cy="369332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PA-矩形 24">
            <a:extLst>
              <a:ext uri="{FF2B5EF4-FFF2-40B4-BE49-F238E27FC236}">
                <a16:creationId xmlns:a16="http://schemas.microsoft.com/office/drawing/2014/main" xmlns="" id="{0C3C5B19-B70C-4C78-B9C3-E36E97A3DB7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677319" y="2607752"/>
            <a:ext cx="839924" cy="740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圆角矩形 27">
            <a:extLst>
              <a:ext uri="{FF2B5EF4-FFF2-40B4-BE49-F238E27FC236}">
                <a16:creationId xmlns:a16="http://schemas.microsoft.com/office/drawing/2014/main" xmlns="" id="{D6422D64-EF07-4C0A-9181-C355EAF56F9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064239" y="2766284"/>
            <a:ext cx="2921840" cy="369332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PA-矩形 28">
            <a:extLst>
              <a:ext uri="{FF2B5EF4-FFF2-40B4-BE49-F238E27FC236}">
                <a16:creationId xmlns:a16="http://schemas.microsoft.com/office/drawing/2014/main" xmlns="" id="{A01870E2-FF7C-4583-B68C-CF9E359764C0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538948" y="2607752"/>
            <a:ext cx="839924" cy="740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-圆角矩形 30">
            <a:extLst>
              <a:ext uri="{FF2B5EF4-FFF2-40B4-BE49-F238E27FC236}">
                <a16:creationId xmlns:a16="http://schemas.microsoft.com/office/drawing/2014/main" xmlns="" id="{593D3383-57AF-4E9B-9913-7160C9416D8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064238" y="4015593"/>
            <a:ext cx="3251555" cy="369332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PA-矩形 31">
            <a:extLst>
              <a:ext uri="{FF2B5EF4-FFF2-40B4-BE49-F238E27FC236}">
                <a16:creationId xmlns:a16="http://schemas.microsoft.com/office/drawing/2014/main" xmlns="" id="{0B09007B-974D-4792-8402-055F5BC5A933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538948" y="3857061"/>
            <a:ext cx="839924" cy="740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-圆角矩形 36">
            <a:extLst>
              <a:ext uri="{FF2B5EF4-FFF2-40B4-BE49-F238E27FC236}">
                <a16:creationId xmlns:a16="http://schemas.microsoft.com/office/drawing/2014/main" xmlns="" id="{12FF87E2-E027-4FFC-89B1-25C381ABE39D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202609" y="4001438"/>
            <a:ext cx="3423665" cy="369332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382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PA-矩形 37">
            <a:extLst>
              <a:ext uri="{FF2B5EF4-FFF2-40B4-BE49-F238E27FC236}">
                <a16:creationId xmlns:a16="http://schemas.microsoft.com/office/drawing/2014/main" xmlns="" id="{E5CCC370-9C0E-41EE-98B2-4CDDC5BE059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677319" y="3842906"/>
            <a:ext cx="839924" cy="740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PA-组合 49">
            <a:extLst>
              <a:ext uri="{FF2B5EF4-FFF2-40B4-BE49-F238E27FC236}">
                <a16:creationId xmlns:a16="http://schemas.microsoft.com/office/drawing/2014/main" xmlns="" id="{42D51950-900B-4135-B6B5-AFCE5C898E61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1898423" y="2569392"/>
            <a:ext cx="542365" cy="817342"/>
            <a:chOff x="1853702" y="2589459"/>
            <a:chExt cx="604692" cy="911269"/>
          </a:xfrm>
          <a:effectLst>
            <a:outerShdw blurRad="50800" dist="50800" dir="2280000" algn="ctr" rotWithShape="0">
              <a:srgbClr val="38240A">
                <a:alpha val="42000"/>
              </a:srgbClr>
            </a:outerShdw>
          </a:effectLst>
        </p:grpSpPr>
        <p:sp>
          <p:nvSpPr>
            <p:cNvPr id="40" name="PA-弧形 39">
              <a:extLst>
                <a:ext uri="{FF2B5EF4-FFF2-40B4-BE49-F238E27FC236}">
                  <a16:creationId xmlns:a16="http://schemas.microsoft.com/office/drawing/2014/main" xmlns="" id="{89202AC6-ED45-414C-8BF6-79FD44A48F0B}"/>
                </a:ext>
              </a:extLst>
            </p:cNvPr>
            <p:cNvSpPr/>
            <p:nvPr>
              <p:custDataLst>
                <p:tags r:id="rId217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8350006"/>
                <a:gd name="adj2" fmla="val 12480960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弧形 40">
              <a:extLst>
                <a:ext uri="{FF2B5EF4-FFF2-40B4-BE49-F238E27FC236}">
                  <a16:creationId xmlns:a16="http://schemas.microsoft.com/office/drawing/2014/main" xmlns="" id="{A0D9B4F6-F556-4DC5-ADF5-967FF3757B35}"/>
                </a:ext>
              </a:extLst>
            </p:cNvPr>
            <p:cNvSpPr/>
            <p:nvPr>
              <p:custDataLst>
                <p:tags r:id="rId218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13499258"/>
                <a:gd name="adj2" fmla="val 14516076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E9CB4B8B-0F03-41B0-8EA7-1AC479A76DFA}"/>
                </a:ext>
              </a:extLst>
            </p:cNvPr>
            <p:cNvGrpSpPr/>
            <p:nvPr/>
          </p:nvGrpSpPr>
          <p:grpSpPr>
            <a:xfrm>
              <a:off x="1917017" y="2652127"/>
              <a:ext cx="476835" cy="848601"/>
              <a:chOff x="1279490" y="2427873"/>
              <a:chExt cx="476835" cy="848601"/>
            </a:xfrm>
          </p:grpSpPr>
          <p:sp>
            <p:nvSpPr>
              <p:cNvPr id="45" name="PA-任意多边形 44">
                <a:extLst>
                  <a:ext uri="{FF2B5EF4-FFF2-40B4-BE49-F238E27FC236}">
                    <a16:creationId xmlns:a16="http://schemas.microsoft.com/office/drawing/2014/main" xmlns="" id="{86E9AB56-92E5-4B1B-B423-C840D55955A6}"/>
                  </a:ext>
                </a:extLst>
              </p:cNvPr>
              <p:cNvSpPr/>
              <p:nvPr>
                <p:custDataLst>
                  <p:tags r:id="rId219"/>
                </p:custDataLst>
              </p:nvPr>
            </p:nvSpPr>
            <p:spPr>
              <a:xfrm>
                <a:off x="1279490" y="2427873"/>
                <a:ext cx="468616" cy="468616"/>
              </a:xfrm>
              <a:custGeom>
                <a:avLst/>
                <a:gdLst>
                  <a:gd name="connsiteX0" fmla="*/ 234308 w 468616"/>
                  <a:gd name="connsiteY0" fmla="*/ 60646 h 468616"/>
                  <a:gd name="connsiteX1" fmla="*/ 60646 w 468616"/>
                  <a:gd name="connsiteY1" fmla="*/ 234308 h 468616"/>
                  <a:gd name="connsiteX2" fmla="*/ 234308 w 468616"/>
                  <a:gd name="connsiteY2" fmla="*/ 407970 h 468616"/>
                  <a:gd name="connsiteX3" fmla="*/ 407970 w 468616"/>
                  <a:gd name="connsiteY3" fmla="*/ 234308 h 468616"/>
                  <a:gd name="connsiteX4" fmla="*/ 234308 w 468616"/>
                  <a:gd name="connsiteY4" fmla="*/ 60646 h 468616"/>
                  <a:gd name="connsiteX5" fmla="*/ 234308 w 468616"/>
                  <a:gd name="connsiteY5" fmla="*/ 0 h 468616"/>
                  <a:gd name="connsiteX6" fmla="*/ 468616 w 468616"/>
                  <a:gd name="connsiteY6" fmla="*/ 234308 h 468616"/>
                  <a:gd name="connsiteX7" fmla="*/ 234308 w 468616"/>
                  <a:gd name="connsiteY7" fmla="*/ 468616 h 468616"/>
                  <a:gd name="connsiteX8" fmla="*/ 0 w 468616"/>
                  <a:gd name="connsiteY8" fmla="*/ 234308 h 468616"/>
                  <a:gd name="connsiteX9" fmla="*/ 234308 w 468616"/>
                  <a:gd name="connsiteY9" fmla="*/ 0 h 46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8616" h="468616">
                    <a:moveTo>
                      <a:pt x="234308" y="60646"/>
                    </a:moveTo>
                    <a:cubicBezTo>
                      <a:pt x="138397" y="60646"/>
                      <a:pt x="60646" y="138397"/>
                      <a:pt x="60646" y="234308"/>
                    </a:cubicBezTo>
                    <a:cubicBezTo>
                      <a:pt x="60646" y="330219"/>
                      <a:pt x="138397" y="407970"/>
                      <a:pt x="234308" y="407970"/>
                    </a:cubicBezTo>
                    <a:cubicBezTo>
                      <a:pt x="330219" y="407970"/>
                      <a:pt x="407970" y="330219"/>
                      <a:pt x="407970" y="234308"/>
                    </a:cubicBezTo>
                    <a:cubicBezTo>
                      <a:pt x="407970" y="138397"/>
                      <a:pt x="330219" y="60646"/>
                      <a:pt x="234308" y="60646"/>
                    </a:cubicBezTo>
                    <a:close/>
                    <a:moveTo>
                      <a:pt x="234308" y="0"/>
                    </a:moveTo>
                    <a:cubicBezTo>
                      <a:pt x="363713" y="0"/>
                      <a:pt x="468616" y="104903"/>
                      <a:pt x="468616" y="234308"/>
                    </a:cubicBezTo>
                    <a:cubicBezTo>
                      <a:pt x="468616" y="363713"/>
                      <a:pt x="363713" y="468616"/>
                      <a:pt x="234308" y="468616"/>
                    </a:cubicBezTo>
                    <a:cubicBezTo>
                      <a:pt x="104903" y="468616"/>
                      <a:pt x="0" y="363713"/>
                      <a:pt x="0" y="234308"/>
                    </a:cubicBezTo>
                    <a:cubicBezTo>
                      <a:pt x="0" y="104903"/>
                      <a:pt x="104903" y="0"/>
                      <a:pt x="234308" y="0"/>
                    </a:cubicBezTo>
                    <a:close/>
                  </a:path>
                </a:pathLst>
              </a:cu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PA-圆角矩形 46">
                <a:extLst>
                  <a:ext uri="{FF2B5EF4-FFF2-40B4-BE49-F238E27FC236}">
                    <a16:creationId xmlns:a16="http://schemas.microsoft.com/office/drawing/2014/main" xmlns="" id="{92D201B7-B373-48D3-ACD4-18EA61425758}"/>
                  </a:ext>
                </a:extLst>
              </p:cNvPr>
              <p:cNvSpPr/>
              <p:nvPr>
                <p:custDataLst>
                  <p:tags r:id="rId220"/>
                </p:custDataLst>
              </p:nvPr>
            </p:nvSpPr>
            <p:spPr>
              <a:xfrm rot="20112377">
                <a:off x="1666392" y="2913836"/>
                <a:ext cx="89933" cy="362638"/>
              </a:xfrm>
              <a:prstGeom prst="roundRect">
                <a:avLst>
                  <a:gd name="adj" fmla="val 50000"/>
                </a:avLst>
              </a:prstGeom>
              <a:solidFill>
                <a:srgbClr val="D081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PA-圆角矩形 45">
                <a:extLst>
                  <a:ext uri="{FF2B5EF4-FFF2-40B4-BE49-F238E27FC236}">
                    <a16:creationId xmlns:a16="http://schemas.microsoft.com/office/drawing/2014/main" xmlns="" id="{B9B73977-6EF7-45EB-BF6C-046C74AFFD29}"/>
                  </a:ext>
                </a:extLst>
              </p:cNvPr>
              <p:cNvSpPr/>
              <p:nvPr>
                <p:custDataLst>
                  <p:tags r:id="rId221"/>
                </p:custDataLst>
              </p:nvPr>
            </p:nvSpPr>
            <p:spPr>
              <a:xfrm rot="19955117">
                <a:off x="1593578" y="2844508"/>
                <a:ext cx="49783" cy="109537"/>
              </a:xfrm>
              <a:prstGeom prst="roundRect">
                <a:avLst>
                  <a:gd name="adj" fmla="val 50000"/>
                </a:avLst>
              </a:pr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2" name="PA-组合 71">
            <a:extLst>
              <a:ext uri="{FF2B5EF4-FFF2-40B4-BE49-F238E27FC236}">
                <a16:creationId xmlns:a16="http://schemas.microsoft.com/office/drawing/2014/main" xmlns="" id="{B5DE71BE-5F9C-44F7-82F8-84A28C3A01E4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6836507" y="2569392"/>
            <a:ext cx="542365" cy="817342"/>
            <a:chOff x="1853702" y="2589459"/>
            <a:chExt cx="604692" cy="911269"/>
          </a:xfrm>
          <a:effectLst>
            <a:outerShdw blurRad="50800" dist="50800" dir="2280000" algn="ctr" rotWithShape="0">
              <a:srgbClr val="38240A">
                <a:alpha val="42000"/>
              </a:srgbClr>
            </a:outerShdw>
          </a:effectLst>
        </p:grpSpPr>
        <p:sp>
          <p:nvSpPr>
            <p:cNvPr id="73" name="PA-弧形 72">
              <a:extLst>
                <a:ext uri="{FF2B5EF4-FFF2-40B4-BE49-F238E27FC236}">
                  <a16:creationId xmlns:a16="http://schemas.microsoft.com/office/drawing/2014/main" xmlns="" id="{F85AB567-E030-4AEB-913C-9FDA0B72BA02}"/>
                </a:ext>
              </a:extLst>
            </p:cNvPr>
            <p:cNvSpPr/>
            <p:nvPr>
              <p:custDataLst>
                <p:tags r:id="rId212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8350006"/>
                <a:gd name="adj2" fmla="val 12480960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弧形 73">
              <a:extLst>
                <a:ext uri="{FF2B5EF4-FFF2-40B4-BE49-F238E27FC236}">
                  <a16:creationId xmlns:a16="http://schemas.microsoft.com/office/drawing/2014/main" xmlns="" id="{379C072C-9838-4840-B8FC-4C0131439DD4}"/>
                </a:ext>
              </a:extLst>
            </p:cNvPr>
            <p:cNvSpPr/>
            <p:nvPr>
              <p:custDataLst>
                <p:tags r:id="rId213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13499258"/>
                <a:gd name="adj2" fmla="val 14516076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DB5D835D-6AE8-4DED-9B0F-0E2043FB001A}"/>
                </a:ext>
              </a:extLst>
            </p:cNvPr>
            <p:cNvGrpSpPr/>
            <p:nvPr/>
          </p:nvGrpSpPr>
          <p:grpSpPr>
            <a:xfrm>
              <a:off x="1917017" y="2652127"/>
              <a:ext cx="476835" cy="848601"/>
              <a:chOff x="1279490" y="2427873"/>
              <a:chExt cx="476835" cy="848601"/>
            </a:xfrm>
          </p:grpSpPr>
          <p:sp>
            <p:nvSpPr>
              <p:cNvPr id="76" name="PA-任意多边形 75">
                <a:extLst>
                  <a:ext uri="{FF2B5EF4-FFF2-40B4-BE49-F238E27FC236}">
                    <a16:creationId xmlns:a16="http://schemas.microsoft.com/office/drawing/2014/main" xmlns="" id="{08FDF885-2031-446F-97D6-D07C781B6EE1}"/>
                  </a:ext>
                </a:extLst>
              </p:cNvPr>
              <p:cNvSpPr/>
              <p:nvPr>
                <p:custDataLst>
                  <p:tags r:id="rId214"/>
                </p:custDataLst>
              </p:nvPr>
            </p:nvSpPr>
            <p:spPr>
              <a:xfrm>
                <a:off x="1279490" y="2427873"/>
                <a:ext cx="468616" cy="468616"/>
              </a:xfrm>
              <a:custGeom>
                <a:avLst/>
                <a:gdLst>
                  <a:gd name="connsiteX0" fmla="*/ 234308 w 468616"/>
                  <a:gd name="connsiteY0" fmla="*/ 60646 h 468616"/>
                  <a:gd name="connsiteX1" fmla="*/ 60646 w 468616"/>
                  <a:gd name="connsiteY1" fmla="*/ 234308 h 468616"/>
                  <a:gd name="connsiteX2" fmla="*/ 234308 w 468616"/>
                  <a:gd name="connsiteY2" fmla="*/ 407970 h 468616"/>
                  <a:gd name="connsiteX3" fmla="*/ 407970 w 468616"/>
                  <a:gd name="connsiteY3" fmla="*/ 234308 h 468616"/>
                  <a:gd name="connsiteX4" fmla="*/ 234308 w 468616"/>
                  <a:gd name="connsiteY4" fmla="*/ 60646 h 468616"/>
                  <a:gd name="connsiteX5" fmla="*/ 234308 w 468616"/>
                  <a:gd name="connsiteY5" fmla="*/ 0 h 468616"/>
                  <a:gd name="connsiteX6" fmla="*/ 468616 w 468616"/>
                  <a:gd name="connsiteY6" fmla="*/ 234308 h 468616"/>
                  <a:gd name="connsiteX7" fmla="*/ 234308 w 468616"/>
                  <a:gd name="connsiteY7" fmla="*/ 468616 h 468616"/>
                  <a:gd name="connsiteX8" fmla="*/ 0 w 468616"/>
                  <a:gd name="connsiteY8" fmla="*/ 234308 h 468616"/>
                  <a:gd name="connsiteX9" fmla="*/ 234308 w 468616"/>
                  <a:gd name="connsiteY9" fmla="*/ 0 h 46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8616" h="468616">
                    <a:moveTo>
                      <a:pt x="234308" y="60646"/>
                    </a:moveTo>
                    <a:cubicBezTo>
                      <a:pt x="138397" y="60646"/>
                      <a:pt x="60646" y="138397"/>
                      <a:pt x="60646" y="234308"/>
                    </a:cubicBezTo>
                    <a:cubicBezTo>
                      <a:pt x="60646" y="330219"/>
                      <a:pt x="138397" y="407970"/>
                      <a:pt x="234308" y="407970"/>
                    </a:cubicBezTo>
                    <a:cubicBezTo>
                      <a:pt x="330219" y="407970"/>
                      <a:pt x="407970" y="330219"/>
                      <a:pt x="407970" y="234308"/>
                    </a:cubicBezTo>
                    <a:cubicBezTo>
                      <a:pt x="407970" y="138397"/>
                      <a:pt x="330219" y="60646"/>
                      <a:pt x="234308" y="60646"/>
                    </a:cubicBezTo>
                    <a:close/>
                    <a:moveTo>
                      <a:pt x="234308" y="0"/>
                    </a:moveTo>
                    <a:cubicBezTo>
                      <a:pt x="363713" y="0"/>
                      <a:pt x="468616" y="104903"/>
                      <a:pt x="468616" y="234308"/>
                    </a:cubicBezTo>
                    <a:cubicBezTo>
                      <a:pt x="468616" y="363713"/>
                      <a:pt x="363713" y="468616"/>
                      <a:pt x="234308" y="468616"/>
                    </a:cubicBezTo>
                    <a:cubicBezTo>
                      <a:pt x="104903" y="468616"/>
                      <a:pt x="0" y="363713"/>
                      <a:pt x="0" y="234308"/>
                    </a:cubicBezTo>
                    <a:cubicBezTo>
                      <a:pt x="0" y="104903"/>
                      <a:pt x="104903" y="0"/>
                      <a:pt x="234308" y="0"/>
                    </a:cubicBezTo>
                    <a:close/>
                  </a:path>
                </a:pathLst>
              </a:cu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PA-圆角矩形 76">
                <a:extLst>
                  <a:ext uri="{FF2B5EF4-FFF2-40B4-BE49-F238E27FC236}">
                    <a16:creationId xmlns:a16="http://schemas.microsoft.com/office/drawing/2014/main" xmlns="" id="{40723158-E380-45CF-A204-02F0CE754EB0}"/>
                  </a:ext>
                </a:extLst>
              </p:cNvPr>
              <p:cNvSpPr/>
              <p:nvPr>
                <p:custDataLst>
                  <p:tags r:id="rId215"/>
                </p:custDataLst>
              </p:nvPr>
            </p:nvSpPr>
            <p:spPr>
              <a:xfrm rot="20112377">
                <a:off x="1666392" y="2913836"/>
                <a:ext cx="89933" cy="362638"/>
              </a:xfrm>
              <a:prstGeom prst="roundRect">
                <a:avLst>
                  <a:gd name="adj" fmla="val 50000"/>
                </a:avLst>
              </a:prstGeom>
              <a:solidFill>
                <a:srgbClr val="D081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PA-圆角矩形 77">
                <a:extLst>
                  <a:ext uri="{FF2B5EF4-FFF2-40B4-BE49-F238E27FC236}">
                    <a16:creationId xmlns:a16="http://schemas.microsoft.com/office/drawing/2014/main" xmlns="" id="{00B4674D-EAEE-473A-90DB-6BF7BDC777B8}"/>
                  </a:ext>
                </a:extLst>
              </p:cNvPr>
              <p:cNvSpPr/>
              <p:nvPr>
                <p:custDataLst>
                  <p:tags r:id="rId216"/>
                </p:custDataLst>
              </p:nvPr>
            </p:nvSpPr>
            <p:spPr>
              <a:xfrm rot="19955117">
                <a:off x="1593578" y="2844508"/>
                <a:ext cx="49783" cy="109537"/>
              </a:xfrm>
              <a:prstGeom prst="roundRect">
                <a:avLst>
                  <a:gd name="adj" fmla="val 50000"/>
                </a:avLst>
              </a:pr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9" name="PA-组合 78">
            <a:extLst>
              <a:ext uri="{FF2B5EF4-FFF2-40B4-BE49-F238E27FC236}">
                <a16:creationId xmlns:a16="http://schemas.microsoft.com/office/drawing/2014/main" xmlns="" id="{D6F745C2-76DF-4C28-B09F-1FEF94F41169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1898423" y="3923630"/>
            <a:ext cx="542365" cy="817342"/>
            <a:chOff x="1853702" y="2589459"/>
            <a:chExt cx="604692" cy="911269"/>
          </a:xfrm>
          <a:effectLst>
            <a:outerShdw blurRad="50800" dist="50800" dir="2280000" algn="ctr" rotWithShape="0">
              <a:srgbClr val="38240A">
                <a:alpha val="42000"/>
              </a:srgbClr>
            </a:outerShdw>
          </a:effectLst>
        </p:grpSpPr>
        <p:sp>
          <p:nvSpPr>
            <p:cNvPr id="80" name="PA-弧形 79">
              <a:extLst>
                <a:ext uri="{FF2B5EF4-FFF2-40B4-BE49-F238E27FC236}">
                  <a16:creationId xmlns:a16="http://schemas.microsoft.com/office/drawing/2014/main" xmlns="" id="{913460B2-681A-4EAD-91FE-F200B46ECF2C}"/>
                </a:ext>
              </a:extLst>
            </p:cNvPr>
            <p:cNvSpPr/>
            <p:nvPr>
              <p:custDataLst>
                <p:tags r:id="rId207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8350006"/>
                <a:gd name="adj2" fmla="val 12480960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PA-弧形 80">
              <a:extLst>
                <a:ext uri="{FF2B5EF4-FFF2-40B4-BE49-F238E27FC236}">
                  <a16:creationId xmlns:a16="http://schemas.microsoft.com/office/drawing/2014/main" xmlns="" id="{DB2E15AD-5212-4BDF-A0D4-56338B93DB26}"/>
                </a:ext>
              </a:extLst>
            </p:cNvPr>
            <p:cNvSpPr/>
            <p:nvPr>
              <p:custDataLst>
                <p:tags r:id="rId208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13499258"/>
                <a:gd name="adj2" fmla="val 14516076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0242ADEE-891B-4ADE-A1B8-1107047CD7ED}"/>
                </a:ext>
              </a:extLst>
            </p:cNvPr>
            <p:cNvGrpSpPr/>
            <p:nvPr/>
          </p:nvGrpSpPr>
          <p:grpSpPr>
            <a:xfrm>
              <a:off x="1917017" y="2652127"/>
              <a:ext cx="476835" cy="848601"/>
              <a:chOff x="1279490" y="2427873"/>
              <a:chExt cx="476835" cy="848601"/>
            </a:xfrm>
          </p:grpSpPr>
          <p:sp>
            <p:nvSpPr>
              <p:cNvPr id="83" name="PA-任意多边形 82">
                <a:extLst>
                  <a:ext uri="{FF2B5EF4-FFF2-40B4-BE49-F238E27FC236}">
                    <a16:creationId xmlns:a16="http://schemas.microsoft.com/office/drawing/2014/main" xmlns="" id="{2B664D7E-DA06-40C8-94D3-DCA40EC8A525}"/>
                  </a:ext>
                </a:extLst>
              </p:cNvPr>
              <p:cNvSpPr/>
              <p:nvPr>
                <p:custDataLst>
                  <p:tags r:id="rId209"/>
                </p:custDataLst>
              </p:nvPr>
            </p:nvSpPr>
            <p:spPr>
              <a:xfrm>
                <a:off x="1279490" y="2427873"/>
                <a:ext cx="468616" cy="468616"/>
              </a:xfrm>
              <a:custGeom>
                <a:avLst/>
                <a:gdLst>
                  <a:gd name="connsiteX0" fmla="*/ 234308 w 468616"/>
                  <a:gd name="connsiteY0" fmla="*/ 60646 h 468616"/>
                  <a:gd name="connsiteX1" fmla="*/ 60646 w 468616"/>
                  <a:gd name="connsiteY1" fmla="*/ 234308 h 468616"/>
                  <a:gd name="connsiteX2" fmla="*/ 234308 w 468616"/>
                  <a:gd name="connsiteY2" fmla="*/ 407970 h 468616"/>
                  <a:gd name="connsiteX3" fmla="*/ 407970 w 468616"/>
                  <a:gd name="connsiteY3" fmla="*/ 234308 h 468616"/>
                  <a:gd name="connsiteX4" fmla="*/ 234308 w 468616"/>
                  <a:gd name="connsiteY4" fmla="*/ 60646 h 468616"/>
                  <a:gd name="connsiteX5" fmla="*/ 234308 w 468616"/>
                  <a:gd name="connsiteY5" fmla="*/ 0 h 468616"/>
                  <a:gd name="connsiteX6" fmla="*/ 468616 w 468616"/>
                  <a:gd name="connsiteY6" fmla="*/ 234308 h 468616"/>
                  <a:gd name="connsiteX7" fmla="*/ 234308 w 468616"/>
                  <a:gd name="connsiteY7" fmla="*/ 468616 h 468616"/>
                  <a:gd name="connsiteX8" fmla="*/ 0 w 468616"/>
                  <a:gd name="connsiteY8" fmla="*/ 234308 h 468616"/>
                  <a:gd name="connsiteX9" fmla="*/ 234308 w 468616"/>
                  <a:gd name="connsiteY9" fmla="*/ 0 h 46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8616" h="468616">
                    <a:moveTo>
                      <a:pt x="234308" y="60646"/>
                    </a:moveTo>
                    <a:cubicBezTo>
                      <a:pt x="138397" y="60646"/>
                      <a:pt x="60646" y="138397"/>
                      <a:pt x="60646" y="234308"/>
                    </a:cubicBezTo>
                    <a:cubicBezTo>
                      <a:pt x="60646" y="330219"/>
                      <a:pt x="138397" y="407970"/>
                      <a:pt x="234308" y="407970"/>
                    </a:cubicBezTo>
                    <a:cubicBezTo>
                      <a:pt x="330219" y="407970"/>
                      <a:pt x="407970" y="330219"/>
                      <a:pt x="407970" y="234308"/>
                    </a:cubicBezTo>
                    <a:cubicBezTo>
                      <a:pt x="407970" y="138397"/>
                      <a:pt x="330219" y="60646"/>
                      <a:pt x="234308" y="60646"/>
                    </a:cubicBezTo>
                    <a:close/>
                    <a:moveTo>
                      <a:pt x="234308" y="0"/>
                    </a:moveTo>
                    <a:cubicBezTo>
                      <a:pt x="363713" y="0"/>
                      <a:pt x="468616" y="104903"/>
                      <a:pt x="468616" y="234308"/>
                    </a:cubicBezTo>
                    <a:cubicBezTo>
                      <a:pt x="468616" y="363713"/>
                      <a:pt x="363713" y="468616"/>
                      <a:pt x="234308" y="468616"/>
                    </a:cubicBezTo>
                    <a:cubicBezTo>
                      <a:pt x="104903" y="468616"/>
                      <a:pt x="0" y="363713"/>
                      <a:pt x="0" y="234308"/>
                    </a:cubicBezTo>
                    <a:cubicBezTo>
                      <a:pt x="0" y="104903"/>
                      <a:pt x="104903" y="0"/>
                      <a:pt x="234308" y="0"/>
                    </a:cubicBezTo>
                    <a:close/>
                  </a:path>
                </a:pathLst>
              </a:cu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PA-圆角矩形 83">
                <a:extLst>
                  <a:ext uri="{FF2B5EF4-FFF2-40B4-BE49-F238E27FC236}">
                    <a16:creationId xmlns:a16="http://schemas.microsoft.com/office/drawing/2014/main" xmlns="" id="{E0D8861F-8B8E-4DB5-B4E0-5CFBD51B8801}"/>
                  </a:ext>
                </a:extLst>
              </p:cNvPr>
              <p:cNvSpPr/>
              <p:nvPr>
                <p:custDataLst>
                  <p:tags r:id="rId210"/>
                </p:custDataLst>
              </p:nvPr>
            </p:nvSpPr>
            <p:spPr>
              <a:xfrm rot="20112377">
                <a:off x="1666392" y="2913836"/>
                <a:ext cx="89933" cy="362638"/>
              </a:xfrm>
              <a:prstGeom prst="roundRect">
                <a:avLst>
                  <a:gd name="adj" fmla="val 50000"/>
                </a:avLst>
              </a:prstGeom>
              <a:solidFill>
                <a:srgbClr val="D081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PA-圆角矩形 84">
                <a:extLst>
                  <a:ext uri="{FF2B5EF4-FFF2-40B4-BE49-F238E27FC236}">
                    <a16:creationId xmlns:a16="http://schemas.microsoft.com/office/drawing/2014/main" xmlns="" id="{AC032A3A-39FB-4870-B621-AF0CE6EA8AC4}"/>
                  </a:ext>
                </a:extLst>
              </p:cNvPr>
              <p:cNvSpPr/>
              <p:nvPr>
                <p:custDataLst>
                  <p:tags r:id="rId211"/>
                </p:custDataLst>
              </p:nvPr>
            </p:nvSpPr>
            <p:spPr>
              <a:xfrm rot="19955117">
                <a:off x="1593578" y="2844508"/>
                <a:ext cx="49783" cy="109537"/>
              </a:xfrm>
              <a:prstGeom prst="roundRect">
                <a:avLst>
                  <a:gd name="adj" fmla="val 50000"/>
                </a:avLst>
              </a:pr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6" name="PA-组合 85">
            <a:extLst>
              <a:ext uri="{FF2B5EF4-FFF2-40B4-BE49-F238E27FC236}">
                <a16:creationId xmlns:a16="http://schemas.microsoft.com/office/drawing/2014/main" xmlns="" id="{B817A54D-4E5E-4B0D-99CA-27610D194D7F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6836507" y="3923630"/>
            <a:ext cx="542365" cy="817342"/>
            <a:chOff x="1853702" y="2589459"/>
            <a:chExt cx="604692" cy="911269"/>
          </a:xfrm>
          <a:effectLst>
            <a:outerShdw blurRad="50800" dist="50800" dir="2280000" algn="ctr" rotWithShape="0">
              <a:srgbClr val="38240A">
                <a:alpha val="42000"/>
              </a:srgbClr>
            </a:outerShdw>
          </a:effectLst>
        </p:grpSpPr>
        <p:sp>
          <p:nvSpPr>
            <p:cNvPr id="87" name="PA-弧形 86">
              <a:extLst>
                <a:ext uri="{FF2B5EF4-FFF2-40B4-BE49-F238E27FC236}">
                  <a16:creationId xmlns:a16="http://schemas.microsoft.com/office/drawing/2014/main" xmlns="" id="{C7F04AF5-4F06-4AF1-B301-EB56C21846AE}"/>
                </a:ext>
              </a:extLst>
            </p:cNvPr>
            <p:cNvSpPr/>
            <p:nvPr>
              <p:custDataLst>
                <p:tags r:id="rId202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8350006"/>
                <a:gd name="adj2" fmla="val 12480960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PA-弧形 87">
              <a:extLst>
                <a:ext uri="{FF2B5EF4-FFF2-40B4-BE49-F238E27FC236}">
                  <a16:creationId xmlns:a16="http://schemas.microsoft.com/office/drawing/2014/main" xmlns="" id="{47122926-974C-42B5-933F-0DEF8C0F115E}"/>
                </a:ext>
              </a:extLst>
            </p:cNvPr>
            <p:cNvSpPr/>
            <p:nvPr>
              <p:custDataLst>
                <p:tags r:id="rId203"/>
              </p:custDataLst>
            </p:nvPr>
          </p:nvSpPr>
          <p:spPr>
            <a:xfrm>
              <a:off x="1853702" y="2589459"/>
              <a:ext cx="604692" cy="604692"/>
            </a:xfrm>
            <a:prstGeom prst="arc">
              <a:avLst>
                <a:gd name="adj1" fmla="val 13499258"/>
                <a:gd name="adj2" fmla="val 14516076"/>
              </a:avLst>
            </a:prstGeom>
            <a:ln w="28575" cap="rnd">
              <a:solidFill>
                <a:srgbClr val="7940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85A0B99D-BC36-4D8A-8B01-9407CA5781BB}"/>
                </a:ext>
              </a:extLst>
            </p:cNvPr>
            <p:cNvGrpSpPr/>
            <p:nvPr/>
          </p:nvGrpSpPr>
          <p:grpSpPr>
            <a:xfrm>
              <a:off x="1917017" y="2652127"/>
              <a:ext cx="476835" cy="848601"/>
              <a:chOff x="1279490" y="2427873"/>
              <a:chExt cx="476835" cy="848601"/>
            </a:xfrm>
          </p:grpSpPr>
          <p:sp>
            <p:nvSpPr>
              <p:cNvPr id="90" name="PA-任意多边形 89">
                <a:extLst>
                  <a:ext uri="{FF2B5EF4-FFF2-40B4-BE49-F238E27FC236}">
                    <a16:creationId xmlns:a16="http://schemas.microsoft.com/office/drawing/2014/main" xmlns="" id="{2EA86985-0274-4192-AFBD-AB35FAE9333A}"/>
                  </a:ext>
                </a:extLst>
              </p:cNvPr>
              <p:cNvSpPr/>
              <p:nvPr>
                <p:custDataLst>
                  <p:tags r:id="rId204"/>
                </p:custDataLst>
              </p:nvPr>
            </p:nvSpPr>
            <p:spPr>
              <a:xfrm>
                <a:off x="1279490" y="2427873"/>
                <a:ext cx="468616" cy="468616"/>
              </a:xfrm>
              <a:custGeom>
                <a:avLst/>
                <a:gdLst>
                  <a:gd name="connsiteX0" fmla="*/ 234308 w 468616"/>
                  <a:gd name="connsiteY0" fmla="*/ 60646 h 468616"/>
                  <a:gd name="connsiteX1" fmla="*/ 60646 w 468616"/>
                  <a:gd name="connsiteY1" fmla="*/ 234308 h 468616"/>
                  <a:gd name="connsiteX2" fmla="*/ 234308 w 468616"/>
                  <a:gd name="connsiteY2" fmla="*/ 407970 h 468616"/>
                  <a:gd name="connsiteX3" fmla="*/ 407970 w 468616"/>
                  <a:gd name="connsiteY3" fmla="*/ 234308 h 468616"/>
                  <a:gd name="connsiteX4" fmla="*/ 234308 w 468616"/>
                  <a:gd name="connsiteY4" fmla="*/ 60646 h 468616"/>
                  <a:gd name="connsiteX5" fmla="*/ 234308 w 468616"/>
                  <a:gd name="connsiteY5" fmla="*/ 0 h 468616"/>
                  <a:gd name="connsiteX6" fmla="*/ 468616 w 468616"/>
                  <a:gd name="connsiteY6" fmla="*/ 234308 h 468616"/>
                  <a:gd name="connsiteX7" fmla="*/ 234308 w 468616"/>
                  <a:gd name="connsiteY7" fmla="*/ 468616 h 468616"/>
                  <a:gd name="connsiteX8" fmla="*/ 0 w 468616"/>
                  <a:gd name="connsiteY8" fmla="*/ 234308 h 468616"/>
                  <a:gd name="connsiteX9" fmla="*/ 234308 w 468616"/>
                  <a:gd name="connsiteY9" fmla="*/ 0 h 46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8616" h="468616">
                    <a:moveTo>
                      <a:pt x="234308" y="60646"/>
                    </a:moveTo>
                    <a:cubicBezTo>
                      <a:pt x="138397" y="60646"/>
                      <a:pt x="60646" y="138397"/>
                      <a:pt x="60646" y="234308"/>
                    </a:cubicBezTo>
                    <a:cubicBezTo>
                      <a:pt x="60646" y="330219"/>
                      <a:pt x="138397" y="407970"/>
                      <a:pt x="234308" y="407970"/>
                    </a:cubicBezTo>
                    <a:cubicBezTo>
                      <a:pt x="330219" y="407970"/>
                      <a:pt x="407970" y="330219"/>
                      <a:pt x="407970" y="234308"/>
                    </a:cubicBezTo>
                    <a:cubicBezTo>
                      <a:pt x="407970" y="138397"/>
                      <a:pt x="330219" y="60646"/>
                      <a:pt x="234308" y="60646"/>
                    </a:cubicBezTo>
                    <a:close/>
                    <a:moveTo>
                      <a:pt x="234308" y="0"/>
                    </a:moveTo>
                    <a:cubicBezTo>
                      <a:pt x="363713" y="0"/>
                      <a:pt x="468616" y="104903"/>
                      <a:pt x="468616" y="234308"/>
                    </a:cubicBezTo>
                    <a:cubicBezTo>
                      <a:pt x="468616" y="363713"/>
                      <a:pt x="363713" y="468616"/>
                      <a:pt x="234308" y="468616"/>
                    </a:cubicBezTo>
                    <a:cubicBezTo>
                      <a:pt x="104903" y="468616"/>
                      <a:pt x="0" y="363713"/>
                      <a:pt x="0" y="234308"/>
                    </a:cubicBezTo>
                    <a:cubicBezTo>
                      <a:pt x="0" y="104903"/>
                      <a:pt x="104903" y="0"/>
                      <a:pt x="234308" y="0"/>
                    </a:cubicBezTo>
                    <a:close/>
                  </a:path>
                </a:pathLst>
              </a:cu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PA-圆角矩形 90">
                <a:extLst>
                  <a:ext uri="{FF2B5EF4-FFF2-40B4-BE49-F238E27FC236}">
                    <a16:creationId xmlns:a16="http://schemas.microsoft.com/office/drawing/2014/main" xmlns="" id="{DC0291B1-5CFA-4455-B16F-494368A86785}"/>
                  </a:ext>
                </a:extLst>
              </p:cNvPr>
              <p:cNvSpPr/>
              <p:nvPr>
                <p:custDataLst>
                  <p:tags r:id="rId205"/>
                </p:custDataLst>
              </p:nvPr>
            </p:nvSpPr>
            <p:spPr>
              <a:xfrm rot="20112377">
                <a:off x="1666392" y="2913836"/>
                <a:ext cx="89933" cy="362638"/>
              </a:xfrm>
              <a:prstGeom prst="roundRect">
                <a:avLst>
                  <a:gd name="adj" fmla="val 50000"/>
                </a:avLst>
              </a:prstGeom>
              <a:solidFill>
                <a:srgbClr val="D081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PA-圆角矩形 91">
                <a:extLst>
                  <a:ext uri="{FF2B5EF4-FFF2-40B4-BE49-F238E27FC236}">
                    <a16:creationId xmlns:a16="http://schemas.microsoft.com/office/drawing/2014/main" xmlns="" id="{A3BB3BBC-8BBE-4AD1-8C5F-E70ACB892AA4}"/>
                  </a:ext>
                </a:extLst>
              </p:cNvPr>
              <p:cNvSpPr/>
              <p:nvPr>
                <p:custDataLst>
                  <p:tags r:id="rId206"/>
                </p:custDataLst>
              </p:nvPr>
            </p:nvSpPr>
            <p:spPr>
              <a:xfrm rot="19955117">
                <a:off x="1593578" y="2844508"/>
                <a:ext cx="49783" cy="109537"/>
              </a:xfrm>
              <a:prstGeom prst="roundRect">
                <a:avLst>
                  <a:gd name="adj" fmla="val 50000"/>
                </a:avLst>
              </a:prstGeom>
              <a:solidFill>
                <a:srgbClr val="79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PA-组合 93">
            <a:extLst>
              <a:ext uri="{FF2B5EF4-FFF2-40B4-BE49-F238E27FC236}">
                <a16:creationId xmlns:a16="http://schemas.microsoft.com/office/drawing/2014/main" xmlns="" id="{7BC05387-2D5C-46BF-B862-8D9D87B342FD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 rot="20431611">
            <a:off x="10676145" y="5777831"/>
            <a:ext cx="1713752" cy="1574481"/>
            <a:chOff x="8452414" y="5610974"/>
            <a:chExt cx="1320160" cy="1212875"/>
          </a:xfrm>
        </p:grpSpPr>
        <p:sp useBgFill="1">
          <p:nvSpPr>
            <p:cNvPr id="95" name="PA-任意多边形 94">
              <a:extLst>
                <a:ext uri="{FF2B5EF4-FFF2-40B4-BE49-F238E27FC236}">
                  <a16:creationId xmlns:a16="http://schemas.microsoft.com/office/drawing/2014/main" xmlns="" id="{93E0D4AD-65F2-4538-AF33-BB80218A103C}"/>
                </a:ext>
              </a:extLst>
            </p:cNvPr>
            <p:cNvSpPr/>
            <p:nvPr>
              <p:custDataLst>
                <p:tags r:id="rId187"/>
              </p:custDataLst>
            </p:nvPr>
          </p:nvSpPr>
          <p:spPr>
            <a:xfrm>
              <a:off x="8452414" y="5610974"/>
              <a:ext cx="1320160" cy="1212875"/>
            </a:xfrm>
            <a:custGeom>
              <a:avLst/>
              <a:gdLst>
                <a:gd name="connsiteX0" fmla="*/ 346400 w 1320160"/>
                <a:gd name="connsiteY0" fmla="*/ 60726 h 1212875"/>
                <a:gd name="connsiteX1" fmla="*/ 740100 w 1320160"/>
                <a:gd name="connsiteY1" fmla="*/ 9926 h 1212875"/>
                <a:gd name="connsiteX2" fmla="*/ 1133800 w 1320160"/>
                <a:gd name="connsiteY2" fmla="*/ 194076 h 1212875"/>
                <a:gd name="connsiteX3" fmla="*/ 1317950 w 1320160"/>
                <a:gd name="connsiteY3" fmla="*/ 600476 h 1212875"/>
                <a:gd name="connsiteX4" fmla="*/ 1006800 w 1320160"/>
                <a:gd name="connsiteY4" fmla="*/ 1127526 h 1212875"/>
                <a:gd name="connsiteX5" fmla="*/ 524200 w 1320160"/>
                <a:gd name="connsiteY5" fmla="*/ 1197376 h 1212875"/>
                <a:gd name="connsiteX6" fmla="*/ 130500 w 1320160"/>
                <a:gd name="connsiteY6" fmla="*/ 930676 h 1212875"/>
                <a:gd name="connsiteX7" fmla="*/ 9850 w 1320160"/>
                <a:gd name="connsiteY7" fmla="*/ 435376 h 1212875"/>
                <a:gd name="connsiteX8" fmla="*/ 346400 w 1320160"/>
                <a:gd name="connsiteY8" fmla="*/ 60726 h 12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160" h="1212875" fill="none" extrusionOk="0">
                  <a:moveTo>
                    <a:pt x="346400" y="60726"/>
                  </a:moveTo>
                  <a:cubicBezTo>
                    <a:pt x="443042" y="-17892"/>
                    <a:pt x="591012" y="377"/>
                    <a:pt x="740100" y="9926"/>
                  </a:cubicBezTo>
                  <a:cubicBezTo>
                    <a:pt x="898156" y="43830"/>
                    <a:pt x="1023444" y="111957"/>
                    <a:pt x="1133800" y="194076"/>
                  </a:cubicBezTo>
                  <a:cubicBezTo>
                    <a:pt x="1237161" y="321129"/>
                    <a:pt x="1352113" y="471564"/>
                    <a:pt x="1317950" y="600476"/>
                  </a:cubicBezTo>
                  <a:cubicBezTo>
                    <a:pt x="1293423" y="908549"/>
                    <a:pt x="1164353" y="1022154"/>
                    <a:pt x="1006800" y="1127526"/>
                  </a:cubicBezTo>
                  <a:cubicBezTo>
                    <a:pt x="850229" y="1232110"/>
                    <a:pt x="660925" y="1213951"/>
                    <a:pt x="524200" y="1197376"/>
                  </a:cubicBezTo>
                  <a:cubicBezTo>
                    <a:pt x="343128" y="1160712"/>
                    <a:pt x="200923" y="1068311"/>
                    <a:pt x="130500" y="930676"/>
                  </a:cubicBezTo>
                  <a:cubicBezTo>
                    <a:pt x="43939" y="760710"/>
                    <a:pt x="-37268" y="596267"/>
                    <a:pt x="9850" y="435376"/>
                  </a:cubicBezTo>
                  <a:cubicBezTo>
                    <a:pt x="48612" y="308984"/>
                    <a:pt x="237493" y="138475"/>
                    <a:pt x="346400" y="60726"/>
                  </a:cubicBezTo>
                  <a:close/>
                </a:path>
                <a:path w="1320160" h="1212875" stroke="0" extrusionOk="0">
                  <a:moveTo>
                    <a:pt x="346400" y="60726"/>
                  </a:moveTo>
                  <a:cubicBezTo>
                    <a:pt x="446818" y="-23314"/>
                    <a:pt x="580986" y="-1834"/>
                    <a:pt x="740100" y="9926"/>
                  </a:cubicBezTo>
                  <a:cubicBezTo>
                    <a:pt x="916682" y="41698"/>
                    <a:pt x="1016993" y="96303"/>
                    <a:pt x="1133800" y="194076"/>
                  </a:cubicBezTo>
                  <a:cubicBezTo>
                    <a:pt x="1217971" y="304353"/>
                    <a:pt x="1332442" y="481795"/>
                    <a:pt x="1317950" y="600476"/>
                  </a:cubicBezTo>
                  <a:cubicBezTo>
                    <a:pt x="1268994" y="907085"/>
                    <a:pt x="1170270" y="1042940"/>
                    <a:pt x="1006800" y="1127526"/>
                  </a:cubicBezTo>
                  <a:cubicBezTo>
                    <a:pt x="888258" y="1228640"/>
                    <a:pt x="686116" y="1197532"/>
                    <a:pt x="524200" y="1197376"/>
                  </a:cubicBezTo>
                  <a:cubicBezTo>
                    <a:pt x="333242" y="1157691"/>
                    <a:pt x="197505" y="1075301"/>
                    <a:pt x="130500" y="930676"/>
                  </a:cubicBezTo>
                  <a:cubicBezTo>
                    <a:pt x="41207" y="769649"/>
                    <a:pt x="-40983" y="610242"/>
                    <a:pt x="9850" y="435376"/>
                  </a:cubicBezTo>
                  <a:cubicBezTo>
                    <a:pt x="58491" y="302677"/>
                    <a:pt x="238006" y="134835"/>
                    <a:pt x="346400" y="60726"/>
                  </a:cubicBezTo>
                  <a:close/>
                </a:path>
              </a:pathLst>
            </a:custGeom>
            <a:ln w="31750">
              <a:solidFill>
                <a:srgbClr val="38240A">
                  <a:alpha val="50000"/>
                </a:srgbClr>
              </a:solidFill>
              <a:extLst>
                <a:ext uri="{C807C97D-BFC1-408E-A445-0C87EB9F89A2}">
                  <ask:lineSketchStyleProps xmlns:ask="http://schemas.microsoft.com/office/drawing/2018/sketchyshapes" xmlns="" sd="1219033472">
                    <a:custGeom>
                      <a:avLst/>
                      <a:gdLst>
                        <a:gd name="connsiteX0" fmla="*/ 343488 w 1317701"/>
                        <a:gd name="connsiteY0" fmla="*/ 63286 h 1218574"/>
                        <a:gd name="connsiteX1" fmla="*/ 737188 w 1317701"/>
                        <a:gd name="connsiteY1" fmla="*/ 12486 h 1218574"/>
                        <a:gd name="connsiteX2" fmla="*/ 1130888 w 1317701"/>
                        <a:gd name="connsiteY2" fmla="*/ 196636 h 1218574"/>
                        <a:gd name="connsiteX3" fmla="*/ 1315038 w 1317701"/>
                        <a:gd name="connsiteY3" fmla="*/ 603036 h 1218574"/>
                        <a:gd name="connsiteX4" fmla="*/ 1003888 w 1317701"/>
                        <a:gd name="connsiteY4" fmla="*/ 1130086 h 1218574"/>
                        <a:gd name="connsiteX5" fmla="*/ 521288 w 1317701"/>
                        <a:gd name="connsiteY5" fmla="*/ 1199936 h 1218574"/>
                        <a:gd name="connsiteX6" fmla="*/ 127588 w 1317701"/>
                        <a:gd name="connsiteY6" fmla="*/ 933236 h 1218574"/>
                        <a:gd name="connsiteX7" fmla="*/ 6938 w 1317701"/>
                        <a:gd name="connsiteY7" fmla="*/ 437936 h 1218574"/>
                        <a:gd name="connsiteX8" fmla="*/ 343488 w 1317701"/>
                        <a:gd name="connsiteY8" fmla="*/ 63286 h 1218574"/>
                        <a:gd name="connsiteX0" fmla="*/ 346400 w 1320160"/>
                        <a:gd name="connsiteY0" fmla="*/ 60726 h 1212875"/>
                        <a:gd name="connsiteX1" fmla="*/ 740100 w 1320160"/>
                        <a:gd name="connsiteY1" fmla="*/ 9926 h 1212875"/>
                        <a:gd name="connsiteX2" fmla="*/ 1133800 w 1320160"/>
                        <a:gd name="connsiteY2" fmla="*/ 194076 h 1212875"/>
                        <a:gd name="connsiteX3" fmla="*/ 1317950 w 1320160"/>
                        <a:gd name="connsiteY3" fmla="*/ 600476 h 1212875"/>
                        <a:gd name="connsiteX4" fmla="*/ 1006800 w 1320160"/>
                        <a:gd name="connsiteY4" fmla="*/ 1127526 h 1212875"/>
                        <a:gd name="connsiteX5" fmla="*/ 524200 w 1320160"/>
                        <a:gd name="connsiteY5" fmla="*/ 1197376 h 1212875"/>
                        <a:gd name="connsiteX6" fmla="*/ 130500 w 1320160"/>
                        <a:gd name="connsiteY6" fmla="*/ 930676 h 1212875"/>
                        <a:gd name="connsiteX7" fmla="*/ 9850 w 1320160"/>
                        <a:gd name="connsiteY7" fmla="*/ 435376 h 1212875"/>
                        <a:gd name="connsiteX8" fmla="*/ 346400 w 1320160"/>
                        <a:gd name="connsiteY8" fmla="*/ 60726 h 1212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20160" h="1212875" extrusionOk="0">
                          <a:moveTo>
                            <a:pt x="346400" y="60726"/>
                          </a:moveTo>
                          <a:cubicBezTo>
                            <a:pt x="460075" y="-15137"/>
                            <a:pt x="586005" y="-3718"/>
                            <a:pt x="740100" y="9926"/>
                          </a:cubicBezTo>
                          <a:cubicBezTo>
                            <a:pt x="893436" y="36804"/>
                            <a:pt x="1021917" y="96146"/>
                            <a:pt x="1133800" y="194076"/>
                          </a:cubicBezTo>
                          <a:cubicBezTo>
                            <a:pt x="1223050" y="299393"/>
                            <a:pt x="1337526" y="453695"/>
                            <a:pt x="1317950" y="600476"/>
                          </a:cubicBezTo>
                          <a:cubicBezTo>
                            <a:pt x="1285057" y="915874"/>
                            <a:pt x="1160887" y="1038457"/>
                            <a:pt x="1006800" y="1127526"/>
                          </a:cubicBezTo>
                          <a:cubicBezTo>
                            <a:pt x="878448" y="1227476"/>
                            <a:pt x="673816" y="1222845"/>
                            <a:pt x="524200" y="1197376"/>
                          </a:cubicBezTo>
                          <a:cubicBezTo>
                            <a:pt x="361474" y="1162014"/>
                            <a:pt x="202189" y="1070891"/>
                            <a:pt x="130500" y="930676"/>
                          </a:cubicBezTo>
                          <a:cubicBezTo>
                            <a:pt x="42422" y="781234"/>
                            <a:pt x="-26334" y="589883"/>
                            <a:pt x="9850" y="435376"/>
                          </a:cubicBezTo>
                          <a:cubicBezTo>
                            <a:pt x="53654" y="299969"/>
                            <a:pt x="230007" y="132912"/>
                            <a:pt x="346400" y="60726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PA-任意多边形 95">
              <a:extLst>
                <a:ext uri="{FF2B5EF4-FFF2-40B4-BE49-F238E27FC236}">
                  <a16:creationId xmlns:a16="http://schemas.microsoft.com/office/drawing/2014/main" xmlns="" id="{825FB31B-E0C5-4C9A-A3DB-72E0C384DDD4}"/>
                </a:ext>
              </a:extLst>
            </p:cNvPr>
            <p:cNvSpPr/>
            <p:nvPr>
              <p:custDataLst>
                <p:tags r:id="rId188"/>
              </p:custDataLst>
            </p:nvPr>
          </p:nvSpPr>
          <p:spPr>
            <a:xfrm>
              <a:off x="8727088" y="5617685"/>
              <a:ext cx="414249" cy="287711"/>
            </a:xfrm>
            <a:custGeom>
              <a:avLst/>
              <a:gdLst>
                <a:gd name="connsiteX0" fmla="*/ 317734 w 443506"/>
                <a:gd name="connsiteY0" fmla="*/ 214 h 288964"/>
                <a:gd name="connsiteX1" fmla="*/ 443464 w 443506"/>
                <a:gd name="connsiteY1" fmla="*/ 110704 h 288964"/>
                <a:gd name="connsiteX2" fmla="*/ 306304 w 443506"/>
                <a:gd name="connsiteY2" fmla="*/ 278344 h 288964"/>
                <a:gd name="connsiteX3" fmla="*/ 24364 w 443506"/>
                <a:gd name="connsiteY3" fmla="*/ 251674 h 288964"/>
                <a:gd name="connsiteX4" fmla="*/ 51034 w 443506"/>
                <a:gd name="connsiteY4" fmla="*/ 87844 h 288964"/>
                <a:gd name="connsiteX5" fmla="*/ 317734 w 443506"/>
                <a:gd name="connsiteY5" fmla="*/ 214 h 288964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906"/>
                <a:gd name="connsiteY0" fmla="*/ 194 h 283787"/>
                <a:gd name="connsiteX1" fmla="*/ 431864 w 431906"/>
                <a:gd name="connsiteY1" fmla="*/ 110684 h 283787"/>
                <a:gd name="connsiteX2" fmla="*/ 294704 w 431906"/>
                <a:gd name="connsiteY2" fmla="*/ 278324 h 283787"/>
                <a:gd name="connsiteX3" fmla="*/ 28004 w 431906"/>
                <a:gd name="connsiteY3" fmla="*/ 228794 h 283787"/>
                <a:gd name="connsiteX4" fmla="*/ 39434 w 431906"/>
                <a:gd name="connsiteY4" fmla="*/ 87824 h 283787"/>
                <a:gd name="connsiteX5" fmla="*/ 306134 w 431906"/>
                <a:gd name="connsiteY5" fmla="*/ 194 h 283787"/>
                <a:gd name="connsiteX0" fmla="*/ 306134 w 431864"/>
                <a:gd name="connsiteY0" fmla="*/ 194 h 283787"/>
                <a:gd name="connsiteX1" fmla="*/ 431864 w 431864"/>
                <a:gd name="connsiteY1" fmla="*/ 110684 h 283787"/>
                <a:gd name="connsiteX2" fmla="*/ 294704 w 431864"/>
                <a:gd name="connsiteY2" fmla="*/ 278324 h 283787"/>
                <a:gd name="connsiteX3" fmla="*/ 28004 w 431864"/>
                <a:gd name="connsiteY3" fmla="*/ 228794 h 283787"/>
                <a:gd name="connsiteX4" fmla="*/ 39434 w 431864"/>
                <a:gd name="connsiteY4" fmla="*/ 87824 h 283787"/>
                <a:gd name="connsiteX5" fmla="*/ 306134 w 431864"/>
                <a:gd name="connsiteY5" fmla="*/ 194 h 283787"/>
                <a:gd name="connsiteX0" fmla="*/ 298609 w 424339"/>
                <a:gd name="connsiteY0" fmla="*/ 194 h 283787"/>
                <a:gd name="connsiteX1" fmla="*/ 424339 w 424339"/>
                <a:gd name="connsiteY1" fmla="*/ 110684 h 283787"/>
                <a:gd name="connsiteX2" fmla="*/ 287179 w 424339"/>
                <a:gd name="connsiteY2" fmla="*/ 278324 h 283787"/>
                <a:gd name="connsiteX3" fmla="*/ 20479 w 424339"/>
                <a:gd name="connsiteY3" fmla="*/ 228794 h 283787"/>
                <a:gd name="connsiteX4" fmla="*/ 31909 w 424339"/>
                <a:gd name="connsiteY4" fmla="*/ 87824 h 283787"/>
                <a:gd name="connsiteX5" fmla="*/ 298609 w 424339"/>
                <a:gd name="connsiteY5" fmla="*/ 194 h 283787"/>
                <a:gd name="connsiteX0" fmla="*/ 285122 w 423552"/>
                <a:gd name="connsiteY0" fmla="*/ 159 h 298040"/>
                <a:gd name="connsiteX1" fmla="*/ 423552 w 423552"/>
                <a:gd name="connsiteY1" fmla="*/ 124937 h 298040"/>
                <a:gd name="connsiteX2" fmla="*/ 286392 w 423552"/>
                <a:gd name="connsiteY2" fmla="*/ 292577 h 298040"/>
                <a:gd name="connsiteX3" fmla="*/ 19692 w 423552"/>
                <a:gd name="connsiteY3" fmla="*/ 243047 h 298040"/>
                <a:gd name="connsiteX4" fmla="*/ 31122 w 423552"/>
                <a:gd name="connsiteY4" fmla="*/ 102077 h 298040"/>
                <a:gd name="connsiteX5" fmla="*/ 285122 w 423552"/>
                <a:gd name="connsiteY5" fmla="*/ 159 h 298040"/>
                <a:gd name="connsiteX0" fmla="*/ 273478 w 411908"/>
                <a:gd name="connsiteY0" fmla="*/ 96 h 297977"/>
                <a:gd name="connsiteX1" fmla="*/ 411908 w 411908"/>
                <a:gd name="connsiteY1" fmla="*/ 124874 h 297977"/>
                <a:gd name="connsiteX2" fmla="*/ 274748 w 411908"/>
                <a:gd name="connsiteY2" fmla="*/ 292514 h 297977"/>
                <a:gd name="connsiteX3" fmla="*/ 8048 w 411908"/>
                <a:gd name="connsiteY3" fmla="*/ 242984 h 297977"/>
                <a:gd name="connsiteX4" fmla="*/ 59959 w 411908"/>
                <a:gd name="connsiteY4" fmla="*/ 106776 h 297977"/>
                <a:gd name="connsiteX5" fmla="*/ 273478 w 411908"/>
                <a:gd name="connsiteY5" fmla="*/ 96 h 297977"/>
                <a:gd name="connsiteX0" fmla="*/ 290513 w 412274"/>
                <a:gd name="connsiteY0" fmla="*/ 105 h 290842"/>
                <a:gd name="connsiteX1" fmla="*/ 412274 w 412274"/>
                <a:gd name="connsiteY1" fmla="*/ 117739 h 290842"/>
                <a:gd name="connsiteX2" fmla="*/ 275114 w 412274"/>
                <a:gd name="connsiteY2" fmla="*/ 285379 h 290842"/>
                <a:gd name="connsiteX3" fmla="*/ 8414 w 412274"/>
                <a:gd name="connsiteY3" fmla="*/ 235849 h 290842"/>
                <a:gd name="connsiteX4" fmla="*/ 60325 w 412274"/>
                <a:gd name="connsiteY4" fmla="*/ 99641 h 290842"/>
                <a:gd name="connsiteX5" fmla="*/ 290513 w 412274"/>
                <a:gd name="connsiteY5" fmla="*/ 105 h 290842"/>
                <a:gd name="connsiteX0" fmla="*/ 291031 w 412792"/>
                <a:gd name="connsiteY0" fmla="*/ 222 h 290959"/>
                <a:gd name="connsiteX1" fmla="*/ 412792 w 412792"/>
                <a:gd name="connsiteY1" fmla="*/ 117856 h 290959"/>
                <a:gd name="connsiteX2" fmla="*/ 275632 w 412792"/>
                <a:gd name="connsiteY2" fmla="*/ 285496 h 290959"/>
                <a:gd name="connsiteX3" fmla="*/ 8932 w 412792"/>
                <a:gd name="connsiteY3" fmla="*/ 235966 h 290959"/>
                <a:gd name="connsiteX4" fmla="*/ 57600 w 412792"/>
                <a:gd name="connsiteY4" fmla="*/ 92461 h 290959"/>
                <a:gd name="connsiteX5" fmla="*/ 291031 w 412792"/>
                <a:gd name="connsiteY5" fmla="*/ 222 h 290959"/>
                <a:gd name="connsiteX0" fmla="*/ 291031 w 412792"/>
                <a:gd name="connsiteY0" fmla="*/ 2659 h 293396"/>
                <a:gd name="connsiteX1" fmla="*/ 412792 w 412792"/>
                <a:gd name="connsiteY1" fmla="*/ 120293 h 293396"/>
                <a:gd name="connsiteX2" fmla="*/ 275632 w 412792"/>
                <a:gd name="connsiteY2" fmla="*/ 287933 h 293396"/>
                <a:gd name="connsiteX3" fmla="*/ 8932 w 412792"/>
                <a:gd name="connsiteY3" fmla="*/ 238403 h 293396"/>
                <a:gd name="connsiteX4" fmla="*/ 57600 w 412792"/>
                <a:gd name="connsiteY4" fmla="*/ 94898 h 293396"/>
                <a:gd name="connsiteX5" fmla="*/ 144795 w 412792"/>
                <a:gd name="connsiteY5" fmla="*/ 42711 h 293396"/>
                <a:gd name="connsiteX6" fmla="*/ 291031 w 412792"/>
                <a:gd name="connsiteY6" fmla="*/ 2659 h 293396"/>
                <a:gd name="connsiteX0" fmla="*/ 288176 w 409937"/>
                <a:gd name="connsiteY0" fmla="*/ 3561 h 294298"/>
                <a:gd name="connsiteX1" fmla="*/ 409937 w 409937"/>
                <a:gd name="connsiteY1" fmla="*/ 121195 h 294298"/>
                <a:gd name="connsiteX2" fmla="*/ 272777 w 409937"/>
                <a:gd name="connsiteY2" fmla="*/ 288835 h 294298"/>
                <a:gd name="connsiteX3" fmla="*/ 6077 w 409937"/>
                <a:gd name="connsiteY3" fmla="*/ 239305 h 294298"/>
                <a:gd name="connsiteX4" fmla="*/ 54745 w 409937"/>
                <a:gd name="connsiteY4" fmla="*/ 95800 h 294298"/>
                <a:gd name="connsiteX5" fmla="*/ 134644 w 409937"/>
                <a:gd name="connsiteY5" fmla="*/ 36317 h 294298"/>
                <a:gd name="connsiteX6" fmla="*/ 288176 w 409937"/>
                <a:gd name="connsiteY6" fmla="*/ 3561 h 294298"/>
                <a:gd name="connsiteX0" fmla="*/ 305201 w 409937"/>
                <a:gd name="connsiteY0" fmla="*/ 4273 h 287713"/>
                <a:gd name="connsiteX1" fmla="*/ 409937 w 409937"/>
                <a:gd name="connsiteY1" fmla="*/ 114610 h 287713"/>
                <a:gd name="connsiteX2" fmla="*/ 272777 w 409937"/>
                <a:gd name="connsiteY2" fmla="*/ 282250 h 287713"/>
                <a:gd name="connsiteX3" fmla="*/ 6077 w 409937"/>
                <a:gd name="connsiteY3" fmla="*/ 232720 h 287713"/>
                <a:gd name="connsiteX4" fmla="*/ 54745 w 409937"/>
                <a:gd name="connsiteY4" fmla="*/ 89215 h 287713"/>
                <a:gd name="connsiteX5" fmla="*/ 134644 w 409937"/>
                <a:gd name="connsiteY5" fmla="*/ 29732 h 287713"/>
                <a:gd name="connsiteX6" fmla="*/ 305201 w 409937"/>
                <a:gd name="connsiteY6" fmla="*/ 4273 h 287713"/>
                <a:gd name="connsiteX0" fmla="*/ 305201 w 409937"/>
                <a:gd name="connsiteY0" fmla="*/ 2149 h 285589"/>
                <a:gd name="connsiteX1" fmla="*/ 409937 w 409937"/>
                <a:gd name="connsiteY1" fmla="*/ 112486 h 285589"/>
                <a:gd name="connsiteX2" fmla="*/ 272777 w 409937"/>
                <a:gd name="connsiteY2" fmla="*/ 280126 h 285589"/>
                <a:gd name="connsiteX3" fmla="*/ 6077 w 409937"/>
                <a:gd name="connsiteY3" fmla="*/ 230596 h 285589"/>
                <a:gd name="connsiteX4" fmla="*/ 54745 w 409937"/>
                <a:gd name="connsiteY4" fmla="*/ 87091 h 285589"/>
                <a:gd name="connsiteX5" fmla="*/ 134644 w 409937"/>
                <a:gd name="connsiteY5" fmla="*/ 27608 h 285589"/>
                <a:gd name="connsiteX6" fmla="*/ 305201 w 409937"/>
                <a:gd name="connsiteY6" fmla="*/ 2149 h 285589"/>
                <a:gd name="connsiteX0" fmla="*/ 305201 w 409937"/>
                <a:gd name="connsiteY0" fmla="*/ 4272 h 287712"/>
                <a:gd name="connsiteX1" fmla="*/ 409937 w 409937"/>
                <a:gd name="connsiteY1" fmla="*/ 114609 h 287712"/>
                <a:gd name="connsiteX2" fmla="*/ 272777 w 409937"/>
                <a:gd name="connsiteY2" fmla="*/ 282249 h 287712"/>
                <a:gd name="connsiteX3" fmla="*/ 6077 w 409937"/>
                <a:gd name="connsiteY3" fmla="*/ 232719 h 287712"/>
                <a:gd name="connsiteX4" fmla="*/ 54745 w 409937"/>
                <a:gd name="connsiteY4" fmla="*/ 89214 h 287712"/>
                <a:gd name="connsiteX5" fmla="*/ 134644 w 409937"/>
                <a:gd name="connsiteY5" fmla="*/ 29731 h 287712"/>
                <a:gd name="connsiteX6" fmla="*/ 305201 w 409937"/>
                <a:gd name="connsiteY6" fmla="*/ 4272 h 287712"/>
                <a:gd name="connsiteX0" fmla="*/ 305201 w 416198"/>
                <a:gd name="connsiteY0" fmla="*/ 4272 h 287712"/>
                <a:gd name="connsiteX1" fmla="*/ 409937 w 416198"/>
                <a:gd name="connsiteY1" fmla="*/ 114609 h 287712"/>
                <a:gd name="connsiteX2" fmla="*/ 272777 w 416198"/>
                <a:gd name="connsiteY2" fmla="*/ 282249 h 287712"/>
                <a:gd name="connsiteX3" fmla="*/ 6077 w 416198"/>
                <a:gd name="connsiteY3" fmla="*/ 232719 h 287712"/>
                <a:gd name="connsiteX4" fmla="*/ 54745 w 416198"/>
                <a:gd name="connsiteY4" fmla="*/ 89214 h 287712"/>
                <a:gd name="connsiteX5" fmla="*/ 134644 w 416198"/>
                <a:gd name="connsiteY5" fmla="*/ 29731 h 287712"/>
                <a:gd name="connsiteX6" fmla="*/ 305201 w 416198"/>
                <a:gd name="connsiteY6" fmla="*/ 4272 h 287712"/>
                <a:gd name="connsiteX0" fmla="*/ 305201 w 414249"/>
                <a:gd name="connsiteY0" fmla="*/ 4272 h 287712"/>
                <a:gd name="connsiteX1" fmla="*/ 409937 w 414249"/>
                <a:gd name="connsiteY1" fmla="*/ 114609 h 287712"/>
                <a:gd name="connsiteX2" fmla="*/ 272777 w 414249"/>
                <a:gd name="connsiteY2" fmla="*/ 282249 h 287712"/>
                <a:gd name="connsiteX3" fmla="*/ 6077 w 414249"/>
                <a:gd name="connsiteY3" fmla="*/ 232719 h 287712"/>
                <a:gd name="connsiteX4" fmla="*/ 54745 w 414249"/>
                <a:gd name="connsiteY4" fmla="*/ 89214 h 287712"/>
                <a:gd name="connsiteX5" fmla="*/ 134644 w 414249"/>
                <a:gd name="connsiteY5" fmla="*/ 29731 h 287712"/>
                <a:gd name="connsiteX6" fmla="*/ 305201 w 414249"/>
                <a:gd name="connsiteY6" fmla="*/ 4272 h 28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4249" h="287712">
                  <a:moveTo>
                    <a:pt x="305201" y="4272"/>
                  </a:moveTo>
                  <a:cubicBezTo>
                    <a:pt x="351083" y="18418"/>
                    <a:pt x="378288" y="26100"/>
                    <a:pt x="409937" y="114609"/>
                  </a:cubicBezTo>
                  <a:cubicBezTo>
                    <a:pt x="437178" y="190792"/>
                    <a:pt x="328657" y="193984"/>
                    <a:pt x="272777" y="282249"/>
                  </a:cubicBezTo>
                  <a:cubicBezTo>
                    <a:pt x="205467" y="301934"/>
                    <a:pt x="48622" y="264469"/>
                    <a:pt x="6077" y="232719"/>
                  </a:cubicBezTo>
                  <a:cubicBezTo>
                    <a:pt x="-17418" y="159059"/>
                    <a:pt x="33317" y="123045"/>
                    <a:pt x="54745" y="89214"/>
                  </a:cubicBezTo>
                  <a:cubicBezTo>
                    <a:pt x="76173" y="55383"/>
                    <a:pt x="95739" y="45104"/>
                    <a:pt x="134644" y="29731"/>
                  </a:cubicBezTo>
                  <a:cubicBezTo>
                    <a:pt x="173549" y="14358"/>
                    <a:pt x="259319" y="-9874"/>
                    <a:pt x="305201" y="4272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PA-任意多边形 96">
              <a:extLst>
                <a:ext uri="{FF2B5EF4-FFF2-40B4-BE49-F238E27FC236}">
                  <a16:creationId xmlns:a16="http://schemas.microsoft.com/office/drawing/2014/main" xmlns="" id="{4DF5B681-4512-46A4-997F-05412065F7B9}"/>
                </a:ext>
              </a:extLst>
            </p:cNvPr>
            <p:cNvSpPr/>
            <p:nvPr>
              <p:custDataLst>
                <p:tags r:id="rId189"/>
              </p:custDataLst>
            </p:nvPr>
          </p:nvSpPr>
          <p:spPr>
            <a:xfrm>
              <a:off x="8839454" y="5996821"/>
              <a:ext cx="472440" cy="461010"/>
            </a:xfrm>
            <a:custGeom>
              <a:avLst/>
              <a:gdLst>
                <a:gd name="connsiteX0" fmla="*/ 163830 w 472440"/>
                <a:gd name="connsiteY0" fmla="*/ 0 h 438150"/>
                <a:gd name="connsiteX1" fmla="*/ 0 w 472440"/>
                <a:gd name="connsiteY1" fmla="*/ 220980 h 438150"/>
                <a:gd name="connsiteX2" fmla="*/ 186690 w 472440"/>
                <a:gd name="connsiteY2" fmla="*/ 438150 h 438150"/>
                <a:gd name="connsiteX3" fmla="*/ 472440 w 472440"/>
                <a:gd name="connsiteY3" fmla="*/ 358140 h 438150"/>
                <a:gd name="connsiteX4" fmla="*/ 461010 w 472440"/>
                <a:gd name="connsiteY4" fmla="*/ 87630 h 438150"/>
                <a:gd name="connsiteX5" fmla="*/ 163830 w 472440"/>
                <a:gd name="connsiteY5" fmla="*/ 0 h 438150"/>
                <a:gd name="connsiteX0" fmla="*/ 186690 w 472440"/>
                <a:gd name="connsiteY0" fmla="*/ 0 h 461010"/>
                <a:gd name="connsiteX1" fmla="*/ 0 w 472440"/>
                <a:gd name="connsiteY1" fmla="*/ 243840 h 461010"/>
                <a:gd name="connsiteX2" fmla="*/ 186690 w 472440"/>
                <a:gd name="connsiteY2" fmla="*/ 461010 h 461010"/>
                <a:gd name="connsiteX3" fmla="*/ 472440 w 472440"/>
                <a:gd name="connsiteY3" fmla="*/ 381000 h 461010"/>
                <a:gd name="connsiteX4" fmla="*/ 461010 w 472440"/>
                <a:gd name="connsiteY4" fmla="*/ 110490 h 461010"/>
                <a:gd name="connsiteX5" fmla="*/ 186690 w 472440"/>
                <a:gd name="connsiteY5" fmla="*/ 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440" h="461010">
                  <a:moveTo>
                    <a:pt x="186690" y="0"/>
                  </a:moveTo>
                  <a:lnTo>
                    <a:pt x="0" y="243840"/>
                  </a:lnTo>
                  <a:lnTo>
                    <a:pt x="186690" y="461010"/>
                  </a:lnTo>
                  <a:lnTo>
                    <a:pt x="472440" y="381000"/>
                  </a:lnTo>
                  <a:lnTo>
                    <a:pt x="461010" y="110490"/>
                  </a:lnTo>
                  <a:lnTo>
                    <a:pt x="186690" y="0"/>
                  </a:ln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PA-任意多边形 97">
              <a:extLst>
                <a:ext uri="{FF2B5EF4-FFF2-40B4-BE49-F238E27FC236}">
                  <a16:creationId xmlns:a16="http://schemas.microsoft.com/office/drawing/2014/main" xmlns="" id="{26F3A42C-61A2-4A28-8693-86C1341990A9}"/>
                </a:ext>
              </a:extLst>
            </p:cNvPr>
            <p:cNvSpPr/>
            <p:nvPr>
              <p:custDataLst>
                <p:tags r:id="rId190"/>
              </p:custDataLst>
            </p:nvPr>
          </p:nvSpPr>
          <p:spPr>
            <a:xfrm>
              <a:off x="9368714" y="5758528"/>
              <a:ext cx="290325" cy="344974"/>
            </a:xfrm>
            <a:custGeom>
              <a:avLst/>
              <a:gdLst>
                <a:gd name="connsiteX0" fmla="*/ 163830 w 316230"/>
                <a:gd name="connsiteY0" fmla="*/ 0 h 358140"/>
                <a:gd name="connsiteX1" fmla="*/ 0 w 316230"/>
                <a:gd name="connsiteY1" fmla="*/ 45720 h 358140"/>
                <a:gd name="connsiteX2" fmla="*/ 41910 w 316230"/>
                <a:gd name="connsiteY2" fmla="*/ 281940 h 358140"/>
                <a:gd name="connsiteX3" fmla="*/ 209550 w 316230"/>
                <a:gd name="connsiteY3" fmla="*/ 358140 h 358140"/>
                <a:gd name="connsiteX4" fmla="*/ 316230 w 316230"/>
                <a:gd name="connsiteY4" fmla="*/ 182880 h 358140"/>
                <a:gd name="connsiteX5" fmla="*/ 163830 w 316230"/>
                <a:gd name="connsiteY5" fmla="*/ 0 h 358140"/>
                <a:gd name="connsiteX0" fmla="*/ 111443 w 316230"/>
                <a:gd name="connsiteY0" fmla="*/ 0 h 341471"/>
                <a:gd name="connsiteX1" fmla="*/ 0 w 316230"/>
                <a:gd name="connsiteY1" fmla="*/ 29051 h 341471"/>
                <a:gd name="connsiteX2" fmla="*/ 41910 w 316230"/>
                <a:gd name="connsiteY2" fmla="*/ 265271 h 341471"/>
                <a:gd name="connsiteX3" fmla="*/ 209550 w 316230"/>
                <a:gd name="connsiteY3" fmla="*/ 341471 h 341471"/>
                <a:gd name="connsiteX4" fmla="*/ 316230 w 316230"/>
                <a:gd name="connsiteY4" fmla="*/ 166211 h 341471"/>
                <a:gd name="connsiteX5" fmla="*/ 111443 w 316230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11443 w 282892"/>
                <a:gd name="connsiteY0" fmla="*/ 0 h 341471"/>
                <a:gd name="connsiteX1" fmla="*/ 0 w 282892"/>
                <a:gd name="connsiteY1" fmla="*/ 29051 h 341471"/>
                <a:gd name="connsiteX2" fmla="*/ 41910 w 282892"/>
                <a:gd name="connsiteY2" fmla="*/ 265271 h 341471"/>
                <a:gd name="connsiteX3" fmla="*/ 209550 w 282892"/>
                <a:gd name="connsiteY3" fmla="*/ 341471 h 341471"/>
                <a:gd name="connsiteX4" fmla="*/ 282892 w 282892"/>
                <a:gd name="connsiteY4" fmla="*/ 173355 h 341471"/>
                <a:gd name="connsiteX5" fmla="*/ 111443 w 282892"/>
                <a:gd name="connsiteY5" fmla="*/ 0 h 341471"/>
                <a:gd name="connsiteX0" fmla="*/ 126300 w 282892"/>
                <a:gd name="connsiteY0" fmla="*/ 0 h 344974"/>
                <a:gd name="connsiteX1" fmla="*/ 0 w 282892"/>
                <a:gd name="connsiteY1" fmla="*/ 32554 h 344974"/>
                <a:gd name="connsiteX2" fmla="*/ 41910 w 282892"/>
                <a:gd name="connsiteY2" fmla="*/ 268774 h 344974"/>
                <a:gd name="connsiteX3" fmla="*/ 209550 w 282892"/>
                <a:gd name="connsiteY3" fmla="*/ 344974 h 344974"/>
                <a:gd name="connsiteX4" fmla="*/ 282892 w 282892"/>
                <a:gd name="connsiteY4" fmla="*/ 176858 h 344974"/>
                <a:gd name="connsiteX5" fmla="*/ 126300 w 282892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  <a:gd name="connsiteX0" fmla="*/ 126300 w 290326"/>
                <a:gd name="connsiteY0" fmla="*/ 0 h 344974"/>
                <a:gd name="connsiteX1" fmla="*/ 0 w 290326"/>
                <a:gd name="connsiteY1" fmla="*/ 32554 h 344974"/>
                <a:gd name="connsiteX2" fmla="*/ 41910 w 290326"/>
                <a:gd name="connsiteY2" fmla="*/ 268774 h 344974"/>
                <a:gd name="connsiteX3" fmla="*/ 209550 w 290326"/>
                <a:gd name="connsiteY3" fmla="*/ 344974 h 344974"/>
                <a:gd name="connsiteX4" fmla="*/ 290326 w 290326"/>
                <a:gd name="connsiteY4" fmla="*/ 166840 h 344974"/>
                <a:gd name="connsiteX5" fmla="*/ 126300 w 290326"/>
                <a:gd name="connsiteY5" fmla="*/ 0 h 3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326" h="344974">
                  <a:moveTo>
                    <a:pt x="126300" y="0"/>
                  </a:moveTo>
                  <a:lnTo>
                    <a:pt x="0" y="32554"/>
                  </a:lnTo>
                  <a:lnTo>
                    <a:pt x="41910" y="268774"/>
                  </a:lnTo>
                  <a:lnTo>
                    <a:pt x="209550" y="344974"/>
                  </a:lnTo>
                  <a:lnTo>
                    <a:pt x="290326" y="166840"/>
                  </a:lnTo>
                  <a:cubicBezTo>
                    <a:pt x="242353" y="62948"/>
                    <a:pt x="200783" y="48394"/>
                    <a:pt x="126300" y="0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PA-任意多边形 98">
              <a:extLst>
                <a:ext uri="{FF2B5EF4-FFF2-40B4-BE49-F238E27FC236}">
                  <a16:creationId xmlns:a16="http://schemas.microsoft.com/office/drawing/2014/main" xmlns="" id="{BAD467E8-EE5F-4042-8074-7FA81EF9E9BA}"/>
                </a:ext>
              </a:extLst>
            </p:cNvPr>
            <p:cNvSpPr/>
            <p:nvPr>
              <p:custDataLst>
                <p:tags r:id="rId191"/>
              </p:custDataLst>
            </p:nvPr>
          </p:nvSpPr>
          <p:spPr>
            <a:xfrm>
              <a:off x="9324723" y="6423970"/>
              <a:ext cx="362232" cy="335946"/>
            </a:xfrm>
            <a:custGeom>
              <a:avLst/>
              <a:gdLst>
                <a:gd name="connsiteX0" fmla="*/ 337870 w 340317"/>
                <a:gd name="connsiteY0" fmla="*/ 12241 h 396651"/>
                <a:gd name="connsiteX1" fmla="*/ 147370 w 340317"/>
                <a:gd name="connsiteY1" fmla="*/ 35101 h 396651"/>
                <a:gd name="connsiteX2" fmla="*/ 21640 w 340317"/>
                <a:gd name="connsiteY2" fmla="*/ 130351 h 396651"/>
                <a:gd name="connsiteX3" fmla="*/ 6400 w 340317"/>
                <a:gd name="connsiteY3" fmla="*/ 381811 h 396651"/>
                <a:gd name="connsiteX4" fmla="*/ 90220 w 340317"/>
                <a:gd name="connsiteY4" fmla="*/ 351331 h 396651"/>
                <a:gd name="connsiteX5" fmla="*/ 242620 w 340317"/>
                <a:gd name="connsiteY5" fmla="*/ 217981 h 396651"/>
                <a:gd name="connsiteX6" fmla="*/ 337870 w 340317"/>
                <a:gd name="connsiteY6" fmla="*/ 12241 h 396651"/>
                <a:gd name="connsiteX0" fmla="*/ 375970 w 377636"/>
                <a:gd name="connsiteY0" fmla="*/ 20718 h 374648"/>
                <a:gd name="connsiteX1" fmla="*/ 147370 w 377636"/>
                <a:gd name="connsiteY1" fmla="*/ 13098 h 374648"/>
                <a:gd name="connsiteX2" fmla="*/ 21640 w 377636"/>
                <a:gd name="connsiteY2" fmla="*/ 108348 h 374648"/>
                <a:gd name="connsiteX3" fmla="*/ 6400 w 377636"/>
                <a:gd name="connsiteY3" fmla="*/ 359808 h 374648"/>
                <a:gd name="connsiteX4" fmla="*/ 90220 w 377636"/>
                <a:gd name="connsiteY4" fmla="*/ 329328 h 374648"/>
                <a:gd name="connsiteX5" fmla="*/ 242620 w 377636"/>
                <a:gd name="connsiteY5" fmla="*/ 195978 h 374648"/>
                <a:gd name="connsiteX6" fmla="*/ 375970 w 377636"/>
                <a:gd name="connsiteY6" fmla="*/ 20718 h 374648"/>
                <a:gd name="connsiteX0" fmla="*/ 375970 w 378009"/>
                <a:gd name="connsiteY0" fmla="*/ 22431 h 376361"/>
                <a:gd name="connsiteX1" fmla="*/ 147370 w 378009"/>
                <a:gd name="connsiteY1" fmla="*/ 14811 h 376361"/>
                <a:gd name="connsiteX2" fmla="*/ 21640 w 378009"/>
                <a:gd name="connsiteY2" fmla="*/ 110061 h 376361"/>
                <a:gd name="connsiteX3" fmla="*/ 6400 w 378009"/>
                <a:gd name="connsiteY3" fmla="*/ 361521 h 376361"/>
                <a:gd name="connsiteX4" fmla="*/ 90220 w 378009"/>
                <a:gd name="connsiteY4" fmla="*/ 331041 h 376361"/>
                <a:gd name="connsiteX5" fmla="*/ 250240 w 378009"/>
                <a:gd name="connsiteY5" fmla="*/ 224361 h 376361"/>
                <a:gd name="connsiteX6" fmla="*/ 375970 w 378009"/>
                <a:gd name="connsiteY6" fmla="*/ 22431 h 376361"/>
                <a:gd name="connsiteX0" fmla="*/ 356920 w 359305"/>
                <a:gd name="connsiteY0" fmla="*/ 22431 h 376361"/>
                <a:gd name="connsiteX1" fmla="*/ 147370 w 359305"/>
                <a:gd name="connsiteY1" fmla="*/ 14811 h 376361"/>
                <a:gd name="connsiteX2" fmla="*/ 21640 w 359305"/>
                <a:gd name="connsiteY2" fmla="*/ 110061 h 376361"/>
                <a:gd name="connsiteX3" fmla="*/ 6400 w 359305"/>
                <a:gd name="connsiteY3" fmla="*/ 361521 h 376361"/>
                <a:gd name="connsiteX4" fmla="*/ 90220 w 359305"/>
                <a:gd name="connsiteY4" fmla="*/ 331041 h 376361"/>
                <a:gd name="connsiteX5" fmla="*/ 250240 w 359305"/>
                <a:gd name="connsiteY5" fmla="*/ 224361 h 376361"/>
                <a:gd name="connsiteX6" fmla="*/ 356920 w 359305"/>
                <a:gd name="connsiteY6" fmla="*/ 22431 h 376361"/>
                <a:gd name="connsiteX0" fmla="*/ 356920 w 358408"/>
                <a:gd name="connsiteY0" fmla="*/ 22431 h 376361"/>
                <a:gd name="connsiteX1" fmla="*/ 147370 w 358408"/>
                <a:gd name="connsiteY1" fmla="*/ 14811 h 376361"/>
                <a:gd name="connsiteX2" fmla="*/ 21640 w 358408"/>
                <a:gd name="connsiteY2" fmla="*/ 110061 h 376361"/>
                <a:gd name="connsiteX3" fmla="*/ 6400 w 358408"/>
                <a:gd name="connsiteY3" fmla="*/ 361521 h 376361"/>
                <a:gd name="connsiteX4" fmla="*/ 90220 w 358408"/>
                <a:gd name="connsiteY4" fmla="*/ 331041 h 376361"/>
                <a:gd name="connsiteX5" fmla="*/ 233572 w 358408"/>
                <a:gd name="connsiteY5" fmla="*/ 224361 h 376361"/>
                <a:gd name="connsiteX6" fmla="*/ 356920 w 358408"/>
                <a:gd name="connsiteY6" fmla="*/ 22431 h 376361"/>
                <a:gd name="connsiteX0" fmla="*/ 367509 w 369217"/>
                <a:gd name="connsiteY0" fmla="*/ 22431 h 363904"/>
                <a:gd name="connsiteX1" fmla="*/ 157959 w 369217"/>
                <a:gd name="connsiteY1" fmla="*/ 14811 h 363904"/>
                <a:gd name="connsiteX2" fmla="*/ 32229 w 369217"/>
                <a:gd name="connsiteY2" fmla="*/ 110061 h 363904"/>
                <a:gd name="connsiteX3" fmla="*/ 16989 w 369217"/>
                <a:gd name="connsiteY3" fmla="*/ 361521 h 363904"/>
                <a:gd name="connsiteX4" fmla="*/ 244161 w 369217"/>
                <a:gd name="connsiteY4" fmla="*/ 224361 h 363904"/>
                <a:gd name="connsiteX5" fmla="*/ 367509 w 369217"/>
                <a:gd name="connsiteY5" fmla="*/ 22431 h 363904"/>
                <a:gd name="connsiteX0" fmla="*/ 360552 w 362232"/>
                <a:gd name="connsiteY0" fmla="*/ 22431 h 335946"/>
                <a:gd name="connsiteX1" fmla="*/ 151002 w 362232"/>
                <a:gd name="connsiteY1" fmla="*/ 14811 h 335946"/>
                <a:gd name="connsiteX2" fmla="*/ 25272 w 362232"/>
                <a:gd name="connsiteY2" fmla="*/ 110061 h 335946"/>
                <a:gd name="connsiteX3" fmla="*/ 19557 w 362232"/>
                <a:gd name="connsiteY3" fmla="*/ 332946 h 335946"/>
                <a:gd name="connsiteX4" fmla="*/ 237204 w 362232"/>
                <a:gd name="connsiteY4" fmla="*/ 224361 h 335946"/>
                <a:gd name="connsiteX5" fmla="*/ 360552 w 362232"/>
                <a:gd name="connsiteY5" fmla="*/ 22431 h 33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232" h="335946">
                  <a:moveTo>
                    <a:pt x="360552" y="22431"/>
                  </a:moveTo>
                  <a:cubicBezTo>
                    <a:pt x="346185" y="-12494"/>
                    <a:pt x="206882" y="206"/>
                    <a:pt x="151002" y="14811"/>
                  </a:cubicBezTo>
                  <a:cubicBezTo>
                    <a:pt x="95122" y="29416"/>
                    <a:pt x="47179" y="57039"/>
                    <a:pt x="25272" y="110061"/>
                  </a:cubicBezTo>
                  <a:cubicBezTo>
                    <a:pt x="3365" y="163083"/>
                    <a:pt x="-15765" y="313896"/>
                    <a:pt x="19557" y="332946"/>
                  </a:cubicBezTo>
                  <a:cubicBezTo>
                    <a:pt x="54879" y="351996"/>
                    <a:pt x="180372" y="276113"/>
                    <a:pt x="237204" y="224361"/>
                  </a:cubicBezTo>
                  <a:cubicBezTo>
                    <a:pt x="294036" y="172609"/>
                    <a:pt x="374919" y="57356"/>
                    <a:pt x="360552" y="22431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A-任意多边形 99">
              <a:extLst>
                <a:ext uri="{FF2B5EF4-FFF2-40B4-BE49-F238E27FC236}">
                  <a16:creationId xmlns:a16="http://schemas.microsoft.com/office/drawing/2014/main" xmlns="" id="{93D38329-C1C9-4219-AB33-0094BC44CFD0}"/>
                </a:ext>
              </a:extLst>
            </p:cNvPr>
            <p:cNvSpPr/>
            <p:nvPr>
              <p:custDataLst>
                <p:tags r:id="rId192"/>
              </p:custDataLst>
            </p:nvPr>
          </p:nvSpPr>
          <p:spPr>
            <a:xfrm>
              <a:off x="8460740" y="6100911"/>
              <a:ext cx="200333" cy="451260"/>
            </a:xfrm>
            <a:custGeom>
              <a:avLst/>
              <a:gdLst>
                <a:gd name="connsiteX0" fmla="*/ 34297 w 207632"/>
                <a:gd name="connsiteY0" fmla="*/ 3844 h 570932"/>
                <a:gd name="connsiteX1" fmla="*/ 205747 w 207632"/>
                <a:gd name="connsiteY1" fmla="*/ 255304 h 570932"/>
                <a:gd name="connsiteX2" fmla="*/ 121927 w 207632"/>
                <a:gd name="connsiteY2" fmla="*/ 567724 h 570932"/>
                <a:gd name="connsiteX3" fmla="*/ 60967 w 207632"/>
                <a:gd name="connsiteY3" fmla="*/ 400084 h 570932"/>
                <a:gd name="connsiteX4" fmla="*/ 7 w 207632"/>
                <a:gd name="connsiteY4" fmla="*/ 121954 h 570932"/>
                <a:gd name="connsiteX5" fmla="*/ 34297 w 207632"/>
                <a:gd name="connsiteY5" fmla="*/ 3844 h 570932"/>
                <a:gd name="connsiteX0" fmla="*/ 39925 w 213502"/>
                <a:gd name="connsiteY0" fmla="*/ 5494 h 570815"/>
                <a:gd name="connsiteX1" fmla="*/ 211375 w 213502"/>
                <a:gd name="connsiteY1" fmla="*/ 256954 h 570815"/>
                <a:gd name="connsiteX2" fmla="*/ 127555 w 213502"/>
                <a:gd name="connsiteY2" fmla="*/ 569374 h 570815"/>
                <a:gd name="connsiteX3" fmla="*/ 5635 w 213502"/>
                <a:gd name="connsiteY3" fmla="*/ 123604 h 570815"/>
                <a:gd name="connsiteX4" fmla="*/ 39925 w 213502"/>
                <a:gd name="connsiteY4" fmla="*/ 5494 h 570815"/>
                <a:gd name="connsiteX0" fmla="*/ 39925 w 224433"/>
                <a:gd name="connsiteY0" fmla="*/ 5494 h 616316"/>
                <a:gd name="connsiteX1" fmla="*/ 211375 w 224433"/>
                <a:gd name="connsiteY1" fmla="*/ 256954 h 616316"/>
                <a:gd name="connsiteX2" fmla="*/ 127555 w 224433"/>
                <a:gd name="connsiteY2" fmla="*/ 569374 h 616316"/>
                <a:gd name="connsiteX3" fmla="*/ 5635 w 224433"/>
                <a:gd name="connsiteY3" fmla="*/ 123604 h 616316"/>
                <a:gd name="connsiteX4" fmla="*/ 39925 w 224433"/>
                <a:gd name="connsiteY4" fmla="*/ 5494 h 616316"/>
                <a:gd name="connsiteX0" fmla="*/ 39925 w 214751"/>
                <a:gd name="connsiteY0" fmla="*/ 5494 h 569374"/>
                <a:gd name="connsiteX1" fmla="*/ 211375 w 214751"/>
                <a:gd name="connsiteY1" fmla="*/ 256954 h 569374"/>
                <a:gd name="connsiteX2" fmla="*/ 127555 w 214751"/>
                <a:gd name="connsiteY2" fmla="*/ 569374 h 569374"/>
                <a:gd name="connsiteX3" fmla="*/ 5635 w 214751"/>
                <a:gd name="connsiteY3" fmla="*/ 123604 h 569374"/>
                <a:gd name="connsiteX4" fmla="*/ 39925 w 214751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39925 w 211375"/>
                <a:gd name="connsiteY0" fmla="*/ 5494 h 569374"/>
                <a:gd name="connsiteX1" fmla="*/ 211375 w 211375"/>
                <a:gd name="connsiteY1" fmla="*/ 256954 h 569374"/>
                <a:gd name="connsiteX2" fmla="*/ 127555 w 211375"/>
                <a:gd name="connsiteY2" fmla="*/ 569374 h 569374"/>
                <a:gd name="connsiteX3" fmla="*/ 5635 w 211375"/>
                <a:gd name="connsiteY3" fmla="*/ 123604 h 569374"/>
                <a:gd name="connsiteX4" fmla="*/ 39925 w 211375"/>
                <a:gd name="connsiteY4" fmla="*/ 5494 h 569374"/>
                <a:gd name="connsiteX0" fmla="*/ 101091 w 205866"/>
                <a:gd name="connsiteY0" fmla="*/ 42011 h 482066"/>
                <a:gd name="connsiteX1" fmla="*/ 205866 w 205866"/>
                <a:gd name="connsiteY1" fmla="*/ 169646 h 482066"/>
                <a:gd name="connsiteX2" fmla="*/ 122046 w 205866"/>
                <a:gd name="connsiteY2" fmla="*/ 482066 h 482066"/>
                <a:gd name="connsiteX3" fmla="*/ 126 w 205866"/>
                <a:gd name="connsiteY3" fmla="*/ 36296 h 482066"/>
                <a:gd name="connsiteX4" fmla="*/ 101091 w 205866"/>
                <a:gd name="connsiteY4" fmla="*/ 42011 h 482066"/>
                <a:gd name="connsiteX0" fmla="*/ 129832 w 206032"/>
                <a:gd name="connsiteY0" fmla="*/ 36301 h 485881"/>
                <a:gd name="connsiteX1" fmla="*/ 206032 w 206032"/>
                <a:gd name="connsiteY1" fmla="*/ 173461 h 485881"/>
                <a:gd name="connsiteX2" fmla="*/ 122212 w 206032"/>
                <a:gd name="connsiteY2" fmla="*/ 485881 h 485881"/>
                <a:gd name="connsiteX3" fmla="*/ 292 w 206032"/>
                <a:gd name="connsiteY3" fmla="*/ 40111 h 485881"/>
                <a:gd name="connsiteX4" fmla="*/ 129832 w 206032"/>
                <a:gd name="connsiteY4" fmla="*/ 36301 h 485881"/>
                <a:gd name="connsiteX0" fmla="*/ 129631 w 205831"/>
                <a:gd name="connsiteY0" fmla="*/ 34248 h 455253"/>
                <a:gd name="connsiteX1" fmla="*/ 205831 w 205831"/>
                <a:gd name="connsiteY1" fmla="*/ 171408 h 455253"/>
                <a:gd name="connsiteX2" fmla="*/ 150586 w 205831"/>
                <a:gd name="connsiteY2" fmla="*/ 455253 h 455253"/>
                <a:gd name="connsiteX3" fmla="*/ 91 w 205831"/>
                <a:gd name="connsiteY3" fmla="*/ 38058 h 455253"/>
                <a:gd name="connsiteX4" fmla="*/ 129631 w 205831"/>
                <a:gd name="connsiteY4" fmla="*/ 34248 h 455253"/>
                <a:gd name="connsiteX0" fmla="*/ 124133 w 200333"/>
                <a:gd name="connsiteY0" fmla="*/ 30255 h 451260"/>
                <a:gd name="connsiteX1" fmla="*/ 200333 w 200333"/>
                <a:gd name="connsiteY1" fmla="*/ 167415 h 451260"/>
                <a:gd name="connsiteX2" fmla="*/ 145088 w 200333"/>
                <a:gd name="connsiteY2" fmla="*/ 451260 h 451260"/>
                <a:gd name="connsiteX3" fmla="*/ 96 w 200333"/>
                <a:gd name="connsiteY3" fmla="*/ 40485 h 451260"/>
                <a:gd name="connsiteX4" fmla="*/ 124133 w 200333"/>
                <a:gd name="connsiteY4" fmla="*/ 30255 h 45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333" h="451260">
                  <a:moveTo>
                    <a:pt x="124133" y="30255"/>
                  </a:moveTo>
                  <a:cubicBezTo>
                    <a:pt x="196523" y="117250"/>
                    <a:pt x="113338" y="54385"/>
                    <a:pt x="200333" y="167415"/>
                  </a:cubicBezTo>
                  <a:cubicBezTo>
                    <a:pt x="180648" y="303305"/>
                    <a:pt x="209858" y="267745"/>
                    <a:pt x="145088" y="451260"/>
                  </a:cubicBezTo>
                  <a:cubicBezTo>
                    <a:pt x="19358" y="269015"/>
                    <a:pt x="3589" y="110653"/>
                    <a:pt x="96" y="40485"/>
                  </a:cubicBezTo>
                  <a:cubicBezTo>
                    <a:pt x="-3397" y="-29683"/>
                    <a:pt x="89843" y="8030"/>
                    <a:pt x="124133" y="30255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PA-任意多边形 100">
              <a:extLst>
                <a:ext uri="{FF2B5EF4-FFF2-40B4-BE49-F238E27FC236}">
                  <a16:creationId xmlns:a16="http://schemas.microsoft.com/office/drawing/2014/main" xmlns="" id="{B338E602-5B3B-4C5C-A984-DB7CA76D646D}"/>
                </a:ext>
              </a:extLst>
            </p:cNvPr>
            <p:cNvSpPr/>
            <p:nvPr>
              <p:custDataLst>
                <p:tags r:id="rId193"/>
              </p:custDataLst>
            </p:nvPr>
          </p:nvSpPr>
          <p:spPr>
            <a:xfrm>
              <a:off x="8721075" y="6600547"/>
              <a:ext cx="360485" cy="191314"/>
            </a:xfrm>
            <a:custGeom>
              <a:avLst/>
              <a:gdLst>
                <a:gd name="connsiteX0" fmla="*/ 67 w 407843"/>
                <a:gd name="connsiteY0" fmla="*/ 85141 h 247160"/>
                <a:gd name="connsiteX1" fmla="*/ 243907 w 407843"/>
                <a:gd name="connsiteY1" fmla="*/ 5131 h 247160"/>
                <a:gd name="connsiteX2" fmla="*/ 407737 w 407843"/>
                <a:gd name="connsiteY2" fmla="*/ 233731 h 247160"/>
                <a:gd name="connsiteX3" fmla="*/ 221047 w 407843"/>
                <a:gd name="connsiteY3" fmla="*/ 207061 h 247160"/>
                <a:gd name="connsiteX4" fmla="*/ 67 w 407843"/>
                <a:gd name="connsiteY4" fmla="*/ 85141 h 247160"/>
                <a:gd name="connsiteX0" fmla="*/ 65 w 360282"/>
                <a:gd name="connsiteY0" fmla="*/ 82191 h 209431"/>
                <a:gd name="connsiteX1" fmla="*/ 243905 w 360282"/>
                <a:gd name="connsiteY1" fmla="*/ 2181 h 209431"/>
                <a:gd name="connsiteX2" fmla="*/ 360110 w 360282"/>
                <a:gd name="connsiteY2" fmla="*/ 168868 h 209431"/>
                <a:gd name="connsiteX3" fmla="*/ 221045 w 360282"/>
                <a:gd name="connsiteY3" fmla="*/ 204111 h 209431"/>
                <a:gd name="connsiteX4" fmla="*/ 65 w 360282"/>
                <a:gd name="connsiteY4" fmla="*/ 82191 h 209431"/>
                <a:gd name="connsiteX0" fmla="*/ 268 w 360485"/>
                <a:gd name="connsiteY0" fmla="*/ 82073 h 191314"/>
                <a:gd name="connsiteX1" fmla="*/ 244108 w 360485"/>
                <a:gd name="connsiteY1" fmla="*/ 2063 h 191314"/>
                <a:gd name="connsiteX2" fmla="*/ 360313 w 360485"/>
                <a:gd name="connsiteY2" fmla="*/ 168750 h 191314"/>
                <a:gd name="connsiteX3" fmla="*/ 199817 w 360485"/>
                <a:gd name="connsiteY3" fmla="*/ 177799 h 191314"/>
                <a:gd name="connsiteX4" fmla="*/ 268 w 360485"/>
                <a:gd name="connsiteY4" fmla="*/ 82073 h 19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485" h="191314">
                  <a:moveTo>
                    <a:pt x="268" y="82073"/>
                  </a:moveTo>
                  <a:cubicBezTo>
                    <a:pt x="7650" y="52784"/>
                    <a:pt x="184101" y="-12383"/>
                    <a:pt x="244108" y="2063"/>
                  </a:cubicBezTo>
                  <a:cubicBezTo>
                    <a:pt x="304115" y="16509"/>
                    <a:pt x="364123" y="135095"/>
                    <a:pt x="360313" y="168750"/>
                  </a:cubicBezTo>
                  <a:cubicBezTo>
                    <a:pt x="356503" y="202405"/>
                    <a:pt x="259824" y="192245"/>
                    <a:pt x="199817" y="177799"/>
                  </a:cubicBezTo>
                  <a:cubicBezTo>
                    <a:pt x="139810" y="163353"/>
                    <a:pt x="-7114" y="111362"/>
                    <a:pt x="268" y="82073"/>
                  </a:cubicBezTo>
                  <a:close/>
                </a:path>
              </a:pathLst>
            </a:custGeom>
            <a:solidFill>
              <a:srgbClr val="38240A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PA-任意多边形 101">
              <a:extLst>
                <a:ext uri="{FF2B5EF4-FFF2-40B4-BE49-F238E27FC236}">
                  <a16:creationId xmlns:a16="http://schemas.microsoft.com/office/drawing/2014/main" xmlns="" id="{C0D4A3FA-E8C2-4BF5-A887-4795FF4D4939}"/>
                </a:ext>
              </a:extLst>
            </p:cNvPr>
            <p:cNvSpPr/>
            <p:nvPr>
              <p:custDataLst>
                <p:tags r:id="rId194"/>
              </p:custDataLst>
            </p:nvPr>
          </p:nvSpPr>
          <p:spPr>
            <a:xfrm>
              <a:off x="9125205" y="5745361"/>
              <a:ext cx="249251" cy="44839"/>
            </a:xfrm>
            <a:custGeom>
              <a:avLst/>
              <a:gdLst>
                <a:gd name="connsiteX0" fmla="*/ 0 w 369570"/>
                <a:gd name="connsiteY0" fmla="*/ 0 h 72390"/>
                <a:gd name="connsiteX1" fmla="*/ 186690 w 369570"/>
                <a:gd name="connsiteY1" fmla="*/ 15240 h 72390"/>
                <a:gd name="connsiteX2" fmla="*/ 369570 w 369570"/>
                <a:gd name="connsiteY2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" h="72390">
                  <a:moveTo>
                    <a:pt x="0" y="0"/>
                  </a:moveTo>
                  <a:cubicBezTo>
                    <a:pt x="62547" y="1587"/>
                    <a:pt x="125095" y="3175"/>
                    <a:pt x="186690" y="15240"/>
                  </a:cubicBezTo>
                  <a:cubicBezTo>
                    <a:pt x="248285" y="27305"/>
                    <a:pt x="338455" y="48260"/>
                    <a:pt x="369570" y="72390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PA-任意多边形 102">
              <a:extLst>
                <a:ext uri="{FF2B5EF4-FFF2-40B4-BE49-F238E27FC236}">
                  <a16:creationId xmlns:a16="http://schemas.microsoft.com/office/drawing/2014/main" xmlns="" id="{864CAF6D-8347-4C08-8864-18157C1A001A}"/>
                </a:ext>
              </a:extLst>
            </p:cNvPr>
            <p:cNvSpPr/>
            <p:nvPr>
              <p:custDataLst>
                <p:tags r:id="rId195"/>
              </p:custDataLst>
            </p:nvPr>
          </p:nvSpPr>
          <p:spPr>
            <a:xfrm>
              <a:off x="9570974" y="6068003"/>
              <a:ext cx="57485" cy="355967"/>
            </a:xfrm>
            <a:custGeom>
              <a:avLst/>
              <a:gdLst>
                <a:gd name="connsiteX0" fmla="*/ 81968 w 108643"/>
                <a:gd name="connsiteY0" fmla="*/ 0 h 474892"/>
                <a:gd name="connsiteX1" fmla="*/ 108638 w 108643"/>
                <a:gd name="connsiteY1" fmla="*/ 220980 h 474892"/>
                <a:gd name="connsiteX2" fmla="*/ 89588 w 108643"/>
                <a:gd name="connsiteY2" fmla="*/ 449580 h 474892"/>
                <a:gd name="connsiteX0" fmla="*/ 0 w 26728"/>
                <a:gd name="connsiteY0" fmla="*/ 0 h 449580"/>
                <a:gd name="connsiteX1" fmla="*/ 26670 w 26728"/>
                <a:gd name="connsiteY1" fmla="*/ 220980 h 449580"/>
                <a:gd name="connsiteX2" fmla="*/ 7620 w 26728"/>
                <a:gd name="connsiteY2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28" h="449580">
                  <a:moveTo>
                    <a:pt x="0" y="0"/>
                  </a:moveTo>
                  <a:cubicBezTo>
                    <a:pt x="12700" y="73025"/>
                    <a:pt x="25400" y="146050"/>
                    <a:pt x="26670" y="220980"/>
                  </a:cubicBezTo>
                  <a:cubicBezTo>
                    <a:pt x="27940" y="295910"/>
                    <a:pt x="8255" y="377190"/>
                    <a:pt x="7620" y="449580"/>
                  </a:cubicBez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PA-任意多边形 103">
              <a:extLst>
                <a:ext uri="{FF2B5EF4-FFF2-40B4-BE49-F238E27FC236}">
                  <a16:creationId xmlns:a16="http://schemas.microsoft.com/office/drawing/2014/main" xmlns="" id="{A1F7273E-58BC-4402-AE1C-761B41C2346A}"/>
                </a:ext>
              </a:extLst>
            </p:cNvPr>
            <p:cNvSpPr/>
            <p:nvPr>
              <p:custDataLst>
                <p:tags r:id="rId196"/>
              </p:custDataLst>
            </p:nvPr>
          </p:nvSpPr>
          <p:spPr>
            <a:xfrm>
              <a:off x="9282356" y="6377821"/>
              <a:ext cx="111365" cy="80010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A-任意多边形 104">
              <a:extLst>
                <a:ext uri="{FF2B5EF4-FFF2-40B4-BE49-F238E27FC236}">
                  <a16:creationId xmlns:a16="http://schemas.microsoft.com/office/drawing/2014/main" xmlns="" id="{FD448DEF-C1D0-4CC4-987A-67743205CA43}"/>
                </a:ext>
              </a:extLst>
            </p:cNvPr>
            <p:cNvSpPr/>
            <p:nvPr>
              <p:custDataLst>
                <p:tags r:id="rId197"/>
              </p:custDataLst>
            </p:nvPr>
          </p:nvSpPr>
          <p:spPr>
            <a:xfrm>
              <a:off x="8564202" y="5870945"/>
              <a:ext cx="180170" cy="244886"/>
            </a:xfrm>
            <a:custGeom>
              <a:avLst/>
              <a:gdLst>
                <a:gd name="connsiteX0" fmla="*/ 213360 w 213360"/>
                <a:gd name="connsiteY0" fmla="*/ 0 h 320040"/>
                <a:gd name="connsiteX1" fmla="*/ 0 w 213360"/>
                <a:gd name="connsiteY1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360" h="320040">
                  <a:moveTo>
                    <a:pt x="213360" y="0"/>
                  </a:moveTo>
                  <a:cubicBezTo>
                    <a:pt x="125095" y="121920"/>
                    <a:pt x="36830" y="243840"/>
                    <a:pt x="0" y="320040"/>
                  </a:cubicBez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PA-任意多边形 105">
              <a:extLst>
                <a:ext uri="{FF2B5EF4-FFF2-40B4-BE49-F238E27FC236}">
                  <a16:creationId xmlns:a16="http://schemas.microsoft.com/office/drawing/2014/main" xmlns="" id="{7444889D-17CF-41C6-8927-CA8DCA1D3FF5}"/>
                </a:ext>
              </a:extLst>
            </p:cNvPr>
            <p:cNvSpPr/>
            <p:nvPr>
              <p:custDataLst>
                <p:tags r:id="rId198"/>
              </p:custDataLst>
            </p:nvPr>
          </p:nvSpPr>
          <p:spPr>
            <a:xfrm>
              <a:off x="8642914" y="6233485"/>
              <a:ext cx="211375" cy="45719"/>
            </a:xfrm>
            <a:custGeom>
              <a:avLst/>
              <a:gdLst>
                <a:gd name="connsiteX0" fmla="*/ 0 w 262890"/>
                <a:gd name="connsiteY0" fmla="*/ 33131 h 33131"/>
                <a:gd name="connsiteX1" fmla="*/ 262890 w 262890"/>
                <a:gd name="connsiteY1" fmla="*/ 6461 h 3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2890" h="33131">
                  <a:moveTo>
                    <a:pt x="0" y="33131"/>
                  </a:moveTo>
                  <a:cubicBezTo>
                    <a:pt x="75247" y="10906"/>
                    <a:pt x="150495" y="-11319"/>
                    <a:pt x="262890" y="6461"/>
                  </a:cubicBezTo>
                </a:path>
              </a:pathLst>
            </a:custGeom>
            <a:noFill/>
            <a:ln w="3175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xmlns="" id="{267F2D76-D6B0-4E8F-A287-4149A974EDAF}"/>
                </a:ext>
              </a:extLst>
            </p:cNvPr>
            <p:cNvSpPr/>
            <p:nvPr>
              <p:custDataLst>
                <p:tags r:id="rId199"/>
              </p:custDataLst>
            </p:nvPr>
          </p:nvSpPr>
          <p:spPr>
            <a:xfrm>
              <a:off x="8966079" y="6457831"/>
              <a:ext cx="57198" cy="139649"/>
            </a:xfrm>
            <a:custGeom>
              <a:avLst/>
              <a:gdLst>
                <a:gd name="connsiteX0" fmla="*/ 0 w 83820"/>
                <a:gd name="connsiteY0" fmla="*/ 289560 h 289560"/>
                <a:gd name="connsiteX1" fmla="*/ 83820 w 83820"/>
                <a:gd name="connsiteY1" fmla="*/ 0 h 28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20" h="289560">
                  <a:moveTo>
                    <a:pt x="0" y="289560"/>
                  </a:moveTo>
                  <a:lnTo>
                    <a:pt x="83820" y="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xmlns="" id="{BF08C794-C6D1-4A2B-B99A-EB0B4DF370E5}"/>
                </a:ext>
              </a:extLst>
            </p:cNvPr>
            <p:cNvSpPr/>
            <p:nvPr>
              <p:custDataLst>
                <p:tags r:id="rId200"/>
              </p:custDataLst>
            </p:nvPr>
          </p:nvSpPr>
          <p:spPr>
            <a:xfrm rot="1267357">
              <a:off x="8970016" y="5916819"/>
              <a:ext cx="75614" cy="65511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1750" cap="sq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xmlns="" id="{AF0F03CA-FB1A-4D63-87DD-74B688BE8168}"/>
                </a:ext>
              </a:extLst>
            </p:cNvPr>
            <p:cNvSpPr/>
            <p:nvPr>
              <p:custDataLst>
                <p:tags r:id="rId201"/>
              </p:custDataLst>
            </p:nvPr>
          </p:nvSpPr>
          <p:spPr>
            <a:xfrm rot="6014217">
              <a:off x="9301758" y="6017948"/>
              <a:ext cx="114016" cy="108703"/>
            </a:xfrm>
            <a:custGeom>
              <a:avLst/>
              <a:gdLst>
                <a:gd name="connsiteX0" fmla="*/ 0 w 171450"/>
                <a:gd name="connsiteY0" fmla="*/ 0 h 163830"/>
                <a:gd name="connsiteX1" fmla="*/ 171450 w 171450"/>
                <a:gd name="connsiteY1" fmla="*/ 163830 h 163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450" h="163830">
                  <a:moveTo>
                    <a:pt x="0" y="0"/>
                  </a:moveTo>
                  <a:lnTo>
                    <a:pt x="171450" y="163830"/>
                  </a:lnTo>
                </a:path>
              </a:pathLst>
            </a:custGeom>
            <a:noFill/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0" name="PA-组合 109">
            <a:extLst>
              <a:ext uri="{FF2B5EF4-FFF2-40B4-BE49-F238E27FC236}">
                <a16:creationId xmlns:a16="http://schemas.microsoft.com/office/drawing/2014/main" xmlns="" id="{CE699501-B05A-4DB7-8DF3-86683A86BB4D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 rot="16200000">
            <a:off x="-1060757" y="-1162593"/>
            <a:ext cx="2321933" cy="2458564"/>
            <a:chOff x="6809620" y="1986446"/>
            <a:chExt cx="2132649" cy="2258142"/>
          </a:xfrm>
        </p:grpSpPr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xmlns="" id="{386F376A-C8AA-4C27-941C-BF6B9F4D7E97}"/>
                </a:ext>
              </a:extLst>
            </p:cNvPr>
            <p:cNvSpPr/>
            <p:nvPr>
              <p:custDataLst>
                <p:tags r:id="rId163"/>
              </p:custDataLst>
            </p:nvPr>
          </p:nvSpPr>
          <p:spPr>
            <a:xfrm>
              <a:off x="8650561" y="2393113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PA-任意多边形 111">
              <a:extLst>
                <a:ext uri="{FF2B5EF4-FFF2-40B4-BE49-F238E27FC236}">
                  <a16:creationId xmlns:a16="http://schemas.microsoft.com/office/drawing/2014/main" xmlns="" id="{EDA77EEB-8CEE-4A75-BE49-BD6CF7EB8637}"/>
                </a:ext>
              </a:extLst>
            </p:cNvPr>
            <p:cNvSpPr/>
            <p:nvPr>
              <p:custDataLst>
                <p:tags r:id="rId164"/>
              </p:custDataLst>
            </p:nvPr>
          </p:nvSpPr>
          <p:spPr>
            <a:xfrm>
              <a:off x="8746773" y="2256191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PA-任意多边形 112">
              <a:extLst>
                <a:ext uri="{FF2B5EF4-FFF2-40B4-BE49-F238E27FC236}">
                  <a16:creationId xmlns:a16="http://schemas.microsoft.com/office/drawing/2014/main" xmlns="" id="{BBBC5257-5C09-4698-B9AF-A84719DA20B5}"/>
                </a:ext>
              </a:extLst>
            </p:cNvPr>
            <p:cNvSpPr/>
            <p:nvPr>
              <p:custDataLst>
                <p:tags r:id="rId165"/>
              </p:custDataLst>
            </p:nvPr>
          </p:nvSpPr>
          <p:spPr>
            <a:xfrm rot="20411173">
              <a:off x="8547465" y="2175145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PA-任意多边形 113">
              <a:extLst>
                <a:ext uri="{FF2B5EF4-FFF2-40B4-BE49-F238E27FC236}">
                  <a16:creationId xmlns:a16="http://schemas.microsoft.com/office/drawing/2014/main" xmlns="" id="{7C84A4E2-5C75-4AAF-9F66-8C7F89705F8D}"/>
                </a:ext>
              </a:extLst>
            </p:cNvPr>
            <p:cNvSpPr/>
            <p:nvPr>
              <p:custDataLst>
                <p:tags r:id="rId166"/>
              </p:custDataLst>
            </p:nvPr>
          </p:nvSpPr>
          <p:spPr>
            <a:xfrm>
              <a:off x="8635488" y="2073258"/>
              <a:ext cx="76553" cy="81046"/>
            </a:xfrm>
            <a:custGeom>
              <a:avLst/>
              <a:gdLst>
                <a:gd name="connsiteX0" fmla="*/ 475 w 59884"/>
                <a:gd name="connsiteY0" fmla="*/ 749 h 81740"/>
                <a:gd name="connsiteX1" fmla="*/ 58816 w 59884"/>
                <a:gd name="connsiteY1" fmla="*/ 43612 h 81740"/>
                <a:gd name="connsiteX2" fmla="*/ 33813 w 59884"/>
                <a:gd name="connsiteY2" fmla="*/ 81712 h 81740"/>
                <a:gd name="connsiteX3" fmla="*/ 475 w 59884"/>
                <a:gd name="connsiteY3" fmla="*/ 749 h 81740"/>
                <a:gd name="connsiteX0" fmla="*/ 3614 w 62848"/>
                <a:gd name="connsiteY0" fmla="*/ 749 h 81751"/>
                <a:gd name="connsiteX1" fmla="*/ 61955 w 62848"/>
                <a:gd name="connsiteY1" fmla="*/ 43612 h 81751"/>
                <a:gd name="connsiteX2" fmla="*/ 36952 w 62848"/>
                <a:gd name="connsiteY2" fmla="*/ 81712 h 81751"/>
                <a:gd name="connsiteX3" fmla="*/ 9567 w 62848"/>
                <a:gd name="connsiteY3" fmla="*/ 36468 h 81751"/>
                <a:gd name="connsiteX4" fmla="*/ 3614 w 62848"/>
                <a:gd name="connsiteY4" fmla="*/ 749 h 81751"/>
                <a:gd name="connsiteX0" fmla="*/ 17187 w 76553"/>
                <a:gd name="connsiteY0" fmla="*/ 44 h 81046"/>
                <a:gd name="connsiteX1" fmla="*/ 75528 w 76553"/>
                <a:gd name="connsiteY1" fmla="*/ 42907 h 81046"/>
                <a:gd name="connsiteX2" fmla="*/ 50525 w 76553"/>
                <a:gd name="connsiteY2" fmla="*/ 81007 h 81046"/>
                <a:gd name="connsiteX3" fmla="*/ 1709 w 76553"/>
                <a:gd name="connsiteY3" fmla="*/ 35763 h 81046"/>
                <a:gd name="connsiteX4" fmla="*/ 17187 w 76553"/>
                <a:gd name="connsiteY4" fmla="*/ 44 h 8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553" h="81046">
                  <a:moveTo>
                    <a:pt x="17187" y="44"/>
                  </a:moveTo>
                  <a:cubicBezTo>
                    <a:pt x="29490" y="1235"/>
                    <a:pt x="69972" y="29413"/>
                    <a:pt x="75528" y="42907"/>
                  </a:cubicBezTo>
                  <a:cubicBezTo>
                    <a:pt x="81084" y="56401"/>
                    <a:pt x="62828" y="82198"/>
                    <a:pt x="50525" y="81007"/>
                  </a:cubicBezTo>
                  <a:cubicBezTo>
                    <a:pt x="38222" y="79816"/>
                    <a:pt x="7265" y="49257"/>
                    <a:pt x="1709" y="35763"/>
                  </a:cubicBezTo>
                  <a:cubicBezTo>
                    <a:pt x="-3847" y="22269"/>
                    <a:pt x="4884" y="-1147"/>
                    <a:pt x="17187" y="44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A-任意多边形 114">
              <a:extLst>
                <a:ext uri="{FF2B5EF4-FFF2-40B4-BE49-F238E27FC236}">
                  <a16:creationId xmlns:a16="http://schemas.microsoft.com/office/drawing/2014/main" xmlns="" id="{F9CB5A5D-E718-4727-96C3-AA16D2D5B7CC}"/>
                </a:ext>
              </a:extLst>
            </p:cNvPr>
            <p:cNvSpPr/>
            <p:nvPr>
              <p:custDataLst>
                <p:tags r:id="rId167"/>
              </p:custDataLst>
            </p:nvPr>
          </p:nvSpPr>
          <p:spPr>
            <a:xfrm>
              <a:off x="8710313" y="1998240"/>
              <a:ext cx="130170" cy="138309"/>
            </a:xfrm>
            <a:custGeom>
              <a:avLst/>
              <a:gdLst>
                <a:gd name="connsiteX0" fmla="*/ 130078 w 130170"/>
                <a:gd name="connsiteY0" fmla="*/ 13916 h 138309"/>
                <a:gd name="connsiteX1" fmla="*/ 36018 w 130170"/>
                <a:gd name="connsiteY1" fmla="*/ 13916 h 138309"/>
                <a:gd name="connsiteX2" fmla="*/ 300 w 130170"/>
                <a:gd name="connsiteY2" fmla="*/ 123454 h 138309"/>
                <a:gd name="connsiteX3" fmla="*/ 52687 w 130170"/>
                <a:gd name="connsiteY3" fmla="*/ 127026 h 138309"/>
                <a:gd name="connsiteX4" fmla="*/ 130078 w 130170"/>
                <a:gd name="connsiteY4" fmla="*/ 13916 h 13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70" h="138309">
                  <a:moveTo>
                    <a:pt x="130078" y="13916"/>
                  </a:moveTo>
                  <a:cubicBezTo>
                    <a:pt x="127300" y="-4936"/>
                    <a:pt x="57648" y="-4340"/>
                    <a:pt x="36018" y="13916"/>
                  </a:cubicBezTo>
                  <a:cubicBezTo>
                    <a:pt x="14388" y="32172"/>
                    <a:pt x="-2478" y="104602"/>
                    <a:pt x="300" y="123454"/>
                  </a:cubicBezTo>
                  <a:cubicBezTo>
                    <a:pt x="3078" y="142306"/>
                    <a:pt x="33042" y="142901"/>
                    <a:pt x="52687" y="127026"/>
                  </a:cubicBezTo>
                  <a:cubicBezTo>
                    <a:pt x="72332" y="111151"/>
                    <a:pt x="132856" y="32768"/>
                    <a:pt x="130078" y="13916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xmlns="" id="{8A2671A4-3AFB-413A-9B60-AF26104E12A7}"/>
                </a:ext>
              </a:extLst>
            </p:cNvPr>
            <p:cNvSpPr/>
            <p:nvPr>
              <p:custDataLst>
                <p:tags r:id="rId168"/>
              </p:custDataLst>
            </p:nvPr>
          </p:nvSpPr>
          <p:spPr>
            <a:xfrm>
              <a:off x="8782190" y="2074691"/>
              <a:ext cx="150918" cy="120718"/>
            </a:xfrm>
            <a:custGeom>
              <a:avLst/>
              <a:gdLst>
                <a:gd name="connsiteX0" fmla="*/ 129638 w 149526"/>
                <a:gd name="connsiteY0" fmla="*/ 115 h 133065"/>
                <a:gd name="connsiteX1" fmla="*/ 148688 w 149526"/>
                <a:gd name="connsiteY1" fmla="*/ 79887 h 133065"/>
                <a:gd name="connsiteX2" fmla="*/ 132019 w 149526"/>
                <a:gd name="connsiteY2" fmla="*/ 131084 h 133065"/>
                <a:gd name="connsiteX3" fmla="*/ 14148 w 149526"/>
                <a:gd name="connsiteY3" fmla="*/ 116797 h 133065"/>
                <a:gd name="connsiteX4" fmla="*/ 15338 w 149526"/>
                <a:gd name="connsiteY4" fmla="*/ 63219 h 133065"/>
                <a:gd name="connsiteX5" fmla="*/ 129638 w 149526"/>
                <a:gd name="connsiteY5" fmla="*/ 115 h 133065"/>
                <a:gd name="connsiteX0" fmla="*/ 129638 w 145389"/>
                <a:gd name="connsiteY0" fmla="*/ 115 h 133065"/>
                <a:gd name="connsiteX1" fmla="*/ 132019 w 145389"/>
                <a:gd name="connsiteY1" fmla="*/ 131084 h 133065"/>
                <a:gd name="connsiteX2" fmla="*/ 14148 w 145389"/>
                <a:gd name="connsiteY2" fmla="*/ 116797 h 133065"/>
                <a:gd name="connsiteX3" fmla="*/ 15338 w 145389"/>
                <a:gd name="connsiteY3" fmla="*/ 63219 h 133065"/>
                <a:gd name="connsiteX4" fmla="*/ 129638 w 145389"/>
                <a:gd name="connsiteY4" fmla="*/ 115 h 133065"/>
                <a:gd name="connsiteX0" fmla="*/ 129638 w 150918"/>
                <a:gd name="connsiteY0" fmla="*/ 568 h 120718"/>
                <a:gd name="connsiteX1" fmla="*/ 140353 w 150918"/>
                <a:gd name="connsiteY1" fmla="*/ 102962 h 120718"/>
                <a:gd name="connsiteX2" fmla="*/ 14148 w 150918"/>
                <a:gd name="connsiteY2" fmla="*/ 117250 h 120718"/>
                <a:gd name="connsiteX3" fmla="*/ 15338 w 150918"/>
                <a:gd name="connsiteY3" fmla="*/ 63672 h 120718"/>
                <a:gd name="connsiteX4" fmla="*/ 129638 w 150918"/>
                <a:gd name="connsiteY4" fmla="*/ 568 h 12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18" h="120718">
                  <a:moveTo>
                    <a:pt x="129638" y="568"/>
                  </a:moveTo>
                  <a:cubicBezTo>
                    <a:pt x="150474" y="7116"/>
                    <a:pt x="159601" y="83515"/>
                    <a:pt x="140353" y="102962"/>
                  </a:cubicBezTo>
                  <a:cubicBezTo>
                    <a:pt x="117930" y="109114"/>
                    <a:pt x="33595" y="128561"/>
                    <a:pt x="14148" y="117250"/>
                  </a:cubicBezTo>
                  <a:cubicBezTo>
                    <a:pt x="-5299" y="105939"/>
                    <a:pt x="-4506" y="81531"/>
                    <a:pt x="15338" y="63672"/>
                  </a:cubicBezTo>
                  <a:cubicBezTo>
                    <a:pt x="35182" y="45813"/>
                    <a:pt x="108802" y="-5980"/>
                    <a:pt x="129638" y="56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7" name="PA-任意多边形 116">
              <a:extLst>
                <a:ext uri="{FF2B5EF4-FFF2-40B4-BE49-F238E27FC236}">
                  <a16:creationId xmlns:a16="http://schemas.microsoft.com/office/drawing/2014/main" xmlns="" id="{3D827664-322D-453F-91FD-E0DAA5ED03C5}"/>
                </a:ext>
              </a:extLst>
            </p:cNvPr>
            <p:cNvSpPr/>
            <p:nvPr>
              <p:custDataLst>
                <p:tags r:id="rId169"/>
              </p:custDataLst>
            </p:nvPr>
          </p:nvSpPr>
          <p:spPr>
            <a:xfrm>
              <a:off x="8746193" y="1986446"/>
              <a:ext cx="196076" cy="175043"/>
            </a:xfrm>
            <a:custGeom>
              <a:avLst/>
              <a:gdLst>
                <a:gd name="connsiteX0" fmla="*/ 3304 w 203467"/>
                <a:gd name="connsiteY0" fmla="*/ 125047 h 169931"/>
                <a:gd name="connsiteX1" fmla="*/ 136654 w 203467"/>
                <a:gd name="connsiteY1" fmla="*/ 1222 h 169931"/>
                <a:gd name="connsiteX2" fmla="*/ 200948 w 203467"/>
                <a:gd name="connsiteY2" fmla="*/ 67897 h 169931"/>
                <a:gd name="connsiteX3" fmla="*/ 54501 w 203467"/>
                <a:gd name="connsiteY3" fmla="*/ 167909 h 169931"/>
                <a:gd name="connsiteX4" fmla="*/ 3304 w 203467"/>
                <a:gd name="connsiteY4" fmla="*/ 125047 h 169931"/>
                <a:gd name="connsiteX0" fmla="*/ 2247 w 201780"/>
                <a:gd name="connsiteY0" fmla="*/ 122719 h 167581"/>
                <a:gd name="connsiteX1" fmla="*/ 116547 w 201780"/>
                <a:gd name="connsiteY1" fmla="*/ 1276 h 167581"/>
                <a:gd name="connsiteX2" fmla="*/ 199891 w 201780"/>
                <a:gd name="connsiteY2" fmla="*/ 65569 h 167581"/>
                <a:gd name="connsiteX3" fmla="*/ 53444 w 201780"/>
                <a:gd name="connsiteY3" fmla="*/ 165581 h 167581"/>
                <a:gd name="connsiteX4" fmla="*/ 2247 w 201780"/>
                <a:gd name="connsiteY4" fmla="*/ 122719 h 167581"/>
                <a:gd name="connsiteX0" fmla="*/ 2520 w 196076"/>
                <a:gd name="connsiteY0" fmla="*/ 138821 h 170894"/>
                <a:gd name="connsiteX1" fmla="*/ 110867 w 196076"/>
                <a:gd name="connsiteY1" fmla="*/ 1900 h 170894"/>
                <a:gd name="connsiteX2" fmla="*/ 194211 w 196076"/>
                <a:gd name="connsiteY2" fmla="*/ 66193 h 170894"/>
                <a:gd name="connsiteX3" fmla="*/ 47764 w 196076"/>
                <a:gd name="connsiteY3" fmla="*/ 166205 h 170894"/>
                <a:gd name="connsiteX4" fmla="*/ 2520 w 196076"/>
                <a:gd name="connsiteY4" fmla="*/ 138821 h 170894"/>
                <a:gd name="connsiteX0" fmla="*/ 2520 w 196076"/>
                <a:gd name="connsiteY0" fmla="*/ 138821 h 175043"/>
                <a:gd name="connsiteX1" fmla="*/ 110867 w 196076"/>
                <a:gd name="connsiteY1" fmla="*/ 1900 h 175043"/>
                <a:gd name="connsiteX2" fmla="*/ 194211 w 196076"/>
                <a:gd name="connsiteY2" fmla="*/ 66193 h 175043"/>
                <a:gd name="connsiteX3" fmla="*/ 47764 w 196076"/>
                <a:gd name="connsiteY3" fmla="*/ 170967 h 175043"/>
                <a:gd name="connsiteX4" fmla="*/ 2520 w 196076"/>
                <a:gd name="connsiteY4" fmla="*/ 138821 h 17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076" h="175043">
                  <a:moveTo>
                    <a:pt x="2520" y="138821"/>
                  </a:moveTo>
                  <a:cubicBezTo>
                    <a:pt x="13037" y="110643"/>
                    <a:pt x="78919" y="14005"/>
                    <a:pt x="110867" y="1900"/>
                  </a:cubicBezTo>
                  <a:cubicBezTo>
                    <a:pt x="142815" y="-10205"/>
                    <a:pt x="207903" y="38412"/>
                    <a:pt x="194211" y="66193"/>
                  </a:cubicBezTo>
                  <a:cubicBezTo>
                    <a:pt x="180519" y="93974"/>
                    <a:pt x="79712" y="158862"/>
                    <a:pt x="47764" y="170967"/>
                  </a:cubicBezTo>
                  <a:cubicBezTo>
                    <a:pt x="15816" y="183072"/>
                    <a:pt x="-7997" y="166999"/>
                    <a:pt x="2520" y="138821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xmlns="" id="{E8098209-F3A1-4DB6-BFC3-8B9BAB08B283}"/>
                </a:ext>
              </a:extLst>
            </p:cNvPr>
            <p:cNvSpPr/>
            <p:nvPr>
              <p:custDataLst>
                <p:tags r:id="rId170"/>
              </p:custDataLst>
            </p:nvPr>
          </p:nvSpPr>
          <p:spPr>
            <a:xfrm>
              <a:off x="7137869" y="3271831"/>
              <a:ext cx="299640" cy="116945"/>
            </a:xfrm>
            <a:custGeom>
              <a:avLst/>
              <a:gdLst>
                <a:gd name="connsiteX0" fmla="*/ 36837 w 299640"/>
                <a:gd name="connsiteY0" fmla="*/ 7150 h 116945"/>
                <a:gd name="connsiteX1" fmla="*/ 163044 w 299640"/>
                <a:gd name="connsiteY1" fmla="*/ 61919 h 116945"/>
                <a:gd name="connsiteX2" fmla="*/ 294012 w 299640"/>
                <a:gd name="connsiteY2" fmla="*/ 7 h 116945"/>
                <a:gd name="connsiteX3" fmla="*/ 260675 w 299640"/>
                <a:gd name="connsiteY3" fmla="*/ 66682 h 116945"/>
                <a:gd name="connsiteX4" fmla="*/ 124944 w 299640"/>
                <a:gd name="connsiteY4" fmla="*/ 116688 h 116945"/>
                <a:gd name="connsiteX5" fmla="*/ 5881 w 299640"/>
                <a:gd name="connsiteY5" fmla="*/ 83350 h 116945"/>
                <a:gd name="connsiteX6" fmla="*/ 36837 w 299640"/>
                <a:gd name="connsiteY6" fmla="*/ 7150 h 11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640" h="116945">
                  <a:moveTo>
                    <a:pt x="36837" y="7150"/>
                  </a:moveTo>
                  <a:cubicBezTo>
                    <a:pt x="63031" y="3578"/>
                    <a:pt x="120182" y="63109"/>
                    <a:pt x="163044" y="61919"/>
                  </a:cubicBezTo>
                  <a:cubicBezTo>
                    <a:pt x="205906" y="60729"/>
                    <a:pt x="277740" y="-787"/>
                    <a:pt x="294012" y="7"/>
                  </a:cubicBezTo>
                  <a:cubicBezTo>
                    <a:pt x="310284" y="801"/>
                    <a:pt x="288853" y="47235"/>
                    <a:pt x="260675" y="66682"/>
                  </a:cubicBezTo>
                  <a:cubicBezTo>
                    <a:pt x="232497" y="86129"/>
                    <a:pt x="167410" y="113910"/>
                    <a:pt x="124944" y="116688"/>
                  </a:cubicBezTo>
                  <a:cubicBezTo>
                    <a:pt x="82478" y="119466"/>
                    <a:pt x="22550" y="99225"/>
                    <a:pt x="5881" y="83350"/>
                  </a:cubicBezTo>
                  <a:cubicBezTo>
                    <a:pt x="-10788" y="67475"/>
                    <a:pt x="10643" y="10722"/>
                    <a:pt x="36837" y="715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19" name="PA-任意多边形 118">
              <a:extLst>
                <a:ext uri="{FF2B5EF4-FFF2-40B4-BE49-F238E27FC236}">
                  <a16:creationId xmlns:a16="http://schemas.microsoft.com/office/drawing/2014/main" xmlns="" id="{A7DF7B8E-48E7-495E-B470-D020D41A3905}"/>
                </a:ext>
              </a:extLst>
            </p:cNvPr>
            <p:cNvSpPr/>
            <p:nvPr>
              <p:custDataLst>
                <p:tags r:id="rId171"/>
              </p:custDataLst>
            </p:nvPr>
          </p:nvSpPr>
          <p:spPr>
            <a:xfrm>
              <a:off x="6809620" y="2721177"/>
              <a:ext cx="1517336" cy="1523411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17336" h="1523411">
                  <a:moveTo>
                    <a:pt x="612259" y="349682"/>
                  </a:moveTo>
                  <a:cubicBezTo>
                    <a:pt x="724336" y="261417"/>
                    <a:pt x="751377" y="94994"/>
                    <a:pt x="844669" y="41072"/>
                  </a:cubicBezTo>
                  <a:cubicBezTo>
                    <a:pt x="937961" y="-12850"/>
                    <a:pt x="1069353" y="-9199"/>
                    <a:pt x="1172011" y="26149"/>
                  </a:cubicBezTo>
                  <a:cubicBezTo>
                    <a:pt x="1274669" y="61497"/>
                    <a:pt x="1406432" y="172358"/>
                    <a:pt x="1460619" y="253162"/>
                  </a:cubicBezTo>
                  <a:cubicBezTo>
                    <a:pt x="1514806" y="333966"/>
                    <a:pt x="1536687" y="415034"/>
                    <a:pt x="1497132" y="510972"/>
                  </a:cubicBezTo>
                  <a:cubicBezTo>
                    <a:pt x="1457577" y="606910"/>
                    <a:pt x="1381800" y="740022"/>
                    <a:pt x="1223288" y="828790"/>
                  </a:cubicBezTo>
                  <a:cubicBezTo>
                    <a:pt x="1107956" y="788230"/>
                    <a:pt x="879674" y="905149"/>
                    <a:pt x="1003261" y="1143591"/>
                  </a:cubicBezTo>
                  <a:cubicBezTo>
                    <a:pt x="926823" y="1253446"/>
                    <a:pt x="932537" y="1407354"/>
                    <a:pt x="767041" y="1473632"/>
                  </a:cubicBezTo>
                  <a:cubicBezTo>
                    <a:pt x="601545" y="1539910"/>
                    <a:pt x="479440" y="1569306"/>
                    <a:pt x="224592" y="1369810"/>
                  </a:cubicBezTo>
                  <a:cubicBezTo>
                    <a:pt x="62614" y="1236990"/>
                    <a:pt x="-97936" y="1019290"/>
                    <a:pt x="73779" y="795769"/>
                  </a:cubicBezTo>
                  <a:cubicBezTo>
                    <a:pt x="133575" y="727030"/>
                    <a:pt x="240784" y="633845"/>
                    <a:pt x="323334" y="604000"/>
                  </a:cubicBezTo>
                  <a:cubicBezTo>
                    <a:pt x="367784" y="639242"/>
                    <a:pt x="463775" y="706710"/>
                    <a:pt x="599242" y="559549"/>
                  </a:cubicBezTo>
                  <a:cubicBezTo>
                    <a:pt x="639247" y="513194"/>
                    <a:pt x="701530" y="410430"/>
                    <a:pt x="612259" y="349682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0" name="PA-任意多边形 119">
              <a:extLst>
                <a:ext uri="{FF2B5EF4-FFF2-40B4-BE49-F238E27FC236}">
                  <a16:creationId xmlns:a16="http://schemas.microsoft.com/office/drawing/2014/main" xmlns="" id="{CF159F2A-6A47-405A-93BD-46106BF15876}"/>
                </a:ext>
              </a:extLst>
            </p:cNvPr>
            <p:cNvSpPr/>
            <p:nvPr>
              <p:custDataLst>
                <p:tags r:id="rId172"/>
              </p:custDataLst>
            </p:nvPr>
          </p:nvSpPr>
          <p:spPr>
            <a:xfrm>
              <a:off x="6866569" y="2780033"/>
              <a:ext cx="1417825" cy="1415674"/>
            </a:xfrm>
            <a:custGeom>
              <a:avLst/>
              <a:gdLst>
                <a:gd name="connsiteX0" fmla="*/ 647751 w 1569626"/>
                <a:gd name="connsiteY0" fmla="*/ 377678 h 1579202"/>
                <a:gd name="connsiteX1" fmla="*/ 765861 w 1569626"/>
                <a:gd name="connsiteY1" fmla="*/ 240518 h 1579202"/>
                <a:gd name="connsiteX2" fmla="*/ 880161 w 1569626"/>
                <a:gd name="connsiteY2" fmla="*/ 69068 h 1579202"/>
                <a:gd name="connsiteX3" fmla="*/ 1177341 w 1569626"/>
                <a:gd name="connsiteY3" fmla="*/ 8108 h 1579202"/>
                <a:gd name="connsiteX4" fmla="*/ 1508811 w 1569626"/>
                <a:gd name="connsiteY4" fmla="*/ 236708 h 1579202"/>
                <a:gd name="connsiteX5" fmla="*/ 1565961 w 1569626"/>
                <a:gd name="connsiteY5" fmla="*/ 545318 h 1579202"/>
                <a:gd name="connsiteX6" fmla="*/ 1459281 w 1569626"/>
                <a:gd name="connsiteY6" fmla="*/ 686288 h 1579202"/>
                <a:gd name="connsiteX7" fmla="*/ 1261161 w 1569626"/>
                <a:gd name="connsiteY7" fmla="*/ 842498 h 1579202"/>
                <a:gd name="connsiteX8" fmla="*/ 1139241 w 1569626"/>
                <a:gd name="connsiteY8" fmla="*/ 876788 h 1579202"/>
                <a:gd name="connsiteX9" fmla="*/ 1024941 w 1569626"/>
                <a:gd name="connsiteY9" fmla="*/ 1055858 h 1579202"/>
                <a:gd name="connsiteX10" fmla="*/ 1055421 w 1569626"/>
                <a:gd name="connsiteY10" fmla="*/ 1173968 h 1579202"/>
                <a:gd name="connsiteX11" fmla="*/ 952551 w 1569626"/>
                <a:gd name="connsiteY11" fmla="*/ 1349228 h 1579202"/>
                <a:gd name="connsiteX12" fmla="*/ 803961 w 1569626"/>
                <a:gd name="connsiteY12" fmla="*/ 1543538 h 1579202"/>
                <a:gd name="connsiteX13" fmla="*/ 483921 w 1569626"/>
                <a:gd name="connsiteY13" fmla="*/ 1554968 h 1579202"/>
                <a:gd name="connsiteX14" fmla="*/ 129591 w 1569626"/>
                <a:gd name="connsiteY14" fmla="*/ 1288268 h 1579202"/>
                <a:gd name="connsiteX15" fmla="*/ 51 w 1569626"/>
                <a:gd name="connsiteY15" fmla="*/ 1044428 h 1579202"/>
                <a:gd name="connsiteX16" fmla="*/ 141021 w 1569626"/>
                <a:gd name="connsiteY16" fmla="*/ 758678 h 1579202"/>
                <a:gd name="connsiteX17" fmla="*/ 381051 w 1569626"/>
                <a:gd name="connsiteY17" fmla="*/ 598658 h 1579202"/>
                <a:gd name="connsiteX18" fmla="*/ 438201 w 1569626"/>
                <a:gd name="connsiteY18" fmla="*/ 667238 h 1579202"/>
                <a:gd name="connsiteX19" fmla="*/ 636321 w 1569626"/>
                <a:gd name="connsiteY19" fmla="*/ 579608 h 1579202"/>
                <a:gd name="connsiteX20" fmla="*/ 647751 w 1569626"/>
                <a:gd name="connsiteY20" fmla="*/ 377678 h 1579202"/>
                <a:gd name="connsiteX0" fmla="*/ 647751 w 1569089"/>
                <a:gd name="connsiteY0" fmla="*/ 352746 h 1554270"/>
                <a:gd name="connsiteX1" fmla="*/ 765861 w 1569089"/>
                <a:gd name="connsiteY1" fmla="*/ 215586 h 1554270"/>
                <a:gd name="connsiteX2" fmla="*/ 880161 w 1569089"/>
                <a:gd name="connsiteY2" fmla="*/ 44136 h 1554270"/>
                <a:gd name="connsiteX3" fmla="*/ 1201153 w 1569089"/>
                <a:gd name="connsiteY3" fmla="*/ 11751 h 1554270"/>
                <a:gd name="connsiteX4" fmla="*/ 1508811 w 1569089"/>
                <a:gd name="connsiteY4" fmla="*/ 211776 h 1554270"/>
                <a:gd name="connsiteX5" fmla="*/ 1565961 w 1569089"/>
                <a:gd name="connsiteY5" fmla="*/ 520386 h 1554270"/>
                <a:gd name="connsiteX6" fmla="*/ 1459281 w 1569089"/>
                <a:gd name="connsiteY6" fmla="*/ 661356 h 1554270"/>
                <a:gd name="connsiteX7" fmla="*/ 1261161 w 1569089"/>
                <a:gd name="connsiteY7" fmla="*/ 817566 h 1554270"/>
                <a:gd name="connsiteX8" fmla="*/ 1139241 w 1569089"/>
                <a:gd name="connsiteY8" fmla="*/ 851856 h 1554270"/>
                <a:gd name="connsiteX9" fmla="*/ 1024941 w 1569089"/>
                <a:gd name="connsiteY9" fmla="*/ 1030926 h 1554270"/>
                <a:gd name="connsiteX10" fmla="*/ 1055421 w 1569089"/>
                <a:gd name="connsiteY10" fmla="*/ 1149036 h 1554270"/>
                <a:gd name="connsiteX11" fmla="*/ 952551 w 1569089"/>
                <a:gd name="connsiteY11" fmla="*/ 1324296 h 1554270"/>
                <a:gd name="connsiteX12" fmla="*/ 803961 w 1569089"/>
                <a:gd name="connsiteY12" fmla="*/ 1518606 h 1554270"/>
                <a:gd name="connsiteX13" fmla="*/ 483921 w 1569089"/>
                <a:gd name="connsiteY13" fmla="*/ 1530036 h 1554270"/>
                <a:gd name="connsiteX14" fmla="*/ 129591 w 1569089"/>
                <a:gd name="connsiteY14" fmla="*/ 1263336 h 1554270"/>
                <a:gd name="connsiteX15" fmla="*/ 51 w 1569089"/>
                <a:gd name="connsiteY15" fmla="*/ 1019496 h 1554270"/>
                <a:gd name="connsiteX16" fmla="*/ 141021 w 1569089"/>
                <a:gd name="connsiteY16" fmla="*/ 733746 h 1554270"/>
                <a:gd name="connsiteX17" fmla="*/ 381051 w 1569089"/>
                <a:gd name="connsiteY17" fmla="*/ 573726 h 1554270"/>
                <a:gd name="connsiteX18" fmla="*/ 438201 w 1569089"/>
                <a:gd name="connsiteY18" fmla="*/ 642306 h 1554270"/>
                <a:gd name="connsiteX19" fmla="*/ 636321 w 1569089"/>
                <a:gd name="connsiteY19" fmla="*/ 554676 h 1554270"/>
                <a:gd name="connsiteX20" fmla="*/ 647751 w 1569089"/>
                <a:gd name="connsiteY20" fmla="*/ 352746 h 1554270"/>
                <a:gd name="connsiteX0" fmla="*/ 647751 w 1567221"/>
                <a:gd name="connsiteY0" fmla="*/ 356009 h 1557533"/>
                <a:gd name="connsiteX1" fmla="*/ 765861 w 1567221"/>
                <a:gd name="connsiteY1" fmla="*/ 218849 h 1557533"/>
                <a:gd name="connsiteX2" fmla="*/ 880161 w 1567221"/>
                <a:gd name="connsiteY2" fmla="*/ 47399 h 1557533"/>
                <a:gd name="connsiteX3" fmla="*/ 1201153 w 1567221"/>
                <a:gd name="connsiteY3" fmla="*/ 15014 h 1557533"/>
                <a:gd name="connsiteX4" fmla="*/ 1496111 w 1567221"/>
                <a:gd name="connsiteY4" fmla="*/ 259489 h 1557533"/>
                <a:gd name="connsiteX5" fmla="*/ 1565961 w 1567221"/>
                <a:gd name="connsiteY5" fmla="*/ 523649 h 1557533"/>
                <a:gd name="connsiteX6" fmla="*/ 1459281 w 1567221"/>
                <a:gd name="connsiteY6" fmla="*/ 664619 h 1557533"/>
                <a:gd name="connsiteX7" fmla="*/ 1261161 w 1567221"/>
                <a:gd name="connsiteY7" fmla="*/ 820829 h 1557533"/>
                <a:gd name="connsiteX8" fmla="*/ 1139241 w 1567221"/>
                <a:gd name="connsiteY8" fmla="*/ 855119 h 1557533"/>
                <a:gd name="connsiteX9" fmla="*/ 1024941 w 1567221"/>
                <a:gd name="connsiteY9" fmla="*/ 1034189 h 1557533"/>
                <a:gd name="connsiteX10" fmla="*/ 1055421 w 1567221"/>
                <a:gd name="connsiteY10" fmla="*/ 1152299 h 1557533"/>
                <a:gd name="connsiteX11" fmla="*/ 952551 w 1567221"/>
                <a:gd name="connsiteY11" fmla="*/ 1327559 h 1557533"/>
                <a:gd name="connsiteX12" fmla="*/ 803961 w 1567221"/>
                <a:gd name="connsiteY12" fmla="*/ 1521869 h 1557533"/>
                <a:gd name="connsiteX13" fmla="*/ 483921 w 1567221"/>
                <a:gd name="connsiteY13" fmla="*/ 1533299 h 1557533"/>
                <a:gd name="connsiteX14" fmla="*/ 129591 w 1567221"/>
                <a:gd name="connsiteY14" fmla="*/ 1266599 h 1557533"/>
                <a:gd name="connsiteX15" fmla="*/ 51 w 1567221"/>
                <a:gd name="connsiteY15" fmla="*/ 1022759 h 1557533"/>
                <a:gd name="connsiteX16" fmla="*/ 141021 w 1567221"/>
                <a:gd name="connsiteY16" fmla="*/ 737009 h 1557533"/>
                <a:gd name="connsiteX17" fmla="*/ 381051 w 1567221"/>
                <a:gd name="connsiteY17" fmla="*/ 576989 h 1557533"/>
                <a:gd name="connsiteX18" fmla="*/ 438201 w 1567221"/>
                <a:gd name="connsiteY18" fmla="*/ 645569 h 1557533"/>
                <a:gd name="connsiteX19" fmla="*/ 636321 w 1567221"/>
                <a:gd name="connsiteY19" fmla="*/ 557939 h 1557533"/>
                <a:gd name="connsiteX20" fmla="*/ 647751 w 1567221"/>
                <a:gd name="connsiteY20" fmla="*/ 356009 h 1557533"/>
                <a:gd name="connsiteX0" fmla="*/ 647751 w 1567173"/>
                <a:gd name="connsiteY0" fmla="*/ 342539 h 1544063"/>
                <a:gd name="connsiteX1" fmla="*/ 765861 w 1567173"/>
                <a:gd name="connsiteY1" fmla="*/ 205379 h 1544063"/>
                <a:gd name="connsiteX2" fmla="*/ 880161 w 1567173"/>
                <a:gd name="connsiteY2" fmla="*/ 33929 h 1544063"/>
                <a:gd name="connsiteX3" fmla="*/ 1207503 w 1567173"/>
                <a:gd name="connsiteY3" fmla="*/ 19006 h 1544063"/>
                <a:gd name="connsiteX4" fmla="*/ 1496111 w 1567173"/>
                <a:gd name="connsiteY4" fmla="*/ 246019 h 1544063"/>
                <a:gd name="connsiteX5" fmla="*/ 1565961 w 1567173"/>
                <a:gd name="connsiteY5" fmla="*/ 510179 h 1544063"/>
                <a:gd name="connsiteX6" fmla="*/ 1459281 w 1567173"/>
                <a:gd name="connsiteY6" fmla="*/ 651149 h 1544063"/>
                <a:gd name="connsiteX7" fmla="*/ 1261161 w 1567173"/>
                <a:gd name="connsiteY7" fmla="*/ 807359 h 1544063"/>
                <a:gd name="connsiteX8" fmla="*/ 1139241 w 1567173"/>
                <a:gd name="connsiteY8" fmla="*/ 841649 h 1544063"/>
                <a:gd name="connsiteX9" fmla="*/ 1024941 w 1567173"/>
                <a:gd name="connsiteY9" fmla="*/ 1020719 h 1544063"/>
                <a:gd name="connsiteX10" fmla="*/ 1055421 w 1567173"/>
                <a:gd name="connsiteY10" fmla="*/ 1138829 h 1544063"/>
                <a:gd name="connsiteX11" fmla="*/ 952551 w 1567173"/>
                <a:gd name="connsiteY11" fmla="*/ 1314089 h 1544063"/>
                <a:gd name="connsiteX12" fmla="*/ 803961 w 1567173"/>
                <a:gd name="connsiteY12" fmla="*/ 1508399 h 1544063"/>
                <a:gd name="connsiteX13" fmla="*/ 483921 w 1567173"/>
                <a:gd name="connsiteY13" fmla="*/ 1519829 h 1544063"/>
                <a:gd name="connsiteX14" fmla="*/ 129591 w 1567173"/>
                <a:gd name="connsiteY14" fmla="*/ 1253129 h 1544063"/>
                <a:gd name="connsiteX15" fmla="*/ 51 w 1567173"/>
                <a:gd name="connsiteY15" fmla="*/ 1009289 h 1544063"/>
                <a:gd name="connsiteX16" fmla="*/ 141021 w 1567173"/>
                <a:gd name="connsiteY16" fmla="*/ 723539 h 1544063"/>
                <a:gd name="connsiteX17" fmla="*/ 381051 w 1567173"/>
                <a:gd name="connsiteY17" fmla="*/ 563519 h 1544063"/>
                <a:gd name="connsiteX18" fmla="*/ 438201 w 1567173"/>
                <a:gd name="connsiteY18" fmla="*/ 632099 h 1544063"/>
                <a:gd name="connsiteX19" fmla="*/ 636321 w 1567173"/>
                <a:gd name="connsiteY19" fmla="*/ 544469 h 1544063"/>
                <a:gd name="connsiteX20" fmla="*/ 647751 w 1567173"/>
                <a:gd name="connsiteY20" fmla="*/ 342539 h 1544063"/>
                <a:gd name="connsiteX0" fmla="*/ 647751 w 1538057"/>
                <a:gd name="connsiteY0" fmla="*/ 342539 h 1544063"/>
                <a:gd name="connsiteX1" fmla="*/ 765861 w 1538057"/>
                <a:gd name="connsiteY1" fmla="*/ 205379 h 1544063"/>
                <a:gd name="connsiteX2" fmla="*/ 880161 w 1538057"/>
                <a:gd name="connsiteY2" fmla="*/ 33929 h 1544063"/>
                <a:gd name="connsiteX3" fmla="*/ 1207503 w 1538057"/>
                <a:gd name="connsiteY3" fmla="*/ 19006 h 1544063"/>
                <a:gd name="connsiteX4" fmla="*/ 1496111 w 1538057"/>
                <a:gd name="connsiteY4" fmla="*/ 246019 h 1544063"/>
                <a:gd name="connsiteX5" fmla="*/ 1532624 w 1538057"/>
                <a:gd name="connsiteY5" fmla="*/ 503829 h 1544063"/>
                <a:gd name="connsiteX6" fmla="*/ 1459281 w 1538057"/>
                <a:gd name="connsiteY6" fmla="*/ 651149 h 1544063"/>
                <a:gd name="connsiteX7" fmla="*/ 1261161 w 1538057"/>
                <a:gd name="connsiteY7" fmla="*/ 807359 h 1544063"/>
                <a:gd name="connsiteX8" fmla="*/ 1139241 w 1538057"/>
                <a:gd name="connsiteY8" fmla="*/ 841649 h 1544063"/>
                <a:gd name="connsiteX9" fmla="*/ 1024941 w 1538057"/>
                <a:gd name="connsiteY9" fmla="*/ 1020719 h 1544063"/>
                <a:gd name="connsiteX10" fmla="*/ 1055421 w 1538057"/>
                <a:gd name="connsiteY10" fmla="*/ 1138829 h 1544063"/>
                <a:gd name="connsiteX11" fmla="*/ 952551 w 1538057"/>
                <a:gd name="connsiteY11" fmla="*/ 1314089 h 1544063"/>
                <a:gd name="connsiteX12" fmla="*/ 803961 w 1538057"/>
                <a:gd name="connsiteY12" fmla="*/ 1508399 h 1544063"/>
                <a:gd name="connsiteX13" fmla="*/ 483921 w 1538057"/>
                <a:gd name="connsiteY13" fmla="*/ 1519829 h 1544063"/>
                <a:gd name="connsiteX14" fmla="*/ 129591 w 1538057"/>
                <a:gd name="connsiteY14" fmla="*/ 1253129 h 1544063"/>
                <a:gd name="connsiteX15" fmla="*/ 51 w 1538057"/>
                <a:gd name="connsiteY15" fmla="*/ 1009289 h 1544063"/>
                <a:gd name="connsiteX16" fmla="*/ 141021 w 1538057"/>
                <a:gd name="connsiteY16" fmla="*/ 723539 h 1544063"/>
                <a:gd name="connsiteX17" fmla="*/ 381051 w 1538057"/>
                <a:gd name="connsiteY17" fmla="*/ 563519 h 1544063"/>
                <a:gd name="connsiteX18" fmla="*/ 438201 w 1538057"/>
                <a:gd name="connsiteY18" fmla="*/ 632099 h 1544063"/>
                <a:gd name="connsiteX19" fmla="*/ 636321 w 1538057"/>
                <a:gd name="connsiteY19" fmla="*/ 544469 h 1544063"/>
                <a:gd name="connsiteX20" fmla="*/ 647751 w 1538057"/>
                <a:gd name="connsiteY20" fmla="*/ 342539 h 1544063"/>
                <a:gd name="connsiteX0" fmla="*/ 647751 w 1540849"/>
                <a:gd name="connsiteY0" fmla="*/ 342539 h 1544063"/>
                <a:gd name="connsiteX1" fmla="*/ 765861 w 1540849"/>
                <a:gd name="connsiteY1" fmla="*/ 205379 h 1544063"/>
                <a:gd name="connsiteX2" fmla="*/ 880161 w 1540849"/>
                <a:gd name="connsiteY2" fmla="*/ 33929 h 1544063"/>
                <a:gd name="connsiteX3" fmla="*/ 1207503 w 1540849"/>
                <a:gd name="connsiteY3" fmla="*/ 19006 h 1544063"/>
                <a:gd name="connsiteX4" fmla="*/ 1496111 w 1540849"/>
                <a:gd name="connsiteY4" fmla="*/ 246019 h 1544063"/>
                <a:gd name="connsiteX5" fmla="*/ 1532624 w 1540849"/>
                <a:gd name="connsiteY5" fmla="*/ 503829 h 1544063"/>
                <a:gd name="connsiteX6" fmla="*/ 1459281 w 1540849"/>
                <a:gd name="connsiteY6" fmla="*/ 651149 h 1544063"/>
                <a:gd name="connsiteX7" fmla="*/ 1261161 w 1540849"/>
                <a:gd name="connsiteY7" fmla="*/ 807359 h 1544063"/>
                <a:gd name="connsiteX8" fmla="*/ 1139241 w 1540849"/>
                <a:gd name="connsiteY8" fmla="*/ 841649 h 1544063"/>
                <a:gd name="connsiteX9" fmla="*/ 1024941 w 1540849"/>
                <a:gd name="connsiteY9" fmla="*/ 1020719 h 1544063"/>
                <a:gd name="connsiteX10" fmla="*/ 1055421 w 1540849"/>
                <a:gd name="connsiteY10" fmla="*/ 1138829 h 1544063"/>
                <a:gd name="connsiteX11" fmla="*/ 952551 w 1540849"/>
                <a:gd name="connsiteY11" fmla="*/ 1314089 h 1544063"/>
                <a:gd name="connsiteX12" fmla="*/ 803961 w 1540849"/>
                <a:gd name="connsiteY12" fmla="*/ 1508399 h 1544063"/>
                <a:gd name="connsiteX13" fmla="*/ 483921 w 1540849"/>
                <a:gd name="connsiteY13" fmla="*/ 1519829 h 1544063"/>
                <a:gd name="connsiteX14" fmla="*/ 129591 w 1540849"/>
                <a:gd name="connsiteY14" fmla="*/ 1253129 h 1544063"/>
                <a:gd name="connsiteX15" fmla="*/ 51 w 1540849"/>
                <a:gd name="connsiteY15" fmla="*/ 1009289 h 1544063"/>
                <a:gd name="connsiteX16" fmla="*/ 141021 w 1540849"/>
                <a:gd name="connsiteY16" fmla="*/ 723539 h 1544063"/>
                <a:gd name="connsiteX17" fmla="*/ 381051 w 1540849"/>
                <a:gd name="connsiteY17" fmla="*/ 563519 h 1544063"/>
                <a:gd name="connsiteX18" fmla="*/ 438201 w 1540849"/>
                <a:gd name="connsiteY18" fmla="*/ 632099 h 1544063"/>
                <a:gd name="connsiteX19" fmla="*/ 636321 w 1540849"/>
                <a:gd name="connsiteY19" fmla="*/ 544469 h 1544063"/>
                <a:gd name="connsiteX20" fmla="*/ 647751 w 1540849"/>
                <a:gd name="connsiteY20" fmla="*/ 342539 h 1544063"/>
                <a:gd name="connsiteX0" fmla="*/ 647751 w 1540849"/>
                <a:gd name="connsiteY0" fmla="*/ 340535 h 1542059"/>
                <a:gd name="connsiteX1" fmla="*/ 648386 w 1540849"/>
                <a:gd name="connsiteY1" fmla="*/ 155750 h 1542059"/>
                <a:gd name="connsiteX2" fmla="*/ 880161 w 1540849"/>
                <a:gd name="connsiteY2" fmla="*/ 31925 h 1542059"/>
                <a:gd name="connsiteX3" fmla="*/ 1207503 w 1540849"/>
                <a:gd name="connsiteY3" fmla="*/ 17002 h 1542059"/>
                <a:gd name="connsiteX4" fmla="*/ 1496111 w 1540849"/>
                <a:gd name="connsiteY4" fmla="*/ 244015 h 1542059"/>
                <a:gd name="connsiteX5" fmla="*/ 1532624 w 1540849"/>
                <a:gd name="connsiteY5" fmla="*/ 501825 h 1542059"/>
                <a:gd name="connsiteX6" fmla="*/ 1459281 w 1540849"/>
                <a:gd name="connsiteY6" fmla="*/ 649145 h 1542059"/>
                <a:gd name="connsiteX7" fmla="*/ 1261161 w 1540849"/>
                <a:gd name="connsiteY7" fmla="*/ 805355 h 1542059"/>
                <a:gd name="connsiteX8" fmla="*/ 1139241 w 1540849"/>
                <a:gd name="connsiteY8" fmla="*/ 839645 h 1542059"/>
                <a:gd name="connsiteX9" fmla="*/ 1024941 w 1540849"/>
                <a:gd name="connsiteY9" fmla="*/ 1018715 h 1542059"/>
                <a:gd name="connsiteX10" fmla="*/ 1055421 w 1540849"/>
                <a:gd name="connsiteY10" fmla="*/ 1136825 h 1542059"/>
                <a:gd name="connsiteX11" fmla="*/ 952551 w 1540849"/>
                <a:gd name="connsiteY11" fmla="*/ 1312085 h 1542059"/>
                <a:gd name="connsiteX12" fmla="*/ 803961 w 1540849"/>
                <a:gd name="connsiteY12" fmla="*/ 1506395 h 1542059"/>
                <a:gd name="connsiteX13" fmla="*/ 483921 w 1540849"/>
                <a:gd name="connsiteY13" fmla="*/ 1517825 h 1542059"/>
                <a:gd name="connsiteX14" fmla="*/ 129591 w 1540849"/>
                <a:gd name="connsiteY14" fmla="*/ 1251125 h 1542059"/>
                <a:gd name="connsiteX15" fmla="*/ 51 w 1540849"/>
                <a:gd name="connsiteY15" fmla="*/ 1007285 h 1542059"/>
                <a:gd name="connsiteX16" fmla="*/ 141021 w 1540849"/>
                <a:gd name="connsiteY16" fmla="*/ 721535 h 1542059"/>
                <a:gd name="connsiteX17" fmla="*/ 381051 w 1540849"/>
                <a:gd name="connsiteY17" fmla="*/ 561515 h 1542059"/>
                <a:gd name="connsiteX18" fmla="*/ 438201 w 1540849"/>
                <a:gd name="connsiteY18" fmla="*/ 630095 h 1542059"/>
                <a:gd name="connsiteX19" fmla="*/ 636321 w 1540849"/>
                <a:gd name="connsiteY19" fmla="*/ 542465 h 1542059"/>
                <a:gd name="connsiteX20" fmla="*/ 647751 w 1540849"/>
                <a:gd name="connsiteY20" fmla="*/ 340535 h 1542059"/>
                <a:gd name="connsiteX0" fmla="*/ 647751 w 1540849"/>
                <a:gd name="connsiteY0" fmla="*/ 341043 h 1542567"/>
                <a:gd name="connsiteX1" fmla="*/ 796023 w 1540849"/>
                <a:gd name="connsiteY1" fmla="*/ 168958 h 1542567"/>
                <a:gd name="connsiteX2" fmla="*/ 880161 w 1540849"/>
                <a:gd name="connsiteY2" fmla="*/ 32433 h 1542567"/>
                <a:gd name="connsiteX3" fmla="*/ 1207503 w 1540849"/>
                <a:gd name="connsiteY3" fmla="*/ 17510 h 1542567"/>
                <a:gd name="connsiteX4" fmla="*/ 1496111 w 1540849"/>
                <a:gd name="connsiteY4" fmla="*/ 244523 h 1542567"/>
                <a:gd name="connsiteX5" fmla="*/ 1532624 w 1540849"/>
                <a:gd name="connsiteY5" fmla="*/ 502333 h 1542567"/>
                <a:gd name="connsiteX6" fmla="*/ 1459281 w 1540849"/>
                <a:gd name="connsiteY6" fmla="*/ 649653 h 1542567"/>
                <a:gd name="connsiteX7" fmla="*/ 1261161 w 1540849"/>
                <a:gd name="connsiteY7" fmla="*/ 805863 h 1542567"/>
                <a:gd name="connsiteX8" fmla="*/ 1139241 w 1540849"/>
                <a:gd name="connsiteY8" fmla="*/ 840153 h 1542567"/>
                <a:gd name="connsiteX9" fmla="*/ 1024941 w 1540849"/>
                <a:gd name="connsiteY9" fmla="*/ 1019223 h 1542567"/>
                <a:gd name="connsiteX10" fmla="*/ 1055421 w 1540849"/>
                <a:gd name="connsiteY10" fmla="*/ 1137333 h 1542567"/>
                <a:gd name="connsiteX11" fmla="*/ 952551 w 1540849"/>
                <a:gd name="connsiteY11" fmla="*/ 1312593 h 1542567"/>
                <a:gd name="connsiteX12" fmla="*/ 803961 w 1540849"/>
                <a:gd name="connsiteY12" fmla="*/ 1506903 h 1542567"/>
                <a:gd name="connsiteX13" fmla="*/ 483921 w 1540849"/>
                <a:gd name="connsiteY13" fmla="*/ 1518333 h 1542567"/>
                <a:gd name="connsiteX14" fmla="*/ 129591 w 1540849"/>
                <a:gd name="connsiteY14" fmla="*/ 1251633 h 1542567"/>
                <a:gd name="connsiteX15" fmla="*/ 51 w 1540849"/>
                <a:gd name="connsiteY15" fmla="*/ 1007793 h 1542567"/>
                <a:gd name="connsiteX16" fmla="*/ 141021 w 1540849"/>
                <a:gd name="connsiteY16" fmla="*/ 722043 h 1542567"/>
                <a:gd name="connsiteX17" fmla="*/ 381051 w 1540849"/>
                <a:gd name="connsiteY17" fmla="*/ 562023 h 1542567"/>
                <a:gd name="connsiteX18" fmla="*/ 438201 w 1540849"/>
                <a:gd name="connsiteY18" fmla="*/ 630603 h 1542567"/>
                <a:gd name="connsiteX19" fmla="*/ 636321 w 1540849"/>
                <a:gd name="connsiteY19" fmla="*/ 542973 h 1542567"/>
                <a:gd name="connsiteX20" fmla="*/ 647751 w 1540849"/>
                <a:gd name="connsiteY20" fmla="*/ 341043 h 1542567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81051 w 1540849"/>
                <a:gd name="connsiteY16" fmla="*/ 570662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438201 w 1540849"/>
                <a:gd name="connsiteY17" fmla="*/ 639242 h 1551206"/>
                <a:gd name="connsiteX18" fmla="*/ 636321 w 1540849"/>
                <a:gd name="connsiteY18" fmla="*/ 551612 h 1551206"/>
                <a:gd name="connsiteX19" fmla="*/ 647751 w 1540849"/>
                <a:gd name="connsiteY19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6321 w 1540849"/>
                <a:gd name="connsiteY17" fmla="*/ 551612 h 1551206"/>
                <a:gd name="connsiteX18" fmla="*/ 647751 w 1540849"/>
                <a:gd name="connsiteY18" fmla="*/ 349682 h 1551206"/>
                <a:gd name="connsiteX0" fmla="*/ 647751 w 1540849"/>
                <a:gd name="connsiteY0" fmla="*/ 349682 h 1551206"/>
                <a:gd name="connsiteX1" fmla="*/ 880161 w 1540849"/>
                <a:gd name="connsiteY1" fmla="*/ 41072 h 1551206"/>
                <a:gd name="connsiteX2" fmla="*/ 1207503 w 1540849"/>
                <a:gd name="connsiteY2" fmla="*/ 26149 h 1551206"/>
                <a:gd name="connsiteX3" fmla="*/ 1496111 w 1540849"/>
                <a:gd name="connsiteY3" fmla="*/ 253162 h 1551206"/>
                <a:gd name="connsiteX4" fmla="*/ 1532624 w 1540849"/>
                <a:gd name="connsiteY4" fmla="*/ 510972 h 1551206"/>
                <a:gd name="connsiteX5" fmla="*/ 1459281 w 1540849"/>
                <a:gd name="connsiteY5" fmla="*/ 658292 h 1551206"/>
                <a:gd name="connsiteX6" fmla="*/ 1261161 w 1540849"/>
                <a:gd name="connsiteY6" fmla="*/ 814502 h 1551206"/>
                <a:gd name="connsiteX7" fmla="*/ 1139241 w 1540849"/>
                <a:gd name="connsiteY7" fmla="*/ 848792 h 1551206"/>
                <a:gd name="connsiteX8" fmla="*/ 1024941 w 1540849"/>
                <a:gd name="connsiteY8" fmla="*/ 1027862 h 1551206"/>
                <a:gd name="connsiteX9" fmla="*/ 1055421 w 1540849"/>
                <a:gd name="connsiteY9" fmla="*/ 1145972 h 1551206"/>
                <a:gd name="connsiteX10" fmla="*/ 952551 w 1540849"/>
                <a:gd name="connsiteY10" fmla="*/ 1321232 h 1551206"/>
                <a:gd name="connsiteX11" fmla="*/ 803961 w 1540849"/>
                <a:gd name="connsiteY11" fmla="*/ 1515542 h 1551206"/>
                <a:gd name="connsiteX12" fmla="*/ 483921 w 1540849"/>
                <a:gd name="connsiteY12" fmla="*/ 1526972 h 1551206"/>
                <a:gd name="connsiteX13" fmla="*/ 129591 w 1540849"/>
                <a:gd name="connsiteY13" fmla="*/ 1260272 h 1551206"/>
                <a:gd name="connsiteX14" fmla="*/ 51 w 1540849"/>
                <a:gd name="connsiteY14" fmla="*/ 1016432 h 1551206"/>
                <a:gd name="connsiteX15" fmla="*/ 141021 w 1540849"/>
                <a:gd name="connsiteY15" fmla="*/ 730682 h 1551206"/>
                <a:gd name="connsiteX16" fmla="*/ 358826 w 1540849"/>
                <a:gd name="connsiteY16" fmla="*/ 604000 h 1551206"/>
                <a:gd name="connsiteX17" fmla="*/ 634734 w 1540849"/>
                <a:gd name="connsiteY17" fmla="*/ 559549 h 1551206"/>
                <a:gd name="connsiteX18" fmla="*/ 647751 w 1540849"/>
                <a:gd name="connsiteY18" fmla="*/ 349682 h 1551206"/>
                <a:gd name="connsiteX0" fmla="*/ 647854 w 1540952"/>
                <a:gd name="connsiteY0" fmla="*/ 349682 h 1551206"/>
                <a:gd name="connsiteX1" fmla="*/ 880264 w 1540952"/>
                <a:gd name="connsiteY1" fmla="*/ 41072 h 1551206"/>
                <a:gd name="connsiteX2" fmla="*/ 1207606 w 1540952"/>
                <a:gd name="connsiteY2" fmla="*/ 26149 h 1551206"/>
                <a:gd name="connsiteX3" fmla="*/ 1496214 w 1540952"/>
                <a:gd name="connsiteY3" fmla="*/ 253162 h 1551206"/>
                <a:gd name="connsiteX4" fmla="*/ 1532727 w 1540952"/>
                <a:gd name="connsiteY4" fmla="*/ 510972 h 1551206"/>
                <a:gd name="connsiteX5" fmla="*/ 1459384 w 1540952"/>
                <a:gd name="connsiteY5" fmla="*/ 658292 h 1551206"/>
                <a:gd name="connsiteX6" fmla="*/ 1261264 w 1540952"/>
                <a:gd name="connsiteY6" fmla="*/ 814502 h 1551206"/>
                <a:gd name="connsiteX7" fmla="*/ 1139344 w 1540952"/>
                <a:gd name="connsiteY7" fmla="*/ 848792 h 1551206"/>
                <a:gd name="connsiteX8" fmla="*/ 1025044 w 1540952"/>
                <a:gd name="connsiteY8" fmla="*/ 1027862 h 1551206"/>
                <a:gd name="connsiteX9" fmla="*/ 1055524 w 1540952"/>
                <a:gd name="connsiteY9" fmla="*/ 1145972 h 1551206"/>
                <a:gd name="connsiteX10" fmla="*/ 952654 w 1540952"/>
                <a:gd name="connsiteY10" fmla="*/ 1321232 h 1551206"/>
                <a:gd name="connsiteX11" fmla="*/ 804064 w 1540952"/>
                <a:gd name="connsiteY11" fmla="*/ 1515542 h 1551206"/>
                <a:gd name="connsiteX12" fmla="*/ 484024 w 1540952"/>
                <a:gd name="connsiteY12" fmla="*/ 1526972 h 1551206"/>
                <a:gd name="connsiteX13" fmla="*/ 129694 w 1540952"/>
                <a:gd name="connsiteY13" fmla="*/ 1260272 h 1551206"/>
                <a:gd name="connsiteX14" fmla="*/ 154 w 1540952"/>
                <a:gd name="connsiteY14" fmla="*/ 1016432 h 1551206"/>
                <a:gd name="connsiteX15" fmla="*/ 109374 w 1540952"/>
                <a:gd name="connsiteY15" fmla="*/ 795769 h 1551206"/>
                <a:gd name="connsiteX16" fmla="*/ 358929 w 1540952"/>
                <a:gd name="connsiteY16" fmla="*/ 604000 h 1551206"/>
                <a:gd name="connsiteX17" fmla="*/ 634837 w 1540952"/>
                <a:gd name="connsiteY17" fmla="*/ 559549 h 1551206"/>
                <a:gd name="connsiteX18" fmla="*/ 647854 w 1540952"/>
                <a:gd name="connsiteY18" fmla="*/ 349682 h 1551206"/>
                <a:gd name="connsiteX0" fmla="*/ 566316 w 1459414"/>
                <a:gd name="connsiteY0" fmla="*/ 349682 h 1551206"/>
                <a:gd name="connsiteX1" fmla="*/ 798726 w 1459414"/>
                <a:gd name="connsiteY1" fmla="*/ 41072 h 1551206"/>
                <a:gd name="connsiteX2" fmla="*/ 1126068 w 1459414"/>
                <a:gd name="connsiteY2" fmla="*/ 26149 h 1551206"/>
                <a:gd name="connsiteX3" fmla="*/ 1414676 w 1459414"/>
                <a:gd name="connsiteY3" fmla="*/ 253162 h 1551206"/>
                <a:gd name="connsiteX4" fmla="*/ 1451189 w 1459414"/>
                <a:gd name="connsiteY4" fmla="*/ 510972 h 1551206"/>
                <a:gd name="connsiteX5" fmla="*/ 1377846 w 1459414"/>
                <a:gd name="connsiteY5" fmla="*/ 658292 h 1551206"/>
                <a:gd name="connsiteX6" fmla="*/ 1179726 w 1459414"/>
                <a:gd name="connsiteY6" fmla="*/ 814502 h 1551206"/>
                <a:gd name="connsiteX7" fmla="*/ 1057806 w 1459414"/>
                <a:gd name="connsiteY7" fmla="*/ 848792 h 1551206"/>
                <a:gd name="connsiteX8" fmla="*/ 943506 w 1459414"/>
                <a:gd name="connsiteY8" fmla="*/ 1027862 h 1551206"/>
                <a:gd name="connsiteX9" fmla="*/ 973986 w 1459414"/>
                <a:gd name="connsiteY9" fmla="*/ 1145972 h 1551206"/>
                <a:gd name="connsiteX10" fmla="*/ 871116 w 1459414"/>
                <a:gd name="connsiteY10" fmla="*/ 1321232 h 1551206"/>
                <a:gd name="connsiteX11" fmla="*/ 722526 w 1459414"/>
                <a:gd name="connsiteY11" fmla="*/ 1515542 h 1551206"/>
                <a:gd name="connsiteX12" fmla="*/ 402486 w 1459414"/>
                <a:gd name="connsiteY12" fmla="*/ 1526972 h 1551206"/>
                <a:gd name="connsiteX13" fmla="*/ 48156 w 1459414"/>
                <a:gd name="connsiteY13" fmla="*/ 1260272 h 1551206"/>
                <a:gd name="connsiteX14" fmla="*/ 27836 w 1459414"/>
                <a:gd name="connsiteY14" fmla="*/ 795769 h 1551206"/>
                <a:gd name="connsiteX15" fmla="*/ 277391 w 1459414"/>
                <a:gd name="connsiteY15" fmla="*/ 604000 h 1551206"/>
                <a:gd name="connsiteX16" fmla="*/ 553299 w 1459414"/>
                <a:gd name="connsiteY16" fmla="*/ 559549 h 1551206"/>
                <a:gd name="connsiteX17" fmla="*/ 566316 w 1459414"/>
                <a:gd name="connsiteY17" fmla="*/ 349682 h 1551206"/>
                <a:gd name="connsiteX0" fmla="*/ 583545 w 1476643"/>
                <a:gd name="connsiteY0" fmla="*/ 349682 h 1551206"/>
                <a:gd name="connsiteX1" fmla="*/ 815955 w 1476643"/>
                <a:gd name="connsiteY1" fmla="*/ 41072 h 1551206"/>
                <a:gd name="connsiteX2" fmla="*/ 1143297 w 1476643"/>
                <a:gd name="connsiteY2" fmla="*/ 26149 h 1551206"/>
                <a:gd name="connsiteX3" fmla="*/ 1431905 w 1476643"/>
                <a:gd name="connsiteY3" fmla="*/ 253162 h 1551206"/>
                <a:gd name="connsiteX4" fmla="*/ 1468418 w 1476643"/>
                <a:gd name="connsiteY4" fmla="*/ 510972 h 1551206"/>
                <a:gd name="connsiteX5" fmla="*/ 1395075 w 1476643"/>
                <a:gd name="connsiteY5" fmla="*/ 658292 h 1551206"/>
                <a:gd name="connsiteX6" fmla="*/ 1196955 w 1476643"/>
                <a:gd name="connsiteY6" fmla="*/ 814502 h 1551206"/>
                <a:gd name="connsiteX7" fmla="*/ 1075035 w 1476643"/>
                <a:gd name="connsiteY7" fmla="*/ 848792 h 1551206"/>
                <a:gd name="connsiteX8" fmla="*/ 960735 w 1476643"/>
                <a:gd name="connsiteY8" fmla="*/ 1027862 h 1551206"/>
                <a:gd name="connsiteX9" fmla="*/ 991215 w 1476643"/>
                <a:gd name="connsiteY9" fmla="*/ 1145972 h 1551206"/>
                <a:gd name="connsiteX10" fmla="*/ 888345 w 1476643"/>
                <a:gd name="connsiteY10" fmla="*/ 1321232 h 1551206"/>
                <a:gd name="connsiteX11" fmla="*/ 739755 w 1476643"/>
                <a:gd name="connsiteY11" fmla="*/ 1515542 h 1551206"/>
                <a:gd name="connsiteX12" fmla="*/ 419715 w 1476643"/>
                <a:gd name="connsiteY12" fmla="*/ 1526972 h 1551206"/>
                <a:gd name="connsiteX13" fmla="*/ 65385 w 1476643"/>
                <a:gd name="connsiteY13" fmla="*/ 1260272 h 1551206"/>
                <a:gd name="connsiteX14" fmla="*/ 45065 w 1476643"/>
                <a:gd name="connsiteY14" fmla="*/ 795769 h 1551206"/>
                <a:gd name="connsiteX15" fmla="*/ 294620 w 1476643"/>
                <a:gd name="connsiteY15" fmla="*/ 604000 h 1551206"/>
                <a:gd name="connsiteX16" fmla="*/ 570528 w 1476643"/>
                <a:gd name="connsiteY16" fmla="*/ 559549 h 1551206"/>
                <a:gd name="connsiteX17" fmla="*/ 583545 w 1476643"/>
                <a:gd name="connsiteY17" fmla="*/ 349682 h 1551206"/>
                <a:gd name="connsiteX0" fmla="*/ 619433 w 1512531"/>
                <a:gd name="connsiteY0" fmla="*/ 349682 h 1551206"/>
                <a:gd name="connsiteX1" fmla="*/ 851843 w 1512531"/>
                <a:gd name="connsiteY1" fmla="*/ 41072 h 1551206"/>
                <a:gd name="connsiteX2" fmla="*/ 1179185 w 1512531"/>
                <a:gd name="connsiteY2" fmla="*/ 26149 h 1551206"/>
                <a:gd name="connsiteX3" fmla="*/ 1467793 w 1512531"/>
                <a:gd name="connsiteY3" fmla="*/ 253162 h 1551206"/>
                <a:gd name="connsiteX4" fmla="*/ 1504306 w 1512531"/>
                <a:gd name="connsiteY4" fmla="*/ 510972 h 1551206"/>
                <a:gd name="connsiteX5" fmla="*/ 1430963 w 1512531"/>
                <a:gd name="connsiteY5" fmla="*/ 658292 h 1551206"/>
                <a:gd name="connsiteX6" fmla="*/ 1232843 w 1512531"/>
                <a:gd name="connsiteY6" fmla="*/ 814502 h 1551206"/>
                <a:gd name="connsiteX7" fmla="*/ 1110923 w 1512531"/>
                <a:gd name="connsiteY7" fmla="*/ 848792 h 1551206"/>
                <a:gd name="connsiteX8" fmla="*/ 996623 w 1512531"/>
                <a:gd name="connsiteY8" fmla="*/ 1027862 h 1551206"/>
                <a:gd name="connsiteX9" fmla="*/ 1027103 w 1512531"/>
                <a:gd name="connsiteY9" fmla="*/ 1145972 h 1551206"/>
                <a:gd name="connsiteX10" fmla="*/ 924233 w 1512531"/>
                <a:gd name="connsiteY10" fmla="*/ 1321232 h 1551206"/>
                <a:gd name="connsiteX11" fmla="*/ 775643 w 1512531"/>
                <a:gd name="connsiteY11" fmla="*/ 1515542 h 1551206"/>
                <a:gd name="connsiteX12" fmla="*/ 455603 w 1512531"/>
                <a:gd name="connsiteY12" fmla="*/ 1526972 h 1551206"/>
                <a:gd name="connsiteX13" fmla="*/ 101273 w 1512531"/>
                <a:gd name="connsiteY13" fmla="*/ 1260272 h 1551206"/>
                <a:gd name="connsiteX14" fmla="*/ 80953 w 1512531"/>
                <a:gd name="connsiteY14" fmla="*/ 795769 h 1551206"/>
                <a:gd name="connsiteX15" fmla="*/ 330508 w 1512531"/>
                <a:gd name="connsiteY15" fmla="*/ 604000 h 1551206"/>
                <a:gd name="connsiteX16" fmla="*/ 606416 w 1512531"/>
                <a:gd name="connsiteY16" fmla="*/ 559549 h 1551206"/>
                <a:gd name="connsiteX17" fmla="*/ 619433 w 1512531"/>
                <a:gd name="connsiteY17" fmla="*/ 349682 h 1551206"/>
                <a:gd name="connsiteX0" fmla="*/ 538480 w 1431578"/>
                <a:gd name="connsiteY0" fmla="*/ 349682 h 1585194"/>
                <a:gd name="connsiteX1" fmla="*/ 770890 w 1431578"/>
                <a:gd name="connsiteY1" fmla="*/ 41072 h 1585194"/>
                <a:gd name="connsiteX2" fmla="*/ 1098232 w 1431578"/>
                <a:gd name="connsiteY2" fmla="*/ 26149 h 1585194"/>
                <a:gd name="connsiteX3" fmla="*/ 1386840 w 1431578"/>
                <a:gd name="connsiteY3" fmla="*/ 253162 h 1585194"/>
                <a:gd name="connsiteX4" fmla="*/ 1423353 w 1431578"/>
                <a:gd name="connsiteY4" fmla="*/ 510972 h 1585194"/>
                <a:gd name="connsiteX5" fmla="*/ 1350010 w 1431578"/>
                <a:gd name="connsiteY5" fmla="*/ 658292 h 1585194"/>
                <a:gd name="connsiteX6" fmla="*/ 1151890 w 1431578"/>
                <a:gd name="connsiteY6" fmla="*/ 814502 h 1585194"/>
                <a:gd name="connsiteX7" fmla="*/ 1029970 w 1431578"/>
                <a:gd name="connsiteY7" fmla="*/ 848792 h 1585194"/>
                <a:gd name="connsiteX8" fmla="*/ 915670 w 1431578"/>
                <a:gd name="connsiteY8" fmla="*/ 1027862 h 1585194"/>
                <a:gd name="connsiteX9" fmla="*/ 946150 w 1431578"/>
                <a:gd name="connsiteY9" fmla="*/ 1145972 h 1585194"/>
                <a:gd name="connsiteX10" fmla="*/ 843280 w 1431578"/>
                <a:gd name="connsiteY10" fmla="*/ 1321232 h 1585194"/>
                <a:gd name="connsiteX11" fmla="*/ 694690 w 1431578"/>
                <a:gd name="connsiteY11" fmla="*/ 1515542 h 1585194"/>
                <a:gd name="connsiteX12" fmla="*/ 374650 w 1431578"/>
                <a:gd name="connsiteY12" fmla="*/ 1526972 h 1585194"/>
                <a:gd name="connsiteX13" fmla="*/ 0 w 1431578"/>
                <a:gd name="connsiteY13" fmla="*/ 795769 h 1585194"/>
                <a:gd name="connsiteX14" fmla="*/ 249555 w 1431578"/>
                <a:gd name="connsiteY14" fmla="*/ 604000 h 1585194"/>
                <a:gd name="connsiteX15" fmla="*/ 525463 w 1431578"/>
                <a:gd name="connsiteY15" fmla="*/ 559549 h 1585194"/>
                <a:gd name="connsiteX16" fmla="*/ 538480 w 1431578"/>
                <a:gd name="connsiteY16" fmla="*/ 349682 h 1585194"/>
                <a:gd name="connsiteX0" fmla="*/ 538480 w 1431578"/>
                <a:gd name="connsiteY0" fmla="*/ 349682 h 1516190"/>
                <a:gd name="connsiteX1" fmla="*/ 770890 w 1431578"/>
                <a:gd name="connsiteY1" fmla="*/ 41072 h 1516190"/>
                <a:gd name="connsiteX2" fmla="*/ 1098232 w 1431578"/>
                <a:gd name="connsiteY2" fmla="*/ 26149 h 1516190"/>
                <a:gd name="connsiteX3" fmla="*/ 1386840 w 1431578"/>
                <a:gd name="connsiteY3" fmla="*/ 253162 h 1516190"/>
                <a:gd name="connsiteX4" fmla="*/ 1423353 w 1431578"/>
                <a:gd name="connsiteY4" fmla="*/ 510972 h 1516190"/>
                <a:gd name="connsiteX5" fmla="*/ 1350010 w 1431578"/>
                <a:gd name="connsiteY5" fmla="*/ 658292 h 1516190"/>
                <a:gd name="connsiteX6" fmla="*/ 1151890 w 1431578"/>
                <a:gd name="connsiteY6" fmla="*/ 814502 h 1516190"/>
                <a:gd name="connsiteX7" fmla="*/ 1029970 w 1431578"/>
                <a:gd name="connsiteY7" fmla="*/ 848792 h 1516190"/>
                <a:gd name="connsiteX8" fmla="*/ 915670 w 1431578"/>
                <a:gd name="connsiteY8" fmla="*/ 1027862 h 1516190"/>
                <a:gd name="connsiteX9" fmla="*/ 946150 w 1431578"/>
                <a:gd name="connsiteY9" fmla="*/ 1145972 h 1516190"/>
                <a:gd name="connsiteX10" fmla="*/ 843280 w 1431578"/>
                <a:gd name="connsiteY10" fmla="*/ 1321232 h 1516190"/>
                <a:gd name="connsiteX11" fmla="*/ 694690 w 1431578"/>
                <a:gd name="connsiteY11" fmla="*/ 1515542 h 1516190"/>
                <a:gd name="connsiteX12" fmla="*/ 105569 w 1431578"/>
                <a:gd name="connsiteY12" fmla="*/ 1360285 h 1516190"/>
                <a:gd name="connsiteX13" fmla="*/ 0 w 1431578"/>
                <a:gd name="connsiteY13" fmla="*/ 795769 h 1516190"/>
                <a:gd name="connsiteX14" fmla="*/ 249555 w 1431578"/>
                <a:gd name="connsiteY14" fmla="*/ 604000 h 1516190"/>
                <a:gd name="connsiteX15" fmla="*/ 525463 w 1431578"/>
                <a:gd name="connsiteY15" fmla="*/ 559549 h 1516190"/>
                <a:gd name="connsiteX16" fmla="*/ 538480 w 1431578"/>
                <a:gd name="connsiteY16" fmla="*/ 349682 h 1516190"/>
                <a:gd name="connsiteX0" fmla="*/ 563959 w 1457057"/>
                <a:gd name="connsiteY0" fmla="*/ 349682 h 1516190"/>
                <a:gd name="connsiteX1" fmla="*/ 796369 w 1457057"/>
                <a:gd name="connsiteY1" fmla="*/ 41072 h 1516190"/>
                <a:gd name="connsiteX2" fmla="*/ 1123711 w 1457057"/>
                <a:gd name="connsiteY2" fmla="*/ 26149 h 1516190"/>
                <a:gd name="connsiteX3" fmla="*/ 1412319 w 1457057"/>
                <a:gd name="connsiteY3" fmla="*/ 253162 h 1516190"/>
                <a:gd name="connsiteX4" fmla="*/ 1448832 w 1457057"/>
                <a:gd name="connsiteY4" fmla="*/ 510972 h 1516190"/>
                <a:gd name="connsiteX5" fmla="*/ 1375489 w 1457057"/>
                <a:gd name="connsiteY5" fmla="*/ 658292 h 1516190"/>
                <a:gd name="connsiteX6" fmla="*/ 1177369 w 1457057"/>
                <a:gd name="connsiteY6" fmla="*/ 814502 h 1516190"/>
                <a:gd name="connsiteX7" fmla="*/ 1055449 w 1457057"/>
                <a:gd name="connsiteY7" fmla="*/ 848792 h 1516190"/>
                <a:gd name="connsiteX8" fmla="*/ 941149 w 1457057"/>
                <a:gd name="connsiteY8" fmla="*/ 1027862 h 1516190"/>
                <a:gd name="connsiteX9" fmla="*/ 971629 w 1457057"/>
                <a:gd name="connsiteY9" fmla="*/ 1145972 h 1516190"/>
                <a:gd name="connsiteX10" fmla="*/ 868759 w 1457057"/>
                <a:gd name="connsiteY10" fmla="*/ 1321232 h 1516190"/>
                <a:gd name="connsiteX11" fmla="*/ 720169 w 1457057"/>
                <a:gd name="connsiteY11" fmla="*/ 1515542 h 1516190"/>
                <a:gd name="connsiteX12" fmla="*/ 131048 w 1457057"/>
                <a:gd name="connsiteY12" fmla="*/ 1360285 h 1516190"/>
                <a:gd name="connsiteX13" fmla="*/ 25479 w 1457057"/>
                <a:gd name="connsiteY13" fmla="*/ 795769 h 1516190"/>
                <a:gd name="connsiteX14" fmla="*/ 275034 w 1457057"/>
                <a:gd name="connsiteY14" fmla="*/ 604000 h 1516190"/>
                <a:gd name="connsiteX15" fmla="*/ 550942 w 1457057"/>
                <a:gd name="connsiteY15" fmla="*/ 559549 h 1516190"/>
                <a:gd name="connsiteX16" fmla="*/ 563959 w 1457057"/>
                <a:gd name="connsiteY16" fmla="*/ 349682 h 1516190"/>
                <a:gd name="connsiteX0" fmla="*/ 634526 w 1527624"/>
                <a:gd name="connsiteY0" fmla="*/ 349682 h 1516190"/>
                <a:gd name="connsiteX1" fmla="*/ 866936 w 1527624"/>
                <a:gd name="connsiteY1" fmla="*/ 41072 h 1516190"/>
                <a:gd name="connsiteX2" fmla="*/ 1194278 w 1527624"/>
                <a:gd name="connsiteY2" fmla="*/ 26149 h 1516190"/>
                <a:gd name="connsiteX3" fmla="*/ 1482886 w 1527624"/>
                <a:gd name="connsiteY3" fmla="*/ 253162 h 1516190"/>
                <a:gd name="connsiteX4" fmla="*/ 1519399 w 1527624"/>
                <a:gd name="connsiteY4" fmla="*/ 510972 h 1516190"/>
                <a:gd name="connsiteX5" fmla="*/ 1446056 w 1527624"/>
                <a:gd name="connsiteY5" fmla="*/ 658292 h 1516190"/>
                <a:gd name="connsiteX6" fmla="*/ 1247936 w 1527624"/>
                <a:gd name="connsiteY6" fmla="*/ 814502 h 1516190"/>
                <a:gd name="connsiteX7" fmla="*/ 1126016 w 1527624"/>
                <a:gd name="connsiteY7" fmla="*/ 848792 h 1516190"/>
                <a:gd name="connsiteX8" fmla="*/ 1011716 w 1527624"/>
                <a:gd name="connsiteY8" fmla="*/ 1027862 h 1516190"/>
                <a:gd name="connsiteX9" fmla="*/ 1042196 w 1527624"/>
                <a:gd name="connsiteY9" fmla="*/ 1145972 h 1516190"/>
                <a:gd name="connsiteX10" fmla="*/ 939326 w 1527624"/>
                <a:gd name="connsiteY10" fmla="*/ 1321232 h 1516190"/>
                <a:gd name="connsiteX11" fmla="*/ 790736 w 1527624"/>
                <a:gd name="connsiteY11" fmla="*/ 1515542 h 1516190"/>
                <a:gd name="connsiteX12" fmla="*/ 201615 w 1527624"/>
                <a:gd name="connsiteY12" fmla="*/ 1360285 h 1516190"/>
                <a:gd name="connsiteX13" fmla="*/ 96046 w 1527624"/>
                <a:gd name="connsiteY13" fmla="*/ 795769 h 1516190"/>
                <a:gd name="connsiteX14" fmla="*/ 345601 w 1527624"/>
                <a:gd name="connsiteY14" fmla="*/ 604000 h 1516190"/>
                <a:gd name="connsiteX15" fmla="*/ 621509 w 1527624"/>
                <a:gd name="connsiteY15" fmla="*/ 559549 h 1516190"/>
                <a:gd name="connsiteX16" fmla="*/ 634526 w 1527624"/>
                <a:gd name="connsiteY16" fmla="*/ 349682 h 1516190"/>
                <a:gd name="connsiteX0" fmla="*/ 630405 w 1523503"/>
                <a:gd name="connsiteY0" fmla="*/ 349682 h 1525628"/>
                <a:gd name="connsiteX1" fmla="*/ 862815 w 1523503"/>
                <a:gd name="connsiteY1" fmla="*/ 41072 h 1525628"/>
                <a:gd name="connsiteX2" fmla="*/ 1190157 w 1523503"/>
                <a:gd name="connsiteY2" fmla="*/ 26149 h 1525628"/>
                <a:gd name="connsiteX3" fmla="*/ 1478765 w 1523503"/>
                <a:gd name="connsiteY3" fmla="*/ 253162 h 1525628"/>
                <a:gd name="connsiteX4" fmla="*/ 1515278 w 1523503"/>
                <a:gd name="connsiteY4" fmla="*/ 510972 h 1525628"/>
                <a:gd name="connsiteX5" fmla="*/ 1441935 w 1523503"/>
                <a:gd name="connsiteY5" fmla="*/ 658292 h 1525628"/>
                <a:gd name="connsiteX6" fmla="*/ 1243815 w 1523503"/>
                <a:gd name="connsiteY6" fmla="*/ 814502 h 1525628"/>
                <a:gd name="connsiteX7" fmla="*/ 1121895 w 1523503"/>
                <a:gd name="connsiteY7" fmla="*/ 848792 h 1525628"/>
                <a:gd name="connsiteX8" fmla="*/ 1007595 w 1523503"/>
                <a:gd name="connsiteY8" fmla="*/ 1027862 h 1525628"/>
                <a:gd name="connsiteX9" fmla="*/ 1038075 w 1523503"/>
                <a:gd name="connsiteY9" fmla="*/ 1145972 h 1525628"/>
                <a:gd name="connsiteX10" fmla="*/ 935205 w 1523503"/>
                <a:gd name="connsiteY10" fmla="*/ 1321232 h 1525628"/>
                <a:gd name="connsiteX11" fmla="*/ 662790 w 1523503"/>
                <a:gd name="connsiteY11" fmla="*/ 1525067 h 1525628"/>
                <a:gd name="connsiteX12" fmla="*/ 197494 w 1523503"/>
                <a:gd name="connsiteY12" fmla="*/ 1360285 h 1525628"/>
                <a:gd name="connsiteX13" fmla="*/ 91925 w 1523503"/>
                <a:gd name="connsiteY13" fmla="*/ 795769 h 1525628"/>
                <a:gd name="connsiteX14" fmla="*/ 341480 w 1523503"/>
                <a:gd name="connsiteY14" fmla="*/ 604000 h 1525628"/>
                <a:gd name="connsiteX15" fmla="*/ 617388 w 1523503"/>
                <a:gd name="connsiteY15" fmla="*/ 559549 h 1525628"/>
                <a:gd name="connsiteX16" fmla="*/ 630405 w 1523503"/>
                <a:gd name="connsiteY16" fmla="*/ 349682 h 1525628"/>
                <a:gd name="connsiteX0" fmla="*/ 639792 w 1532890"/>
                <a:gd name="connsiteY0" fmla="*/ 349682 h 1525764"/>
                <a:gd name="connsiteX1" fmla="*/ 872202 w 1532890"/>
                <a:gd name="connsiteY1" fmla="*/ 41072 h 1525764"/>
                <a:gd name="connsiteX2" fmla="*/ 1199544 w 1532890"/>
                <a:gd name="connsiteY2" fmla="*/ 26149 h 1525764"/>
                <a:gd name="connsiteX3" fmla="*/ 1488152 w 1532890"/>
                <a:gd name="connsiteY3" fmla="*/ 253162 h 1525764"/>
                <a:gd name="connsiteX4" fmla="*/ 1524665 w 1532890"/>
                <a:gd name="connsiteY4" fmla="*/ 510972 h 1525764"/>
                <a:gd name="connsiteX5" fmla="*/ 1451322 w 1532890"/>
                <a:gd name="connsiteY5" fmla="*/ 658292 h 1525764"/>
                <a:gd name="connsiteX6" fmla="*/ 1253202 w 1532890"/>
                <a:gd name="connsiteY6" fmla="*/ 814502 h 1525764"/>
                <a:gd name="connsiteX7" fmla="*/ 1131282 w 1532890"/>
                <a:gd name="connsiteY7" fmla="*/ 848792 h 1525764"/>
                <a:gd name="connsiteX8" fmla="*/ 1016982 w 1532890"/>
                <a:gd name="connsiteY8" fmla="*/ 1027862 h 1525764"/>
                <a:gd name="connsiteX9" fmla="*/ 1047462 w 1532890"/>
                <a:gd name="connsiteY9" fmla="*/ 1145972 h 1525764"/>
                <a:gd name="connsiteX10" fmla="*/ 944592 w 1532890"/>
                <a:gd name="connsiteY10" fmla="*/ 1321232 h 1525764"/>
                <a:gd name="connsiteX11" fmla="*/ 672177 w 1532890"/>
                <a:gd name="connsiteY11" fmla="*/ 1525067 h 1525764"/>
                <a:gd name="connsiteX12" fmla="*/ 206881 w 1532890"/>
                <a:gd name="connsiteY12" fmla="*/ 1360285 h 1525764"/>
                <a:gd name="connsiteX13" fmla="*/ 101312 w 1532890"/>
                <a:gd name="connsiteY13" fmla="*/ 795769 h 1525764"/>
                <a:gd name="connsiteX14" fmla="*/ 350867 w 1532890"/>
                <a:gd name="connsiteY14" fmla="*/ 604000 h 1525764"/>
                <a:gd name="connsiteX15" fmla="*/ 626775 w 1532890"/>
                <a:gd name="connsiteY15" fmla="*/ 559549 h 1525764"/>
                <a:gd name="connsiteX16" fmla="*/ 639792 w 1532890"/>
                <a:gd name="connsiteY16" fmla="*/ 349682 h 1525764"/>
                <a:gd name="connsiteX0" fmla="*/ 628671 w 1521769"/>
                <a:gd name="connsiteY0" fmla="*/ 349682 h 1525764"/>
                <a:gd name="connsiteX1" fmla="*/ 861081 w 1521769"/>
                <a:gd name="connsiteY1" fmla="*/ 41072 h 1525764"/>
                <a:gd name="connsiteX2" fmla="*/ 1188423 w 1521769"/>
                <a:gd name="connsiteY2" fmla="*/ 26149 h 1525764"/>
                <a:gd name="connsiteX3" fmla="*/ 1477031 w 1521769"/>
                <a:gd name="connsiteY3" fmla="*/ 253162 h 1525764"/>
                <a:gd name="connsiteX4" fmla="*/ 1513544 w 1521769"/>
                <a:gd name="connsiteY4" fmla="*/ 510972 h 1525764"/>
                <a:gd name="connsiteX5" fmla="*/ 1440201 w 1521769"/>
                <a:gd name="connsiteY5" fmla="*/ 658292 h 1525764"/>
                <a:gd name="connsiteX6" fmla="*/ 1242081 w 1521769"/>
                <a:gd name="connsiteY6" fmla="*/ 814502 h 1525764"/>
                <a:gd name="connsiteX7" fmla="*/ 1120161 w 1521769"/>
                <a:gd name="connsiteY7" fmla="*/ 848792 h 1525764"/>
                <a:gd name="connsiteX8" fmla="*/ 1005861 w 1521769"/>
                <a:gd name="connsiteY8" fmla="*/ 1027862 h 1525764"/>
                <a:gd name="connsiteX9" fmla="*/ 1036341 w 1521769"/>
                <a:gd name="connsiteY9" fmla="*/ 1145972 h 1525764"/>
                <a:gd name="connsiteX10" fmla="*/ 933471 w 1521769"/>
                <a:gd name="connsiteY10" fmla="*/ 1321232 h 1525764"/>
                <a:gd name="connsiteX11" fmla="*/ 661056 w 1521769"/>
                <a:gd name="connsiteY11" fmla="*/ 1525067 h 1525764"/>
                <a:gd name="connsiteX12" fmla="*/ 243385 w 1521769"/>
                <a:gd name="connsiteY12" fmla="*/ 1360285 h 1525764"/>
                <a:gd name="connsiteX13" fmla="*/ 90191 w 1521769"/>
                <a:gd name="connsiteY13" fmla="*/ 795769 h 1525764"/>
                <a:gd name="connsiteX14" fmla="*/ 339746 w 1521769"/>
                <a:gd name="connsiteY14" fmla="*/ 604000 h 1525764"/>
                <a:gd name="connsiteX15" fmla="*/ 615654 w 1521769"/>
                <a:gd name="connsiteY15" fmla="*/ 559549 h 1525764"/>
                <a:gd name="connsiteX16" fmla="*/ 628671 w 1521769"/>
                <a:gd name="connsiteY16" fmla="*/ 349682 h 1525764"/>
                <a:gd name="connsiteX0" fmla="*/ 622824 w 1515922"/>
                <a:gd name="connsiteY0" fmla="*/ 349682 h 1525748"/>
                <a:gd name="connsiteX1" fmla="*/ 855234 w 1515922"/>
                <a:gd name="connsiteY1" fmla="*/ 41072 h 1525748"/>
                <a:gd name="connsiteX2" fmla="*/ 1182576 w 1515922"/>
                <a:gd name="connsiteY2" fmla="*/ 26149 h 1525748"/>
                <a:gd name="connsiteX3" fmla="*/ 1471184 w 1515922"/>
                <a:gd name="connsiteY3" fmla="*/ 253162 h 1525748"/>
                <a:gd name="connsiteX4" fmla="*/ 1507697 w 1515922"/>
                <a:gd name="connsiteY4" fmla="*/ 510972 h 1525748"/>
                <a:gd name="connsiteX5" fmla="*/ 1434354 w 1515922"/>
                <a:gd name="connsiteY5" fmla="*/ 658292 h 1525748"/>
                <a:gd name="connsiteX6" fmla="*/ 1236234 w 1515922"/>
                <a:gd name="connsiteY6" fmla="*/ 814502 h 1525748"/>
                <a:gd name="connsiteX7" fmla="*/ 1114314 w 1515922"/>
                <a:gd name="connsiteY7" fmla="*/ 848792 h 1525748"/>
                <a:gd name="connsiteX8" fmla="*/ 1000014 w 1515922"/>
                <a:gd name="connsiteY8" fmla="*/ 1027862 h 1525748"/>
                <a:gd name="connsiteX9" fmla="*/ 1030494 w 1515922"/>
                <a:gd name="connsiteY9" fmla="*/ 1145972 h 1525748"/>
                <a:gd name="connsiteX10" fmla="*/ 927624 w 1515922"/>
                <a:gd name="connsiteY10" fmla="*/ 1321232 h 1525748"/>
                <a:gd name="connsiteX11" fmla="*/ 655209 w 1515922"/>
                <a:gd name="connsiteY11" fmla="*/ 1525067 h 1525748"/>
                <a:gd name="connsiteX12" fmla="*/ 237538 w 1515922"/>
                <a:gd name="connsiteY12" fmla="*/ 1360285 h 1525748"/>
                <a:gd name="connsiteX13" fmla="*/ 84344 w 1515922"/>
                <a:gd name="connsiteY13" fmla="*/ 795769 h 1525748"/>
                <a:gd name="connsiteX14" fmla="*/ 333899 w 1515922"/>
                <a:gd name="connsiteY14" fmla="*/ 604000 h 1525748"/>
                <a:gd name="connsiteX15" fmla="*/ 609807 w 1515922"/>
                <a:gd name="connsiteY15" fmla="*/ 559549 h 1525748"/>
                <a:gd name="connsiteX16" fmla="*/ 622824 w 1515922"/>
                <a:gd name="connsiteY16" fmla="*/ 349682 h 1525748"/>
                <a:gd name="connsiteX0" fmla="*/ 628670 w 1521768"/>
                <a:gd name="connsiteY0" fmla="*/ 349682 h 1525764"/>
                <a:gd name="connsiteX1" fmla="*/ 861080 w 1521768"/>
                <a:gd name="connsiteY1" fmla="*/ 41072 h 1525764"/>
                <a:gd name="connsiteX2" fmla="*/ 1188422 w 1521768"/>
                <a:gd name="connsiteY2" fmla="*/ 26149 h 1525764"/>
                <a:gd name="connsiteX3" fmla="*/ 1477030 w 1521768"/>
                <a:gd name="connsiteY3" fmla="*/ 253162 h 1525764"/>
                <a:gd name="connsiteX4" fmla="*/ 1513543 w 1521768"/>
                <a:gd name="connsiteY4" fmla="*/ 510972 h 1525764"/>
                <a:gd name="connsiteX5" fmla="*/ 1440200 w 1521768"/>
                <a:gd name="connsiteY5" fmla="*/ 658292 h 1525764"/>
                <a:gd name="connsiteX6" fmla="*/ 1242080 w 1521768"/>
                <a:gd name="connsiteY6" fmla="*/ 814502 h 1525764"/>
                <a:gd name="connsiteX7" fmla="*/ 1120160 w 1521768"/>
                <a:gd name="connsiteY7" fmla="*/ 848792 h 1525764"/>
                <a:gd name="connsiteX8" fmla="*/ 1005860 w 1521768"/>
                <a:gd name="connsiteY8" fmla="*/ 1027862 h 1525764"/>
                <a:gd name="connsiteX9" fmla="*/ 1036340 w 1521768"/>
                <a:gd name="connsiteY9" fmla="*/ 1145972 h 1525764"/>
                <a:gd name="connsiteX10" fmla="*/ 933470 w 1521768"/>
                <a:gd name="connsiteY10" fmla="*/ 1321232 h 1525764"/>
                <a:gd name="connsiteX11" fmla="*/ 661055 w 1521768"/>
                <a:gd name="connsiteY11" fmla="*/ 1525067 h 1525764"/>
                <a:gd name="connsiteX12" fmla="*/ 243384 w 1521768"/>
                <a:gd name="connsiteY12" fmla="*/ 1360285 h 1525764"/>
                <a:gd name="connsiteX13" fmla="*/ 90190 w 1521768"/>
                <a:gd name="connsiteY13" fmla="*/ 795769 h 1525764"/>
                <a:gd name="connsiteX14" fmla="*/ 339745 w 1521768"/>
                <a:gd name="connsiteY14" fmla="*/ 604000 h 1525764"/>
                <a:gd name="connsiteX15" fmla="*/ 615653 w 1521768"/>
                <a:gd name="connsiteY15" fmla="*/ 559549 h 1525764"/>
                <a:gd name="connsiteX16" fmla="*/ 628670 w 1521768"/>
                <a:gd name="connsiteY16" fmla="*/ 349682 h 1525764"/>
                <a:gd name="connsiteX0" fmla="*/ 611937 w 1505035"/>
                <a:gd name="connsiteY0" fmla="*/ 349682 h 1525764"/>
                <a:gd name="connsiteX1" fmla="*/ 844347 w 1505035"/>
                <a:gd name="connsiteY1" fmla="*/ 41072 h 1525764"/>
                <a:gd name="connsiteX2" fmla="*/ 1171689 w 1505035"/>
                <a:gd name="connsiteY2" fmla="*/ 26149 h 1525764"/>
                <a:gd name="connsiteX3" fmla="*/ 1460297 w 1505035"/>
                <a:gd name="connsiteY3" fmla="*/ 253162 h 1525764"/>
                <a:gd name="connsiteX4" fmla="*/ 1496810 w 1505035"/>
                <a:gd name="connsiteY4" fmla="*/ 510972 h 1525764"/>
                <a:gd name="connsiteX5" fmla="*/ 1423467 w 1505035"/>
                <a:gd name="connsiteY5" fmla="*/ 658292 h 1525764"/>
                <a:gd name="connsiteX6" fmla="*/ 1225347 w 1505035"/>
                <a:gd name="connsiteY6" fmla="*/ 814502 h 1525764"/>
                <a:gd name="connsiteX7" fmla="*/ 1103427 w 1505035"/>
                <a:gd name="connsiteY7" fmla="*/ 848792 h 1525764"/>
                <a:gd name="connsiteX8" fmla="*/ 989127 w 1505035"/>
                <a:gd name="connsiteY8" fmla="*/ 1027862 h 1525764"/>
                <a:gd name="connsiteX9" fmla="*/ 1019607 w 1505035"/>
                <a:gd name="connsiteY9" fmla="*/ 1145972 h 1525764"/>
                <a:gd name="connsiteX10" fmla="*/ 916737 w 1505035"/>
                <a:gd name="connsiteY10" fmla="*/ 1321232 h 1525764"/>
                <a:gd name="connsiteX11" fmla="*/ 644322 w 1505035"/>
                <a:gd name="connsiteY11" fmla="*/ 1525067 h 1525764"/>
                <a:gd name="connsiteX12" fmla="*/ 226651 w 1505035"/>
                <a:gd name="connsiteY12" fmla="*/ 1360285 h 1525764"/>
                <a:gd name="connsiteX13" fmla="*/ 73457 w 1505035"/>
                <a:gd name="connsiteY13" fmla="*/ 795769 h 1525764"/>
                <a:gd name="connsiteX14" fmla="*/ 323012 w 1505035"/>
                <a:gd name="connsiteY14" fmla="*/ 604000 h 1525764"/>
                <a:gd name="connsiteX15" fmla="*/ 598920 w 1505035"/>
                <a:gd name="connsiteY15" fmla="*/ 559549 h 1525764"/>
                <a:gd name="connsiteX16" fmla="*/ 611937 w 1505035"/>
                <a:gd name="connsiteY16" fmla="*/ 349682 h 1525764"/>
                <a:gd name="connsiteX0" fmla="*/ 607764 w 1500862"/>
                <a:gd name="connsiteY0" fmla="*/ 349682 h 1525764"/>
                <a:gd name="connsiteX1" fmla="*/ 840174 w 1500862"/>
                <a:gd name="connsiteY1" fmla="*/ 41072 h 1525764"/>
                <a:gd name="connsiteX2" fmla="*/ 1167516 w 1500862"/>
                <a:gd name="connsiteY2" fmla="*/ 26149 h 1525764"/>
                <a:gd name="connsiteX3" fmla="*/ 1456124 w 1500862"/>
                <a:gd name="connsiteY3" fmla="*/ 253162 h 1525764"/>
                <a:gd name="connsiteX4" fmla="*/ 1492637 w 1500862"/>
                <a:gd name="connsiteY4" fmla="*/ 510972 h 1525764"/>
                <a:gd name="connsiteX5" fmla="*/ 1419294 w 1500862"/>
                <a:gd name="connsiteY5" fmla="*/ 658292 h 1525764"/>
                <a:gd name="connsiteX6" fmla="*/ 1221174 w 1500862"/>
                <a:gd name="connsiteY6" fmla="*/ 814502 h 1525764"/>
                <a:gd name="connsiteX7" fmla="*/ 1099254 w 1500862"/>
                <a:gd name="connsiteY7" fmla="*/ 848792 h 1525764"/>
                <a:gd name="connsiteX8" fmla="*/ 984954 w 1500862"/>
                <a:gd name="connsiteY8" fmla="*/ 1027862 h 1525764"/>
                <a:gd name="connsiteX9" fmla="*/ 1015434 w 1500862"/>
                <a:gd name="connsiteY9" fmla="*/ 1145972 h 1525764"/>
                <a:gd name="connsiteX10" fmla="*/ 912564 w 1500862"/>
                <a:gd name="connsiteY10" fmla="*/ 1321232 h 1525764"/>
                <a:gd name="connsiteX11" fmla="*/ 640149 w 1500862"/>
                <a:gd name="connsiteY11" fmla="*/ 1525067 h 1525764"/>
                <a:gd name="connsiteX12" fmla="*/ 222478 w 1500862"/>
                <a:gd name="connsiteY12" fmla="*/ 1360285 h 1525764"/>
                <a:gd name="connsiteX13" fmla="*/ 69284 w 1500862"/>
                <a:gd name="connsiteY13" fmla="*/ 795769 h 1525764"/>
                <a:gd name="connsiteX14" fmla="*/ 318839 w 1500862"/>
                <a:gd name="connsiteY14" fmla="*/ 604000 h 1525764"/>
                <a:gd name="connsiteX15" fmla="*/ 594747 w 1500862"/>
                <a:gd name="connsiteY15" fmla="*/ 559549 h 1525764"/>
                <a:gd name="connsiteX16" fmla="*/ 607764 w 1500862"/>
                <a:gd name="connsiteY16" fmla="*/ 349682 h 1525764"/>
                <a:gd name="connsiteX0" fmla="*/ 607791 w 1500889"/>
                <a:gd name="connsiteY0" fmla="*/ 349682 h 1397237"/>
                <a:gd name="connsiteX1" fmla="*/ 840201 w 1500889"/>
                <a:gd name="connsiteY1" fmla="*/ 41072 h 1397237"/>
                <a:gd name="connsiteX2" fmla="*/ 1167543 w 1500889"/>
                <a:gd name="connsiteY2" fmla="*/ 26149 h 1397237"/>
                <a:gd name="connsiteX3" fmla="*/ 1456151 w 1500889"/>
                <a:gd name="connsiteY3" fmla="*/ 253162 h 1397237"/>
                <a:gd name="connsiteX4" fmla="*/ 1492664 w 1500889"/>
                <a:gd name="connsiteY4" fmla="*/ 510972 h 1397237"/>
                <a:gd name="connsiteX5" fmla="*/ 1419321 w 1500889"/>
                <a:gd name="connsiteY5" fmla="*/ 658292 h 1397237"/>
                <a:gd name="connsiteX6" fmla="*/ 1221201 w 1500889"/>
                <a:gd name="connsiteY6" fmla="*/ 814502 h 1397237"/>
                <a:gd name="connsiteX7" fmla="*/ 1099281 w 1500889"/>
                <a:gd name="connsiteY7" fmla="*/ 848792 h 1397237"/>
                <a:gd name="connsiteX8" fmla="*/ 984981 w 1500889"/>
                <a:gd name="connsiteY8" fmla="*/ 1027862 h 1397237"/>
                <a:gd name="connsiteX9" fmla="*/ 1015461 w 1500889"/>
                <a:gd name="connsiteY9" fmla="*/ 1145972 h 1397237"/>
                <a:gd name="connsiteX10" fmla="*/ 912591 w 1500889"/>
                <a:gd name="connsiteY10" fmla="*/ 1321232 h 1397237"/>
                <a:gd name="connsiteX11" fmla="*/ 222505 w 1500889"/>
                <a:gd name="connsiteY11" fmla="*/ 1360285 h 1397237"/>
                <a:gd name="connsiteX12" fmla="*/ 69311 w 1500889"/>
                <a:gd name="connsiteY12" fmla="*/ 795769 h 1397237"/>
                <a:gd name="connsiteX13" fmla="*/ 318866 w 1500889"/>
                <a:gd name="connsiteY13" fmla="*/ 604000 h 1397237"/>
                <a:gd name="connsiteX14" fmla="*/ 594774 w 1500889"/>
                <a:gd name="connsiteY14" fmla="*/ 559549 h 1397237"/>
                <a:gd name="connsiteX15" fmla="*/ 607791 w 1500889"/>
                <a:gd name="connsiteY15" fmla="*/ 349682 h 1397237"/>
                <a:gd name="connsiteX0" fmla="*/ 607791 w 1500889"/>
                <a:gd name="connsiteY0" fmla="*/ 349682 h 1475417"/>
                <a:gd name="connsiteX1" fmla="*/ 840201 w 1500889"/>
                <a:gd name="connsiteY1" fmla="*/ 41072 h 1475417"/>
                <a:gd name="connsiteX2" fmla="*/ 1167543 w 1500889"/>
                <a:gd name="connsiteY2" fmla="*/ 26149 h 1475417"/>
                <a:gd name="connsiteX3" fmla="*/ 1456151 w 1500889"/>
                <a:gd name="connsiteY3" fmla="*/ 253162 h 1475417"/>
                <a:gd name="connsiteX4" fmla="*/ 1492664 w 1500889"/>
                <a:gd name="connsiteY4" fmla="*/ 510972 h 1475417"/>
                <a:gd name="connsiteX5" fmla="*/ 1419321 w 1500889"/>
                <a:gd name="connsiteY5" fmla="*/ 658292 h 1475417"/>
                <a:gd name="connsiteX6" fmla="*/ 1221201 w 1500889"/>
                <a:gd name="connsiteY6" fmla="*/ 814502 h 1475417"/>
                <a:gd name="connsiteX7" fmla="*/ 1099281 w 1500889"/>
                <a:gd name="connsiteY7" fmla="*/ 848792 h 1475417"/>
                <a:gd name="connsiteX8" fmla="*/ 984981 w 1500889"/>
                <a:gd name="connsiteY8" fmla="*/ 1027862 h 1475417"/>
                <a:gd name="connsiteX9" fmla="*/ 1015461 w 1500889"/>
                <a:gd name="connsiteY9" fmla="*/ 1145972 h 1475417"/>
                <a:gd name="connsiteX10" fmla="*/ 912591 w 1500889"/>
                <a:gd name="connsiteY10" fmla="*/ 1321232 h 1475417"/>
                <a:gd name="connsiteX11" fmla="*/ 222505 w 1500889"/>
                <a:gd name="connsiteY11" fmla="*/ 1360285 h 1475417"/>
                <a:gd name="connsiteX12" fmla="*/ 69311 w 1500889"/>
                <a:gd name="connsiteY12" fmla="*/ 795769 h 1475417"/>
                <a:gd name="connsiteX13" fmla="*/ 318866 w 1500889"/>
                <a:gd name="connsiteY13" fmla="*/ 604000 h 1475417"/>
                <a:gd name="connsiteX14" fmla="*/ 594774 w 1500889"/>
                <a:gd name="connsiteY14" fmla="*/ 559549 h 1475417"/>
                <a:gd name="connsiteX15" fmla="*/ 607791 w 1500889"/>
                <a:gd name="connsiteY15" fmla="*/ 349682 h 1475417"/>
                <a:gd name="connsiteX0" fmla="*/ 607791 w 1500889"/>
                <a:gd name="connsiteY0" fmla="*/ 349682 h 1501835"/>
                <a:gd name="connsiteX1" fmla="*/ 840201 w 1500889"/>
                <a:gd name="connsiteY1" fmla="*/ 41072 h 1501835"/>
                <a:gd name="connsiteX2" fmla="*/ 1167543 w 1500889"/>
                <a:gd name="connsiteY2" fmla="*/ 26149 h 1501835"/>
                <a:gd name="connsiteX3" fmla="*/ 1456151 w 1500889"/>
                <a:gd name="connsiteY3" fmla="*/ 253162 h 1501835"/>
                <a:gd name="connsiteX4" fmla="*/ 1492664 w 1500889"/>
                <a:gd name="connsiteY4" fmla="*/ 510972 h 1501835"/>
                <a:gd name="connsiteX5" fmla="*/ 1419321 w 1500889"/>
                <a:gd name="connsiteY5" fmla="*/ 658292 h 1501835"/>
                <a:gd name="connsiteX6" fmla="*/ 1221201 w 1500889"/>
                <a:gd name="connsiteY6" fmla="*/ 814502 h 1501835"/>
                <a:gd name="connsiteX7" fmla="*/ 1099281 w 1500889"/>
                <a:gd name="connsiteY7" fmla="*/ 848792 h 1501835"/>
                <a:gd name="connsiteX8" fmla="*/ 984981 w 1500889"/>
                <a:gd name="connsiteY8" fmla="*/ 1027862 h 1501835"/>
                <a:gd name="connsiteX9" fmla="*/ 1015461 w 1500889"/>
                <a:gd name="connsiteY9" fmla="*/ 1145972 h 1501835"/>
                <a:gd name="connsiteX10" fmla="*/ 822104 w 1500889"/>
                <a:gd name="connsiteY10" fmla="*/ 1409338 h 1501835"/>
                <a:gd name="connsiteX11" fmla="*/ 222505 w 1500889"/>
                <a:gd name="connsiteY11" fmla="*/ 1360285 h 1501835"/>
                <a:gd name="connsiteX12" fmla="*/ 69311 w 1500889"/>
                <a:gd name="connsiteY12" fmla="*/ 795769 h 1501835"/>
                <a:gd name="connsiteX13" fmla="*/ 318866 w 1500889"/>
                <a:gd name="connsiteY13" fmla="*/ 604000 h 1501835"/>
                <a:gd name="connsiteX14" fmla="*/ 594774 w 1500889"/>
                <a:gd name="connsiteY14" fmla="*/ 559549 h 1501835"/>
                <a:gd name="connsiteX15" fmla="*/ 607791 w 1500889"/>
                <a:gd name="connsiteY15" fmla="*/ 349682 h 1501835"/>
                <a:gd name="connsiteX0" fmla="*/ 607791 w 1500889"/>
                <a:gd name="connsiteY0" fmla="*/ 349682 h 1523941"/>
                <a:gd name="connsiteX1" fmla="*/ 840201 w 1500889"/>
                <a:gd name="connsiteY1" fmla="*/ 41072 h 1523941"/>
                <a:gd name="connsiteX2" fmla="*/ 1167543 w 1500889"/>
                <a:gd name="connsiteY2" fmla="*/ 26149 h 1523941"/>
                <a:gd name="connsiteX3" fmla="*/ 1456151 w 1500889"/>
                <a:gd name="connsiteY3" fmla="*/ 253162 h 1523941"/>
                <a:gd name="connsiteX4" fmla="*/ 1492664 w 1500889"/>
                <a:gd name="connsiteY4" fmla="*/ 510972 h 1523941"/>
                <a:gd name="connsiteX5" fmla="*/ 1419321 w 1500889"/>
                <a:gd name="connsiteY5" fmla="*/ 658292 h 1523941"/>
                <a:gd name="connsiteX6" fmla="*/ 1221201 w 1500889"/>
                <a:gd name="connsiteY6" fmla="*/ 814502 h 1523941"/>
                <a:gd name="connsiteX7" fmla="*/ 1099281 w 1500889"/>
                <a:gd name="connsiteY7" fmla="*/ 848792 h 1523941"/>
                <a:gd name="connsiteX8" fmla="*/ 984981 w 1500889"/>
                <a:gd name="connsiteY8" fmla="*/ 1027862 h 1523941"/>
                <a:gd name="connsiteX9" fmla="*/ 1015461 w 1500889"/>
                <a:gd name="connsiteY9" fmla="*/ 1145972 h 1523941"/>
                <a:gd name="connsiteX10" fmla="*/ 822104 w 1500889"/>
                <a:gd name="connsiteY10" fmla="*/ 1409338 h 1523941"/>
                <a:gd name="connsiteX11" fmla="*/ 222505 w 1500889"/>
                <a:gd name="connsiteY11" fmla="*/ 1360285 h 1523941"/>
                <a:gd name="connsiteX12" fmla="*/ 69311 w 1500889"/>
                <a:gd name="connsiteY12" fmla="*/ 795769 h 1523941"/>
                <a:gd name="connsiteX13" fmla="*/ 318866 w 1500889"/>
                <a:gd name="connsiteY13" fmla="*/ 604000 h 1523941"/>
                <a:gd name="connsiteX14" fmla="*/ 594774 w 1500889"/>
                <a:gd name="connsiteY14" fmla="*/ 559549 h 1523941"/>
                <a:gd name="connsiteX15" fmla="*/ 607791 w 1500889"/>
                <a:gd name="connsiteY15" fmla="*/ 349682 h 1523941"/>
                <a:gd name="connsiteX0" fmla="*/ 607791 w 1500889"/>
                <a:gd name="connsiteY0" fmla="*/ 349682 h 1510243"/>
                <a:gd name="connsiteX1" fmla="*/ 840201 w 1500889"/>
                <a:gd name="connsiteY1" fmla="*/ 41072 h 1510243"/>
                <a:gd name="connsiteX2" fmla="*/ 1167543 w 1500889"/>
                <a:gd name="connsiteY2" fmla="*/ 26149 h 1510243"/>
                <a:gd name="connsiteX3" fmla="*/ 1456151 w 1500889"/>
                <a:gd name="connsiteY3" fmla="*/ 253162 h 1510243"/>
                <a:gd name="connsiteX4" fmla="*/ 1492664 w 1500889"/>
                <a:gd name="connsiteY4" fmla="*/ 510972 h 1510243"/>
                <a:gd name="connsiteX5" fmla="*/ 1419321 w 1500889"/>
                <a:gd name="connsiteY5" fmla="*/ 658292 h 1510243"/>
                <a:gd name="connsiteX6" fmla="*/ 1221201 w 1500889"/>
                <a:gd name="connsiteY6" fmla="*/ 814502 h 1510243"/>
                <a:gd name="connsiteX7" fmla="*/ 1099281 w 1500889"/>
                <a:gd name="connsiteY7" fmla="*/ 848792 h 1510243"/>
                <a:gd name="connsiteX8" fmla="*/ 984981 w 1500889"/>
                <a:gd name="connsiteY8" fmla="*/ 1027862 h 1510243"/>
                <a:gd name="connsiteX9" fmla="*/ 1015461 w 1500889"/>
                <a:gd name="connsiteY9" fmla="*/ 1145972 h 1510243"/>
                <a:gd name="connsiteX10" fmla="*/ 864966 w 1500889"/>
                <a:gd name="connsiteY10" fmla="*/ 1376000 h 1510243"/>
                <a:gd name="connsiteX11" fmla="*/ 222505 w 1500889"/>
                <a:gd name="connsiteY11" fmla="*/ 1360285 h 1510243"/>
                <a:gd name="connsiteX12" fmla="*/ 69311 w 1500889"/>
                <a:gd name="connsiteY12" fmla="*/ 795769 h 1510243"/>
                <a:gd name="connsiteX13" fmla="*/ 318866 w 1500889"/>
                <a:gd name="connsiteY13" fmla="*/ 604000 h 1510243"/>
                <a:gd name="connsiteX14" fmla="*/ 594774 w 1500889"/>
                <a:gd name="connsiteY14" fmla="*/ 559549 h 1510243"/>
                <a:gd name="connsiteX15" fmla="*/ 607791 w 1500889"/>
                <a:gd name="connsiteY15" fmla="*/ 349682 h 1510243"/>
                <a:gd name="connsiteX0" fmla="*/ 607791 w 1500889"/>
                <a:gd name="connsiteY0" fmla="*/ 349682 h 1502408"/>
                <a:gd name="connsiteX1" fmla="*/ 840201 w 1500889"/>
                <a:gd name="connsiteY1" fmla="*/ 41072 h 1502408"/>
                <a:gd name="connsiteX2" fmla="*/ 1167543 w 1500889"/>
                <a:gd name="connsiteY2" fmla="*/ 26149 h 1502408"/>
                <a:gd name="connsiteX3" fmla="*/ 1456151 w 1500889"/>
                <a:gd name="connsiteY3" fmla="*/ 253162 h 1502408"/>
                <a:gd name="connsiteX4" fmla="*/ 1492664 w 1500889"/>
                <a:gd name="connsiteY4" fmla="*/ 510972 h 1502408"/>
                <a:gd name="connsiteX5" fmla="*/ 1419321 w 1500889"/>
                <a:gd name="connsiteY5" fmla="*/ 658292 h 1502408"/>
                <a:gd name="connsiteX6" fmla="*/ 1221201 w 1500889"/>
                <a:gd name="connsiteY6" fmla="*/ 814502 h 1502408"/>
                <a:gd name="connsiteX7" fmla="*/ 1099281 w 1500889"/>
                <a:gd name="connsiteY7" fmla="*/ 848792 h 1502408"/>
                <a:gd name="connsiteX8" fmla="*/ 984981 w 1500889"/>
                <a:gd name="connsiteY8" fmla="*/ 1027862 h 1502408"/>
                <a:gd name="connsiteX9" fmla="*/ 1015461 w 1500889"/>
                <a:gd name="connsiteY9" fmla="*/ 1145972 h 1502408"/>
                <a:gd name="connsiteX10" fmla="*/ 864966 w 1500889"/>
                <a:gd name="connsiteY10" fmla="*/ 1376000 h 1502408"/>
                <a:gd name="connsiteX11" fmla="*/ 222505 w 1500889"/>
                <a:gd name="connsiteY11" fmla="*/ 1360285 h 1502408"/>
                <a:gd name="connsiteX12" fmla="*/ 69311 w 1500889"/>
                <a:gd name="connsiteY12" fmla="*/ 795769 h 1502408"/>
                <a:gd name="connsiteX13" fmla="*/ 318866 w 1500889"/>
                <a:gd name="connsiteY13" fmla="*/ 604000 h 1502408"/>
                <a:gd name="connsiteX14" fmla="*/ 594774 w 1500889"/>
                <a:gd name="connsiteY14" fmla="*/ 559549 h 1502408"/>
                <a:gd name="connsiteX15" fmla="*/ 607791 w 1500889"/>
                <a:gd name="connsiteY15" fmla="*/ 349682 h 1502408"/>
                <a:gd name="connsiteX0" fmla="*/ 607791 w 1500889"/>
                <a:gd name="connsiteY0" fmla="*/ 349682 h 1472967"/>
                <a:gd name="connsiteX1" fmla="*/ 840201 w 1500889"/>
                <a:gd name="connsiteY1" fmla="*/ 41072 h 1472967"/>
                <a:gd name="connsiteX2" fmla="*/ 1167543 w 1500889"/>
                <a:gd name="connsiteY2" fmla="*/ 26149 h 1472967"/>
                <a:gd name="connsiteX3" fmla="*/ 1456151 w 1500889"/>
                <a:gd name="connsiteY3" fmla="*/ 253162 h 1472967"/>
                <a:gd name="connsiteX4" fmla="*/ 1492664 w 1500889"/>
                <a:gd name="connsiteY4" fmla="*/ 510972 h 1472967"/>
                <a:gd name="connsiteX5" fmla="*/ 1419321 w 1500889"/>
                <a:gd name="connsiteY5" fmla="*/ 658292 h 1472967"/>
                <a:gd name="connsiteX6" fmla="*/ 1221201 w 1500889"/>
                <a:gd name="connsiteY6" fmla="*/ 814502 h 1472967"/>
                <a:gd name="connsiteX7" fmla="*/ 1099281 w 1500889"/>
                <a:gd name="connsiteY7" fmla="*/ 848792 h 1472967"/>
                <a:gd name="connsiteX8" fmla="*/ 984981 w 1500889"/>
                <a:gd name="connsiteY8" fmla="*/ 1027862 h 1472967"/>
                <a:gd name="connsiteX9" fmla="*/ 1015461 w 1500889"/>
                <a:gd name="connsiteY9" fmla="*/ 1145972 h 1472967"/>
                <a:gd name="connsiteX10" fmla="*/ 864966 w 1500889"/>
                <a:gd name="connsiteY10" fmla="*/ 1376000 h 1472967"/>
                <a:gd name="connsiteX11" fmla="*/ 222505 w 1500889"/>
                <a:gd name="connsiteY11" fmla="*/ 1360285 h 1472967"/>
                <a:gd name="connsiteX12" fmla="*/ 69311 w 1500889"/>
                <a:gd name="connsiteY12" fmla="*/ 795769 h 1472967"/>
                <a:gd name="connsiteX13" fmla="*/ 318866 w 1500889"/>
                <a:gd name="connsiteY13" fmla="*/ 604000 h 1472967"/>
                <a:gd name="connsiteX14" fmla="*/ 594774 w 1500889"/>
                <a:gd name="connsiteY14" fmla="*/ 559549 h 1472967"/>
                <a:gd name="connsiteX15" fmla="*/ 607791 w 1500889"/>
                <a:gd name="connsiteY15" fmla="*/ 349682 h 1472967"/>
                <a:gd name="connsiteX0" fmla="*/ 607791 w 1500889"/>
                <a:gd name="connsiteY0" fmla="*/ 349682 h 1500356"/>
                <a:gd name="connsiteX1" fmla="*/ 840201 w 1500889"/>
                <a:gd name="connsiteY1" fmla="*/ 41072 h 1500356"/>
                <a:gd name="connsiteX2" fmla="*/ 1167543 w 1500889"/>
                <a:gd name="connsiteY2" fmla="*/ 26149 h 1500356"/>
                <a:gd name="connsiteX3" fmla="*/ 1456151 w 1500889"/>
                <a:gd name="connsiteY3" fmla="*/ 253162 h 1500356"/>
                <a:gd name="connsiteX4" fmla="*/ 1492664 w 1500889"/>
                <a:gd name="connsiteY4" fmla="*/ 510972 h 1500356"/>
                <a:gd name="connsiteX5" fmla="*/ 1419321 w 1500889"/>
                <a:gd name="connsiteY5" fmla="*/ 658292 h 1500356"/>
                <a:gd name="connsiteX6" fmla="*/ 1221201 w 1500889"/>
                <a:gd name="connsiteY6" fmla="*/ 814502 h 1500356"/>
                <a:gd name="connsiteX7" fmla="*/ 1099281 w 1500889"/>
                <a:gd name="connsiteY7" fmla="*/ 848792 h 1500356"/>
                <a:gd name="connsiteX8" fmla="*/ 984981 w 1500889"/>
                <a:gd name="connsiteY8" fmla="*/ 1027862 h 1500356"/>
                <a:gd name="connsiteX9" fmla="*/ 1015461 w 1500889"/>
                <a:gd name="connsiteY9" fmla="*/ 1145972 h 1500356"/>
                <a:gd name="connsiteX10" fmla="*/ 864966 w 1500889"/>
                <a:gd name="connsiteY10" fmla="*/ 1376000 h 1500356"/>
                <a:gd name="connsiteX11" fmla="*/ 222505 w 1500889"/>
                <a:gd name="connsiteY11" fmla="*/ 1360285 h 1500356"/>
                <a:gd name="connsiteX12" fmla="*/ 69311 w 1500889"/>
                <a:gd name="connsiteY12" fmla="*/ 795769 h 1500356"/>
                <a:gd name="connsiteX13" fmla="*/ 318866 w 1500889"/>
                <a:gd name="connsiteY13" fmla="*/ 604000 h 1500356"/>
                <a:gd name="connsiteX14" fmla="*/ 594774 w 1500889"/>
                <a:gd name="connsiteY14" fmla="*/ 559549 h 1500356"/>
                <a:gd name="connsiteX15" fmla="*/ 607791 w 1500889"/>
                <a:gd name="connsiteY15" fmla="*/ 349682 h 1500356"/>
                <a:gd name="connsiteX0" fmla="*/ 611734 w 1504832"/>
                <a:gd name="connsiteY0" fmla="*/ 349682 h 1500356"/>
                <a:gd name="connsiteX1" fmla="*/ 844144 w 1504832"/>
                <a:gd name="connsiteY1" fmla="*/ 41072 h 1500356"/>
                <a:gd name="connsiteX2" fmla="*/ 1171486 w 1504832"/>
                <a:gd name="connsiteY2" fmla="*/ 26149 h 1500356"/>
                <a:gd name="connsiteX3" fmla="*/ 1460094 w 1504832"/>
                <a:gd name="connsiteY3" fmla="*/ 253162 h 1500356"/>
                <a:gd name="connsiteX4" fmla="*/ 1496607 w 1504832"/>
                <a:gd name="connsiteY4" fmla="*/ 510972 h 1500356"/>
                <a:gd name="connsiteX5" fmla="*/ 1423264 w 1504832"/>
                <a:gd name="connsiteY5" fmla="*/ 658292 h 1500356"/>
                <a:gd name="connsiteX6" fmla="*/ 1225144 w 1504832"/>
                <a:gd name="connsiteY6" fmla="*/ 814502 h 1500356"/>
                <a:gd name="connsiteX7" fmla="*/ 1103224 w 1504832"/>
                <a:gd name="connsiteY7" fmla="*/ 848792 h 1500356"/>
                <a:gd name="connsiteX8" fmla="*/ 988924 w 1504832"/>
                <a:gd name="connsiteY8" fmla="*/ 1027862 h 1500356"/>
                <a:gd name="connsiteX9" fmla="*/ 1019404 w 1504832"/>
                <a:gd name="connsiteY9" fmla="*/ 1145972 h 1500356"/>
                <a:gd name="connsiteX10" fmla="*/ 868909 w 1504832"/>
                <a:gd name="connsiteY10" fmla="*/ 1376000 h 1500356"/>
                <a:gd name="connsiteX11" fmla="*/ 226448 w 1504832"/>
                <a:gd name="connsiteY11" fmla="*/ 1360285 h 1500356"/>
                <a:gd name="connsiteX12" fmla="*/ 73254 w 1504832"/>
                <a:gd name="connsiteY12" fmla="*/ 795769 h 1500356"/>
                <a:gd name="connsiteX13" fmla="*/ 322809 w 1504832"/>
                <a:gd name="connsiteY13" fmla="*/ 604000 h 1500356"/>
                <a:gd name="connsiteX14" fmla="*/ 598717 w 1504832"/>
                <a:gd name="connsiteY14" fmla="*/ 559549 h 1500356"/>
                <a:gd name="connsiteX15" fmla="*/ 611734 w 1504832"/>
                <a:gd name="connsiteY15" fmla="*/ 349682 h 1500356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488613"/>
                <a:gd name="connsiteX1" fmla="*/ 844144 w 1504832"/>
                <a:gd name="connsiteY1" fmla="*/ 41072 h 1488613"/>
                <a:gd name="connsiteX2" fmla="*/ 1171486 w 1504832"/>
                <a:gd name="connsiteY2" fmla="*/ 26149 h 1488613"/>
                <a:gd name="connsiteX3" fmla="*/ 1460094 w 1504832"/>
                <a:gd name="connsiteY3" fmla="*/ 253162 h 1488613"/>
                <a:gd name="connsiteX4" fmla="*/ 1496607 w 1504832"/>
                <a:gd name="connsiteY4" fmla="*/ 510972 h 1488613"/>
                <a:gd name="connsiteX5" fmla="*/ 1423264 w 1504832"/>
                <a:gd name="connsiteY5" fmla="*/ 658292 h 1488613"/>
                <a:gd name="connsiteX6" fmla="*/ 1225144 w 1504832"/>
                <a:gd name="connsiteY6" fmla="*/ 814502 h 1488613"/>
                <a:gd name="connsiteX7" fmla="*/ 1103224 w 1504832"/>
                <a:gd name="connsiteY7" fmla="*/ 848792 h 1488613"/>
                <a:gd name="connsiteX8" fmla="*/ 988924 w 1504832"/>
                <a:gd name="connsiteY8" fmla="*/ 1027862 h 1488613"/>
                <a:gd name="connsiteX9" fmla="*/ 1002736 w 1504832"/>
                <a:gd name="connsiteY9" fmla="*/ 1143591 h 1488613"/>
                <a:gd name="connsiteX10" fmla="*/ 868909 w 1504832"/>
                <a:gd name="connsiteY10" fmla="*/ 1376000 h 1488613"/>
                <a:gd name="connsiteX11" fmla="*/ 226448 w 1504832"/>
                <a:gd name="connsiteY11" fmla="*/ 1360285 h 1488613"/>
                <a:gd name="connsiteX12" fmla="*/ 73254 w 1504832"/>
                <a:gd name="connsiteY12" fmla="*/ 795769 h 1488613"/>
                <a:gd name="connsiteX13" fmla="*/ 322809 w 1504832"/>
                <a:gd name="connsiteY13" fmla="*/ 604000 h 1488613"/>
                <a:gd name="connsiteX14" fmla="*/ 598717 w 1504832"/>
                <a:gd name="connsiteY14" fmla="*/ 559549 h 1488613"/>
                <a:gd name="connsiteX15" fmla="*/ 611734 w 1504832"/>
                <a:gd name="connsiteY15" fmla="*/ 349682 h 1488613"/>
                <a:gd name="connsiteX0" fmla="*/ 611734 w 1504832"/>
                <a:gd name="connsiteY0" fmla="*/ 349682 h 1514212"/>
                <a:gd name="connsiteX1" fmla="*/ 844144 w 1504832"/>
                <a:gd name="connsiteY1" fmla="*/ 41072 h 1514212"/>
                <a:gd name="connsiteX2" fmla="*/ 1171486 w 1504832"/>
                <a:gd name="connsiteY2" fmla="*/ 26149 h 1514212"/>
                <a:gd name="connsiteX3" fmla="*/ 1460094 w 1504832"/>
                <a:gd name="connsiteY3" fmla="*/ 253162 h 1514212"/>
                <a:gd name="connsiteX4" fmla="*/ 1496607 w 1504832"/>
                <a:gd name="connsiteY4" fmla="*/ 510972 h 1514212"/>
                <a:gd name="connsiteX5" fmla="*/ 1423264 w 1504832"/>
                <a:gd name="connsiteY5" fmla="*/ 658292 h 1514212"/>
                <a:gd name="connsiteX6" fmla="*/ 1225144 w 1504832"/>
                <a:gd name="connsiteY6" fmla="*/ 814502 h 1514212"/>
                <a:gd name="connsiteX7" fmla="*/ 1103224 w 1504832"/>
                <a:gd name="connsiteY7" fmla="*/ 848792 h 1514212"/>
                <a:gd name="connsiteX8" fmla="*/ 988924 w 1504832"/>
                <a:gd name="connsiteY8" fmla="*/ 1027862 h 1514212"/>
                <a:gd name="connsiteX9" fmla="*/ 1002736 w 1504832"/>
                <a:gd name="connsiteY9" fmla="*/ 1143591 h 1514212"/>
                <a:gd name="connsiteX10" fmla="*/ 818903 w 1504832"/>
                <a:gd name="connsiteY10" fmla="*/ 1445056 h 1514212"/>
                <a:gd name="connsiteX11" fmla="*/ 226448 w 1504832"/>
                <a:gd name="connsiteY11" fmla="*/ 1360285 h 1514212"/>
                <a:gd name="connsiteX12" fmla="*/ 73254 w 1504832"/>
                <a:gd name="connsiteY12" fmla="*/ 795769 h 1514212"/>
                <a:gd name="connsiteX13" fmla="*/ 322809 w 1504832"/>
                <a:gd name="connsiteY13" fmla="*/ 604000 h 1514212"/>
                <a:gd name="connsiteX14" fmla="*/ 598717 w 1504832"/>
                <a:gd name="connsiteY14" fmla="*/ 559549 h 1514212"/>
                <a:gd name="connsiteX15" fmla="*/ 611734 w 1504832"/>
                <a:gd name="connsiteY15" fmla="*/ 349682 h 1514212"/>
                <a:gd name="connsiteX0" fmla="*/ 611734 w 1504832"/>
                <a:gd name="connsiteY0" fmla="*/ 349682 h 1532104"/>
                <a:gd name="connsiteX1" fmla="*/ 844144 w 1504832"/>
                <a:gd name="connsiteY1" fmla="*/ 41072 h 1532104"/>
                <a:gd name="connsiteX2" fmla="*/ 1171486 w 1504832"/>
                <a:gd name="connsiteY2" fmla="*/ 26149 h 1532104"/>
                <a:gd name="connsiteX3" fmla="*/ 1460094 w 1504832"/>
                <a:gd name="connsiteY3" fmla="*/ 253162 h 1532104"/>
                <a:gd name="connsiteX4" fmla="*/ 1496607 w 1504832"/>
                <a:gd name="connsiteY4" fmla="*/ 510972 h 1532104"/>
                <a:gd name="connsiteX5" fmla="*/ 1423264 w 1504832"/>
                <a:gd name="connsiteY5" fmla="*/ 658292 h 1532104"/>
                <a:gd name="connsiteX6" fmla="*/ 1225144 w 1504832"/>
                <a:gd name="connsiteY6" fmla="*/ 814502 h 1532104"/>
                <a:gd name="connsiteX7" fmla="*/ 1103224 w 1504832"/>
                <a:gd name="connsiteY7" fmla="*/ 848792 h 1532104"/>
                <a:gd name="connsiteX8" fmla="*/ 988924 w 1504832"/>
                <a:gd name="connsiteY8" fmla="*/ 1027862 h 1532104"/>
                <a:gd name="connsiteX9" fmla="*/ 1002736 w 1504832"/>
                <a:gd name="connsiteY9" fmla="*/ 1143591 h 1532104"/>
                <a:gd name="connsiteX10" fmla="*/ 818903 w 1504832"/>
                <a:gd name="connsiteY10" fmla="*/ 1445056 h 1532104"/>
                <a:gd name="connsiteX11" fmla="*/ 226448 w 1504832"/>
                <a:gd name="connsiteY11" fmla="*/ 1360285 h 1532104"/>
                <a:gd name="connsiteX12" fmla="*/ 73254 w 1504832"/>
                <a:gd name="connsiteY12" fmla="*/ 795769 h 1532104"/>
                <a:gd name="connsiteX13" fmla="*/ 322809 w 1504832"/>
                <a:gd name="connsiteY13" fmla="*/ 604000 h 1532104"/>
                <a:gd name="connsiteX14" fmla="*/ 598717 w 1504832"/>
                <a:gd name="connsiteY14" fmla="*/ 559549 h 1532104"/>
                <a:gd name="connsiteX15" fmla="*/ 611734 w 1504832"/>
                <a:gd name="connsiteY15" fmla="*/ 349682 h 1532104"/>
                <a:gd name="connsiteX0" fmla="*/ 611734 w 1504832"/>
                <a:gd name="connsiteY0" fmla="*/ 349682 h 1523383"/>
                <a:gd name="connsiteX1" fmla="*/ 844144 w 1504832"/>
                <a:gd name="connsiteY1" fmla="*/ 41072 h 1523383"/>
                <a:gd name="connsiteX2" fmla="*/ 1171486 w 1504832"/>
                <a:gd name="connsiteY2" fmla="*/ 26149 h 1523383"/>
                <a:gd name="connsiteX3" fmla="*/ 1460094 w 1504832"/>
                <a:gd name="connsiteY3" fmla="*/ 253162 h 1523383"/>
                <a:gd name="connsiteX4" fmla="*/ 1496607 w 1504832"/>
                <a:gd name="connsiteY4" fmla="*/ 510972 h 1523383"/>
                <a:gd name="connsiteX5" fmla="*/ 1423264 w 1504832"/>
                <a:gd name="connsiteY5" fmla="*/ 658292 h 1523383"/>
                <a:gd name="connsiteX6" fmla="*/ 1225144 w 1504832"/>
                <a:gd name="connsiteY6" fmla="*/ 814502 h 1523383"/>
                <a:gd name="connsiteX7" fmla="*/ 1103224 w 1504832"/>
                <a:gd name="connsiteY7" fmla="*/ 848792 h 1523383"/>
                <a:gd name="connsiteX8" fmla="*/ 988924 w 1504832"/>
                <a:gd name="connsiteY8" fmla="*/ 1027862 h 1523383"/>
                <a:gd name="connsiteX9" fmla="*/ 1002736 w 1504832"/>
                <a:gd name="connsiteY9" fmla="*/ 1143591 h 1523383"/>
                <a:gd name="connsiteX10" fmla="*/ 818903 w 1504832"/>
                <a:gd name="connsiteY10" fmla="*/ 1445056 h 1523383"/>
                <a:gd name="connsiteX11" fmla="*/ 226448 w 1504832"/>
                <a:gd name="connsiteY11" fmla="*/ 1360285 h 1523383"/>
                <a:gd name="connsiteX12" fmla="*/ 73254 w 1504832"/>
                <a:gd name="connsiteY12" fmla="*/ 795769 h 1523383"/>
                <a:gd name="connsiteX13" fmla="*/ 322809 w 1504832"/>
                <a:gd name="connsiteY13" fmla="*/ 604000 h 1523383"/>
                <a:gd name="connsiteX14" fmla="*/ 598717 w 1504832"/>
                <a:gd name="connsiteY14" fmla="*/ 559549 h 1523383"/>
                <a:gd name="connsiteX15" fmla="*/ 611734 w 1504832"/>
                <a:gd name="connsiteY15" fmla="*/ 349682 h 1523383"/>
                <a:gd name="connsiteX0" fmla="*/ 611734 w 1504832"/>
                <a:gd name="connsiteY0" fmla="*/ 349682 h 1525964"/>
                <a:gd name="connsiteX1" fmla="*/ 844144 w 1504832"/>
                <a:gd name="connsiteY1" fmla="*/ 41072 h 1525964"/>
                <a:gd name="connsiteX2" fmla="*/ 1171486 w 1504832"/>
                <a:gd name="connsiteY2" fmla="*/ 26149 h 1525964"/>
                <a:gd name="connsiteX3" fmla="*/ 1460094 w 1504832"/>
                <a:gd name="connsiteY3" fmla="*/ 253162 h 1525964"/>
                <a:gd name="connsiteX4" fmla="*/ 1496607 w 1504832"/>
                <a:gd name="connsiteY4" fmla="*/ 510972 h 1525964"/>
                <a:gd name="connsiteX5" fmla="*/ 1423264 w 1504832"/>
                <a:gd name="connsiteY5" fmla="*/ 658292 h 1525964"/>
                <a:gd name="connsiteX6" fmla="*/ 1225144 w 1504832"/>
                <a:gd name="connsiteY6" fmla="*/ 814502 h 1525964"/>
                <a:gd name="connsiteX7" fmla="*/ 1103224 w 1504832"/>
                <a:gd name="connsiteY7" fmla="*/ 848792 h 1525964"/>
                <a:gd name="connsiteX8" fmla="*/ 988924 w 1504832"/>
                <a:gd name="connsiteY8" fmla="*/ 1027862 h 1525964"/>
                <a:gd name="connsiteX9" fmla="*/ 1002736 w 1504832"/>
                <a:gd name="connsiteY9" fmla="*/ 1143591 h 1525964"/>
                <a:gd name="connsiteX10" fmla="*/ 818903 w 1504832"/>
                <a:gd name="connsiteY10" fmla="*/ 1445056 h 1525964"/>
                <a:gd name="connsiteX11" fmla="*/ 226448 w 1504832"/>
                <a:gd name="connsiteY11" fmla="*/ 1360285 h 1525964"/>
                <a:gd name="connsiteX12" fmla="*/ 73254 w 1504832"/>
                <a:gd name="connsiteY12" fmla="*/ 795769 h 1525964"/>
                <a:gd name="connsiteX13" fmla="*/ 322809 w 1504832"/>
                <a:gd name="connsiteY13" fmla="*/ 604000 h 1525964"/>
                <a:gd name="connsiteX14" fmla="*/ 598717 w 1504832"/>
                <a:gd name="connsiteY14" fmla="*/ 559549 h 1525964"/>
                <a:gd name="connsiteX15" fmla="*/ 611734 w 1504832"/>
                <a:gd name="connsiteY15" fmla="*/ 349682 h 1525964"/>
                <a:gd name="connsiteX0" fmla="*/ 611734 w 1504832"/>
                <a:gd name="connsiteY0" fmla="*/ 349682 h 1494669"/>
                <a:gd name="connsiteX1" fmla="*/ 844144 w 1504832"/>
                <a:gd name="connsiteY1" fmla="*/ 41072 h 1494669"/>
                <a:gd name="connsiteX2" fmla="*/ 1171486 w 1504832"/>
                <a:gd name="connsiteY2" fmla="*/ 26149 h 1494669"/>
                <a:gd name="connsiteX3" fmla="*/ 1460094 w 1504832"/>
                <a:gd name="connsiteY3" fmla="*/ 253162 h 1494669"/>
                <a:gd name="connsiteX4" fmla="*/ 1496607 w 1504832"/>
                <a:gd name="connsiteY4" fmla="*/ 510972 h 1494669"/>
                <a:gd name="connsiteX5" fmla="*/ 1423264 w 1504832"/>
                <a:gd name="connsiteY5" fmla="*/ 658292 h 1494669"/>
                <a:gd name="connsiteX6" fmla="*/ 1225144 w 1504832"/>
                <a:gd name="connsiteY6" fmla="*/ 814502 h 1494669"/>
                <a:gd name="connsiteX7" fmla="*/ 1103224 w 1504832"/>
                <a:gd name="connsiteY7" fmla="*/ 848792 h 1494669"/>
                <a:gd name="connsiteX8" fmla="*/ 988924 w 1504832"/>
                <a:gd name="connsiteY8" fmla="*/ 1027862 h 1494669"/>
                <a:gd name="connsiteX9" fmla="*/ 1002736 w 1504832"/>
                <a:gd name="connsiteY9" fmla="*/ 1143591 h 1494669"/>
                <a:gd name="connsiteX10" fmla="*/ 818903 w 1504832"/>
                <a:gd name="connsiteY10" fmla="*/ 1445056 h 1494669"/>
                <a:gd name="connsiteX11" fmla="*/ 226448 w 1504832"/>
                <a:gd name="connsiteY11" fmla="*/ 1360285 h 1494669"/>
                <a:gd name="connsiteX12" fmla="*/ 73254 w 1504832"/>
                <a:gd name="connsiteY12" fmla="*/ 795769 h 1494669"/>
                <a:gd name="connsiteX13" fmla="*/ 322809 w 1504832"/>
                <a:gd name="connsiteY13" fmla="*/ 604000 h 1494669"/>
                <a:gd name="connsiteX14" fmla="*/ 598717 w 1504832"/>
                <a:gd name="connsiteY14" fmla="*/ 559549 h 1494669"/>
                <a:gd name="connsiteX15" fmla="*/ 611734 w 1504832"/>
                <a:gd name="connsiteY15" fmla="*/ 349682 h 1494669"/>
                <a:gd name="connsiteX0" fmla="*/ 611734 w 1504832"/>
                <a:gd name="connsiteY0" fmla="*/ 349682 h 1510101"/>
                <a:gd name="connsiteX1" fmla="*/ 844144 w 1504832"/>
                <a:gd name="connsiteY1" fmla="*/ 41072 h 1510101"/>
                <a:gd name="connsiteX2" fmla="*/ 1171486 w 1504832"/>
                <a:gd name="connsiteY2" fmla="*/ 26149 h 1510101"/>
                <a:gd name="connsiteX3" fmla="*/ 1460094 w 1504832"/>
                <a:gd name="connsiteY3" fmla="*/ 253162 h 1510101"/>
                <a:gd name="connsiteX4" fmla="*/ 1496607 w 1504832"/>
                <a:gd name="connsiteY4" fmla="*/ 510972 h 1510101"/>
                <a:gd name="connsiteX5" fmla="*/ 1423264 w 1504832"/>
                <a:gd name="connsiteY5" fmla="*/ 658292 h 1510101"/>
                <a:gd name="connsiteX6" fmla="*/ 1225144 w 1504832"/>
                <a:gd name="connsiteY6" fmla="*/ 814502 h 1510101"/>
                <a:gd name="connsiteX7" fmla="*/ 1103224 w 1504832"/>
                <a:gd name="connsiteY7" fmla="*/ 848792 h 1510101"/>
                <a:gd name="connsiteX8" fmla="*/ 988924 w 1504832"/>
                <a:gd name="connsiteY8" fmla="*/ 1027862 h 1510101"/>
                <a:gd name="connsiteX9" fmla="*/ 1002736 w 1504832"/>
                <a:gd name="connsiteY9" fmla="*/ 1143591 h 1510101"/>
                <a:gd name="connsiteX10" fmla="*/ 818903 w 1504832"/>
                <a:gd name="connsiteY10" fmla="*/ 1468869 h 1510101"/>
                <a:gd name="connsiteX11" fmla="*/ 226448 w 1504832"/>
                <a:gd name="connsiteY11" fmla="*/ 1360285 h 1510101"/>
                <a:gd name="connsiteX12" fmla="*/ 73254 w 1504832"/>
                <a:gd name="connsiteY12" fmla="*/ 795769 h 1510101"/>
                <a:gd name="connsiteX13" fmla="*/ 322809 w 1504832"/>
                <a:gd name="connsiteY13" fmla="*/ 604000 h 1510101"/>
                <a:gd name="connsiteX14" fmla="*/ 598717 w 1504832"/>
                <a:gd name="connsiteY14" fmla="*/ 559549 h 1510101"/>
                <a:gd name="connsiteX15" fmla="*/ 611734 w 1504832"/>
                <a:gd name="connsiteY15" fmla="*/ 349682 h 1510101"/>
                <a:gd name="connsiteX0" fmla="*/ 611734 w 1504832"/>
                <a:gd name="connsiteY0" fmla="*/ 349682 h 1522692"/>
                <a:gd name="connsiteX1" fmla="*/ 844144 w 1504832"/>
                <a:gd name="connsiteY1" fmla="*/ 41072 h 1522692"/>
                <a:gd name="connsiteX2" fmla="*/ 1171486 w 1504832"/>
                <a:gd name="connsiteY2" fmla="*/ 26149 h 1522692"/>
                <a:gd name="connsiteX3" fmla="*/ 1460094 w 1504832"/>
                <a:gd name="connsiteY3" fmla="*/ 253162 h 1522692"/>
                <a:gd name="connsiteX4" fmla="*/ 1496607 w 1504832"/>
                <a:gd name="connsiteY4" fmla="*/ 510972 h 1522692"/>
                <a:gd name="connsiteX5" fmla="*/ 1423264 w 1504832"/>
                <a:gd name="connsiteY5" fmla="*/ 658292 h 1522692"/>
                <a:gd name="connsiteX6" fmla="*/ 1225144 w 1504832"/>
                <a:gd name="connsiteY6" fmla="*/ 814502 h 1522692"/>
                <a:gd name="connsiteX7" fmla="*/ 1103224 w 1504832"/>
                <a:gd name="connsiteY7" fmla="*/ 848792 h 1522692"/>
                <a:gd name="connsiteX8" fmla="*/ 988924 w 1504832"/>
                <a:gd name="connsiteY8" fmla="*/ 1027862 h 1522692"/>
                <a:gd name="connsiteX9" fmla="*/ 1002736 w 1504832"/>
                <a:gd name="connsiteY9" fmla="*/ 1143591 h 1522692"/>
                <a:gd name="connsiteX10" fmla="*/ 818903 w 1504832"/>
                <a:gd name="connsiteY10" fmla="*/ 1468869 h 1522692"/>
                <a:gd name="connsiteX11" fmla="*/ 226448 w 1504832"/>
                <a:gd name="connsiteY11" fmla="*/ 1360285 h 1522692"/>
                <a:gd name="connsiteX12" fmla="*/ 73254 w 1504832"/>
                <a:gd name="connsiteY12" fmla="*/ 795769 h 1522692"/>
                <a:gd name="connsiteX13" fmla="*/ 322809 w 1504832"/>
                <a:gd name="connsiteY13" fmla="*/ 604000 h 1522692"/>
                <a:gd name="connsiteX14" fmla="*/ 598717 w 1504832"/>
                <a:gd name="connsiteY14" fmla="*/ 559549 h 1522692"/>
                <a:gd name="connsiteX15" fmla="*/ 611734 w 1504832"/>
                <a:gd name="connsiteY15" fmla="*/ 349682 h 1522692"/>
                <a:gd name="connsiteX0" fmla="*/ 611734 w 1504832"/>
                <a:gd name="connsiteY0" fmla="*/ 349682 h 1514574"/>
                <a:gd name="connsiteX1" fmla="*/ 844144 w 1504832"/>
                <a:gd name="connsiteY1" fmla="*/ 41072 h 1514574"/>
                <a:gd name="connsiteX2" fmla="*/ 1171486 w 1504832"/>
                <a:gd name="connsiteY2" fmla="*/ 26149 h 1514574"/>
                <a:gd name="connsiteX3" fmla="*/ 1460094 w 1504832"/>
                <a:gd name="connsiteY3" fmla="*/ 253162 h 1514574"/>
                <a:gd name="connsiteX4" fmla="*/ 1496607 w 1504832"/>
                <a:gd name="connsiteY4" fmla="*/ 510972 h 1514574"/>
                <a:gd name="connsiteX5" fmla="*/ 1423264 w 1504832"/>
                <a:gd name="connsiteY5" fmla="*/ 658292 h 1514574"/>
                <a:gd name="connsiteX6" fmla="*/ 1225144 w 1504832"/>
                <a:gd name="connsiteY6" fmla="*/ 814502 h 1514574"/>
                <a:gd name="connsiteX7" fmla="*/ 1103224 w 1504832"/>
                <a:gd name="connsiteY7" fmla="*/ 848792 h 1514574"/>
                <a:gd name="connsiteX8" fmla="*/ 988924 w 1504832"/>
                <a:gd name="connsiteY8" fmla="*/ 1027862 h 1514574"/>
                <a:gd name="connsiteX9" fmla="*/ 1002736 w 1504832"/>
                <a:gd name="connsiteY9" fmla="*/ 1143591 h 1514574"/>
                <a:gd name="connsiteX10" fmla="*/ 797472 w 1504832"/>
                <a:gd name="connsiteY10" fmla="*/ 1456963 h 1514574"/>
                <a:gd name="connsiteX11" fmla="*/ 226448 w 1504832"/>
                <a:gd name="connsiteY11" fmla="*/ 1360285 h 1514574"/>
                <a:gd name="connsiteX12" fmla="*/ 73254 w 1504832"/>
                <a:gd name="connsiteY12" fmla="*/ 795769 h 1514574"/>
                <a:gd name="connsiteX13" fmla="*/ 322809 w 1504832"/>
                <a:gd name="connsiteY13" fmla="*/ 604000 h 1514574"/>
                <a:gd name="connsiteX14" fmla="*/ 598717 w 1504832"/>
                <a:gd name="connsiteY14" fmla="*/ 559549 h 1514574"/>
                <a:gd name="connsiteX15" fmla="*/ 611734 w 1504832"/>
                <a:gd name="connsiteY15" fmla="*/ 349682 h 1514574"/>
                <a:gd name="connsiteX0" fmla="*/ 612259 w 1505357"/>
                <a:gd name="connsiteY0" fmla="*/ 349682 h 1492408"/>
                <a:gd name="connsiteX1" fmla="*/ 844669 w 1505357"/>
                <a:gd name="connsiteY1" fmla="*/ 41072 h 1492408"/>
                <a:gd name="connsiteX2" fmla="*/ 1172011 w 1505357"/>
                <a:gd name="connsiteY2" fmla="*/ 26149 h 1492408"/>
                <a:gd name="connsiteX3" fmla="*/ 1460619 w 1505357"/>
                <a:gd name="connsiteY3" fmla="*/ 253162 h 1492408"/>
                <a:gd name="connsiteX4" fmla="*/ 1497132 w 1505357"/>
                <a:gd name="connsiteY4" fmla="*/ 510972 h 1492408"/>
                <a:gd name="connsiteX5" fmla="*/ 1423789 w 1505357"/>
                <a:gd name="connsiteY5" fmla="*/ 658292 h 1492408"/>
                <a:gd name="connsiteX6" fmla="*/ 1225669 w 1505357"/>
                <a:gd name="connsiteY6" fmla="*/ 814502 h 1492408"/>
                <a:gd name="connsiteX7" fmla="*/ 1103749 w 1505357"/>
                <a:gd name="connsiteY7" fmla="*/ 848792 h 1492408"/>
                <a:gd name="connsiteX8" fmla="*/ 989449 w 1505357"/>
                <a:gd name="connsiteY8" fmla="*/ 1027862 h 1492408"/>
                <a:gd name="connsiteX9" fmla="*/ 1003261 w 1505357"/>
                <a:gd name="connsiteY9" fmla="*/ 1143591 h 1492408"/>
                <a:gd name="connsiteX10" fmla="*/ 797997 w 1505357"/>
                <a:gd name="connsiteY10" fmla="*/ 1456963 h 1492408"/>
                <a:gd name="connsiteX11" fmla="*/ 224592 w 1505357"/>
                <a:gd name="connsiteY11" fmla="*/ 1369810 h 1492408"/>
                <a:gd name="connsiteX12" fmla="*/ 73779 w 1505357"/>
                <a:gd name="connsiteY12" fmla="*/ 795769 h 1492408"/>
                <a:gd name="connsiteX13" fmla="*/ 323334 w 1505357"/>
                <a:gd name="connsiteY13" fmla="*/ 604000 h 1492408"/>
                <a:gd name="connsiteX14" fmla="*/ 599242 w 1505357"/>
                <a:gd name="connsiteY14" fmla="*/ 559549 h 1492408"/>
                <a:gd name="connsiteX15" fmla="*/ 612259 w 1505357"/>
                <a:gd name="connsiteY15" fmla="*/ 349682 h 1492408"/>
                <a:gd name="connsiteX0" fmla="*/ 612259 w 1505357"/>
                <a:gd name="connsiteY0" fmla="*/ 349682 h 1502398"/>
                <a:gd name="connsiteX1" fmla="*/ 844669 w 1505357"/>
                <a:gd name="connsiteY1" fmla="*/ 41072 h 1502398"/>
                <a:gd name="connsiteX2" fmla="*/ 1172011 w 1505357"/>
                <a:gd name="connsiteY2" fmla="*/ 26149 h 1502398"/>
                <a:gd name="connsiteX3" fmla="*/ 1460619 w 1505357"/>
                <a:gd name="connsiteY3" fmla="*/ 253162 h 1502398"/>
                <a:gd name="connsiteX4" fmla="*/ 1497132 w 1505357"/>
                <a:gd name="connsiteY4" fmla="*/ 510972 h 1502398"/>
                <a:gd name="connsiteX5" fmla="*/ 1423789 w 1505357"/>
                <a:gd name="connsiteY5" fmla="*/ 658292 h 1502398"/>
                <a:gd name="connsiteX6" fmla="*/ 1225669 w 1505357"/>
                <a:gd name="connsiteY6" fmla="*/ 814502 h 1502398"/>
                <a:gd name="connsiteX7" fmla="*/ 1103749 w 1505357"/>
                <a:gd name="connsiteY7" fmla="*/ 848792 h 1502398"/>
                <a:gd name="connsiteX8" fmla="*/ 989449 w 1505357"/>
                <a:gd name="connsiteY8" fmla="*/ 1027862 h 1502398"/>
                <a:gd name="connsiteX9" fmla="*/ 1003261 w 1505357"/>
                <a:gd name="connsiteY9" fmla="*/ 1143591 h 1502398"/>
                <a:gd name="connsiteX10" fmla="*/ 797997 w 1505357"/>
                <a:gd name="connsiteY10" fmla="*/ 1456963 h 1502398"/>
                <a:gd name="connsiteX11" fmla="*/ 224592 w 1505357"/>
                <a:gd name="connsiteY11" fmla="*/ 1369810 h 1502398"/>
                <a:gd name="connsiteX12" fmla="*/ 73779 w 1505357"/>
                <a:gd name="connsiteY12" fmla="*/ 795769 h 1502398"/>
                <a:gd name="connsiteX13" fmla="*/ 323334 w 1505357"/>
                <a:gd name="connsiteY13" fmla="*/ 604000 h 1502398"/>
                <a:gd name="connsiteX14" fmla="*/ 599242 w 1505357"/>
                <a:gd name="connsiteY14" fmla="*/ 559549 h 1502398"/>
                <a:gd name="connsiteX15" fmla="*/ 612259 w 1505357"/>
                <a:gd name="connsiteY15" fmla="*/ 349682 h 1502398"/>
                <a:gd name="connsiteX0" fmla="*/ 612259 w 1505357"/>
                <a:gd name="connsiteY0" fmla="*/ 349682 h 1511535"/>
                <a:gd name="connsiteX1" fmla="*/ 844669 w 1505357"/>
                <a:gd name="connsiteY1" fmla="*/ 41072 h 1511535"/>
                <a:gd name="connsiteX2" fmla="*/ 1172011 w 1505357"/>
                <a:gd name="connsiteY2" fmla="*/ 26149 h 1511535"/>
                <a:gd name="connsiteX3" fmla="*/ 1460619 w 1505357"/>
                <a:gd name="connsiteY3" fmla="*/ 253162 h 1511535"/>
                <a:gd name="connsiteX4" fmla="*/ 1497132 w 1505357"/>
                <a:gd name="connsiteY4" fmla="*/ 510972 h 1511535"/>
                <a:gd name="connsiteX5" fmla="*/ 1423789 w 1505357"/>
                <a:gd name="connsiteY5" fmla="*/ 658292 h 1511535"/>
                <a:gd name="connsiteX6" fmla="*/ 1225669 w 1505357"/>
                <a:gd name="connsiteY6" fmla="*/ 814502 h 1511535"/>
                <a:gd name="connsiteX7" fmla="*/ 1103749 w 1505357"/>
                <a:gd name="connsiteY7" fmla="*/ 848792 h 1511535"/>
                <a:gd name="connsiteX8" fmla="*/ 989449 w 1505357"/>
                <a:gd name="connsiteY8" fmla="*/ 1027862 h 1511535"/>
                <a:gd name="connsiteX9" fmla="*/ 1003261 w 1505357"/>
                <a:gd name="connsiteY9" fmla="*/ 1143591 h 1511535"/>
                <a:gd name="connsiteX10" fmla="*/ 767041 w 1505357"/>
                <a:gd name="connsiteY10" fmla="*/ 1473632 h 1511535"/>
                <a:gd name="connsiteX11" fmla="*/ 224592 w 1505357"/>
                <a:gd name="connsiteY11" fmla="*/ 1369810 h 1511535"/>
                <a:gd name="connsiteX12" fmla="*/ 73779 w 1505357"/>
                <a:gd name="connsiteY12" fmla="*/ 795769 h 1511535"/>
                <a:gd name="connsiteX13" fmla="*/ 323334 w 1505357"/>
                <a:gd name="connsiteY13" fmla="*/ 604000 h 1511535"/>
                <a:gd name="connsiteX14" fmla="*/ 599242 w 1505357"/>
                <a:gd name="connsiteY14" fmla="*/ 559549 h 1511535"/>
                <a:gd name="connsiteX15" fmla="*/ 612259 w 1505357"/>
                <a:gd name="connsiteY15" fmla="*/ 349682 h 1511535"/>
                <a:gd name="connsiteX0" fmla="*/ 612259 w 1505357"/>
                <a:gd name="connsiteY0" fmla="*/ 349682 h 1519416"/>
                <a:gd name="connsiteX1" fmla="*/ 844669 w 1505357"/>
                <a:gd name="connsiteY1" fmla="*/ 41072 h 1519416"/>
                <a:gd name="connsiteX2" fmla="*/ 1172011 w 1505357"/>
                <a:gd name="connsiteY2" fmla="*/ 26149 h 1519416"/>
                <a:gd name="connsiteX3" fmla="*/ 1460619 w 1505357"/>
                <a:gd name="connsiteY3" fmla="*/ 253162 h 1519416"/>
                <a:gd name="connsiteX4" fmla="*/ 1497132 w 1505357"/>
                <a:gd name="connsiteY4" fmla="*/ 510972 h 1519416"/>
                <a:gd name="connsiteX5" fmla="*/ 1423789 w 1505357"/>
                <a:gd name="connsiteY5" fmla="*/ 658292 h 1519416"/>
                <a:gd name="connsiteX6" fmla="*/ 1225669 w 1505357"/>
                <a:gd name="connsiteY6" fmla="*/ 814502 h 1519416"/>
                <a:gd name="connsiteX7" fmla="*/ 1103749 w 1505357"/>
                <a:gd name="connsiteY7" fmla="*/ 848792 h 1519416"/>
                <a:gd name="connsiteX8" fmla="*/ 989449 w 1505357"/>
                <a:gd name="connsiteY8" fmla="*/ 1027862 h 1519416"/>
                <a:gd name="connsiteX9" fmla="*/ 1003261 w 1505357"/>
                <a:gd name="connsiteY9" fmla="*/ 1143591 h 1519416"/>
                <a:gd name="connsiteX10" fmla="*/ 767041 w 1505357"/>
                <a:gd name="connsiteY10" fmla="*/ 1473632 h 1519416"/>
                <a:gd name="connsiteX11" fmla="*/ 224592 w 1505357"/>
                <a:gd name="connsiteY11" fmla="*/ 1369810 h 1519416"/>
                <a:gd name="connsiteX12" fmla="*/ 73779 w 1505357"/>
                <a:gd name="connsiteY12" fmla="*/ 795769 h 1519416"/>
                <a:gd name="connsiteX13" fmla="*/ 323334 w 1505357"/>
                <a:gd name="connsiteY13" fmla="*/ 604000 h 1519416"/>
                <a:gd name="connsiteX14" fmla="*/ 599242 w 1505357"/>
                <a:gd name="connsiteY14" fmla="*/ 559549 h 1519416"/>
                <a:gd name="connsiteX15" fmla="*/ 612259 w 1505357"/>
                <a:gd name="connsiteY15" fmla="*/ 349682 h 1519416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989449 w 1505357"/>
                <a:gd name="connsiteY8" fmla="*/ 1027862 h 1523411"/>
                <a:gd name="connsiteX9" fmla="*/ 1003261 w 1505357"/>
                <a:gd name="connsiteY9" fmla="*/ 1143591 h 1523411"/>
                <a:gd name="connsiteX10" fmla="*/ 767041 w 1505357"/>
                <a:gd name="connsiteY10" fmla="*/ 1473632 h 1523411"/>
                <a:gd name="connsiteX11" fmla="*/ 224592 w 1505357"/>
                <a:gd name="connsiteY11" fmla="*/ 1369810 h 1523411"/>
                <a:gd name="connsiteX12" fmla="*/ 73779 w 1505357"/>
                <a:gd name="connsiteY12" fmla="*/ 795769 h 1523411"/>
                <a:gd name="connsiteX13" fmla="*/ 323334 w 1505357"/>
                <a:gd name="connsiteY13" fmla="*/ 604000 h 1523411"/>
                <a:gd name="connsiteX14" fmla="*/ 599242 w 1505357"/>
                <a:gd name="connsiteY14" fmla="*/ 559549 h 1523411"/>
                <a:gd name="connsiteX15" fmla="*/ 612259 w 1505357"/>
                <a:gd name="connsiteY15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103749 w 1505357"/>
                <a:gd name="connsiteY7" fmla="*/ 848792 h 1523411"/>
                <a:gd name="connsiteX8" fmla="*/ 1003261 w 1505357"/>
                <a:gd name="connsiteY8" fmla="*/ 1143591 h 1523411"/>
                <a:gd name="connsiteX9" fmla="*/ 767041 w 1505357"/>
                <a:gd name="connsiteY9" fmla="*/ 1473632 h 1523411"/>
                <a:gd name="connsiteX10" fmla="*/ 224592 w 1505357"/>
                <a:gd name="connsiteY10" fmla="*/ 1369810 h 1523411"/>
                <a:gd name="connsiteX11" fmla="*/ 73779 w 1505357"/>
                <a:gd name="connsiteY11" fmla="*/ 795769 h 1523411"/>
                <a:gd name="connsiteX12" fmla="*/ 323334 w 1505357"/>
                <a:gd name="connsiteY12" fmla="*/ 604000 h 1523411"/>
                <a:gd name="connsiteX13" fmla="*/ 599242 w 1505357"/>
                <a:gd name="connsiteY13" fmla="*/ 559549 h 1523411"/>
                <a:gd name="connsiteX14" fmla="*/ 612259 w 1505357"/>
                <a:gd name="connsiteY14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05357"/>
                <a:gd name="connsiteY0" fmla="*/ 349682 h 1523411"/>
                <a:gd name="connsiteX1" fmla="*/ 844669 w 1505357"/>
                <a:gd name="connsiteY1" fmla="*/ 41072 h 1523411"/>
                <a:gd name="connsiteX2" fmla="*/ 1172011 w 1505357"/>
                <a:gd name="connsiteY2" fmla="*/ 26149 h 1523411"/>
                <a:gd name="connsiteX3" fmla="*/ 1460619 w 1505357"/>
                <a:gd name="connsiteY3" fmla="*/ 253162 h 1523411"/>
                <a:gd name="connsiteX4" fmla="*/ 1497132 w 1505357"/>
                <a:gd name="connsiteY4" fmla="*/ 510972 h 1523411"/>
                <a:gd name="connsiteX5" fmla="*/ 1423789 w 1505357"/>
                <a:gd name="connsiteY5" fmla="*/ 658292 h 1523411"/>
                <a:gd name="connsiteX6" fmla="*/ 1225669 w 1505357"/>
                <a:gd name="connsiteY6" fmla="*/ 814502 h 1523411"/>
                <a:gd name="connsiteX7" fmla="*/ 1003261 w 1505357"/>
                <a:gd name="connsiteY7" fmla="*/ 1143591 h 1523411"/>
                <a:gd name="connsiteX8" fmla="*/ 767041 w 1505357"/>
                <a:gd name="connsiteY8" fmla="*/ 1473632 h 1523411"/>
                <a:gd name="connsiteX9" fmla="*/ 224592 w 1505357"/>
                <a:gd name="connsiteY9" fmla="*/ 1369810 h 1523411"/>
                <a:gd name="connsiteX10" fmla="*/ 73779 w 1505357"/>
                <a:gd name="connsiteY10" fmla="*/ 795769 h 1523411"/>
                <a:gd name="connsiteX11" fmla="*/ 323334 w 1505357"/>
                <a:gd name="connsiteY11" fmla="*/ 604000 h 1523411"/>
                <a:gd name="connsiteX12" fmla="*/ 599242 w 1505357"/>
                <a:gd name="connsiteY12" fmla="*/ 559549 h 1523411"/>
                <a:gd name="connsiteX13" fmla="*/ 612259 w 1505357"/>
                <a:gd name="connsiteY13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160"/>
                <a:gd name="connsiteY0" fmla="*/ 349682 h 1523411"/>
                <a:gd name="connsiteX1" fmla="*/ 844669 w 1517160"/>
                <a:gd name="connsiteY1" fmla="*/ 41072 h 1523411"/>
                <a:gd name="connsiteX2" fmla="*/ 1172011 w 1517160"/>
                <a:gd name="connsiteY2" fmla="*/ 26149 h 1523411"/>
                <a:gd name="connsiteX3" fmla="*/ 1460619 w 1517160"/>
                <a:gd name="connsiteY3" fmla="*/ 253162 h 1523411"/>
                <a:gd name="connsiteX4" fmla="*/ 1497132 w 1517160"/>
                <a:gd name="connsiteY4" fmla="*/ 510972 h 1523411"/>
                <a:gd name="connsiteX5" fmla="*/ 1225669 w 1517160"/>
                <a:gd name="connsiteY5" fmla="*/ 814502 h 1523411"/>
                <a:gd name="connsiteX6" fmla="*/ 1003261 w 1517160"/>
                <a:gd name="connsiteY6" fmla="*/ 1143591 h 1523411"/>
                <a:gd name="connsiteX7" fmla="*/ 767041 w 1517160"/>
                <a:gd name="connsiteY7" fmla="*/ 1473632 h 1523411"/>
                <a:gd name="connsiteX8" fmla="*/ 224592 w 1517160"/>
                <a:gd name="connsiteY8" fmla="*/ 1369810 h 1523411"/>
                <a:gd name="connsiteX9" fmla="*/ 73779 w 1517160"/>
                <a:gd name="connsiteY9" fmla="*/ 795769 h 1523411"/>
                <a:gd name="connsiteX10" fmla="*/ 323334 w 1517160"/>
                <a:gd name="connsiteY10" fmla="*/ 604000 h 1523411"/>
                <a:gd name="connsiteX11" fmla="*/ 599242 w 1517160"/>
                <a:gd name="connsiteY11" fmla="*/ 559549 h 1523411"/>
                <a:gd name="connsiteX12" fmla="*/ 612259 w 1517160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612259 w 1517336"/>
                <a:gd name="connsiteY0" fmla="*/ 349682 h 1523411"/>
                <a:gd name="connsiteX1" fmla="*/ 844669 w 1517336"/>
                <a:gd name="connsiteY1" fmla="*/ 41072 h 1523411"/>
                <a:gd name="connsiteX2" fmla="*/ 1172011 w 1517336"/>
                <a:gd name="connsiteY2" fmla="*/ 26149 h 1523411"/>
                <a:gd name="connsiteX3" fmla="*/ 1460619 w 1517336"/>
                <a:gd name="connsiteY3" fmla="*/ 253162 h 1523411"/>
                <a:gd name="connsiteX4" fmla="*/ 1497132 w 1517336"/>
                <a:gd name="connsiteY4" fmla="*/ 510972 h 1523411"/>
                <a:gd name="connsiteX5" fmla="*/ 1223288 w 1517336"/>
                <a:gd name="connsiteY5" fmla="*/ 828790 h 1523411"/>
                <a:gd name="connsiteX6" fmla="*/ 1003261 w 1517336"/>
                <a:gd name="connsiteY6" fmla="*/ 1143591 h 1523411"/>
                <a:gd name="connsiteX7" fmla="*/ 767041 w 1517336"/>
                <a:gd name="connsiteY7" fmla="*/ 1473632 h 1523411"/>
                <a:gd name="connsiteX8" fmla="*/ 224592 w 1517336"/>
                <a:gd name="connsiteY8" fmla="*/ 1369810 h 1523411"/>
                <a:gd name="connsiteX9" fmla="*/ 73779 w 1517336"/>
                <a:gd name="connsiteY9" fmla="*/ 795769 h 1523411"/>
                <a:gd name="connsiteX10" fmla="*/ 323334 w 1517336"/>
                <a:gd name="connsiteY10" fmla="*/ 604000 h 1523411"/>
                <a:gd name="connsiteX11" fmla="*/ 599242 w 1517336"/>
                <a:gd name="connsiteY11" fmla="*/ 559549 h 1523411"/>
                <a:gd name="connsiteX12" fmla="*/ 612259 w 1517336"/>
                <a:gd name="connsiteY12" fmla="*/ 349682 h 1523411"/>
                <a:gd name="connsiteX0" fmla="*/ 740227 w 1517336"/>
                <a:gd name="connsiteY0" fmla="*/ 313341 h 1521454"/>
                <a:gd name="connsiteX1" fmla="*/ 844669 w 1517336"/>
                <a:gd name="connsiteY1" fmla="*/ 39115 h 1521454"/>
                <a:gd name="connsiteX2" fmla="*/ 1172011 w 1517336"/>
                <a:gd name="connsiteY2" fmla="*/ 24192 h 1521454"/>
                <a:gd name="connsiteX3" fmla="*/ 1460619 w 1517336"/>
                <a:gd name="connsiteY3" fmla="*/ 251205 h 1521454"/>
                <a:gd name="connsiteX4" fmla="*/ 1497132 w 1517336"/>
                <a:gd name="connsiteY4" fmla="*/ 509015 h 1521454"/>
                <a:gd name="connsiteX5" fmla="*/ 1223288 w 1517336"/>
                <a:gd name="connsiteY5" fmla="*/ 826833 h 1521454"/>
                <a:gd name="connsiteX6" fmla="*/ 1003261 w 1517336"/>
                <a:gd name="connsiteY6" fmla="*/ 1141634 h 1521454"/>
                <a:gd name="connsiteX7" fmla="*/ 767041 w 1517336"/>
                <a:gd name="connsiteY7" fmla="*/ 1471675 h 1521454"/>
                <a:gd name="connsiteX8" fmla="*/ 224592 w 1517336"/>
                <a:gd name="connsiteY8" fmla="*/ 1367853 h 1521454"/>
                <a:gd name="connsiteX9" fmla="*/ 73779 w 1517336"/>
                <a:gd name="connsiteY9" fmla="*/ 793812 h 1521454"/>
                <a:gd name="connsiteX10" fmla="*/ 323334 w 1517336"/>
                <a:gd name="connsiteY10" fmla="*/ 602043 h 1521454"/>
                <a:gd name="connsiteX11" fmla="*/ 599242 w 1517336"/>
                <a:gd name="connsiteY11" fmla="*/ 557592 h 1521454"/>
                <a:gd name="connsiteX12" fmla="*/ 740227 w 1517336"/>
                <a:gd name="connsiteY12" fmla="*/ 313341 h 1521454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323334 w 1517336"/>
                <a:gd name="connsiteY10" fmla="*/ 600050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43598 w 1517336"/>
                <a:gd name="connsiteY0" fmla="*/ 274321 h 1519461"/>
                <a:gd name="connsiteX1" fmla="*/ 844669 w 1517336"/>
                <a:gd name="connsiteY1" fmla="*/ 37122 h 1519461"/>
                <a:gd name="connsiteX2" fmla="*/ 1172011 w 1517336"/>
                <a:gd name="connsiteY2" fmla="*/ 22199 h 1519461"/>
                <a:gd name="connsiteX3" fmla="*/ 1460619 w 1517336"/>
                <a:gd name="connsiteY3" fmla="*/ 249212 h 1519461"/>
                <a:gd name="connsiteX4" fmla="*/ 1497132 w 1517336"/>
                <a:gd name="connsiteY4" fmla="*/ 507022 h 1519461"/>
                <a:gd name="connsiteX5" fmla="*/ 1223288 w 1517336"/>
                <a:gd name="connsiteY5" fmla="*/ 824840 h 1519461"/>
                <a:gd name="connsiteX6" fmla="*/ 1003261 w 1517336"/>
                <a:gd name="connsiteY6" fmla="*/ 1139641 h 1519461"/>
                <a:gd name="connsiteX7" fmla="*/ 767041 w 1517336"/>
                <a:gd name="connsiteY7" fmla="*/ 1469682 h 1519461"/>
                <a:gd name="connsiteX8" fmla="*/ 224592 w 1517336"/>
                <a:gd name="connsiteY8" fmla="*/ 1365860 h 1519461"/>
                <a:gd name="connsiteX9" fmla="*/ 73779 w 1517336"/>
                <a:gd name="connsiteY9" fmla="*/ 791819 h 1519461"/>
                <a:gd name="connsiteX10" fmla="*/ 286773 w 1517336"/>
                <a:gd name="connsiteY10" fmla="*/ 594761 h 1519461"/>
                <a:gd name="connsiteX11" fmla="*/ 599242 w 1517336"/>
                <a:gd name="connsiteY11" fmla="*/ 555599 h 1519461"/>
                <a:gd name="connsiteX12" fmla="*/ 643598 w 1517336"/>
                <a:gd name="connsiteY12" fmla="*/ 274321 h 1519461"/>
                <a:gd name="connsiteX0" fmla="*/ 664296 w 1538034"/>
                <a:gd name="connsiteY0" fmla="*/ 274321 h 1519461"/>
                <a:gd name="connsiteX1" fmla="*/ 865367 w 1538034"/>
                <a:gd name="connsiteY1" fmla="*/ 37122 h 1519461"/>
                <a:gd name="connsiteX2" fmla="*/ 1192709 w 1538034"/>
                <a:gd name="connsiteY2" fmla="*/ 22199 h 1519461"/>
                <a:gd name="connsiteX3" fmla="*/ 1481317 w 1538034"/>
                <a:gd name="connsiteY3" fmla="*/ 249212 h 1519461"/>
                <a:gd name="connsiteX4" fmla="*/ 1517830 w 1538034"/>
                <a:gd name="connsiteY4" fmla="*/ 507022 h 1519461"/>
                <a:gd name="connsiteX5" fmla="*/ 1243986 w 1538034"/>
                <a:gd name="connsiteY5" fmla="*/ 824840 h 1519461"/>
                <a:gd name="connsiteX6" fmla="*/ 1023959 w 1538034"/>
                <a:gd name="connsiteY6" fmla="*/ 1139641 h 1519461"/>
                <a:gd name="connsiteX7" fmla="*/ 787739 w 1538034"/>
                <a:gd name="connsiteY7" fmla="*/ 1469682 h 1519461"/>
                <a:gd name="connsiteX8" fmla="*/ 245290 w 1538034"/>
                <a:gd name="connsiteY8" fmla="*/ 1365860 h 1519461"/>
                <a:gd name="connsiteX9" fmla="*/ 68361 w 1538034"/>
                <a:gd name="connsiteY9" fmla="*/ 812978 h 1519461"/>
                <a:gd name="connsiteX10" fmla="*/ 307471 w 1538034"/>
                <a:gd name="connsiteY10" fmla="*/ 594761 h 1519461"/>
                <a:gd name="connsiteX11" fmla="*/ 619940 w 1538034"/>
                <a:gd name="connsiteY11" fmla="*/ 555599 h 1519461"/>
                <a:gd name="connsiteX12" fmla="*/ 664296 w 1538034"/>
                <a:gd name="connsiteY12" fmla="*/ 274321 h 1519461"/>
                <a:gd name="connsiteX0" fmla="*/ 648408 w 1522146"/>
                <a:gd name="connsiteY0" fmla="*/ 274321 h 1519461"/>
                <a:gd name="connsiteX1" fmla="*/ 849479 w 1522146"/>
                <a:gd name="connsiteY1" fmla="*/ 37122 h 1519461"/>
                <a:gd name="connsiteX2" fmla="*/ 1176821 w 1522146"/>
                <a:gd name="connsiteY2" fmla="*/ 22199 h 1519461"/>
                <a:gd name="connsiteX3" fmla="*/ 1465429 w 1522146"/>
                <a:gd name="connsiteY3" fmla="*/ 249212 h 1519461"/>
                <a:gd name="connsiteX4" fmla="*/ 1501942 w 1522146"/>
                <a:gd name="connsiteY4" fmla="*/ 507022 h 1519461"/>
                <a:gd name="connsiteX5" fmla="*/ 1228098 w 1522146"/>
                <a:gd name="connsiteY5" fmla="*/ 824840 h 1519461"/>
                <a:gd name="connsiteX6" fmla="*/ 1008071 w 1522146"/>
                <a:gd name="connsiteY6" fmla="*/ 1139641 h 1519461"/>
                <a:gd name="connsiteX7" fmla="*/ 771851 w 1522146"/>
                <a:gd name="connsiteY7" fmla="*/ 1469682 h 1519461"/>
                <a:gd name="connsiteX8" fmla="*/ 229402 w 1522146"/>
                <a:gd name="connsiteY8" fmla="*/ 1365860 h 1519461"/>
                <a:gd name="connsiteX9" fmla="*/ 52473 w 1522146"/>
                <a:gd name="connsiteY9" fmla="*/ 812978 h 1519461"/>
                <a:gd name="connsiteX10" fmla="*/ 291583 w 1522146"/>
                <a:gd name="connsiteY10" fmla="*/ 594761 h 1519461"/>
                <a:gd name="connsiteX11" fmla="*/ 604052 w 1522146"/>
                <a:gd name="connsiteY11" fmla="*/ 555599 h 1519461"/>
                <a:gd name="connsiteX12" fmla="*/ 648408 w 1522146"/>
                <a:gd name="connsiteY12" fmla="*/ 274321 h 1519461"/>
                <a:gd name="connsiteX0" fmla="*/ 649870 w 1523608"/>
                <a:gd name="connsiteY0" fmla="*/ 274321 h 1512954"/>
                <a:gd name="connsiteX1" fmla="*/ 850941 w 1523608"/>
                <a:gd name="connsiteY1" fmla="*/ 37122 h 1512954"/>
                <a:gd name="connsiteX2" fmla="*/ 1178283 w 1523608"/>
                <a:gd name="connsiteY2" fmla="*/ 22199 h 1512954"/>
                <a:gd name="connsiteX3" fmla="*/ 1466891 w 1523608"/>
                <a:gd name="connsiteY3" fmla="*/ 249212 h 1512954"/>
                <a:gd name="connsiteX4" fmla="*/ 1503404 w 1523608"/>
                <a:gd name="connsiteY4" fmla="*/ 507022 h 1512954"/>
                <a:gd name="connsiteX5" fmla="*/ 1229560 w 1523608"/>
                <a:gd name="connsiteY5" fmla="*/ 824840 h 1512954"/>
                <a:gd name="connsiteX6" fmla="*/ 1009533 w 1523608"/>
                <a:gd name="connsiteY6" fmla="*/ 1139641 h 1512954"/>
                <a:gd name="connsiteX7" fmla="*/ 773313 w 1523608"/>
                <a:gd name="connsiteY7" fmla="*/ 1469682 h 1512954"/>
                <a:gd name="connsiteX8" fmla="*/ 223029 w 1523608"/>
                <a:gd name="connsiteY8" fmla="*/ 1376440 h 1512954"/>
                <a:gd name="connsiteX9" fmla="*/ 53935 w 1523608"/>
                <a:gd name="connsiteY9" fmla="*/ 812978 h 1512954"/>
                <a:gd name="connsiteX10" fmla="*/ 293045 w 1523608"/>
                <a:gd name="connsiteY10" fmla="*/ 594761 h 1512954"/>
                <a:gd name="connsiteX11" fmla="*/ 605514 w 1523608"/>
                <a:gd name="connsiteY11" fmla="*/ 555599 h 1512954"/>
                <a:gd name="connsiteX12" fmla="*/ 649870 w 1523608"/>
                <a:gd name="connsiteY12" fmla="*/ 274321 h 1512954"/>
                <a:gd name="connsiteX0" fmla="*/ 649870 w 1523608"/>
                <a:gd name="connsiteY0" fmla="*/ 274321 h 1524691"/>
                <a:gd name="connsiteX1" fmla="*/ 850941 w 1523608"/>
                <a:gd name="connsiteY1" fmla="*/ 37122 h 1524691"/>
                <a:gd name="connsiteX2" fmla="*/ 1178283 w 1523608"/>
                <a:gd name="connsiteY2" fmla="*/ 22199 h 1524691"/>
                <a:gd name="connsiteX3" fmla="*/ 1466891 w 1523608"/>
                <a:gd name="connsiteY3" fmla="*/ 249212 h 1524691"/>
                <a:gd name="connsiteX4" fmla="*/ 1503404 w 1523608"/>
                <a:gd name="connsiteY4" fmla="*/ 507022 h 1524691"/>
                <a:gd name="connsiteX5" fmla="*/ 1229560 w 1523608"/>
                <a:gd name="connsiteY5" fmla="*/ 824840 h 1524691"/>
                <a:gd name="connsiteX6" fmla="*/ 1009533 w 1523608"/>
                <a:gd name="connsiteY6" fmla="*/ 1139641 h 1524691"/>
                <a:gd name="connsiteX7" fmla="*/ 773313 w 1523608"/>
                <a:gd name="connsiteY7" fmla="*/ 1469682 h 1524691"/>
                <a:gd name="connsiteX8" fmla="*/ 223029 w 1523608"/>
                <a:gd name="connsiteY8" fmla="*/ 1376440 h 1524691"/>
                <a:gd name="connsiteX9" fmla="*/ 53935 w 1523608"/>
                <a:gd name="connsiteY9" fmla="*/ 812978 h 1524691"/>
                <a:gd name="connsiteX10" fmla="*/ 293045 w 1523608"/>
                <a:gd name="connsiteY10" fmla="*/ 594761 h 1524691"/>
                <a:gd name="connsiteX11" fmla="*/ 605514 w 1523608"/>
                <a:gd name="connsiteY11" fmla="*/ 555599 h 1524691"/>
                <a:gd name="connsiteX12" fmla="*/ 649870 w 1523608"/>
                <a:gd name="connsiteY12" fmla="*/ 274321 h 1524691"/>
                <a:gd name="connsiteX0" fmla="*/ 649870 w 1524959"/>
                <a:gd name="connsiteY0" fmla="*/ 274321 h 1524691"/>
                <a:gd name="connsiteX1" fmla="*/ 850941 w 1524959"/>
                <a:gd name="connsiteY1" fmla="*/ 37122 h 1524691"/>
                <a:gd name="connsiteX2" fmla="*/ 1178283 w 1524959"/>
                <a:gd name="connsiteY2" fmla="*/ 22199 h 1524691"/>
                <a:gd name="connsiteX3" fmla="*/ 1466891 w 1524959"/>
                <a:gd name="connsiteY3" fmla="*/ 249212 h 1524691"/>
                <a:gd name="connsiteX4" fmla="*/ 1503404 w 1524959"/>
                <a:gd name="connsiteY4" fmla="*/ 507022 h 1524691"/>
                <a:gd name="connsiteX5" fmla="*/ 1211280 w 1524959"/>
                <a:gd name="connsiteY5" fmla="*/ 782523 h 1524691"/>
                <a:gd name="connsiteX6" fmla="*/ 1009533 w 1524959"/>
                <a:gd name="connsiteY6" fmla="*/ 1139641 h 1524691"/>
                <a:gd name="connsiteX7" fmla="*/ 773313 w 1524959"/>
                <a:gd name="connsiteY7" fmla="*/ 1469682 h 1524691"/>
                <a:gd name="connsiteX8" fmla="*/ 223029 w 1524959"/>
                <a:gd name="connsiteY8" fmla="*/ 1376440 h 1524691"/>
                <a:gd name="connsiteX9" fmla="*/ 53935 w 1524959"/>
                <a:gd name="connsiteY9" fmla="*/ 812978 h 1524691"/>
                <a:gd name="connsiteX10" fmla="*/ 293045 w 1524959"/>
                <a:gd name="connsiteY10" fmla="*/ 594761 h 1524691"/>
                <a:gd name="connsiteX11" fmla="*/ 605514 w 1524959"/>
                <a:gd name="connsiteY11" fmla="*/ 555599 h 1524691"/>
                <a:gd name="connsiteX12" fmla="*/ 649870 w 1524959"/>
                <a:gd name="connsiteY12" fmla="*/ 274321 h 1524691"/>
                <a:gd name="connsiteX0" fmla="*/ 649870 w 1523994"/>
                <a:gd name="connsiteY0" fmla="*/ 274321 h 1524691"/>
                <a:gd name="connsiteX1" fmla="*/ 850941 w 1523994"/>
                <a:gd name="connsiteY1" fmla="*/ 37122 h 1524691"/>
                <a:gd name="connsiteX2" fmla="*/ 1178283 w 1523994"/>
                <a:gd name="connsiteY2" fmla="*/ 22199 h 1524691"/>
                <a:gd name="connsiteX3" fmla="*/ 1466891 w 1523994"/>
                <a:gd name="connsiteY3" fmla="*/ 249212 h 1524691"/>
                <a:gd name="connsiteX4" fmla="*/ 1503404 w 1523994"/>
                <a:gd name="connsiteY4" fmla="*/ 507022 h 1524691"/>
                <a:gd name="connsiteX5" fmla="*/ 1224339 w 1523994"/>
                <a:gd name="connsiteY5" fmla="*/ 782523 h 1524691"/>
                <a:gd name="connsiteX6" fmla="*/ 1009533 w 1523994"/>
                <a:gd name="connsiteY6" fmla="*/ 1139641 h 1524691"/>
                <a:gd name="connsiteX7" fmla="*/ 773313 w 1523994"/>
                <a:gd name="connsiteY7" fmla="*/ 1469682 h 1524691"/>
                <a:gd name="connsiteX8" fmla="*/ 223029 w 1523994"/>
                <a:gd name="connsiteY8" fmla="*/ 1376440 h 1524691"/>
                <a:gd name="connsiteX9" fmla="*/ 53935 w 1523994"/>
                <a:gd name="connsiteY9" fmla="*/ 812978 h 1524691"/>
                <a:gd name="connsiteX10" fmla="*/ 293045 w 1523994"/>
                <a:gd name="connsiteY10" fmla="*/ 594761 h 1524691"/>
                <a:gd name="connsiteX11" fmla="*/ 605514 w 1523994"/>
                <a:gd name="connsiteY11" fmla="*/ 555599 h 1524691"/>
                <a:gd name="connsiteX12" fmla="*/ 649870 w 1523994"/>
                <a:gd name="connsiteY12" fmla="*/ 274321 h 1524691"/>
                <a:gd name="connsiteX0" fmla="*/ 649870 w 1542807"/>
                <a:gd name="connsiteY0" fmla="*/ 274321 h 1524691"/>
                <a:gd name="connsiteX1" fmla="*/ 850941 w 1542807"/>
                <a:gd name="connsiteY1" fmla="*/ 37122 h 1524691"/>
                <a:gd name="connsiteX2" fmla="*/ 1178283 w 1542807"/>
                <a:gd name="connsiteY2" fmla="*/ 22199 h 1524691"/>
                <a:gd name="connsiteX3" fmla="*/ 1506065 w 1542807"/>
                <a:gd name="connsiteY3" fmla="*/ 249212 h 1524691"/>
                <a:gd name="connsiteX4" fmla="*/ 1503404 w 1542807"/>
                <a:gd name="connsiteY4" fmla="*/ 507022 h 1524691"/>
                <a:gd name="connsiteX5" fmla="*/ 1224339 w 1542807"/>
                <a:gd name="connsiteY5" fmla="*/ 782523 h 1524691"/>
                <a:gd name="connsiteX6" fmla="*/ 1009533 w 1542807"/>
                <a:gd name="connsiteY6" fmla="*/ 1139641 h 1524691"/>
                <a:gd name="connsiteX7" fmla="*/ 773313 w 1542807"/>
                <a:gd name="connsiteY7" fmla="*/ 1469682 h 1524691"/>
                <a:gd name="connsiteX8" fmla="*/ 223029 w 1542807"/>
                <a:gd name="connsiteY8" fmla="*/ 1376440 h 1524691"/>
                <a:gd name="connsiteX9" fmla="*/ 53935 w 1542807"/>
                <a:gd name="connsiteY9" fmla="*/ 812978 h 1524691"/>
                <a:gd name="connsiteX10" fmla="*/ 293045 w 1542807"/>
                <a:gd name="connsiteY10" fmla="*/ 594761 h 1524691"/>
                <a:gd name="connsiteX11" fmla="*/ 605514 w 1542807"/>
                <a:gd name="connsiteY11" fmla="*/ 555599 h 1524691"/>
                <a:gd name="connsiteX12" fmla="*/ 649870 w 1542807"/>
                <a:gd name="connsiteY12" fmla="*/ 274321 h 1524691"/>
                <a:gd name="connsiteX0" fmla="*/ 649870 w 1542119"/>
                <a:gd name="connsiteY0" fmla="*/ 305038 h 1555408"/>
                <a:gd name="connsiteX1" fmla="*/ 850941 w 1542119"/>
                <a:gd name="connsiteY1" fmla="*/ 67839 h 1555408"/>
                <a:gd name="connsiteX2" fmla="*/ 1188730 w 1542119"/>
                <a:gd name="connsiteY2" fmla="*/ 13244 h 1555408"/>
                <a:gd name="connsiteX3" fmla="*/ 1506065 w 1542119"/>
                <a:gd name="connsiteY3" fmla="*/ 279929 h 1555408"/>
                <a:gd name="connsiteX4" fmla="*/ 1503404 w 1542119"/>
                <a:gd name="connsiteY4" fmla="*/ 537739 h 1555408"/>
                <a:gd name="connsiteX5" fmla="*/ 1224339 w 1542119"/>
                <a:gd name="connsiteY5" fmla="*/ 813240 h 1555408"/>
                <a:gd name="connsiteX6" fmla="*/ 1009533 w 1542119"/>
                <a:gd name="connsiteY6" fmla="*/ 1170358 h 1555408"/>
                <a:gd name="connsiteX7" fmla="*/ 773313 w 1542119"/>
                <a:gd name="connsiteY7" fmla="*/ 1500399 h 1555408"/>
                <a:gd name="connsiteX8" fmla="*/ 223029 w 1542119"/>
                <a:gd name="connsiteY8" fmla="*/ 1407157 h 1555408"/>
                <a:gd name="connsiteX9" fmla="*/ 53935 w 1542119"/>
                <a:gd name="connsiteY9" fmla="*/ 843695 h 1555408"/>
                <a:gd name="connsiteX10" fmla="*/ 293045 w 1542119"/>
                <a:gd name="connsiteY10" fmla="*/ 625478 h 1555408"/>
                <a:gd name="connsiteX11" fmla="*/ 605514 w 1542119"/>
                <a:gd name="connsiteY11" fmla="*/ 586316 h 1555408"/>
                <a:gd name="connsiteX12" fmla="*/ 649870 w 1542119"/>
                <a:gd name="connsiteY12" fmla="*/ 305038 h 1555408"/>
                <a:gd name="connsiteX0" fmla="*/ 649870 w 1542119"/>
                <a:gd name="connsiteY0" fmla="*/ 308320 h 1558690"/>
                <a:gd name="connsiteX1" fmla="*/ 850941 w 1542119"/>
                <a:gd name="connsiteY1" fmla="*/ 71121 h 1558690"/>
                <a:gd name="connsiteX2" fmla="*/ 1188730 w 1542119"/>
                <a:gd name="connsiteY2" fmla="*/ 16526 h 1558690"/>
                <a:gd name="connsiteX3" fmla="*/ 1506065 w 1542119"/>
                <a:gd name="connsiteY3" fmla="*/ 283211 h 1558690"/>
                <a:gd name="connsiteX4" fmla="*/ 1503404 w 1542119"/>
                <a:gd name="connsiteY4" fmla="*/ 541021 h 1558690"/>
                <a:gd name="connsiteX5" fmla="*/ 1224339 w 1542119"/>
                <a:gd name="connsiteY5" fmla="*/ 816522 h 1558690"/>
                <a:gd name="connsiteX6" fmla="*/ 1009533 w 1542119"/>
                <a:gd name="connsiteY6" fmla="*/ 1173640 h 1558690"/>
                <a:gd name="connsiteX7" fmla="*/ 773313 w 1542119"/>
                <a:gd name="connsiteY7" fmla="*/ 1503681 h 1558690"/>
                <a:gd name="connsiteX8" fmla="*/ 223029 w 1542119"/>
                <a:gd name="connsiteY8" fmla="*/ 1410439 h 1558690"/>
                <a:gd name="connsiteX9" fmla="*/ 53935 w 1542119"/>
                <a:gd name="connsiteY9" fmla="*/ 846977 h 1558690"/>
                <a:gd name="connsiteX10" fmla="*/ 293045 w 1542119"/>
                <a:gd name="connsiteY10" fmla="*/ 628760 h 1558690"/>
                <a:gd name="connsiteX11" fmla="*/ 605514 w 1542119"/>
                <a:gd name="connsiteY11" fmla="*/ 589598 h 1558690"/>
                <a:gd name="connsiteX12" fmla="*/ 649870 w 1542119"/>
                <a:gd name="connsiteY12" fmla="*/ 308320 h 1558690"/>
                <a:gd name="connsiteX0" fmla="*/ 649870 w 1542119"/>
                <a:gd name="connsiteY0" fmla="*/ 315037 h 1565407"/>
                <a:gd name="connsiteX1" fmla="*/ 863999 w 1542119"/>
                <a:gd name="connsiteY1" fmla="*/ 59324 h 1565407"/>
                <a:gd name="connsiteX2" fmla="*/ 1188730 w 1542119"/>
                <a:gd name="connsiteY2" fmla="*/ 23243 h 1565407"/>
                <a:gd name="connsiteX3" fmla="*/ 1506065 w 1542119"/>
                <a:gd name="connsiteY3" fmla="*/ 289928 h 1565407"/>
                <a:gd name="connsiteX4" fmla="*/ 1503404 w 1542119"/>
                <a:gd name="connsiteY4" fmla="*/ 547738 h 1565407"/>
                <a:gd name="connsiteX5" fmla="*/ 1224339 w 1542119"/>
                <a:gd name="connsiteY5" fmla="*/ 823239 h 1565407"/>
                <a:gd name="connsiteX6" fmla="*/ 1009533 w 1542119"/>
                <a:gd name="connsiteY6" fmla="*/ 1180357 h 1565407"/>
                <a:gd name="connsiteX7" fmla="*/ 773313 w 1542119"/>
                <a:gd name="connsiteY7" fmla="*/ 1510398 h 1565407"/>
                <a:gd name="connsiteX8" fmla="*/ 223029 w 1542119"/>
                <a:gd name="connsiteY8" fmla="*/ 1417156 h 1565407"/>
                <a:gd name="connsiteX9" fmla="*/ 53935 w 1542119"/>
                <a:gd name="connsiteY9" fmla="*/ 853694 h 1565407"/>
                <a:gd name="connsiteX10" fmla="*/ 293045 w 1542119"/>
                <a:gd name="connsiteY10" fmla="*/ 635477 h 1565407"/>
                <a:gd name="connsiteX11" fmla="*/ 605514 w 1542119"/>
                <a:gd name="connsiteY11" fmla="*/ 596315 h 1565407"/>
                <a:gd name="connsiteX12" fmla="*/ 649870 w 1542119"/>
                <a:gd name="connsiteY12" fmla="*/ 315037 h 1565407"/>
                <a:gd name="connsiteX0" fmla="*/ 649870 w 1541947"/>
                <a:gd name="connsiteY0" fmla="*/ 323144 h 1573514"/>
                <a:gd name="connsiteX1" fmla="*/ 863999 w 1541947"/>
                <a:gd name="connsiteY1" fmla="*/ 67431 h 1573514"/>
                <a:gd name="connsiteX2" fmla="*/ 1191341 w 1541947"/>
                <a:gd name="connsiteY2" fmla="*/ 15482 h 1573514"/>
                <a:gd name="connsiteX3" fmla="*/ 1506065 w 1541947"/>
                <a:gd name="connsiteY3" fmla="*/ 298035 h 1573514"/>
                <a:gd name="connsiteX4" fmla="*/ 1503404 w 1541947"/>
                <a:gd name="connsiteY4" fmla="*/ 555845 h 1573514"/>
                <a:gd name="connsiteX5" fmla="*/ 1224339 w 1541947"/>
                <a:gd name="connsiteY5" fmla="*/ 831346 h 1573514"/>
                <a:gd name="connsiteX6" fmla="*/ 1009533 w 1541947"/>
                <a:gd name="connsiteY6" fmla="*/ 1188464 h 1573514"/>
                <a:gd name="connsiteX7" fmla="*/ 773313 w 1541947"/>
                <a:gd name="connsiteY7" fmla="*/ 1518505 h 1573514"/>
                <a:gd name="connsiteX8" fmla="*/ 223029 w 1541947"/>
                <a:gd name="connsiteY8" fmla="*/ 1425263 h 1573514"/>
                <a:gd name="connsiteX9" fmla="*/ 53935 w 1541947"/>
                <a:gd name="connsiteY9" fmla="*/ 861801 h 1573514"/>
                <a:gd name="connsiteX10" fmla="*/ 293045 w 1541947"/>
                <a:gd name="connsiteY10" fmla="*/ 643584 h 1573514"/>
                <a:gd name="connsiteX11" fmla="*/ 605514 w 1541947"/>
                <a:gd name="connsiteY11" fmla="*/ 604422 h 1573514"/>
                <a:gd name="connsiteX12" fmla="*/ 649870 w 1541947"/>
                <a:gd name="connsiteY12" fmla="*/ 323144 h 1573514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3844"/>
                <a:gd name="connsiteY0" fmla="*/ 321993 h 1572363"/>
                <a:gd name="connsiteX1" fmla="*/ 863999 w 1553844"/>
                <a:gd name="connsiteY1" fmla="*/ 66280 h 1572363"/>
                <a:gd name="connsiteX2" fmla="*/ 1191341 w 1553844"/>
                <a:gd name="connsiteY2" fmla="*/ 14331 h 1572363"/>
                <a:gd name="connsiteX3" fmla="*/ 1524347 w 1553844"/>
                <a:gd name="connsiteY3" fmla="*/ 281014 h 1572363"/>
                <a:gd name="connsiteX4" fmla="*/ 1503404 w 1553844"/>
                <a:gd name="connsiteY4" fmla="*/ 554694 h 1572363"/>
                <a:gd name="connsiteX5" fmla="*/ 1224339 w 1553844"/>
                <a:gd name="connsiteY5" fmla="*/ 830195 h 1572363"/>
                <a:gd name="connsiteX6" fmla="*/ 1009533 w 1553844"/>
                <a:gd name="connsiteY6" fmla="*/ 1187313 h 1572363"/>
                <a:gd name="connsiteX7" fmla="*/ 773313 w 1553844"/>
                <a:gd name="connsiteY7" fmla="*/ 1517354 h 1572363"/>
                <a:gd name="connsiteX8" fmla="*/ 223029 w 1553844"/>
                <a:gd name="connsiteY8" fmla="*/ 1424112 h 1572363"/>
                <a:gd name="connsiteX9" fmla="*/ 53935 w 1553844"/>
                <a:gd name="connsiteY9" fmla="*/ 860650 h 1572363"/>
                <a:gd name="connsiteX10" fmla="*/ 293045 w 1553844"/>
                <a:gd name="connsiteY10" fmla="*/ 642433 h 1572363"/>
                <a:gd name="connsiteX11" fmla="*/ 605514 w 1553844"/>
                <a:gd name="connsiteY11" fmla="*/ 603271 h 1572363"/>
                <a:gd name="connsiteX12" fmla="*/ 649870 w 1553844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  <a:gd name="connsiteX0" fmla="*/ 649870 w 1554976"/>
                <a:gd name="connsiteY0" fmla="*/ 321993 h 1572363"/>
                <a:gd name="connsiteX1" fmla="*/ 863999 w 1554976"/>
                <a:gd name="connsiteY1" fmla="*/ 66280 h 1572363"/>
                <a:gd name="connsiteX2" fmla="*/ 1191341 w 1554976"/>
                <a:gd name="connsiteY2" fmla="*/ 14331 h 1572363"/>
                <a:gd name="connsiteX3" fmla="*/ 1524347 w 1554976"/>
                <a:gd name="connsiteY3" fmla="*/ 281014 h 1572363"/>
                <a:gd name="connsiteX4" fmla="*/ 1503404 w 1554976"/>
                <a:gd name="connsiteY4" fmla="*/ 554694 h 1572363"/>
                <a:gd name="connsiteX5" fmla="*/ 1224339 w 1554976"/>
                <a:gd name="connsiteY5" fmla="*/ 830195 h 1572363"/>
                <a:gd name="connsiteX6" fmla="*/ 1009533 w 1554976"/>
                <a:gd name="connsiteY6" fmla="*/ 1187313 h 1572363"/>
                <a:gd name="connsiteX7" fmla="*/ 773313 w 1554976"/>
                <a:gd name="connsiteY7" fmla="*/ 1517354 h 1572363"/>
                <a:gd name="connsiteX8" fmla="*/ 223029 w 1554976"/>
                <a:gd name="connsiteY8" fmla="*/ 1424112 h 1572363"/>
                <a:gd name="connsiteX9" fmla="*/ 53935 w 1554976"/>
                <a:gd name="connsiteY9" fmla="*/ 860650 h 1572363"/>
                <a:gd name="connsiteX10" fmla="*/ 293045 w 1554976"/>
                <a:gd name="connsiteY10" fmla="*/ 642433 h 1572363"/>
                <a:gd name="connsiteX11" fmla="*/ 605514 w 1554976"/>
                <a:gd name="connsiteY11" fmla="*/ 603271 h 1572363"/>
                <a:gd name="connsiteX12" fmla="*/ 649870 w 1554976"/>
                <a:gd name="connsiteY12" fmla="*/ 321993 h 157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4976" h="1572363">
                  <a:moveTo>
                    <a:pt x="649870" y="321993"/>
                  </a:moveTo>
                  <a:cubicBezTo>
                    <a:pt x="761947" y="233728"/>
                    <a:pt x="773754" y="117557"/>
                    <a:pt x="863999" y="66280"/>
                  </a:cubicBezTo>
                  <a:cubicBezTo>
                    <a:pt x="954244" y="15003"/>
                    <a:pt x="1081283" y="-21458"/>
                    <a:pt x="1191341" y="14331"/>
                  </a:cubicBezTo>
                  <a:cubicBezTo>
                    <a:pt x="1301399" y="50120"/>
                    <a:pt x="1469726" y="167150"/>
                    <a:pt x="1524347" y="281014"/>
                  </a:cubicBezTo>
                  <a:cubicBezTo>
                    <a:pt x="1578968" y="394878"/>
                    <a:pt x="1553405" y="463164"/>
                    <a:pt x="1503404" y="554694"/>
                  </a:cubicBezTo>
                  <a:cubicBezTo>
                    <a:pt x="1453403" y="646224"/>
                    <a:pt x="1382851" y="741427"/>
                    <a:pt x="1224339" y="830195"/>
                  </a:cubicBezTo>
                  <a:cubicBezTo>
                    <a:pt x="1109007" y="789635"/>
                    <a:pt x="885946" y="948871"/>
                    <a:pt x="1009533" y="1187313"/>
                  </a:cubicBezTo>
                  <a:cubicBezTo>
                    <a:pt x="933095" y="1297168"/>
                    <a:pt x="904398" y="1448795"/>
                    <a:pt x="773313" y="1517354"/>
                  </a:cubicBezTo>
                  <a:cubicBezTo>
                    <a:pt x="642228" y="1585913"/>
                    <a:pt x="477877" y="1623608"/>
                    <a:pt x="223029" y="1424112"/>
                  </a:cubicBezTo>
                  <a:cubicBezTo>
                    <a:pt x="61051" y="1291292"/>
                    <a:pt x="-81217" y="1060368"/>
                    <a:pt x="53935" y="860650"/>
                  </a:cubicBezTo>
                  <a:cubicBezTo>
                    <a:pt x="113731" y="791911"/>
                    <a:pt x="210495" y="672278"/>
                    <a:pt x="293045" y="642433"/>
                  </a:cubicBezTo>
                  <a:cubicBezTo>
                    <a:pt x="337495" y="677675"/>
                    <a:pt x="470047" y="750432"/>
                    <a:pt x="605514" y="603271"/>
                  </a:cubicBezTo>
                  <a:cubicBezTo>
                    <a:pt x="645519" y="556916"/>
                    <a:pt x="739141" y="382741"/>
                    <a:pt x="649870" y="321993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PA-任意多边形 120">
              <a:extLst>
                <a:ext uri="{FF2B5EF4-FFF2-40B4-BE49-F238E27FC236}">
                  <a16:creationId xmlns:a16="http://schemas.microsoft.com/office/drawing/2014/main" xmlns="" id="{9FFE6677-84B5-4A46-81C6-3B1BFEB184C2}"/>
                </a:ext>
              </a:extLst>
            </p:cNvPr>
            <p:cNvSpPr/>
            <p:nvPr>
              <p:custDataLst>
                <p:tags r:id="rId173"/>
              </p:custDataLst>
            </p:nvPr>
          </p:nvSpPr>
          <p:spPr>
            <a:xfrm>
              <a:off x="7184750" y="3341838"/>
              <a:ext cx="341731" cy="200828"/>
            </a:xfrm>
            <a:custGeom>
              <a:avLst/>
              <a:gdLst>
                <a:gd name="connsiteX0" fmla="*/ 323714 w 345267"/>
                <a:gd name="connsiteY0" fmla="*/ 64487 h 191758"/>
                <a:gd name="connsiteX1" fmla="*/ 326095 w 345267"/>
                <a:gd name="connsiteY1" fmla="*/ 4956 h 191758"/>
                <a:gd name="connsiteX2" fmla="*/ 118926 w 345267"/>
                <a:gd name="connsiteY2" fmla="*/ 178787 h 191758"/>
                <a:gd name="connsiteX3" fmla="*/ 4626 w 345267"/>
                <a:gd name="connsiteY3" fmla="*/ 171643 h 191758"/>
                <a:gd name="connsiteX4" fmla="*/ 33201 w 345267"/>
                <a:gd name="connsiteY4" fmla="*/ 112112 h 191758"/>
                <a:gd name="connsiteX0" fmla="*/ 323714 w 348863"/>
                <a:gd name="connsiteY0" fmla="*/ 59884 h 187155"/>
                <a:gd name="connsiteX1" fmla="*/ 326095 w 348863"/>
                <a:gd name="connsiteY1" fmla="*/ 353 h 187155"/>
                <a:gd name="connsiteX2" fmla="*/ 118926 w 348863"/>
                <a:gd name="connsiteY2" fmla="*/ 174184 h 187155"/>
                <a:gd name="connsiteX3" fmla="*/ 4626 w 348863"/>
                <a:gd name="connsiteY3" fmla="*/ 167040 h 187155"/>
                <a:gd name="connsiteX4" fmla="*/ 33201 w 348863"/>
                <a:gd name="connsiteY4" fmla="*/ 107509 h 187155"/>
                <a:gd name="connsiteX0" fmla="*/ 323714 w 346580"/>
                <a:gd name="connsiteY0" fmla="*/ 65774 h 193486"/>
                <a:gd name="connsiteX1" fmla="*/ 322523 w 346580"/>
                <a:gd name="connsiteY1" fmla="*/ 290 h 193486"/>
                <a:gd name="connsiteX2" fmla="*/ 118926 w 346580"/>
                <a:gd name="connsiteY2" fmla="*/ 180074 h 193486"/>
                <a:gd name="connsiteX3" fmla="*/ 4626 w 346580"/>
                <a:gd name="connsiteY3" fmla="*/ 172930 h 193486"/>
                <a:gd name="connsiteX4" fmla="*/ 33201 w 346580"/>
                <a:gd name="connsiteY4" fmla="*/ 113399 h 193486"/>
                <a:gd name="connsiteX0" fmla="*/ 323714 w 349257"/>
                <a:gd name="connsiteY0" fmla="*/ 65732 h 193444"/>
                <a:gd name="connsiteX1" fmla="*/ 322523 w 349257"/>
                <a:gd name="connsiteY1" fmla="*/ 248 h 193444"/>
                <a:gd name="connsiteX2" fmla="*/ 118926 w 349257"/>
                <a:gd name="connsiteY2" fmla="*/ 180032 h 193444"/>
                <a:gd name="connsiteX3" fmla="*/ 4626 w 349257"/>
                <a:gd name="connsiteY3" fmla="*/ 172888 h 193444"/>
                <a:gd name="connsiteX4" fmla="*/ 33201 w 349257"/>
                <a:gd name="connsiteY4" fmla="*/ 113357 h 193444"/>
                <a:gd name="connsiteX0" fmla="*/ 324839 w 350382"/>
                <a:gd name="connsiteY0" fmla="*/ 65732 h 193444"/>
                <a:gd name="connsiteX1" fmla="*/ 323648 w 350382"/>
                <a:gd name="connsiteY1" fmla="*/ 248 h 193444"/>
                <a:gd name="connsiteX2" fmla="*/ 120051 w 350382"/>
                <a:gd name="connsiteY2" fmla="*/ 180032 h 193444"/>
                <a:gd name="connsiteX3" fmla="*/ 5751 w 350382"/>
                <a:gd name="connsiteY3" fmla="*/ 172888 h 193444"/>
                <a:gd name="connsiteX4" fmla="*/ 27182 w 350382"/>
                <a:gd name="connsiteY4" fmla="*/ 107404 h 193444"/>
                <a:gd name="connsiteX0" fmla="*/ 324839 w 350382"/>
                <a:gd name="connsiteY0" fmla="*/ 65732 h 197302"/>
                <a:gd name="connsiteX1" fmla="*/ 323648 w 350382"/>
                <a:gd name="connsiteY1" fmla="*/ 248 h 197302"/>
                <a:gd name="connsiteX2" fmla="*/ 120051 w 350382"/>
                <a:gd name="connsiteY2" fmla="*/ 180032 h 197302"/>
                <a:gd name="connsiteX3" fmla="*/ 5751 w 350382"/>
                <a:gd name="connsiteY3" fmla="*/ 172888 h 197302"/>
                <a:gd name="connsiteX4" fmla="*/ 27182 w 350382"/>
                <a:gd name="connsiteY4" fmla="*/ 107404 h 197302"/>
                <a:gd name="connsiteX0" fmla="*/ 316188 w 341731"/>
                <a:gd name="connsiteY0" fmla="*/ 65732 h 200828"/>
                <a:gd name="connsiteX1" fmla="*/ 314997 w 341731"/>
                <a:gd name="connsiteY1" fmla="*/ 248 h 200828"/>
                <a:gd name="connsiteX2" fmla="*/ 111400 w 341731"/>
                <a:gd name="connsiteY2" fmla="*/ 180032 h 200828"/>
                <a:gd name="connsiteX3" fmla="*/ 9006 w 341731"/>
                <a:gd name="connsiteY3" fmla="*/ 180032 h 200828"/>
                <a:gd name="connsiteX4" fmla="*/ 18531 w 341731"/>
                <a:gd name="connsiteY4" fmla="*/ 107404 h 20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31" h="200828">
                  <a:moveTo>
                    <a:pt x="316188" y="65732"/>
                  </a:moveTo>
                  <a:cubicBezTo>
                    <a:pt x="342779" y="32395"/>
                    <a:pt x="357463" y="-3324"/>
                    <a:pt x="314997" y="248"/>
                  </a:cubicBezTo>
                  <a:cubicBezTo>
                    <a:pt x="272531" y="3820"/>
                    <a:pt x="162398" y="150068"/>
                    <a:pt x="111400" y="180032"/>
                  </a:cubicBezTo>
                  <a:cubicBezTo>
                    <a:pt x="60402" y="209996"/>
                    <a:pt x="36390" y="205432"/>
                    <a:pt x="9006" y="180032"/>
                  </a:cubicBezTo>
                  <a:cubicBezTo>
                    <a:pt x="-5282" y="168920"/>
                    <a:pt x="-2901" y="131613"/>
                    <a:pt x="18531" y="107404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PA-任意多边形 121">
              <a:extLst>
                <a:ext uri="{FF2B5EF4-FFF2-40B4-BE49-F238E27FC236}">
                  <a16:creationId xmlns:a16="http://schemas.microsoft.com/office/drawing/2014/main" xmlns="" id="{04DAA2BB-D411-4238-BFC8-51DF489339F8}"/>
                </a:ext>
              </a:extLst>
            </p:cNvPr>
            <p:cNvSpPr/>
            <p:nvPr>
              <p:custDataLst>
                <p:tags r:id="rId174"/>
              </p:custDataLst>
            </p:nvPr>
          </p:nvSpPr>
          <p:spPr>
            <a:xfrm>
              <a:off x="7581923" y="3523083"/>
              <a:ext cx="164469" cy="331591"/>
            </a:xfrm>
            <a:custGeom>
              <a:avLst/>
              <a:gdLst>
                <a:gd name="connsiteX0" fmla="*/ 105784 w 158209"/>
                <a:gd name="connsiteY0" fmla="*/ 7913 h 315655"/>
                <a:gd name="connsiteX1" fmla="*/ 158171 w 158209"/>
                <a:gd name="connsiteY1" fmla="*/ 12676 h 315655"/>
                <a:gd name="connsiteX2" fmla="*/ 98640 w 158209"/>
                <a:gd name="connsiteY2" fmla="*/ 126976 h 315655"/>
                <a:gd name="connsiteX3" fmla="*/ 3390 w 158209"/>
                <a:gd name="connsiteY3" fmla="*/ 224607 h 315655"/>
                <a:gd name="connsiteX4" fmla="*/ 27202 w 158209"/>
                <a:gd name="connsiteY4" fmla="*/ 315095 h 315655"/>
                <a:gd name="connsiteX5" fmla="*/ 84352 w 158209"/>
                <a:gd name="connsiteY5" fmla="*/ 265088 h 315655"/>
                <a:gd name="connsiteX0" fmla="*/ 105784 w 158209"/>
                <a:gd name="connsiteY0" fmla="*/ 7913 h 316906"/>
                <a:gd name="connsiteX1" fmla="*/ 158171 w 158209"/>
                <a:gd name="connsiteY1" fmla="*/ 12676 h 316906"/>
                <a:gd name="connsiteX2" fmla="*/ 98640 w 158209"/>
                <a:gd name="connsiteY2" fmla="*/ 126976 h 316906"/>
                <a:gd name="connsiteX3" fmla="*/ 3390 w 158209"/>
                <a:gd name="connsiteY3" fmla="*/ 224607 h 316906"/>
                <a:gd name="connsiteX4" fmla="*/ 27202 w 158209"/>
                <a:gd name="connsiteY4" fmla="*/ 315095 h 316906"/>
                <a:gd name="connsiteX5" fmla="*/ 84352 w 158209"/>
                <a:gd name="connsiteY5" fmla="*/ 265088 h 316906"/>
                <a:gd name="connsiteX0" fmla="*/ 109315 w 161740"/>
                <a:gd name="connsiteY0" fmla="*/ 7913 h 316906"/>
                <a:gd name="connsiteX1" fmla="*/ 161702 w 161740"/>
                <a:gd name="connsiteY1" fmla="*/ 12676 h 316906"/>
                <a:gd name="connsiteX2" fmla="*/ 102171 w 161740"/>
                <a:gd name="connsiteY2" fmla="*/ 126976 h 316906"/>
                <a:gd name="connsiteX3" fmla="*/ 6921 w 161740"/>
                <a:gd name="connsiteY3" fmla="*/ 224607 h 316906"/>
                <a:gd name="connsiteX4" fmla="*/ 30733 w 161740"/>
                <a:gd name="connsiteY4" fmla="*/ 315095 h 316906"/>
                <a:gd name="connsiteX5" fmla="*/ 87883 w 161740"/>
                <a:gd name="connsiteY5" fmla="*/ 265088 h 316906"/>
                <a:gd name="connsiteX0" fmla="*/ 109315 w 163645"/>
                <a:gd name="connsiteY0" fmla="*/ 11315 h 320308"/>
                <a:gd name="connsiteX1" fmla="*/ 161702 w 163645"/>
                <a:gd name="connsiteY1" fmla="*/ 16078 h 320308"/>
                <a:gd name="connsiteX2" fmla="*/ 102171 w 163645"/>
                <a:gd name="connsiteY2" fmla="*/ 130378 h 320308"/>
                <a:gd name="connsiteX3" fmla="*/ 6921 w 163645"/>
                <a:gd name="connsiteY3" fmla="*/ 228009 h 320308"/>
                <a:gd name="connsiteX4" fmla="*/ 30733 w 163645"/>
                <a:gd name="connsiteY4" fmla="*/ 318497 h 320308"/>
                <a:gd name="connsiteX5" fmla="*/ 87883 w 163645"/>
                <a:gd name="connsiteY5" fmla="*/ 268490 h 320308"/>
                <a:gd name="connsiteX0" fmla="*/ 109315 w 165011"/>
                <a:gd name="connsiteY0" fmla="*/ 12824 h 321817"/>
                <a:gd name="connsiteX1" fmla="*/ 161702 w 165011"/>
                <a:gd name="connsiteY1" fmla="*/ 17587 h 321817"/>
                <a:gd name="connsiteX2" fmla="*/ 102171 w 165011"/>
                <a:gd name="connsiteY2" fmla="*/ 131887 h 321817"/>
                <a:gd name="connsiteX3" fmla="*/ 6921 w 165011"/>
                <a:gd name="connsiteY3" fmla="*/ 229518 h 321817"/>
                <a:gd name="connsiteX4" fmla="*/ 30733 w 165011"/>
                <a:gd name="connsiteY4" fmla="*/ 320006 h 321817"/>
                <a:gd name="connsiteX5" fmla="*/ 87883 w 165011"/>
                <a:gd name="connsiteY5" fmla="*/ 269999 h 321817"/>
                <a:gd name="connsiteX0" fmla="*/ 109315 w 165616"/>
                <a:gd name="connsiteY0" fmla="*/ 14690 h 323683"/>
                <a:gd name="connsiteX1" fmla="*/ 161702 w 165616"/>
                <a:gd name="connsiteY1" fmla="*/ 19453 h 323683"/>
                <a:gd name="connsiteX2" fmla="*/ 6921 w 165616"/>
                <a:gd name="connsiteY2" fmla="*/ 231384 h 323683"/>
                <a:gd name="connsiteX3" fmla="*/ 30733 w 165616"/>
                <a:gd name="connsiteY3" fmla="*/ 321872 h 323683"/>
                <a:gd name="connsiteX4" fmla="*/ 87883 w 165616"/>
                <a:gd name="connsiteY4" fmla="*/ 271865 h 323683"/>
                <a:gd name="connsiteX0" fmla="*/ 124811 w 181112"/>
                <a:gd name="connsiteY0" fmla="*/ 14690 h 323683"/>
                <a:gd name="connsiteX1" fmla="*/ 177198 w 181112"/>
                <a:gd name="connsiteY1" fmla="*/ 19453 h 323683"/>
                <a:gd name="connsiteX2" fmla="*/ 22417 w 181112"/>
                <a:gd name="connsiteY2" fmla="*/ 231384 h 323683"/>
                <a:gd name="connsiteX3" fmla="*/ 46229 w 181112"/>
                <a:gd name="connsiteY3" fmla="*/ 321872 h 323683"/>
                <a:gd name="connsiteX4" fmla="*/ 103379 w 181112"/>
                <a:gd name="connsiteY4" fmla="*/ 271865 h 323683"/>
                <a:gd name="connsiteX0" fmla="*/ 126397 w 182698"/>
                <a:gd name="connsiteY0" fmla="*/ 14690 h 323683"/>
                <a:gd name="connsiteX1" fmla="*/ 178784 w 182698"/>
                <a:gd name="connsiteY1" fmla="*/ 19453 h 323683"/>
                <a:gd name="connsiteX2" fmla="*/ 24003 w 182698"/>
                <a:gd name="connsiteY2" fmla="*/ 231384 h 323683"/>
                <a:gd name="connsiteX3" fmla="*/ 47815 w 182698"/>
                <a:gd name="connsiteY3" fmla="*/ 321872 h 323683"/>
                <a:gd name="connsiteX4" fmla="*/ 104965 w 182698"/>
                <a:gd name="connsiteY4" fmla="*/ 271865 h 323683"/>
                <a:gd name="connsiteX0" fmla="*/ 109515 w 164411"/>
                <a:gd name="connsiteY0" fmla="*/ 11233 h 320226"/>
                <a:gd name="connsiteX1" fmla="*/ 161902 w 164411"/>
                <a:gd name="connsiteY1" fmla="*/ 15996 h 320226"/>
                <a:gd name="connsiteX2" fmla="*/ 33315 w 164411"/>
                <a:gd name="connsiteY2" fmla="*/ 179111 h 320226"/>
                <a:gd name="connsiteX3" fmla="*/ 30933 w 164411"/>
                <a:gd name="connsiteY3" fmla="*/ 318415 h 320226"/>
                <a:gd name="connsiteX4" fmla="*/ 88083 w 164411"/>
                <a:gd name="connsiteY4" fmla="*/ 268408 h 320226"/>
                <a:gd name="connsiteX0" fmla="*/ 109515 w 164469"/>
                <a:gd name="connsiteY0" fmla="*/ 22598 h 331591"/>
                <a:gd name="connsiteX1" fmla="*/ 161902 w 164469"/>
                <a:gd name="connsiteY1" fmla="*/ 27361 h 331591"/>
                <a:gd name="connsiteX2" fmla="*/ 33315 w 164469"/>
                <a:gd name="connsiteY2" fmla="*/ 190476 h 331591"/>
                <a:gd name="connsiteX3" fmla="*/ 30933 w 164469"/>
                <a:gd name="connsiteY3" fmla="*/ 329780 h 331591"/>
                <a:gd name="connsiteX4" fmla="*/ 88083 w 164469"/>
                <a:gd name="connsiteY4" fmla="*/ 279773 h 33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469" h="331591">
                  <a:moveTo>
                    <a:pt x="109515" y="22598"/>
                  </a:moveTo>
                  <a:cubicBezTo>
                    <a:pt x="137494" y="-14709"/>
                    <a:pt x="174602" y="-619"/>
                    <a:pt x="161902" y="27361"/>
                  </a:cubicBezTo>
                  <a:cubicBezTo>
                    <a:pt x="149202" y="55341"/>
                    <a:pt x="83718" y="134120"/>
                    <a:pt x="33315" y="190476"/>
                  </a:cubicBezTo>
                  <a:cubicBezTo>
                    <a:pt x="-17088" y="246832"/>
                    <a:pt x="-3993" y="313508"/>
                    <a:pt x="30933" y="329780"/>
                  </a:cubicBezTo>
                  <a:cubicBezTo>
                    <a:pt x="44427" y="336527"/>
                    <a:pt x="79749" y="325413"/>
                    <a:pt x="88083" y="279773"/>
                  </a:cubicBezTo>
                </a:path>
              </a:pathLst>
            </a:custGeom>
            <a:noFill/>
            <a:ln w="28575" cap="rnd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PA-任意多边形 122">
              <a:extLst>
                <a:ext uri="{FF2B5EF4-FFF2-40B4-BE49-F238E27FC236}">
                  <a16:creationId xmlns:a16="http://schemas.microsoft.com/office/drawing/2014/main" xmlns="" id="{5208AC72-3AD2-4165-B79B-AC74AC6B5C4A}"/>
                </a:ext>
              </a:extLst>
            </p:cNvPr>
            <p:cNvSpPr/>
            <p:nvPr>
              <p:custDataLst>
                <p:tags r:id="rId175"/>
              </p:custDataLst>
            </p:nvPr>
          </p:nvSpPr>
          <p:spPr>
            <a:xfrm>
              <a:off x="7035801" y="3667124"/>
              <a:ext cx="418703" cy="388166"/>
            </a:xfrm>
            <a:custGeom>
              <a:avLst/>
              <a:gdLst>
                <a:gd name="connsiteX0" fmla="*/ 1093 w 409823"/>
                <a:gd name="connsiteY0" fmla="*/ 369698 h 369895"/>
                <a:gd name="connsiteX1" fmla="*/ 69355 w 409823"/>
                <a:gd name="connsiteY1" fmla="*/ 291911 h 369895"/>
                <a:gd name="connsiteX2" fmla="*/ 155080 w 409823"/>
                <a:gd name="connsiteY2" fmla="*/ 179198 h 369895"/>
                <a:gd name="connsiteX3" fmla="*/ 207468 w 409823"/>
                <a:gd name="connsiteY3" fmla="*/ 34736 h 369895"/>
                <a:gd name="connsiteX4" fmla="*/ 236043 w 409823"/>
                <a:gd name="connsiteY4" fmla="*/ 7748 h 369895"/>
                <a:gd name="connsiteX5" fmla="*/ 409080 w 409823"/>
                <a:gd name="connsiteY5" fmla="*/ 145861 h 369895"/>
                <a:gd name="connsiteX6" fmla="*/ 291605 w 409823"/>
                <a:gd name="connsiteY6" fmla="*/ 195073 h 369895"/>
                <a:gd name="connsiteX7" fmla="*/ 124918 w 409823"/>
                <a:gd name="connsiteY7" fmla="*/ 309373 h 369895"/>
                <a:gd name="connsiteX8" fmla="*/ 1093 w 409823"/>
                <a:gd name="connsiteY8" fmla="*/ 369698 h 369895"/>
                <a:gd name="connsiteX0" fmla="*/ 320 w 409050"/>
                <a:gd name="connsiteY0" fmla="*/ 369698 h 407793"/>
                <a:gd name="connsiteX1" fmla="*/ 68582 w 409050"/>
                <a:gd name="connsiteY1" fmla="*/ 291911 h 407793"/>
                <a:gd name="connsiteX2" fmla="*/ 154307 w 409050"/>
                <a:gd name="connsiteY2" fmla="*/ 179198 h 407793"/>
                <a:gd name="connsiteX3" fmla="*/ 206695 w 409050"/>
                <a:gd name="connsiteY3" fmla="*/ 34736 h 407793"/>
                <a:gd name="connsiteX4" fmla="*/ 235270 w 409050"/>
                <a:gd name="connsiteY4" fmla="*/ 7748 h 407793"/>
                <a:gd name="connsiteX5" fmla="*/ 408307 w 409050"/>
                <a:gd name="connsiteY5" fmla="*/ 145861 h 407793"/>
                <a:gd name="connsiteX6" fmla="*/ 290832 w 409050"/>
                <a:gd name="connsiteY6" fmla="*/ 195073 h 407793"/>
                <a:gd name="connsiteX7" fmla="*/ 52707 w 409050"/>
                <a:gd name="connsiteY7" fmla="*/ 395098 h 407793"/>
                <a:gd name="connsiteX8" fmla="*/ 320 w 409050"/>
                <a:gd name="connsiteY8" fmla="*/ 369698 h 407793"/>
                <a:gd name="connsiteX0" fmla="*/ 252 w 408982"/>
                <a:gd name="connsiteY0" fmla="*/ 369698 h 396176"/>
                <a:gd name="connsiteX1" fmla="*/ 68514 w 408982"/>
                <a:gd name="connsiteY1" fmla="*/ 291911 h 396176"/>
                <a:gd name="connsiteX2" fmla="*/ 154239 w 408982"/>
                <a:gd name="connsiteY2" fmla="*/ 179198 h 396176"/>
                <a:gd name="connsiteX3" fmla="*/ 206627 w 408982"/>
                <a:gd name="connsiteY3" fmla="*/ 34736 h 396176"/>
                <a:gd name="connsiteX4" fmla="*/ 235202 w 408982"/>
                <a:gd name="connsiteY4" fmla="*/ 7748 h 396176"/>
                <a:gd name="connsiteX5" fmla="*/ 408239 w 408982"/>
                <a:gd name="connsiteY5" fmla="*/ 145861 h 396176"/>
                <a:gd name="connsiteX6" fmla="*/ 290764 w 408982"/>
                <a:gd name="connsiteY6" fmla="*/ 195073 h 396176"/>
                <a:gd name="connsiteX7" fmla="*/ 52639 w 408982"/>
                <a:gd name="connsiteY7" fmla="*/ 395098 h 396176"/>
                <a:gd name="connsiteX8" fmla="*/ 252 w 408982"/>
                <a:gd name="connsiteY8" fmla="*/ 369698 h 396176"/>
                <a:gd name="connsiteX0" fmla="*/ 322 w 404290"/>
                <a:gd name="connsiteY0" fmla="*/ 364936 h 395955"/>
                <a:gd name="connsiteX1" fmla="*/ 63822 w 404290"/>
                <a:gd name="connsiteY1" fmla="*/ 291911 h 395955"/>
                <a:gd name="connsiteX2" fmla="*/ 149547 w 404290"/>
                <a:gd name="connsiteY2" fmla="*/ 179198 h 395955"/>
                <a:gd name="connsiteX3" fmla="*/ 201935 w 404290"/>
                <a:gd name="connsiteY3" fmla="*/ 34736 h 395955"/>
                <a:gd name="connsiteX4" fmla="*/ 230510 w 404290"/>
                <a:gd name="connsiteY4" fmla="*/ 7748 h 395955"/>
                <a:gd name="connsiteX5" fmla="*/ 403547 w 404290"/>
                <a:gd name="connsiteY5" fmla="*/ 145861 h 395955"/>
                <a:gd name="connsiteX6" fmla="*/ 286072 w 404290"/>
                <a:gd name="connsiteY6" fmla="*/ 195073 h 395955"/>
                <a:gd name="connsiteX7" fmla="*/ 47947 w 404290"/>
                <a:gd name="connsiteY7" fmla="*/ 395098 h 395955"/>
                <a:gd name="connsiteX8" fmla="*/ 322 w 404290"/>
                <a:gd name="connsiteY8" fmla="*/ 364936 h 395955"/>
                <a:gd name="connsiteX0" fmla="*/ 0 w 403968"/>
                <a:gd name="connsiteY0" fmla="*/ 364936 h 395914"/>
                <a:gd name="connsiteX1" fmla="*/ 63500 w 403968"/>
                <a:gd name="connsiteY1" fmla="*/ 291911 h 395914"/>
                <a:gd name="connsiteX2" fmla="*/ 149225 w 403968"/>
                <a:gd name="connsiteY2" fmla="*/ 179198 h 395914"/>
                <a:gd name="connsiteX3" fmla="*/ 201613 w 403968"/>
                <a:gd name="connsiteY3" fmla="*/ 34736 h 395914"/>
                <a:gd name="connsiteX4" fmla="*/ 230188 w 403968"/>
                <a:gd name="connsiteY4" fmla="*/ 7748 h 395914"/>
                <a:gd name="connsiteX5" fmla="*/ 403225 w 403968"/>
                <a:gd name="connsiteY5" fmla="*/ 145861 h 395914"/>
                <a:gd name="connsiteX6" fmla="*/ 285750 w 403968"/>
                <a:gd name="connsiteY6" fmla="*/ 195073 h 395914"/>
                <a:gd name="connsiteX7" fmla="*/ 47625 w 403968"/>
                <a:gd name="connsiteY7" fmla="*/ 395098 h 395914"/>
                <a:gd name="connsiteX8" fmla="*/ 0 w 403968"/>
                <a:gd name="connsiteY8" fmla="*/ 364936 h 395914"/>
                <a:gd name="connsiteX0" fmla="*/ 0 w 403232"/>
                <a:gd name="connsiteY0" fmla="*/ 364936 h 395914"/>
                <a:gd name="connsiteX1" fmla="*/ 63500 w 403232"/>
                <a:gd name="connsiteY1" fmla="*/ 291911 h 395914"/>
                <a:gd name="connsiteX2" fmla="*/ 149225 w 403232"/>
                <a:gd name="connsiteY2" fmla="*/ 179198 h 395914"/>
                <a:gd name="connsiteX3" fmla="*/ 201613 w 403232"/>
                <a:gd name="connsiteY3" fmla="*/ 34736 h 395914"/>
                <a:gd name="connsiteX4" fmla="*/ 230188 w 403232"/>
                <a:gd name="connsiteY4" fmla="*/ 7748 h 395914"/>
                <a:gd name="connsiteX5" fmla="*/ 403225 w 403232"/>
                <a:gd name="connsiteY5" fmla="*/ 145861 h 395914"/>
                <a:gd name="connsiteX6" fmla="*/ 236935 w 403232"/>
                <a:gd name="connsiteY6" fmla="*/ 227220 h 395914"/>
                <a:gd name="connsiteX7" fmla="*/ 47625 w 403232"/>
                <a:gd name="connsiteY7" fmla="*/ 395098 h 395914"/>
                <a:gd name="connsiteX8" fmla="*/ 0 w 403232"/>
                <a:gd name="connsiteY8" fmla="*/ 364936 h 395914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9"/>
                <a:gd name="connsiteY0" fmla="*/ 365110 h 396088"/>
                <a:gd name="connsiteX1" fmla="*/ 63500 w 418709"/>
                <a:gd name="connsiteY1" fmla="*/ 292085 h 396088"/>
                <a:gd name="connsiteX2" fmla="*/ 149225 w 418709"/>
                <a:gd name="connsiteY2" fmla="*/ 179372 h 396088"/>
                <a:gd name="connsiteX3" fmla="*/ 201613 w 418709"/>
                <a:gd name="connsiteY3" fmla="*/ 34910 h 396088"/>
                <a:gd name="connsiteX4" fmla="*/ 230188 w 418709"/>
                <a:gd name="connsiteY4" fmla="*/ 7922 h 396088"/>
                <a:gd name="connsiteX5" fmla="*/ 418703 w 418709"/>
                <a:gd name="connsiteY5" fmla="*/ 148417 h 396088"/>
                <a:gd name="connsiteX6" fmla="*/ 236935 w 418709"/>
                <a:gd name="connsiteY6" fmla="*/ 227394 h 396088"/>
                <a:gd name="connsiteX7" fmla="*/ 47625 w 418709"/>
                <a:gd name="connsiteY7" fmla="*/ 395272 h 396088"/>
                <a:gd name="connsiteX8" fmla="*/ 0 w 418709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63500 w 418703"/>
                <a:gd name="connsiteY1" fmla="*/ 292085 h 396088"/>
                <a:gd name="connsiteX2" fmla="*/ 149225 w 418703"/>
                <a:gd name="connsiteY2" fmla="*/ 179372 h 396088"/>
                <a:gd name="connsiteX3" fmla="*/ 201613 w 418703"/>
                <a:gd name="connsiteY3" fmla="*/ 34910 h 396088"/>
                <a:gd name="connsiteX4" fmla="*/ 230188 w 418703"/>
                <a:gd name="connsiteY4" fmla="*/ 7922 h 396088"/>
                <a:gd name="connsiteX5" fmla="*/ 418703 w 418703"/>
                <a:gd name="connsiteY5" fmla="*/ 148417 h 396088"/>
                <a:gd name="connsiteX6" fmla="*/ 236935 w 418703"/>
                <a:gd name="connsiteY6" fmla="*/ 227394 h 396088"/>
                <a:gd name="connsiteX7" fmla="*/ 47625 w 418703"/>
                <a:gd name="connsiteY7" fmla="*/ 395272 h 396088"/>
                <a:gd name="connsiteX8" fmla="*/ 0 w 418703"/>
                <a:gd name="connsiteY8" fmla="*/ 365110 h 396088"/>
                <a:gd name="connsiteX0" fmla="*/ 0 w 418703"/>
                <a:gd name="connsiteY0" fmla="*/ 365110 h 396088"/>
                <a:gd name="connsiteX1" fmla="*/ 149225 w 418703"/>
                <a:gd name="connsiteY1" fmla="*/ 179372 h 396088"/>
                <a:gd name="connsiteX2" fmla="*/ 201613 w 418703"/>
                <a:gd name="connsiteY2" fmla="*/ 34910 h 396088"/>
                <a:gd name="connsiteX3" fmla="*/ 230188 w 418703"/>
                <a:gd name="connsiteY3" fmla="*/ 7922 h 396088"/>
                <a:gd name="connsiteX4" fmla="*/ 418703 w 418703"/>
                <a:gd name="connsiteY4" fmla="*/ 148417 h 396088"/>
                <a:gd name="connsiteX5" fmla="*/ 236935 w 418703"/>
                <a:gd name="connsiteY5" fmla="*/ 227394 h 396088"/>
                <a:gd name="connsiteX6" fmla="*/ 47625 w 418703"/>
                <a:gd name="connsiteY6" fmla="*/ 395272 h 396088"/>
                <a:gd name="connsiteX7" fmla="*/ 0 w 418703"/>
                <a:gd name="connsiteY7" fmla="*/ 365110 h 396088"/>
                <a:gd name="connsiteX0" fmla="*/ 0 w 418703"/>
                <a:gd name="connsiteY0" fmla="*/ 365786 h 396764"/>
                <a:gd name="connsiteX1" fmla="*/ 132557 w 418703"/>
                <a:gd name="connsiteY1" fmla="*/ 201479 h 396764"/>
                <a:gd name="connsiteX2" fmla="*/ 201613 w 418703"/>
                <a:gd name="connsiteY2" fmla="*/ 35586 h 396764"/>
                <a:gd name="connsiteX3" fmla="*/ 230188 w 418703"/>
                <a:gd name="connsiteY3" fmla="*/ 8598 h 396764"/>
                <a:gd name="connsiteX4" fmla="*/ 418703 w 418703"/>
                <a:gd name="connsiteY4" fmla="*/ 149093 h 396764"/>
                <a:gd name="connsiteX5" fmla="*/ 236935 w 418703"/>
                <a:gd name="connsiteY5" fmla="*/ 228070 h 396764"/>
                <a:gd name="connsiteX6" fmla="*/ 47625 w 418703"/>
                <a:gd name="connsiteY6" fmla="*/ 395948 h 396764"/>
                <a:gd name="connsiteX7" fmla="*/ 0 w 418703"/>
                <a:gd name="connsiteY7" fmla="*/ 365786 h 396764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  <a:gd name="connsiteX0" fmla="*/ 0 w 418703"/>
                <a:gd name="connsiteY0" fmla="*/ 357188 h 388166"/>
                <a:gd name="connsiteX1" fmla="*/ 132557 w 418703"/>
                <a:gd name="connsiteY1" fmla="*/ 192881 h 388166"/>
                <a:gd name="connsiteX2" fmla="*/ 230188 w 418703"/>
                <a:gd name="connsiteY2" fmla="*/ 0 h 388166"/>
                <a:gd name="connsiteX3" fmla="*/ 418703 w 418703"/>
                <a:gd name="connsiteY3" fmla="*/ 140495 h 388166"/>
                <a:gd name="connsiteX4" fmla="*/ 236935 w 418703"/>
                <a:gd name="connsiteY4" fmla="*/ 219472 h 388166"/>
                <a:gd name="connsiteX5" fmla="*/ 47625 w 418703"/>
                <a:gd name="connsiteY5" fmla="*/ 387350 h 388166"/>
                <a:gd name="connsiteX6" fmla="*/ 0 w 418703"/>
                <a:gd name="connsiteY6" fmla="*/ 357188 h 38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703" h="388166">
                  <a:moveTo>
                    <a:pt x="0" y="357188"/>
                  </a:moveTo>
                  <a:cubicBezTo>
                    <a:pt x="16933" y="321205"/>
                    <a:pt x="94192" y="252412"/>
                    <a:pt x="132557" y="192881"/>
                  </a:cubicBezTo>
                  <a:cubicBezTo>
                    <a:pt x="170922" y="133350"/>
                    <a:pt x="214644" y="61118"/>
                    <a:pt x="230188" y="0"/>
                  </a:cubicBezTo>
                  <a:cubicBezTo>
                    <a:pt x="272323" y="27252"/>
                    <a:pt x="349713" y="76531"/>
                    <a:pt x="418703" y="140495"/>
                  </a:cubicBezTo>
                  <a:cubicBezTo>
                    <a:pt x="366249" y="159215"/>
                    <a:pt x="304535" y="175551"/>
                    <a:pt x="236935" y="219472"/>
                  </a:cubicBezTo>
                  <a:cubicBezTo>
                    <a:pt x="189575" y="246724"/>
                    <a:pt x="89165" y="353748"/>
                    <a:pt x="47625" y="387350"/>
                  </a:cubicBezTo>
                  <a:cubicBezTo>
                    <a:pt x="10849" y="392377"/>
                    <a:pt x="16404" y="373195"/>
                    <a:pt x="0" y="357188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4" name="PA-任意多边形 123">
              <a:extLst>
                <a:ext uri="{FF2B5EF4-FFF2-40B4-BE49-F238E27FC236}">
                  <a16:creationId xmlns:a16="http://schemas.microsoft.com/office/drawing/2014/main" xmlns="" id="{AA81C693-31FC-4A20-AA7B-3F139EDC1A02}"/>
                </a:ext>
              </a:extLst>
            </p:cNvPr>
            <p:cNvSpPr/>
            <p:nvPr>
              <p:custDataLst>
                <p:tags r:id="rId176"/>
              </p:custDataLst>
            </p:nvPr>
          </p:nvSpPr>
          <p:spPr>
            <a:xfrm>
              <a:off x="8493126" y="2109788"/>
              <a:ext cx="330200" cy="347662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347662">
                  <a:moveTo>
                    <a:pt x="230188" y="0"/>
                  </a:moveTo>
                  <a:cubicBezTo>
                    <a:pt x="286808" y="25135"/>
                    <a:pt x="279665" y="13493"/>
                    <a:pt x="330200" y="76200"/>
                  </a:cubicBezTo>
                  <a:cubicBezTo>
                    <a:pt x="310885" y="134144"/>
                    <a:pt x="169333" y="317235"/>
                    <a:pt x="114300" y="347662"/>
                  </a:cubicBezTo>
                  <a:cubicBezTo>
                    <a:pt x="76729" y="320939"/>
                    <a:pt x="47889" y="296333"/>
                    <a:pt x="0" y="258762"/>
                  </a:cubicBezTo>
                  <a:cubicBezTo>
                    <a:pt x="21960" y="202141"/>
                    <a:pt x="175155" y="30427"/>
                    <a:pt x="230188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PA-任意多边形 124">
              <a:extLst>
                <a:ext uri="{FF2B5EF4-FFF2-40B4-BE49-F238E27FC236}">
                  <a16:creationId xmlns:a16="http://schemas.microsoft.com/office/drawing/2014/main" xmlns="" id="{0265A761-573E-4466-B4FC-D1C3EF966140}"/>
                </a:ext>
              </a:extLst>
            </p:cNvPr>
            <p:cNvSpPr/>
            <p:nvPr>
              <p:custDataLst>
                <p:tags r:id="rId177"/>
              </p:custDataLst>
            </p:nvPr>
          </p:nvSpPr>
          <p:spPr>
            <a:xfrm rot="204585">
              <a:off x="8555004" y="2158225"/>
              <a:ext cx="210219" cy="248200"/>
            </a:xfrm>
            <a:custGeom>
              <a:avLst/>
              <a:gdLst>
                <a:gd name="connsiteX0" fmla="*/ 233867 w 337384"/>
                <a:gd name="connsiteY0" fmla="*/ 9350 h 364968"/>
                <a:gd name="connsiteX1" fmla="*/ 333879 w 337384"/>
                <a:gd name="connsiteY1" fmla="*/ 85550 h 364968"/>
                <a:gd name="connsiteX2" fmla="*/ 117979 w 337384"/>
                <a:gd name="connsiteY2" fmla="*/ 357012 h 364968"/>
                <a:gd name="connsiteX3" fmla="*/ 3679 w 337384"/>
                <a:gd name="connsiteY3" fmla="*/ 268112 h 364968"/>
                <a:gd name="connsiteX4" fmla="*/ 233867 w 337384"/>
                <a:gd name="connsiteY4" fmla="*/ 9350 h 364968"/>
                <a:gd name="connsiteX0" fmla="*/ 233867 w 337449"/>
                <a:gd name="connsiteY0" fmla="*/ 0 h 355618"/>
                <a:gd name="connsiteX1" fmla="*/ 333879 w 337449"/>
                <a:gd name="connsiteY1" fmla="*/ 76200 h 355618"/>
                <a:gd name="connsiteX2" fmla="*/ 117979 w 337449"/>
                <a:gd name="connsiteY2" fmla="*/ 347662 h 355618"/>
                <a:gd name="connsiteX3" fmla="*/ 3679 w 337449"/>
                <a:gd name="connsiteY3" fmla="*/ 258762 h 355618"/>
                <a:gd name="connsiteX4" fmla="*/ 233867 w 337449"/>
                <a:gd name="connsiteY4" fmla="*/ 0 h 355618"/>
                <a:gd name="connsiteX0" fmla="*/ 233867 w 333879"/>
                <a:gd name="connsiteY0" fmla="*/ 0 h 355618"/>
                <a:gd name="connsiteX1" fmla="*/ 333879 w 333879"/>
                <a:gd name="connsiteY1" fmla="*/ 76200 h 355618"/>
                <a:gd name="connsiteX2" fmla="*/ 117979 w 333879"/>
                <a:gd name="connsiteY2" fmla="*/ 347662 h 355618"/>
                <a:gd name="connsiteX3" fmla="*/ 3679 w 333879"/>
                <a:gd name="connsiteY3" fmla="*/ 258762 h 355618"/>
                <a:gd name="connsiteX4" fmla="*/ 233867 w 333879"/>
                <a:gd name="connsiteY4" fmla="*/ 0 h 355618"/>
                <a:gd name="connsiteX0" fmla="*/ 230188 w 330200"/>
                <a:gd name="connsiteY0" fmla="*/ 0 h 354310"/>
                <a:gd name="connsiteX1" fmla="*/ 330200 w 330200"/>
                <a:gd name="connsiteY1" fmla="*/ 76200 h 354310"/>
                <a:gd name="connsiteX2" fmla="*/ 114300 w 330200"/>
                <a:gd name="connsiteY2" fmla="*/ 347662 h 354310"/>
                <a:gd name="connsiteX3" fmla="*/ 0 w 330200"/>
                <a:gd name="connsiteY3" fmla="*/ 258762 h 354310"/>
                <a:gd name="connsiteX4" fmla="*/ 230188 w 330200"/>
                <a:gd name="connsiteY4" fmla="*/ 0 h 354310"/>
                <a:gd name="connsiteX0" fmla="*/ 230188 w 330200"/>
                <a:gd name="connsiteY0" fmla="*/ 0 h 347662"/>
                <a:gd name="connsiteX1" fmla="*/ 330200 w 330200"/>
                <a:gd name="connsiteY1" fmla="*/ 76200 h 347662"/>
                <a:gd name="connsiteX2" fmla="*/ 114300 w 330200"/>
                <a:gd name="connsiteY2" fmla="*/ 347662 h 347662"/>
                <a:gd name="connsiteX3" fmla="*/ 0 w 330200"/>
                <a:gd name="connsiteY3" fmla="*/ 258762 h 347662"/>
                <a:gd name="connsiteX4" fmla="*/ 230188 w 330200"/>
                <a:gd name="connsiteY4" fmla="*/ 0 h 347662"/>
                <a:gd name="connsiteX0" fmla="*/ 250054 w 330200"/>
                <a:gd name="connsiteY0" fmla="*/ 0 h 343796"/>
                <a:gd name="connsiteX1" fmla="*/ 330200 w 330200"/>
                <a:gd name="connsiteY1" fmla="*/ 72334 h 343796"/>
                <a:gd name="connsiteX2" fmla="*/ 114300 w 330200"/>
                <a:gd name="connsiteY2" fmla="*/ 343796 h 343796"/>
                <a:gd name="connsiteX3" fmla="*/ 0 w 330200"/>
                <a:gd name="connsiteY3" fmla="*/ 254896 h 343796"/>
                <a:gd name="connsiteX4" fmla="*/ 250054 w 330200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50054 w 334543"/>
                <a:gd name="connsiteY0" fmla="*/ 0 h 343796"/>
                <a:gd name="connsiteX1" fmla="*/ 334543 w 334543"/>
                <a:gd name="connsiteY1" fmla="*/ 51140 h 343796"/>
                <a:gd name="connsiteX2" fmla="*/ 114300 w 334543"/>
                <a:gd name="connsiteY2" fmla="*/ 343796 h 343796"/>
                <a:gd name="connsiteX3" fmla="*/ 0 w 334543"/>
                <a:gd name="connsiteY3" fmla="*/ 254896 h 343796"/>
                <a:gd name="connsiteX4" fmla="*/ 250054 w 334543"/>
                <a:gd name="connsiteY4" fmla="*/ 0 h 343796"/>
                <a:gd name="connsiteX0" fmla="*/ 260716 w 345205"/>
                <a:gd name="connsiteY0" fmla="*/ 0 h 343796"/>
                <a:gd name="connsiteX1" fmla="*/ 345205 w 345205"/>
                <a:gd name="connsiteY1" fmla="*/ 51140 h 343796"/>
                <a:gd name="connsiteX2" fmla="*/ 124962 w 345205"/>
                <a:gd name="connsiteY2" fmla="*/ 343796 h 343796"/>
                <a:gd name="connsiteX3" fmla="*/ -1 w 345205"/>
                <a:gd name="connsiteY3" fmla="*/ 269945 h 343796"/>
                <a:gd name="connsiteX4" fmla="*/ 260716 w 345205"/>
                <a:gd name="connsiteY4" fmla="*/ 0 h 343796"/>
                <a:gd name="connsiteX0" fmla="*/ 260718 w 345207"/>
                <a:gd name="connsiteY0" fmla="*/ 0 h 335852"/>
                <a:gd name="connsiteX1" fmla="*/ 345207 w 345207"/>
                <a:gd name="connsiteY1" fmla="*/ 51140 h 335852"/>
                <a:gd name="connsiteX2" fmla="*/ 122431 w 345207"/>
                <a:gd name="connsiteY2" fmla="*/ 335851 h 335852"/>
                <a:gd name="connsiteX3" fmla="*/ 1 w 345207"/>
                <a:gd name="connsiteY3" fmla="*/ 269945 h 335852"/>
                <a:gd name="connsiteX4" fmla="*/ 260718 w 345207"/>
                <a:gd name="connsiteY4" fmla="*/ 0 h 33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07" h="335852">
                  <a:moveTo>
                    <a:pt x="260718" y="0"/>
                  </a:moveTo>
                  <a:cubicBezTo>
                    <a:pt x="317338" y="25135"/>
                    <a:pt x="310428" y="16710"/>
                    <a:pt x="345207" y="51140"/>
                  </a:cubicBezTo>
                  <a:cubicBezTo>
                    <a:pt x="325892" y="109084"/>
                    <a:pt x="177464" y="305424"/>
                    <a:pt x="122431" y="335851"/>
                  </a:cubicBezTo>
                  <a:cubicBezTo>
                    <a:pt x="84860" y="309128"/>
                    <a:pt x="47890" y="307516"/>
                    <a:pt x="1" y="269945"/>
                  </a:cubicBezTo>
                  <a:cubicBezTo>
                    <a:pt x="21961" y="213324"/>
                    <a:pt x="205685" y="30427"/>
                    <a:pt x="260718" y="0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6" name="PA-椭圆 125">
              <a:extLst>
                <a:ext uri="{FF2B5EF4-FFF2-40B4-BE49-F238E27FC236}">
                  <a16:creationId xmlns:a16="http://schemas.microsoft.com/office/drawing/2014/main" xmlns="" id="{CDB78CA3-3E63-4352-B060-DF9788E08EFC}"/>
                </a:ext>
              </a:extLst>
            </p:cNvPr>
            <p:cNvSpPr/>
            <p:nvPr>
              <p:custDataLst>
                <p:tags r:id="rId178"/>
              </p:custDataLst>
            </p:nvPr>
          </p:nvSpPr>
          <p:spPr>
            <a:xfrm>
              <a:off x="8795972" y="229310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7" name="PA-椭圆 126">
              <a:extLst>
                <a:ext uri="{FF2B5EF4-FFF2-40B4-BE49-F238E27FC236}">
                  <a16:creationId xmlns:a16="http://schemas.microsoft.com/office/drawing/2014/main" xmlns="" id="{1D69AABF-BBFD-41C8-9066-A5146E94CEBC}"/>
                </a:ext>
              </a:extLst>
            </p:cNvPr>
            <p:cNvSpPr/>
            <p:nvPr>
              <p:custDataLst>
                <p:tags r:id="rId179"/>
              </p:custDataLst>
            </p:nvPr>
          </p:nvSpPr>
          <p:spPr>
            <a:xfrm>
              <a:off x="8701865" y="2423798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8" name="PA-椭圆 127">
              <a:extLst>
                <a:ext uri="{FF2B5EF4-FFF2-40B4-BE49-F238E27FC236}">
                  <a16:creationId xmlns:a16="http://schemas.microsoft.com/office/drawing/2014/main" xmlns="" id="{2A9DC6DE-ED78-4F53-B0B0-516736CA889F}"/>
                </a:ext>
              </a:extLst>
            </p:cNvPr>
            <p:cNvSpPr/>
            <p:nvPr>
              <p:custDataLst>
                <p:tags r:id="rId180"/>
              </p:custDataLst>
            </p:nvPr>
          </p:nvSpPr>
          <p:spPr>
            <a:xfrm>
              <a:off x="8436038" y="2113781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9" name="PA-椭圆 128">
              <a:extLst>
                <a:ext uri="{FF2B5EF4-FFF2-40B4-BE49-F238E27FC236}">
                  <a16:creationId xmlns:a16="http://schemas.microsoft.com/office/drawing/2014/main" xmlns="" id="{21898152-1032-4999-9489-B957349FE520}"/>
                </a:ext>
              </a:extLst>
            </p:cNvPr>
            <p:cNvSpPr/>
            <p:nvPr>
              <p:custDataLst>
                <p:tags r:id="rId181"/>
              </p:custDataLst>
            </p:nvPr>
          </p:nvSpPr>
          <p:spPr>
            <a:xfrm>
              <a:off x="8544550" y="1995315"/>
              <a:ext cx="119356" cy="119356"/>
            </a:xfrm>
            <a:prstGeom prst="ellipse">
              <a:avLst/>
            </a:pr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30" name="PA-任意多边形 129">
              <a:extLst>
                <a:ext uri="{FF2B5EF4-FFF2-40B4-BE49-F238E27FC236}">
                  <a16:creationId xmlns:a16="http://schemas.microsoft.com/office/drawing/2014/main" xmlns="" id="{999C1EC3-27FC-4F26-9BC4-188C3E9E6DF5}"/>
                </a:ext>
              </a:extLst>
            </p:cNvPr>
            <p:cNvSpPr/>
            <p:nvPr>
              <p:custDataLst>
                <p:tags r:id="rId182"/>
              </p:custDataLst>
            </p:nvPr>
          </p:nvSpPr>
          <p:spPr>
            <a:xfrm>
              <a:off x="7591425" y="2386015"/>
              <a:ext cx="1002506" cy="1062037"/>
            </a:xfrm>
            <a:custGeom>
              <a:avLst/>
              <a:gdLst>
                <a:gd name="connsiteX0" fmla="*/ 972624 w 1134514"/>
                <a:gd name="connsiteY0" fmla="*/ 95910 h 1240941"/>
                <a:gd name="connsiteX1" fmla="*/ 58224 w 1134514"/>
                <a:gd name="connsiteY1" fmla="*/ 1062697 h 1240941"/>
                <a:gd name="connsiteX2" fmla="*/ 198718 w 1134514"/>
                <a:gd name="connsiteY2" fmla="*/ 1157947 h 1240941"/>
                <a:gd name="connsiteX3" fmla="*/ 1060730 w 1134514"/>
                <a:gd name="connsiteY3" fmla="*/ 155441 h 1240941"/>
                <a:gd name="connsiteX4" fmla="*/ 972624 w 1134514"/>
                <a:gd name="connsiteY4" fmla="*/ 95910 h 1240941"/>
                <a:gd name="connsiteX0" fmla="*/ 972624 w 1111458"/>
                <a:gd name="connsiteY0" fmla="*/ 45815 h 1190846"/>
                <a:gd name="connsiteX1" fmla="*/ 58224 w 1111458"/>
                <a:gd name="connsiteY1" fmla="*/ 1012602 h 1190846"/>
                <a:gd name="connsiteX2" fmla="*/ 198718 w 1111458"/>
                <a:gd name="connsiteY2" fmla="*/ 1107852 h 1190846"/>
                <a:gd name="connsiteX3" fmla="*/ 1060730 w 1111458"/>
                <a:gd name="connsiteY3" fmla="*/ 105346 h 1190846"/>
                <a:gd name="connsiteX4" fmla="*/ 972624 w 1111458"/>
                <a:gd name="connsiteY4" fmla="*/ 45815 h 1190846"/>
                <a:gd name="connsiteX0" fmla="*/ 972624 w 1060730"/>
                <a:gd name="connsiteY0" fmla="*/ 6976 h 1152007"/>
                <a:gd name="connsiteX1" fmla="*/ 58224 w 1060730"/>
                <a:gd name="connsiteY1" fmla="*/ 973763 h 1152007"/>
                <a:gd name="connsiteX2" fmla="*/ 198718 w 1060730"/>
                <a:gd name="connsiteY2" fmla="*/ 1069013 h 1152007"/>
                <a:gd name="connsiteX3" fmla="*/ 1060730 w 1060730"/>
                <a:gd name="connsiteY3" fmla="*/ 66507 h 1152007"/>
                <a:gd name="connsiteX4" fmla="*/ 972624 w 1060730"/>
                <a:gd name="connsiteY4" fmla="*/ 6976 h 1152007"/>
                <a:gd name="connsiteX0" fmla="*/ 972624 w 1060730"/>
                <a:gd name="connsiteY0" fmla="*/ 5191 h 1150222"/>
                <a:gd name="connsiteX1" fmla="*/ 58224 w 1060730"/>
                <a:gd name="connsiteY1" fmla="*/ 971978 h 1150222"/>
                <a:gd name="connsiteX2" fmla="*/ 198718 w 1060730"/>
                <a:gd name="connsiteY2" fmla="*/ 1067228 h 1150222"/>
                <a:gd name="connsiteX3" fmla="*/ 1060730 w 1060730"/>
                <a:gd name="connsiteY3" fmla="*/ 64722 h 1150222"/>
                <a:gd name="connsiteX4" fmla="*/ 972624 w 1060730"/>
                <a:gd name="connsiteY4" fmla="*/ 5191 h 1150222"/>
                <a:gd name="connsiteX0" fmla="*/ 972624 w 1060730"/>
                <a:gd name="connsiteY0" fmla="*/ 0 h 1145031"/>
                <a:gd name="connsiteX1" fmla="*/ 58224 w 1060730"/>
                <a:gd name="connsiteY1" fmla="*/ 966787 h 1145031"/>
                <a:gd name="connsiteX2" fmla="*/ 198718 w 1060730"/>
                <a:gd name="connsiteY2" fmla="*/ 1062037 h 1145031"/>
                <a:gd name="connsiteX3" fmla="*/ 1060730 w 1060730"/>
                <a:gd name="connsiteY3" fmla="*/ 59531 h 1145031"/>
                <a:gd name="connsiteX4" fmla="*/ 972624 w 1060730"/>
                <a:gd name="connsiteY4" fmla="*/ 0 h 1145031"/>
                <a:gd name="connsiteX0" fmla="*/ 914400 w 1002506"/>
                <a:gd name="connsiteY0" fmla="*/ 0 h 1115431"/>
                <a:gd name="connsiteX1" fmla="*/ 0 w 1002506"/>
                <a:gd name="connsiteY1" fmla="*/ 966787 h 1115431"/>
                <a:gd name="connsiteX2" fmla="*/ 140494 w 1002506"/>
                <a:gd name="connsiteY2" fmla="*/ 1062037 h 1115431"/>
                <a:gd name="connsiteX3" fmla="*/ 1002506 w 1002506"/>
                <a:gd name="connsiteY3" fmla="*/ 59531 h 1115431"/>
                <a:gd name="connsiteX4" fmla="*/ 914400 w 1002506"/>
                <a:gd name="connsiteY4" fmla="*/ 0 h 1115431"/>
                <a:gd name="connsiteX0" fmla="*/ 914400 w 1002506"/>
                <a:gd name="connsiteY0" fmla="*/ 0 h 1062037"/>
                <a:gd name="connsiteX1" fmla="*/ 0 w 1002506"/>
                <a:gd name="connsiteY1" fmla="*/ 966787 h 1062037"/>
                <a:gd name="connsiteX2" fmla="*/ 140494 w 1002506"/>
                <a:gd name="connsiteY2" fmla="*/ 1062037 h 1062037"/>
                <a:gd name="connsiteX3" fmla="*/ 1002506 w 1002506"/>
                <a:gd name="connsiteY3" fmla="*/ 59531 h 1062037"/>
                <a:gd name="connsiteX4" fmla="*/ 914400 w 1002506"/>
                <a:gd name="connsiteY4" fmla="*/ 0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506" h="1062037">
                  <a:moveTo>
                    <a:pt x="914400" y="0"/>
                  </a:moveTo>
                  <a:cubicBezTo>
                    <a:pt x="747316" y="151209"/>
                    <a:pt x="128984" y="789781"/>
                    <a:pt x="0" y="966787"/>
                  </a:cubicBezTo>
                  <a:cubicBezTo>
                    <a:pt x="55563" y="998537"/>
                    <a:pt x="82948" y="1037034"/>
                    <a:pt x="140494" y="1062037"/>
                  </a:cubicBezTo>
                  <a:cubicBezTo>
                    <a:pt x="307578" y="910828"/>
                    <a:pt x="871537" y="236934"/>
                    <a:pt x="1002506" y="59531"/>
                  </a:cubicBezTo>
                  <a:cubicBezTo>
                    <a:pt x="972741" y="34528"/>
                    <a:pt x="951706" y="7144"/>
                    <a:pt x="914400" y="0"/>
                  </a:cubicBezTo>
                  <a:close/>
                </a:path>
              </a:pathLst>
            </a:custGeom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PA-任意多边形 130">
              <a:extLst>
                <a:ext uri="{FF2B5EF4-FFF2-40B4-BE49-F238E27FC236}">
                  <a16:creationId xmlns:a16="http://schemas.microsoft.com/office/drawing/2014/main" xmlns="" id="{9874ED3D-71B9-4E90-BAC8-AE35BF54B280}"/>
                </a:ext>
              </a:extLst>
            </p:cNvPr>
            <p:cNvSpPr/>
            <p:nvPr>
              <p:custDataLst>
                <p:tags r:id="rId183"/>
              </p:custDataLst>
            </p:nvPr>
          </p:nvSpPr>
          <p:spPr>
            <a:xfrm>
              <a:off x="7312025" y="2406650"/>
              <a:ext cx="1206500" cy="1304925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6500" h="1304925">
                  <a:moveTo>
                    <a:pt x="0" y="1304925"/>
                  </a:moveTo>
                  <a:lnTo>
                    <a:pt x="1206500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PA-任意多边形 131">
              <a:extLst>
                <a:ext uri="{FF2B5EF4-FFF2-40B4-BE49-F238E27FC236}">
                  <a16:creationId xmlns:a16="http://schemas.microsoft.com/office/drawing/2014/main" xmlns="" id="{A1390AD7-2852-4FA5-94EA-9DA36306B047}"/>
                </a:ext>
              </a:extLst>
            </p:cNvPr>
            <p:cNvSpPr/>
            <p:nvPr>
              <p:custDataLst>
                <p:tags r:id="rId184"/>
              </p:custDataLst>
            </p:nvPr>
          </p:nvSpPr>
          <p:spPr>
            <a:xfrm>
              <a:off x="7350652" y="2404268"/>
              <a:ext cx="1204912" cy="1309687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4912"/>
                <a:gd name="connsiteY0" fmla="*/ 1309687 h 1309687"/>
                <a:gd name="connsiteX1" fmla="*/ 1204912 w 1204912"/>
                <a:gd name="connsiteY1" fmla="*/ 0 h 130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4912" h="1309687">
                  <a:moveTo>
                    <a:pt x="0" y="1309687"/>
                  </a:moveTo>
                  <a:lnTo>
                    <a:pt x="1204912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PA-任意多边形 132">
              <a:extLst>
                <a:ext uri="{FF2B5EF4-FFF2-40B4-BE49-F238E27FC236}">
                  <a16:creationId xmlns:a16="http://schemas.microsoft.com/office/drawing/2014/main" xmlns="" id="{8F77C728-2F43-4B5D-9D28-817400DD23BF}"/>
                </a:ext>
              </a:extLst>
            </p:cNvPr>
            <p:cNvSpPr/>
            <p:nvPr>
              <p:custDataLst>
                <p:tags r:id="rId185"/>
              </p:custDataLst>
            </p:nvPr>
          </p:nvSpPr>
          <p:spPr>
            <a:xfrm>
              <a:off x="7375895" y="2404616"/>
              <a:ext cx="1201737" cy="1328738"/>
            </a:xfrm>
            <a:custGeom>
              <a:avLst/>
              <a:gdLst>
                <a:gd name="connsiteX0" fmla="*/ 0 w 1206500"/>
                <a:gd name="connsiteY0" fmla="*/ 1304925 h 1304925"/>
                <a:gd name="connsiteX1" fmla="*/ 1206500 w 1206500"/>
                <a:gd name="connsiteY1" fmla="*/ 0 h 1304925"/>
                <a:gd name="connsiteX0" fmla="*/ 0 w 1201737"/>
                <a:gd name="connsiteY0" fmla="*/ 1328738 h 1328738"/>
                <a:gd name="connsiteX1" fmla="*/ 1201737 w 1201737"/>
                <a:gd name="connsiteY1" fmla="*/ 0 h 132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1737" h="1328738">
                  <a:moveTo>
                    <a:pt x="0" y="1328738"/>
                  </a:moveTo>
                  <a:cubicBezTo>
                    <a:pt x="402167" y="893763"/>
                    <a:pt x="799570" y="434975"/>
                    <a:pt x="1201737" y="0"/>
                  </a:cubicBez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PA-任意多边形 133">
              <a:extLst>
                <a:ext uri="{FF2B5EF4-FFF2-40B4-BE49-F238E27FC236}">
                  <a16:creationId xmlns:a16="http://schemas.microsoft.com/office/drawing/2014/main" xmlns="" id="{A7B2B60E-D041-4EBB-B950-E1170892012B}"/>
                </a:ext>
              </a:extLst>
            </p:cNvPr>
            <p:cNvSpPr/>
            <p:nvPr>
              <p:custDataLst>
                <p:tags r:id="rId186"/>
              </p:custDataLst>
            </p:nvPr>
          </p:nvSpPr>
          <p:spPr>
            <a:xfrm>
              <a:off x="7408512" y="2421549"/>
              <a:ext cx="1165912" cy="1328739"/>
            </a:xfrm>
            <a:custGeom>
              <a:avLst/>
              <a:gdLst>
                <a:gd name="connsiteX0" fmla="*/ 0 w 1165225"/>
                <a:gd name="connsiteY0" fmla="*/ 1341437 h 1341437"/>
                <a:gd name="connsiteX1" fmla="*/ 1165225 w 1165225"/>
                <a:gd name="connsiteY1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5225" h="1341437">
                  <a:moveTo>
                    <a:pt x="0" y="1341437"/>
                  </a:moveTo>
                  <a:lnTo>
                    <a:pt x="1165225" y="0"/>
                  </a:lnTo>
                </a:path>
              </a:pathLst>
            </a:custGeom>
            <a:noFill/>
            <a:ln w="158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5" name="PA-组合 134">
            <a:extLst>
              <a:ext uri="{FF2B5EF4-FFF2-40B4-BE49-F238E27FC236}">
                <a16:creationId xmlns:a16="http://schemas.microsoft.com/office/drawing/2014/main" xmlns="" id="{D64C065C-5C2A-4DB6-9905-F75FAD5279A9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 flipH="1">
            <a:off x="-776782" y="5995180"/>
            <a:ext cx="2158299" cy="1652008"/>
            <a:chOff x="10848196" y="5252902"/>
            <a:chExt cx="1022392" cy="782561"/>
          </a:xfrm>
        </p:grpSpPr>
        <p:sp>
          <p:nvSpPr>
            <p:cNvPr id="136" name="PA-任意多边形 135">
              <a:extLst>
                <a:ext uri="{FF2B5EF4-FFF2-40B4-BE49-F238E27FC236}">
                  <a16:creationId xmlns:a16="http://schemas.microsoft.com/office/drawing/2014/main" xmlns="" id="{150D9049-0A75-4F03-8D87-FB97384CCAD3}"/>
                </a:ext>
              </a:extLst>
            </p:cNvPr>
            <p:cNvSpPr/>
            <p:nvPr>
              <p:custDataLst>
                <p:tags r:id="rId115"/>
              </p:custDataLst>
            </p:nvPr>
          </p:nvSpPr>
          <p:spPr>
            <a:xfrm>
              <a:off x="10848196" y="5252902"/>
              <a:ext cx="873264" cy="662972"/>
            </a:xfrm>
            <a:custGeom>
              <a:avLst/>
              <a:gdLst>
                <a:gd name="connsiteX0" fmla="*/ 224268 w 768489"/>
                <a:gd name="connsiteY0" fmla="*/ 89715 h 512517"/>
                <a:gd name="connsiteX1" fmla="*/ 500493 w 768489"/>
                <a:gd name="connsiteY1" fmla="*/ 10340 h 512517"/>
                <a:gd name="connsiteX2" fmla="*/ 617968 w 768489"/>
                <a:gd name="connsiteY2" fmla="*/ 23040 h 512517"/>
                <a:gd name="connsiteX3" fmla="*/ 764018 w 768489"/>
                <a:gd name="connsiteY3" fmla="*/ 210365 h 512517"/>
                <a:gd name="connsiteX4" fmla="*/ 706868 w 768489"/>
                <a:gd name="connsiteY4" fmla="*/ 365940 h 512517"/>
                <a:gd name="connsiteX5" fmla="*/ 468743 w 768489"/>
                <a:gd name="connsiteY5" fmla="*/ 477065 h 512517"/>
                <a:gd name="connsiteX6" fmla="*/ 224268 w 768489"/>
                <a:gd name="connsiteY6" fmla="*/ 508815 h 512517"/>
                <a:gd name="connsiteX7" fmla="*/ 46468 w 768489"/>
                <a:gd name="connsiteY7" fmla="*/ 492940 h 512517"/>
                <a:gd name="connsiteX8" fmla="*/ 5193 w 768489"/>
                <a:gd name="connsiteY8" fmla="*/ 340540 h 512517"/>
                <a:gd name="connsiteX9" fmla="*/ 138543 w 768489"/>
                <a:gd name="connsiteY9" fmla="*/ 121465 h 512517"/>
                <a:gd name="connsiteX10" fmla="*/ 224268 w 768489"/>
                <a:gd name="connsiteY10" fmla="*/ 89715 h 512517"/>
                <a:gd name="connsiteX0" fmla="*/ 224268 w 768489"/>
                <a:gd name="connsiteY0" fmla="*/ 150673 h 573475"/>
                <a:gd name="connsiteX1" fmla="*/ 500493 w 768489"/>
                <a:gd name="connsiteY1" fmla="*/ 71298 h 573475"/>
                <a:gd name="connsiteX2" fmla="*/ 617968 w 768489"/>
                <a:gd name="connsiteY2" fmla="*/ 83998 h 573475"/>
                <a:gd name="connsiteX3" fmla="*/ 764018 w 768489"/>
                <a:gd name="connsiteY3" fmla="*/ 271323 h 573475"/>
                <a:gd name="connsiteX4" fmla="*/ 706868 w 768489"/>
                <a:gd name="connsiteY4" fmla="*/ 426898 h 573475"/>
                <a:gd name="connsiteX5" fmla="*/ 468743 w 768489"/>
                <a:gd name="connsiteY5" fmla="*/ 538023 h 573475"/>
                <a:gd name="connsiteX6" fmla="*/ 224268 w 768489"/>
                <a:gd name="connsiteY6" fmla="*/ 569773 h 573475"/>
                <a:gd name="connsiteX7" fmla="*/ 46468 w 768489"/>
                <a:gd name="connsiteY7" fmla="*/ 553898 h 573475"/>
                <a:gd name="connsiteX8" fmla="*/ 5193 w 768489"/>
                <a:gd name="connsiteY8" fmla="*/ 401498 h 573475"/>
                <a:gd name="connsiteX9" fmla="*/ 138543 w 768489"/>
                <a:gd name="connsiteY9" fmla="*/ 182423 h 573475"/>
                <a:gd name="connsiteX10" fmla="*/ 224268 w 768489"/>
                <a:gd name="connsiteY10" fmla="*/ 150673 h 573475"/>
                <a:gd name="connsiteX0" fmla="*/ 224268 w 768489"/>
                <a:gd name="connsiteY0" fmla="*/ 187425 h 610227"/>
                <a:gd name="connsiteX1" fmla="*/ 500493 w 768489"/>
                <a:gd name="connsiteY1" fmla="*/ 108050 h 610227"/>
                <a:gd name="connsiteX2" fmla="*/ 617968 w 768489"/>
                <a:gd name="connsiteY2" fmla="*/ 120750 h 610227"/>
                <a:gd name="connsiteX3" fmla="*/ 764018 w 768489"/>
                <a:gd name="connsiteY3" fmla="*/ 308075 h 610227"/>
                <a:gd name="connsiteX4" fmla="*/ 706868 w 768489"/>
                <a:gd name="connsiteY4" fmla="*/ 463650 h 610227"/>
                <a:gd name="connsiteX5" fmla="*/ 468743 w 768489"/>
                <a:gd name="connsiteY5" fmla="*/ 574775 h 610227"/>
                <a:gd name="connsiteX6" fmla="*/ 224268 w 768489"/>
                <a:gd name="connsiteY6" fmla="*/ 606525 h 610227"/>
                <a:gd name="connsiteX7" fmla="*/ 46468 w 768489"/>
                <a:gd name="connsiteY7" fmla="*/ 590650 h 610227"/>
                <a:gd name="connsiteX8" fmla="*/ 5193 w 768489"/>
                <a:gd name="connsiteY8" fmla="*/ 438250 h 610227"/>
                <a:gd name="connsiteX9" fmla="*/ 138543 w 768489"/>
                <a:gd name="connsiteY9" fmla="*/ 219175 h 610227"/>
                <a:gd name="connsiteX10" fmla="*/ 224268 w 768489"/>
                <a:gd name="connsiteY10" fmla="*/ 187425 h 610227"/>
                <a:gd name="connsiteX0" fmla="*/ 224268 w 768489"/>
                <a:gd name="connsiteY0" fmla="*/ 190524 h 613326"/>
                <a:gd name="connsiteX1" fmla="*/ 500493 w 768489"/>
                <a:gd name="connsiteY1" fmla="*/ 111149 h 613326"/>
                <a:gd name="connsiteX2" fmla="*/ 617968 w 768489"/>
                <a:gd name="connsiteY2" fmla="*/ 123849 h 613326"/>
                <a:gd name="connsiteX3" fmla="*/ 764018 w 768489"/>
                <a:gd name="connsiteY3" fmla="*/ 311174 h 613326"/>
                <a:gd name="connsiteX4" fmla="*/ 706868 w 768489"/>
                <a:gd name="connsiteY4" fmla="*/ 466749 h 613326"/>
                <a:gd name="connsiteX5" fmla="*/ 468743 w 768489"/>
                <a:gd name="connsiteY5" fmla="*/ 577874 h 613326"/>
                <a:gd name="connsiteX6" fmla="*/ 224268 w 768489"/>
                <a:gd name="connsiteY6" fmla="*/ 609624 h 613326"/>
                <a:gd name="connsiteX7" fmla="*/ 46468 w 768489"/>
                <a:gd name="connsiteY7" fmla="*/ 593749 h 613326"/>
                <a:gd name="connsiteX8" fmla="*/ 5193 w 768489"/>
                <a:gd name="connsiteY8" fmla="*/ 441349 h 613326"/>
                <a:gd name="connsiteX9" fmla="*/ 138543 w 768489"/>
                <a:gd name="connsiteY9" fmla="*/ 222274 h 613326"/>
                <a:gd name="connsiteX10" fmla="*/ 224268 w 768489"/>
                <a:gd name="connsiteY10" fmla="*/ 190524 h 613326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24268 w 768489"/>
                <a:gd name="connsiteY0" fmla="*/ 193243 h 616045"/>
                <a:gd name="connsiteX1" fmla="*/ 500493 w 768489"/>
                <a:gd name="connsiteY1" fmla="*/ 113868 h 616045"/>
                <a:gd name="connsiteX2" fmla="*/ 617968 w 768489"/>
                <a:gd name="connsiteY2" fmla="*/ 126568 h 616045"/>
                <a:gd name="connsiteX3" fmla="*/ 764018 w 768489"/>
                <a:gd name="connsiteY3" fmla="*/ 313893 h 616045"/>
                <a:gd name="connsiteX4" fmla="*/ 706868 w 768489"/>
                <a:gd name="connsiteY4" fmla="*/ 469468 h 616045"/>
                <a:gd name="connsiteX5" fmla="*/ 468743 w 768489"/>
                <a:gd name="connsiteY5" fmla="*/ 580593 h 616045"/>
                <a:gd name="connsiteX6" fmla="*/ 224268 w 768489"/>
                <a:gd name="connsiteY6" fmla="*/ 612343 h 616045"/>
                <a:gd name="connsiteX7" fmla="*/ 46468 w 768489"/>
                <a:gd name="connsiteY7" fmla="*/ 596468 h 616045"/>
                <a:gd name="connsiteX8" fmla="*/ 5193 w 768489"/>
                <a:gd name="connsiteY8" fmla="*/ 444068 h 616045"/>
                <a:gd name="connsiteX9" fmla="*/ 138543 w 768489"/>
                <a:gd name="connsiteY9" fmla="*/ 224993 h 616045"/>
                <a:gd name="connsiteX10" fmla="*/ 224268 w 768489"/>
                <a:gd name="connsiteY10" fmla="*/ 193243 h 616045"/>
                <a:gd name="connsiteX0" fmla="*/ 251720 w 795941"/>
                <a:gd name="connsiteY0" fmla="*/ 193243 h 616045"/>
                <a:gd name="connsiteX1" fmla="*/ 527945 w 795941"/>
                <a:gd name="connsiteY1" fmla="*/ 113868 h 616045"/>
                <a:gd name="connsiteX2" fmla="*/ 645420 w 795941"/>
                <a:gd name="connsiteY2" fmla="*/ 126568 h 616045"/>
                <a:gd name="connsiteX3" fmla="*/ 791470 w 795941"/>
                <a:gd name="connsiteY3" fmla="*/ 313893 h 616045"/>
                <a:gd name="connsiteX4" fmla="*/ 734320 w 795941"/>
                <a:gd name="connsiteY4" fmla="*/ 469468 h 616045"/>
                <a:gd name="connsiteX5" fmla="*/ 496195 w 795941"/>
                <a:gd name="connsiteY5" fmla="*/ 580593 h 616045"/>
                <a:gd name="connsiteX6" fmla="*/ 251720 w 795941"/>
                <a:gd name="connsiteY6" fmla="*/ 612343 h 616045"/>
                <a:gd name="connsiteX7" fmla="*/ 73920 w 795941"/>
                <a:gd name="connsiteY7" fmla="*/ 596468 h 616045"/>
                <a:gd name="connsiteX8" fmla="*/ 32645 w 795941"/>
                <a:gd name="connsiteY8" fmla="*/ 444068 h 616045"/>
                <a:gd name="connsiteX9" fmla="*/ 165995 w 795941"/>
                <a:gd name="connsiteY9" fmla="*/ 224993 h 616045"/>
                <a:gd name="connsiteX10" fmla="*/ 251720 w 795941"/>
                <a:gd name="connsiteY10" fmla="*/ 193243 h 616045"/>
                <a:gd name="connsiteX0" fmla="*/ 263759 w 807980"/>
                <a:gd name="connsiteY0" fmla="*/ 193243 h 616045"/>
                <a:gd name="connsiteX1" fmla="*/ 539984 w 807980"/>
                <a:gd name="connsiteY1" fmla="*/ 113868 h 616045"/>
                <a:gd name="connsiteX2" fmla="*/ 657459 w 807980"/>
                <a:gd name="connsiteY2" fmla="*/ 126568 h 616045"/>
                <a:gd name="connsiteX3" fmla="*/ 803509 w 807980"/>
                <a:gd name="connsiteY3" fmla="*/ 313893 h 616045"/>
                <a:gd name="connsiteX4" fmla="*/ 746359 w 807980"/>
                <a:gd name="connsiteY4" fmla="*/ 469468 h 616045"/>
                <a:gd name="connsiteX5" fmla="*/ 508234 w 807980"/>
                <a:gd name="connsiteY5" fmla="*/ 580593 h 616045"/>
                <a:gd name="connsiteX6" fmla="*/ 263759 w 807980"/>
                <a:gd name="connsiteY6" fmla="*/ 612343 h 616045"/>
                <a:gd name="connsiteX7" fmla="*/ 85959 w 807980"/>
                <a:gd name="connsiteY7" fmla="*/ 596468 h 616045"/>
                <a:gd name="connsiteX8" fmla="*/ 44684 w 807980"/>
                <a:gd name="connsiteY8" fmla="*/ 444068 h 616045"/>
                <a:gd name="connsiteX9" fmla="*/ 178034 w 807980"/>
                <a:gd name="connsiteY9" fmla="*/ 224993 h 616045"/>
                <a:gd name="connsiteX10" fmla="*/ 263759 w 807980"/>
                <a:gd name="connsiteY10" fmla="*/ 193243 h 616045"/>
                <a:gd name="connsiteX0" fmla="*/ 274085 w 818306"/>
                <a:gd name="connsiteY0" fmla="*/ 193243 h 616045"/>
                <a:gd name="connsiteX1" fmla="*/ 550310 w 818306"/>
                <a:gd name="connsiteY1" fmla="*/ 113868 h 616045"/>
                <a:gd name="connsiteX2" fmla="*/ 667785 w 818306"/>
                <a:gd name="connsiteY2" fmla="*/ 126568 h 616045"/>
                <a:gd name="connsiteX3" fmla="*/ 813835 w 818306"/>
                <a:gd name="connsiteY3" fmla="*/ 313893 h 616045"/>
                <a:gd name="connsiteX4" fmla="*/ 756685 w 818306"/>
                <a:gd name="connsiteY4" fmla="*/ 469468 h 616045"/>
                <a:gd name="connsiteX5" fmla="*/ 518560 w 818306"/>
                <a:gd name="connsiteY5" fmla="*/ 580593 h 616045"/>
                <a:gd name="connsiteX6" fmla="*/ 274085 w 818306"/>
                <a:gd name="connsiteY6" fmla="*/ 612343 h 616045"/>
                <a:gd name="connsiteX7" fmla="*/ 96285 w 818306"/>
                <a:gd name="connsiteY7" fmla="*/ 596468 h 616045"/>
                <a:gd name="connsiteX8" fmla="*/ 55010 w 818306"/>
                <a:gd name="connsiteY8" fmla="*/ 444068 h 616045"/>
                <a:gd name="connsiteX9" fmla="*/ 188360 w 818306"/>
                <a:gd name="connsiteY9" fmla="*/ 224993 h 616045"/>
                <a:gd name="connsiteX10" fmla="*/ 274085 w 818306"/>
                <a:gd name="connsiteY10" fmla="*/ 193243 h 616045"/>
                <a:gd name="connsiteX0" fmla="*/ 274085 w 818306"/>
                <a:gd name="connsiteY0" fmla="*/ 193243 h 649046"/>
                <a:gd name="connsiteX1" fmla="*/ 550310 w 818306"/>
                <a:gd name="connsiteY1" fmla="*/ 113868 h 649046"/>
                <a:gd name="connsiteX2" fmla="*/ 667785 w 818306"/>
                <a:gd name="connsiteY2" fmla="*/ 126568 h 649046"/>
                <a:gd name="connsiteX3" fmla="*/ 813835 w 818306"/>
                <a:gd name="connsiteY3" fmla="*/ 313893 h 649046"/>
                <a:gd name="connsiteX4" fmla="*/ 756685 w 818306"/>
                <a:gd name="connsiteY4" fmla="*/ 469468 h 649046"/>
                <a:gd name="connsiteX5" fmla="*/ 518560 w 818306"/>
                <a:gd name="connsiteY5" fmla="*/ 580593 h 649046"/>
                <a:gd name="connsiteX6" fmla="*/ 274085 w 818306"/>
                <a:gd name="connsiteY6" fmla="*/ 612343 h 649046"/>
                <a:gd name="connsiteX7" fmla="*/ 96285 w 818306"/>
                <a:gd name="connsiteY7" fmla="*/ 596468 h 649046"/>
                <a:gd name="connsiteX8" fmla="*/ 55010 w 818306"/>
                <a:gd name="connsiteY8" fmla="*/ 444068 h 649046"/>
                <a:gd name="connsiteX9" fmla="*/ 188360 w 818306"/>
                <a:gd name="connsiteY9" fmla="*/ 224993 h 649046"/>
                <a:gd name="connsiteX10" fmla="*/ 274085 w 818306"/>
                <a:gd name="connsiteY10" fmla="*/ 193243 h 64904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73066"/>
                <a:gd name="connsiteX1" fmla="*/ 550310 w 818306"/>
                <a:gd name="connsiteY1" fmla="*/ 113868 h 673066"/>
                <a:gd name="connsiteX2" fmla="*/ 667785 w 818306"/>
                <a:gd name="connsiteY2" fmla="*/ 126568 h 673066"/>
                <a:gd name="connsiteX3" fmla="*/ 813835 w 818306"/>
                <a:gd name="connsiteY3" fmla="*/ 313893 h 673066"/>
                <a:gd name="connsiteX4" fmla="*/ 756685 w 818306"/>
                <a:gd name="connsiteY4" fmla="*/ 469468 h 673066"/>
                <a:gd name="connsiteX5" fmla="*/ 518560 w 818306"/>
                <a:gd name="connsiteY5" fmla="*/ 580593 h 673066"/>
                <a:gd name="connsiteX6" fmla="*/ 274085 w 818306"/>
                <a:gd name="connsiteY6" fmla="*/ 612343 h 673066"/>
                <a:gd name="connsiteX7" fmla="*/ 96285 w 818306"/>
                <a:gd name="connsiteY7" fmla="*/ 596468 h 673066"/>
                <a:gd name="connsiteX8" fmla="*/ 55010 w 818306"/>
                <a:gd name="connsiteY8" fmla="*/ 444068 h 673066"/>
                <a:gd name="connsiteX9" fmla="*/ 188360 w 818306"/>
                <a:gd name="connsiteY9" fmla="*/ 224993 h 673066"/>
                <a:gd name="connsiteX10" fmla="*/ 274085 w 818306"/>
                <a:gd name="connsiteY10" fmla="*/ 193243 h 673066"/>
                <a:gd name="connsiteX0" fmla="*/ 274085 w 818306"/>
                <a:gd name="connsiteY0" fmla="*/ 193243 h 685255"/>
                <a:gd name="connsiteX1" fmla="*/ 550310 w 818306"/>
                <a:gd name="connsiteY1" fmla="*/ 113868 h 685255"/>
                <a:gd name="connsiteX2" fmla="*/ 667785 w 818306"/>
                <a:gd name="connsiteY2" fmla="*/ 126568 h 685255"/>
                <a:gd name="connsiteX3" fmla="*/ 813835 w 818306"/>
                <a:gd name="connsiteY3" fmla="*/ 313893 h 685255"/>
                <a:gd name="connsiteX4" fmla="*/ 756685 w 818306"/>
                <a:gd name="connsiteY4" fmla="*/ 469468 h 685255"/>
                <a:gd name="connsiteX5" fmla="*/ 518560 w 818306"/>
                <a:gd name="connsiteY5" fmla="*/ 580593 h 685255"/>
                <a:gd name="connsiteX6" fmla="*/ 274085 w 818306"/>
                <a:gd name="connsiteY6" fmla="*/ 612343 h 685255"/>
                <a:gd name="connsiteX7" fmla="*/ 96285 w 818306"/>
                <a:gd name="connsiteY7" fmla="*/ 596468 h 685255"/>
                <a:gd name="connsiteX8" fmla="*/ 55010 w 818306"/>
                <a:gd name="connsiteY8" fmla="*/ 444068 h 685255"/>
                <a:gd name="connsiteX9" fmla="*/ 188360 w 818306"/>
                <a:gd name="connsiteY9" fmla="*/ 224993 h 685255"/>
                <a:gd name="connsiteX10" fmla="*/ 274085 w 818306"/>
                <a:gd name="connsiteY10" fmla="*/ 193243 h 685255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18573"/>
                <a:gd name="connsiteY0" fmla="*/ 193243 h 683977"/>
                <a:gd name="connsiteX1" fmla="*/ 550310 w 818573"/>
                <a:gd name="connsiteY1" fmla="*/ 113868 h 683977"/>
                <a:gd name="connsiteX2" fmla="*/ 667785 w 818573"/>
                <a:gd name="connsiteY2" fmla="*/ 126568 h 683977"/>
                <a:gd name="connsiteX3" fmla="*/ 813835 w 818573"/>
                <a:gd name="connsiteY3" fmla="*/ 313893 h 683977"/>
                <a:gd name="connsiteX4" fmla="*/ 756685 w 818573"/>
                <a:gd name="connsiteY4" fmla="*/ 469468 h 683977"/>
                <a:gd name="connsiteX5" fmla="*/ 503082 w 818573"/>
                <a:gd name="connsiteY5" fmla="*/ 577022 h 683977"/>
                <a:gd name="connsiteX6" fmla="*/ 274085 w 818573"/>
                <a:gd name="connsiteY6" fmla="*/ 612343 h 683977"/>
                <a:gd name="connsiteX7" fmla="*/ 96285 w 818573"/>
                <a:gd name="connsiteY7" fmla="*/ 596468 h 683977"/>
                <a:gd name="connsiteX8" fmla="*/ 55010 w 818573"/>
                <a:gd name="connsiteY8" fmla="*/ 444068 h 683977"/>
                <a:gd name="connsiteX9" fmla="*/ 188360 w 818573"/>
                <a:gd name="connsiteY9" fmla="*/ 224993 h 683977"/>
                <a:gd name="connsiteX10" fmla="*/ 274085 w 818573"/>
                <a:gd name="connsiteY10" fmla="*/ 193243 h 683977"/>
                <a:gd name="connsiteX0" fmla="*/ 274085 w 845657"/>
                <a:gd name="connsiteY0" fmla="*/ 193243 h 683977"/>
                <a:gd name="connsiteX1" fmla="*/ 550310 w 845657"/>
                <a:gd name="connsiteY1" fmla="*/ 113868 h 683977"/>
                <a:gd name="connsiteX2" fmla="*/ 667785 w 845657"/>
                <a:gd name="connsiteY2" fmla="*/ 126568 h 683977"/>
                <a:gd name="connsiteX3" fmla="*/ 813835 w 845657"/>
                <a:gd name="connsiteY3" fmla="*/ 313893 h 683977"/>
                <a:gd name="connsiteX4" fmla="*/ 756685 w 845657"/>
                <a:gd name="connsiteY4" fmla="*/ 469468 h 683977"/>
                <a:gd name="connsiteX5" fmla="*/ 503082 w 845657"/>
                <a:gd name="connsiteY5" fmla="*/ 577022 h 683977"/>
                <a:gd name="connsiteX6" fmla="*/ 274085 w 845657"/>
                <a:gd name="connsiteY6" fmla="*/ 612343 h 683977"/>
                <a:gd name="connsiteX7" fmla="*/ 96285 w 845657"/>
                <a:gd name="connsiteY7" fmla="*/ 596468 h 683977"/>
                <a:gd name="connsiteX8" fmla="*/ 55010 w 845657"/>
                <a:gd name="connsiteY8" fmla="*/ 444068 h 683977"/>
                <a:gd name="connsiteX9" fmla="*/ 188360 w 845657"/>
                <a:gd name="connsiteY9" fmla="*/ 224993 h 683977"/>
                <a:gd name="connsiteX10" fmla="*/ 274085 w 845657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48666"/>
                <a:gd name="connsiteY0" fmla="*/ 193243 h 683977"/>
                <a:gd name="connsiteX1" fmla="*/ 550310 w 848666"/>
                <a:gd name="connsiteY1" fmla="*/ 113868 h 683977"/>
                <a:gd name="connsiteX2" fmla="*/ 667785 w 848666"/>
                <a:gd name="connsiteY2" fmla="*/ 126568 h 683977"/>
                <a:gd name="connsiteX3" fmla="*/ 813835 w 848666"/>
                <a:gd name="connsiteY3" fmla="*/ 313893 h 683977"/>
                <a:gd name="connsiteX4" fmla="*/ 756685 w 848666"/>
                <a:gd name="connsiteY4" fmla="*/ 469468 h 683977"/>
                <a:gd name="connsiteX5" fmla="*/ 503082 w 848666"/>
                <a:gd name="connsiteY5" fmla="*/ 577022 h 683977"/>
                <a:gd name="connsiteX6" fmla="*/ 274085 w 848666"/>
                <a:gd name="connsiteY6" fmla="*/ 612343 h 683977"/>
                <a:gd name="connsiteX7" fmla="*/ 96285 w 848666"/>
                <a:gd name="connsiteY7" fmla="*/ 596468 h 683977"/>
                <a:gd name="connsiteX8" fmla="*/ 55010 w 848666"/>
                <a:gd name="connsiteY8" fmla="*/ 444068 h 683977"/>
                <a:gd name="connsiteX9" fmla="*/ 188360 w 848666"/>
                <a:gd name="connsiteY9" fmla="*/ 224993 h 683977"/>
                <a:gd name="connsiteX10" fmla="*/ 274085 w 848666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71139"/>
                <a:gd name="connsiteY0" fmla="*/ 193243 h 683977"/>
                <a:gd name="connsiteX1" fmla="*/ 550310 w 871139"/>
                <a:gd name="connsiteY1" fmla="*/ 113868 h 683977"/>
                <a:gd name="connsiteX2" fmla="*/ 667785 w 871139"/>
                <a:gd name="connsiteY2" fmla="*/ 126568 h 683977"/>
                <a:gd name="connsiteX3" fmla="*/ 813835 w 871139"/>
                <a:gd name="connsiteY3" fmla="*/ 313893 h 683977"/>
                <a:gd name="connsiteX4" fmla="*/ 756685 w 871139"/>
                <a:gd name="connsiteY4" fmla="*/ 469468 h 683977"/>
                <a:gd name="connsiteX5" fmla="*/ 503082 w 871139"/>
                <a:gd name="connsiteY5" fmla="*/ 577022 h 683977"/>
                <a:gd name="connsiteX6" fmla="*/ 274085 w 871139"/>
                <a:gd name="connsiteY6" fmla="*/ 612343 h 683977"/>
                <a:gd name="connsiteX7" fmla="*/ 96285 w 871139"/>
                <a:gd name="connsiteY7" fmla="*/ 596468 h 683977"/>
                <a:gd name="connsiteX8" fmla="*/ 55010 w 871139"/>
                <a:gd name="connsiteY8" fmla="*/ 444068 h 683977"/>
                <a:gd name="connsiteX9" fmla="*/ 188360 w 871139"/>
                <a:gd name="connsiteY9" fmla="*/ 224993 h 683977"/>
                <a:gd name="connsiteX10" fmla="*/ 274085 w 871139"/>
                <a:gd name="connsiteY10" fmla="*/ 193243 h 683977"/>
                <a:gd name="connsiteX0" fmla="*/ 274085 w 869363"/>
                <a:gd name="connsiteY0" fmla="*/ 193243 h 683977"/>
                <a:gd name="connsiteX1" fmla="*/ 550310 w 869363"/>
                <a:gd name="connsiteY1" fmla="*/ 113868 h 683977"/>
                <a:gd name="connsiteX2" fmla="*/ 667785 w 869363"/>
                <a:gd name="connsiteY2" fmla="*/ 126568 h 683977"/>
                <a:gd name="connsiteX3" fmla="*/ 813835 w 869363"/>
                <a:gd name="connsiteY3" fmla="*/ 313893 h 683977"/>
                <a:gd name="connsiteX4" fmla="*/ 756685 w 869363"/>
                <a:gd name="connsiteY4" fmla="*/ 469468 h 683977"/>
                <a:gd name="connsiteX5" fmla="*/ 503082 w 869363"/>
                <a:gd name="connsiteY5" fmla="*/ 577022 h 683977"/>
                <a:gd name="connsiteX6" fmla="*/ 274085 w 869363"/>
                <a:gd name="connsiteY6" fmla="*/ 612343 h 683977"/>
                <a:gd name="connsiteX7" fmla="*/ 96285 w 869363"/>
                <a:gd name="connsiteY7" fmla="*/ 596468 h 683977"/>
                <a:gd name="connsiteX8" fmla="*/ 55010 w 869363"/>
                <a:gd name="connsiteY8" fmla="*/ 444068 h 683977"/>
                <a:gd name="connsiteX9" fmla="*/ 188360 w 869363"/>
                <a:gd name="connsiteY9" fmla="*/ 224993 h 683977"/>
                <a:gd name="connsiteX10" fmla="*/ 274085 w 869363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74085 w 873264"/>
                <a:gd name="connsiteY0" fmla="*/ 193243 h 683977"/>
                <a:gd name="connsiteX1" fmla="*/ 550310 w 873264"/>
                <a:gd name="connsiteY1" fmla="*/ 113868 h 683977"/>
                <a:gd name="connsiteX2" fmla="*/ 667785 w 873264"/>
                <a:gd name="connsiteY2" fmla="*/ 126568 h 683977"/>
                <a:gd name="connsiteX3" fmla="*/ 813835 w 873264"/>
                <a:gd name="connsiteY3" fmla="*/ 313893 h 683977"/>
                <a:gd name="connsiteX4" fmla="*/ 756685 w 873264"/>
                <a:gd name="connsiteY4" fmla="*/ 469468 h 683977"/>
                <a:gd name="connsiteX5" fmla="*/ 503082 w 873264"/>
                <a:gd name="connsiteY5" fmla="*/ 577022 h 683977"/>
                <a:gd name="connsiteX6" fmla="*/ 274085 w 873264"/>
                <a:gd name="connsiteY6" fmla="*/ 612343 h 683977"/>
                <a:gd name="connsiteX7" fmla="*/ 96285 w 873264"/>
                <a:gd name="connsiteY7" fmla="*/ 596468 h 683977"/>
                <a:gd name="connsiteX8" fmla="*/ 55010 w 873264"/>
                <a:gd name="connsiteY8" fmla="*/ 444068 h 683977"/>
                <a:gd name="connsiteX9" fmla="*/ 188360 w 873264"/>
                <a:gd name="connsiteY9" fmla="*/ 224993 h 683977"/>
                <a:gd name="connsiteX10" fmla="*/ 274085 w 873264"/>
                <a:gd name="connsiteY10" fmla="*/ 193243 h 683977"/>
                <a:gd name="connsiteX0" fmla="*/ 291945 w 873264"/>
                <a:gd name="connsiteY0" fmla="*/ 186408 h 687858"/>
                <a:gd name="connsiteX1" fmla="*/ 550310 w 873264"/>
                <a:gd name="connsiteY1" fmla="*/ 117749 h 687858"/>
                <a:gd name="connsiteX2" fmla="*/ 667785 w 873264"/>
                <a:gd name="connsiteY2" fmla="*/ 130449 h 687858"/>
                <a:gd name="connsiteX3" fmla="*/ 813835 w 873264"/>
                <a:gd name="connsiteY3" fmla="*/ 317774 h 687858"/>
                <a:gd name="connsiteX4" fmla="*/ 756685 w 873264"/>
                <a:gd name="connsiteY4" fmla="*/ 473349 h 687858"/>
                <a:gd name="connsiteX5" fmla="*/ 503082 w 873264"/>
                <a:gd name="connsiteY5" fmla="*/ 580903 h 687858"/>
                <a:gd name="connsiteX6" fmla="*/ 274085 w 873264"/>
                <a:gd name="connsiteY6" fmla="*/ 616224 h 687858"/>
                <a:gd name="connsiteX7" fmla="*/ 96285 w 873264"/>
                <a:gd name="connsiteY7" fmla="*/ 600349 h 687858"/>
                <a:gd name="connsiteX8" fmla="*/ 55010 w 873264"/>
                <a:gd name="connsiteY8" fmla="*/ 447949 h 687858"/>
                <a:gd name="connsiteX9" fmla="*/ 188360 w 873264"/>
                <a:gd name="connsiteY9" fmla="*/ 228874 h 687858"/>
                <a:gd name="connsiteX10" fmla="*/ 291945 w 873264"/>
                <a:gd name="connsiteY10" fmla="*/ 186408 h 687858"/>
                <a:gd name="connsiteX0" fmla="*/ 291945 w 873264"/>
                <a:gd name="connsiteY0" fmla="*/ 183230 h 684680"/>
                <a:gd name="connsiteX1" fmla="*/ 550310 w 873264"/>
                <a:gd name="connsiteY1" fmla="*/ 114571 h 684680"/>
                <a:gd name="connsiteX2" fmla="*/ 667785 w 873264"/>
                <a:gd name="connsiteY2" fmla="*/ 127271 h 684680"/>
                <a:gd name="connsiteX3" fmla="*/ 813835 w 873264"/>
                <a:gd name="connsiteY3" fmla="*/ 314596 h 684680"/>
                <a:gd name="connsiteX4" fmla="*/ 756685 w 873264"/>
                <a:gd name="connsiteY4" fmla="*/ 470171 h 684680"/>
                <a:gd name="connsiteX5" fmla="*/ 503082 w 873264"/>
                <a:gd name="connsiteY5" fmla="*/ 577725 h 684680"/>
                <a:gd name="connsiteX6" fmla="*/ 274085 w 873264"/>
                <a:gd name="connsiteY6" fmla="*/ 613046 h 684680"/>
                <a:gd name="connsiteX7" fmla="*/ 96285 w 873264"/>
                <a:gd name="connsiteY7" fmla="*/ 597171 h 684680"/>
                <a:gd name="connsiteX8" fmla="*/ 55010 w 873264"/>
                <a:gd name="connsiteY8" fmla="*/ 444771 h 684680"/>
                <a:gd name="connsiteX9" fmla="*/ 188360 w 873264"/>
                <a:gd name="connsiteY9" fmla="*/ 225696 h 684680"/>
                <a:gd name="connsiteX10" fmla="*/ 291945 w 873264"/>
                <a:gd name="connsiteY10" fmla="*/ 183230 h 684680"/>
                <a:gd name="connsiteX0" fmla="*/ 291945 w 873264"/>
                <a:gd name="connsiteY0" fmla="*/ 180474 h 681924"/>
                <a:gd name="connsiteX1" fmla="*/ 550310 w 873264"/>
                <a:gd name="connsiteY1" fmla="*/ 111815 h 681924"/>
                <a:gd name="connsiteX2" fmla="*/ 667785 w 873264"/>
                <a:gd name="connsiteY2" fmla="*/ 124515 h 681924"/>
                <a:gd name="connsiteX3" fmla="*/ 813835 w 873264"/>
                <a:gd name="connsiteY3" fmla="*/ 311840 h 681924"/>
                <a:gd name="connsiteX4" fmla="*/ 756685 w 873264"/>
                <a:gd name="connsiteY4" fmla="*/ 467415 h 681924"/>
                <a:gd name="connsiteX5" fmla="*/ 503082 w 873264"/>
                <a:gd name="connsiteY5" fmla="*/ 574969 h 681924"/>
                <a:gd name="connsiteX6" fmla="*/ 274085 w 873264"/>
                <a:gd name="connsiteY6" fmla="*/ 610290 h 681924"/>
                <a:gd name="connsiteX7" fmla="*/ 96285 w 873264"/>
                <a:gd name="connsiteY7" fmla="*/ 594415 h 681924"/>
                <a:gd name="connsiteX8" fmla="*/ 55010 w 873264"/>
                <a:gd name="connsiteY8" fmla="*/ 442015 h 681924"/>
                <a:gd name="connsiteX9" fmla="*/ 188360 w 873264"/>
                <a:gd name="connsiteY9" fmla="*/ 222940 h 681924"/>
                <a:gd name="connsiteX10" fmla="*/ 291945 w 873264"/>
                <a:gd name="connsiteY10" fmla="*/ 180474 h 681924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  <a:gd name="connsiteX0" fmla="*/ 291945 w 873264"/>
                <a:gd name="connsiteY0" fmla="*/ 161522 h 662972"/>
                <a:gd name="connsiteX1" fmla="*/ 550310 w 873264"/>
                <a:gd name="connsiteY1" fmla="*/ 92863 h 662972"/>
                <a:gd name="connsiteX2" fmla="*/ 667785 w 873264"/>
                <a:gd name="connsiteY2" fmla="*/ 105563 h 662972"/>
                <a:gd name="connsiteX3" fmla="*/ 813835 w 873264"/>
                <a:gd name="connsiteY3" fmla="*/ 292888 h 662972"/>
                <a:gd name="connsiteX4" fmla="*/ 756685 w 873264"/>
                <a:gd name="connsiteY4" fmla="*/ 448463 h 662972"/>
                <a:gd name="connsiteX5" fmla="*/ 503082 w 873264"/>
                <a:gd name="connsiteY5" fmla="*/ 556017 h 662972"/>
                <a:gd name="connsiteX6" fmla="*/ 274085 w 873264"/>
                <a:gd name="connsiteY6" fmla="*/ 591338 h 662972"/>
                <a:gd name="connsiteX7" fmla="*/ 96285 w 873264"/>
                <a:gd name="connsiteY7" fmla="*/ 575463 h 662972"/>
                <a:gd name="connsiteX8" fmla="*/ 55010 w 873264"/>
                <a:gd name="connsiteY8" fmla="*/ 423063 h 662972"/>
                <a:gd name="connsiteX9" fmla="*/ 188360 w 873264"/>
                <a:gd name="connsiteY9" fmla="*/ 203988 h 662972"/>
                <a:gd name="connsiteX10" fmla="*/ 291945 w 873264"/>
                <a:gd name="connsiteY10" fmla="*/ 161522 h 66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3264" h="662972">
                  <a:moveTo>
                    <a:pt x="291945" y="161522"/>
                  </a:moveTo>
                  <a:cubicBezTo>
                    <a:pt x="270117" y="-12970"/>
                    <a:pt x="470405" y="-61522"/>
                    <a:pt x="550310" y="92863"/>
                  </a:cubicBezTo>
                  <a:cubicBezTo>
                    <a:pt x="582589" y="56746"/>
                    <a:pt x="634579" y="41270"/>
                    <a:pt x="667785" y="105563"/>
                  </a:cubicBezTo>
                  <a:cubicBezTo>
                    <a:pt x="698608" y="-24216"/>
                    <a:pt x="997852" y="40476"/>
                    <a:pt x="813835" y="292888"/>
                  </a:cubicBezTo>
                  <a:cubicBezTo>
                    <a:pt x="891756" y="353610"/>
                    <a:pt x="823955" y="458186"/>
                    <a:pt x="756685" y="448463"/>
                  </a:cubicBezTo>
                  <a:cubicBezTo>
                    <a:pt x="748946" y="650671"/>
                    <a:pt x="584705" y="695320"/>
                    <a:pt x="503082" y="556017"/>
                  </a:cubicBezTo>
                  <a:cubicBezTo>
                    <a:pt x="475036" y="657220"/>
                    <a:pt x="336130" y="718470"/>
                    <a:pt x="274085" y="591338"/>
                  </a:cubicBezTo>
                  <a:cubicBezTo>
                    <a:pt x="221566" y="667803"/>
                    <a:pt x="117319" y="682090"/>
                    <a:pt x="96285" y="575463"/>
                  </a:cubicBezTo>
                  <a:cubicBezTo>
                    <a:pt x="14529" y="611711"/>
                    <a:pt x="-50824" y="498072"/>
                    <a:pt x="55010" y="423063"/>
                  </a:cubicBezTo>
                  <a:cubicBezTo>
                    <a:pt x="-16559" y="348054"/>
                    <a:pt x="30272" y="163771"/>
                    <a:pt x="188360" y="203988"/>
                  </a:cubicBezTo>
                  <a:cubicBezTo>
                    <a:pt x="186905" y="135858"/>
                    <a:pt x="247098" y="127655"/>
                    <a:pt x="291945" y="161522"/>
                  </a:cubicBezTo>
                  <a:close/>
                </a:path>
              </a:pathLst>
            </a:custGeom>
            <a:noFill/>
            <a:ln w="28575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PA-任意多边形 136">
              <a:extLst>
                <a:ext uri="{FF2B5EF4-FFF2-40B4-BE49-F238E27FC236}">
                  <a16:creationId xmlns:a16="http://schemas.microsoft.com/office/drawing/2014/main" xmlns="" id="{600D6F5B-CF4F-4144-B594-E0B2259DA776}"/>
                </a:ext>
              </a:extLst>
            </p:cNvPr>
            <p:cNvSpPr/>
            <p:nvPr>
              <p:custDataLst>
                <p:tags r:id="rId116"/>
              </p:custDataLst>
            </p:nvPr>
          </p:nvSpPr>
          <p:spPr>
            <a:xfrm>
              <a:off x="10863517" y="57477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PA-任意多边形 137">
              <a:extLst>
                <a:ext uri="{FF2B5EF4-FFF2-40B4-BE49-F238E27FC236}">
                  <a16:creationId xmlns:a16="http://schemas.microsoft.com/office/drawing/2014/main" xmlns="" id="{51579DED-6D15-4604-812F-17241ED015FD}"/>
                </a:ext>
              </a:extLst>
            </p:cNvPr>
            <p:cNvSpPr/>
            <p:nvPr>
              <p:custDataLst>
                <p:tags r:id="rId117"/>
              </p:custDataLst>
            </p:nvPr>
          </p:nvSpPr>
          <p:spPr>
            <a:xfrm>
              <a:off x="10878838" y="577161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PA-任意多边形 138">
              <a:extLst>
                <a:ext uri="{FF2B5EF4-FFF2-40B4-BE49-F238E27FC236}">
                  <a16:creationId xmlns:a16="http://schemas.microsoft.com/office/drawing/2014/main" xmlns="" id="{A7452598-6497-43ED-82BA-2F59ED23D530}"/>
                </a:ext>
              </a:extLst>
            </p:cNvPr>
            <p:cNvSpPr/>
            <p:nvPr>
              <p:custDataLst>
                <p:tags r:id="rId118"/>
              </p:custDataLst>
            </p:nvPr>
          </p:nvSpPr>
          <p:spPr>
            <a:xfrm>
              <a:off x="10898921" y="5800902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PA-任意多边形 139">
              <a:extLst>
                <a:ext uri="{FF2B5EF4-FFF2-40B4-BE49-F238E27FC236}">
                  <a16:creationId xmlns:a16="http://schemas.microsoft.com/office/drawing/2014/main" xmlns="" id="{45589DD6-CB0E-444A-8B31-3A4CEEBA3721}"/>
                </a:ext>
              </a:extLst>
            </p:cNvPr>
            <p:cNvSpPr/>
            <p:nvPr>
              <p:custDataLst>
                <p:tags r:id="rId119"/>
              </p:custDataLst>
            </p:nvPr>
          </p:nvSpPr>
          <p:spPr>
            <a:xfrm>
              <a:off x="11146571" y="584376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PA-任意多边形 140">
              <a:extLst>
                <a:ext uri="{FF2B5EF4-FFF2-40B4-BE49-F238E27FC236}">
                  <a16:creationId xmlns:a16="http://schemas.microsoft.com/office/drawing/2014/main" xmlns="" id="{93AE2A28-9AFD-492D-8522-AAF5C0F0D477}"/>
                </a:ext>
              </a:extLst>
            </p:cNvPr>
            <p:cNvSpPr/>
            <p:nvPr>
              <p:custDataLst>
                <p:tags r:id="rId120"/>
              </p:custDataLst>
            </p:nvPr>
          </p:nvSpPr>
          <p:spPr>
            <a:xfrm>
              <a:off x="11165066" y="5858885"/>
              <a:ext cx="19525" cy="30241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3220 w 13220"/>
                <a:gd name="connsiteY0" fmla="*/ 0 h 31502"/>
                <a:gd name="connsiteX1" fmla="*/ 0 w 13220"/>
                <a:gd name="connsiteY1" fmla="*/ 31502 h 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20" h="31502">
                  <a:moveTo>
                    <a:pt x="13220" y="0"/>
                  </a:moveTo>
                  <a:cubicBezTo>
                    <a:pt x="2901" y="15875"/>
                    <a:pt x="10319" y="15627"/>
                    <a:pt x="0" y="31502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PA-任意多边形 141">
              <a:extLst>
                <a:ext uri="{FF2B5EF4-FFF2-40B4-BE49-F238E27FC236}">
                  <a16:creationId xmlns:a16="http://schemas.microsoft.com/office/drawing/2014/main" xmlns="" id="{F373E4B5-5013-445C-B435-D9900ACE4E51}"/>
                </a:ext>
              </a:extLst>
            </p:cNvPr>
            <p:cNvSpPr/>
            <p:nvPr>
              <p:custDataLst>
                <p:tags r:id="rId121"/>
              </p:custDataLst>
            </p:nvPr>
          </p:nvSpPr>
          <p:spPr>
            <a:xfrm>
              <a:off x="10910869" y="5790361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PA-任意多边形 142">
              <a:extLst>
                <a:ext uri="{FF2B5EF4-FFF2-40B4-BE49-F238E27FC236}">
                  <a16:creationId xmlns:a16="http://schemas.microsoft.com/office/drawing/2014/main" xmlns="" id="{25385543-1F0D-484F-B0C1-9AC9475B0305}"/>
                </a:ext>
              </a:extLst>
            </p:cNvPr>
            <p:cNvSpPr/>
            <p:nvPr>
              <p:custDataLst>
                <p:tags r:id="rId122"/>
              </p:custDataLst>
            </p:nvPr>
          </p:nvSpPr>
          <p:spPr>
            <a:xfrm rot="21158050">
              <a:off x="10948658" y="579854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PA-任意多边形 143">
              <a:extLst>
                <a:ext uri="{FF2B5EF4-FFF2-40B4-BE49-F238E27FC236}">
                  <a16:creationId xmlns:a16="http://schemas.microsoft.com/office/drawing/2014/main" xmlns="" id="{37C9D36E-9834-4A27-B955-5755FE852C77}"/>
                </a:ext>
              </a:extLst>
            </p:cNvPr>
            <p:cNvSpPr/>
            <p:nvPr>
              <p:custDataLst>
                <p:tags r:id="rId123"/>
              </p:custDataLst>
            </p:nvPr>
          </p:nvSpPr>
          <p:spPr>
            <a:xfrm rot="21158050">
              <a:off x="10957861" y="5829802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PA-任意多边形 144">
              <a:extLst>
                <a:ext uri="{FF2B5EF4-FFF2-40B4-BE49-F238E27FC236}">
                  <a16:creationId xmlns:a16="http://schemas.microsoft.com/office/drawing/2014/main" xmlns="" id="{D0836ACD-DBEB-4273-A2F2-D0B2625973A0}"/>
                </a:ext>
              </a:extLst>
            </p:cNvPr>
            <p:cNvSpPr/>
            <p:nvPr>
              <p:custDataLst>
                <p:tags r:id="rId124"/>
              </p:custDataLst>
            </p:nvPr>
          </p:nvSpPr>
          <p:spPr>
            <a:xfrm rot="21158050">
              <a:off x="10975307" y="583971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PA-任意多边形 145">
              <a:extLst>
                <a:ext uri="{FF2B5EF4-FFF2-40B4-BE49-F238E27FC236}">
                  <a16:creationId xmlns:a16="http://schemas.microsoft.com/office/drawing/2014/main" xmlns="" id="{1450D74F-CBE8-461F-B385-4B00B4567140}"/>
                </a:ext>
              </a:extLst>
            </p:cNvPr>
            <p:cNvSpPr/>
            <p:nvPr>
              <p:custDataLst>
                <p:tags r:id="rId125"/>
              </p:custDataLst>
            </p:nvPr>
          </p:nvSpPr>
          <p:spPr>
            <a:xfrm rot="21158050">
              <a:off x="10988730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PA-任意多边形 146">
              <a:extLst>
                <a:ext uri="{FF2B5EF4-FFF2-40B4-BE49-F238E27FC236}">
                  <a16:creationId xmlns:a16="http://schemas.microsoft.com/office/drawing/2014/main" xmlns="" id="{87DCC937-7913-4510-9B5B-CF63105A4674}"/>
                </a:ext>
              </a:extLst>
            </p:cNvPr>
            <p:cNvSpPr/>
            <p:nvPr>
              <p:custDataLst>
                <p:tags r:id="rId126"/>
              </p:custDataLst>
            </p:nvPr>
          </p:nvSpPr>
          <p:spPr>
            <a:xfrm rot="21158050">
              <a:off x="11002246" y="585308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PA-任意多边形 147">
              <a:extLst>
                <a:ext uri="{FF2B5EF4-FFF2-40B4-BE49-F238E27FC236}">
                  <a16:creationId xmlns:a16="http://schemas.microsoft.com/office/drawing/2014/main" xmlns="" id="{292F56C4-2BF2-4564-B405-251D106DDDFB}"/>
                </a:ext>
              </a:extLst>
            </p:cNvPr>
            <p:cNvSpPr/>
            <p:nvPr>
              <p:custDataLst>
                <p:tags r:id="rId127"/>
              </p:custDataLst>
            </p:nvPr>
          </p:nvSpPr>
          <p:spPr>
            <a:xfrm rot="21158050">
              <a:off x="11025629" y="584974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PA-任意多边形 148">
              <a:extLst>
                <a:ext uri="{FF2B5EF4-FFF2-40B4-BE49-F238E27FC236}">
                  <a16:creationId xmlns:a16="http://schemas.microsoft.com/office/drawing/2014/main" xmlns="" id="{B2705166-F790-4BB2-8A25-72EA3994476E}"/>
                </a:ext>
              </a:extLst>
            </p:cNvPr>
            <p:cNvSpPr/>
            <p:nvPr>
              <p:custDataLst>
                <p:tags r:id="rId128"/>
              </p:custDataLst>
            </p:nvPr>
          </p:nvSpPr>
          <p:spPr>
            <a:xfrm rot="21158050">
              <a:off x="11039066" y="586067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PA-任意多边形 149">
              <a:extLst>
                <a:ext uri="{FF2B5EF4-FFF2-40B4-BE49-F238E27FC236}">
                  <a16:creationId xmlns:a16="http://schemas.microsoft.com/office/drawing/2014/main" xmlns="" id="{148AA033-68A1-461A-8158-CE77CE13FB62}"/>
                </a:ext>
              </a:extLst>
            </p:cNvPr>
            <p:cNvSpPr/>
            <p:nvPr>
              <p:custDataLst>
                <p:tags r:id="rId129"/>
              </p:custDataLst>
            </p:nvPr>
          </p:nvSpPr>
          <p:spPr>
            <a:xfrm rot="21158050">
              <a:off x="11062441" y="583881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PA-任意多边形 150">
              <a:extLst>
                <a:ext uri="{FF2B5EF4-FFF2-40B4-BE49-F238E27FC236}">
                  <a16:creationId xmlns:a16="http://schemas.microsoft.com/office/drawing/2014/main" xmlns="" id="{62035FB8-D21E-4DBF-9DD4-6C9F8B7ED90F}"/>
                </a:ext>
              </a:extLst>
            </p:cNvPr>
            <p:cNvSpPr/>
            <p:nvPr>
              <p:custDataLst>
                <p:tags r:id="rId130"/>
              </p:custDataLst>
            </p:nvPr>
          </p:nvSpPr>
          <p:spPr>
            <a:xfrm rot="21158050">
              <a:off x="11082872" y="582703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PA-任意多边形 151">
              <a:extLst>
                <a:ext uri="{FF2B5EF4-FFF2-40B4-BE49-F238E27FC236}">
                  <a16:creationId xmlns:a16="http://schemas.microsoft.com/office/drawing/2014/main" xmlns="" id="{B3895FA4-761D-4478-ACC6-BE1E51058712}"/>
                </a:ext>
              </a:extLst>
            </p:cNvPr>
            <p:cNvSpPr/>
            <p:nvPr>
              <p:custDataLst>
                <p:tags r:id="rId131"/>
              </p:custDataLst>
            </p:nvPr>
          </p:nvSpPr>
          <p:spPr>
            <a:xfrm>
              <a:off x="11226998" y="58606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3" name="PA-任意多边形 152">
              <a:extLst>
                <a:ext uri="{FF2B5EF4-FFF2-40B4-BE49-F238E27FC236}">
                  <a16:creationId xmlns:a16="http://schemas.microsoft.com/office/drawing/2014/main" xmlns="" id="{8DA2AD70-5142-4C03-9A2D-CAC8910A8566}"/>
                </a:ext>
              </a:extLst>
            </p:cNvPr>
            <p:cNvSpPr/>
            <p:nvPr>
              <p:custDataLst>
                <p:tags r:id="rId132"/>
              </p:custDataLst>
            </p:nvPr>
          </p:nvSpPr>
          <p:spPr>
            <a:xfrm>
              <a:off x="11208515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PA-任意多边形 153">
              <a:extLst>
                <a:ext uri="{FF2B5EF4-FFF2-40B4-BE49-F238E27FC236}">
                  <a16:creationId xmlns:a16="http://schemas.microsoft.com/office/drawing/2014/main" xmlns="" id="{A13D539C-4675-4E01-ABB2-FB5D0A6DD0CF}"/>
                </a:ext>
              </a:extLst>
            </p:cNvPr>
            <p:cNvSpPr/>
            <p:nvPr>
              <p:custDataLst>
                <p:tags r:id="rId133"/>
              </p:custDataLst>
            </p:nvPr>
          </p:nvSpPr>
          <p:spPr>
            <a:xfrm>
              <a:off x="11183666" y="586067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PA-任意多边形 154">
              <a:extLst>
                <a:ext uri="{FF2B5EF4-FFF2-40B4-BE49-F238E27FC236}">
                  <a16:creationId xmlns:a16="http://schemas.microsoft.com/office/drawing/2014/main" xmlns="" id="{BEB5FCB0-73F7-464B-86C0-A8F7493D96E6}"/>
                </a:ext>
              </a:extLst>
            </p:cNvPr>
            <p:cNvSpPr/>
            <p:nvPr>
              <p:custDataLst>
                <p:tags r:id="rId134"/>
              </p:custDataLst>
            </p:nvPr>
          </p:nvSpPr>
          <p:spPr>
            <a:xfrm>
              <a:off x="11178355" y="5844438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PA-任意多边形 155">
              <a:extLst>
                <a:ext uri="{FF2B5EF4-FFF2-40B4-BE49-F238E27FC236}">
                  <a16:creationId xmlns:a16="http://schemas.microsoft.com/office/drawing/2014/main" xmlns="" id="{B6E324F8-91EC-49B0-A244-200BF6537250}"/>
                </a:ext>
              </a:extLst>
            </p:cNvPr>
            <p:cNvSpPr/>
            <p:nvPr>
              <p:custDataLst>
                <p:tags r:id="rId135"/>
              </p:custDataLst>
            </p:nvPr>
          </p:nvSpPr>
          <p:spPr>
            <a:xfrm rot="21353001">
              <a:off x="11242476" y="586719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PA-任意多边形 156">
              <a:extLst>
                <a:ext uri="{FF2B5EF4-FFF2-40B4-BE49-F238E27FC236}">
                  <a16:creationId xmlns:a16="http://schemas.microsoft.com/office/drawing/2014/main" xmlns="" id="{85A2389F-E6ED-4935-B136-01B85489F5A6}"/>
                </a:ext>
              </a:extLst>
            </p:cNvPr>
            <p:cNvSpPr/>
            <p:nvPr>
              <p:custDataLst>
                <p:tags r:id="rId136"/>
              </p:custDataLst>
            </p:nvPr>
          </p:nvSpPr>
          <p:spPr>
            <a:xfrm rot="21353001">
              <a:off x="11265174" y="5850483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PA-任意多边形 157">
              <a:extLst>
                <a:ext uri="{FF2B5EF4-FFF2-40B4-BE49-F238E27FC236}">
                  <a16:creationId xmlns:a16="http://schemas.microsoft.com/office/drawing/2014/main" xmlns="" id="{36164BD7-C5C9-407E-9C70-173FD035009E}"/>
                </a:ext>
              </a:extLst>
            </p:cNvPr>
            <p:cNvSpPr/>
            <p:nvPr>
              <p:custDataLst>
                <p:tags r:id="rId137"/>
              </p:custDataLst>
            </p:nvPr>
          </p:nvSpPr>
          <p:spPr>
            <a:xfrm rot="20883116">
              <a:off x="11290022" y="583897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PA-任意多边形 158">
              <a:extLst>
                <a:ext uri="{FF2B5EF4-FFF2-40B4-BE49-F238E27FC236}">
                  <a16:creationId xmlns:a16="http://schemas.microsoft.com/office/drawing/2014/main" xmlns="" id="{23B97848-C526-4E42-B049-41F155C046C6}"/>
                </a:ext>
              </a:extLst>
            </p:cNvPr>
            <p:cNvSpPr/>
            <p:nvPr>
              <p:custDataLst>
                <p:tags r:id="rId138"/>
              </p:custDataLst>
            </p:nvPr>
          </p:nvSpPr>
          <p:spPr>
            <a:xfrm>
              <a:off x="11175492" y="5303696"/>
              <a:ext cx="52355" cy="96441"/>
            </a:xfrm>
            <a:custGeom>
              <a:avLst/>
              <a:gdLst>
                <a:gd name="connsiteX0" fmla="*/ 0 w 48816"/>
                <a:gd name="connsiteY0" fmla="*/ 96441 h 96441"/>
                <a:gd name="connsiteX1" fmla="*/ 48816 w 48816"/>
                <a:gd name="connsiteY1" fmla="*/ 0 h 96441"/>
                <a:gd name="connsiteX0" fmla="*/ 2443 w 51259"/>
                <a:gd name="connsiteY0" fmla="*/ 96441 h 96441"/>
                <a:gd name="connsiteX1" fmla="*/ 51259 w 51259"/>
                <a:gd name="connsiteY1" fmla="*/ 0 h 96441"/>
                <a:gd name="connsiteX0" fmla="*/ 3539 w 52355"/>
                <a:gd name="connsiteY0" fmla="*/ 96441 h 96441"/>
                <a:gd name="connsiteX1" fmla="*/ 52355 w 52355"/>
                <a:gd name="connsiteY1" fmla="*/ 0 h 9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55" h="96441">
                  <a:moveTo>
                    <a:pt x="3539" y="96441"/>
                  </a:moveTo>
                  <a:cubicBezTo>
                    <a:pt x="-9954" y="40481"/>
                    <a:pt x="17033" y="5953"/>
                    <a:pt x="52355" y="0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PA-任意多边形 159">
              <a:extLst>
                <a:ext uri="{FF2B5EF4-FFF2-40B4-BE49-F238E27FC236}">
                  <a16:creationId xmlns:a16="http://schemas.microsoft.com/office/drawing/2014/main" xmlns="" id="{C099EC4D-F20E-414D-82DD-1AD749F81F13}"/>
                </a:ext>
              </a:extLst>
            </p:cNvPr>
            <p:cNvSpPr/>
            <p:nvPr>
              <p:custDataLst>
                <p:tags r:id="rId139"/>
              </p:custDataLst>
            </p:nvPr>
          </p:nvSpPr>
          <p:spPr>
            <a:xfrm>
              <a:off x="11543363" y="5332789"/>
              <a:ext cx="98822" cy="41154"/>
            </a:xfrm>
            <a:custGeom>
              <a:avLst/>
              <a:gdLst>
                <a:gd name="connsiteX0" fmla="*/ 0 w 98822"/>
                <a:gd name="connsiteY0" fmla="*/ 25003 h 25003"/>
                <a:gd name="connsiteX1" fmla="*/ 98822 w 98822"/>
                <a:gd name="connsiteY1" fmla="*/ 0 h 25003"/>
                <a:gd name="connsiteX0" fmla="*/ 0 w 98822"/>
                <a:gd name="connsiteY0" fmla="*/ 29242 h 29242"/>
                <a:gd name="connsiteX1" fmla="*/ 98822 w 98822"/>
                <a:gd name="connsiteY1" fmla="*/ 4239 h 29242"/>
                <a:gd name="connsiteX0" fmla="*/ 0 w 98822"/>
                <a:gd name="connsiteY0" fmla="*/ 41154 h 41154"/>
                <a:gd name="connsiteX1" fmla="*/ 98822 w 98822"/>
                <a:gd name="connsiteY1" fmla="*/ 16151 h 4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822" h="41154">
                  <a:moveTo>
                    <a:pt x="0" y="41154"/>
                  </a:moveTo>
                  <a:cubicBezTo>
                    <a:pt x="30560" y="-11233"/>
                    <a:pt x="67071" y="-6471"/>
                    <a:pt x="98822" y="16151"/>
                  </a:cubicBezTo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PA-任意多边形 160">
              <a:extLst>
                <a:ext uri="{FF2B5EF4-FFF2-40B4-BE49-F238E27FC236}">
                  <a16:creationId xmlns:a16="http://schemas.microsoft.com/office/drawing/2014/main" xmlns="" id="{4E853BA4-F894-49F5-897B-DD65534E9B1B}"/>
                </a:ext>
              </a:extLst>
            </p:cNvPr>
            <p:cNvSpPr/>
            <p:nvPr>
              <p:custDataLst>
                <p:tags r:id="rId140"/>
              </p:custDataLst>
            </p:nvPr>
          </p:nvSpPr>
          <p:spPr>
            <a:xfrm rot="1060573">
              <a:off x="11378179" y="5800989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PA-任意多边形 161">
              <a:extLst>
                <a:ext uri="{FF2B5EF4-FFF2-40B4-BE49-F238E27FC236}">
                  <a16:creationId xmlns:a16="http://schemas.microsoft.com/office/drawing/2014/main" xmlns="" id="{A301E401-2723-44E3-B6AC-E3D147D9DBA3}"/>
                </a:ext>
              </a:extLst>
            </p:cNvPr>
            <p:cNvSpPr/>
            <p:nvPr>
              <p:custDataLst>
                <p:tags r:id="rId141"/>
              </p:custDataLst>
            </p:nvPr>
          </p:nvSpPr>
          <p:spPr>
            <a:xfrm rot="1060573">
              <a:off x="11387381" y="5810162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PA-任意多边形 162">
              <a:extLst>
                <a:ext uri="{FF2B5EF4-FFF2-40B4-BE49-F238E27FC236}">
                  <a16:creationId xmlns:a16="http://schemas.microsoft.com/office/drawing/2014/main" xmlns="" id="{465D38CC-F4C1-41D1-A563-F9C943CB39C5}"/>
                </a:ext>
              </a:extLst>
            </p:cNvPr>
            <p:cNvSpPr/>
            <p:nvPr>
              <p:custDataLst>
                <p:tags r:id="rId142"/>
              </p:custDataLst>
            </p:nvPr>
          </p:nvSpPr>
          <p:spPr>
            <a:xfrm rot="1060573">
              <a:off x="11398705" y="582668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PA-任意多边形 163">
              <a:extLst>
                <a:ext uri="{FF2B5EF4-FFF2-40B4-BE49-F238E27FC236}">
                  <a16:creationId xmlns:a16="http://schemas.microsoft.com/office/drawing/2014/main" xmlns="" id="{39BE6569-51B9-463F-826A-59D2EE064640}"/>
                </a:ext>
              </a:extLst>
            </p:cNvPr>
            <p:cNvSpPr/>
            <p:nvPr>
              <p:custDataLst>
                <p:tags r:id="rId143"/>
              </p:custDataLst>
            </p:nvPr>
          </p:nvSpPr>
          <p:spPr>
            <a:xfrm rot="1060573">
              <a:off x="11415934" y="5845294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PA-任意多边形 164">
              <a:extLst>
                <a:ext uri="{FF2B5EF4-FFF2-40B4-BE49-F238E27FC236}">
                  <a16:creationId xmlns:a16="http://schemas.microsoft.com/office/drawing/2014/main" xmlns="" id="{DD6D1649-F6F5-44B4-B58B-1EE7D1ED05D1}"/>
                </a:ext>
              </a:extLst>
            </p:cNvPr>
            <p:cNvSpPr/>
            <p:nvPr>
              <p:custDataLst>
                <p:tags r:id="rId144"/>
              </p:custDataLst>
            </p:nvPr>
          </p:nvSpPr>
          <p:spPr>
            <a:xfrm rot="1060573">
              <a:off x="1143430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PA-任意多边形 165">
              <a:extLst>
                <a:ext uri="{FF2B5EF4-FFF2-40B4-BE49-F238E27FC236}">
                  <a16:creationId xmlns:a16="http://schemas.microsoft.com/office/drawing/2014/main" xmlns="" id="{03696098-7EC9-4388-828F-5E5DABB96025}"/>
                </a:ext>
              </a:extLst>
            </p:cNvPr>
            <p:cNvSpPr/>
            <p:nvPr>
              <p:custDataLst>
                <p:tags r:id="rId145"/>
              </p:custDataLst>
            </p:nvPr>
          </p:nvSpPr>
          <p:spPr>
            <a:xfrm rot="1060573">
              <a:off x="11456132" y="5843796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PA-任意多边形 166">
              <a:extLst>
                <a:ext uri="{FF2B5EF4-FFF2-40B4-BE49-F238E27FC236}">
                  <a16:creationId xmlns:a16="http://schemas.microsoft.com/office/drawing/2014/main" xmlns="" id="{23604211-269C-44E1-B39D-03C60CBC6200}"/>
                </a:ext>
              </a:extLst>
            </p:cNvPr>
            <p:cNvSpPr/>
            <p:nvPr>
              <p:custDataLst>
                <p:tags r:id="rId146"/>
              </p:custDataLst>
            </p:nvPr>
          </p:nvSpPr>
          <p:spPr>
            <a:xfrm rot="1060573">
              <a:off x="11467211" y="5853978"/>
              <a:ext cx="16159" cy="39160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16159 w 16159"/>
                <a:gd name="connsiteY0" fmla="*/ 0 h 39160"/>
                <a:gd name="connsiteX1" fmla="*/ 0 w 16159"/>
                <a:gd name="connsiteY1" fmla="*/ 39160 h 3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159" h="39160">
                  <a:moveTo>
                    <a:pt x="16159" y="0"/>
                  </a:moveTo>
                  <a:cubicBezTo>
                    <a:pt x="5840" y="15875"/>
                    <a:pt x="10319" y="23285"/>
                    <a:pt x="0" y="39160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PA-任意多边形 167">
              <a:extLst>
                <a:ext uri="{FF2B5EF4-FFF2-40B4-BE49-F238E27FC236}">
                  <a16:creationId xmlns:a16="http://schemas.microsoft.com/office/drawing/2014/main" xmlns="" id="{4E45272D-002C-4BF9-9548-53A96CA00A56}"/>
                </a:ext>
              </a:extLst>
            </p:cNvPr>
            <p:cNvSpPr/>
            <p:nvPr>
              <p:custDataLst>
                <p:tags r:id="rId147"/>
              </p:custDataLst>
            </p:nvPr>
          </p:nvSpPr>
          <p:spPr>
            <a:xfrm>
              <a:off x="11640767" y="5818524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PA-任意多边形 168">
              <a:extLst>
                <a:ext uri="{FF2B5EF4-FFF2-40B4-BE49-F238E27FC236}">
                  <a16:creationId xmlns:a16="http://schemas.microsoft.com/office/drawing/2014/main" xmlns="" id="{4F37A78E-0B91-457D-B3FB-AC82AA007785}"/>
                </a:ext>
              </a:extLst>
            </p:cNvPr>
            <p:cNvSpPr/>
            <p:nvPr>
              <p:custDataLst>
                <p:tags r:id="rId148"/>
              </p:custDataLst>
            </p:nvPr>
          </p:nvSpPr>
          <p:spPr>
            <a:xfrm>
              <a:off x="11644023" y="5836286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0" name="PA-任意多边形 169">
              <a:extLst>
                <a:ext uri="{FF2B5EF4-FFF2-40B4-BE49-F238E27FC236}">
                  <a16:creationId xmlns:a16="http://schemas.microsoft.com/office/drawing/2014/main" xmlns="" id="{E2CC083B-7A04-4318-AF6B-B770D667EB9B}"/>
                </a:ext>
              </a:extLst>
            </p:cNvPr>
            <p:cNvSpPr/>
            <p:nvPr>
              <p:custDataLst>
                <p:tags r:id="rId149"/>
              </p:custDataLst>
            </p:nvPr>
          </p:nvSpPr>
          <p:spPr>
            <a:xfrm>
              <a:off x="11655141" y="5858885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1" name="PA-任意多边形 170">
              <a:extLst>
                <a:ext uri="{FF2B5EF4-FFF2-40B4-BE49-F238E27FC236}">
                  <a16:creationId xmlns:a16="http://schemas.microsoft.com/office/drawing/2014/main" xmlns="" id="{C31949F8-0DE6-4477-AEE6-9B4102926454}"/>
                </a:ext>
              </a:extLst>
            </p:cNvPr>
            <p:cNvSpPr/>
            <p:nvPr>
              <p:custDataLst>
                <p:tags r:id="rId150"/>
              </p:custDataLst>
            </p:nvPr>
          </p:nvSpPr>
          <p:spPr>
            <a:xfrm>
              <a:off x="11670566" y="5868249"/>
              <a:ext cx="30956" cy="47625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" h="47625">
                  <a:moveTo>
                    <a:pt x="30956" y="0"/>
                  </a:moveTo>
                  <a:lnTo>
                    <a:pt x="0" y="47625"/>
                  </a:ln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2" name="PA-任意多边形 171">
              <a:extLst>
                <a:ext uri="{FF2B5EF4-FFF2-40B4-BE49-F238E27FC236}">
                  <a16:creationId xmlns:a16="http://schemas.microsoft.com/office/drawing/2014/main" xmlns="" id="{56A0942A-6DA6-41C1-9148-8076677C3928}"/>
                </a:ext>
              </a:extLst>
            </p:cNvPr>
            <p:cNvSpPr/>
            <p:nvPr>
              <p:custDataLst>
                <p:tags r:id="rId151"/>
              </p:custDataLst>
            </p:nvPr>
          </p:nvSpPr>
          <p:spPr>
            <a:xfrm>
              <a:off x="11682840" y="588546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3" name="PA-任意多边形 172">
              <a:extLst>
                <a:ext uri="{FF2B5EF4-FFF2-40B4-BE49-F238E27FC236}">
                  <a16:creationId xmlns:a16="http://schemas.microsoft.com/office/drawing/2014/main" xmlns="" id="{A70FC142-40C8-4BD8-A62E-D4C1360856CE}"/>
                </a:ext>
              </a:extLst>
            </p:cNvPr>
            <p:cNvSpPr/>
            <p:nvPr>
              <p:custDataLst>
                <p:tags r:id="rId152"/>
              </p:custDataLst>
            </p:nvPr>
          </p:nvSpPr>
          <p:spPr>
            <a:xfrm>
              <a:off x="11697215" y="5894235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PA-任意多边形 173">
              <a:extLst>
                <a:ext uri="{FF2B5EF4-FFF2-40B4-BE49-F238E27FC236}">
                  <a16:creationId xmlns:a16="http://schemas.microsoft.com/office/drawing/2014/main" xmlns="" id="{94F0C416-4295-4FC1-B498-5E3BAD31B43B}"/>
                </a:ext>
              </a:extLst>
            </p:cNvPr>
            <p:cNvSpPr/>
            <p:nvPr>
              <p:custDataLst>
                <p:tags r:id="rId153"/>
              </p:custDataLst>
            </p:nvPr>
          </p:nvSpPr>
          <p:spPr>
            <a:xfrm>
              <a:off x="11715649" y="5894287"/>
              <a:ext cx="22622" cy="35718"/>
            </a:xfrm>
            <a:custGeom>
              <a:avLst/>
              <a:gdLst>
                <a:gd name="connsiteX0" fmla="*/ 30956 w 30956"/>
                <a:gd name="connsiteY0" fmla="*/ 0 h 47625"/>
                <a:gd name="connsiteX1" fmla="*/ 0 w 30956"/>
                <a:gd name="connsiteY1" fmla="*/ 47625 h 47625"/>
                <a:gd name="connsiteX0" fmla="*/ 22622 w 22622"/>
                <a:gd name="connsiteY0" fmla="*/ 0 h 35718"/>
                <a:gd name="connsiteX1" fmla="*/ 0 w 22622"/>
                <a:gd name="connsiteY1" fmla="*/ 35718 h 35718"/>
                <a:gd name="connsiteX0" fmla="*/ 22622 w 22622"/>
                <a:gd name="connsiteY0" fmla="*/ 0 h 35718"/>
                <a:gd name="connsiteX1" fmla="*/ 0 w 22622"/>
                <a:gd name="connsiteY1" fmla="*/ 35718 h 3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22" h="35718">
                  <a:moveTo>
                    <a:pt x="22622" y="0"/>
                  </a:moveTo>
                  <a:cubicBezTo>
                    <a:pt x="12303" y="15875"/>
                    <a:pt x="10319" y="19843"/>
                    <a:pt x="0" y="35718"/>
                  </a:cubicBezTo>
                </a:path>
              </a:pathLst>
            </a:custGeom>
            <a:noFill/>
            <a:ln w="63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PA-任意多边形 174">
              <a:extLst>
                <a:ext uri="{FF2B5EF4-FFF2-40B4-BE49-F238E27FC236}">
                  <a16:creationId xmlns:a16="http://schemas.microsoft.com/office/drawing/2014/main" xmlns="" id="{5969D4DD-3B6A-4670-B7BC-6092D6EA1C0B}"/>
                </a:ext>
              </a:extLst>
            </p:cNvPr>
            <p:cNvSpPr/>
            <p:nvPr>
              <p:custDataLst>
                <p:tags r:id="rId154"/>
              </p:custDataLst>
            </p:nvPr>
          </p:nvSpPr>
          <p:spPr>
            <a:xfrm>
              <a:off x="11636126" y="5754306"/>
              <a:ext cx="158628" cy="174667"/>
            </a:xfrm>
            <a:custGeom>
              <a:avLst/>
              <a:gdLst>
                <a:gd name="connsiteX0" fmla="*/ 39974 w 157959"/>
                <a:gd name="connsiteY0" fmla="*/ 7700 h 166267"/>
                <a:gd name="connsiteX1" fmla="*/ 152687 w 157959"/>
                <a:gd name="connsiteY1" fmla="*/ 33100 h 166267"/>
                <a:gd name="connsiteX2" fmla="*/ 125699 w 157959"/>
                <a:gd name="connsiteY2" fmla="*/ 150575 h 166267"/>
                <a:gd name="connsiteX3" fmla="*/ 5049 w 157959"/>
                <a:gd name="connsiteY3" fmla="*/ 150575 h 166267"/>
                <a:gd name="connsiteX4" fmla="*/ 39974 w 157959"/>
                <a:gd name="connsiteY4" fmla="*/ 7700 h 166267"/>
                <a:gd name="connsiteX0" fmla="*/ 39974 w 159998"/>
                <a:gd name="connsiteY0" fmla="*/ 14721 h 173288"/>
                <a:gd name="connsiteX1" fmla="*/ 152687 w 159998"/>
                <a:gd name="connsiteY1" fmla="*/ 40121 h 173288"/>
                <a:gd name="connsiteX2" fmla="*/ 125699 w 159998"/>
                <a:gd name="connsiteY2" fmla="*/ 157596 h 173288"/>
                <a:gd name="connsiteX3" fmla="*/ 5049 w 159998"/>
                <a:gd name="connsiteY3" fmla="*/ 157596 h 173288"/>
                <a:gd name="connsiteX4" fmla="*/ 39974 w 159998"/>
                <a:gd name="connsiteY4" fmla="*/ 14721 h 173288"/>
                <a:gd name="connsiteX0" fmla="*/ 47906 w 167930"/>
                <a:gd name="connsiteY0" fmla="*/ 14721 h 183814"/>
                <a:gd name="connsiteX1" fmla="*/ 160619 w 167930"/>
                <a:gd name="connsiteY1" fmla="*/ 40121 h 183814"/>
                <a:gd name="connsiteX2" fmla="*/ 133631 w 167930"/>
                <a:gd name="connsiteY2" fmla="*/ 157596 h 183814"/>
                <a:gd name="connsiteX3" fmla="*/ 12981 w 167930"/>
                <a:gd name="connsiteY3" fmla="*/ 157596 h 183814"/>
                <a:gd name="connsiteX4" fmla="*/ 47906 w 167930"/>
                <a:gd name="connsiteY4" fmla="*/ 14721 h 183814"/>
                <a:gd name="connsiteX0" fmla="*/ 33519 w 153543"/>
                <a:gd name="connsiteY0" fmla="*/ 13734 h 174667"/>
                <a:gd name="connsiteX1" fmla="*/ 146232 w 153543"/>
                <a:gd name="connsiteY1" fmla="*/ 39134 h 174667"/>
                <a:gd name="connsiteX2" fmla="*/ 119244 w 153543"/>
                <a:gd name="connsiteY2" fmla="*/ 156609 h 174667"/>
                <a:gd name="connsiteX3" fmla="*/ 16057 w 153543"/>
                <a:gd name="connsiteY3" fmla="*/ 142322 h 174667"/>
                <a:gd name="connsiteX4" fmla="*/ 33519 w 153543"/>
                <a:gd name="connsiteY4" fmla="*/ 13734 h 174667"/>
                <a:gd name="connsiteX0" fmla="*/ 38604 w 158628"/>
                <a:gd name="connsiteY0" fmla="*/ 13734 h 174667"/>
                <a:gd name="connsiteX1" fmla="*/ 151317 w 158628"/>
                <a:gd name="connsiteY1" fmla="*/ 39134 h 174667"/>
                <a:gd name="connsiteX2" fmla="*/ 124329 w 158628"/>
                <a:gd name="connsiteY2" fmla="*/ 156609 h 174667"/>
                <a:gd name="connsiteX3" fmla="*/ 14792 w 158628"/>
                <a:gd name="connsiteY3" fmla="*/ 142322 h 174667"/>
                <a:gd name="connsiteX4" fmla="*/ 38604 w 158628"/>
                <a:gd name="connsiteY4" fmla="*/ 13734 h 17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28" h="174667">
                  <a:moveTo>
                    <a:pt x="38604" y="13734"/>
                  </a:moveTo>
                  <a:cubicBezTo>
                    <a:pt x="61358" y="-3464"/>
                    <a:pt x="132267" y="-13253"/>
                    <a:pt x="151317" y="39134"/>
                  </a:cubicBezTo>
                  <a:cubicBezTo>
                    <a:pt x="170367" y="91521"/>
                    <a:pt x="148935" y="137030"/>
                    <a:pt x="124329" y="156609"/>
                  </a:cubicBezTo>
                  <a:cubicBezTo>
                    <a:pt x="99723" y="176188"/>
                    <a:pt x="50246" y="189947"/>
                    <a:pt x="14792" y="142322"/>
                  </a:cubicBezTo>
                  <a:cubicBezTo>
                    <a:pt x="-20662" y="94697"/>
                    <a:pt x="15850" y="30932"/>
                    <a:pt x="38604" y="13734"/>
                  </a:cubicBezTo>
                  <a:close/>
                </a:path>
              </a:pathLst>
            </a:custGeom>
            <a:noFill/>
            <a:ln w="1905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xmlns="" id="{9A709B2E-7638-4C10-9E27-48CDD2368748}"/>
                </a:ext>
              </a:extLst>
            </p:cNvPr>
            <p:cNvGrpSpPr/>
            <p:nvPr/>
          </p:nvGrpSpPr>
          <p:grpSpPr>
            <a:xfrm>
              <a:off x="11791739" y="5948129"/>
              <a:ext cx="78849" cy="87334"/>
              <a:chOff x="11791739" y="5948128"/>
              <a:chExt cx="158628" cy="175699"/>
            </a:xfrm>
          </p:grpSpPr>
          <p:sp>
            <p:nvSpPr>
              <p:cNvPr id="177" name="PA-任意多边形 176">
                <a:extLst>
                  <a:ext uri="{FF2B5EF4-FFF2-40B4-BE49-F238E27FC236}">
                    <a16:creationId xmlns:a16="http://schemas.microsoft.com/office/drawing/2014/main" xmlns="" id="{256C4979-3265-4F75-AFEC-626B69112814}"/>
                  </a:ext>
                </a:extLst>
              </p:cNvPr>
              <p:cNvSpPr/>
              <p:nvPr>
                <p:custDataLst>
                  <p:tags r:id="rId155"/>
                </p:custDataLst>
              </p:nvPr>
            </p:nvSpPr>
            <p:spPr>
              <a:xfrm>
                <a:off x="11796380" y="6012346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8" name="PA-任意多边形 177">
                <a:extLst>
                  <a:ext uri="{FF2B5EF4-FFF2-40B4-BE49-F238E27FC236}">
                    <a16:creationId xmlns:a16="http://schemas.microsoft.com/office/drawing/2014/main" xmlns="" id="{F690209F-32BB-45B8-B0E9-7127CDDB9B64}"/>
                  </a:ext>
                </a:extLst>
              </p:cNvPr>
              <p:cNvSpPr/>
              <p:nvPr>
                <p:custDataLst>
                  <p:tags r:id="rId156"/>
                </p:custDataLst>
              </p:nvPr>
            </p:nvSpPr>
            <p:spPr>
              <a:xfrm>
                <a:off x="11799636" y="6030108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9" name="PA-任意多边形 178">
                <a:extLst>
                  <a:ext uri="{FF2B5EF4-FFF2-40B4-BE49-F238E27FC236}">
                    <a16:creationId xmlns:a16="http://schemas.microsoft.com/office/drawing/2014/main" xmlns="" id="{CB778B94-EDE0-4DDD-8351-5E7667367228}"/>
                  </a:ext>
                </a:extLst>
              </p:cNvPr>
              <p:cNvSpPr/>
              <p:nvPr>
                <p:custDataLst>
                  <p:tags r:id="rId157"/>
                </p:custDataLst>
              </p:nvPr>
            </p:nvSpPr>
            <p:spPr>
              <a:xfrm>
                <a:off x="11810754" y="6052707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PA-任意多边形 179">
                <a:extLst>
                  <a:ext uri="{FF2B5EF4-FFF2-40B4-BE49-F238E27FC236}">
                    <a16:creationId xmlns:a16="http://schemas.microsoft.com/office/drawing/2014/main" xmlns="" id="{21AF93A8-4DDD-4149-8B07-665BBBB4397D}"/>
                  </a:ext>
                </a:extLst>
              </p:cNvPr>
              <p:cNvSpPr/>
              <p:nvPr>
                <p:custDataLst>
                  <p:tags r:id="rId158"/>
                </p:custDataLst>
              </p:nvPr>
            </p:nvSpPr>
            <p:spPr>
              <a:xfrm>
                <a:off x="11826179" y="6062071"/>
                <a:ext cx="30956" cy="47625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56" h="47625">
                    <a:moveTo>
                      <a:pt x="30956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PA-任意多边形 180">
                <a:extLst>
                  <a:ext uri="{FF2B5EF4-FFF2-40B4-BE49-F238E27FC236}">
                    <a16:creationId xmlns:a16="http://schemas.microsoft.com/office/drawing/2014/main" xmlns="" id="{A4AD6C6F-51BD-467A-80BF-313E149657F6}"/>
                  </a:ext>
                </a:extLst>
              </p:cNvPr>
              <p:cNvSpPr/>
              <p:nvPr>
                <p:custDataLst>
                  <p:tags r:id="rId159"/>
                </p:custDataLst>
              </p:nvPr>
            </p:nvSpPr>
            <p:spPr>
              <a:xfrm>
                <a:off x="11838453" y="607928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2" name="PA-任意多边形 181">
                <a:extLst>
                  <a:ext uri="{FF2B5EF4-FFF2-40B4-BE49-F238E27FC236}">
                    <a16:creationId xmlns:a16="http://schemas.microsoft.com/office/drawing/2014/main" xmlns="" id="{D626C60C-335D-4389-93F7-B0F267920267}"/>
                  </a:ext>
                </a:extLst>
              </p:cNvPr>
              <p:cNvSpPr/>
              <p:nvPr>
                <p:custDataLst>
                  <p:tags r:id="rId160"/>
                </p:custDataLst>
              </p:nvPr>
            </p:nvSpPr>
            <p:spPr>
              <a:xfrm>
                <a:off x="11852828" y="6088057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3" name="PA-任意多边形 182">
                <a:extLst>
                  <a:ext uri="{FF2B5EF4-FFF2-40B4-BE49-F238E27FC236}">
                    <a16:creationId xmlns:a16="http://schemas.microsoft.com/office/drawing/2014/main" xmlns="" id="{1DB2D97F-6319-40C5-98EA-9335AC45DCE3}"/>
                  </a:ext>
                </a:extLst>
              </p:cNvPr>
              <p:cNvSpPr/>
              <p:nvPr>
                <p:custDataLst>
                  <p:tags r:id="rId161"/>
                </p:custDataLst>
              </p:nvPr>
            </p:nvSpPr>
            <p:spPr>
              <a:xfrm>
                <a:off x="11871262" y="6088109"/>
                <a:ext cx="22622" cy="35718"/>
              </a:xfrm>
              <a:custGeom>
                <a:avLst/>
                <a:gdLst>
                  <a:gd name="connsiteX0" fmla="*/ 30956 w 30956"/>
                  <a:gd name="connsiteY0" fmla="*/ 0 h 47625"/>
                  <a:gd name="connsiteX1" fmla="*/ 0 w 30956"/>
                  <a:gd name="connsiteY1" fmla="*/ 47625 h 47625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  <a:gd name="connsiteX0" fmla="*/ 22622 w 22622"/>
                  <a:gd name="connsiteY0" fmla="*/ 0 h 35718"/>
                  <a:gd name="connsiteX1" fmla="*/ 0 w 22622"/>
                  <a:gd name="connsiteY1" fmla="*/ 35718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622" h="35718">
                    <a:moveTo>
                      <a:pt x="22622" y="0"/>
                    </a:moveTo>
                    <a:cubicBezTo>
                      <a:pt x="12303" y="15875"/>
                      <a:pt x="10319" y="19843"/>
                      <a:pt x="0" y="35718"/>
                    </a:cubicBezTo>
                  </a:path>
                </a:pathLst>
              </a:custGeom>
              <a:noFill/>
              <a:ln w="635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4" name="PA-任意多边形 183">
                <a:extLst>
                  <a:ext uri="{FF2B5EF4-FFF2-40B4-BE49-F238E27FC236}">
                    <a16:creationId xmlns:a16="http://schemas.microsoft.com/office/drawing/2014/main" xmlns="" id="{A54221B5-0F90-4AE9-83AB-19B5409E701F}"/>
                  </a:ext>
                </a:extLst>
              </p:cNvPr>
              <p:cNvSpPr/>
              <p:nvPr>
                <p:custDataLst>
                  <p:tags r:id="rId162"/>
                </p:custDataLst>
              </p:nvPr>
            </p:nvSpPr>
            <p:spPr>
              <a:xfrm>
                <a:off x="11791739" y="5948128"/>
                <a:ext cx="158628" cy="174667"/>
              </a:xfrm>
              <a:custGeom>
                <a:avLst/>
                <a:gdLst>
                  <a:gd name="connsiteX0" fmla="*/ 39974 w 157959"/>
                  <a:gd name="connsiteY0" fmla="*/ 7700 h 166267"/>
                  <a:gd name="connsiteX1" fmla="*/ 152687 w 157959"/>
                  <a:gd name="connsiteY1" fmla="*/ 33100 h 166267"/>
                  <a:gd name="connsiteX2" fmla="*/ 125699 w 157959"/>
                  <a:gd name="connsiteY2" fmla="*/ 150575 h 166267"/>
                  <a:gd name="connsiteX3" fmla="*/ 5049 w 157959"/>
                  <a:gd name="connsiteY3" fmla="*/ 150575 h 166267"/>
                  <a:gd name="connsiteX4" fmla="*/ 39974 w 157959"/>
                  <a:gd name="connsiteY4" fmla="*/ 7700 h 166267"/>
                  <a:gd name="connsiteX0" fmla="*/ 39974 w 159998"/>
                  <a:gd name="connsiteY0" fmla="*/ 14721 h 173288"/>
                  <a:gd name="connsiteX1" fmla="*/ 152687 w 159998"/>
                  <a:gd name="connsiteY1" fmla="*/ 40121 h 173288"/>
                  <a:gd name="connsiteX2" fmla="*/ 125699 w 159998"/>
                  <a:gd name="connsiteY2" fmla="*/ 157596 h 173288"/>
                  <a:gd name="connsiteX3" fmla="*/ 5049 w 159998"/>
                  <a:gd name="connsiteY3" fmla="*/ 157596 h 173288"/>
                  <a:gd name="connsiteX4" fmla="*/ 39974 w 159998"/>
                  <a:gd name="connsiteY4" fmla="*/ 14721 h 173288"/>
                  <a:gd name="connsiteX0" fmla="*/ 47906 w 167930"/>
                  <a:gd name="connsiteY0" fmla="*/ 14721 h 183814"/>
                  <a:gd name="connsiteX1" fmla="*/ 160619 w 167930"/>
                  <a:gd name="connsiteY1" fmla="*/ 40121 h 183814"/>
                  <a:gd name="connsiteX2" fmla="*/ 133631 w 167930"/>
                  <a:gd name="connsiteY2" fmla="*/ 157596 h 183814"/>
                  <a:gd name="connsiteX3" fmla="*/ 12981 w 167930"/>
                  <a:gd name="connsiteY3" fmla="*/ 157596 h 183814"/>
                  <a:gd name="connsiteX4" fmla="*/ 47906 w 167930"/>
                  <a:gd name="connsiteY4" fmla="*/ 14721 h 183814"/>
                  <a:gd name="connsiteX0" fmla="*/ 33519 w 153543"/>
                  <a:gd name="connsiteY0" fmla="*/ 13734 h 174667"/>
                  <a:gd name="connsiteX1" fmla="*/ 146232 w 153543"/>
                  <a:gd name="connsiteY1" fmla="*/ 39134 h 174667"/>
                  <a:gd name="connsiteX2" fmla="*/ 119244 w 153543"/>
                  <a:gd name="connsiteY2" fmla="*/ 156609 h 174667"/>
                  <a:gd name="connsiteX3" fmla="*/ 16057 w 153543"/>
                  <a:gd name="connsiteY3" fmla="*/ 142322 h 174667"/>
                  <a:gd name="connsiteX4" fmla="*/ 33519 w 153543"/>
                  <a:gd name="connsiteY4" fmla="*/ 13734 h 174667"/>
                  <a:gd name="connsiteX0" fmla="*/ 38604 w 158628"/>
                  <a:gd name="connsiteY0" fmla="*/ 13734 h 174667"/>
                  <a:gd name="connsiteX1" fmla="*/ 151317 w 158628"/>
                  <a:gd name="connsiteY1" fmla="*/ 39134 h 174667"/>
                  <a:gd name="connsiteX2" fmla="*/ 124329 w 158628"/>
                  <a:gd name="connsiteY2" fmla="*/ 156609 h 174667"/>
                  <a:gd name="connsiteX3" fmla="*/ 14792 w 158628"/>
                  <a:gd name="connsiteY3" fmla="*/ 142322 h 174667"/>
                  <a:gd name="connsiteX4" fmla="*/ 38604 w 158628"/>
                  <a:gd name="connsiteY4" fmla="*/ 13734 h 17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28" h="174667">
                    <a:moveTo>
                      <a:pt x="38604" y="13734"/>
                    </a:moveTo>
                    <a:cubicBezTo>
                      <a:pt x="61358" y="-3464"/>
                      <a:pt x="132267" y="-13253"/>
                      <a:pt x="151317" y="39134"/>
                    </a:cubicBezTo>
                    <a:cubicBezTo>
                      <a:pt x="170367" y="91521"/>
                      <a:pt x="148935" y="137030"/>
                      <a:pt x="124329" y="156609"/>
                    </a:cubicBezTo>
                    <a:cubicBezTo>
                      <a:pt x="99723" y="176188"/>
                      <a:pt x="50246" y="189947"/>
                      <a:pt x="14792" y="142322"/>
                    </a:cubicBezTo>
                    <a:cubicBezTo>
                      <a:pt x="-20662" y="94697"/>
                      <a:pt x="15850" y="30932"/>
                      <a:pt x="38604" y="13734"/>
                    </a:cubicBezTo>
                    <a:close/>
                  </a:path>
                </a:pathLst>
              </a:custGeom>
              <a:noFill/>
              <a:ln w="12700">
                <a:solidFill>
                  <a:srgbClr val="38240A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8" name="PA-组合 187">
            <a:extLst>
              <a:ext uri="{FF2B5EF4-FFF2-40B4-BE49-F238E27FC236}">
                <a16:creationId xmlns:a16="http://schemas.microsoft.com/office/drawing/2014/main" xmlns="" id="{7BE1CF44-005C-43E7-A500-6B8AE0E41C78}"/>
              </a:ext>
            </a:extLst>
          </p:cNvPr>
          <p:cNvGrpSpPr/>
          <p:nvPr>
            <p:custDataLst>
              <p:tags r:id="rId24"/>
            </p:custDataLst>
          </p:nvPr>
        </p:nvGrpSpPr>
        <p:grpSpPr>
          <a:xfrm flipH="1">
            <a:off x="5857970" y="5659743"/>
            <a:ext cx="1366554" cy="1308007"/>
            <a:chOff x="8516794" y="768769"/>
            <a:chExt cx="1436604" cy="1375056"/>
          </a:xfrm>
        </p:grpSpPr>
        <p:sp>
          <p:nvSpPr>
            <p:cNvPr id="367" name="PA-任意多边形 366">
              <a:extLst>
                <a:ext uri="{FF2B5EF4-FFF2-40B4-BE49-F238E27FC236}">
                  <a16:creationId xmlns:a16="http://schemas.microsoft.com/office/drawing/2014/main" xmlns="" id="{ADD96F1A-4EB1-41AD-AE3A-981AC6D8E0C6}"/>
                </a:ext>
              </a:extLst>
            </p:cNvPr>
            <p:cNvSpPr/>
            <p:nvPr>
              <p:custDataLst>
                <p:tags r:id="rId80"/>
              </p:custDataLst>
            </p:nvPr>
          </p:nvSpPr>
          <p:spPr>
            <a:xfrm>
              <a:off x="8520113" y="768769"/>
              <a:ext cx="1433285" cy="1375056"/>
            </a:xfrm>
            <a:custGeom>
              <a:avLst/>
              <a:gdLst>
                <a:gd name="connsiteX0" fmla="*/ 847725 w 1433285"/>
                <a:gd name="connsiteY0" fmla="*/ 21806 h 1375056"/>
                <a:gd name="connsiteX1" fmla="*/ 1195387 w 1433285"/>
                <a:gd name="connsiteY1" fmla="*/ 205162 h 1375056"/>
                <a:gd name="connsiteX2" fmla="*/ 1431131 w 1433285"/>
                <a:gd name="connsiteY2" fmla="*/ 636169 h 1375056"/>
                <a:gd name="connsiteX3" fmla="*/ 1278731 w 1433285"/>
                <a:gd name="connsiteY3" fmla="*/ 1131469 h 1375056"/>
                <a:gd name="connsiteX4" fmla="*/ 754856 w 1433285"/>
                <a:gd name="connsiteY4" fmla="*/ 1374356 h 1375056"/>
                <a:gd name="connsiteX5" fmla="*/ 250031 w 1433285"/>
                <a:gd name="connsiteY5" fmla="*/ 1191000 h 1375056"/>
                <a:gd name="connsiteX6" fmla="*/ 7143 w 1433285"/>
                <a:gd name="connsiteY6" fmla="*/ 798094 h 1375056"/>
                <a:gd name="connsiteX7" fmla="*/ 104775 w 1433285"/>
                <a:gd name="connsiteY7" fmla="*/ 309937 h 1375056"/>
                <a:gd name="connsiteX8" fmla="*/ 507206 w 1433285"/>
                <a:gd name="connsiteY8" fmla="*/ 36094 h 1375056"/>
                <a:gd name="connsiteX9" fmla="*/ 847725 w 1433285"/>
                <a:gd name="connsiteY9" fmla="*/ 21806 h 137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3285" h="1375056">
                  <a:moveTo>
                    <a:pt x="847725" y="21806"/>
                  </a:moveTo>
                  <a:cubicBezTo>
                    <a:pt x="962422" y="49984"/>
                    <a:pt x="1098153" y="102768"/>
                    <a:pt x="1195387" y="205162"/>
                  </a:cubicBezTo>
                  <a:cubicBezTo>
                    <a:pt x="1292621" y="307556"/>
                    <a:pt x="1417240" y="481785"/>
                    <a:pt x="1431131" y="636169"/>
                  </a:cubicBezTo>
                  <a:cubicBezTo>
                    <a:pt x="1445022" y="790554"/>
                    <a:pt x="1391444" y="1008438"/>
                    <a:pt x="1278731" y="1131469"/>
                  </a:cubicBezTo>
                  <a:cubicBezTo>
                    <a:pt x="1166018" y="1254500"/>
                    <a:pt x="926306" y="1364434"/>
                    <a:pt x="754856" y="1374356"/>
                  </a:cubicBezTo>
                  <a:cubicBezTo>
                    <a:pt x="583406" y="1384278"/>
                    <a:pt x="374650" y="1287044"/>
                    <a:pt x="250031" y="1191000"/>
                  </a:cubicBezTo>
                  <a:cubicBezTo>
                    <a:pt x="125412" y="1094956"/>
                    <a:pt x="31352" y="944938"/>
                    <a:pt x="7143" y="798094"/>
                  </a:cubicBezTo>
                  <a:cubicBezTo>
                    <a:pt x="-17066" y="651250"/>
                    <a:pt x="21431" y="436937"/>
                    <a:pt x="104775" y="309937"/>
                  </a:cubicBezTo>
                  <a:cubicBezTo>
                    <a:pt x="188119" y="182937"/>
                    <a:pt x="378222" y="84910"/>
                    <a:pt x="507206" y="36094"/>
                  </a:cubicBezTo>
                  <a:cubicBezTo>
                    <a:pt x="636190" y="-12722"/>
                    <a:pt x="733028" y="-6372"/>
                    <a:pt x="847725" y="21806"/>
                  </a:cubicBezTo>
                  <a:close/>
                </a:path>
              </a:pathLst>
            </a:custGeom>
            <a:noFill/>
            <a:ln w="508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PA-任意多边形 367">
              <a:extLst>
                <a:ext uri="{FF2B5EF4-FFF2-40B4-BE49-F238E27FC236}">
                  <a16:creationId xmlns:a16="http://schemas.microsoft.com/office/drawing/2014/main" xmlns="" id="{59B3332F-F73D-4B10-9506-6A32FA32EDA2}"/>
                </a:ext>
              </a:extLst>
            </p:cNvPr>
            <p:cNvSpPr/>
            <p:nvPr>
              <p:custDataLst>
                <p:tags r:id="rId81"/>
              </p:custDataLst>
            </p:nvPr>
          </p:nvSpPr>
          <p:spPr>
            <a:xfrm>
              <a:off x="8572500" y="783431"/>
              <a:ext cx="723900" cy="426244"/>
            </a:xfrm>
            <a:custGeom>
              <a:avLst/>
              <a:gdLst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  <a:gd name="connsiteX0" fmla="*/ 723900 w 723900"/>
                <a:gd name="connsiteY0" fmla="*/ 0 h 426244"/>
                <a:gd name="connsiteX1" fmla="*/ 0 w 723900"/>
                <a:gd name="connsiteY1" fmla="*/ 426244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900" h="426244">
                  <a:moveTo>
                    <a:pt x="723900" y="0"/>
                  </a:moveTo>
                  <a:cubicBezTo>
                    <a:pt x="572492" y="222448"/>
                    <a:pt x="442516" y="380604"/>
                    <a:pt x="0" y="426244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PA-任意多边形 368">
              <a:extLst>
                <a:ext uri="{FF2B5EF4-FFF2-40B4-BE49-F238E27FC236}">
                  <a16:creationId xmlns:a16="http://schemas.microsoft.com/office/drawing/2014/main" xmlns="" id="{593AD681-6A23-4CF1-ABC7-AD0708B17EEA}"/>
                </a:ext>
              </a:extLst>
            </p:cNvPr>
            <p:cNvSpPr/>
            <p:nvPr>
              <p:custDataLst>
                <p:tags r:id="rId82"/>
              </p:custDataLst>
            </p:nvPr>
          </p:nvSpPr>
          <p:spPr>
            <a:xfrm>
              <a:off x="8556626" y="1019061"/>
              <a:ext cx="1203324" cy="624795"/>
            </a:xfrm>
            <a:custGeom>
              <a:avLst/>
              <a:gdLst>
                <a:gd name="connsiteX0" fmla="*/ 0 w 1143000"/>
                <a:gd name="connsiteY0" fmla="*/ 590550 h 590550"/>
                <a:gd name="connsiteX1" fmla="*/ 433387 w 1143000"/>
                <a:gd name="connsiteY1" fmla="*/ 188119 h 590550"/>
                <a:gd name="connsiteX2" fmla="*/ 1143000 w 1143000"/>
                <a:gd name="connsiteY2" fmla="*/ 0 h 590550"/>
                <a:gd name="connsiteX0" fmla="*/ 0 w 1143000"/>
                <a:gd name="connsiteY0" fmla="*/ 590550 h 590550"/>
                <a:gd name="connsiteX1" fmla="*/ 452437 w 1143000"/>
                <a:gd name="connsiteY1" fmla="*/ 169069 h 590550"/>
                <a:gd name="connsiteX2" fmla="*/ 1143000 w 1143000"/>
                <a:gd name="connsiteY2" fmla="*/ 0 h 590550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63637"/>
                <a:gd name="connsiteY0" fmla="*/ 632653 h 632653"/>
                <a:gd name="connsiteX1" fmla="*/ 473074 w 1163637"/>
                <a:gd name="connsiteY1" fmla="*/ 169897 h 632653"/>
                <a:gd name="connsiteX2" fmla="*/ 1163637 w 1163637"/>
                <a:gd name="connsiteY2" fmla="*/ 828 h 632653"/>
                <a:gd name="connsiteX0" fmla="*/ 0 w 1203324"/>
                <a:gd name="connsiteY0" fmla="*/ 624795 h 624795"/>
                <a:gd name="connsiteX1" fmla="*/ 473074 w 1203324"/>
                <a:gd name="connsiteY1" fmla="*/ 162039 h 624795"/>
                <a:gd name="connsiteX2" fmla="*/ 1203324 w 1203324"/>
                <a:gd name="connsiteY2" fmla="*/ 907 h 62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324" h="624795">
                  <a:moveTo>
                    <a:pt x="0" y="624795"/>
                  </a:moveTo>
                  <a:cubicBezTo>
                    <a:pt x="100012" y="472792"/>
                    <a:pt x="282574" y="260464"/>
                    <a:pt x="473074" y="162039"/>
                  </a:cubicBezTo>
                  <a:cubicBezTo>
                    <a:pt x="663574" y="63614"/>
                    <a:pt x="939005" y="-9014"/>
                    <a:pt x="1203324" y="907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PA-任意多边形 369">
              <a:extLst>
                <a:ext uri="{FF2B5EF4-FFF2-40B4-BE49-F238E27FC236}">
                  <a16:creationId xmlns:a16="http://schemas.microsoft.com/office/drawing/2014/main" xmlns="" id="{AA69CFE1-1141-4C69-B579-1B46D5008CD5}"/>
                </a:ext>
              </a:extLst>
            </p:cNvPr>
            <p:cNvSpPr/>
            <p:nvPr>
              <p:custDataLst>
                <p:tags r:id="rId83"/>
              </p:custDataLst>
            </p:nvPr>
          </p:nvSpPr>
          <p:spPr>
            <a:xfrm>
              <a:off x="8935291" y="1303370"/>
              <a:ext cx="1004840" cy="794128"/>
            </a:xfrm>
            <a:custGeom>
              <a:avLst/>
              <a:gdLst>
                <a:gd name="connsiteX0" fmla="*/ 0 w 1143000"/>
                <a:gd name="connsiteY0" fmla="*/ 590550 h 590550"/>
                <a:gd name="connsiteX1" fmla="*/ 433387 w 1143000"/>
                <a:gd name="connsiteY1" fmla="*/ 188119 h 590550"/>
                <a:gd name="connsiteX2" fmla="*/ 1143000 w 1143000"/>
                <a:gd name="connsiteY2" fmla="*/ 0 h 590550"/>
                <a:gd name="connsiteX0" fmla="*/ 0 w 1143000"/>
                <a:gd name="connsiteY0" fmla="*/ 590550 h 590550"/>
                <a:gd name="connsiteX1" fmla="*/ 452437 w 1143000"/>
                <a:gd name="connsiteY1" fmla="*/ 169069 h 590550"/>
                <a:gd name="connsiteX2" fmla="*/ 1143000 w 1143000"/>
                <a:gd name="connsiteY2" fmla="*/ 0 h 590550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1143000"/>
                <a:gd name="connsiteY0" fmla="*/ 591378 h 591378"/>
                <a:gd name="connsiteX1" fmla="*/ 452437 w 1143000"/>
                <a:gd name="connsiteY1" fmla="*/ 169897 h 591378"/>
                <a:gd name="connsiteX2" fmla="*/ 1143000 w 1143000"/>
                <a:gd name="connsiteY2" fmla="*/ 828 h 591378"/>
                <a:gd name="connsiteX0" fmla="*/ 0 w 926306"/>
                <a:gd name="connsiteY0" fmla="*/ 509876 h 509876"/>
                <a:gd name="connsiteX1" fmla="*/ 452437 w 926306"/>
                <a:gd name="connsiteY1" fmla="*/ 88395 h 509876"/>
                <a:gd name="connsiteX2" fmla="*/ 926306 w 926306"/>
                <a:gd name="connsiteY2" fmla="*/ 5051 h 509876"/>
                <a:gd name="connsiteX0" fmla="*/ 0 w 869156"/>
                <a:gd name="connsiteY0" fmla="*/ 536070 h 536070"/>
                <a:gd name="connsiteX1" fmla="*/ 395287 w 869156"/>
                <a:gd name="connsiteY1" fmla="*/ 88395 h 536070"/>
                <a:gd name="connsiteX2" fmla="*/ 869156 w 869156"/>
                <a:gd name="connsiteY2" fmla="*/ 5051 h 536070"/>
                <a:gd name="connsiteX0" fmla="*/ 22212 w 891368"/>
                <a:gd name="connsiteY0" fmla="*/ 767237 h 767237"/>
                <a:gd name="connsiteX1" fmla="*/ 76980 w 891368"/>
                <a:gd name="connsiteY1" fmla="*/ 19525 h 767237"/>
                <a:gd name="connsiteX2" fmla="*/ 891368 w 891368"/>
                <a:gd name="connsiteY2" fmla="*/ 236218 h 767237"/>
                <a:gd name="connsiteX0" fmla="*/ 22212 w 891368"/>
                <a:gd name="connsiteY0" fmla="*/ 789110 h 789110"/>
                <a:gd name="connsiteX1" fmla="*/ 76980 w 891368"/>
                <a:gd name="connsiteY1" fmla="*/ 41398 h 789110"/>
                <a:gd name="connsiteX2" fmla="*/ 891368 w 891368"/>
                <a:gd name="connsiteY2" fmla="*/ 258091 h 789110"/>
                <a:gd name="connsiteX0" fmla="*/ 89144 w 958300"/>
                <a:gd name="connsiteY0" fmla="*/ 789110 h 789110"/>
                <a:gd name="connsiteX1" fmla="*/ 143912 w 958300"/>
                <a:gd name="connsiteY1" fmla="*/ 41398 h 789110"/>
                <a:gd name="connsiteX2" fmla="*/ 958300 w 958300"/>
                <a:gd name="connsiteY2" fmla="*/ 258091 h 789110"/>
                <a:gd name="connsiteX0" fmla="*/ 89144 w 1009100"/>
                <a:gd name="connsiteY0" fmla="*/ 779857 h 779857"/>
                <a:gd name="connsiteX1" fmla="*/ 143912 w 1009100"/>
                <a:gd name="connsiteY1" fmla="*/ 32145 h 779857"/>
                <a:gd name="connsiteX2" fmla="*/ 1009100 w 1009100"/>
                <a:gd name="connsiteY2" fmla="*/ 307575 h 779857"/>
                <a:gd name="connsiteX0" fmla="*/ 89144 w 1009100"/>
                <a:gd name="connsiteY0" fmla="*/ 783015 h 783015"/>
                <a:gd name="connsiteX1" fmla="*/ 143912 w 1009100"/>
                <a:gd name="connsiteY1" fmla="*/ 35303 h 783015"/>
                <a:gd name="connsiteX2" fmla="*/ 1009100 w 1009100"/>
                <a:gd name="connsiteY2" fmla="*/ 310733 h 783015"/>
                <a:gd name="connsiteX0" fmla="*/ 92821 w 1004840"/>
                <a:gd name="connsiteY0" fmla="*/ 794128 h 794128"/>
                <a:gd name="connsiteX1" fmla="*/ 139652 w 1004840"/>
                <a:gd name="connsiteY1" fmla="*/ 35303 h 794128"/>
                <a:gd name="connsiteX2" fmla="*/ 1004840 w 1004840"/>
                <a:gd name="connsiteY2" fmla="*/ 310733 h 79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840" h="794128">
                  <a:moveTo>
                    <a:pt x="92821" y="794128"/>
                  </a:moveTo>
                  <a:cubicBezTo>
                    <a:pt x="-26242" y="523063"/>
                    <a:pt x="-50848" y="133728"/>
                    <a:pt x="139652" y="35303"/>
                  </a:cubicBezTo>
                  <a:cubicBezTo>
                    <a:pt x="330152" y="-63122"/>
                    <a:pt x="784971" y="49193"/>
                    <a:pt x="1004840" y="310733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PA-任意多边形 370">
              <a:extLst>
                <a:ext uri="{FF2B5EF4-FFF2-40B4-BE49-F238E27FC236}">
                  <a16:creationId xmlns:a16="http://schemas.microsoft.com/office/drawing/2014/main" xmlns="" id="{9D54C94B-2D49-4FFC-9931-B0D82E3107D5}"/>
                </a:ext>
              </a:extLst>
            </p:cNvPr>
            <p:cNvSpPr/>
            <p:nvPr>
              <p:custDataLst>
                <p:tags r:id="rId84"/>
              </p:custDataLst>
            </p:nvPr>
          </p:nvSpPr>
          <p:spPr>
            <a:xfrm>
              <a:off x="8898731" y="862013"/>
              <a:ext cx="692944" cy="1176337"/>
            </a:xfrm>
            <a:custGeom>
              <a:avLst/>
              <a:gdLst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  <a:gd name="connsiteX0" fmla="*/ 0 w 692944"/>
                <a:gd name="connsiteY0" fmla="*/ 0 h 1176337"/>
                <a:gd name="connsiteX1" fmla="*/ 692944 w 692944"/>
                <a:gd name="connsiteY1" fmla="*/ 1176337 h 117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2944" h="1176337">
                  <a:moveTo>
                    <a:pt x="0" y="0"/>
                  </a:moveTo>
                  <a:cubicBezTo>
                    <a:pt x="135731" y="525462"/>
                    <a:pt x="400051" y="786607"/>
                    <a:pt x="692944" y="1176337"/>
                  </a:cubicBezTo>
                </a:path>
              </a:pathLst>
            </a:custGeom>
            <a:noFill/>
            <a:ln w="38100"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PA-任意多边形 371">
              <a:extLst>
                <a:ext uri="{FF2B5EF4-FFF2-40B4-BE49-F238E27FC236}">
                  <a16:creationId xmlns:a16="http://schemas.microsoft.com/office/drawing/2014/main" xmlns="" id="{16863C8C-924B-4934-823A-500C015AB061}"/>
                </a:ext>
              </a:extLst>
            </p:cNvPr>
            <p:cNvSpPr/>
            <p:nvPr>
              <p:custDataLst>
                <p:tags r:id="rId85"/>
              </p:custDataLst>
            </p:nvPr>
          </p:nvSpPr>
          <p:spPr>
            <a:xfrm>
              <a:off x="8632031" y="95726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PA-任意多边形 372">
              <a:extLst>
                <a:ext uri="{FF2B5EF4-FFF2-40B4-BE49-F238E27FC236}">
                  <a16:creationId xmlns:a16="http://schemas.microsoft.com/office/drawing/2014/main" xmlns="" id="{1C81BF8E-5D18-4721-9FCC-56A217E51446}"/>
                </a:ext>
              </a:extLst>
            </p:cNvPr>
            <p:cNvSpPr/>
            <p:nvPr>
              <p:custDataLst>
                <p:tags r:id="rId86"/>
              </p:custDataLst>
            </p:nvPr>
          </p:nvSpPr>
          <p:spPr>
            <a:xfrm>
              <a:off x="8590245" y="102191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PA-任意多边形 373">
              <a:extLst>
                <a:ext uri="{FF2B5EF4-FFF2-40B4-BE49-F238E27FC236}">
                  <a16:creationId xmlns:a16="http://schemas.microsoft.com/office/drawing/2014/main" xmlns="" id="{C8A5E6D5-6C0A-4053-AB11-9D64BA396FCA}"/>
                </a:ext>
              </a:extLst>
            </p:cNvPr>
            <p:cNvSpPr/>
            <p:nvPr>
              <p:custDataLst>
                <p:tags r:id="rId87"/>
              </p:custDataLst>
            </p:nvPr>
          </p:nvSpPr>
          <p:spPr>
            <a:xfrm>
              <a:off x="8571309" y="107852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PA-任意多边形 374">
              <a:extLst>
                <a:ext uri="{FF2B5EF4-FFF2-40B4-BE49-F238E27FC236}">
                  <a16:creationId xmlns:a16="http://schemas.microsoft.com/office/drawing/2014/main" xmlns="" id="{C7AB755A-EEFF-4125-8099-B405CA33068E}"/>
                </a:ext>
              </a:extLst>
            </p:cNvPr>
            <p:cNvSpPr/>
            <p:nvPr>
              <p:custDataLst>
                <p:tags r:id="rId88"/>
              </p:custDataLst>
            </p:nvPr>
          </p:nvSpPr>
          <p:spPr>
            <a:xfrm>
              <a:off x="8541201" y="114584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PA-任意多边形 375">
              <a:extLst>
                <a:ext uri="{FF2B5EF4-FFF2-40B4-BE49-F238E27FC236}">
                  <a16:creationId xmlns:a16="http://schemas.microsoft.com/office/drawing/2014/main" xmlns="" id="{09952F32-31AA-4908-8D03-7B745C589D75}"/>
                </a:ext>
              </a:extLst>
            </p:cNvPr>
            <p:cNvSpPr/>
            <p:nvPr>
              <p:custDataLst>
                <p:tags r:id="rId89"/>
              </p:custDataLst>
            </p:nvPr>
          </p:nvSpPr>
          <p:spPr>
            <a:xfrm>
              <a:off x="8522494" y="1209675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PA-任意多边形 376">
              <a:extLst>
                <a:ext uri="{FF2B5EF4-FFF2-40B4-BE49-F238E27FC236}">
                  <a16:creationId xmlns:a16="http://schemas.microsoft.com/office/drawing/2014/main" xmlns="" id="{F53BC8A7-FDA2-43B4-B04F-1D7C59553CF7}"/>
                </a:ext>
              </a:extLst>
            </p:cNvPr>
            <p:cNvSpPr/>
            <p:nvPr>
              <p:custDataLst>
                <p:tags r:id="rId90"/>
              </p:custDataLst>
            </p:nvPr>
          </p:nvSpPr>
          <p:spPr>
            <a:xfrm rot="21333810">
              <a:off x="8516794" y="1265528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PA-任意多边形 377">
              <a:extLst>
                <a:ext uri="{FF2B5EF4-FFF2-40B4-BE49-F238E27FC236}">
                  <a16:creationId xmlns:a16="http://schemas.microsoft.com/office/drawing/2014/main" xmlns="" id="{BB1B91EB-D7A5-43E3-95B9-82A391EB5C0F}"/>
                </a:ext>
              </a:extLst>
            </p:cNvPr>
            <p:cNvSpPr/>
            <p:nvPr>
              <p:custDataLst>
                <p:tags r:id="rId91"/>
              </p:custDataLst>
            </p:nvPr>
          </p:nvSpPr>
          <p:spPr>
            <a:xfrm rot="21333810">
              <a:off x="8527509" y="1309298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PA-任意多边形 378">
              <a:extLst>
                <a:ext uri="{FF2B5EF4-FFF2-40B4-BE49-F238E27FC236}">
                  <a16:creationId xmlns:a16="http://schemas.microsoft.com/office/drawing/2014/main" xmlns="" id="{D991969C-439B-4C96-8BDE-ED0561BFED5F}"/>
                </a:ext>
              </a:extLst>
            </p:cNvPr>
            <p:cNvSpPr/>
            <p:nvPr>
              <p:custDataLst>
                <p:tags r:id="rId92"/>
              </p:custDataLst>
            </p:nvPr>
          </p:nvSpPr>
          <p:spPr>
            <a:xfrm rot="21333810">
              <a:off x="8537527" y="1354440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PA-任意多边形 379">
              <a:extLst>
                <a:ext uri="{FF2B5EF4-FFF2-40B4-BE49-F238E27FC236}">
                  <a16:creationId xmlns:a16="http://schemas.microsoft.com/office/drawing/2014/main" xmlns="" id="{C46F87D8-B49B-406E-B7C0-3FBEF71D363A}"/>
                </a:ext>
              </a:extLst>
            </p:cNvPr>
            <p:cNvSpPr/>
            <p:nvPr>
              <p:custDataLst>
                <p:tags r:id="rId93"/>
              </p:custDataLst>
            </p:nvPr>
          </p:nvSpPr>
          <p:spPr>
            <a:xfrm rot="21333810">
              <a:off x="8546931" y="141843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PA-任意多边形 380">
              <a:extLst>
                <a:ext uri="{FF2B5EF4-FFF2-40B4-BE49-F238E27FC236}">
                  <a16:creationId xmlns:a16="http://schemas.microsoft.com/office/drawing/2014/main" xmlns="" id="{7D6D1EDB-DBCD-4C6C-9110-99A1144C3223}"/>
                </a:ext>
              </a:extLst>
            </p:cNvPr>
            <p:cNvSpPr/>
            <p:nvPr>
              <p:custDataLst>
                <p:tags r:id="rId94"/>
              </p:custDataLst>
            </p:nvPr>
          </p:nvSpPr>
          <p:spPr>
            <a:xfrm rot="21041364">
              <a:off x="8546930" y="147999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PA-任意多边形 381">
              <a:extLst>
                <a:ext uri="{FF2B5EF4-FFF2-40B4-BE49-F238E27FC236}">
                  <a16:creationId xmlns:a16="http://schemas.microsoft.com/office/drawing/2014/main" xmlns="" id="{9289118E-D27E-4B38-AF63-F727E41BE1EA}"/>
                </a:ext>
              </a:extLst>
            </p:cNvPr>
            <p:cNvSpPr/>
            <p:nvPr>
              <p:custDataLst>
                <p:tags r:id="rId95"/>
              </p:custDataLst>
            </p:nvPr>
          </p:nvSpPr>
          <p:spPr>
            <a:xfrm rot="21041364">
              <a:off x="8573629" y="1534717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PA-任意多边形 382">
              <a:extLst>
                <a:ext uri="{FF2B5EF4-FFF2-40B4-BE49-F238E27FC236}">
                  <a16:creationId xmlns:a16="http://schemas.microsoft.com/office/drawing/2014/main" xmlns="" id="{54976A54-B65D-465D-B3D9-6E6BB074AEEB}"/>
                </a:ext>
              </a:extLst>
            </p:cNvPr>
            <p:cNvSpPr/>
            <p:nvPr>
              <p:custDataLst>
                <p:tags r:id="rId96"/>
              </p:custDataLst>
            </p:nvPr>
          </p:nvSpPr>
          <p:spPr>
            <a:xfrm rot="20390306">
              <a:off x="8580195" y="1586424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PA-任意多边形 383">
              <a:extLst>
                <a:ext uri="{FF2B5EF4-FFF2-40B4-BE49-F238E27FC236}">
                  <a16:creationId xmlns:a16="http://schemas.microsoft.com/office/drawing/2014/main" xmlns="" id="{0137F372-C748-4542-AACE-79B4ECDB4435}"/>
                </a:ext>
              </a:extLst>
            </p:cNvPr>
            <p:cNvSpPr/>
            <p:nvPr>
              <p:custDataLst>
                <p:tags r:id="rId97"/>
              </p:custDataLst>
            </p:nvPr>
          </p:nvSpPr>
          <p:spPr>
            <a:xfrm rot="20390306">
              <a:off x="8611789" y="1630416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PA-任意多边形 384">
              <a:extLst>
                <a:ext uri="{FF2B5EF4-FFF2-40B4-BE49-F238E27FC236}">
                  <a16:creationId xmlns:a16="http://schemas.microsoft.com/office/drawing/2014/main" xmlns="" id="{4D7049FB-C556-428A-B022-028DF090E4C0}"/>
                </a:ext>
              </a:extLst>
            </p:cNvPr>
            <p:cNvSpPr/>
            <p:nvPr>
              <p:custDataLst>
                <p:tags r:id="rId98"/>
              </p:custDataLst>
            </p:nvPr>
          </p:nvSpPr>
          <p:spPr>
            <a:xfrm rot="20390306">
              <a:off x="8642672" y="1675211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PA-任意多边形 385">
              <a:extLst>
                <a:ext uri="{FF2B5EF4-FFF2-40B4-BE49-F238E27FC236}">
                  <a16:creationId xmlns:a16="http://schemas.microsoft.com/office/drawing/2014/main" xmlns="" id="{41C6AD10-1710-4272-97D6-0A026FA46435}"/>
                </a:ext>
              </a:extLst>
            </p:cNvPr>
            <p:cNvSpPr/>
            <p:nvPr>
              <p:custDataLst>
                <p:tags r:id="rId99"/>
              </p:custDataLst>
            </p:nvPr>
          </p:nvSpPr>
          <p:spPr>
            <a:xfrm rot="19590731">
              <a:off x="8692489" y="1720415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PA-任意多边形 386">
              <a:extLst>
                <a:ext uri="{FF2B5EF4-FFF2-40B4-BE49-F238E27FC236}">
                  <a16:creationId xmlns:a16="http://schemas.microsoft.com/office/drawing/2014/main" xmlns="" id="{EA42BE1A-8A07-418D-9056-40AB19CF8AA3}"/>
                </a:ext>
              </a:extLst>
            </p:cNvPr>
            <p:cNvSpPr/>
            <p:nvPr>
              <p:custDataLst>
                <p:tags r:id="rId100"/>
              </p:custDataLst>
            </p:nvPr>
          </p:nvSpPr>
          <p:spPr>
            <a:xfrm rot="19194221">
              <a:off x="8751746" y="1780419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PA-任意多边形 387">
              <a:extLst>
                <a:ext uri="{FF2B5EF4-FFF2-40B4-BE49-F238E27FC236}">
                  <a16:creationId xmlns:a16="http://schemas.microsoft.com/office/drawing/2014/main" xmlns="" id="{7EC31122-670C-4C99-BADD-D31FCC5E2B0A}"/>
                </a:ext>
              </a:extLst>
            </p:cNvPr>
            <p:cNvSpPr/>
            <p:nvPr>
              <p:custDataLst>
                <p:tags r:id="rId101"/>
              </p:custDataLst>
            </p:nvPr>
          </p:nvSpPr>
          <p:spPr>
            <a:xfrm rot="19332511">
              <a:off x="8801563" y="1825623"/>
              <a:ext cx="316707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PA-任意多边形 388">
              <a:extLst>
                <a:ext uri="{FF2B5EF4-FFF2-40B4-BE49-F238E27FC236}">
                  <a16:creationId xmlns:a16="http://schemas.microsoft.com/office/drawing/2014/main" xmlns="" id="{A1F65D22-FDFD-4A93-8AF4-338F1116DEE2}"/>
                </a:ext>
              </a:extLst>
            </p:cNvPr>
            <p:cNvSpPr/>
            <p:nvPr>
              <p:custDataLst>
                <p:tags r:id="rId102"/>
              </p:custDataLst>
            </p:nvPr>
          </p:nvSpPr>
          <p:spPr>
            <a:xfrm rot="19332511">
              <a:off x="8846736" y="1867424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PA-任意多边形 389">
              <a:extLst>
                <a:ext uri="{FF2B5EF4-FFF2-40B4-BE49-F238E27FC236}">
                  <a16:creationId xmlns:a16="http://schemas.microsoft.com/office/drawing/2014/main" xmlns="" id="{BD0BF7D9-27BE-4E09-BCD3-6A6155A4D09A}"/>
                </a:ext>
              </a:extLst>
            </p:cNvPr>
            <p:cNvSpPr/>
            <p:nvPr>
              <p:custDataLst>
                <p:tags r:id="rId103"/>
              </p:custDataLst>
            </p:nvPr>
          </p:nvSpPr>
          <p:spPr>
            <a:xfrm rot="19332511">
              <a:off x="8896113" y="1863538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PA-任意多边形 390">
              <a:extLst>
                <a:ext uri="{FF2B5EF4-FFF2-40B4-BE49-F238E27FC236}">
                  <a16:creationId xmlns:a16="http://schemas.microsoft.com/office/drawing/2014/main" xmlns="" id="{F89623C4-C06A-4E73-9430-0D35008037C9}"/>
                </a:ext>
              </a:extLst>
            </p:cNvPr>
            <p:cNvSpPr/>
            <p:nvPr>
              <p:custDataLst>
                <p:tags r:id="rId104"/>
              </p:custDataLst>
            </p:nvPr>
          </p:nvSpPr>
          <p:spPr>
            <a:xfrm rot="19332511">
              <a:off x="8950731" y="1867591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PA-任意多边形 391">
              <a:extLst>
                <a:ext uri="{FF2B5EF4-FFF2-40B4-BE49-F238E27FC236}">
                  <a16:creationId xmlns:a16="http://schemas.microsoft.com/office/drawing/2014/main" xmlns="" id="{A25689F0-76B0-4CA0-A785-CCC04CEC2694}"/>
                </a:ext>
              </a:extLst>
            </p:cNvPr>
            <p:cNvSpPr/>
            <p:nvPr>
              <p:custDataLst>
                <p:tags r:id="rId105"/>
              </p:custDataLst>
            </p:nvPr>
          </p:nvSpPr>
          <p:spPr>
            <a:xfrm rot="19332511">
              <a:off x="9004465" y="188030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PA-任意多边形 392">
              <a:extLst>
                <a:ext uri="{FF2B5EF4-FFF2-40B4-BE49-F238E27FC236}">
                  <a16:creationId xmlns:a16="http://schemas.microsoft.com/office/drawing/2014/main" xmlns="" id="{410148BF-8ABE-4C5E-8CC9-533E42888F3A}"/>
                </a:ext>
              </a:extLst>
            </p:cNvPr>
            <p:cNvSpPr/>
            <p:nvPr>
              <p:custDataLst>
                <p:tags r:id="rId106"/>
              </p:custDataLst>
            </p:nvPr>
          </p:nvSpPr>
          <p:spPr>
            <a:xfrm rot="19332511">
              <a:off x="9064640" y="1900423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PA-任意多边形 393">
              <a:extLst>
                <a:ext uri="{FF2B5EF4-FFF2-40B4-BE49-F238E27FC236}">
                  <a16:creationId xmlns:a16="http://schemas.microsoft.com/office/drawing/2014/main" xmlns="" id="{AE62DB85-DA40-4279-BF6B-27F7C984A665}"/>
                </a:ext>
              </a:extLst>
            </p:cNvPr>
            <p:cNvSpPr/>
            <p:nvPr>
              <p:custDataLst>
                <p:tags r:id="rId107"/>
              </p:custDataLst>
            </p:nvPr>
          </p:nvSpPr>
          <p:spPr>
            <a:xfrm rot="19332511">
              <a:off x="9131596" y="1930012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PA-任意多边形 394">
              <a:extLst>
                <a:ext uri="{FF2B5EF4-FFF2-40B4-BE49-F238E27FC236}">
                  <a16:creationId xmlns:a16="http://schemas.microsoft.com/office/drawing/2014/main" xmlns="" id="{11B87A8F-81E4-4432-A192-AC9E905E73AC}"/>
                </a:ext>
              </a:extLst>
            </p:cNvPr>
            <p:cNvSpPr/>
            <p:nvPr>
              <p:custDataLst>
                <p:tags r:id="rId108"/>
              </p:custDataLst>
            </p:nvPr>
          </p:nvSpPr>
          <p:spPr>
            <a:xfrm rot="19332511">
              <a:off x="9206729" y="192292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PA-任意多边形 395">
              <a:extLst>
                <a:ext uri="{FF2B5EF4-FFF2-40B4-BE49-F238E27FC236}">
                  <a16:creationId xmlns:a16="http://schemas.microsoft.com/office/drawing/2014/main" xmlns="" id="{3F5D3F00-D54C-474E-8226-DF6F2FE3C0A8}"/>
                </a:ext>
              </a:extLst>
            </p:cNvPr>
            <p:cNvSpPr/>
            <p:nvPr>
              <p:custDataLst>
                <p:tags r:id="rId109"/>
              </p:custDataLst>
            </p:nvPr>
          </p:nvSpPr>
          <p:spPr>
            <a:xfrm rot="19332511">
              <a:off x="9266011" y="1919481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PA-任意多边形 396">
              <a:extLst>
                <a:ext uri="{FF2B5EF4-FFF2-40B4-BE49-F238E27FC236}">
                  <a16:creationId xmlns:a16="http://schemas.microsoft.com/office/drawing/2014/main" xmlns="" id="{BDF02833-BC1D-41F6-A974-E88309D25F9E}"/>
                </a:ext>
              </a:extLst>
            </p:cNvPr>
            <p:cNvSpPr/>
            <p:nvPr>
              <p:custDataLst>
                <p:tags r:id="rId110"/>
              </p:custDataLst>
            </p:nvPr>
          </p:nvSpPr>
          <p:spPr>
            <a:xfrm rot="19332511">
              <a:off x="9339638" y="1884175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PA-任意多边形 397">
              <a:extLst>
                <a:ext uri="{FF2B5EF4-FFF2-40B4-BE49-F238E27FC236}">
                  <a16:creationId xmlns:a16="http://schemas.microsoft.com/office/drawing/2014/main" xmlns="" id="{C8ED72E4-FF10-456F-9DE0-2BBB6D866264}"/>
                </a:ext>
              </a:extLst>
            </p:cNvPr>
            <p:cNvSpPr/>
            <p:nvPr>
              <p:custDataLst>
                <p:tags r:id="rId111"/>
              </p:custDataLst>
            </p:nvPr>
          </p:nvSpPr>
          <p:spPr>
            <a:xfrm rot="19332511">
              <a:off x="9402506" y="1863892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PA-任意多边形 398">
              <a:extLst>
                <a:ext uri="{FF2B5EF4-FFF2-40B4-BE49-F238E27FC236}">
                  <a16:creationId xmlns:a16="http://schemas.microsoft.com/office/drawing/2014/main" xmlns="" id="{03385DF5-C866-4346-B21C-DCBFBD65A782}"/>
                </a:ext>
              </a:extLst>
            </p:cNvPr>
            <p:cNvSpPr/>
            <p:nvPr>
              <p:custDataLst>
                <p:tags r:id="rId112"/>
              </p:custDataLst>
            </p:nvPr>
          </p:nvSpPr>
          <p:spPr>
            <a:xfrm rot="19332511">
              <a:off x="9499028" y="1810597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PA-任意多边形 399">
              <a:extLst>
                <a:ext uri="{FF2B5EF4-FFF2-40B4-BE49-F238E27FC236}">
                  <a16:creationId xmlns:a16="http://schemas.microsoft.com/office/drawing/2014/main" xmlns="" id="{D83F36A2-742E-4E68-9776-A0B07294FD18}"/>
                </a:ext>
              </a:extLst>
            </p:cNvPr>
            <p:cNvSpPr/>
            <p:nvPr>
              <p:custDataLst>
                <p:tags r:id="rId113"/>
              </p:custDataLst>
            </p:nvPr>
          </p:nvSpPr>
          <p:spPr>
            <a:xfrm rot="19332511">
              <a:off x="9573667" y="1779804"/>
              <a:ext cx="273661" cy="150018"/>
            </a:xfrm>
            <a:custGeom>
              <a:avLst/>
              <a:gdLst>
                <a:gd name="connsiteX0" fmla="*/ 316707 w 316707"/>
                <a:gd name="connsiteY0" fmla="*/ 0 h 150018"/>
                <a:gd name="connsiteX1" fmla="*/ 0 w 316707"/>
                <a:gd name="connsiteY1" fmla="*/ 150018 h 15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6707" h="150018">
                  <a:moveTo>
                    <a:pt x="316707" y="0"/>
                  </a:moveTo>
                  <a:lnTo>
                    <a:pt x="0" y="150018"/>
                  </a:ln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PA-任意多边形 400">
              <a:extLst>
                <a:ext uri="{FF2B5EF4-FFF2-40B4-BE49-F238E27FC236}">
                  <a16:creationId xmlns:a16="http://schemas.microsoft.com/office/drawing/2014/main" xmlns="" id="{1CAD219E-329F-4C77-8D7C-3EF84002055F}"/>
                </a:ext>
              </a:extLst>
            </p:cNvPr>
            <p:cNvSpPr/>
            <p:nvPr>
              <p:custDataLst>
                <p:tags r:id="rId114"/>
              </p:custDataLst>
            </p:nvPr>
          </p:nvSpPr>
          <p:spPr>
            <a:xfrm>
              <a:off x="9353550" y="892969"/>
              <a:ext cx="469106" cy="504825"/>
            </a:xfrm>
            <a:custGeom>
              <a:avLst/>
              <a:gdLst>
                <a:gd name="connsiteX0" fmla="*/ 0 w 469106"/>
                <a:gd name="connsiteY0" fmla="*/ 0 h 504825"/>
                <a:gd name="connsiteX1" fmla="*/ 469106 w 469106"/>
                <a:gd name="connsiteY1" fmla="*/ 504825 h 504825"/>
                <a:gd name="connsiteX0" fmla="*/ 0 w 469106"/>
                <a:gd name="connsiteY0" fmla="*/ 0 h 504825"/>
                <a:gd name="connsiteX1" fmla="*/ 469106 w 469106"/>
                <a:gd name="connsiteY1" fmla="*/ 504825 h 504825"/>
                <a:gd name="connsiteX0" fmla="*/ 0 w 469106"/>
                <a:gd name="connsiteY0" fmla="*/ 0 h 504825"/>
                <a:gd name="connsiteX1" fmla="*/ 469106 w 469106"/>
                <a:gd name="connsiteY1" fmla="*/ 50482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106" h="504825">
                  <a:moveTo>
                    <a:pt x="0" y="0"/>
                  </a:moveTo>
                  <a:cubicBezTo>
                    <a:pt x="325437" y="127794"/>
                    <a:pt x="422274" y="281781"/>
                    <a:pt x="469106" y="504825"/>
                  </a:cubicBezTo>
                </a:path>
              </a:pathLst>
            </a:custGeom>
            <a:noFill/>
            <a:ln>
              <a:solidFill>
                <a:srgbClr val="38240A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57162BE-A15D-45A8-A7C8-BF9BFB19FBB0}"/>
              </a:ext>
            </a:extLst>
          </p:cNvPr>
          <p:cNvGrpSpPr/>
          <p:nvPr/>
        </p:nvGrpSpPr>
        <p:grpSpPr>
          <a:xfrm>
            <a:off x="9628370" y="4924917"/>
            <a:ext cx="1410815" cy="2236950"/>
            <a:chOff x="-4147163" y="4025986"/>
            <a:chExt cx="1410815" cy="2236950"/>
          </a:xfrm>
        </p:grpSpPr>
        <p:sp useBgFill="1">
          <p:nvSpPr>
            <p:cNvPr id="189" name="PA-任意多边形 188">
              <a:extLst>
                <a:ext uri="{FF2B5EF4-FFF2-40B4-BE49-F238E27FC236}">
                  <a16:creationId xmlns:a16="http://schemas.microsoft.com/office/drawing/2014/main" xmlns="" id="{965B7DD1-B80D-4C0E-B2D6-BACA387446F8}"/>
                </a:ext>
              </a:extLst>
            </p:cNvPr>
            <p:cNvSpPr/>
            <p:nvPr>
              <p:custDataLst>
                <p:tags r:id="rId73"/>
              </p:custDataLst>
            </p:nvPr>
          </p:nvSpPr>
          <p:spPr>
            <a:xfrm rot="1565930">
              <a:off x="-3925146" y="5678988"/>
              <a:ext cx="722222" cy="479171"/>
            </a:xfrm>
            <a:custGeom>
              <a:avLst/>
              <a:gdLst>
                <a:gd name="connsiteX0" fmla="*/ 158551 w 687629"/>
                <a:gd name="connsiteY0" fmla="*/ 60064 h 512021"/>
                <a:gd name="connsiteX1" fmla="*/ 452636 w 687629"/>
                <a:gd name="connsiteY1" fmla="*/ 41014 h 512021"/>
                <a:gd name="connsiteX2" fmla="*/ 672901 w 687629"/>
                <a:gd name="connsiteY2" fmla="*/ 417251 h 512021"/>
                <a:gd name="connsiteX3" fmla="*/ 25201 w 687629"/>
                <a:gd name="connsiteY3" fmla="*/ 486307 h 512021"/>
                <a:gd name="connsiteX4" fmla="*/ 158551 w 687629"/>
                <a:gd name="connsiteY4" fmla="*/ 60064 h 512021"/>
                <a:gd name="connsiteX0" fmla="*/ 158551 w 687629"/>
                <a:gd name="connsiteY0" fmla="*/ 43975 h 495932"/>
                <a:gd name="connsiteX1" fmla="*/ 452636 w 687629"/>
                <a:gd name="connsiteY1" fmla="*/ 24925 h 495932"/>
                <a:gd name="connsiteX2" fmla="*/ 672901 w 687629"/>
                <a:gd name="connsiteY2" fmla="*/ 401162 h 495932"/>
                <a:gd name="connsiteX3" fmla="*/ 25201 w 687629"/>
                <a:gd name="connsiteY3" fmla="*/ 470218 h 495932"/>
                <a:gd name="connsiteX4" fmla="*/ 158551 w 687629"/>
                <a:gd name="connsiteY4" fmla="*/ 43975 h 495932"/>
                <a:gd name="connsiteX0" fmla="*/ 158551 w 687629"/>
                <a:gd name="connsiteY0" fmla="*/ 19206 h 471163"/>
                <a:gd name="connsiteX1" fmla="*/ 452636 w 687629"/>
                <a:gd name="connsiteY1" fmla="*/ 156 h 471163"/>
                <a:gd name="connsiteX2" fmla="*/ 672901 w 687629"/>
                <a:gd name="connsiteY2" fmla="*/ 376393 h 471163"/>
                <a:gd name="connsiteX3" fmla="*/ 25201 w 687629"/>
                <a:gd name="connsiteY3" fmla="*/ 445449 h 471163"/>
                <a:gd name="connsiteX4" fmla="*/ 158551 w 687629"/>
                <a:gd name="connsiteY4" fmla="*/ 19206 h 471163"/>
                <a:gd name="connsiteX0" fmla="*/ 158551 w 687629"/>
                <a:gd name="connsiteY0" fmla="*/ 19206 h 445449"/>
                <a:gd name="connsiteX1" fmla="*/ 452636 w 687629"/>
                <a:gd name="connsiteY1" fmla="*/ 156 h 445449"/>
                <a:gd name="connsiteX2" fmla="*/ 672901 w 687629"/>
                <a:gd name="connsiteY2" fmla="*/ 376393 h 445449"/>
                <a:gd name="connsiteX3" fmla="*/ 25201 w 687629"/>
                <a:gd name="connsiteY3" fmla="*/ 445449 h 445449"/>
                <a:gd name="connsiteX4" fmla="*/ 158551 w 687629"/>
                <a:gd name="connsiteY4" fmla="*/ 19206 h 445449"/>
                <a:gd name="connsiteX0" fmla="*/ 158551 w 687629"/>
                <a:gd name="connsiteY0" fmla="*/ 19206 h 445449"/>
                <a:gd name="connsiteX1" fmla="*/ 452636 w 687629"/>
                <a:gd name="connsiteY1" fmla="*/ 156 h 445449"/>
                <a:gd name="connsiteX2" fmla="*/ 672901 w 687629"/>
                <a:gd name="connsiteY2" fmla="*/ 376393 h 445449"/>
                <a:gd name="connsiteX3" fmla="*/ 25201 w 687629"/>
                <a:gd name="connsiteY3" fmla="*/ 445449 h 445449"/>
                <a:gd name="connsiteX4" fmla="*/ 158551 w 687629"/>
                <a:gd name="connsiteY4" fmla="*/ 19206 h 445449"/>
                <a:gd name="connsiteX0" fmla="*/ 158551 w 687629"/>
                <a:gd name="connsiteY0" fmla="*/ 19206 h 432352"/>
                <a:gd name="connsiteX1" fmla="*/ 452636 w 687629"/>
                <a:gd name="connsiteY1" fmla="*/ 156 h 432352"/>
                <a:gd name="connsiteX2" fmla="*/ 672901 w 687629"/>
                <a:gd name="connsiteY2" fmla="*/ 376393 h 432352"/>
                <a:gd name="connsiteX3" fmla="*/ 25201 w 687629"/>
                <a:gd name="connsiteY3" fmla="*/ 432352 h 432352"/>
                <a:gd name="connsiteX4" fmla="*/ 158551 w 687629"/>
                <a:gd name="connsiteY4" fmla="*/ 19206 h 432352"/>
                <a:gd name="connsiteX0" fmla="*/ 144268 w 673346"/>
                <a:gd name="connsiteY0" fmla="*/ 19206 h 432352"/>
                <a:gd name="connsiteX1" fmla="*/ 438353 w 673346"/>
                <a:gd name="connsiteY1" fmla="*/ 156 h 432352"/>
                <a:gd name="connsiteX2" fmla="*/ 658618 w 673346"/>
                <a:gd name="connsiteY2" fmla="*/ 376393 h 432352"/>
                <a:gd name="connsiteX3" fmla="*/ 10918 w 673346"/>
                <a:gd name="connsiteY3" fmla="*/ 432352 h 432352"/>
                <a:gd name="connsiteX4" fmla="*/ 144268 w 673346"/>
                <a:gd name="connsiteY4" fmla="*/ 19206 h 432352"/>
                <a:gd name="connsiteX0" fmla="*/ 144268 w 666612"/>
                <a:gd name="connsiteY0" fmla="*/ 19206 h 432352"/>
                <a:gd name="connsiteX1" fmla="*/ 438353 w 666612"/>
                <a:gd name="connsiteY1" fmla="*/ 156 h 432352"/>
                <a:gd name="connsiteX2" fmla="*/ 651475 w 666612"/>
                <a:gd name="connsiteY2" fmla="*/ 389490 h 432352"/>
                <a:gd name="connsiteX3" fmla="*/ 10918 w 666612"/>
                <a:gd name="connsiteY3" fmla="*/ 432352 h 432352"/>
                <a:gd name="connsiteX4" fmla="*/ 144268 w 666612"/>
                <a:gd name="connsiteY4" fmla="*/ 19206 h 432352"/>
                <a:gd name="connsiteX0" fmla="*/ 144268 w 651655"/>
                <a:gd name="connsiteY0" fmla="*/ 19206 h 432352"/>
                <a:gd name="connsiteX1" fmla="*/ 438353 w 651655"/>
                <a:gd name="connsiteY1" fmla="*/ 156 h 432352"/>
                <a:gd name="connsiteX2" fmla="*/ 651475 w 651655"/>
                <a:gd name="connsiteY2" fmla="*/ 389490 h 432352"/>
                <a:gd name="connsiteX3" fmla="*/ 10918 w 651655"/>
                <a:gd name="connsiteY3" fmla="*/ 432352 h 432352"/>
                <a:gd name="connsiteX4" fmla="*/ 144268 w 651655"/>
                <a:gd name="connsiteY4" fmla="*/ 19206 h 43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1655" h="432352">
                  <a:moveTo>
                    <a:pt x="144268" y="19206"/>
                  </a:moveTo>
                  <a:cubicBezTo>
                    <a:pt x="258369" y="4522"/>
                    <a:pt x="340721" y="-1034"/>
                    <a:pt x="438353" y="156"/>
                  </a:cubicBezTo>
                  <a:cubicBezTo>
                    <a:pt x="524078" y="59687"/>
                    <a:pt x="657230" y="254553"/>
                    <a:pt x="651475" y="389490"/>
                  </a:cubicBezTo>
                  <a:cubicBezTo>
                    <a:pt x="594523" y="399412"/>
                    <a:pt x="233962" y="412905"/>
                    <a:pt x="10918" y="432352"/>
                  </a:cubicBezTo>
                  <a:cubicBezTo>
                    <a:pt x="-34723" y="348215"/>
                    <a:pt x="73029" y="93422"/>
                    <a:pt x="144268" y="19206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0" name="PA-任意多边形 189">
              <a:extLst>
                <a:ext uri="{FF2B5EF4-FFF2-40B4-BE49-F238E27FC236}">
                  <a16:creationId xmlns:a16="http://schemas.microsoft.com/office/drawing/2014/main" xmlns="" id="{C65BA157-C662-4651-BE14-55E77D742811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 rot="1565930">
              <a:off x="-3522949" y="5065302"/>
              <a:ext cx="316694" cy="715394"/>
            </a:xfrm>
            <a:custGeom>
              <a:avLst/>
              <a:gdLst>
                <a:gd name="connsiteX0" fmla="*/ 4533 w 294979"/>
                <a:gd name="connsiteY0" fmla="*/ 32520 h 626363"/>
                <a:gd name="connsiteX1" fmla="*/ 164077 w 294979"/>
                <a:gd name="connsiteY1" fmla="*/ 26567 h 626363"/>
                <a:gd name="connsiteX2" fmla="*/ 196224 w 294979"/>
                <a:gd name="connsiteY2" fmla="*/ 198017 h 626363"/>
                <a:gd name="connsiteX3" fmla="*/ 290283 w 294979"/>
                <a:gd name="connsiteY3" fmla="*/ 581398 h 626363"/>
                <a:gd name="connsiteX4" fmla="*/ 31917 w 294979"/>
                <a:gd name="connsiteY4" fmla="*/ 590923 h 626363"/>
                <a:gd name="connsiteX5" fmla="*/ 41442 w 294979"/>
                <a:gd name="connsiteY5" fmla="*/ 331367 h 626363"/>
                <a:gd name="connsiteX6" fmla="*/ 4533 w 294979"/>
                <a:gd name="connsiteY6" fmla="*/ 32520 h 626363"/>
                <a:gd name="connsiteX0" fmla="*/ 4533 w 295291"/>
                <a:gd name="connsiteY0" fmla="*/ 34061 h 626248"/>
                <a:gd name="connsiteX1" fmla="*/ 164077 w 295291"/>
                <a:gd name="connsiteY1" fmla="*/ 28108 h 626248"/>
                <a:gd name="connsiteX2" fmla="*/ 199796 w 295291"/>
                <a:gd name="connsiteY2" fmla="*/ 225751 h 626248"/>
                <a:gd name="connsiteX3" fmla="*/ 290283 w 295291"/>
                <a:gd name="connsiteY3" fmla="*/ 582939 h 626248"/>
                <a:gd name="connsiteX4" fmla="*/ 31917 w 295291"/>
                <a:gd name="connsiteY4" fmla="*/ 592464 h 626248"/>
                <a:gd name="connsiteX5" fmla="*/ 41442 w 295291"/>
                <a:gd name="connsiteY5" fmla="*/ 332908 h 626248"/>
                <a:gd name="connsiteX6" fmla="*/ 4533 w 295291"/>
                <a:gd name="connsiteY6" fmla="*/ 34061 h 626248"/>
                <a:gd name="connsiteX0" fmla="*/ 5342 w 296005"/>
                <a:gd name="connsiteY0" fmla="*/ 40951 h 633138"/>
                <a:gd name="connsiteX1" fmla="*/ 179174 w 296005"/>
                <a:gd name="connsiteY1" fmla="*/ 23092 h 633138"/>
                <a:gd name="connsiteX2" fmla="*/ 200605 w 296005"/>
                <a:gd name="connsiteY2" fmla="*/ 232641 h 633138"/>
                <a:gd name="connsiteX3" fmla="*/ 291092 w 296005"/>
                <a:gd name="connsiteY3" fmla="*/ 589829 h 633138"/>
                <a:gd name="connsiteX4" fmla="*/ 32726 w 296005"/>
                <a:gd name="connsiteY4" fmla="*/ 599354 h 633138"/>
                <a:gd name="connsiteX5" fmla="*/ 42251 w 296005"/>
                <a:gd name="connsiteY5" fmla="*/ 339798 h 633138"/>
                <a:gd name="connsiteX6" fmla="*/ 5342 w 296005"/>
                <a:gd name="connsiteY6" fmla="*/ 40951 h 633138"/>
                <a:gd name="connsiteX0" fmla="*/ 5342 w 291092"/>
                <a:gd name="connsiteY0" fmla="*/ 40951 h 633138"/>
                <a:gd name="connsiteX1" fmla="*/ 179174 w 291092"/>
                <a:gd name="connsiteY1" fmla="*/ 23092 h 633138"/>
                <a:gd name="connsiteX2" fmla="*/ 200605 w 291092"/>
                <a:gd name="connsiteY2" fmla="*/ 232641 h 633138"/>
                <a:gd name="connsiteX3" fmla="*/ 291092 w 291092"/>
                <a:gd name="connsiteY3" fmla="*/ 589829 h 633138"/>
                <a:gd name="connsiteX4" fmla="*/ 32726 w 291092"/>
                <a:gd name="connsiteY4" fmla="*/ 599354 h 633138"/>
                <a:gd name="connsiteX5" fmla="*/ 42251 w 291092"/>
                <a:gd name="connsiteY5" fmla="*/ 339798 h 633138"/>
                <a:gd name="connsiteX6" fmla="*/ 5342 w 291092"/>
                <a:gd name="connsiteY6" fmla="*/ 40951 h 633138"/>
                <a:gd name="connsiteX0" fmla="*/ 5342 w 291092"/>
                <a:gd name="connsiteY0" fmla="*/ 40951 h 633138"/>
                <a:gd name="connsiteX1" fmla="*/ 179174 w 291092"/>
                <a:gd name="connsiteY1" fmla="*/ 23092 h 633138"/>
                <a:gd name="connsiteX2" fmla="*/ 200605 w 291092"/>
                <a:gd name="connsiteY2" fmla="*/ 232641 h 633138"/>
                <a:gd name="connsiteX3" fmla="*/ 291092 w 291092"/>
                <a:gd name="connsiteY3" fmla="*/ 589829 h 633138"/>
                <a:gd name="connsiteX4" fmla="*/ 32726 w 291092"/>
                <a:gd name="connsiteY4" fmla="*/ 599354 h 633138"/>
                <a:gd name="connsiteX5" fmla="*/ 42251 w 291092"/>
                <a:gd name="connsiteY5" fmla="*/ 339798 h 633138"/>
                <a:gd name="connsiteX6" fmla="*/ 5342 w 291092"/>
                <a:gd name="connsiteY6" fmla="*/ 40951 h 633138"/>
                <a:gd name="connsiteX0" fmla="*/ 5466 w 291216"/>
                <a:gd name="connsiteY0" fmla="*/ 40951 h 641009"/>
                <a:gd name="connsiteX1" fmla="*/ 179298 w 291216"/>
                <a:gd name="connsiteY1" fmla="*/ 23092 h 641009"/>
                <a:gd name="connsiteX2" fmla="*/ 200729 w 291216"/>
                <a:gd name="connsiteY2" fmla="*/ 232641 h 641009"/>
                <a:gd name="connsiteX3" fmla="*/ 291216 w 291216"/>
                <a:gd name="connsiteY3" fmla="*/ 589829 h 641009"/>
                <a:gd name="connsiteX4" fmla="*/ 29278 w 291216"/>
                <a:gd name="connsiteY4" fmla="*/ 613641 h 641009"/>
                <a:gd name="connsiteX5" fmla="*/ 42375 w 291216"/>
                <a:gd name="connsiteY5" fmla="*/ 339798 h 641009"/>
                <a:gd name="connsiteX6" fmla="*/ 5466 w 291216"/>
                <a:gd name="connsiteY6" fmla="*/ 40951 h 641009"/>
                <a:gd name="connsiteX0" fmla="*/ 5466 w 291216"/>
                <a:gd name="connsiteY0" fmla="*/ 40951 h 641009"/>
                <a:gd name="connsiteX1" fmla="*/ 179298 w 291216"/>
                <a:gd name="connsiteY1" fmla="*/ 23092 h 641009"/>
                <a:gd name="connsiteX2" fmla="*/ 200729 w 291216"/>
                <a:gd name="connsiteY2" fmla="*/ 232641 h 641009"/>
                <a:gd name="connsiteX3" fmla="*/ 291216 w 291216"/>
                <a:gd name="connsiteY3" fmla="*/ 589829 h 641009"/>
                <a:gd name="connsiteX4" fmla="*/ 29278 w 291216"/>
                <a:gd name="connsiteY4" fmla="*/ 613641 h 641009"/>
                <a:gd name="connsiteX5" fmla="*/ 42375 w 291216"/>
                <a:gd name="connsiteY5" fmla="*/ 339798 h 641009"/>
                <a:gd name="connsiteX6" fmla="*/ 5466 w 291216"/>
                <a:gd name="connsiteY6" fmla="*/ 40951 h 641009"/>
                <a:gd name="connsiteX0" fmla="*/ 0 w 285750"/>
                <a:gd name="connsiteY0" fmla="*/ 40951 h 641009"/>
                <a:gd name="connsiteX1" fmla="*/ 173832 w 285750"/>
                <a:gd name="connsiteY1" fmla="*/ 23092 h 641009"/>
                <a:gd name="connsiteX2" fmla="*/ 195263 w 285750"/>
                <a:gd name="connsiteY2" fmla="*/ 232641 h 641009"/>
                <a:gd name="connsiteX3" fmla="*/ 285750 w 285750"/>
                <a:gd name="connsiteY3" fmla="*/ 589829 h 641009"/>
                <a:gd name="connsiteX4" fmla="*/ 23812 w 285750"/>
                <a:gd name="connsiteY4" fmla="*/ 613641 h 641009"/>
                <a:gd name="connsiteX5" fmla="*/ 36909 w 285750"/>
                <a:gd name="connsiteY5" fmla="*/ 339798 h 641009"/>
                <a:gd name="connsiteX6" fmla="*/ 0 w 285750"/>
                <a:gd name="connsiteY6" fmla="*/ 40951 h 641009"/>
                <a:gd name="connsiteX0" fmla="*/ 0 w 285750"/>
                <a:gd name="connsiteY0" fmla="*/ 40951 h 645494"/>
                <a:gd name="connsiteX1" fmla="*/ 173832 w 285750"/>
                <a:gd name="connsiteY1" fmla="*/ 23092 h 645494"/>
                <a:gd name="connsiteX2" fmla="*/ 195263 w 285750"/>
                <a:gd name="connsiteY2" fmla="*/ 232641 h 645494"/>
                <a:gd name="connsiteX3" fmla="*/ 285750 w 285750"/>
                <a:gd name="connsiteY3" fmla="*/ 589829 h 645494"/>
                <a:gd name="connsiteX4" fmla="*/ 8334 w 285750"/>
                <a:gd name="connsiteY4" fmla="*/ 620785 h 645494"/>
                <a:gd name="connsiteX5" fmla="*/ 36909 w 285750"/>
                <a:gd name="connsiteY5" fmla="*/ 339798 h 645494"/>
                <a:gd name="connsiteX6" fmla="*/ 0 w 285750"/>
                <a:gd name="connsiteY6" fmla="*/ 40951 h 645494"/>
                <a:gd name="connsiteX0" fmla="*/ 0 w 285750"/>
                <a:gd name="connsiteY0" fmla="*/ 40951 h 645494"/>
                <a:gd name="connsiteX1" fmla="*/ 173832 w 285750"/>
                <a:gd name="connsiteY1" fmla="*/ 23092 h 645494"/>
                <a:gd name="connsiteX2" fmla="*/ 195263 w 285750"/>
                <a:gd name="connsiteY2" fmla="*/ 232641 h 645494"/>
                <a:gd name="connsiteX3" fmla="*/ 285750 w 285750"/>
                <a:gd name="connsiteY3" fmla="*/ 589829 h 645494"/>
                <a:gd name="connsiteX4" fmla="*/ 8334 w 285750"/>
                <a:gd name="connsiteY4" fmla="*/ 620785 h 645494"/>
                <a:gd name="connsiteX5" fmla="*/ 36909 w 285750"/>
                <a:gd name="connsiteY5" fmla="*/ 339798 h 645494"/>
                <a:gd name="connsiteX6" fmla="*/ 0 w 285750"/>
                <a:gd name="connsiteY6" fmla="*/ 40951 h 645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750" h="645494">
                  <a:moveTo>
                    <a:pt x="0" y="40951"/>
                  </a:moveTo>
                  <a:cubicBezTo>
                    <a:pt x="22821" y="-11833"/>
                    <a:pt x="141288" y="-8856"/>
                    <a:pt x="173832" y="23092"/>
                  </a:cubicBezTo>
                  <a:cubicBezTo>
                    <a:pt x="206376" y="55040"/>
                    <a:pt x="181373" y="131041"/>
                    <a:pt x="195263" y="232641"/>
                  </a:cubicBezTo>
                  <a:cubicBezTo>
                    <a:pt x="209153" y="334241"/>
                    <a:pt x="201811" y="415601"/>
                    <a:pt x="285750" y="589829"/>
                  </a:cubicBezTo>
                  <a:cubicBezTo>
                    <a:pt x="257770" y="650948"/>
                    <a:pt x="49807" y="662457"/>
                    <a:pt x="8334" y="620785"/>
                  </a:cubicBezTo>
                  <a:cubicBezTo>
                    <a:pt x="28774" y="493388"/>
                    <a:pt x="38298" y="436437"/>
                    <a:pt x="36909" y="339798"/>
                  </a:cubicBezTo>
                  <a:cubicBezTo>
                    <a:pt x="35520" y="243159"/>
                    <a:pt x="11707" y="118738"/>
                    <a:pt x="0" y="4095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91" name="PA-任意多边形 190">
              <a:extLst>
                <a:ext uri="{FF2B5EF4-FFF2-40B4-BE49-F238E27FC236}">
                  <a16:creationId xmlns:a16="http://schemas.microsoft.com/office/drawing/2014/main" xmlns="" id="{064A515F-B279-452B-A71E-56C6F593BE54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 rot="1565930">
              <a:off x="-3468845" y="4969969"/>
              <a:ext cx="423010" cy="187310"/>
            </a:xfrm>
            <a:custGeom>
              <a:avLst/>
              <a:gdLst>
                <a:gd name="connsiteX0" fmla="*/ 94176 w 381678"/>
                <a:gd name="connsiteY0" fmla="*/ 7894 h 169008"/>
                <a:gd name="connsiteX1" fmla="*/ 117 w 381678"/>
                <a:gd name="connsiteY1" fmla="*/ 57900 h 169008"/>
                <a:gd name="connsiteX2" fmla="*/ 108464 w 381678"/>
                <a:gd name="connsiteY2" fmla="*/ 156722 h 169008"/>
                <a:gd name="connsiteX3" fmla="*/ 281104 w 381678"/>
                <a:gd name="connsiteY3" fmla="*/ 151960 h 169008"/>
                <a:gd name="connsiteX4" fmla="*/ 375164 w 381678"/>
                <a:gd name="connsiteY4" fmla="*/ 16229 h 169008"/>
                <a:gd name="connsiteX5" fmla="*/ 94176 w 381678"/>
                <a:gd name="connsiteY5" fmla="*/ 7894 h 1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678" h="169008">
                  <a:moveTo>
                    <a:pt x="94176" y="7894"/>
                  </a:moveTo>
                  <a:cubicBezTo>
                    <a:pt x="31668" y="14839"/>
                    <a:pt x="-2264" y="33095"/>
                    <a:pt x="117" y="57900"/>
                  </a:cubicBezTo>
                  <a:cubicBezTo>
                    <a:pt x="2498" y="82705"/>
                    <a:pt x="61633" y="141045"/>
                    <a:pt x="108464" y="156722"/>
                  </a:cubicBezTo>
                  <a:cubicBezTo>
                    <a:pt x="155295" y="172399"/>
                    <a:pt x="236654" y="175376"/>
                    <a:pt x="281104" y="151960"/>
                  </a:cubicBezTo>
                  <a:cubicBezTo>
                    <a:pt x="325554" y="128544"/>
                    <a:pt x="404930" y="41431"/>
                    <a:pt x="375164" y="16229"/>
                  </a:cubicBezTo>
                  <a:cubicBezTo>
                    <a:pt x="345398" y="-8973"/>
                    <a:pt x="156684" y="949"/>
                    <a:pt x="94176" y="789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2" name="PA-任意多边形 191">
              <a:extLst>
                <a:ext uri="{FF2B5EF4-FFF2-40B4-BE49-F238E27FC236}">
                  <a16:creationId xmlns:a16="http://schemas.microsoft.com/office/drawing/2014/main" xmlns="" id="{44F5AABB-419F-4B73-964C-E1141A03C09B}"/>
                </a:ext>
              </a:extLst>
            </p:cNvPr>
            <p:cNvSpPr/>
            <p:nvPr>
              <p:custDataLst>
                <p:tags r:id="rId76"/>
              </p:custDataLst>
            </p:nvPr>
          </p:nvSpPr>
          <p:spPr>
            <a:xfrm rot="1565930">
              <a:off x="-3467923" y="4442960"/>
              <a:ext cx="611095" cy="588062"/>
            </a:xfrm>
            <a:custGeom>
              <a:avLst/>
              <a:gdLst>
                <a:gd name="connsiteX0" fmla="*/ 42428 w 550740"/>
                <a:gd name="connsiteY0" fmla="*/ 26318 h 528436"/>
                <a:gd name="connsiteX1" fmla="*/ 41237 w 550740"/>
                <a:gd name="connsiteY1" fmla="*/ 193006 h 528436"/>
                <a:gd name="connsiteX2" fmla="*/ 217450 w 550740"/>
                <a:gd name="connsiteY2" fmla="*/ 502568 h 528436"/>
                <a:gd name="connsiteX3" fmla="*/ 444859 w 550740"/>
                <a:gd name="connsiteY3" fmla="*/ 493043 h 528436"/>
                <a:gd name="connsiteX4" fmla="*/ 421046 w 550740"/>
                <a:gd name="connsiteY4" fmla="*/ 345406 h 528436"/>
                <a:gd name="connsiteX5" fmla="*/ 522250 w 550740"/>
                <a:gd name="connsiteY5" fmla="*/ 133474 h 528436"/>
                <a:gd name="connsiteX6" fmla="*/ 507962 w 550740"/>
                <a:gd name="connsiteY6" fmla="*/ 10840 h 528436"/>
                <a:gd name="connsiteX7" fmla="*/ 42428 w 550740"/>
                <a:gd name="connsiteY7" fmla="*/ 26318 h 528436"/>
                <a:gd name="connsiteX0" fmla="*/ 42428 w 550740"/>
                <a:gd name="connsiteY0" fmla="*/ 26318 h 542918"/>
                <a:gd name="connsiteX1" fmla="*/ 41237 w 550740"/>
                <a:gd name="connsiteY1" fmla="*/ 193006 h 542918"/>
                <a:gd name="connsiteX2" fmla="*/ 217450 w 550740"/>
                <a:gd name="connsiteY2" fmla="*/ 502568 h 542918"/>
                <a:gd name="connsiteX3" fmla="*/ 444859 w 550740"/>
                <a:gd name="connsiteY3" fmla="*/ 493043 h 542918"/>
                <a:gd name="connsiteX4" fmla="*/ 421046 w 550740"/>
                <a:gd name="connsiteY4" fmla="*/ 345406 h 542918"/>
                <a:gd name="connsiteX5" fmla="*/ 522250 w 550740"/>
                <a:gd name="connsiteY5" fmla="*/ 133474 h 542918"/>
                <a:gd name="connsiteX6" fmla="*/ 507962 w 550740"/>
                <a:gd name="connsiteY6" fmla="*/ 10840 h 542918"/>
                <a:gd name="connsiteX7" fmla="*/ 42428 w 550740"/>
                <a:gd name="connsiteY7" fmla="*/ 26318 h 542918"/>
                <a:gd name="connsiteX0" fmla="*/ 42428 w 550740"/>
                <a:gd name="connsiteY0" fmla="*/ 26318 h 527694"/>
                <a:gd name="connsiteX1" fmla="*/ 41237 w 550740"/>
                <a:gd name="connsiteY1" fmla="*/ 193006 h 527694"/>
                <a:gd name="connsiteX2" fmla="*/ 217450 w 550740"/>
                <a:gd name="connsiteY2" fmla="*/ 502568 h 527694"/>
                <a:gd name="connsiteX3" fmla="*/ 444859 w 550740"/>
                <a:gd name="connsiteY3" fmla="*/ 493043 h 527694"/>
                <a:gd name="connsiteX4" fmla="*/ 421046 w 550740"/>
                <a:gd name="connsiteY4" fmla="*/ 345406 h 527694"/>
                <a:gd name="connsiteX5" fmla="*/ 522250 w 550740"/>
                <a:gd name="connsiteY5" fmla="*/ 133474 h 527694"/>
                <a:gd name="connsiteX6" fmla="*/ 507962 w 550740"/>
                <a:gd name="connsiteY6" fmla="*/ 10840 h 527694"/>
                <a:gd name="connsiteX7" fmla="*/ 42428 w 550740"/>
                <a:gd name="connsiteY7" fmla="*/ 26318 h 527694"/>
                <a:gd name="connsiteX0" fmla="*/ 46062 w 554374"/>
                <a:gd name="connsiteY0" fmla="*/ 26318 h 527694"/>
                <a:gd name="connsiteX1" fmla="*/ 44871 w 554374"/>
                <a:gd name="connsiteY1" fmla="*/ 193006 h 527694"/>
                <a:gd name="connsiteX2" fmla="*/ 221084 w 554374"/>
                <a:gd name="connsiteY2" fmla="*/ 502568 h 527694"/>
                <a:gd name="connsiteX3" fmla="*/ 448493 w 554374"/>
                <a:gd name="connsiteY3" fmla="*/ 493043 h 527694"/>
                <a:gd name="connsiteX4" fmla="*/ 424680 w 554374"/>
                <a:gd name="connsiteY4" fmla="*/ 345406 h 527694"/>
                <a:gd name="connsiteX5" fmla="*/ 525884 w 554374"/>
                <a:gd name="connsiteY5" fmla="*/ 133474 h 527694"/>
                <a:gd name="connsiteX6" fmla="*/ 511596 w 554374"/>
                <a:gd name="connsiteY6" fmla="*/ 10840 h 527694"/>
                <a:gd name="connsiteX7" fmla="*/ 46062 w 554374"/>
                <a:gd name="connsiteY7" fmla="*/ 26318 h 527694"/>
                <a:gd name="connsiteX0" fmla="*/ 46062 w 554374"/>
                <a:gd name="connsiteY0" fmla="*/ 26318 h 527694"/>
                <a:gd name="connsiteX1" fmla="*/ 44871 w 554374"/>
                <a:gd name="connsiteY1" fmla="*/ 193006 h 527694"/>
                <a:gd name="connsiteX2" fmla="*/ 221084 w 554374"/>
                <a:gd name="connsiteY2" fmla="*/ 502568 h 527694"/>
                <a:gd name="connsiteX3" fmla="*/ 448493 w 554374"/>
                <a:gd name="connsiteY3" fmla="*/ 493043 h 527694"/>
                <a:gd name="connsiteX4" fmla="*/ 424680 w 554374"/>
                <a:gd name="connsiteY4" fmla="*/ 345406 h 527694"/>
                <a:gd name="connsiteX5" fmla="*/ 525884 w 554374"/>
                <a:gd name="connsiteY5" fmla="*/ 133474 h 527694"/>
                <a:gd name="connsiteX6" fmla="*/ 511596 w 554374"/>
                <a:gd name="connsiteY6" fmla="*/ 10840 h 527694"/>
                <a:gd name="connsiteX7" fmla="*/ 46062 w 554374"/>
                <a:gd name="connsiteY7" fmla="*/ 26318 h 527694"/>
                <a:gd name="connsiteX0" fmla="*/ 46062 w 557000"/>
                <a:gd name="connsiteY0" fmla="*/ 26318 h 527694"/>
                <a:gd name="connsiteX1" fmla="*/ 44871 w 557000"/>
                <a:gd name="connsiteY1" fmla="*/ 193006 h 527694"/>
                <a:gd name="connsiteX2" fmla="*/ 221084 w 557000"/>
                <a:gd name="connsiteY2" fmla="*/ 502568 h 527694"/>
                <a:gd name="connsiteX3" fmla="*/ 448493 w 557000"/>
                <a:gd name="connsiteY3" fmla="*/ 493043 h 527694"/>
                <a:gd name="connsiteX4" fmla="*/ 424680 w 557000"/>
                <a:gd name="connsiteY4" fmla="*/ 345406 h 527694"/>
                <a:gd name="connsiteX5" fmla="*/ 525884 w 557000"/>
                <a:gd name="connsiteY5" fmla="*/ 133474 h 527694"/>
                <a:gd name="connsiteX6" fmla="*/ 511596 w 557000"/>
                <a:gd name="connsiteY6" fmla="*/ 10840 h 527694"/>
                <a:gd name="connsiteX7" fmla="*/ 46062 w 557000"/>
                <a:gd name="connsiteY7" fmla="*/ 26318 h 527694"/>
                <a:gd name="connsiteX0" fmla="*/ 46062 w 557000"/>
                <a:gd name="connsiteY0" fmla="*/ 26318 h 527694"/>
                <a:gd name="connsiteX1" fmla="*/ 44871 w 557000"/>
                <a:gd name="connsiteY1" fmla="*/ 193006 h 527694"/>
                <a:gd name="connsiteX2" fmla="*/ 221084 w 557000"/>
                <a:gd name="connsiteY2" fmla="*/ 502568 h 527694"/>
                <a:gd name="connsiteX3" fmla="*/ 448493 w 557000"/>
                <a:gd name="connsiteY3" fmla="*/ 493043 h 527694"/>
                <a:gd name="connsiteX4" fmla="*/ 424680 w 557000"/>
                <a:gd name="connsiteY4" fmla="*/ 345406 h 527694"/>
                <a:gd name="connsiteX5" fmla="*/ 525884 w 557000"/>
                <a:gd name="connsiteY5" fmla="*/ 133474 h 527694"/>
                <a:gd name="connsiteX6" fmla="*/ 511596 w 557000"/>
                <a:gd name="connsiteY6" fmla="*/ 10840 h 527694"/>
                <a:gd name="connsiteX7" fmla="*/ 46062 w 557000"/>
                <a:gd name="connsiteY7" fmla="*/ 26318 h 527694"/>
                <a:gd name="connsiteX0" fmla="*/ 46062 w 548086"/>
                <a:gd name="connsiteY0" fmla="*/ 30281 h 531657"/>
                <a:gd name="connsiteX1" fmla="*/ 44871 w 548086"/>
                <a:gd name="connsiteY1" fmla="*/ 196969 h 531657"/>
                <a:gd name="connsiteX2" fmla="*/ 221084 w 548086"/>
                <a:gd name="connsiteY2" fmla="*/ 506531 h 531657"/>
                <a:gd name="connsiteX3" fmla="*/ 448493 w 548086"/>
                <a:gd name="connsiteY3" fmla="*/ 497006 h 531657"/>
                <a:gd name="connsiteX4" fmla="*/ 424680 w 548086"/>
                <a:gd name="connsiteY4" fmla="*/ 349369 h 531657"/>
                <a:gd name="connsiteX5" fmla="*/ 502071 w 548086"/>
                <a:gd name="connsiteY5" fmla="*/ 189825 h 531657"/>
                <a:gd name="connsiteX6" fmla="*/ 511596 w 548086"/>
                <a:gd name="connsiteY6" fmla="*/ 14803 h 531657"/>
                <a:gd name="connsiteX7" fmla="*/ 46062 w 548086"/>
                <a:gd name="connsiteY7" fmla="*/ 30281 h 531657"/>
                <a:gd name="connsiteX0" fmla="*/ 46062 w 551798"/>
                <a:gd name="connsiteY0" fmla="*/ 30281 h 531657"/>
                <a:gd name="connsiteX1" fmla="*/ 44871 w 551798"/>
                <a:gd name="connsiteY1" fmla="*/ 196969 h 531657"/>
                <a:gd name="connsiteX2" fmla="*/ 221084 w 551798"/>
                <a:gd name="connsiteY2" fmla="*/ 506531 h 531657"/>
                <a:gd name="connsiteX3" fmla="*/ 448493 w 551798"/>
                <a:gd name="connsiteY3" fmla="*/ 497006 h 531657"/>
                <a:gd name="connsiteX4" fmla="*/ 424680 w 551798"/>
                <a:gd name="connsiteY4" fmla="*/ 349369 h 531657"/>
                <a:gd name="connsiteX5" fmla="*/ 502071 w 551798"/>
                <a:gd name="connsiteY5" fmla="*/ 189825 h 531657"/>
                <a:gd name="connsiteX6" fmla="*/ 511596 w 551798"/>
                <a:gd name="connsiteY6" fmla="*/ 14803 h 531657"/>
                <a:gd name="connsiteX7" fmla="*/ 46062 w 551798"/>
                <a:gd name="connsiteY7" fmla="*/ 30281 h 531657"/>
                <a:gd name="connsiteX0" fmla="*/ 46062 w 551798"/>
                <a:gd name="connsiteY0" fmla="*/ 30281 h 531657"/>
                <a:gd name="connsiteX1" fmla="*/ 44871 w 551798"/>
                <a:gd name="connsiteY1" fmla="*/ 196969 h 531657"/>
                <a:gd name="connsiteX2" fmla="*/ 221084 w 551798"/>
                <a:gd name="connsiteY2" fmla="*/ 506531 h 531657"/>
                <a:gd name="connsiteX3" fmla="*/ 448493 w 551798"/>
                <a:gd name="connsiteY3" fmla="*/ 497006 h 531657"/>
                <a:gd name="connsiteX4" fmla="*/ 424680 w 551798"/>
                <a:gd name="connsiteY4" fmla="*/ 349369 h 531657"/>
                <a:gd name="connsiteX5" fmla="*/ 502071 w 551798"/>
                <a:gd name="connsiteY5" fmla="*/ 189825 h 531657"/>
                <a:gd name="connsiteX6" fmla="*/ 511596 w 551798"/>
                <a:gd name="connsiteY6" fmla="*/ 14803 h 531657"/>
                <a:gd name="connsiteX7" fmla="*/ 46062 w 551798"/>
                <a:gd name="connsiteY7" fmla="*/ 30281 h 531657"/>
                <a:gd name="connsiteX0" fmla="*/ 46062 w 551798"/>
                <a:gd name="connsiteY0" fmla="*/ 30281 h 532086"/>
                <a:gd name="connsiteX1" fmla="*/ 44871 w 551798"/>
                <a:gd name="connsiteY1" fmla="*/ 196969 h 532086"/>
                <a:gd name="connsiteX2" fmla="*/ 221084 w 551798"/>
                <a:gd name="connsiteY2" fmla="*/ 506531 h 532086"/>
                <a:gd name="connsiteX3" fmla="*/ 448493 w 551798"/>
                <a:gd name="connsiteY3" fmla="*/ 497006 h 532086"/>
                <a:gd name="connsiteX4" fmla="*/ 436586 w 551798"/>
                <a:gd name="connsiteY4" fmla="*/ 339844 h 532086"/>
                <a:gd name="connsiteX5" fmla="*/ 502071 w 551798"/>
                <a:gd name="connsiteY5" fmla="*/ 189825 h 532086"/>
                <a:gd name="connsiteX6" fmla="*/ 511596 w 551798"/>
                <a:gd name="connsiteY6" fmla="*/ 14803 h 532086"/>
                <a:gd name="connsiteX7" fmla="*/ 46062 w 551798"/>
                <a:gd name="connsiteY7" fmla="*/ 30281 h 532086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062 w 551798"/>
                <a:gd name="connsiteY0" fmla="*/ 30281 h 534178"/>
                <a:gd name="connsiteX1" fmla="*/ 44871 w 551798"/>
                <a:gd name="connsiteY1" fmla="*/ 196969 h 534178"/>
                <a:gd name="connsiteX2" fmla="*/ 221084 w 551798"/>
                <a:gd name="connsiteY2" fmla="*/ 506531 h 534178"/>
                <a:gd name="connsiteX3" fmla="*/ 431824 w 551798"/>
                <a:gd name="connsiteY3" fmla="*/ 502959 h 534178"/>
                <a:gd name="connsiteX4" fmla="*/ 436586 w 551798"/>
                <a:gd name="connsiteY4" fmla="*/ 339844 h 534178"/>
                <a:gd name="connsiteX5" fmla="*/ 502071 w 551798"/>
                <a:gd name="connsiteY5" fmla="*/ 189825 h 534178"/>
                <a:gd name="connsiteX6" fmla="*/ 511596 w 551798"/>
                <a:gd name="connsiteY6" fmla="*/ 14803 h 534178"/>
                <a:gd name="connsiteX7" fmla="*/ 46062 w 551798"/>
                <a:gd name="connsiteY7" fmla="*/ 30281 h 534178"/>
                <a:gd name="connsiteX0" fmla="*/ 46394 w 555355"/>
                <a:gd name="connsiteY0" fmla="*/ 30281 h 534178"/>
                <a:gd name="connsiteX1" fmla="*/ 45203 w 555355"/>
                <a:gd name="connsiteY1" fmla="*/ 196969 h 534178"/>
                <a:gd name="connsiteX2" fmla="*/ 221416 w 555355"/>
                <a:gd name="connsiteY2" fmla="*/ 506531 h 534178"/>
                <a:gd name="connsiteX3" fmla="*/ 432156 w 555355"/>
                <a:gd name="connsiteY3" fmla="*/ 502959 h 534178"/>
                <a:gd name="connsiteX4" fmla="*/ 436918 w 555355"/>
                <a:gd name="connsiteY4" fmla="*/ 339844 h 534178"/>
                <a:gd name="connsiteX5" fmla="*/ 502403 w 555355"/>
                <a:gd name="connsiteY5" fmla="*/ 189825 h 534178"/>
                <a:gd name="connsiteX6" fmla="*/ 516690 w 555355"/>
                <a:gd name="connsiteY6" fmla="*/ 14803 h 534178"/>
                <a:gd name="connsiteX7" fmla="*/ 46394 w 555355"/>
                <a:gd name="connsiteY7" fmla="*/ 30281 h 534178"/>
                <a:gd name="connsiteX0" fmla="*/ 46394 w 555355"/>
                <a:gd name="connsiteY0" fmla="*/ 30281 h 534178"/>
                <a:gd name="connsiteX1" fmla="*/ 45203 w 555355"/>
                <a:gd name="connsiteY1" fmla="*/ 196969 h 534178"/>
                <a:gd name="connsiteX2" fmla="*/ 221416 w 555355"/>
                <a:gd name="connsiteY2" fmla="*/ 506531 h 534178"/>
                <a:gd name="connsiteX3" fmla="*/ 432156 w 555355"/>
                <a:gd name="connsiteY3" fmla="*/ 502959 h 534178"/>
                <a:gd name="connsiteX4" fmla="*/ 436918 w 555355"/>
                <a:gd name="connsiteY4" fmla="*/ 339844 h 534178"/>
                <a:gd name="connsiteX5" fmla="*/ 502403 w 555355"/>
                <a:gd name="connsiteY5" fmla="*/ 189825 h 534178"/>
                <a:gd name="connsiteX6" fmla="*/ 516690 w 555355"/>
                <a:gd name="connsiteY6" fmla="*/ 14803 h 534178"/>
                <a:gd name="connsiteX7" fmla="*/ 46394 w 555355"/>
                <a:gd name="connsiteY7" fmla="*/ 30281 h 534178"/>
                <a:gd name="connsiteX0" fmla="*/ 47539 w 556500"/>
                <a:gd name="connsiteY0" fmla="*/ 30281 h 534178"/>
                <a:gd name="connsiteX1" fmla="*/ 46348 w 556500"/>
                <a:gd name="connsiteY1" fmla="*/ 196969 h 534178"/>
                <a:gd name="connsiteX2" fmla="*/ 222561 w 556500"/>
                <a:gd name="connsiteY2" fmla="*/ 506531 h 534178"/>
                <a:gd name="connsiteX3" fmla="*/ 433301 w 556500"/>
                <a:gd name="connsiteY3" fmla="*/ 502959 h 534178"/>
                <a:gd name="connsiteX4" fmla="*/ 438063 w 556500"/>
                <a:gd name="connsiteY4" fmla="*/ 339844 h 534178"/>
                <a:gd name="connsiteX5" fmla="*/ 503548 w 556500"/>
                <a:gd name="connsiteY5" fmla="*/ 189825 h 534178"/>
                <a:gd name="connsiteX6" fmla="*/ 517835 w 556500"/>
                <a:gd name="connsiteY6" fmla="*/ 14803 h 534178"/>
                <a:gd name="connsiteX7" fmla="*/ 47539 w 556500"/>
                <a:gd name="connsiteY7" fmla="*/ 30281 h 534178"/>
                <a:gd name="connsiteX0" fmla="*/ 42425 w 551386"/>
                <a:gd name="connsiteY0" fmla="*/ 30281 h 530603"/>
                <a:gd name="connsiteX1" fmla="*/ 41234 w 551386"/>
                <a:gd name="connsiteY1" fmla="*/ 196969 h 530603"/>
                <a:gd name="connsiteX2" fmla="*/ 210303 w 551386"/>
                <a:gd name="connsiteY2" fmla="*/ 500578 h 530603"/>
                <a:gd name="connsiteX3" fmla="*/ 428187 w 551386"/>
                <a:gd name="connsiteY3" fmla="*/ 502959 h 530603"/>
                <a:gd name="connsiteX4" fmla="*/ 432949 w 551386"/>
                <a:gd name="connsiteY4" fmla="*/ 339844 h 530603"/>
                <a:gd name="connsiteX5" fmla="*/ 498434 w 551386"/>
                <a:gd name="connsiteY5" fmla="*/ 189825 h 530603"/>
                <a:gd name="connsiteX6" fmla="*/ 512721 w 551386"/>
                <a:gd name="connsiteY6" fmla="*/ 14803 h 530603"/>
                <a:gd name="connsiteX7" fmla="*/ 42425 w 551386"/>
                <a:gd name="connsiteY7" fmla="*/ 30281 h 530603"/>
                <a:gd name="connsiteX0" fmla="*/ 42425 w 551386"/>
                <a:gd name="connsiteY0" fmla="*/ 30281 h 530603"/>
                <a:gd name="connsiteX1" fmla="*/ 41234 w 551386"/>
                <a:gd name="connsiteY1" fmla="*/ 196969 h 530603"/>
                <a:gd name="connsiteX2" fmla="*/ 210303 w 551386"/>
                <a:gd name="connsiteY2" fmla="*/ 500578 h 530603"/>
                <a:gd name="connsiteX3" fmla="*/ 428187 w 551386"/>
                <a:gd name="connsiteY3" fmla="*/ 502959 h 530603"/>
                <a:gd name="connsiteX4" fmla="*/ 432949 w 551386"/>
                <a:gd name="connsiteY4" fmla="*/ 339844 h 530603"/>
                <a:gd name="connsiteX5" fmla="*/ 498434 w 551386"/>
                <a:gd name="connsiteY5" fmla="*/ 189825 h 530603"/>
                <a:gd name="connsiteX6" fmla="*/ 512721 w 551386"/>
                <a:gd name="connsiteY6" fmla="*/ 14803 h 530603"/>
                <a:gd name="connsiteX7" fmla="*/ 42425 w 551386"/>
                <a:gd name="connsiteY7" fmla="*/ 30281 h 53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386" h="530603">
                  <a:moveTo>
                    <a:pt x="42425" y="30281"/>
                  </a:moveTo>
                  <a:cubicBezTo>
                    <a:pt x="-36156" y="60642"/>
                    <a:pt x="13254" y="118586"/>
                    <a:pt x="41234" y="196969"/>
                  </a:cubicBezTo>
                  <a:cubicBezTo>
                    <a:pt x="69214" y="275352"/>
                    <a:pt x="201374" y="338653"/>
                    <a:pt x="210303" y="500578"/>
                  </a:cubicBezTo>
                  <a:cubicBezTo>
                    <a:pt x="246886" y="548892"/>
                    <a:pt x="392270" y="530740"/>
                    <a:pt x="428187" y="502959"/>
                  </a:cubicBezTo>
                  <a:cubicBezTo>
                    <a:pt x="412907" y="416837"/>
                    <a:pt x="421241" y="392033"/>
                    <a:pt x="432949" y="339844"/>
                  </a:cubicBezTo>
                  <a:cubicBezTo>
                    <a:pt x="444657" y="287655"/>
                    <a:pt x="468469" y="253921"/>
                    <a:pt x="498434" y="189825"/>
                  </a:cubicBezTo>
                  <a:cubicBezTo>
                    <a:pt x="535543" y="129302"/>
                    <a:pt x="588723" y="41394"/>
                    <a:pt x="512721" y="14803"/>
                  </a:cubicBezTo>
                  <a:cubicBezTo>
                    <a:pt x="436719" y="-11788"/>
                    <a:pt x="121006" y="-80"/>
                    <a:pt x="42425" y="3028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3" name="PA-任意多边形 192">
              <a:extLst>
                <a:ext uri="{FF2B5EF4-FFF2-40B4-BE49-F238E27FC236}">
                  <a16:creationId xmlns:a16="http://schemas.microsoft.com/office/drawing/2014/main" xmlns="" id="{4F687BA3-FCEE-4F23-9B1F-E1FA09865AB0}"/>
                </a:ext>
              </a:extLst>
            </p:cNvPr>
            <p:cNvSpPr/>
            <p:nvPr>
              <p:custDataLst>
                <p:tags r:id="rId77"/>
              </p:custDataLst>
            </p:nvPr>
          </p:nvSpPr>
          <p:spPr>
            <a:xfrm rot="1565930">
              <a:off x="-3301303" y="4408426"/>
              <a:ext cx="543658" cy="133000"/>
            </a:xfrm>
            <a:custGeom>
              <a:avLst/>
              <a:gdLst>
                <a:gd name="connsiteX0" fmla="*/ 139635 w 504323"/>
                <a:gd name="connsiteY0" fmla="*/ 8083 h 103502"/>
                <a:gd name="connsiteX1" fmla="*/ 300369 w 504323"/>
                <a:gd name="connsiteY1" fmla="*/ 5701 h 103502"/>
                <a:gd name="connsiteX2" fmla="*/ 390857 w 504323"/>
                <a:gd name="connsiteY2" fmla="*/ 28323 h 103502"/>
                <a:gd name="connsiteX3" fmla="*/ 500394 w 504323"/>
                <a:gd name="connsiteY3" fmla="*/ 52136 h 103502"/>
                <a:gd name="connsiteX4" fmla="*/ 240838 w 504323"/>
                <a:gd name="connsiteY4" fmla="*/ 98570 h 103502"/>
                <a:gd name="connsiteX5" fmla="*/ 1522 w 504323"/>
                <a:gd name="connsiteY5" fmla="*/ 92617 h 103502"/>
                <a:gd name="connsiteX6" fmla="*/ 139635 w 504323"/>
                <a:gd name="connsiteY6" fmla="*/ 8083 h 103502"/>
                <a:gd name="connsiteX0" fmla="*/ 139536 w 504224"/>
                <a:gd name="connsiteY0" fmla="*/ 8083 h 103502"/>
                <a:gd name="connsiteX1" fmla="*/ 300270 w 504224"/>
                <a:gd name="connsiteY1" fmla="*/ 5701 h 103502"/>
                <a:gd name="connsiteX2" fmla="*/ 390758 w 504224"/>
                <a:gd name="connsiteY2" fmla="*/ 28323 h 103502"/>
                <a:gd name="connsiteX3" fmla="*/ 500295 w 504224"/>
                <a:gd name="connsiteY3" fmla="*/ 52136 h 103502"/>
                <a:gd name="connsiteX4" fmla="*/ 240739 w 504224"/>
                <a:gd name="connsiteY4" fmla="*/ 98570 h 103502"/>
                <a:gd name="connsiteX5" fmla="*/ 1423 w 504224"/>
                <a:gd name="connsiteY5" fmla="*/ 92617 h 103502"/>
                <a:gd name="connsiteX6" fmla="*/ 139536 w 504224"/>
                <a:gd name="connsiteY6" fmla="*/ 8083 h 103502"/>
                <a:gd name="connsiteX0" fmla="*/ 138113 w 502801"/>
                <a:gd name="connsiteY0" fmla="*/ 8083 h 103502"/>
                <a:gd name="connsiteX1" fmla="*/ 298847 w 502801"/>
                <a:gd name="connsiteY1" fmla="*/ 5701 h 103502"/>
                <a:gd name="connsiteX2" fmla="*/ 389335 w 502801"/>
                <a:gd name="connsiteY2" fmla="*/ 28323 h 103502"/>
                <a:gd name="connsiteX3" fmla="*/ 498872 w 502801"/>
                <a:gd name="connsiteY3" fmla="*/ 52136 h 103502"/>
                <a:gd name="connsiteX4" fmla="*/ 239316 w 502801"/>
                <a:gd name="connsiteY4" fmla="*/ 98570 h 103502"/>
                <a:gd name="connsiteX5" fmla="*/ 0 w 502801"/>
                <a:gd name="connsiteY5" fmla="*/ 92617 h 103502"/>
                <a:gd name="connsiteX6" fmla="*/ 138113 w 502801"/>
                <a:gd name="connsiteY6" fmla="*/ 8083 h 103502"/>
                <a:gd name="connsiteX0" fmla="*/ 138113 w 494708"/>
                <a:gd name="connsiteY0" fmla="*/ 8083 h 103502"/>
                <a:gd name="connsiteX1" fmla="*/ 298847 w 494708"/>
                <a:gd name="connsiteY1" fmla="*/ 5701 h 103502"/>
                <a:gd name="connsiteX2" fmla="*/ 389335 w 494708"/>
                <a:gd name="connsiteY2" fmla="*/ 28323 h 103502"/>
                <a:gd name="connsiteX3" fmla="*/ 490538 w 494708"/>
                <a:gd name="connsiteY3" fmla="*/ 74758 h 103502"/>
                <a:gd name="connsiteX4" fmla="*/ 239316 w 494708"/>
                <a:gd name="connsiteY4" fmla="*/ 98570 h 103502"/>
                <a:gd name="connsiteX5" fmla="*/ 0 w 494708"/>
                <a:gd name="connsiteY5" fmla="*/ 92617 h 103502"/>
                <a:gd name="connsiteX6" fmla="*/ 138113 w 494708"/>
                <a:gd name="connsiteY6" fmla="*/ 8083 h 103502"/>
                <a:gd name="connsiteX0" fmla="*/ 138113 w 494806"/>
                <a:gd name="connsiteY0" fmla="*/ 8268 h 103687"/>
                <a:gd name="connsiteX1" fmla="*/ 298847 w 494806"/>
                <a:gd name="connsiteY1" fmla="*/ 5886 h 103687"/>
                <a:gd name="connsiteX2" fmla="*/ 390526 w 494806"/>
                <a:gd name="connsiteY2" fmla="*/ 32080 h 103687"/>
                <a:gd name="connsiteX3" fmla="*/ 490538 w 494806"/>
                <a:gd name="connsiteY3" fmla="*/ 74943 h 103687"/>
                <a:gd name="connsiteX4" fmla="*/ 239316 w 494806"/>
                <a:gd name="connsiteY4" fmla="*/ 98755 h 103687"/>
                <a:gd name="connsiteX5" fmla="*/ 0 w 494806"/>
                <a:gd name="connsiteY5" fmla="*/ 92802 h 103687"/>
                <a:gd name="connsiteX6" fmla="*/ 138113 w 494806"/>
                <a:gd name="connsiteY6" fmla="*/ 8268 h 103687"/>
                <a:gd name="connsiteX0" fmla="*/ 138113 w 491029"/>
                <a:gd name="connsiteY0" fmla="*/ 10797 h 106216"/>
                <a:gd name="connsiteX1" fmla="*/ 298847 w 491029"/>
                <a:gd name="connsiteY1" fmla="*/ 8415 h 106216"/>
                <a:gd name="connsiteX2" fmla="*/ 490538 w 491029"/>
                <a:gd name="connsiteY2" fmla="*/ 77472 h 106216"/>
                <a:gd name="connsiteX3" fmla="*/ 239316 w 491029"/>
                <a:gd name="connsiteY3" fmla="*/ 101284 h 106216"/>
                <a:gd name="connsiteX4" fmla="*/ 0 w 491029"/>
                <a:gd name="connsiteY4" fmla="*/ 95331 h 106216"/>
                <a:gd name="connsiteX5" fmla="*/ 138113 w 491029"/>
                <a:gd name="connsiteY5" fmla="*/ 10797 h 106216"/>
                <a:gd name="connsiteX0" fmla="*/ 138113 w 491411"/>
                <a:gd name="connsiteY0" fmla="*/ 9124 h 104543"/>
                <a:gd name="connsiteX1" fmla="*/ 315516 w 491411"/>
                <a:gd name="connsiteY1" fmla="*/ 10314 h 104543"/>
                <a:gd name="connsiteX2" fmla="*/ 490538 w 491411"/>
                <a:gd name="connsiteY2" fmla="*/ 75799 h 104543"/>
                <a:gd name="connsiteX3" fmla="*/ 239316 w 491411"/>
                <a:gd name="connsiteY3" fmla="*/ 99611 h 104543"/>
                <a:gd name="connsiteX4" fmla="*/ 0 w 491411"/>
                <a:gd name="connsiteY4" fmla="*/ 93658 h 104543"/>
                <a:gd name="connsiteX5" fmla="*/ 138113 w 491411"/>
                <a:gd name="connsiteY5" fmla="*/ 9124 h 104543"/>
                <a:gd name="connsiteX0" fmla="*/ 138113 w 491404"/>
                <a:gd name="connsiteY0" fmla="*/ 9124 h 104543"/>
                <a:gd name="connsiteX1" fmla="*/ 315516 w 491404"/>
                <a:gd name="connsiteY1" fmla="*/ 10314 h 104543"/>
                <a:gd name="connsiteX2" fmla="*/ 490538 w 491404"/>
                <a:gd name="connsiteY2" fmla="*/ 75799 h 104543"/>
                <a:gd name="connsiteX3" fmla="*/ 239316 w 491404"/>
                <a:gd name="connsiteY3" fmla="*/ 99611 h 104543"/>
                <a:gd name="connsiteX4" fmla="*/ 0 w 491404"/>
                <a:gd name="connsiteY4" fmla="*/ 93658 h 104543"/>
                <a:gd name="connsiteX5" fmla="*/ 138113 w 491404"/>
                <a:gd name="connsiteY5" fmla="*/ 9124 h 104543"/>
                <a:gd name="connsiteX0" fmla="*/ 138113 w 490538"/>
                <a:gd name="connsiteY0" fmla="*/ 9124 h 104543"/>
                <a:gd name="connsiteX1" fmla="*/ 315516 w 490538"/>
                <a:gd name="connsiteY1" fmla="*/ 10314 h 104543"/>
                <a:gd name="connsiteX2" fmla="*/ 490538 w 490538"/>
                <a:gd name="connsiteY2" fmla="*/ 75799 h 104543"/>
                <a:gd name="connsiteX3" fmla="*/ 239316 w 490538"/>
                <a:gd name="connsiteY3" fmla="*/ 99611 h 104543"/>
                <a:gd name="connsiteX4" fmla="*/ 0 w 490538"/>
                <a:gd name="connsiteY4" fmla="*/ 93658 h 104543"/>
                <a:gd name="connsiteX5" fmla="*/ 138113 w 490538"/>
                <a:gd name="connsiteY5" fmla="*/ 9124 h 104543"/>
                <a:gd name="connsiteX0" fmla="*/ 138113 w 490538"/>
                <a:gd name="connsiteY0" fmla="*/ 9124 h 97511"/>
                <a:gd name="connsiteX1" fmla="*/ 315516 w 490538"/>
                <a:gd name="connsiteY1" fmla="*/ 10314 h 97511"/>
                <a:gd name="connsiteX2" fmla="*/ 490538 w 490538"/>
                <a:gd name="connsiteY2" fmla="*/ 75799 h 97511"/>
                <a:gd name="connsiteX3" fmla="*/ 0 w 490538"/>
                <a:gd name="connsiteY3" fmla="*/ 93658 h 97511"/>
                <a:gd name="connsiteX4" fmla="*/ 138113 w 490538"/>
                <a:gd name="connsiteY4" fmla="*/ 9124 h 97511"/>
                <a:gd name="connsiteX0" fmla="*/ 138113 w 490538"/>
                <a:gd name="connsiteY0" fmla="*/ 9124 h 112554"/>
                <a:gd name="connsiteX1" fmla="*/ 315516 w 490538"/>
                <a:gd name="connsiteY1" fmla="*/ 10314 h 112554"/>
                <a:gd name="connsiteX2" fmla="*/ 490538 w 490538"/>
                <a:gd name="connsiteY2" fmla="*/ 75799 h 112554"/>
                <a:gd name="connsiteX3" fmla="*/ 0 w 490538"/>
                <a:gd name="connsiteY3" fmla="*/ 93658 h 112554"/>
                <a:gd name="connsiteX4" fmla="*/ 138113 w 490538"/>
                <a:gd name="connsiteY4" fmla="*/ 9124 h 112554"/>
                <a:gd name="connsiteX0" fmla="*/ 138113 w 490538"/>
                <a:gd name="connsiteY0" fmla="*/ 9124 h 120005"/>
                <a:gd name="connsiteX1" fmla="*/ 315516 w 490538"/>
                <a:gd name="connsiteY1" fmla="*/ 10314 h 120005"/>
                <a:gd name="connsiteX2" fmla="*/ 490538 w 490538"/>
                <a:gd name="connsiteY2" fmla="*/ 75799 h 120005"/>
                <a:gd name="connsiteX3" fmla="*/ 0 w 490538"/>
                <a:gd name="connsiteY3" fmla="*/ 93658 h 120005"/>
                <a:gd name="connsiteX4" fmla="*/ 138113 w 490538"/>
                <a:gd name="connsiteY4" fmla="*/ 9124 h 12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538" h="120005">
                  <a:moveTo>
                    <a:pt x="138113" y="9124"/>
                  </a:moveTo>
                  <a:cubicBezTo>
                    <a:pt x="187921" y="-5362"/>
                    <a:pt x="256779" y="-798"/>
                    <a:pt x="315516" y="10314"/>
                  </a:cubicBezTo>
                  <a:cubicBezTo>
                    <a:pt x="373063" y="29761"/>
                    <a:pt x="425847" y="47820"/>
                    <a:pt x="490538" y="75799"/>
                  </a:cubicBezTo>
                  <a:cubicBezTo>
                    <a:pt x="368896" y="120646"/>
                    <a:pt x="158750" y="139298"/>
                    <a:pt x="0" y="93658"/>
                  </a:cubicBezTo>
                  <a:cubicBezTo>
                    <a:pt x="52586" y="59328"/>
                    <a:pt x="96639" y="52185"/>
                    <a:pt x="138113" y="912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4" name="PA-任意多边形 193">
              <a:extLst>
                <a:ext uri="{FF2B5EF4-FFF2-40B4-BE49-F238E27FC236}">
                  <a16:creationId xmlns:a16="http://schemas.microsoft.com/office/drawing/2014/main" xmlns="" id="{A52A6F78-1BBC-477D-9D0A-BB56FE8B64AA}"/>
                </a:ext>
              </a:extLst>
            </p:cNvPr>
            <p:cNvSpPr/>
            <p:nvPr>
              <p:custDataLst>
                <p:tags r:id="rId78"/>
              </p:custDataLst>
            </p:nvPr>
          </p:nvSpPr>
          <p:spPr>
            <a:xfrm rot="1565930">
              <a:off x="-3185927" y="4025986"/>
              <a:ext cx="449579" cy="425020"/>
            </a:xfrm>
            <a:custGeom>
              <a:avLst/>
              <a:gdLst>
                <a:gd name="connsiteX0" fmla="*/ 5159 w 457681"/>
                <a:gd name="connsiteY0" fmla="*/ 185746 h 391547"/>
                <a:gd name="connsiteX1" fmla="*/ 162322 w 457681"/>
                <a:gd name="connsiteY1" fmla="*/ 176221 h 391547"/>
                <a:gd name="connsiteX2" fmla="*/ 162322 w 457681"/>
                <a:gd name="connsiteY2" fmla="*/ 76209 h 391547"/>
                <a:gd name="connsiteX3" fmla="*/ 233759 w 457681"/>
                <a:gd name="connsiteY3" fmla="*/ 9 h 391547"/>
                <a:gd name="connsiteX4" fmla="*/ 305197 w 457681"/>
                <a:gd name="connsiteY4" fmla="*/ 80971 h 391547"/>
                <a:gd name="connsiteX5" fmla="*/ 314722 w 457681"/>
                <a:gd name="connsiteY5" fmla="*/ 161934 h 391547"/>
                <a:gd name="connsiteX6" fmla="*/ 443309 w 457681"/>
                <a:gd name="connsiteY6" fmla="*/ 152409 h 391547"/>
                <a:gd name="connsiteX7" fmla="*/ 438547 w 457681"/>
                <a:gd name="connsiteY7" fmla="*/ 314334 h 391547"/>
                <a:gd name="connsiteX8" fmla="*/ 300434 w 457681"/>
                <a:gd name="connsiteY8" fmla="*/ 285759 h 391547"/>
                <a:gd name="connsiteX9" fmla="*/ 319484 w 457681"/>
                <a:gd name="connsiteY9" fmla="*/ 385771 h 391547"/>
                <a:gd name="connsiteX10" fmla="*/ 157559 w 457681"/>
                <a:gd name="connsiteY10" fmla="*/ 371484 h 391547"/>
                <a:gd name="connsiteX11" fmla="*/ 181372 w 457681"/>
                <a:gd name="connsiteY11" fmla="*/ 304809 h 391547"/>
                <a:gd name="connsiteX12" fmla="*/ 48022 w 457681"/>
                <a:gd name="connsiteY12" fmla="*/ 304809 h 391547"/>
                <a:gd name="connsiteX13" fmla="*/ 5159 w 457681"/>
                <a:gd name="connsiteY13" fmla="*/ 185746 h 391547"/>
                <a:gd name="connsiteX0" fmla="*/ 5159 w 458514"/>
                <a:gd name="connsiteY0" fmla="*/ 185746 h 391547"/>
                <a:gd name="connsiteX1" fmla="*/ 162322 w 458514"/>
                <a:gd name="connsiteY1" fmla="*/ 176221 h 391547"/>
                <a:gd name="connsiteX2" fmla="*/ 162322 w 458514"/>
                <a:gd name="connsiteY2" fmla="*/ 76209 h 391547"/>
                <a:gd name="connsiteX3" fmla="*/ 233759 w 458514"/>
                <a:gd name="connsiteY3" fmla="*/ 9 h 391547"/>
                <a:gd name="connsiteX4" fmla="*/ 305197 w 458514"/>
                <a:gd name="connsiteY4" fmla="*/ 80971 h 391547"/>
                <a:gd name="connsiteX5" fmla="*/ 314722 w 458514"/>
                <a:gd name="connsiteY5" fmla="*/ 161934 h 391547"/>
                <a:gd name="connsiteX6" fmla="*/ 443309 w 458514"/>
                <a:gd name="connsiteY6" fmla="*/ 152409 h 391547"/>
                <a:gd name="connsiteX7" fmla="*/ 440134 w 458514"/>
                <a:gd name="connsiteY7" fmla="*/ 277821 h 391547"/>
                <a:gd name="connsiteX8" fmla="*/ 300434 w 458514"/>
                <a:gd name="connsiteY8" fmla="*/ 285759 h 391547"/>
                <a:gd name="connsiteX9" fmla="*/ 319484 w 458514"/>
                <a:gd name="connsiteY9" fmla="*/ 385771 h 391547"/>
                <a:gd name="connsiteX10" fmla="*/ 157559 w 458514"/>
                <a:gd name="connsiteY10" fmla="*/ 371484 h 391547"/>
                <a:gd name="connsiteX11" fmla="*/ 181372 w 458514"/>
                <a:gd name="connsiteY11" fmla="*/ 304809 h 391547"/>
                <a:gd name="connsiteX12" fmla="*/ 48022 w 458514"/>
                <a:gd name="connsiteY12" fmla="*/ 304809 h 391547"/>
                <a:gd name="connsiteX13" fmla="*/ 5159 w 458514"/>
                <a:gd name="connsiteY13" fmla="*/ 185746 h 391547"/>
                <a:gd name="connsiteX0" fmla="*/ 5159 w 458514"/>
                <a:gd name="connsiteY0" fmla="*/ 185746 h 385312"/>
                <a:gd name="connsiteX1" fmla="*/ 162322 w 458514"/>
                <a:gd name="connsiteY1" fmla="*/ 176221 h 385312"/>
                <a:gd name="connsiteX2" fmla="*/ 162322 w 458514"/>
                <a:gd name="connsiteY2" fmla="*/ 76209 h 385312"/>
                <a:gd name="connsiteX3" fmla="*/ 233759 w 458514"/>
                <a:gd name="connsiteY3" fmla="*/ 9 h 385312"/>
                <a:gd name="connsiteX4" fmla="*/ 305197 w 458514"/>
                <a:gd name="connsiteY4" fmla="*/ 80971 h 385312"/>
                <a:gd name="connsiteX5" fmla="*/ 314722 w 458514"/>
                <a:gd name="connsiteY5" fmla="*/ 161934 h 385312"/>
                <a:gd name="connsiteX6" fmla="*/ 443309 w 458514"/>
                <a:gd name="connsiteY6" fmla="*/ 152409 h 385312"/>
                <a:gd name="connsiteX7" fmla="*/ 440134 w 458514"/>
                <a:gd name="connsiteY7" fmla="*/ 277821 h 385312"/>
                <a:gd name="connsiteX8" fmla="*/ 300434 w 458514"/>
                <a:gd name="connsiteY8" fmla="*/ 285759 h 385312"/>
                <a:gd name="connsiteX9" fmla="*/ 321071 w 458514"/>
                <a:gd name="connsiteY9" fmla="*/ 377833 h 385312"/>
                <a:gd name="connsiteX10" fmla="*/ 157559 w 458514"/>
                <a:gd name="connsiteY10" fmla="*/ 371484 h 385312"/>
                <a:gd name="connsiteX11" fmla="*/ 181372 w 458514"/>
                <a:gd name="connsiteY11" fmla="*/ 304809 h 385312"/>
                <a:gd name="connsiteX12" fmla="*/ 48022 w 458514"/>
                <a:gd name="connsiteY12" fmla="*/ 304809 h 385312"/>
                <a:gd name="connsiteX13" fmla="*/ 5159 w 458514"/>
                <a:gd name="connsiteY13" fmla="*/ 185746 h 385312"/>
                <a:gd name="connsiteX0" fmla="*/ 5159 w 457306"/>
                <a:gd name="connsiteY0" fmla="*/ 185746 h 384150"/>
                <a:gd name="connsiteX1" fmla="*/ 162322 w 457306"/>
                <a:gd name="connsiteY1" fmla="*/ 176221 h 384150"/>
                <a:gd name="connsiteX2" fmla="*/ 162322 w 457306"/>
                <a:gd name="connsiteY2" fmla="*/ 76209 h 384150"/>
                <a:gd name="connsiteX3" fmla="*/ 233759 w 457306"/>
                <a:gd name="connsiteY3" fmla="*/ 9 h 384150"/>
                <a:gd name="connsiteX4" fmla="*/ 305197 w 457306"/>
                <a:gd name="connsiteY4" fmla="*/ 80971 h 384150"/>
                <a:gd name="connsiteX5" fmla="*/ 314722 w 457306"/>
                <a:gd name="connsiteY5" fmla="*/ 161934 h 384150"/>
                <a:gd name="connsiteX6" fmla="*/ 443309 w 457306"/>
                <a:gd name="connsiteY6" fmla="*/ 152409 h 384150"/>
                <a:gd name="connsiteX7" fmla="*/ 440134 w 457306"/>
                <a:gd name="connsiteY7" fmla="*/ 277821 h 384150"/>
                <a:gd name="connsiteX8" fmla="*/ 321071 w 457306"/>
                <a:gd name="connsiteY8" fmla="*/ 301634 h 384150"/>
                <a:gd name="connsiteX9" fmla="*/ 321071 w 457306"/>
                <a:gd name="connsiteY9" fmla="*/ 377833 h 384150"/>
                <a:gd name="connsiteX10" fmla="*/ 157559 w 457306"/>
                <a:gd name="connsiteY10" fmla="*/ 371484 h 384150"/>
                <a:gd name="connsiteX11" fmla="*/ 181372 w 457306"/>
                <a:gd name="connsiteY11" fmla="*/ 304809 h 384150"/>
                <a:gd name="connsiteX12" fmla="*/ 48022 w 457306"/>
                <a:gd name="connsiteY12" fmla="*/ 304809 h 384150"/>
                <a:gd name="connsiteX13" fmla="*/ 5159 w 457306"/>
                <a:gd name="connsiteY13" fmla="*/ 185746 h 384150"/>
                <a:gd name="connsiteX0" fmla="*/ 5159 w 458128"/>
                <a:gd name="connsiteY0" fmla="*/ 185746 h 384150"/>
                <a:gd name="connsiteX1" fmla="*/ 162322 w 458128"/>
                <a:gd name="connsiteY1" fmla="*/ 176221 h 384150"/>
                <a:gd name="connsiteX2" fmla="*/ 162322 w 458128"/>
                <a:gd name="connsiteY2" fmla="*/ 76209 h 384150"/>
                <a:gd name="connsiteX3" fmla="*/ 233759 w 458128"/>
                <a:gd name="connsiteY3" fmla="*/ 9 h 384150"/>
                <a:gd name="connsiteX4" fmla="*/ 305197 w 458128"/>
                <a:gd name="connsiteY4" fmla="*/ 80971 h 384150"/>
                <a:gd name="connsiteX5" fmla="*/ 314722 w 458128"/>
                <a:gd name="connsiteY5" fmla="*/ 161934 h 384150"/>
                <a:gd name="connsiteX6" fmla="*/ 443309 w 458128"/>
                <a:gd name="connsiteY6" fmla="*/ 152409 h 384150"/>
                <a:gd name="connsiteX7" fmla="*/ 441722 w 458128"/>
                <a:gd name="connsiteY7" fmla="*/ 288933 h 384150"/>
                <a:gd name="connsiteX8" fmla="*/ 321071 w 458128"/>
                <a:gd name="connsiteY8" fmla="*/ 301634 h 384150"/>
                <a:gd name="connsiteX9" fmla="*/ 321071 w 458128"/>
                <a:gd name="connsiteY9" fmla="*/ 377833 h 384150"/>
                <a:gd name="connsiteX10" fmla="*/ 157559 w 458128"/>
                <a:gd name="connsiteY10" fmla="*/ 371484 h 384150"/>
                <a:gd name="connsiteX11" fmla="*/ 181372 w 458128"/>
                <a:gd name="connsiteY11" fmla="*/ 304809 h 384150"/>
                <a:gd name="connsiteX12" fmla="*/ 48022 w 458128"/>
                <a:gd name="connsiteY12" fmla="*/ 304809 h 384150"/>
                <a:gd name="connsiteX13" fmla="*/ 5159 w 458128"/>
                <a:gd name="connsiteY13" fmla="*/ 185746 h 384150"/>
                <a:gd name="connsiteX0" fmla="*/ 5159 w 453887"/>
                <a:gd name="connsiteY0" fmla="*/ 185746 h 384150"/>
                <a:gd name="connsiteX1" fmla="*/ 162322 w 453887"/>
                <a:gd name="connsiteY1" fmla="*/ 176221 h 384150"/>
                <a:gd name="connsiteX2" fmla="*/ 162322 w 453887"/>
                <a:gd name="connsiteY2" fmla="*/ 76209 h 384150"/>
                <a:gd name="connsiteX3" fmla="*/ 233759 w 453887"/>
                <a:gd name="connsiteY3" fmla="*/ 9 h 384150"/>
                <a:gd name="connsiteX4" fmla="*/ 305197 w 453887"/>
                <a:gd name="connsiteY4" fmla="*/ 80971 h 384150"/>
                <a:gd name="connsiteX5" fmla="*/ 314722 w 453887"/>
                <a:gd name="connsiteY5" fmla="*/ 161934 h 384150"/>
                <a:gd name="connsiteX6" fmla="*/ 435371 w 453887"/>
                <a:gd name="connsiteY6" fmla="*/ 174634 h 384150"/>
                <a:gd name="connsiteX7" fmla="*/ 441722 w 453887"/>
                <a:gd name="connsiteY7" fmla="*/ 288933 h 384150"/>
                <a:gd name="connsiteX8" fmla="*/ 321071 w 453887"/>
                <a:gd name="connsiteY8" fmla="*/ 301634 h 384150"/>
                <a:gd name="connsiteX9" fmla="*/ 321071 w 453887"/>
                <a:gd name="connsiteY9" fmla="*/ 377833 h 384150"/>
                <a:gd name="connsiteX10" fmla="*/ 157559 w 453887"/>
                <a:gd name="connsiteY10" fmla="*/ 371484 h 384150"/>
                <a:gd name="connsiteX11" fmla="*/ 181372 w 453887"/>
                <a:gd name="connsiteY11" fmla="*/ 304809 h 384150"/>
                <a:gd name="connsiteX12" fmla="*/ 48022 w 453887"/>
                <a:gd name="connsiteY12" fmla="*/ 304809 h 384150"/>
                <a:gd name="connsiteX13" fmla="*/ 5159 w 453887"/>
                <a:gd name="connsiteY13" fmla="*/ 185746 h 384150"/>
                <a:gd name="connsiteX0" fmla="*/ 5159 w 453887"/>
                <a:gd name="connsiteY0" fmla="*/ 185746 h 384150"/>
                <a:gd name="connsiteX1" fmla="*/ 162322 w 453887"/>
                <a:gd name="connsiteY1" fmla="*/ 176221 h 384150"/>
                <a:gd name="connsiteX2" fmla="*/ 162322 w 453887"/>
                <a:gd name="connsiteY2" fmla="*/ 76209 h 384150"/>
                <a:gd name="connsiteX3" fmla="*/ 233759 w 453887"/>
                <a:gd name="connsiteY3" fmla="*/ 9 h 384150"/>
                <a:gd name="connsiteX4" fmla="*/ 305197 w 453887"/>
                <a:gd name="connsiteY4" fmla="*/ 80971 h 384150"/>
                <a:gd name="connsiteX5" fmla="*/ 314722 w 453887"/>
                <a:gd name="connsiteY5" fmla="*/ 161934 h 384150"/>
                <a:gd name="connsiteX6" fmla="*/ 435371 w 453887"/>
                <a:gd name="connsiteY6" fmla="*/ 174634 h 384150"/>
                <a:gd name="connsiteX7" fmla="*/ 441722 w 453887"/>
                <a:gd name="connsiteY7" fmla="*/ 288933 h 384150"/>
                <a:gd name="connsiteX8" fmla="*/ 321071 w 453887"/>
                <a:gd name="connsiteY8" fmla="*/ 301634 h 384150"/>
                <a:gd name="connsiteX9" fmla="*/ 321071 w 453887"/>
                <a:gd name="connsiteY9" fmla="*/ 377833 h 384150"/>
                <a:gd name="connsiteX10" fmla="*/ 157559 w 453887"/>
                <a:gd name="connsiteY10" fmla="*/ 371484 h 384150"/>
                <a:gd name="connsiteX11" fmla="*/ 181372 w 453887"/>
                <a:gd name="connsiteY11" fmla="*/ 304809 h 384150"/>
                <a:gd name="connsiteX12" fmla="*/ 48022 w 453887"/>
                <a:gd name="connsiteY12" fmla="*/ 304809 h 384150"/>
                <a:gd name="connsiteX13" fmla="*/ 5159 w 453887"/>
                <a:gd name="connsiteY13" fmla="*/ 185746 h 384150"/>
                <a:gd name="connsiteX0" fmla="*/ 5159 w 447257"/>
                <a:gd name="connsiteY0" fmla="*/ 185746 h 384150"/>
                <a:gd name="connsiteX1" fmla="*/ 162322 w 447257"/>
                <a:gd name="connsiteY1" fmla="*/ 176221 h 384150"/>
                <a:gd name="connsiteX2" fmla="*/ 162322 w 447257"/>
                <a:gd name="connsiteY2" fmla="*/ 76209 h 384150"/>
                <a:gd name="connsiteX3" fmla="*/ 233759 w 447257"/>
                <a:gd name="connsiteY3" fmla="*/ 9 h 384150"/>
                <a:gd name="connsiteX4" fmla="*/ 305197 w 447257"/>
                <a:gd name="connsiteY4" fmla="*/ 80971 h 384150"/>
                <a:gd name="connsiteX5" fmla="*/ 314722 w 447257"/>
                <a:gd name="connsiteY5" fmla="*/ 161934 h 384150"/>
                <a:gd name="connsiteX6" fmla="*/ 435371 w 447257"/>
                <a:gd name="connsiteY6" fmla="*/ 174634 h 384150"/>
                <a:gd name="connsiteX7" fmla="*/ 441722 w 447257"/>
                <a:gd name="connsiteY7" fmla="*/ 288933 h 384150"/>
                <a:gd name="connsiteX8" fmla="*/ 321071 w 447257"/>
                <a:gd name="connsiteY8" fmla="*/ 301634 h 384150"/>
                <a:gd name="connsiteX9" fmla="*/ 321071 w 447257"/>
                <a:gd name="connsiteY9" fmla="*/ 377833 h 384150"/>
                <a:gd name="connsiteX10" fmla="*/ 157559 w 447257"/>
                <a:gd name="connsiteY10" fmla="*/ 371484 h 384150"/>
                <a:gd name="connsiteX11" fmla="*/ 181372 w 447257"/>
                <a:gd name="connsiteY11" fmla="*/ 304809 h 384150"/>
                <a:gd name="connsiteX12" fmla="*/ 48022 w 447257"/>
                <a:gd name="connsiteY12" fmla="*/ 304809 h 384150"/>
                <a:gd name="connsiteX13" fmla="*/ 5159 w 447257"/>
                <a:gd name="connsiteY13" fmla="*/ 185746 h 384150"/>
                <a:gd name="connsiteX0" fmla="*/ 5159 w 441944"/>
                <a:gd name="connsiteY0" fmla="*/ 185746 h 384150"/>
                <a:gd name="connsiteX1" fmla="*/ 162322 w 441944"/>
                <a:gd name="connsiteY1" fmla="*/ 176221 h 384150"/>
                <a:gd name="connsiteX2" fmla="*/ 162322 w 441944"/>
                <a:gd name="connsiteY2" fmla="*/ 76209 h 384150"/>
                <a:gd name="connsiteX3" fmla="*/ 233759 w 441944"/>
                <a:gd name="connsiteY3" fmla="*/ 9 h 384150"/>
                <a:gd name="connsiteX4" fmla="*/ 305197 w 441944"/>
                <a:gd name="connsiteY4" fmla="*/ 80971 h 384150"/>
                <a:gd name="connsiteX5" fmla="*/ 314722 w 441944"/>
                <a:gd name="connsiteY5" fmla="*/ 161934 h 384150"/>
                <a:gd name="connsiteX6" fmla="*/ 435371 w 441944"/>
                <a:gd name="connsiteY6" fmla="*/ 174634 h 384150"/>
                <a:gd name="connsiteX7" fmla="*/ 441722 w 441944"/>
                <a:gd name="connsiteY7" fmla="*/ 288933 h 384150"/>
                <a:gd name="connsiteX8" fmla="*/ 321071 w 441944"/>
                <a:gd name="connsiteY8" fmla="*/ 301634 h 384150"/>
                <a:gd name="connsiteX9" fmla="*/ 321071 w 441944"/>
                <a:gd name="connsiteY9" fmla="*/ 377833 h 384150"/>
                <a:gd name="connsiteX10" fmla="*/ 157559 w 441944"/>
                <a:gd name="connsiteY10" fmla="*/ 371484 h 384150"/>
                <a:gd name="connsiteX11" fmla="*/ 181372 w 441944"/>
                <a:gd name="connsiteY11" fmla="*/ 304809 h 384150"/>
                <a:gd name="connsiteX12" fmla="*/ 48022 w 441944"/>
                <a:gd name="connsiteY12" fmla="*/ 304809 h 384150"/>
                <a:gd name="connsiteX13" fmla="*/ 5159 w 441944"/>
                <a:gd name="connsiteY13" fmla="*/ 185746 h 384150"/>
                <a:gd name="connsiteX0" fmla="*/ 5159 w 436210"/>
                <a:gd name="connsiteY0" fmla="*/ 185746 h 384150"/>
                <a:gd name="connsiteX1" fmla="*/ 162322 w 436210"/>
                <a:gd name="connsiteY1" fmla="*/ 176221 h 384150"/>
                <a:gd name="connsiteX2" fmla="*/ 162322 w 436210"/>
                <a:gd name="connsiteY2" fmla="*/ 76209 h 384150"/>
                <a:gd name="connsiteX3" fmla="*/ 233759 w 436210"/>
                <a:gd name="connsiteY3" fmla="*/ 9 h 384150"/>
                <a:gd name="connsiteX4" fmla="*/ 305197 w 436210"/>
                <a:gd name="connsiteY4" fmla="*/ 80971 h 384150"/>
                <a:gd name="connsiteX5" fmla="*/ 314722 w 436210"/>
                <a:gd name="connsiteY5" fmla="*/ 161934 h 384150"/>
                <a:gd name="connsiteX6" fmla="*/ 435371 w 436210"/>
                <a:gd name="connsiteY6" fmla="*/ 174634 h 384150"/>
                <a:gd name="connsiteX7" fmla="*/ 435372 w 436210"/>
                <a:gd name="connsiteY7" fmla="*/ 288933 h 384150"/>
                <a:gd name="connsiteX8" fmla="*/ 321071 w 436210"/>
                <a:gd name="connsiteY8" fmla="*/ 301634 h 384150"/>
                <a:gd name="connsiteX9" fmla="*/ 321071 w 436210"/>
                <a:gd name="connsiteY9" fmla="*/ 377833 h 384150"/>
                <a:gd name="connsiteX10" fmla="*/ 157559 w 436210"/>
                <a:gd name="connsiteY10" fmla="*/ 371484 h 384150"/>
                <a:gd name="connsiteX11" fmla="*/ 181372 w 436210"/>
                <a:gd name="connsiteY11" fmla="*/ 304809 h 384150"/>
                <a:gd name="connsiteX12" fmla="*/ 48022 w 436210"/>
                <a:gd name="connsiteY12" fmla="*/ 304809 h 384150"/>
                <a:gd name="connsiteX13" fmla="*/ 5159 w 436210"/>
                <a:gd name="connsiteY13" fmla="*/ 185746 h 384150"/>
                <a:gd name="connsiteX0" fmla="*/ 5159 w 436210"/>
                <a:gd name="connsiteY0" fmla="*/ 185742 h 384146"/>
                <a:gd name="connsiteX1" fmla="*/ 162322 w 436210"/>
                <a:gd name="connsiteY1" fmla="*/ 176217 h 384146"/>
                <a:gd name="connsiteX2" fmla="*/ 162322 w 436210"/>
                <a:gd name="connsiteY2" fmla="*/ 76205 h 384146"/>
                <a:gd name="connsiteX3" fmla="*/ 233759 w 436210"/>
                <a:gd name="connsiteY3" fmla="*/ 5 h 384146"/>
                <a:gd name="connsiteX4" fmla="*/ 313134 w 436210"/>
                <a:gd name="connsiteY4" fmla="*/ 73029 h 384146"/>
                <a:gd name="connsiteX5" fmla="*/ 314722 w 436210"/>
                <a:gd name="connsiteY5" fmla="*/ 161930 h 384146"/>
                <a:gd name="connsiteX6" fmla="*/ 435371 w 436210"/>
                <a:gd name="connsiteY6" fmla="*/ 174630 h 384146"/>
                <a:gd name="connsiteX7" fmla="*/ 435372 w 436210"/>
                <a:gd name="connsiteY7" fmla="*/ 288929 h 384146"/>
                <a:gd name="connsiteX8" fmla="*/ 321071 w 436210"/>
                <a:gd name="connsiteY8" fmla="*/ 301630 h 384146"/>
                <a:gd name="connsiteX9" fmla="*/ 321071 w 436210"/>
                <a:gd name="connsiteY9" fmla="*/ 377829 h 384146"/>
                <a:gd name="connsiteX10" fmla="*/ 157559 w 436210"/>
                <a:gd name="connsiteY10" fmla="*/ 371480 h 384146"/>
                <a:gd name="connsiteX11" fmla="*/ 181372 w 436210"/>
                <a:gd name="connsiteY11" fmla="*/ 304805 h 384146"/>
                <a:gd name="connsiteX12" fmla="*/ 48022 w 436210"/>
                <a:gd name="connsiteY12" fmla="*/ 304805 h 384146"/>
                <a:gd name="connsiteX13" fmla="*/ 5159 w 436210"/>
                <a:gd name="connsiteY13" fmla="*/ 185742 h 384146"/>
                <a:gd name="connsiteX0" fmla="*/ 17884 w 401310"/>
                <a:gd name="connsiteY0" fmla="*/ 188917 h 384146"/>
                <a:gd name="connsiteX1" fmla="*/ 127422 w 401310"/>
                <a:gd name="connsiteY1" fmla="*/ 176217 h 384146"/>
                <a:gd name="connsiteX2" fmla="*/ 127422 w 401310"/>
                <a:gd name="connsiteY2" fmla="*/ 76205 h 384146"/>
                <a:gd name="connsiteX3" fmla="*/ 198859 w 401310"/>
                <a:gd name="connsiteY3" fmla="*/ 5 h 384146"/>
                <a:gd name="connsiteX4" fmla="*/ 278234 w 401310"/>
                <a:gd name="connsiteY4" fmla="*/ 73029 h 384146"/>
                <a:gd name="connsiteX5" fmla="*/ 279822 w 401310"/>
                <a:gd name="connsiteY5" fmla="*/ 161930 h 384146"/>
                <a:gd name="connsiteX6" fmla="*/ 400471 w 401310"/>
                <a:gd name="connsiteY6" fmla="*/ 174630 h 384146"/>
                <a:gd name="connsiteX7" fmla="*/ 400472 w 401310"/>
                <a:gd name="connsiteY7" fmla="*/ 288929 h 384146"/>
                <a:gd name="connsiteX8" fmla="*/ 286171 w 401310"/>
                <a:gd name="connsiteY8" fmla="*/ 301630 h 384146"/>
                <a:gd name="connsiteX9" fmla="*/ 286171 w 401310"/>
                <a:gd name="connsiteY9" fmla="*/ 377829 h 384146"/>
                <a:gd name="connsiteX10" fmla="*/ 122659 w 401310"/>
                <a:gd name="connsiteY10" fmla="*/ 371480 h 384146"/>
                <a:gd name="connsiteX11" fmla="*/ 146472 w 401310"/>
                <a:gd name="connsiteY11" fmla="*/ 304805 h 384146"/>
                <a:gd name="connsiteX12" fmla="*/ 13122 w 401310"/>
                <a:gd name="connsiteY12" fmla="*/ 304805 h 384146"/>
                <a:gd name="connsiteX13" fmla="*/ 17884 w 401310"/>
                <a:gd name="connsiteY13" fmla="*/ 188917 h 384146"/>
                <a:gd name="connsiteX0" fmla="*/ 12168 w 395594"/>
                <a:gd name="connsiteY0" fmla="*/ 188917 h 384146"/>
                <a:gd name="connsiteX1" fmla="*/ 121706 w 395594"/>
                <a:gd name="connsiteY1" fmla="*/ 176217 h 384146"/>
                <a:gd name="connsiteX2" fmla="*/ 121706 w 395594"/>
                <a:gd name="connsiteY2" fmla="*/ 76205 h 384146"/>
                <a:gd name="connsiteX3" fmla="*/ 193143 w 395594"/>
                <a:gd name="connsiteY3" fmla="*/ 5 h 384146"/>
                <a:gd name="connsiteX4" fmla="*/ 272518 w 395594"/>
                <a:gd name="connsiteY4" fmla="*/ 73029 h 384146"/>
                <a:gd name="connsiteX5" fmla="*/ 274106 w 395594"/>
                <a:gd name="connsiteY5" fmla="*/ 161930 h 384146"/>
                <a:gd name="connsiteX6" fmla="*/ 394755 w 395594"/>
                <a:gd name="connsiteY6" fmla="*/ 174630 h 384146"/>
                <a:gd name="connsiteX7" fmla="*/ 394756 w 395594"/>
                <a:gd name="connsiteY7" fmla="*/ 288929 h 384146"/>
                <a:gd name="connsiteX8" fmla="*/ 280455 w 395594"/>
                <a:gd name="connsiteY8" fmla="*/ 301630 h 384146"/>
                <a:gd name="connsiteX9" fmla="*/ 280455 w 395594"/>
                <a:gd name="connsiteY9" fmla="*/ 377829 h 384146"/>
                <a:gd name="connsiteX10" fmla="*/ 116943 w 395594"/>
                <a:gd name="connsiteY10" fmla="*/ 371480 h 384146"/>
                <a:gd name="connsiteX11" fmla="*/ 140756 w 395594"/>
                <a:gd name="connsiteY11" fmla="*/ 304805 h 384146"/>
                <a:gd name="connsiteX12" fmla="*/ 7406 w 395594"/>
                <a:gd name="connsiteY12" fmla="*/ 304805 h 384146"/>
                <a:gd name="connsiteX13" fmla="*/ 12168 w 395594"/>
                <a:gd name="connsiteY13" fmla="*/ 188917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7463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7463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0813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2400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146"/>
                <a:gd name="connsiteX1" fmla="*/ 131763 w 405651"/>
                <a:gd name="connsiteY1" fmla="*/ 176217 h 384146"/>
                <a:gd name="connsiteX2" fmla="*/ 131763 w 405651"/>
                <a:gd name="connsiteY2" fmla="*/ 76205 h 384146"/>
                <a:gd name="connsiteX3" fmla="*/ 203200 w 405651"/>
                <a:gd name="connsiteY3" fmla="*/ 5 h 384146"/>
                <a:gd name="connsiteX4" fmla="*/ 282575 w 405651"/>
                <a:gd name="connsiteY4" fmla="*/ 73029 h 384146"/>
                <a:gd name="connsiteX5" fmla="*/ 284163 w 405651"/>
                <a:gd name="connsiteY5" fmla="*/ 161930 h 384146"/>
                <a:gd name="connsiteX6" fmla="*/ 404812 w 405651"/>
                <a:gd name="connsiteY6" fmla="*/ 174630 h 384146"/>
                <a:gd name="connsiteX7" fmla="*/ 404813 w 405651"/>
                <a:gd name="connsiteY7" fmla="*/ 288929 h 384146"/>
                <a:gd name="connsiteX8" fmla="*/ 290512 w 405651"/>
                <a:gd name="connsiteY8" fmla="*/ 301630 h 384146"/>
                <a:gd name="connsiteX9" fmla="*/ 290512 w 405651"/>
                <a:gd name="connsiteY9" fmla="*/ 377829 h 384146"/>
                <a:gd name="connsiteX10" fmla="*/ 127000 w 405651"/>
                <a:gd name="connsiteY10" fmla="*/ 371480 h 384146"/>
                <a:gd name="connsiteX11" fmla="*/ 152400 w 405651"/>
                <a:gd name="connsiteY11" fmla="*/ 304805 h 384146"/>
                <a:gd name="connsiteX12" fmla="*/ 12700 w 405651"/>
                <a:gd name="connsiteY12" fmla="*/ 304805 h 384146"/>
                <a:gd name="connsiteX13" fmla="*/ 0 w 405651"/>
                <a:gd name="connsiteY13" fmla="*/ 185742 h 384146"/>
                <a:gd name="connsiteX0" fmla="*/ 0 w 405651"/>
                <a:gd name="connsiteY0" fmla="*/ 185742 h 384726"/>
                <a:gd name="connsiteX1" fmla="*/ 131763 w 405651"/>
                <a:gd name="connsiteY1" fmla="*/ 176217 h 384726"/>
                <a:gd name="connsiteX2" fmla="*/ 131763 w 405651"/>
                <a:gd name="connsiteY2" fmla="*/ 76205 h 384726"/>
                <a:gd name="connsiteX3" fmla="*/ 203200 w 405651"/>
                <a:gd name="connsiteY3" fmla="*/ 5 h 384726"/>
                <a:gd name="connsiteX4" fmla="*/ 282575 w 405651"/>
                <a:gd name="connsiteY4" fmla="*/ 73029 h 384726"/>
                <a:gd name="connsiteX5" fmla="*/ 284163 w 405651"/>
                <a:gd name="connsiteY5" fmla="*/ 161930 h 384726"/>
                <a:gd name="connsiteX6" fmla="*/ 404812 w 405651"/>
                <a:gd name="connsiteY6" fmla="*/ 174630 h 384726"/>
                <a:gd name="connsiteX7" fmla="*/ 404813 w 405651"/>
                <a:gd name="connsiteY7" fmla="*/ 288929 h 384726"/>
                <a:gd name="connsiteX8" fmla="*/ 282575 w 405651"/>
                <a:gd name="connsiteY8" fmla="*/ 293693 h 384726"/>
                <a:gd name="connsiteX9" fmla="*/ 290512 w 405651"/>
                <a:gd name="connsiteY9" fmla="*/ 377829 h 384726"/>
                <a:gd name="connsiteX10" fmla="*/ 127000 w 405651"/>
                <a:gd name="connsiteY10" fmla="*/ 371480 h 384726"/>
                <a:gd name="connsiteX11" fmla="*/ 152400 w 405651"/>
                <a:gd name="connsiteY11" fmla="*/ 304805 h 384726"/>
                <a:gd name="connsiteX12" fmla="*/ 12700 w 405651"/>
                <a:gd name="connsiteY12" fmla="*/ 304805 h 384726"/>
                <a:gd name="connsiteX13" fmla="*/ 0 w 405651"/>
                <a:gd name="connsiteY13" fmla="*/ 185742 h 384726"/>
                <a:gd name="connsiteX0" fmla="*/ 0 w 405651"/>
                <a:gd name="connsiteY0" fmla="*/ 185742 h 384726"/>
                <a:gd name="connsiteX1" fmla="*/ 131763 w 405651"/>
                <a:gd name="connsiteY1" fmla="*/ 176217 h 384726"/>
                <a:gd name="connsiteX2" fmla="*/ 131763 w 405651"/>
                <a:gd name="connsiteY2" fmla="*/ 76205 h 384726"/>
                <a:gd name="connsiteX3" fmla="*/ 203200 w 405651"/>
                <a:gd name="connsiteY3" fmla="*/ 5 h 384726"/>
                <a:gd name="connsiteX4" fmla="*/ 282575 w 405651"/>
                <a:gd name="connsiteY4" fmla="*/ 73029 h 384726"/>
                <a:gd name="connsiteX5" fmla="*/ 284163 w 405651"/>
                <a:gd name="connsiteY5" fmla="*/ 161930 h 384726"/>
                <a:gd name="connsiteX6" fmla="*/ 404812 w 405651"/>
                <a:gd name="connsiteY6" fmla="*/ 174630 h 384726"/>
                <a:gd name="connsiteX7" fmla="*/ 404813 w 405651"/>
                <a:gd name="connsiteY7" fmla="*/ 288929 h 384726"/>
                <a:gd name="connsiteX8" fmla="*/ 282575 w 405651"/>
                <a:gd name="connsiteY8" fmla="*/ 293693 h 384726"/>
                <a:gd name="connsiteX9" fmla="*/ 290512 w 405651"/>
                <a:gd name="connsiteY9" fmla="*/ 377829 h 384726"/>
                <a:gd name="connsiteX10" fmla="*/ 127000 w 405651"/>
                <a:gd name="connsiteY10" fmla="*/ 371480 h 384726"/>
                <a:gd name="connsiteX11" fmla="*/ 152400 w 405651"/>
                <a:gd name="connsiteY11" fmla="*/ 304805 h 384726"/>
                <a:gd name="connsiteX12" fmla="*/ 12700 w 405651"/>
                <a:gd name="connsiteY12" fmla="*/ 304805 h 384726"/>
                <a:gd name="connsiteX13" fmla="*/ 0 w 405651"/>
                <a:gd name="connsiteY13" fmla="*/ 185742 h 384726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8243"/>
                <a:gd name="connsiteX1" fmla="*/ 131763 w 405651"/>
                <a:gd name="connsiteY1" fmla="*/ 176217 h 378243"/>
                <a:gd name="connsiteX2" fmla="*/ 131763 w 405651"/>
                <a:gd name="connsiteY2" fmla="*/ 76205 h 378243"/>
                <a:gd name="connsiteX3" fmla="*/ 203200 w 405651"/>
                <a:gd name="connsiteY3" fmla="*/ 5 h 378243"/>
                <a:gd name="connsiteX4" fmla="*/ 282575 w 405651"/>
                <a:gd name="connsiteY4" fmla="*/ 73029 h 378243"/>
                <a:gd name="connsiteX5" fmla="*/ 284163 w 405651"/>
                <a:gd name="connsiteY5" fmla="*/ 161930 h 378243"/>
                <a:gd name="connsiteX6" fmla="*/ 404812 w 405651"/>
                <a:gd name="connsiteY6" fmla="*/ 174630 h 378243"/>
                <a:gd name="connsiteX7" fmla="*/ 404813 w 405651"/>
                <a:gd name="connsiteY7" fmla="*/ 288929 h 378243"/>
                <a:gd name="connsiteX8" fmla="*/ 282575 w 405651"/>
                <a:gd name="connsiteY8" fmla="*/ 293693 h 378243"/>
                <a:gd name="connsiteX9" fmla="*/ 296862 w 405651"/>
                <a:gd name="connsiteY9" fmla="*/ 365129 h 378243"/>
                <a:gd name="connsiteX10" fmla="*/ 127000 w 405651"/>
                <a:gd name="connsiteY10" fmla="*/ 371480 h 378243"/>
                <a:gd name="connsiteX11" fmla="*/ 152400 w 405651"/>
                <a:gd name="connsiteY11" fmla="*/ 304805 h 378243"/>
                <a:gd name="connsiteX12" fmla="*/ 12700 w 405651"/>
                <a:gd name="connsiteY12" fmla="*/ 304805 h 378243"/>
                <a:gd name="connsiteX13" fmla="*/ 0 w 405651"/>
                <a:gd name="connsiteY13" fmla="*/ 185742 h 378243"/>
                <a:gd name="connsiteX0" fmla="*/ 0 w 405651"/>
                <a:gd name="connsiteY0" fmla="*/ 185742 h 377744"/>
                <a:gd name="connsiteX1" fmla="*/ 131763 w 405651"/>
                <a:gd name="connsiteY1" fmla="*/ 176217 h 377744"/>
                <a:gd name="connsiteX2" fmla="*/ 131763 w 405651"/>
                <a:gd name="connsiteY2" fmla="*/ 76205 h 377744"/>
                <a:gd name="connsiteX3" fmla="*/ 203200 w 405651"/>
                <a:gd name="connsiteY3" fmla="*/ 5 h 377744"/>
                <a:gd name="connsiteX4" fmla="*/ 282575 w 405651"/>
                <a:gd name="connsiteY4" fmla="*/ 73029 h 377744"/>
                <a:gd name="connsiteX5" fmla="*/ 284163 w 405651"/>
                <a:gd name="connsiteY5" fmla="*/ 161930 h 377744"/>
                <a:gd name="connsiteX6" fmla="*/ 404812 w 405651"/>
                <a:gd name="connsiteY6" fmla="*/ 174630 h 377744"/>
                <a:gd name="connsiteX7" fmla="*/ 404813 w 405651"/>
                <a:gd name="connsiteY7" fmla="*/ 288929 h 377744"/>
                <a:gd name="connsiteX8" fmla="*/ 282575 w 405651"/>
                <a:gd name="connsiteY8" fmla="*/ 293693 h 377744"/>
                <a:gd name="connsiteX9" fmla="*/ 315912 w 405651"/>
                <a:gd name="connsiteY9" fmla="*/ 363541 h 377744"/>
                <a:gd name="connsiteX10" fmla="*/ 127000 w 405651"/>
                <a:gd name="connsiteY10" fmla="*/ 371480 h 377744"/>
                <a:gd name="connsiteX11" fmla="*/ 152400 w 405651"/>
                <a:gd name="connsiteY11" fmla="*/ 304805 h 377744"/>
                <a:gd name="connsiteX12" fmla="*/ 12700 w 405651"/>
                <a:gd name="connsiteY12" fmla="*/ 304805 h 377744"/>
                <a:gd name="connsiteX13" fmla="*/ 0 w 405651"/>
                <a:gd name="connsiteY13" fmla="*/ 185742 h 377744"/>
                <a:gd name="connsiteX0" fmla="*/ 0 w 405651"/>
                <a:gd name="connsiteY0" fmla="*/ 185742 h 383497"/>
                <a:gd name="connsiteX1" fmla="*/ 131763 w 405651"/>
                <a:gd name="connsiteY1" fmla="*/ 176217 h 383497"/>
                <a:gd name="connsiteX2" fmla="*/ 131763 w 405651"/>
                <a:gd name="connsiteY2" fmla="*/ 76205 h 383497"/>
                <a:gd name="connsiteX3" fmla="*/ 203200 w 405651"/>
                <a:gd name="connsiteY3" fmla="*/ 5 h 383497"/>
                <a:gd name="connsiteX4" fmla="*/ 282575 w 405651"/>
                <a:gd name="connsiteY4" fmla="*/ 73029 h 383497"/>
                <a:gd name="connsiteX5" fmla="*/ 284163 w 405651"/>
                <a:gd name="connsiteY5" fmla="*/ 161930 h 383497"/>
                <a:gd name="connsiteX6" fmla="*/ 404812 w 405651"/>
                <a:gd name="connsiteY6" fmla="*/ 174630 h 383497"/>
                <a:gd name="connsiteX7" fmla="*/ 404813 w 405651"/>
                <a:gd name="connsiteY7" fmla="*/ 288929 h 383497"/>
                <a:gd name="connsiteX8" fmla="*/ 282575 w 405651"/>
                <a:gd name="connsiteY8" fmla="*/ 293693 h 383497"/>
                <a:gd name="connsiteX9" fmla="*/ 315912 w 405651"/>
                <a:gd name="connsiteY9" fmla="*/ 363541 h 383497"/>
                <a:gd name="connsiteX10" fmla="*/ 127000 w 405651"/>
                <a:gd name="connsiteY10" fmla="*/ 371480 h 383497"/>
                <a:gd name="connsiteX11" fmla="*/ 152400 w 405651"/>
                <a:gd name="connsiteY11" fmla="*/ 304805 h 383497"/>
                <a:gd name="connsiteX12" fmla="*/ 12700 w 405651"/>
                <a:gd name="connsiteY12" fmla="*/ 304805 h 383497"/>
                <a:gd name="connsiteX13" fmla="*/ 0 w 405651"/>
                <a:gd name="connsiteY13" fmla="*/ 185742 h 383497"/>
                <a:gd name="connsiteX0" fmla="*/ 0 w 405651"/>
                <a:gd name="connsiteY0" fmla="*/ 185742 h 383497"/>
                <a:gd name="connsiteX1" fmla="*/ 131763 w 405651"/>
                <a:gd name="connsiteY1" fmla="*/ 176217 h 383497"/>
                <a:gd name="connsiteX2" fmla="*/ 131763 w 405651"/>
                <a:gd name="connsiteY2" fmla="*/ 76205 h 383497"/>
                <a:gd name="connsiteX3" fmla="*/ 203200 w 405651"/>
                <a:gd name="connsiteY3" fmla="*/ 5 h 383497"/>
                <a:gd name="connsiteX4" fmla="*/ 282575 w 405651"/>
                <a:gd name="connsiteY4" fmla="*/ 73029 h 383497"/>
                <a:gd name="connsiteX5" fmla="*/ 284163 w 405651"/>
                <a:gd name="connsiteY5" fmla="*/ 161930 h 383497"/>
                <a:gd name="connsiteX6" fmla="*/ 404812 w 405651"/>
                <a:gd name="connsiteY6" fmla="*/ 174630 h 383497"/>
                <a:gd name="connsiteX7" fmla="*/ 404813 w 405651"/>
                <a:gd name="connsiteY7" fmla="*/ 288929 h 383497"/>
                <a:gd name="connsiteX8" fmla="*/ 282575 w 405651"/>
                <a:gd name="connsiteY8" fmla="*/ 293693 h 383497"/>
                <a:gd name="connsiteX9" fmla="*/ 315912 w 405651"/>
                <a:gd name="connsiteY9" fmla="*/ 363541 h 383497"/>
                <a:gd name="connsiteX10" fmla="*/ 127000 w 405651"/>
                <a:gd name="connsiteY10" fmla="*/ 371480 h 383497"/>
                <a:gd name="connsiteX11" fmla="*/ 152400 w 405651"/>
                <a:gd name="connsiteY11" fmla="*/ 304805 h 383497"/>
                <a:gd name="connsiteX12" fmla="*/ 12700 w 405651"/>
                <a:gd name="connsiteY12" fmla="*/ 304805 h 383497"/>
                <a:gd name="connsiteX13" fmla="*/ 0 w 405651"/>
                <a:gd name="connsiteY13" fmla="*/ 185742 h 383497"/>
                <a:gd name="connsiteX0" fmla="*/ 0 w 405651"/>
                <a:gd name="connsiteY0" fmla="*/ 185737 h 383492"/>
                <a:gd name="connsiteX1" fmla="*/ 131763 w 405651"/>
                <a:gd name="connsiteY1" fmla="*/ 176212 h 383492"/>
                <a:gd name="connsiteX2" fmla="*/ 131763 w 405651"/>
                <a:gd name="connsiteY2" fmla="*/ 76200 h 383492"/>
                <a:gd name="connsiteX3" fmla="*/ 203200 w 405651"/>
                <a:gd name="connsiteY3" fmla="*/ 0 h 383492"/>
                <a:gd name="connsiteX4" fmla="*/ 282575 w 405651"/>
                <a:gd name="connsiteY4" fmla="*/ 73024 h 383492"/>
                <a:gd name="connsiteX5" fmla="*/ 284163 w 405651"/>
                <a:gd name="connsiteY5" fmla="*/ 161925 h 383492"/>
                <a:gd name="connsiteX6" fmla="*/ 404812 w 405651"/>
                <a:gd name="connsiteY6" fmla="*/ 174625 h 383492"/>
                <a:gd name="connsiteX7" fmla="*/ 404813 w 405651"/>
                <a:gd name="connsiteY7" fmla="*/ 288924 h 383492"/>
                <a:gd name="connsiteX8" fmla="*/ 282575 w 405651"/>
                <a:gd name="connsiteY8" fmla="*/ 293688 h 383492"/>
                <a:gd name="connsiteX9" fmla="*/ 315912 w 405651"/>
                <a:gd name="connsiteY9" fmla="*/ 363536 h 383492"/>
                <a:gd name="connsiteX10" fmla="*/ 127000 w 405651"/>
                <a:gd name="connsiteY10" fmla="*/ 371475 h 383492"/>
                <a:gd name="connsiteX11" fmla="*/ 152400 w 405651"/>
                <a:gd name="connsiteY11" fmla="*/ 304800 h 383492"/>
                <a:gd name="connsiteX12" fmla="*/ 12700 w 405651"/>
                <a:gd name="connsiteY12" fmla="*/ 304800 h 383492"/>
                <a:gd name="connsiteX13" fmla="*/ 0 w 405651"/>
                <a:gd name="connsiteY13" fmla="*/ 185737 h 383492"/>
                <a:gd name="connsiteX0" fmla="*/ 0 w 405651"/>
                <a:gd name="connsiteY0" fmla="*/ 185737 h 383492"/>
                <a:gd name="connsiteX1" fmla="*/ 131763 w 405651"/>
                <a:gd name="connsiteY1" fmla="*/ 176212 h 383492"/>
                <a:gd name="connsiteX2" fmla="*/ 131763 w 405651"/>
                <a:gd name="connsiteY2" fmla="*/ 76200 h 383492"/>
                <a:gd name="connsiteX3" fmla="*/ 203200 w 405651"/>
                <a:gd name="connsiteY3" fmla="*/ 0 h 383492"/>
                <a:gd name="connsiteX4" fmla="*/ 282575 w 405651"/>
                <a:gd name="connsiteY4" fmla="*/ 73024 h 383492"/>
                <a:gd name="connsiteX5" fmla="*/ 284163 w 405651"/>
                <a:gd name="connsiteY5" fmla="*/ 161925 h 383492"/>
                <a:gd name="connsiteX6" fmla="*/ 404812 w 405651"/>
                <a:gd name="connsiteY6" fmla="*/ 174625 h 383492"/>
                <a:gd name="connsiteX7" fmla="*/ 404813 w 405651"/>
                <a:gd name="connsiteY7" fmla="*/ 288924 h 383492"/>
                <a:gd name="connsiteX8" fmla="*/ 282575 w 405651"/>
                <a:gd name="connsiteY8" fmla="*/ 293688 h 383492"/>
                <a:gd name="connsiteX9" fmla="*/ 315912 w 405651"/>
                <a:gd name="connsiteY9" fmla="*/ 363536 h 383492"/>
                <a:gd name="connsiteX10" fmla="*/ 127000 w 405651"/>
                <a:gd name="connsiteY10" fmla="*/ 371475 h 383492"/>
                <a:gd name="connsiteX11" fmla="*/ 152400 w 405651"/>
                <a:gd name="connsiteY11" fmla="*/ 304800 h 383492"/>
                <a:gd name="connsiteX12" fmla="*/ 12700 w 405651"/>
                <a:gd name="connsiteY12" fmla="*/ 304800 h 383492"/>
                <a:gd name="connsiteX13" fmla="*/ 0 w 405651"/>
                <a:gd name="connsiteY13" fmla="*/ 185737 h 38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651" h="383492">
                  <a:moveTo>
                    <a:pt x="0" y="185737"/>
                  </a:moveTo>
                  <a:cubicBezTo>
                    <a:pt x="19050" y="164306"/>
                    <a:pt x="109802" y="194468"/>
                    <a:pt x="131763" y="176212"/>
                  </a:cubicBezTo>
                  <a:cubicBezTo>
                    <a:pt x="153724" y="157956"/>
                    <a:pt x="119857" y="105569"/>
                    <a:pt x="131763" y="76200"/>
                  </a:cubicBezTo>
                  <a:cubicBezTo>
                    <a:pt x="143669" y="46831"/>
                    <a:pt x="162190" y="25929"/>
                    <a:pt x="203200" y="0"/>
                  </a:cubicBezTo>
                  <a:cubicBezTo>
                    <a:pt x="248973" y="20108"/>
                    <a:pt x="269081" y="46037"/>
                    <a:pt x="282575" y="73024"/>
                  </a:cubicBezTo>
                  <a:cubicBezTo>
                    <a:pt x="296069" y="100012"/>
                    <a:pt x="263790" y="144991"/>
                    <a:pt x="284163" y="161925"/>
                  </a:cubicBezTo>
                  <a:cubicBezTo>
                    <a:pt x="304536" y="178859"/>
                    <a:pt x="383645" y="153459"/>
                    <a:pt x="404812" y="174625"/>
                  </a:cubicBezTo>
                  <a:cubicBezTo>
                    <a:pt x="405342" y="218016"/>
                    <a:pt x="406400" y="239183"/>
                    <a:pt x="404813" y="288924"/>
                  </a:cubicBezTo>
                  <a:cubicBezTo>
                    <a:pt x="385763" y="310090"/>
                    <a:pt x="301625" y="278871"/>
                    <a:pt x="282575" y="293688"/>
                  </a:cubicBezTo>
                  <a:cubicBezTo>
                    <a:pt x="290512" y="322793"/>
                    <a:pt x="299583" y="335250"/>
                    <a:pt x="315912" y="363536"/>
                  </a:cubicBezTo>
                  <a:cubicBezTo>
                    <a:pt x="239183" y="393964"/>
                    <a:pt x="150019" y="383646"/>
                    <a:pt x="127000" y="371475"/>
                  </a:cubicBezTo>
                  <a:cubicBezTo>
                    <a:pt x="134143" y="333904"/>
                    <a:pt x="170656" y="315913"/>
                    <a:pt x="152400" y="304800"/>
                  </a:cubicBezTo>
                  <a:cubicBezTo>
                    <a:pt x="134144" y="293688"/>
                    <a:pt x="37836" y="324644"/>
                    <a:pt x="12700" y="304800"/>
                  </a:cubicBezTo>
                  <a:cubicBezTo>
                    <a:pt x="5027" y="262731"/>
                    <a:pt x="6350" y="229393"/>
                    <a:pt x="0" y="185737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 useBgFill="1">
          <p:nvSpPr>
            <p:cNvPr id="195" name="PA-任意多边形 194">
              <a:extLst>
                <a:ext uri="{FF2B5EF4-FFF2-40B4-BE49-F238E27FC236}">
                  <a16:creationId xmlns:a16="http://schemas.microsoft.com/office/drawing/2014/main" xmlns="" id="{5166C3C3-F060-480E-A32D-AD8C9BDF4B60}"/>
                </a:ext>
              </a:extLst>
            </p:cNvPr>
            <p:cNvSpPr/>
            <p:nvPr>
              <p:custDataLst>
                <p:tags r:id="rId79"/>
              </p:custDataLst>
            </p:nvPr>
          </p:nvSpPr>
          <p:spPr>
            <a:xfrm rot="1565930">
              <a:off x="-4147163" y="6058933"/>
              <a:ext cx="932748" cy="204003"/>
            </a:xfrm>
            <a:custGeom>
              <a:avLst/>
              <a:gdLst>
                <a:gd name="connsiteX0" fmla="*/ 89682 w 1024605"/>
                <a:gd name="connsiteY0" fmla="*/ 77165 h 184871"/>
                <a:gd name="connsiteX1" fmla="*/ 924072 w 1024605"/>
                <a:gd name="connsiteY1" fmla="*/ 965 h 184871"/>
                <a:gd name="connsiteX2" fmla="*/ 920262 w 1024605"/>
                <a:gd name="connsiteY2" fmla="*/ 130505 h 184871"/>
                <a:gd name="connsiteX3" fmla="*/ 116352 w 1024605"/>
                <a:gd name="connsiteY3" fmla="*/ 183845 h 184871"/>
                <a:gd name="connsiteX4" fmla="*/ 89682 w 1024605"/>
                <a:gd name="connsiteY4" fmla="*/ 77165 h 184871"/>
                <a:gd name="connsiteX0" fmla="*/ 89682 w 987994"/>
                <a:gd name="connsiteY0" fmla="*/ 77165 h 184871"/>
                <a:gd name="connsiteX1" fmla="*/ 924072 w 987994"/>
                <a:gd name="connsiteY1" fmla="*/ 965 h 184871"/>
                <a:gd name="connsiteX2" fmla="*/ 920262 w 987994"/>
                <a:gd name="connsiteY2" fmla="*/ 130505 h 184871"/>
                <a:gd name="connsiteX3" fmla="*/ 116352 w 987994"/>
                <a:gd name="connsiteY3" fmla="*/ 183845 h 184871"/>
                <a:gd name="connsiteX4" fmla="*/ 89682 w 987994"/>
                <a:gd name="connsiteY4" fmla="*/ 77165 h 184871"/>
                <a:gd name="connsiteX0" fmla="*/ 89682 w 939625"/>
                <a:gd name="connsiteY0" fmla="*/ 77165 h 184871"/>
                <a:gd name="connsiteX1" fmla="*/ 924072 w 939625"/>
                <a:gd name="connsiteY1" fmla="*/ 965 h 184871"/>
                <a:gd name="connsiteX2" fmla="*/ 920262 w 939625"/>
                <a:gd name="connsiteY2" fmla="*/ 130505 h 184871"/>
                <a:gd name="connsiteX3" fmla="*/ 116352 w 939625"/>
                <a:gd name="connsiteY3" fmla="*/ 183845 h 184871"/>
                <a:gd name="connsiteX4" fmla="*/ 89682 w 939625"/>
                <a:gd name="connsiteY4" fmla="*/ 77165 h 184871"/>
                <a:gd name="connsiteX0" fmla="*/ 89682 w 930101"/>
                <a:gd name="connsiteY0" fmla="*/ 77165 h 184871"/>
                <a:gd name="connsiteX1" fmla="*/ 924072 w 930101"/>
                <a:gd name="connsiteY1" fmla="*/ 965 h 184871"/>
                <a:gd name="connsiteX2" fmla="*/ 920262 w 930101"/>
                <a:gd name="connsiteY2" fmla="*/ 130505 h 184871"/>
                <a:gd name="connsiteX3" fmla="*/ 116352 w 930101"/>
                <a:gd name="connsiteY3" fmla="*/ 183845 h 184871"/>
                <a:gd name="connsiteX4" fmla="*/ 89682 w 930101"/>
                <a:gd name="connsiteY4" fmla="*/ 77165 h 184871"/>
                <a:gd name="connsiteX0" fmla="*/ 89682 w 930101"/>
                <a:gd name="connsiteY0" fmla="*/ 76200 h 183906"/>
                <a:gd name="connsiteX1" fmla="*/ 924072 w 930101"/>
                <a:gd name="connsiteY1" fmla="*/ 0 h 183906"/>
                <a:gd name="connsiteX2" fmla="*/ 920262 w 930101"/>
                <a:gd name="connsiteY2" fmla="*/ 129540 h 183906"/>
                <a:gd name="connsiteX3" fmla="*/ 116352 w 930101"/>
                <a:gd name="connsiteY3" fmla="*/ 182880 h 183906"/>
                <a:gd name="connsiteX4" fmla="*/ 89682 w 930101"/>
                <a:gd name="connsiteY4" fmla="*/ 76200 h 183906"/>
                <a:gd name="connsiteX0" fmla="*/ 41405 w 881824"/>
                <a:gd name="connsiteY0" fmla="*/ 76200 h 183906"/>
                <a:gd name="connsiteX1" fmla="*/ 875795 w 881824"/>
                <a:gd name="connsiteY1" fmla="*/ 0 h 183906"/>
                <a:gd name="connsiteX2" fmla="*/ 871985 w 881824"/>
                <a:gd name="connsiteY2" fmla="*/ 129540 h 183906"/>
                <a:gd name="connsiteX3" fmla="*/ 68075 w 881824"/>
                <a:gd name="connsiteY3" fmla="*/ 182880 h 183906"/>
                <a:gd name="connsiteX4" fmla="*/ 41405 w 881824"/>
                <a:gd name="connsiteY4" fmla="*/ 76200 h 183906"/>
                <a:gd name="connsiteX0" fmla="*/ 0 w 840419"/>
                <a:gd name="connsiteY0" fmla="*/ 76200 h 183906"/>
                <a:gd name="connsiteX1" fmla="*/ 834390 w 840419"/>
                <a:gd name="connsiteY1" fmla="*/ 0 h 183906"/>
                <a:gd name="connsiteX2" fmla="*/ 830580 w 840419"/>
                <a:gd name="connsiteY2" fmla="*/ 129540 h 183906"/>
                <a:gd name="connsiteX3" fmla="*/ 26670 w 840419"/>
                <a:gd name="connsiteY3" fmla="*/ 182880 h 183906"/>
                <a:gd name="connsiteX4" fmla="*/ 0 w 840419"/>
                <a:gd name="connsiteY4" fmla="*/ 76200 h 183906"/>
                <a:gd name="connsiteX0" fmla="*/ 0 w 840419"/>
                <a:gd name="connsiteY0" fmla="*/ 76200 h 182880"/>
                <a:gd name="connsiteX1" fmla="*/ 834390 w 840419"/>
                <a:gd name="connsiteY1" fmla="*/ 0 h 182880"/>
                <a:gd name="connsiteX2" fmla="*/ 830580 w 840419"/>
                <a:gd name="connsiteY2" fmla="*/ 129540 h 182880"/>
                <a:gd name="connsiteX3" fmla="*/ 26670 w 840419"/>
                <a:gd name="connsiteY3" fmla="*/ 182880 h 182880"/>
                <a:gd name="connsiteX4" fmla="*/ 0 w 840419"/>
                <a:gd name="connsiteY4" fmla="*/ 76200 h 182880"/>
                <a:gd name="connsiteX0" fmla="*/ 0 w 841610"/>
                <a:gd name="connsiteY0" fmla="*/ 64294 h 182880"/>
                <a:gd name="connsiteX1" fmla="*/ 835581 w 841610"/>
                <a:gd name="connsiteY1" fmla="*/ 0 h 182880"/>
                <a:gd name="connsiteX2" fmla="*/ 831771 w 841610"/>
                <a:gd name="connsiteY2" fmla="*/ 129540 h 182880"/>
                <a:gd name="connsiteX3" fmla="*/ 27861 w 841610"/>
                <a:gd name="connsiteY3" fmla="*/ 182880 h 182880"/>
                <a:gd name="connsiteX4" fmla="*/ 0 w 841610"/>
                <a:gd name="connsiteY4" fmla="*/ 64294 h 182880"/>
                <a:gd name="connsiteX0" fmla="*/ 0 w 841610"/>
                <a:gd name="connsiteY0" fmla="*/ 64294 h 182880"/>
                <a:gd name="connsiteX1" fmla="*/ 835581 w 841610"/>
                <a:gd name="connsiteY1" fmla="*/ 0 h 182880"/>
                <a:gd name="connsiteX2" fmla="*/ 831771 w 841610"/>
                <a:gd name="connsiteY2" fmla="*/ 129540 h 182880"/>
                <a:gd name="connsiteX3" fmla="*/ 27861 w 841610"/>
                <a:gd name="connsiteY3" fmla="*/ 182880 h 182880"/>
                <a:gd name="connsiteX4" fmla="*/ 0 w 841610"/>
                <a:gd name="connsiteY4" fmla="*/ 64294 h 182880"/>
                <a:gd name="connsiteX0" fmla="*/ 0 w 841610"/>
                <a:gd name="connsiteY0" fmla="*/ 64294 h 184070"/>
                <a:gd name="connsiteX1" fmla="*/ 835581 w 841610"/>
                <a:gd name="connsiteY1" fmla="*/ 0 h 184070"/>
                <a:gd name="connsiteX2" fmla="*/ 831771 w 841610"/>
                <a:gd name="connsiteY2" fmla="*/ 129540 h 184070"/>
                <a:gd name="connsiteX3" fmla="*/ 21907 w 841610"/>
                <a:gd name="connsiteY3" fmla="*/ 184070 h 184070"/>
                <a:gd name="connsiteX4" fmla="*/ 0 w 841610"/>
                <a:gd name="connsiteY4" fmla="*/ 64294 h 18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610" h="184070">
                  <a:moveTo>
                    <a:pt x="0" y="64294"/>
                  </a:moveTo>
                  <a:cubicBezTo>
                    <a:pt x="210820" y="39767"/>
                    <a:pt x="685245" y="7778"/>
                    <a:pt x="835581" y="0"/>
                  </a:cubicBezTo>
                  <a:cubicBezTo>
                    <a:pt x="839708" y="52467"/>
                    <a:pt x="848519" y="66913"/>
                    <a:pt x="831771" y="129540"/>
                  </a:cubicBezTo>
                  <a:cubicBezTo>
                    <a:pt x="697151" y="160020"/>
                    <a:pt x="184705" y="180340"/>
                    <a:pt x="21907" y="184070"/>
                  </a:cubicBezTo>
                  <a:cubicBezTo>
                    <a:pt x="7937" y="142557"/>
                    <a:pt x="3493" y="94774"/>
                    <a:pt x="0" y="6429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782120B-EA4C-4495-9621-7166E72330B9}"/>
              </a:ext>
            </a:extLst>
          </p:cNvPr>
          <p:cNvGrpSpPr/>
          <p:nvPr/>
        </p:nvGrpSpPr>
        <p:grpSpPr>
          <a:xfrm>
            <a:off x="4479693" y="5201343"/>
            <a:ext cx="1321417" cy="1760178"/>
            <a:chOff x="-5671651" y="4670632"/>
            <a:chExt cx="1321417" cy="1760178"/>
          </a:xfrm>
        </p:grpSpPr>
        <p:sp>
          <p:nvSpPr>
            <p:cNvPr id="196" name="PA-任意多边形 195">
              <a:extLst>
                <a:ext uri="{FF2B5EF4-FFF2-40B4-BE49-F238E27FC236}">
                  <a16:creationId xmlns:a16="http://schemas.microsoft.com/office/drawing/2014/main" xmlns="" id="{8D16458D-FD8E-4670-9A6B-D145788069DC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-4992000" y="5941655"/>
              <a:ext cx="245116" cy="406815"/>
            </a:xfrm>
            <a:custGeom>
              <a:avLst/>
              <a:gdLst>
                <a:gd name="connsiteX0" fmla="*/ 2036 w 292530"/>
                <a:gd name="connsiteY0" fmla="*/ 67441 h 485508"/>
                <a:gd name="connsiteX1" fmla="*/ 176661 w 292530"/>
                <a:gd name="connsiteY1" fmla="*/ 32516 h 485508"/>
                <a:gd name="connsiteX2" fmla="*/ 290961 w 292530"/>
                <a:gd name="connsiteY2" fmla="*/ 403991 h 485508"/>
                <a:gd name="connsiteX3" fmla="*/ 94111 w 292530"/>
                <a:gd name="connsiteY3" fmla="*/ 461141 h 485508"/>
                <a:gd name="connsiteX4" fmla="*/ 2036 w 292530"/>
                <a:gd name="connsiteY4" fmla="*/ 67441 h 48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530" h="485508">
                  <a:moveTo>
                    <a:pt x="2036" y="67441"/>
                  </a:moveTo>
                  <a:cubicBezTo>
                    <a:pt x="15794" y="-3996"/>
                    <a:pt x="128507" y="-23576"/>
                    <a:pt x="176661" y="32516"/>
                  </a:cubicBezTo>
                  <a:cubicBezTo>
                    <a:pt x="224815" y="88608"/>
                    <a:pt x="304719" y="332554"/>
                    <a:pt x="290961" y="403991"/>
                  </a:cubicBezTo>
                  <a:cubicBezTo>
                    <a:pt x="277203" y="475428"/>
                    <a:pt x="141207" y="513528"/>
                    <a:pt x="94111" y="461141"/>
                  </a:cubicBezTo>
                  <a:cubicBezTo>
                    <a:pt x="47015" y="408754"/>
                    <a:pt x="-11722" y="138878"/>
                    <a:pt x="2036" y="67441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PA-任意多边形 196">
              <a:extLst>
                <a:ext uri="{FF2B5EF4-FFF2-40B4-BE49-F238E27FC236}">
                  <a16:creationId xmlns:a16="http://schemas.microsoft.com/office/drawing/2014/main" xmlns="" id="{37610E4E-0F7C-4DE2-8D97-2D1B1FED037B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-5068000" y="4725913"/>
              <a:ext cx="146329" cy="124035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34" h="148028">
                  <a:moveTo>
                    <a:pt x="44319" y="3877"/>
                  </a:moveTo>
                  <a:cubicBezTo>
                    <a:pt x="16141" y="16577"/>
                    <a:pt x="-10053" y="87617"/>
                    <a:pt x="3838" y="111033"/>
                  </a:cubicBezTo>
                  <a:cubicBezTo>
                    <a:pt x="17729" y="134449"/>
                    <a:pt x="99485" y="157071"/>
                    <a:pt x="127663" y="144371"/>
                  </a:cubicBezTo>
                  <a:cubicBezTo>
                    <a:pt x="155841" y="131671"/>
                    <a:pt x="181638" y="57852"/>
                    <a:pt x="172907" y="34833"/>
                  </a:cubicBezTo>
                  <a:cubicBezTo>
                    <a:pt x="164176" y="11814"/>
                    <a:pt x="72497" y="-8823"/>
                    <a:pt x="44319" y="3877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PA-任意多边形 197">
              <a:extLst>
                <a:ext uri="{FF2B5EF4-FFF2-40B4-BE49-F238E27FC236}">
                  <a16:creationId xmlns:a16="http://schemas.microsoft.com/office/drawing/2014/main" xmlns="" id="{E82C33D1-CAE6-4800-A480-F50C17619BD0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-5404312" y="5788000"/>
              <a:ext cx="137865" cy="147594"/>
            </a:xfrm>
            <a:custGeom>
              <a:avLst/>
              <a:gdLst>
                <a:gd name="connsiteX0" fmla="*/ 44319 w 174634"/>
                <a:gd name="connsiteY0" fmla="*/ 3877 h 148028"/>
                <a:gd name="connsiteX1" fmla="*/ 3838 w 174634"/>
                <a:gd name="connsiteY1" fmla="*/ 111033 h 148028"/>
                <a:gd name="connsiteX2" fmla="*/ 127663 w 174634"/>
                <a:gd name="connsiteY2" fmla="*/ 144371 h 148028"/>
                <a:gd name="connsiteX3" fmla="*/ 172907 w 174634"/>
                <a:gd name="connsiteY3" fmla="*/ 34833 h 148028"/>
                <a:gd name="connsiteX4" fmla="*/ 44319 w 174634"/>
                <a:gd name="connsiteY4" fmla="*/ 3877 h 148028"/>
                <a:gd name="connsiteX0" fmla="*/ 50480 w 174940"/>
                <a:gd name="connsiteY0" fmla="*/ 3073 h 158117"/>
                <a:gd name="connsiteX1" fmla="*/ 2855 w 174940"/>
                <a:gd name="connsiteY1" fmla="*/ 120945 h 158117"/>
                <a:gd name="connsiteX2" fmla="*/ 126680 w 174940"/>
                <a:gd name="connsiteY2" fmla="*/ 154283 h 158117"/>
                <a:gd name="connsiteX3" fmla="*/ 171924 w 174940"/>
                <a:gd name="connsiteY3" fmla="*/ 44745 h 158117"/>
                <a:gd name="connsiteX4" fmla="*/ 50480 w 174940"/>
                <a:gd name="connsiteY4" fmla="*/ 3073 h 158117"/>
                <a:gd name="connsiteX0" fmla="*/ 43781 w 168241"/>
                <a:gd name="connsiteY0" fmla="*/ 3776 h 160722"/>
                <a:gd name="connsiteX1" fmla="*/ 3300 w 168241"/>
                <a:gd name="connsiteY1" fmla="*/ 133554 h 160722"/>
                <a:gd name="connsiteX2" fmla="*/ 119981 w 168241"/>
                <a:gd name="connsiteY2" fmla="*/ 154986 h 160722"/>
                <a:gd name="connsiteX3" fmla="*/ 165225 w 168241"/>
                <a:gd name="connsiteY3" fmla="*/ 45448 h 160722"/>
                <a:gd name="connsiteX4" fmla="*/ 43781 w 168241"/>
                <a:gd name="connsiteY4" fmla="*/ 3776 h 160722"/>
                <a:gd name="connsiteX0" fmla="*/ 43750 w 166008"/>
                <a:gd name="connsiteY0" fmla="*/ 5417 h 162363"/>
                <a:gd name="connsiteX1" fmla="*/ 3269 w 166008"/>
                <a:gd name="connsiteY1" fmla="*/ 135195 h 162363"/>
                <a:gd name="connsiteX2" fmla="*/ 119950 w 166008"/>
                <a:gd name="connsiteY2" fmla="*/ 156627 h 162363"/>
                <a:gd name="connsiteX3" fmla="*/ 162813 w 166008"/>
                <a:gd name="connsiteY3" fmla="*/ 37564 h 162363"/>
                <a:gd name="connsiteX4" fmla="*/ 43750 w 166008"/>
                <a:gd name="connsiteY4" fmla="*/ 5417 h 162363"/>
                <a:gd name="connsiteX0" fmla="*/ 43257 w 164533"/>
                <a:gd name="connsiteY0" fmla="*/ 5751 h 176144"/>
                <a:gd name="connsiteX1" fmla="*/ 2776 w 164533"/>
                <a:gd name="connsiteY1" fmla="*/ 135529 h 176144"/>
                <a:gd name="connsiteX2" fmla="*/ 111123 w 164533"/>
                <a:gd name="connsiteY2" fmla="*/ 172439 h 176144"/>
                <a:gd name="connsiteX3" fmla="*/ 162320 w 164533"/>
                <a:gd name="connsiteY3" fmla="*/ 37898 h 176144"/>
                <a:gd name="connsiteX4" fmla="*/ 43257 w 164533"/>
                <a:gd name="connsiteY4" fmla="*/ 5751 h 17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533" h="176144">
                  <a:moveTo>
                    <a:pt x="43257" y="5751"/>
                  </a:moveTo>
                  <a:cubicBezTo>
                    <a:pt x="16666" y="22023"/>
                    <a:pt x="-8535" y="107748"/>
                    <a:pt x="2776" y="135529"/>
                  </a:cubicBezTo>
                  <a:cubicBezTo>
                    <a:pt x="14087" y="163310"/>
                    <a:pt x="82945" y="185139"/>
                    <a:pt x="111123" y="172439"/>
                  </a:cubicBezTo>
                  <a:cubicBezTo>
                    <a:pt x="139301" y="159739"/>
                    <a:pt x="173631" y="65679"/>
                    <a:pt x="162320" y="37898"/>
                  </a:cubicBezTo>
                  <a:cubicBezTo>
                    <a:pt x="151009" y="10117"/>
                    <a:pt x="69848" y="-10521"/>
                    <a:pt x="43257" y="5751"/>
                  </a:cubicBezTo>
                  <a:close/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99" name="PA-任意多边形 198">
              <a:extLst>
                <a:ext uri="{FF2B5EF4-FFF2-40B4-BE49-F238E27FC236}">
                  <a16:creationId xmlns:a16="http://schemas.microsoft.com/office/drawing/2014/main" xmlns="" id="{07FB4687-FED5-4CEF-9ACE-2D9FC907892E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-5468447" y="4670632"/>
              <a:ext cx="1118213" cy="1359001"/>
            </a:xfrm>
            <a:custGeom>
              <a:avLst/>
              <a:gdLst>
                <a:gd name="connsiteX0" fmla="*/ 603598 w 1345794"/>
                <a:gd name="connsiteY0" fmla="*/ 95750 h 1672982"/>
                <a:gd name="connsiteX1" fmla="*/ 1340198 w 1345794"/>
                <a:gd name="connsiteY1" fmla="*/ 1295900 h 1672982"/>
                <a:gd name="connsiteX2" fmla="*/ 159098 w 1345794"/>
                <a:gd name="connsiteY2" fmla="*/ 1664200 h 1672982"/>
                <a:gd name="connsiteX3" fmla="*/ 133698 w 1345794"/>
                <a:gd name="connsiteY3" fmla="*/ 1524500 h 1672982"/>
                <a:gd name="connsiteX4" fmla="*/ 1289398 w 1345794"/>
                <a:gd name="connsiteY4" fmla="*/ 1156200 h 1672982"/>
                <a:gd name="connsiteX5" fmla="*/ 578198 w 1345794"/>
                <a:gd name="connsiteY5" fmla="*/ 191000 h 1672982"/>
                <a:gd name="connsiteX6" fmla="*/ 603598 w 1345794"/>
                <a:gd name="connsiteY6" fmla="*/ 95750 h 1672982"/>
                <a:gd name="connsiteX0" fmla="*/ 608393 w 1430134"/>
                <a:gd name="connsiteY0" fmla="*/ 83441 h 1670849"/>
                <a:gd name="connsiteX1" fmla="*/ 1425003 w 1430134"/>
                <a:gd name="connsiteY1" fmla="*/ 1115951 h 1670849"/>
                <a:gd name="connsiteX2" fmla="*/ 163893 w 1430134"/>
                <a:gd name="connsiteY2" fmla="*/ 1651891 h 1670849"/>
                <a:gd name="connsiteX3" fmla="*/ 138493 w 1430134"/>
                <a:gd name="connsiteY3" fmla="*/ 1512191 h 1670849"/>
                <a:gd name="connsiteX4" fmla="*/ 1294193 w 1430134"/>
                <a:gd name="connsiteY4" fmla="*/ 1143891 h 1670849"/>
                <a:gd name="connsiteX5" fmla="*/ 582993 w 1430134"/>
                <a:gd name="connsiteY5" fmla="*/ 178691 h 1670849"/>
                <a:gd name="connsiteX6" fmla="*/ 608393 w 1430134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670849"/>
                <a:gd name="connsiteX1" fmla="*/ 1425003 w 1464338"/>
                <a:gd name="connsiteY1" fmla="*/ 1115951 h 1670849"/>
                <a:gd name="connsiteX2" fmla="*/ 163893 w 1464338"/>
                <a:gd name="connsiteY2" fmla="*/ 1651891 h 1670849"/>
                <a:gd name="connsiteX3" fmla="*/ 138493 w 1464338"/>
                <a:gd name="connsiteY3" fmla="*/ 1512191 h 1670849"/>
                <a:gd name="connsiteX4" fmla="*/ 1294193 w 1464338"/>
                <a:gd name="connsiteY4" fmla="*/ 1143891 h 1670849"/>
                <a:gd name="connsiteX5" fmla="*/ 582993 w 1464338"/>
                <a:gd name="connsiteY5" fmla="*/ 178691 h 1670849"/>
                <a:gd name="connsiteX6" fmla="*/ 608393 w 1464338"/>
                <a:gd name="connsiteY6" fmla="*/ 83441 h 1670849"/>
                <a:gd name="connsiteX0" fmla="*/ 608393 w 1464338"/>
                <a:gd name="connsiteY0" fmla="*/ 83441 h 1708075"/>
                <a:gd name="connsiteX1" fmla="*/ 1425003 w 1464338"/>
                <a:gd name="connsiteY1" fmla="*/ 1115951 h 1708075"/>
                <a:gd name="connsiteX2" fmla="*/ 163893 w 1464338"/>
                <a:gd name="connsiteY2" fmla="*/ 1651891 h 1708075"/>
                <a:gd name="connsiteX3" fmla="*/ 138493 w 1464338"/>
                <a:gd name="connsiteY3" fmla="*/ 1512191 h 1708075"/>
                <a:gd name="connsiteX4" fmla="*/ 1294193 w 1464338"/>
                <a:gd name="connsiteY4" fmla="*/ 1143891 h 1708075"/>
                <a:gd name="connsiteX5" fmla="*/ 582993 w 1464338"/>
                <a:gd name="connsiteY5" fmla="*/ 178691 h 1708075"/>
                <a:gd name="connsiteX6" fmla="*/ 608393 w 1464338"/>
                <a:gd name="connsiteY6" fmla="*/ 83441 h 1708075"/>
                <a:gd name="connsiteX0" fmla="*/ 553219 w 1409164"/>
                <a:gd name="connsiteY0" fmla="*/ 83441 h 1708075"/>
                <a:gd name="connsiteX1" fmla="*/ 1369829 w 1409164"/>
                <a:gd name="connsiteY1" fmla="*/ 1115951 h 1708075"/>
                <a:gd name="connsiteX2" fmla="*/ 108719 w 1409164"/>
                <a:gd name="connsiteY2" fmla="*/ 1651891 h 1708075"/>
                <a:gd name="connsiteX3" fmla="*/ 83319 w 1409164"/>
                <a:gd name="connsiteY3" fmla="*/ 1512191 h 1708075"/>
                <a:gd name="connsiteX4" fmla="*/ 1239019 w 1409164"/>
                <a:gd name="connsiteY4" fmla="*/ 1143891 h 1708075"/>
                <a:gd name="connsiteX5" fmla="*/ 527819 w 1409164"/>
                <a:gd name="connsiteY5" fmla="*/ 178691 h 1708075"/>
                <a:gd name="connsiteX6" fmla="*/ 553219 w 1409164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56374 w 1326519"/>
                <a:gd name="connsiteY4" fmla="*/ 114389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83441 h 1708075"/>
                <a:gd name="connsiteX1" fmla="*/ 1287184 w 1326519"/>
                <a:gd name="connsiteY1" fmla="*/ 1115951 h 1708075"/>
                <a:gd name="connsiteX2" fmla="*/ 26074 w 1326519"/>
                <a:gd name="connsiteY2" fmla="*/ 1651891 h 1708075"/>
                <a:gd name="connsiteX3" fmla="*/ 674 w 1326519"/>
                <a:gd name="connsiteY3" fmla="*/ 1512191 h 1708075"/>
                <a:gd name="connsiteX4" fmla="*/ 1183044 w 1326519"/>
                <a:gd name="connsiteY4" fmla="*/ 1082931 h 1708075"/>
                <a:gd name="connsiteX5" fmla="*/ 445174 w 1326519"/>
                <a:gd name="connsiteY5" fmla="*/ 178691 h 1708075"/>
                <a:gd name="connsiteX6" fmla="*/ 470574 w 1326519"/>
                <a:gd name="connsiteY6" fmla="*/ 83441 h 1708075"/>
                <a:gd name="connsiteX0" fmla="*/ 470574 w 1326519"/>
                <a:gd name="connsiteY0" fmla="*/ 55742 h 1680376"/>
                <a:gd name="connsiteX1" fmla="*/ 1287184 w 1326519"/>
                <a:gd name="connsiteY1" fmla="*/ 1088252 h 1680376"/>
                <a:gd name="connsiteX2" fmla="*/ 26074 w 1326519"/>
                <a:gd name="connsiteY2" fmla="*/ 1624192 h 1680376"/>
                <a:gd name="connsiteX3" fmla="*/ 674 w 1326519"/>
                <a:gd name="connsiteY3" fmla="*/ 1484492 h 1680376"/>
                <a:gd name="connsiteX4" fmla="*/ 1183044 w 1326519"/>
                <a:gd name="connsiteY4" fmla="*/ 1055232 h 1680376"/>
                <a:gd name="connsiteX5" fmla="*/ 445174 w 1326519"/>
                <a:gd name="connsiteY5" fmla="*/ 150992 h 1680376"/>
                <a:gd name="connsiteX6" fmla="*/ 470574 w 1326519"/>
                <a:gd name="connsiteY6" fmla="*/ 55742 h 1680376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70574 w 1326519"/>
                <a:gd name="connsiteY0" fmla="*/ 0 h 1624634"/>
                <a:gd name="connsiteX1" fmla="*/ 1287184 w 1326519"/>
                <a:gd name="connsiteY1" fmla="*/ 1032510 h 1624634"/>
                <a:gd name="connsiteX2" fmla="*/ 26074 w 1326519"/>
                <a:gd name="connsiteY2" fmla="*/ 1568450 h 1624634"/>
                <a:gd name="connsiteX3" fmla="*/ 674 w 1326519"/>
                <a:gd name="connsiteY3" fmla="*/ 1428750 h 1624634"/>
                <a:gd name="connsiteX4" fmla="*/ 1183044 w 1326519"/>
                <a:gd name="connsiteY4" fmla="*/ 999490 h 1624634"/>
                <a:gd name="connsiteX5" fmla="*/ 445174 w 1326519"/>
                <a:gd name="connsiteY5" fmla="*/ 95250 h 1624634"/>
                <a:gd name="connsiteX6" fmla="*/ 470574 w 1326519"/>
                <a:gd name="connsiteY6" fmla="*/ 0 h 1624634"/>
                <a:gd name="connsiteX0" fmla="*/ 465048 w 1320993"/>
                <a:gd name="connsiteY0" fmla="*/ 0 h 1624634"/>
                <a:gd name="connsiteX1" fmla="*/ 1281658 w 1320993"/>
                <a:gd name="connsiteY1" fmla="*/ 1032510 h 1624634"/>
                <a:gd name="connsiteX2" fmla="*/ 20548 w 1320993"/>
                <a:gd name="connsiteY2" fmla="*/ 1568450 h 1624634"/>
                <a:gd name="connsiteX3" fmla="*/ 2292 w 1320993"/>
                <a:gd name="connsiteY3" fmla="*/ 1435893 h 1624634"/>
                <a:gd name="connsiteX4" fmla="*/ 1177518 w 1320993"/>
                <a:gd name="connsiteY4" fmla="*/ 999490 h 1624634"/>
                <a:gd name="connsiteX5" fmla="*/ 439648 w 1320993"/>
                <a:gd name="connsiteY5" fmla="*/ 95250 h 1624634"/>
                <a:gd name="connsiteX6" fmla="*/ 465048 w 1320993"/>
                <a:gd name="connsiteY6" fmla="*/ 0 h 1624634"/>
                <a:gd name="connsiteX0" fmla="*/ 472420 w 1328365"/>
                <a:gd name="connsiteY0" fmla="*/ 0 h 1624634"/>
                <a:gd name="connsiteX1" fmla="*/ 1289030 w 1328365"/>
                <a:gd name="connsiteY1" fmla="*/ 1032510 h 1624634"/>
                <a:gd name="connsiteX2" fmla="*/ 27920 w 1328365"/>
                <a:gd name="connsiteY2" fmla="*/ 1568450 h 1624634"/>
                <a:gd name="connsiteX3" fmla="*/ 9664 w 1328365"/>
                <a:gd name="connsiteY3" fmla="*/ 1435893 h 1624634"/>
                <a:gd name="connsiteX4" fmla="*/ 1184890 w 1328365"/>
                <a:gd name="connsiteY4" fmla="*/ 999490 h 1624634"/>
                <a:gd name="connsiteX5" fmla="*/ 447020 w 1328365"/>
                <a:gd name="connsiteY5" fmla="*/ 95250 h 1624634"/>
                <a:gd name="connsiteX6" fmla="*/ 472420 w 132836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91040 w 1334515"/>
                <a:gd name="connsiteY4" fmla="*/ 9994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53170 w 1334515"/>
                <a:gd name="connsiteY5" fmla="*/ 952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4634"/>
                <a:gd name="connsiteX1" fmla="*/ 1295180 w 1334515"/>
                <a:gd name="connsiteY1" fmla="*/ 1032510 h 1624634"/>
                <a:gd name="connsiteX2" fmla="*/ 34070 w 1334515"/>
                <a:gd name="connsiteY2" fmla="*/ 1568450 h 1624634"/>
                <a:gd name="connsiteX3" fmla="*/ 15814 w 1334515"/>
                <a:gd name="connsiteY3" fmla="*/ 1435893 h 1624634"/>
                <a:gd name="connsiteX4" fmla="*/ 1162465 w 1334515"/>
                <a:gd name="connsiteY4" fmla="*/ 986790 h 1624634"/>
                <a:gd name="connsiteX5" fmla="*/ 465870 w 1334515"/>
                <a:gd name="connsiteY5" fmla="*/ 82550 h 1624634"/>
                <a:gd name="connsiteX6" fmla="*/ 478570 w 1334515"/>
                <a:gd name="connsiteY6" fmla="*/ 0 h 1624634"/>
                <a:gd name="connsiteX0" fmla="*/ 478570 w 1334515"/>
                <a:gd name="connsiteY0" fmla="*/ 0 h 1621881"/>
                <a:gd name="connsiteX1" fmla="*/ 1295180 w 1334515"/>
                <a:gd name="connsiteY1" fmla="*/ 1032510 h 1621881"/>
                <a:gd name="connsiteX2" fmla="*/ 34070 w 1334515"/>
                <a:gd name="connsiteY2" fmla="*/ 1568450 h 1621881"/>
                <a:gd name="connsiteX3" fmla="*/ 15814 w 1334515"/>
                <a:gd name="connsiteY3" fmla="*/ 1435893 h 1621881"/>
                <a:gd name="connsiteX4" fmla="*/ 1162465 w 1334515"/>
                <a:gd name="connsiteY4" fmla="*/ 986790 h 1621881"/>
                <a:gd name="connsiteX5" fmla="*/ 465870 w 1334515"/>
                <a:gd name="connsiteY5" fmla="*/ 82550 h 1621881"/>
                <a:gd name="connsiteX6" fmla="*/ 478570 w 1334515"/>
                <a:gd name="connsiteY6" fmla="*/ 0 h 162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4515" h="1621881">
                  <a:moveTo>
                    <a:pt x="478570" y="0"/>
                  </a:moveTo>
                  <a:cubicBezTo>
                    <a:pt x="1441865" y="160020"/>
                    <a:pt x="1369263" y="771102"/>
                    <a:pt x="1295180" y="1032510"/>
                  </a:cubicBezTo>
                  <a:cubicBezTo>
                    <a:pt x="1026787" y="1838748"/>
                    <a:pt x="188798" y="1591310"/>
                    <a:pt x="34070" y="1568450"/>
                  </a:cubicBezTo>
                  <a:cubicBezTo>
                    <a:pt x="-13899" y="1501854"/>
                    <a:pt x="-2548" y="1468887"/>
                    <a:pt x="15814" y="1435893"/>
                  </a:cubicBezTo>
                  <a:cubicBezTo>
                    <a:pt x="870312" y="1616656"/>
                    <a:pt x="1088382" y="1209040"/>
                    <a:pt x="1162465" y="986790"/>
                  </a:cubicBezTo>
                  <a:cubicBezTo>
                    <a:pt x="1236548" y="764540"/>
                    <a:pt x="1213477" y="220557"/>
                    <a:pt x="465870" y="82550"/>
                  </a:cubicBezTo>
                  <a:cubicBezTo>
                    <a:pt x="435813" y="49318"/>
                    <a:pt x="448011" y="12382"/>
                    <a:pt x="478570" y="0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0" name="PA-任意多边形 199">
              <a:extLst>
                <a:ext uri="{FF2B5EF4-FFF2-40B4-BE49-F238E27FC236}">
                  <a16:creationId xmlns:a16="http://schemas.microsoft.com/office/drawing/2014/main" xmlns="" id="{B68172D9-AFD5-4EA2-9166-06BD41CDF760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-5671651" y="4803498"/>
              <a:ext cx="1144585" cy="1057070"/>
            </a:xfrm>
            <a:custGeom>
              <a:avLst/>
              <a:gdLst>
                <a:gd name="connsiteX0" fmla="*/ 523118 w 1380749"/>
                <a:gd name="connsiteY0" fmla="*/ 47371 h 1286508"/>
                <a:gd name="connsiteX1" fmla="*/ 859668 w 1380749"/>
                <a:gd name="connsiteY1" fmla="*/ 44196 h 1286508"/>
                <a:gd name="connsiteX2" fmla="*/ 1183518 w 1380749"/>
                <a:gd name="connsiteY2" fmla="*/ 215646 h 1286508"/>
                <a:gd name="connsiteX3" fmla="*/ 1377193 w 1380749"/>
                <a:gd name="connsiteY3" fmla="*/ 539496 h 1286508"/>
                <a:gd name="connsiteX4" fmla="*/ 1281943 w 1380749"/>
                <a:gd name="connsiteY4" fmla="*/ 977646 h 1286508"/>
                <a:gd name="connsiteX5" fmla="*/ 958093 w 1380749"/>
                <a:gd name="connsiteY5" fmla="*/ 1237996 h 1286508"/>
                <a:gd name="connsiteX6" fmla="*/ 532643 w 1380749"/>
                <a:gd name="connsiteY6" fmla="*/ 1266571 h 1286508"/>
                <a:gd name="connsiteX7" fmla="*/ 116718 w 1380749"/>
                <a:gd name="connsiteY7" fmla="*/ 1015746 h 1286508"/>
                <a:gd name="connsiteX8" fmla="*/ 24643 w 1380749"/>
                <a:gd name="connsiteY8" fmla="*/ 574421 h 1286508"/>
                <a:gd name="connsiteX9" fmla="*/ 523118 w 1380749"/>
                <a:gd name="connsiteY9" fmla="*/ 47371 h 1286508"/>
                <a:gd name="connsiteX0" fmla="*/ 310510 w 1368166"/>
                <a:gd name="connsiteY0" fmla="*/ 90853 h 1247440"/>
                <a:gd name="connsiteX1" fmla="*/ 847085 w 1368166"/>
                <a:gd name="connsiteY1" fmla="*/ 5128 h 1247440"/>
                <a:gd name="connsiteX2" fmla="*/ 1170935 w 1368166"/>
                <a:gd name="connsiteY2" fmla="*/ 176578 h 1247440"/>
                <a:gd name="connsiteX3" fmla="*/ 1364610 w 1368166"/>
                <a:gd name="connsiteY3" fmla="*/ 500428 h 1247440"/>
                <a:gd name="connsiteX4" fmla="*/ 1269360 w 1368166"/>
                <a:gd name="connsiteY4" fmla="*/ 938578 h 1247440"/>
                <a:gd name="connsiteX5" fmla="*/ 945510 w 1368166"/>
                <a:gd name="connsiteY5" fmla="*/ 1198928 h 1247440"/>
                <a:gd name="connsiteX6" fmla="*/ 520060 w 1368166"/>
                <a:gd name="connsiteY6" fmla="*/ 1227503 h 1247440"/>
                <a:gd name="connsiteX7" fmla="*/ 104135 w 1368166"/>
                <a:gd name="connsiteY7" fmla="*/ 976678 h 1247440"/>
                <a:gd name="connsiteX8" fmla="*/ 12060 w 1368166"/>
                <a:gd name="connsiteY8" fmla="*/ 535353 h 1247440"/>
                <a:gd name="connsiteX9" fmla="*/ 310510 w 1368166"/>
                <a:gd name="connsiteY9" fmla="*/ 90853 h 1247440"/>
                <a:gd name="connsiteX0" fmla="*/ 310510 w 1368166"/>
                <a:gd name="connsiteY0" fmla="*/ 103803 h 1260390"/>
                <a:gd name="connsiteX1" fmla="*/ 847085 w 1368166"/>
                <a:gd name="connsiteY1" fmla="*/ 18078 h 1260390"/>
                <a:gd name="connsiteX2" fmla="*/ 1170935 w 1368166"/>
                <a:gd name="connsiteY2" fmla="*/ 189528 h 1260390"/>
                <a:gd name="connsiteX3" fmla="*/ 1364610 w 1368166"/>
                <a:gd name="connsiteY3" fmla="*/ 513378 h 1260390"/>
                <a:gd name="connsiteX4" fmla="*/ 1269360 w 1368166"/>
                <a:gd name="connsiteY4" fmla="*/ 951528 h 1260390"/>
                <a:gd name="connsiteX5" fmla="*/ 945510 w 1368166"/>
                <a:gd name="connsiteY5" fmla="*/ 1211878 h 1260390"/>
                <a:gd name="connsiteX6" fmla="*/ 520060 w 1368166"/>
                <a:gd name="connsiteY6" fmla="*/ 1240453 h 1260390"/>
                <a:gd name="connsiteX7" fmla="*/ 104135 w 1368166"/>
                <a:gd name="connsiteY7" fmla="*/ 989628 h 1260390"/>
                <a:gd name="connsiteX8" fmla="*/ 12060 w 1368166"/>
                <a:gd name="connsiteY8" fmla="*/ 548303 h 1260390"/>
                <a:gd name="connsiteX9" fmla="*/ 310510 w 1368166"/>
                <a:gd name="connsiteY9" fmla="*/ 103803 h 1260390"/>
                <a:gd name="connsiteX0" fmla="*/ 310510 w 1368166"/>
                <a:gd name="connsiteY0" fmla="*/ 114609 h 1271196"/>
                <a:gd name="connsiteX1" fmla="*/ 847085 w 1368166"/>
                <a:gd name="connsiteY1" fmla="*/ 28884 h 1271196"/>
                <a:gd name="connsiteX2" fmla="*/ 1170935 w 1368166"/>
                <a:gd name="connsiteY2" fmla="*/ 200334 h 1271196"/>
                <a:gd name="connsiteX3" fmla="*/ 1364610 w 1368166"/>
                <a:gd name="connsiteY3" fmla="*/ 524184 h 1271196"/>
                <a:gd name="connsiteX4" fmla="*/ 1269360 w 1368166"/>
                <a:gd name="connsiteY4" fmla="*/ 962334 h 1271196"/>
                <a:gd name="connsiteX5" fmla="*/ 945510 w 1368166"/>
                <a:gd name="connsiteY5" fmla="*/ 1222684 h 1271196"/>
                <a:gd name="connsiteX6" fmla="*/ 520060 w 1368166"/>
                <a:gd name="connsiteY6" fmla="*/ 1251259 h 1271196"/>
                <a:gd name="connsiteX7" fmla="*/ 104135 w 1368166"/>
                <a:gd name="connsiteY7" fmla="*/ 1000434 h 1271196"/>
                <a:gd name="connsiteX8" fmla="*/ 12060 w 1368166"/>
                <a:gd name="connsiteY8" fmla="*/ 559109 h 1271196"/>
                <a:gd name="connsiteX9" fmla="*/ 310510 w 1368166"/>
                <a:gd name="connsiteY9" fmla="*/ 114609 h 1271196"/>
                <a:gd name="connsiteX0" fmla="*/ 276582 w 1365988"/>
                <a:gd name="connsiteY0" fmla="*/ 117009 h 1251371"/>
                <a:gd name="connsiteX1" fmla="*/ 844907 w 1365988"/>
                <a:gd name="connsiteY1" fmla="*/ 9059 h 1251371"/>
                <a:gd name="connsiteX2" fmla="*/ 1168757 w 1365988"/>
                <a:gd name="connsiteY2" fmla="*/ 180509 h 1251371"/>
                <a:gd name="connsiteX3" fmla="*/ 1362432 w 1365988"/>
                <a:gd name="connsiteY3" fmla="*/ 504359 h 1251371"/>
                <a:gd name="connsiteX4" fmla="*/ 1267182 w 1365988"/>
                <a:gd name="connsiteY4" fmla="*/ 942509 h 1251371"/>
                <a:gd name="connsiteX5" fmla="*/ 943332 w 1365988"/>
                <a:gd name="connsiteY5" fmla="*/ 1202859 h 1251371"/>
                <a:gd name="connsiteX6" fmla="*/ 517882 w 1365988"/>
                <a:gd name="connsiteY6" fmla="*/ 1231434 h 1251371"/>
                <a:gd name="connsiteX7" fmla="*/ 101957 w 1365988"/>
                <a:gd name="connsiteY7" fmla="*/ 980609 h 1251371"/>
                <a:gd name="connsiteX8" fmla="*/ 9882 w 1365988"/>
                <a:gd name="connsiteY8" fmla="*/ 539284 h 1251371"/>
                <a:gd name="connsiteX9" fmla="*/ 276582 w 1365988"/>
                <a:gd name="connsiteY9" fmla="*/ 117009 h 1251371"/>
                <a:gd name="connsiteX0" fmla="*/ 276582 w 1365988"/>
                <a:gd name="connsiteY0" fmla="*/ 122288 h 1256650"/>
                <a:gd name="connsiteX1" fmla="*/ 746482 w 1365988"/>
                <a:gd name="connsiteY1" fmla="*/ 1638 h 1256650"/>
                <a:gd name="connsiteX2" fmla="*/ 1168757 w 1365988"/>
                <a:gd name="connsiteY2" fmla="*/ 185788 h 1256650"/>
                <a:gd name="connsiteX3" fmla="*/ 1362432 w 1365988"/>
                <a:gd name="connsiteY3" fmla="*/ 509638 h 1256650"/>
                <a:gd name="connsiteX4" fmla="*/ 1267182 w 1365988"/>
                <a:gd name="connsiteY4" fmla="*/ 947788 h 1256650"/>
                <a:gd name="connsiteX5" fmla="*/ 943332 w 1365988"/>
                <a:gd name="connsiteY5" fmla="*/ 1208138 h 1256650"/>
                <a:gd name="connsiteX6" fmla="*/ 517882 w 1365988"/>
                <a:gd name="connsiteY6" fmla="*/ 1236713 h 1256650"/>
                <a:gd name="connsiteX7" fmla="*/ 101957 w 1365988"/>
                <a:gd name="connsiteY7" fmla="*/ 985888 h 1256650"/>
                <a:gd name="connsiteX8" fmla="*/ 9882 w 1365988"/>
                <a:gd name="connsiteY8" fmla="*/ 544563 h 1256650"/>
                <a:gd name="connsiteX9" fmla="*/ 276582 w 1365988"/>
                <a:gd name="connsiteY9" fmla="*/ 122288 h 1256650"/>
                <a:gd name="connsiteX0" fmla="*/ 276582 w 1365988"/>
                <a:gd name="connsiteY0" fmla="*/ 127183 h 1261545"/>
                <a:gd name="connsiteX1" fmla="*/ 746482 w 1365988"/>
                <a:gd name="connsiteY1" fmla="*/ 6533 h 1261545"/>
                <a:gd name="connsiteX2" fmla="*/ 1168757 w 1365988"/>
                <a:gd name="connsiteY2" fmla="*/ 190683 h 1261545"/>
                <a:gd name="connsiteX3" fmla="*/ 1362432 w 1365988"/>
                <a:gd name="connsiteY3" fmla="*/ 514533 h 1261545"/>
                <a:gd name="connsiteX4" fmla="*/ 1267182 w 1365988"/>
                <a:gd name="connsiteY4" fmla="*/ 952683 h 1261545"/>
                <a:gd name="connsiteX5" fmla="*/ 943332 w 1365988"/>
                <a:gd name="connsiteY5" fmla="*/ 1213033 h 1261545"/>
                <a:gd name="connsiteX6" fmla="*/ 517882 w 1365988"/>
                <a:gd name="connsiteY6" fmla="*/ 1241608 h 1261545"/>
                <a:gd name="connsiteX7" fmla="*/ 101957 w 1365988"/>
                <a:gd name="connsiteY7" fmla="*/ 990783 h 1261545"/>
                <a:gd name="connsiteX8" fmla="*/ 9882 w 1365988"/>
                <a:gd name="connsiteY8" fmla="*/ 549458 h 1261545"/>
                <a:gd name="connsiteX9" fmla="*/ 276582 w 1365988"/>
                <a:gd name="connsiteY9" fmla="*/ 127183 h 12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5988" h="1261545">
                  <a:moveTo>
                    <a:pt x="276582" y="127183"/>
                  </a:moveTo>
                  <a:cubicBezTo>
                    <a:pt x="399349" y="36696"/>
                    <a:pt x="572386" y="-19925"/>
                    <a:pt x="746482" y="6533"/>
                  </a:cubicBezTo>
                  <a:cubicBezTo>
                    <a:pt x="920578" y="32991"/>
                    <a:pt x="1066099" y="106016"/>
                    <a:pt x="1168757" y="190683"/>
                  </a:cubicBezTo>
                  <a:cubicBezTo>
                    <a:pt x="1271415" y="275350"/>
                    <a:pt x="1346028" y="387533"/>
                    <a:pt x="1362432" y="514533"/>
                  </a:cubicBezTo>
                  <a:cubicBezTo>
                    <a:pt x="1378836" y="641533"/>
                    <a:pt x="1337032" y="836266"/>
                    <a:pt x="1267182" y="952683"/>
                  </a:cubicBezTo>
                  <a:cubicBezTo>
                    <a:pt x="1197332" y="1069100"/>
                    <a:pt x="1068215" y="1164879"/>
                    <a:pt x="943332" y="1213033"/>
                  </a:cubicBezTo>
                  <a:cubicBezTo>
                    <a:pt x="818449" y="1261187"/>
                    <a:pt x="658111" y="1278650"/>
                    <a:pt x="517882" y="1241608"/>
                  </a:cubicBezTo>
                  <a:cubicBezTo>
                    <a:pt x="377653" y="1204566"/>
                    <a:pt x="186624" y="1106141"/>
                    <a:pt x="101957" y="990783"/>
                  </a:cubicBezTo>
                  <a:cubicBezTo>
                    <a:pt x="17290" y="875425"/>
                    <a:pt x="-19222" y="693391"/>
                    <a:pt x="9882" y="549458"/>
                  </a:cubicBezTo>
                  <a:cubicBezTo>
                    <a:pt x="38986" y="405525"/>
                    <a:pt x="153815" y="217671"/>
                    <a:pt x="276582" y="127183"/>
                  </a:cubicBezTo>
                  <a:close/>
                </a:path>
              </a:pathLst>
            </a:custGeom>
            <a:ln w="381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1" name="PA-椭圆 200">
              <a:extLst>
                <a:ext uri="{FF2B5EF4-FFF2-40B4-BE49-F238E27FC236}">
                  <a16:creationId xmlns:a16="http://schemas.microsoft.com/office/drawing/2014/main" xmlns="" id="{85D7D954-EDB8-48A4-9B83-021B3886A14D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 rot="20940882">
              <a:off x="-4997310" y="6189244"/>
              <a:ext cx="287322" cy="68676"/>
            </a:xfrm>
            <a:prstGeom prst="ellipse">
              <a:avLst/>
            </a:pr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PA-任意多边形 201">
              <a:extLst>
                <a:ext uri="{FF2B5EF4-FFF2-40B4-BE49-F238E27FC236}">
                  <a16:creationId xmlns:a16="http://schemas.microsoft.com/office/drawing/2014/main" xmlns="" id="{DE97CA71-4980-4946-A6B1-926D426BCECE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>
              <a:off x="-5557621" y="5038430"/>
              <a:ext cx="1023584" cy="317251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PA-任意多边形 202">
              <a:extLst>
                <a:ext uri="{FF2B5EF4-FFF2-40B4-BE49-F238E27FC236}">
                  <a16:creationId xmlns:a16="http://schemas.microsoft.com/office/drawing/2014/main" xmlns="" id="{0F10BCF8-FB8D-4491-9E7A-CCA4EB6AD02F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-5671651" y="5329919"/>
              <a:ext cx="1023584" cy="317251"/>
            </a:xfrm>
            <a:custGeom>
              <a:avLst/>
              <a:gdLst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  <a:gd name="connsiteX0" fmla="*/ 0 w 1221582"/>
                <a:gd name="connsiteY0" fmla="*/ 0 h 378619"/>
                <a:gd name="connsiteX1" fmla="*/ 1221582 w 1221582"/>
                <a:gd name="connsiteY1" fmla="*/ 378619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1582" h="378619">
                  <a:moveTo>
                    <a:pt x="0" y="0"/>
                  </a:moveTo>
                  <a:cubicBezTo>
                    <a:pt x="461963" y="326231"/>
                    <a:pt x="792957" y="342900"/>
                    <a:pt x="1221582" y="378619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PA-任意多边形 203">
              <a:extLst>
                <a:ext uri="{FF2B5EF4-FFF2-40B4-BE49-F238E27FC236}">
                  <a16:creationId xmlns:a16="http://schemas.microsoft.com/office/drawing/2014/main" xmlns="" id="{45D29A68-ADE5-44CD-AAE7-B655254C550D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>
              <a:off x="-5581564" y="4818949"/>
              <a:ext cx="365138" cy="808093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769" h="964407">
                  <a:moveTo>
                    <a:pt x="435769" y="0"/>
                  </a:moveTo>
                  <a:cubicBezTo>
                    <a:pt x="147637" y="312340"/>
                    <a:pt x="64294" y="338932"/>
                    <a:pt x="0" y="964407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PA-任意多边形 204">
              <a:extLst>
                <a:ext uri="{FF2B5EF4-FFF2-40B4-BE49-F238E27FC236}">
                  <a16:creationId xmlns:a16="http://schemas.microsoft.com/office/drawing/2014/main" xmlns="" id="{37DA2FC1-BD5F-4959-95EE-3E7CEFB0D584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>
              <a:off x="-5382645" y="4831044"/>
              <a:ext cx="423002" cy="945768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 h="1128713">
                  <a:moveTo>
                    <a:pt x="504825" y="0"/>
                  </a:moveTo>
                  <a:cubicBezTo>
                    <a:pt x="216693" y="312340"/>
                    <a:pt x="64294" y="503238"/>
                    <a:pt x="0" y="1128713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PA-任意多边形 205">
              <a:extLst>
                <a:ext uri="{FF2B5EF4-FFF2-40B4-BE49-F238E27FC236}">
                  <a16:creationId xmlns:a16="http://schemas.microsoft.com/office/drawing/2014/main" xmlns="" id="{BF0392F3-FE47-4F52-BB0D-6D08481B355F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>
              <a:off x="-5124106" y="4914407"/>
              <a:ext cx="367132" cy="937787"/>
            </a:xfrm>
            <a:custGeom>
              <a:avLst/>
              <a:gdLst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435769 w 435769"/>
                <a:gd name="connsiteY0" fmla="*/ 0 h 964407"/>
                <a:gd name="connsiteX1" fmla="*/ 0 w 435769"/>
                <a:gd name="connsiteY1" fmla="*/ 964407 h 964407"/>
                <a:gd name="connsiteX0" fmla="*/ 504825 w 504825"/>
                <a:gd name="connsiteY0" fmla="*/ 0 h 1128713"/>
                <a:gd name="connsiteX1" fmla="*/ 0 w 504825"/>
                <a:gd name="connsiteY1" fmla="*/ 1128713 h 1128713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26243 w 426243"/>
                <a:gd name="connsiteY0" fmla="*/ 0 h 1135857"/>
                <a:gd name="connsiteX1" fmla="*/ 0 w 426243"/>
                <a:gd name="connsiteY1" fmla="*/ 1135857 h 1135857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  <a:gd name="connsiteX0" fmla="*/ 438149 w 438149"/>
                <a:gd name="connsiteY0" fmla="*/ 0 h 1119188"/>
                <a:gd name="connsiteX1" fmla="*/ 0 w 438149"/>
                <a:gd name="connsiteY1" fmla="*/ 1119188 h 111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8149" h="1119188">
                  <a:moveTo>
                    <a:pt x="438149" y="0"/>
                  </a:moveTo>
                  <a:cubicBezTo>
                    <a:pt x="373854" y="559990"/>
                    <a:pt x="221456" y="765175"/>
                    <a:pt x="0" y="1119188"/>
                  </a:cubicBezTo>
                </a:path>
              </a:pathLst>
            </a:custGeom>
            <a:noFill/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7" name="PA-任意多边形 206">
              <a:extLst>
                <a:ext uri="{FF2B5EF4-FFF2-40B4-BE49-F238E27FC236}">
                  <a16:creationId xmlns:a16="http://schemas.microsoft.com/office/drawing/2014/main" xmlns="" id="{F26B2CCD-1751-4ECF-8798-411FA297909A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>
              <a:off x="-5127722" y="4806857"/>
              <a:ext cx="469020" cy="477043"/>
            </a:xfrm>
            <a:custGeom>
              <a:avLst/>
              <a:gdLst>
                <a:gd name="connsiteX0" fmla="*/ 110831 w 559745"/>
                <a:gd name="connsiteY0" fmla="*/ 144 h 569320"/>
                <a:gd name="connsiteX1" fmla="*/ 3675 w 559745"/>
                <a:gd name="connsiteY1" fmla="*/ 116825 h 569320"/>
                <a:gd name="connsiteX2" fmla="*/ 27487 w 559745"/>
                <a:gd name="connsiteY2" fmla="*/ 193025 h 569320"/>
                <a:gd name="connsiteX3" fmla="*/ 53681 w 559745"/>
                <a:gd name="connsiteY3" fmla="*/ 290656 h 569320"/>
                <a:gd name="connsiteX4" fmla="*/ 34631 w 559745"/>
                <a:gd name="connsiteY4" fmla="*/ 395431 h 569320"/>
                <a:gd name="connsiteX5" fmla="*/ 20343 w 559745"/>
                <a:gd name="connsiteY5" fmla="*/ 524019 h 569320"/>
                <a:gd name="connsiteX6" fmla="*/ 89400 w 559745"/>
                <a:gd name="connsiteY6" fmla="*/ 569263 h 569320"/>
                <a:gd name="connsiteX7" fmla="*/ 148931 w 559745"/>
                <a:gd name="connsiteY7" fmla="*/ 516875 h 569320"/>
                <a:gd name="connsiteX8" fmla="*/ 220368 w 559745"/>
                <a:gd name="connsiteY8" fmla="*/ 445438 h 569320"/>
                <a:gd name="connsiteX9" fmla="*/ 384675 w 559745"/>
                <a:gd name="connsiteY9" fmla="*/ 383525 h 569320"/>
                <a:gd name="connsiteX10" fmla="*/ 539456 w 559745"/>
                <a:gd name="connsiteY10" fmla="*/ 304944 h 569320"/>
                <a:gd name="connsiteX11" fmla="*/ 546600 w 559745"/>
                <a:gd name="connsiteY11" fmla="*/ 257319 h 569320"/>
                <a:gd name="connsiteX12" fmla="*/ 546600 w 559745"/>
                <a:gd name="connsiteY12" fmla="*/ 221600 h 569320"/>
                <a:gd name="connsiteX13" fmla="*/ 372768 w 559745"/>
                <a:gd name="connsiteY13" fmla="*/ 95394 h 569320"/>
                <a:gd name="connsiteX14" fmla="*/ 110831 w 559745"/>
                <a:gd name="connsiteY14" fmla="*/ 144 h 569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9745" h="569320">
                  <a:moveTo>
                    <a:pt x="110831" y="144"/>
                  </a:moveTo>
                  <a:cubicBezTo>
                    <a:pt x="49316" y="3716"/>
                    <a:pt x="17566" y="84678"/>
                    <a:pt x="3675" y="116825"/>
                  </a:cubicBezTo>
                  <a:cubicBezTo>
                    <a:pt x="-10216" y="148972"/>
                    <a:pt x="19153" y="164053"/>
                    <a:pt x="27487" y="193025"/>
                  </a:cubicBezTo>
                  <a:cubicBezTo>
                    <a:pt x="35821" y="221997"/>
                    <a:pt x="52490" y="256922"/>
                    <a:pt x="53681" y="290656"/>
                  </a:cubicBezTo>
                  <a:cubicBezTo>
                    <a:pt x="54872" y="324390"/>
                    <a:pt x="40187" y="356537"/>
                    <a:pt x="34631" y="395431"/>
                  </a:cubicBezTo>
                  <a:cubicBezTo>
                    <a:pt x="29075" y="434325"/>
                    <a:pt x="11215" y="495047"/>
                    <a:pt x="20343" y="524019"/>
                  </a:cubicBezTo>
                  <a:cubicBezTo>
                    <a:pt x="29471" y="552991"/>
                    <a:pt x="67969" y="570454"/>
                    <a:pt x="89400" y="569263"/>
                  </a:cubicBezTo>
                  <a:cubicBezTo>
                    <a:pt x="110831" y="568072"/>
                    <a:pt x="127103" y="537512"/>
                    <a:pt x="148931" y="516875"/>
                  </a:cubicBezTo>
                  <a:cubicBezTo>
                    <a:pt x="170759" y="496238"/>
                    <a:pt x="181077" y="467663"/>
                    <a:pt x="220368" y="445438"/>
                  </a:cubicBezTo>
                  <a:cubicBezTo>
                    <a:pt x="259659" y="423213"/>
                    <a:pt x="331494" y="406941"/>
                    <a:pt x="384675" y="383525"/>
                  </a:cubicBezTo>
                  <a:cubicBezTo>
                    <a:pt x="437856" y="360109"/>
                    <a:pt x="512469" y="325978"/>
                    <a:pt x="539456" y="304944"/>
                  </a:cubicBezTo>
                  <a:cubicBezTo>
                    <a:pt x="566443" y="283910"/>
                    <a:pt x="545409" y="271210"/>
                    <a:pt x="546600" y="257319"/>
                  </a:cubicBezTo>
                  <a:cubicBezTo>
                    <a:pt x="547791" y="243428"/>
                    <a:pt x="575572" y="248587"/>
                    <a:pt x="546600" y="221600"/>
                  </a:cubicBezTo>
                  <a:cubicBezTo>
                    <a:pt x="517628" y="194613"/>
                    <a:pt x="442221" y="130716"/>
                    <a:pt x="372768" y="95394"/>
                  </a:cubicBezTo>
                  <a:cubicBezTo>
                    <a:pt x="303315" y="60072"/>
                    <a:pt x="172346" y="-3428"/>
                    <a:pt x="110831" y="144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8" name="PA-任意多边形 207">
              <a:extLst>
                <a:ext uri="{FF2B5EF4-FFF2-40B4-BE49-F238E27FC236}">
                  <a16:creationId xmlns:a16="http://schemas.microsoft.com/office/drawing/2014/main" xmlns="" id="{36B00522-00DC-4138-8405-6C6EAD18389D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>
              <a:off x="-5346213" y="5267555"/>
              <a:ext cx="399625" cy="515481"/>
            </a:xfrm>
            <a:custGeom>
              <a:avLst/>
              <a:gdLst>
                <a:gd name="connsiteX0" fmla="*/ 28687 w 476927"/>
                <a:gd name="connsiteY0" fmla="*/ 62311 h 615194"/>
                <a:gd name="connsiteX1" fmla="*/ 112 w 476927"/>
                <a:gd name="connsiteY1" fmla="*/ 148036 h 615194"/>
                <a:gd name="connsiteX2" fmla="*/ 38212 w 476927"/>
                <a:gd name="connsiteY2" fmla="*/ 286149 h 615194"/>
                <a:gd name="connsiteX3" fmla="*/ 54881 w 476927"/>
                <a:gd name="connsiteY3" fmla="*/ 383780 h 615194"/>
                <a:gd name="connsiteX4" fmla="*/ 104887 w 476927"/>
                <a:gd name="connsiteY4" fmla="*/ 543324 h 615194"/>
                <a:gd name="connsiteX5" fmla="*/ 181087 w 476927"/>
                <a:gd name="connsiteY5" fmla="*/ 614761 h 615194"/>
                <a:gd name="connsiteX6" fmla="*/ 271574 w 476927"/>
                <a:gd name="connsiteY6" fmla="*/ 564755 h 615194"/>
                <a:gd name="connsiteX7" fmla="*/ 285862 w 476927"/>
                <a:gd name="connsiteY7" fmla="*/ 405211 h 615194"/>
                <a:gd name="connsiteX8" fmla="*/ 381112 w 476927"/>
                <a:gd name="connsiteY8" fmla="*/ 302817 h 615194"/>
                <a:gd name="connsiteX9" fmla="*/ 450168 w 476927"/>
                <a:gd name="connsiteY9" fmla="*/ 231380 h 615194"/>
                <a:gd name="connsiteX10" fmla="*/ 476362 w 476927"/>
                <a:gd name="connsiteY10" fmla="*/ 114699 h 615194"/>
                <a:gd name="connsiteX11" fmla="*/ 428737 w 476927"/>
                <a:gd name="connsiteY11" fmla="*/ 24211 h 615194"/>
                <a:gd name="connsiteX12" fmla="*/ 376349 w 476927"/>
                <a:gd name="connsiteY12" fmla="*/ 21830 h 615194"/>
                <a:gd name="connsiteX13" fmla="*/ 278718 w 476927"/>
                <a:gd name="connsiteY13" fmla="*/ 21830 h 615194"/>
                <a:gd name="connsiteX14" fmla="*/ 173943 w 476927"/>
                <a:gd name="connsiteY14" fmla="*/ 399 h 615194"/>
                <a:gd name="connsiteX15" fmla="*/ 88218 w 476927"/>
                <a:gd name="connsiteY15" fmla="*/ 43261 h 615194"/>
                <a:gd name="connsiteX16" fmla="*/ 28687 w 476927"/>
                <a:gd name="connsiteY16" fmla="*/ 62311 h 61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76927" h="615194">
                  <a:moveTo>
                    <a:pt x="28687" y="62311"/>
                  </a:moveTo>
                  <a:cubicBezTo>
                    <a:pt x="14003" y="79774"/>
                    <a:pt x="-1476" y="110730"/>
                    <a:pt x="112" y="148036"/>
                  </a:cubicBezTo>
                  <a:cubicBezTo>
                    <a:pt x="1699" y="185342"/>
                    <a:pt x="29084" y="246858"/>
                    <a:pt x="38212" y="286149"/>
                  </a:cubicBezTo>
                  <a:cubicBezTo>
                    <a:pt x="47340" y="325440"/>
                    <a:pt x="43769" y="340918"/>
                    <a:pt x="54881" y="383780"/>
                  </a:cubicBezTo>
                  <a:cubicBezTo>
                    <a:pt x="65993" y="426642"/>
                    <a:pt x="83853" y="504827"/>
                    <a:pt x="104887" y="543324"/>
                  </a:cubicBezTo>
                  <a:cubicBezTo>
                    <a:pt x="125921" y="581821"/>
                    <a:pt x="153306" y="611189"/>
                    <a:pt x="181087" y="614761"/>
                  </a:cubicBezTo>
                  <a:cubicBezTo>
                    <a:pt x="208868" y="618333"/>
                    <a:pt x="254112" y="599680"/>
                    <a:pt x="271574" y="564755"/>
                  </a:cubicBezTo>
                  <a:cubicBezTo>
                    <a:pt x="289037" y="529830"/>
                    <a:pt x="267606" y="448867"/>
                    <a:pt x="285862" y="405211"/>
                  </a:cubicBezTo>
                  <a:cubicBezTo>
                    <a:pt x="304118" y="361555"/>
                    <a:pt x="353728" y="331789"/>
                    <a:pt x="381112" y="302817"/>
                  </a:cubicBezTo>
                  <a:cubicBezTo>
                    <a:pt x="408496" y="273845"/>
                    <a:pt x="434293" y="262733"/>
                    <a:pt x="450168" y="231380"/>
                  </a:cubicBezTo>
                  <a:cubicBezTo>
                    <a:pt x="466043" y="200027"/>
                    <a:pt x="479934" y="149227"/>
                    <a:pt x="476362" y="114699"/>
                  </a:cubicBezTo>
                  <a:cubicBezTo>
                    <a:pt x="472790" y="80171"/>
                    <a:pt x="445406" y="39689"/>
                    <a:pt x="428737" y="24211"/>
                  </a:cubicBezTo>
                  <a:cubicBezTo>
                    <a:pt x="412068" y="8733"/>
                    <a:pt x="401352" y="22227"/>
                    <a:pt x="376349" y="21830"/>
                  </a:cubicBezTo>
                  <a:cubicBezTo>
                    <a:pt x="351346" y="21433"/>
                    <a:pt x="312452" y="25402"/>
                    <a:pt x="278718" y="21830"/>
                  </a:cubicBezTo>
                  <a:cubicBezTo>
                    <a:pt x="244984" y="18258"/>
                    <a:pt x="205693" y="-3173"/>
                    <a:pt x="173943" y="399"/>
                  </a:cubicBezTo>
                  <a:cubicBezTo>
                    <a:pt x="142193" y="3971"/>
                    <a:pt x="108459" y="32545"/>
                    <a:pt x="88218" y="43261"/>
                  </a:cubicBezTo>
                  <a:cubicBezTo>
                    <a:pt x="67977" y="53977"/>
                    <a:pt x="43371" y="44848"/>
                    <a:pt x="28687" y="62311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09" name="PA-任意多边形 208">
              <a:extLst>
                <a:ext uri="{FF2B5EF4-FFF2-40B4-BE49-F238E27FC236}">
                  <a16:creationId xmlns:a16="http://schemas.microsoft.com/office/drawing/2014/main" xmlns="" id="{9E19C4BC-C550-4A4E-9A8A-EC81C67561EC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>
              <a:off x="-4901704" y="5391456"/>
              <a:ext cx="305912" cy="364897"/>
            </a:xfrm>
            <a:custGeom>
              <a:avLst/>
              <a:gdLst>
                <a:gd name="connsiteX0" fmla="*/ 364968 w 365087"/>
                <a:gd name="connsiteY0" fmla="*/ 178762 h 435480"/>
                <a:gd name="connsiteX1" fmla="*/ 286387 w 365087"/>
                <a:gd name="connsiteY1" fmla="*/ 69224 h 435480"/>
                <a:gd name="connsiteX2" fmla="*/ 155418 w 365087"/>
                <a:gd name="connsiteY2" fmla="*/ 168 h 435480"/>
                <a:gd name="connsiteX3" fmla="*/ 67312 w 365087"/>
                <a:gd name="connsiteY3" fmla="*/ 88274 h 435480"/>
                <a:gd name="connsiteX4" fmla="*/ 55405 w 365087"/>
                <a:gd name="connsiteY4" fmla="*/ 164474 h 435480"/>
                <a:gd name="connsiteX5" fmla="*/ 637 w 365087"/>
                <a:gd name="connsiteY5" fmla="*/ 250199 h 435480"/>
                <a:gd name="connsiteX6" fmla="*/ 31593 w 365087"/>
                <a:gd name="connsiteY6" fmla="*/ 345449 h 435480"/>
                <a:gd name="connsiteX7" fmla="*/ 119699 w 365087"/>
                <a:gd name="connsiteY7" fmla="*/ 400218 h 435480"/>
                <a:gd name="connsiteX8" fmla="*/ 143512 w 365087"/>
                <a:gd name="connsiteY8" fmla="*/ 433556 h 435480"/>
                <a:gd name="connsiteX9" fmla="*/ 269718 w 365087"/>
                <a:gd name="connsiteY9" fmla="*/ 343068 h 435480"/>
                <a:gd name="connsiteX10" fmla="*/ 364968 w 365087"/>
                <a:gd name="connsiteY10" fmla="*/ 178762 h 43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087" h="435480">
                  <a:moveTo>
                    <a:pt x="364968" y="178762"/>
                  </a:moveTo>
                  <a:cubicBezTo>
                    <a:pt x="367746" y="133121"/>
                    <a:pt x="321312" y="98990"/>
                    <a:pt x="286387" y="69224"/>
                  </a:cubicBezTo>
                  <a:cubicBezTo>
                    <a:pt x="251462" y="39458"/>
                    <a:pt x="191930" y="-3007"/>
                    <a:pt x="155418" y="168"/>
                  </a:cubicBezTo>
                  <a:cubicBezTo>
                    <a:pt x="118906" y="3343"/>
                    <a:pt x="83981" y="60890"/>
                    <a:pt x="67312" y="88274"/>
                  </a:cubicBezTo>
                  <a:cubicBezTo>
                    <a:pt x="50643" y="115658"/>
                    <a:pt x="66517" y="137487"/>
                    <a:pt x="55405" y="164474"/>
                  </a:cubicBezTo>
                  <a:cubicBezTo>
                    <a:pt x="44293" y="191461"/>
                    <a:pt x="4606" y="220037"/>
                    <a:pt x="637" y="250199"/>
                  </a:cubicBezTo>
                  <a:cubicBezTo>
                    <a:pt x="-3332" y="280361"/>
                    <a:pt x="11749" y="320446"/>
                    <a:pt x="31593" y="345449"/>
                  </a:cubicBezTo>
                  <a:cubicBezTo>
                    <a:pt x="51437" y="370452"/>
                    <a:pt x="101046" y="385533"/>
                    <a:pt x="119699" y="400218"/>
                  </a:cubicBezTo>
                  <a:cubicBezTo>
                    <a:pt x="138352" y="414903"/>
                    <a:pt x="118509" y="443081"/>
                    <a:pt x="143512" y="433556"/>
                  </a:cubicBezTo>
                  <a:cubicBezTo>
                    <a:pt x="168515" y="424031"/>
                    <a:pt x="233603" y="379977"/>
                    <a:pt x="269718" y="343068"/>
                  </a:cubicBezTo>
                  <a:cubicBezTo>
                    <a:pt x="305833" y="306159"/>
                    <a:pt x="362190" y="224403"/>
                    <a:pt x="364968" y="178762"/>
                  </a:cubicBezTo>
                  <a:close/>
                </a:path>
              </a:pathLst>
            </a:cu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10" name="PA-圆角矩形 209">
              <a:extLst>
                <a:ext uri="{FF2B5EF4-FFF2-40B4-BE49-F238E27FC236}">
                  <a16:creationId xmlns:a16="http://schemas.microsoft.com/office/drawing/2014/main" xmlns="" id="{22012573-B74A-42FF-904C-44092AC503A5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 rot="20810250">
              <a:off x="-5166544" y="6299121"/>
              <a:ext cx="716310" cy="131689"/>
            </a:xfrm>
            <a:prstGeom prst="roundRect">
              <a:avLst>
                <a:gd name="adj" fmla="val 50000"/>
              </a:avLst>
            </a:prstGeom>
            <a:ln w="25400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9" name="PA-组合 328">
            <a:extLst>
              <a:ext uri="{FF2B5EF4-FFF2-40B4-BE49-F238E27FC236}">
                <a16:creationId xmlns:a16="http://schemas.microsoft.com/office/drawing/2014/main" xmlns="" id="{03B2B0CC-8DFF-4CD4-81B9-CA2B25B761FD}"/>
              </a:ext>
            </a:extLst>
          </p:cNvPr>
          <p:cNvGrpSpPr/>
          <p:nvPr>
            <p:custDataLst>
              <p:tags r:id="rId25"/>
            </p:custDataLst>
          </p:nvPr>
        </p:nvGrpSpPr>
        <p:grpSpPr>
          <a:xfrm rot="19034226" flipH="1">
            <a:off x="1292750" y="5855834"/>
            <a:ext cx="1556932" cy="1100649"/>
            <a:chOff x="3800645" y="3927845"/>
            <a:chExt cx="1404806" cy="993106"/>
          </a:xfrm>
        </p:grpSpPr>
        <p:sp>
          <p:nvSpPr>
            <p:cNvPr id="342" name="PA-任意多边形 341">
              <a:extLst>
                <a:ext uri="{FF2B5EF4-FFF2-40B4-BE49-F238E27FC236}">
                  <a16:creationId xmlns:a16="http://schemas.microsoft.com/office/drawing/2014/main" xmlns="" id="{76669842-FC58-4EAD-B7FD-B6FC424A4CE3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3801943" y="4098413"/>
              <a:ext cx="720804" cy="822538"/>
            </a:xfrm>
            <a:custGeom>
              <a:avLst/>
              <a:gdLst>
                <a:gd name="connsiteX0" fmla="*/ 396479 w 396479"/>
                <a:gd name="connsiteY0" fmla="*/ 0 h 452438"/>
                <a:gd name="connsiteX1" fmla="*/ 388144 w 396479"/>
                <a:gd name="connsiteY1" fmla="*/ 166688 h 452438"/>
                <a:gd name="connsiteX2" fmla="*/ 0 w 396479"/>
                <a:gd name="connsiteY2" fmla="*/ 452438 h 452438"/>
                <a:gd name="connsiteX3" fmla="*/ 30957 w 396479"/>
                <a:gd name="connsiteY3" fmla="*/ 367903 h 452438"/>
                <a:gd name="connsiteX4" fmla="*/ 239316 w 396479"/>
                <a:gd name="connsiteY4" fmla="*/ 78582 h 452438"/>
                <a:gd name="connsiteX5" fmla="*/ 247650 w 396479"/>
                <a:gd name="connsiteY5" fmla="*/ 71438 h 452438"/>
                <a:gd name="connsiteX6" fmla="*/ 396479 w 396479"/>
                <a:gd name="connsiteY6" fmla="*/ 0 h 45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6479" h="452438">
                  <a:moveTo>
                    <a:pt x="396479" y="0"/>
                  </a:moveTo>
                  <a:lnTo>
                    <a:pt x="388144" y="166688"/>
                  </a:lnTo>
                  <a:lnTo>
                    <a:pt x="0" y="452438"/>
                  </a:lnTo>
                  <a:lnTo>
                    <a:pt x="30957" y="367903"/>
                  </a:lnTo>
                  <a:lnTo>
                    <a:pt x="239316" y="78582"/>
                  </a:lnTo>
                  <a:lnTo>
                    <a:pt x="247650" y="71438"/>
                  </a:lnTo>
                  <a:lnTo>
                    <a:pt x="396479" y="0"/>
                  </a:lnTo>
                  <a:close/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PA-任意多边形 342">
              <a:extLst>
                <a:ext uri="{FF2B5EF4-FFF2-40B4-BE49-F238E27FC236}">
                  <a16:creationId xmlns:a16="http://schemas.microsoft.com/office/drawing/2014/main" xmlns="" id="{979466EE-22C1-4270-90A1-355D30C6CABE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3821425" y="4358161"/>
              <a:ext cx="1008690" cy="560624"/>
            </a:xfrm>
            <a:custGeom>
              <a:avLst/>
              <a:gdLst>
                <a:gd name="connsiteX0" fmla="*/ 523875 w 554831"/>
                <a:gd name="connsiteY0" fmla="*/ 0 h 308372"/>
                <a:gd name="connsiteX1" fmla="*/ 522684 w 554831"/>
                <a:gd name="connsiteY1" fmla="*/ 97632 h 308372"/>
                <a:gd name="connsiteX2" fmla="*/ 554831 w 554831"/>
                <a:gd name="connsiteY2" fmla="*/ 196453 h 308372"/>
                <a:gd name="connsiteX3" fmla="*/ 0 w 554831"/>
                <a:gd name="connsiteY3" fmla="*/ 308372 h 308372"/>
                <a:gd name="connsiteX4" fmla="*/ 523875 w 554831"/>
                <a:gd name="connsiteY4" fmla="*/ 0 h 30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831" h="308372">
                  <a:moveTo>
                    <a:pt x="523875" y="0"/>
                  </a:moveTo>
                  <a:lnTo>
                    <a:pt x="522684" y="97632"/>
                  </a:lnTo>
                  <a:lnTo>
                    <a:pt x="554831" y="196453"/>
                  </a:lnTo>
                  <a:lnTo>
                    <a:pt x="0" y="308372"/>
                  </a:lnTo>
                  <a:lnTo>
                    <a:pt x="523875" y="0"/>
                  </a:lnTo>
                  <a:close/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PA-任意多边形 343">
              <a:extLst>
                <a:ext uri="{FF2B5EF4-FFF2-40B4-BE49-F238E27FC236}">
                  <a16:creationId xmlns:a16="http://schemas.microsoft.com/office/drawing/2014/main" xmlns="" id="{3A8388E6-9827-4A92-A5D4-0F6CA99669D5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4442656" y="4163350"/>
              <a:ext cx="19482" cy="290053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6" h="159544">
                  <a:moveTo>
                    <a:pt x="10716" y="0"/>
                  </a:moveTo>
                  <a:lnTo>
                    <a:pt x="0" y="159544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PA-任意多边形 344">
              <a:extLst>
                <a:ext uri="{FF2B5EF4-FFF2-40B4-BE49-F238E27FC236}">
                  <a16:creationId xmlns:a16="http://schemas.microsoft.com/office/drawing/2014/main" xmlns="" id="{4525B4AB-C081-4E74-B116-87822CDC489C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 rot="21154945">
              <a:off x="4343087" y="4210970"/>
              <a:ext cx="19482" cy="290053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6" h="159544">
                  <a:moveTo>
                    <a:pt x="10716" y="0"/>
                  </a:moveTo>
                  <a:lnTo>
                    <a:pt x="0" y="159544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PA-任意多边形 345">
              <a:extLst>
                <a:ext uri="{FF2B5EF4-FFF2-40B4-BE49-F238E27FC236}">
                  <a16:creationId xmlns:a16="http://schemas.microsoft.com/office/drawing/2014/main" xmlns="" id="{F430FECE-3EF6-437B-B0B9-E268E6152BAD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rot="20657602">
              <a:off x="4280924" y="4343746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PA-任意多边形 346">
              <a:extLst>
                <a:ext uri="{FF2B5EF4-FFF2-40B4-BE49-F238E27FC236}">
                  <a16:creationId xmlns:a16="http://schemas.microsoft.com/office/drawing/2014/main" xmlns="" id="{9917255A-2F61-4B6E-8147-9D677673F872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 rot="20657602">
              <a:off x="4215834" y="4419507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PA-任意多边形 347">
              <a:extLst>
                <a:ext uri="{FF2B5EF4-FFF2-40B4-BE49-F238E27FC236}">
                  <a16:creationId xmlns:a16="http://schemas.microsoft.com/office/drawing/2014/main" xmlns="" id="{3779B50B-F2EB-4FAA-B0E2-4520100EEDDB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 rot="19961925">
              <a:off x="4158894" y="4455840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PA-任意多边形 348">
              <a:extLst>
                <a:ext uri="{FF2B5EF4-FFF2-40B4-BE49-F238E27FC236}">
                  <a16:creationId xmlns:a16="http://schemas.microsoft.com/office/drawing/2014/main" xmlns="" id="{67258E88-17A6-4D2B-A333-96EB868A06D7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 rot="19961925">
              <a:off x="4100254" y="4510885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PA-任意多边形 349">
              <a:extLst>
                <a:ext uri="{FF2B5EF4-FFF2-40B4-BE49-F238E27FC236}">
                  <a16:creationId xmlns:a16="http://schemas.microsoft.com/office/drawing/2014/main" xmlns="" id="{127092D4-F34E-4B5C-B164-00AE0C063141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 rot="19961925">
              <a:off x="4047458" y="4547684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PA-任意多边形 350">
              <a:extLst>
                <a:ext uri="{FF2B5EF4-FFF2-40B4-BE49-F238E27FC236}">
                  <a16:creationId xmlns:a16="http://schemas.microsoft.com/office/drawing/2014/main" xmlns="" id="{49DE6F83-862A-4434-AD8B-9B550B01089B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rot="19961925">
              <a:off x="3998914" y="4592927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PA-任意多边形 351">
              <a:extLst>
                <a:ext uri="{FF2B5EF4-FFF2-40B4-BE49-F238E27FC236}">
                  <a16:creationId xmlns:a16="http://schemas.microsoft.com/office/drawing/2014/main" xmlns="" id="{54EE42B0-A326-4261-85FC-F8D6A5ED2D9A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 rot="19961925">
              <a:off x="3937756" y="4606998"/>
              <a:ext cx="10692" cy="186841"/>
            </a:xfrm>
            <a:custGeom>
              <a:avLst/>
              <a:gdLst>
                <a:gd name="connsiteX0" fmla="*/ 10716 w 10716"/>
                <a:gd name="connsiteY0" fmla="*/ 0 h 159544"/>
                <a:gd name="connsiteX1" fmla="*/ 0 w 10716"/>
                <a:gd name="connsiteY1" fmla="*/ 159544 h 159544"/>
                <a:gd name="connsiteX0" fmla="*/ 5881 w 5881"/>
                <a:gd name="connsiteY0" fmla="*/ 0 h 102772"/>
                <a:gd name="connsiteX1" fmla="*/ 0 w 5881"/>
                <a:gd name="connsiteY1" fmla="*/ 102772 h 10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1" h="102772">
                  <a:moveTo>
                    <a:pt x="5881" y="0"/>
                  </a:moveTo>
                  <a:cubicBezTo>
                    <a:pt x="2309" y="53181"/>
                    <a:pt x="3572" y="49591"/>
                    <a:pt x="0" y="102772"/>
                  </a:cubicBez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PA-任意多边形 352">
              <a:extLst>
                <a:ext uri="{FF2B5EF4-FFF2-40B4-BE49-F238E27FC236}">
                  <a16:creationId xmlns:a16="http://schemas.microsoft.com/office/drawing/2014/main" xmlns="" id="{BEF2B2FD-075B-4D20-B99E-E71D24FC28EB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4704570" y="4410111"/>
              <a:ext cx="45456" cy="318192"/>
            </a:xfrm>
            <a:custGeom>
              <a:avLst/>
              <a:gdLst>
                <a:gd name="connsiteX0" fmla="*/ 0 w 25003"/>
                <a:gd name="connsiteY0" fmla="*/ 0 h 175022"/>
                <a:gd name="connsiteX1" fmla="*/ 2381 w 25003"/>
                <a:gd name="connsiteY1" fmla="*/ 84535 h 175022"/>
                <a:gd name="connsiteX2" fmla="*/ 25003 w 25003"/>
                <a:gd name="connsiteY2" fmla="*/ 175022 h 17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03" h="175022">
                  <a:moveTo>
                    <a:pt x="0" y="0"/>
                  </a:moveTo>
                  <a:cubicBezTo>
                    <a:pt x="794" y="28178"/>
                    <a:pt x="1587" y="56357"/>
                    <a:pt x="2381" y="84535"/>
                  </a:cubicBezTo>
                  <a:lnTo>
                    <a:pt x="25003" y="175022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PA-任意多边形 353">
              <a:extLst>
                <a:ext uri="{FF2B5EF4-FFF2-40B4-BE49-F238E27FC236}">
                  <a16:creationId xmlns:a16="http://schemas.microsoft.com/office/drawing/2014/main" xmlns="" id="{11C84DDE-CD34-4B49-9DB3-B44E3DF8863A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4643963" y="4511847"/>
              <a:ext cx="28139" cy="231609"/>
            </a:xfrm>
            <a:custGeom>
              <a:avLst/>
              <a:gdLst>
                <a:gd name="connsiteX0" fmla="*/ 0 w 15478"/>
                <a:gd name="connsiteY0" fmla="*/ 0 h 127397"/>
                <a:gd name="connsiteX1" fmla="*/ 15478 w 15478"/>
                <a:gd name="connsiteY1" fmla="*/ 127397 h 12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78" h="127397">
                  <a:moveTo>
                    <a:pt x="0" y="0"/>
                  </a:moveTo>
                  <a:lnTo>
                    <a:pt x="15478" y="127397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PA-任意多边形 354">
              <a:extLst>
                <a:ext uri="{FF2B5EF4-FFF2-40B4-BE49-F238E27FC236}">
                  <a16:creationId xmlns:a16="http://schemas.microsoft.com/office/drawing/2014/main" xmlns="" id="{53B1C787-EDC0-47BD-96FD-BEB46084CD52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4563872" y="4546480"/>
              <a:ext cx="32470" cy="220785"/>
            </a:xfrm>
            <a:custGeom>
              <a:avLst/>
              <a:gdLst>
                <a:gd name="connsiteX0" fmla="*/ 0 w 17860"/>
                <a:gd name="connsiteY0" fmla="*/ 0 h 121443"/>
                <a:gd name="connsiteX1" fmla="*/ 17860 w 17860"/>
                <a:gd name="connsiteY1" fmla="*/ 121443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60" h="121443">
                  <a:moveTo>
                    <a:pt x="0" y="0"/>
                  </a:moveTo>
                  <a:lnTo>
                    <a:pt x="17860" y="121443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PA-任意多边形 355">
              <a:extLst>
                <a:ext uri="{FF2B5EF4-FFF2-40B4-BE49-F238E27FC236}">
                  <a16:creationId xmlns:a16="http://schemas.microsoft.com/office/drawing/2014/main" xmlns="" id="{6A55B7F6-C3C0-4879-875F-7C52C02F4B58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4511923" y="4581113"/>
              <a:ext cx="30304" cy="188317"/>
            </a:xfrm>
            <a:custGeom>
              <a:avLst/>
              <a:gdLst>
                <a:gd name="connsiteX0" fmla="*/ 0 w 16669"/>
                <a:gd name="connsiteY0" fmla="*/ 0 h 103584"/>
                <a:gd name="connsiteX1" fmla="*/ 16669 w 16669"/>
                <a:gd name="connsiteY1" fmla="*/ 103584 h 10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69" h="103584">
                  <a:moveTo>
                    <a:pt x="0" y="0"/>
                  </a:moveTo>
                  <a:lnTo>
                    <a:pt x="16669" y="103584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PA-任意多边形 356">
              <a:extLst>
                <a:ext uri="{FF2B5EF4-FFF2-40B4-BE49-F238E27FC236}">
                  <a16:creationId xmlns:a16="http://schemas.microsoft.com/office/drawing/2014/main" xmlns="" id="{6648901E-DDBF-40DF-9F53-F7998E694511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4442656" y="4600593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PA-任意多边形 357">
              <a:extLst>
                <a:ext uri="{FF2B5EF4-FFF2-40B4-BE49-F238E27FC236}">
                  <a16:creationId xmlns:a16="http://schemas.microsoft.com/office/drawing/2014/main" xmlns="" id="{818AE209-3469-4DE7-96F2-8C032DD90523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4373297" y="4608458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PA-任意多边形 358">
              <a:extLst>
                <a:ext uri="{FF2B5EF4-FFF2-40B4-BE49-F238E27FC236}">
                  <a16:creationId xmlns:a16="http://schemas.microsoft.com/office/drawing/2014/main" xmlns="" id="{43600F48-F2F0-467F-9B9E-6E57FD50EF0E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4313574" y="4644571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PA-任意多边形 359">
              <a:extLst>
                <a:ext uri="{FF2B5EF4-FFF2-40B4-BE49-F238E27FC236}">
                  <a16:creationId xmlns:a16="http://schemas.microsoft.com/office/drawing/2014/main" xmlns="" id="{D524E09F-FE61-4AB4-9621-71D5126E67DA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4230720" y="4656256"/>
              <a:ext cx="34633" cy="19048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PA-任意多边形 360">
              <a:extLst>
                <a:ext uri="{FF2B5EF4-FFF2-40B4-BE49-F238E27FC236}">
                  <a16:creationId xmlns:a16="http://schemas.microsoft.com/office/drawing/2014/main" xmlns="" id="{BAEF05F0-9FE0-485C-8148-A04C41440148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 rot="1658803">
              <a:off x="4152574" y="4714801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PA-任意多边形 361">
              <a:extLst>
                <a:ext uri="{FF2B5EF4-FFF2-40B4-BE49-F238E27FC236}">
                  <a16:creationId xmlns:a16="http://schemas.microsoft.com/office/drawing/2014/main" xmlns="" id="{2D718743-C8F4-48BE-9C16-CC510C3919D0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 rot="1658803">
              <a:off x="4082959" y="4720375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PA-任意多边形 362">
              <a:extLst>
                <a:ext uri="{FF2B5EF4-FFF2-40B4-BE49-F238E27FC236}">
                  <a16:creationId xmlns:a16="http://schemas.microsoft.com/office/drawing/2014/main" xmlns="" id="{2765587E-0FE8-46F2-8EC2-78316E3CBB89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 rot="1658803">
              <a:off x="4025551" y="4720375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PA-任意多边形 363">
              <a:extLst>
                <a:ext uri="{FF2B5EF4-FFF2-40B4-BE49-F238E27FC236}">
                  <a16:creationId xmlns:a16="http://schemas.microsoft.com/office/drawing/2014/main" xmlns="" id="{A9CCA6DE-B8B5-4275-8677-902F38D6927E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 rot="1658803">
              <a:off x="3939583" y="4738348"/>
              <a:ext cx="83118" cy="116122"/>
            </a:xfrm>
            <a:custGeom>
              <a:avLst/>
              <a:gdLst>
                <a:gd name="connsiteX0" fmla="*/ 0 w 19050"/>
                <a:gd name="connsiteY0" fmla="*/ 0 h 104775"/>
                <a:gd name="connsiteX1" fmla="*/ 19050 w 19050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04775">
                  <a:moveTo>
                    <a:pt x="0" y="0"/>
                  </a:moveTo>
                  <a:lnTo>
                    <a:pt x="19050" y="104775"/>
                  </a:lnTo>
                </a:path>
              </a:pathLst>
            </a:cu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5" name="PA-任意多边形 364">
              <a:extLst>
                <a:ext uri="{FF2B5EF4-FFF2-40B4-BE49-F238E27FC236}">
                  <a16:creationId xmlns:a16="http://schemas.microsoft.com/office/drawing/2014/main" xmlns="" id="{A73C74C2-7CFC-4C83-9E6C-819FB8B963BB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3800645" y="3927845"/>
              <a:ext cx="727296" cy="962802"/>
            </a:xfrm>
            <a:custGeom>
              <a:avLst/>
              <a:gdLst>
                <a:gd name="connsiteX0" fmla="*/ 0 w 400050"/>
                <a:gd name="connsiteY0" fmla="*/ 529590 h 529590"/>
                <a:gd name="connsiteX1" fmla="*/ 171450 w 400050"/>
                <a:gd name="connsiteY1" fmla="*/ 0 h 529590"/>
                <a:gd name="connsiteX2" fmla="*/ 400050 w 400050"/>
                <a:gd name="connsiteY2" fmla="*/ 91440 h 529590"/>
                <a:gd name="connsiteX3" fmla="*/ 0 w 400050"/>
                <a:gd name="connsiteY3" fmla="*/ 529590 h 52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50" h="529590">
                  <a:moveTo>
                    <a:pt x="0" y="529590"/>
                  </a:moveTo>
                  <a:lnTo>
                    <a:pt x="171450" y="0"/>
                  </a:lnTo>
                  <a:lnTo>
                    <a:pt x="400050" y="91440"/>
                  </a:lnTo>
                  <a:lnTo>
                    <a:pt x="0" y="529590"/>
                  </a:lnTo>
                  <a:close/>
                </a:path>
              </a:pathLst>
            </a:custGeom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6" name="PA-任意多边形 365">
              <a:extLst>
                <a:ext uri="{FF2B5EF4-FFF2-40B4-BE49-F238E27FC236}">
                  <a16:creationId xmlns:a16="http://schemas.microsoft.com/office/drawing/2014/main" xmlns="" id="{98D42CB0-EB61-4EF3-891B-84E52DCADD11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3850429" y="4135211"/>
              <a:ext cx="1355022" cy="755435"/>
            </a:xfrm>
            <a:custGeom>
              <a:avLst/>
              <a:gdLst>
                <a:gd name="connsiteX0" fmla="*/ 0 w 745331"/>
                <a:gd name="connsiteY0" fmla="*/ 415528 h 415528"/>
                <a:gd name="connsiteX1" fmla="*/ 473869 w 745331"/>
                <a:gd name="connsiteY1" fmla="*/ 0 h 415528"/>
                <a:gd name="connsiteX2" fmla="*/ 520303 w 745331"/>
                <a:gd name="connsiteY2" fmla="*/ 17859 h 415528"/>
                <a:gd name="connsiteX3" fmla="*/ 745331 w 745331"/>
                <a:gd name="connsiteY3" fmla="*/ 46434 h 415528"/>
                <a:gd name="connsiteX4" fmla="*/ 0 w 745331"/>
                <a:gd name="connsiteY4" fmla="*/ 415528 h 415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331" h="415528">
                  <a:moveTo>
                    <a:pt x="0" y="415528"/>
                  </a:moveTo>
                  <a:lnTo>
                    <a:pt x="473869" y="0"/>
                  </a:lnTo>
                  <a:lnTo>
                    <a:pt x="520303" y="17859"/>
                  </a:lnTo>
                  <a:lnTo>
                    <a:pt x="745331" y="46434"/>
                  </a:lnTo>
                  <a:lnTo>
                    <a:pt x="0" y="415528"/>
                  </a:lnTo>
                  <a:close/>
                </a:path>
              </a:pathLst>
            </a:custGeom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1" name="PA-组合 330">
            <a:extLst>
              <a:ext uri="{FF2B5EF4-FFF2-40B4-BE49-F238E27FC236}">
                <a16:creationId xmlns:a16="http://schemas.microsoft.com/office/drawing/2014/main" xmlns="" id="{AE8116A6-7E61-4AD1-90EC-CA3F1BE4EF1C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 rot="14561202">
            <a:off x="3124530" y="5566858"/>
            <a:ext cx="1424033" cy="1333575"/>
            <a:chOff x="5124288" y="5247843"/>
            <a:chExt cx="1601508" cy="1607857"/>
          </a:xfrm>
        </p:grpSpPr>
        <p:sp>
          <p:nvSpPr>
            <p:cNvPr id="336" name="PA-椭圆 335">
              <a:extLst>
                <a:ext uri="{FF2B5EF4-FFF2-40B4-BE49-F238E27FC236}">
                  <a16:creationId xmlns:a16="http://schemas.microsoft.com/office/drawing/2014/main" xmlns="" id="{2E35B24B-9D0C-44E2-ACD7-C3541C601DA6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rot="21093402">
              <a:off x="5655962" y="5330531"/>
              <a:ext cx="538162" cy="1383679"/>
            </a:xfrm>
            <a:prstGeom prst="ellipse">
              <a:avLst/>
            </a:pr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PA-椭圆 336">
              <a:extLst>
                <a:ext uri="{FF2B5EF4-FFF2-40B4-BE49-F238E27FC236}">
                  <a16:creationId xmlns:a16="http://schemas.microsoft.com/office/drawing/2014/main" xmlns="" id="{1390975C-7A02-4926-96EA-21765ABD587A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rot="2019233">
              <a:off x="5663704" y="5254192"/>
              <a:ext cx="538162" cy="1601508"/>
            </a:xfrm>
            <a:prstGeom prst="ellipse">
              <a:avLst/>
            </a:pr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PA-椭圆 337">
              <a:extLst>
                <a:ext uri="{FF2B5EF4-FFF2-40B4-BE49-F238E27FC236}">
                  <a16:creationId xmlns:a16="http://schemas.microsoft.com/office/drawing/2014/main" xmlns="" id="{01D1DF93-6208-4848-9D9A-8C774812C9A6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rot="18129121" flipH="1">
              <a:off x="5655961" y="5254192"/>
              <a:ext cx="538162" cy="1601508"/>
            </a:xfrm>
            <a:prstGeom prst="ellipse">
              <a:avLst/>
            </a:prstGeom>
            <a:noFill/>
            <a:ln w="28575">
              <a:solidFill>
                <a:srgbClr val="38240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PA-椭圆 338">
              <a:extLst>
                <a:ext uri="{FF2B5EF4-FFF2-40B4-BE49-F238E27FC236}">
                  <a16:creationId xmlns:a16="http://schemas.microsoft.com/office/drawing/2014/main" xmlns="" id="{59BEDA6E-65E8-412F-93ED-463CFE01EE3B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6133966" y="5247843"/>
              <a:ext cx="231656" cy="231656"/>
            </a:xfrm>
            <a:prstGeom prst="ellipse">
              <a:avLst/>
            </a:prstGeom>
            <a:solidFill>
              <a:srgbClr val="8F6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PA-椭圆 339">
              <a:extLst>
                <a:ext uri="{FF2B5EF4-FFF2-40B4-BE49-F238E27FC236}">
                  <a16:creationId xmlns:a16="http://schemas.microsoft.com/office/drawing/2014/main" xmlns="" id="{A7A6FDBF-568D-40E6-A0A5-9B5EDBA16676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5195658" y="5790714"/>
              <a:ext cx="231656" cy="231656"/>
            </a:xfrm>
            <a:prstGeom prst="ellipse">
              <a:avLst/>
            </a:prstGeom>
            <a:solidFill>
              <a:srgbClr val="8F6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PA-椭圆 340">
              <a:extLst>
                <a:ext uri="{FF2B5EF4-FFF2-40B4-BE49-F238E27FC236}">
                  <a16:creationId xmlns:a16="http://schemas.microsoft.com/office/drawing/2014/main" xmlns="" id="{13884ABE-F169-4E51-B497-2DFF3F306F41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335479" y="6404929"/>
              <a:ext cx="231656" cy="231656"/>
            </a:xfrm>
            <a:prstGeom prst="ellipse">
              <a:avLst/>
            </a:prstGeom>
            <a:solidFill>
              <a:srgbClr val="8F6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3" name="图片 402">
            <a:extLst>
              <a:ext uri="{FF2B5EF4-FFF2-40B4-BE49-F238E27FC236}">
                <a16:creationId xmlns:a16="http://schemas.microsoft.com/office/drawing/2014/main" xmlns="" id="{744E47B3-CFAA-46E2-B163-4C76D89E7EFF}"/>
              </a:ext>
            </a:extLst>
          </p:cNvPr>
          <p:cNvPicPr>
            <a:picLocks noChangeAspect="1"/>
          </p:cNvPicPr>
          <p:nvPr/>
        </p:nvPicPr>
        <p:blipFill>
          <a:blip r:embed="rId3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686" y="4853537"/>
            <a:ext cx="2343777" cy="2343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62364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63913968-0d8d-436f-b49a-f18a9c0a2692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1_Office 主题​​">
  <a:themeElements>
    <a:clrScheme name="橙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3A0D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阿里巴巴主题">
      <a:majorFont>
        <a:latin typeface="阿里巴巴普惠体 B"/>
        <a:ea typeface="阿里巴巴普惠体 B"/>
        <a:cs typeface=""/>
      </a:majorFont>
      <a:minorFont>
        <a:latin typeface="阿里巴巴普惠体 M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6927</TotalTime>
  <Words>555</Words>
  <Application>Microsoft Office PowerPoint</Application>
  <PresentationFormat>宽屏</PresentationFormat>
  <Paragraphs>106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Meiryo</vt:lpstr>
      <vt:lpstr>PingFang SC</vt:lpstr>
      <vt:lpstr>阿里巴巴普惠体 B</vt:lpstr>
      <vt:lpstr>阿里巴巴普惠体 L</vt:lpstr>
      <vt:lpstr>阿里巴巴普惠体 M</vt:lpstr>
      <vt:lpstr>阿里巴巴普惠体 R</vt:lpstr>
      <vt:lpstr>等线</vt:lpstr>
      <vt:lpstr>思源黑体 CN Light</vt:lpstr>
      <vt:lpstr>宋体</vt:lpstr>
      <vt:lpstr>微软雅黑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keywords/>
  <dc:description/>
  <cp:lastModifiedBy>kan</cp:lastModifiedBy>
  <cp:revision>212</cp:revision>
  <dcterms:created xsi:type="dcterms:W3CDTF">2021-04-09T01:51:15Z</dcterms:created>
  <dcterms:modified xsi:type="dcterms:W3CDTF">2022-09-23T01:46:54Z</dcterms:modified>
</cp:coreProperties>
</file>