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4" r:id="rId2"/>
  </p:sldMasterIdLst>
  <p:notesMasterIdLst>
    <p:notesMasterId r:id="rId26"/>
  </p:notesMasterIdLst>
  <p:sldIdLst>
    <p:sldId id="256" r:id="rId3"/>
    <p:sldId id="257" r:id="rId4"/>
    <p:sldId id="258" r:id="rId5"/>
    <p:sldId id="262" r:id="rId6"/>
    <p:sldId id="264" r:id="rId7"/>
    <p:sldId id="265" r:id="rId8"/>
    <p:sldId id="259" r:id="rId9"/>
    <p:sldId id="266" r:id="rId10"/>
    <p:sldId id="267" r:id="rId11"/>
    <p:sldId id="268" r:id="rId12"/>
    <p:sldId id="269" r:id="rId13"/>
    <p:sldId id="260" r:id="rId14"/>
    <p:sldId id="270" r:id="rId15"/>
    <p:sldId id="271" r:id="rId16"/>
    <p:sldId id="272" r:id="rId17"/>
    <p:sldId id="273" r:id="rId18"/>
    <p:sldId id="261" r:id="rId19"/>
    <p:sldId id="274" r:id="rId20"/>
    <p:sldId id="275" r:id="rId21"/>
    <p:sldId id="276" r:id="rId22"/>
    <p:sldId id="277" r:id="rId23"/>
    <p:sldId id="263" r:id="rId24"/>
    <p:sldId id="278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鑫 张" initials="鑫" lastIdx="1" clrIdx="0">
    <p:extLst>
      <p:ext uri="{19B8F6BF-5375-455C-9EA6-DF929625EA0E}">
        <p15:presenceInfo xmlns:p15="http://schemas.microsoft.com/office/powerpoint/2012/main" userId="2f2870ad2716583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8C60"/>
    <a:srgbClr val="DB8A63"/>
    <a:srgbClr val="666666"/>
    <a:srgbClr val="9F722E"/>
    <a:srgbClr val="F8E2D0"/>
    <a:srgbClr val="8E5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9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采购明细表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A产品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沙发</c:v>
                </c:pt>
                <c:pt idx="1">
                  <c:v>电视</c:v>
                </c:pt>
                <c:pt idx="2">
                  <c:v>冰箱</c:v>
                </c:pt>
                <c:pt idx="3">
                  <c:v>洗衣机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3F-45DA-BBDC-BCF0D84954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B产品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沙发</c:v>
                </c:pt>
                <c:pt idx="1">
                  <c:v>电视</c:v>
                </c:pt>
                <c:pt idx="2">
                  <c:v>冰箱</c:v>
                </c:pt>
                <c:pt idx="3">
                  <c:v>洗衣机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3F-45DA-BBDC-BCF0D84954D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C产品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沙发</c:v>
                </c:pt>
                <c:pt idx="1">
                  <c:v>电视</c:v>
                </c:pt>
                <c:pt idx="2">
                  <c:v>冰箱</c:v>
                </c:pt>
                <c:pt idx="3">
                  <c:v>洗衣机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A3F-45DA-BBDC-BCF0D84954D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545539296"/>
        <c:axId val="-545546912"/>
      </c:barChart>
      <c:catAx>
        <c:axId val="-5455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545546912"/>
        <c:crosses val="autoZero"/>
        <c:auto val="1"/>
        <c:lblAlgn val="ctr"/>
        <c:lblOffset val="100"/>
        <c:noMultiLvlLbl val="0"/>
      </c:catAx>
      <c:valAx>
        <c:axId val="-545546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5455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7A393-BE40-484D-893A-85E92E9DBBB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4C568F-CD84-42B3-972F-7391BADD9FDF}">
      <dgm:prSet phldrT="[文本]"/>
      <dgm:spPr/>
      <dgm:t>
        <a:bodyPr/>
        <a:lstStyle/>
        <a:p>
          <a:r>
            <a:rPr lang="zh-CN" altLang="en-US" dirty="0"/>
            <a:t>方案</a:t>
          </a:r>
          <a:r>
            <a:rPr lang="en-US" altLang="zh-CN" dirty="0"/>
            <a:t>B</a:t>
          </a:r>
          <a:endParaRPr lang="zh-CN" altLang="en-US" dirty="0"/>
        </a:p>
      </dgm:t>
    </dgm:pt>
    <dgm:pt modelId="{44F11381-F9D6-4668-AFED-BBE551550636}" type="parTrans" cxnId="{27A55C1E-1ED7-45EB-80F6-A65B48B38C98}">
      <dgm:prSet/>
      <dgm:spPr/>
      <dgm:t>
        <a:bodyPr/>
        <a:lstStyle/>
        <a:p>
          <a:endParaRPr lang="zh-CN" altLang="en-US"/>
        </a:p>
      </dgm:t>
    </dgm:pt>
    <dgm:pt modelId="{CEF01FFF-5500-4F24-B17B-31DDB6E888B4}" type="sibTrans" cxnId="{27A55C1E-1ED7-45EB-80F6-A65B48B38C98}">
      <dgm:prSet/>
      <dgm:spPr/>
      <dgm:t>
        <a:bodyPr/>
        <a:lstStyle/>
        <a:p>
          <a:endParaRPr lang="zh-CN" altLang="en-US"/>
        </a:p>
      </dgm:t>
    </dgm:pt>
    <dgm:pt modelId="{0EDF85E0-0F52-45AB-ABEB-093139AAECB2}">
      <dgm:prSet phldrT="[文本]"/>
      <dgm:spPr/>
      <dgm:t>
        <a:bodyPr/>
        <a:lstStyle/>
        <a:p>
          <a:r>
            <a:rPr lang="zh-CN" altLang="en-US" dirty="0"/>
            <a:t>方案</a:t>
          </a:r>
          <a:r>
            <a:rPr lang="en-US" altLang="zh-CN" dirty="0"/>
            <a:t>A</a:t>
          </a:r>
          <a:endParaRPr lang="zh-CN" altLang="en-US" dirty="0"/>
        </a:p>
      </dgm:t>
    </dgm:pt>
    <dgm:pt modelId="{4194A9F4-83F1-4888-91AF-C3CF9EBE6550}" type="parTrans" cxnId="{48E544E9-1F15-4EDA-9D8F-F25DFC629ED9}">
      <dgm:prSet/>
      <dgm:spPr/>
      <dgm:t>
        <a:bodyPr/>
        <a:lstStyle/>
        <a:p>
          <a:endParaRPr lang="zh-CN" altLang="en-US"/>
        </a:p>
      </dgm:t>
    </dgm:pt>
    <dgm:pt modelId="{A2EC9D49-E713-473B-A149-D016B38DAEDC}" type="sibTrans" cxnId="{48E544E9-1F15-4EDA-9D8F-F25DFC629ED9}">
      <dgm:prSet/>
      <dgm:spPr/>
      <dgm:t>
        <a:bodyPr/>
        <a:lstStyle/>
        <a:p>
          <a:endParaRPr lang="zh-CN" altLang="en-US"/>
        </a:p>
      </dgm:t>
    </dgm:pt>
    <dgm:pt modelId="{C2BF6D2F-52B4-417E-A390-6A4F6C72C5A2}">
      <dgm:prSet phldrT="[文本]"/>
      <dgm:spPr/>
      <dgm:t>
        <a:bodyPr/>
        <a:lstStyle/>
        <a:p>
          <a:r>
            <a:rPr lang="zh-CN" altLang="en-US" dirty="0"/>
            <a:t>方案</a:t>
          </a:r>
          <a:r>
            <a:rPr lang="en-US" altLang="zh-CN" dirty="0"/>
            <a:t>C</a:t>
          </a:r>
          <a:endParaRPr lang="zh-CN" altLang="en-US" dirty="0"/>
        </a:p>
      </dgm:t>
    </dgm:pt>
    <dgm:pt modelId="{7613BF20-89A0-41AF-A686-4871A33EADC0}" type="parTrans" cxnId="{34E23D35-953C-4AC3-B4F9-0A40B505F410}">
      <dgm:prSet/>
      <dgm:spPr/>
      <dgm:t>
        <a:bodyPr/>
        <a:lstStyle/>
        <a:p>
          <a:endParaRPr lang="zh-CN" altLang="en-US"/>
        </a:p>
      </dgm:t>
    </dgm:pt>
    <dgm:pt modelId="{ED801CDD-72BF-4551-8A81-58EC09713254}" type="sibTrans" cxnId="{34E23D35-953C-4AC3-B4F9-0A40B505F410}">
      <dgm:prSet/>
      <dgm:spPr/>
      <dgm:t>
        <a:bodyPr/>
        <a:lstStyle/>
        <a:p>
          <a:endParaRPr lang="zh-CN" altLang="en-US"/>
        </a:p>
      </dgm:t>
    </dgm:pt>
    <dgm:pt modelId="{2C363A28-3F39-427D-9664-1BD4935C1516}">
      <dgm:prSet phldrT="[文本]"/>
      <dgm:spPr/>
      <dgm:t>
        <a:bodyPr/>
        <a:lstStyle/>
        <a:p>
          <a:r>
            <a:rPr lang="zh-CN" altLang="en-US" dirty="0">
              <a:solidFill>
                <a:schemeClr val="bg1"/>
              </a:solidFill>
              <a:latin typeface="+mj-ea"/>
              <a:ea typeface="+mj-ea"/>
            </a:rPr>
            <a:t>关键词</a:t>
          </a:r>
        </a:p>
      </dgm:t>
    </dgm:pt>
    <dgm:pt modelId="{FE64BF36-D4AB-4092-9868-5B26E487F94E}" type="parTrans" cxnId="{8B97DFCC-039D-4685-A212-A0B35CF1EBAF}">
      <dgm:prSet/>
      <dgm:spPr/>
      <dgm:t>
        <a:bodyPr/>
        <a:lstStyle/>
        <a:p>
          <a:endParaRPr lang="zh-CN" altLang="en-US"/>
        </a:p>
      </dgm:t>
    </dgm:pt>
    <dgm:pt modelId="{ED7D1C75-5852-4097-832D-D7787F518230}" type="sibTrans" cxnId="{8B97DFCC-039D-4685-A212-A0B35CF1EBAF}">
      <dgm:prSet/>
      <dgm:spPr/>
      <dgm:t>
        <a:bodyPr/>
        <a:lstStyle/>
        <a:p>
          <a:endParaRPr lang="zh-CN" altLang="en-US"/>
        </a:p>
      </dgm:t>
    </dgm:pt>
    <dgm:pt modelId="{254D88F9-58C7-4B77-B66F-471F2E5AC440}" type="pres">
      <dgm:prSet presAssocID="{58B7A393-BE40-484D-893A-85E92E9DBBB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1722830-4263-4E54-9AC1-4633010C27FD}" type="pres">
      <dgm:prSet presAssocID="{58B7A393-BE40-484D-893A-85E92E9DBBB0}" presName="ellipse" presStyleLbl="trBgShp" presStyleIdx="0" presStyleCnt="1"/>
      <dgm:spPr/>
    </dgm:pt>
    <dgm:pt modelId="{1AD31609-EBAF-4252-A660-9AA7209316B8}" type="pres">
      <dgm:prSet presAssocID="{58B7A393-BE40-484D-893A-85E92E9DBBB0}" presName="arrow1" presStyleLbl="fgShp" presStyleIdx="0" presStyleCnt="1"/>
      <dgm:spPr/>
    </dgm:pt>
    <dgm:pt modelId="{D394BF8E-DD78-4DCF-84AD-8C6917161C8B}" type="pres">
      <dgm:prSet presAssocID="{58B7A393-BE40-484D-893A-85E92E9DBBB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FCC012-8F0F-405F-A0CB-A6F8BF00D019}" type="pres">
      <dgm:prSet presAssocID="{0EDF85E0-0F52-45AB-ABEB-093139AAECB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59294E-6587-487B-9035-EF1DD2924F7C}" type="pres">
      <dgm:prSet presAssocID="{C2BF6D2F-52B4-417E-A390-6A4F6C72C5A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702761-B3FC-4A62-AADC-6D726EDF8545}" type="pres">
      <dgm:prSet presAssocID="{2C363A28-3F39-427D-9664-1BD4935C151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EC3F55-F493-4DDC-B082-A29CA6263D5D}" type="pres">
      <dgm:prSet presAssocID="{58B7A393-BE40-484D-893A-85E92E9DBBB0}" presName="funnel" presStyleLbl="trAlignAcc1" presStyleIdx="0" presStyleCnt="1"/>
      <dgm:spPr/>
    </dgm:pt>
  </dgm:ptLst>
  <dgm:cxnLst>
    <dgm:cxn modelId="{34E23D35-953C-4AC3-B4F9-0A40B505F410}" srcId="{58B7A393-BE40-484D-893A-85E92E9DBBB0}" destId="{C2BF6D2F-52B4-417E-A390-6A4F6C72C5A2}" srcOrd="2" destOrd="0" parTransId="{7613BF20-89A0-41AF-A686-4871A33EADC0}" sibTransId="{ED801CDD-72BF-4551-8A81-58EC09713254}"/>
    <dgm:cxn modelId="{16CC712D-040E-4448-B663-17CD1F200B7B}" type="presOf" srcId="{C2BF6D2F-52B4-417E-A390-6A4F6C72C5A2}" destId="{A3FCC012-8F0F-405F-A0CB-A6F8BF00D019}" srcOrd="0" destOrd="0" presId="urn:microsoft.com/office/officeart/2005/8/layout/funnel1"/>
    <dgm:cxn modelId="{8AC67857-5710-4E50-A2C0-8C9AF29205B7}" type="presOf" srcId="{2C363A28-3F39-427D-9664-1BD4935C1516}" destId="{D394BF8E-DD78-4DCF-84AD-8C6917161C8B}" srcOrd="0" destOrd="0" presId="urn:microsoft.com/office/officeart/2005/8/layout/funnel1"/>
    <dgm:cxn modelId="{27A55C1E-1ED7-45EB-80F6-A65B48B38C98}" srcId="{58B7A393-BE40-484D-893A-85E92E9DBBB0}" destId="{FA4C568F-CD84-42B3-972F-7391BADD9FDF}" srcOrd="0" destOrd="0" parTransId="{44F11381-F9D6-4668-AFED-BBE551550636}" sibTransId="{CEF01FFF-5500-4F24-B17B-31DDB6E888B4}"/>
    <dgm:cxn modelId="{A2A97E6A-E179-414F-B170-1F507921E3CA}" type="presOf" srcId="{0EDF85E0-0F52-45AB-ABEB-093139AAECB2}" destId="{F959294E-6587-487B-9035-EF1DD2924F7C}" srcOrd="0" destOrd="0" presId="urn:microsoft.com/office/officeart/2005/8/layout/funnel1"/>
    <dgm:cxn modelId="{48E544E9-1F15-4EDA-9D8F-F25DFC629ED9}" srcId="{58B7A393-BE40-484D-893A-85E92E9DBBB0}" destId="{0EDF85E0-0F52-45AB-ABEB-093139AAECB2}" srcOrd="1" destOrd="0" parTransId="{4194A9F4-83F1-4888-91AF-C3CF9EBE6550}" sibTransId="{A2EC9D49-E713-473B-A149-D016B38DAEDC}"/>
    <dgm:cxn modelId="{D25AD42D-5873-4AC2-BCB4-834B459BCC8E}" type="presOf" srcId="{FA4C568F-CD84-42B3-972F-7391BADD9FDF}" destId="{1E702761-B3FC-4A62-AADC-6D726EDF8545}" srcOrd="0" destOrd="0" presId="urn:microsoft.com/office/officeart/2005/8/layout/funnel1"/>
    <dgm:cxn modelId="{6F74784E-94A8-4A2C-B5A0-07B1ECC035DC}" type="presOf" srcId="{58B7A393-BE40-484D-893A-85E92E9DBBB0}" destId="{254D88F9-58C7-4B77-B66F-471F2E5AC440}" srcOrd="0" destOrd="0" presId="urn:microsoft.com/office/officeart/2005/8/layout/funnel1"/>
    <dgm:cxn modelId="{8B97DFCC-039D-4685-A212-A0B35CF1EBAF}" srcId="{58B7A393-BE40-484D-893A-85E92E9DBBB0}" destId="{2C363A28-3F39-427D-9664-1BD4935C1516}" srcOrd="3" destOrd="0" parTransId="{FE64BF36-D4AB-4092-9868-5B26E487F94E}" sibTransId="{ED7D1C75-5852-4097-832D-D7787F518230}"/>
    <dgm:cxn modelId="{520C9735-4367-4C50-843F-C96431E9D9D2}" type="presParOf" srcId="{254D88F9-58C7-4B77-B66F-471F2E5AC440}" destId="{41722830-4263-4E54-9AC1-4633010C27FD}" srcOrd="0" destOrd="0" presId="urn:microsoft.com/office/officeart/2005/8/layout/funnel1"/>
    <dgm:cxn modelId="{41A29775-3802-47D4-9D1A-FF5E33660A4A}" type="presParOf" srcId="{254D88F9-58C7-4B77-B66F-471F2E5AC440}" destId="{1AD31609-EBAF-4252-A660-9AA7209316B8}" srcOrd="1" destOrd="0" presId="urn:microsoft.com/office/officeart/2005/8/layout/funnel1"/>
    <dgm:cxn modelId="{42455B7F-2A14-40A0-8D3C-61B5344CD95E}" type="presParOf" srcId="{254D88F9-58C7-4B77-B66F-471F2E5AC440}" destId="{D394BF8E-DD78-4DCF-84AD-8C6917161C8B}" srcOrd="2" destOrd="0" presId="urn:microsoft.com/office/officeart/2005/8/layout/funnel1"/>
    <dgm:cxn modelId="{9024BD6F-07B8-48B4-8846-765640375BFC}" type="presParOf" srcId="{254D88F9-58C7-4B77-B66F-471F2E5AC440}" destId="{A3FCC012-8F0F-405F-A0CB-A6F8BF00D019}" srcOrd="3" destOrd="0" presId="urn:microsoft.com/office/officeart/2005/8/layout/funnel1"/>
    <dgm:cxn modelId="{3124A182-ED8D-4804-AE84-C2CCE37D2797}" type="presParOf" srcId="{254D88F9-58C7-4B77-B66F-471F2E5AC440}" destId="{F959294E-6587-487B-9035-EF1DD2924F7C}" srcOrd="4" destOrd="0" presId="urn:microsoft.com/office/officeart/2005/8/layout/funnel1"/>
    <dgm:cxn modelId="{40882015-03F6-4DAC-A8FA-B9278951ADBD}" type="presParOf" srcId="{254D88F9-58C7-4B77-B66F-471F2E5AC440}" destId="{1E702761-B3FC-4A62-AADC-6D726EDF8545}" srcOrd="5" destOrd="0" presId="urn:microsoft.com/office/officeart/2005/8/layout/funnel1"/>
    <dgm:cxn modelId="{CA4E3A27-4EE3-4332-A134-2A0C7FF42F1E}" type="presParOf" srcId="{254D88F9-58C7-4B77-B66F-471F2E5AC440}" destId="{86EC3F55-F493-4DDC-B082-A29CA6263D5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22830-4263-4E54-9AC1-4633010C27FD}">
      <dsp:nvSpPr>
        <dsp:cNvPr id="0" name=""/>
        <dsp:cNvSpPr/>
      </dsp:nvSpPr>
      <dsp:spPr>
        <a:xfrm>
          <a:off x="3409064" y="163881"/>
          <a:ext cx="3252410" cy="112951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31609-EBAF-4252-A660-9AA7209316B8}">
      <dsp:nvSpPr>
        <dsp:cNvPr id="0" name=""/>
        <dsp:cNvSpPr/>
      </dsp:nvSpPr>
      <dsp:spPr>
        <a:xfrm>
          <a:off x="4725156" y="2929691"/>
          <a:ext cx="630312" cy="40339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4BF8E-DD78-4DCF-84AD-8C6917161C8B}">
      <dsp:nvSpPr>
        <dsp:cNvPr id="0" name=""/>
        <dsp:cNvSpPr/>
      </dsp:nvSpPr>
      <dsp:spPr>
        <a:xfrm>
          <a:off x="3527563" y="3252410"/>
          <a:ext cx="3025498" cy="756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>
              <a:solidFill>
                <a:schemeClr val="bg1"/>
              </a:solidFill>
              <a:latin typeface="+mj-ea"/>
              <a:ea typeface="+mj-ea"/>
            </a:rPr>
            <a:t>关键词</a:t>
          </a:r>
        </a:p>
      </dsp:txBody>
      <dsp:txXfrm>
        <a:off x="3527563" y="3252410"/>
        <a:ext cx="3025498" cy="756374"/>
      </dsp:txXfrm>
    </dsp:sp>
    <dsp:sp modelId="{A3FCC012-8F0F-405F-A0CB-A6F8BF00D019}">
      <dsp:nvSpPr>
        <dsp:cNvPr id="0" name=""/>
        <dsp:cNvSpPr/>
      </dsp:nvSpPr>
      <dsp:spPr>
        <a:xfrm>
          <a:off x="4591530" y="1380635"/>
          <a:ext cx="1134561" cy="11345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/>
            <a:t>方案</a:t>
          </a:r>
          <a:r>
            <a:rPr lang="en-US" altLang="zh-CN" sz="2300" kern="1200" dirty="0"/>
            <a:t>C</a:t>
          </a:r>
          <a:endParaRPr lang="zh-CN" altLang="en-US" sz="2300" kern="1200" dirty="0"/>
        </a:p>
      </dsp:txBody>
      <dsp:txXfrm>
        <a:off x="4757683" y="1546788"/>
        <a:ext cx="802255" cy="802255"/>
      </dsp:txXfrm>
    </dsp:sp>
    <dsp:sp modelId="{F959294E-6587-487B-9035-EF1DD2924F7C}">
      <dsp:nvSpPr>
        <dsp:cNvPr id="0" name=""/>
        <dsp:cNvSpPr/>
      </dsp:nvSpPr>
      <dsp:spPr>
        <a:xfrm>
          <a:off x="3779688" y="529462"/>
          <a:ext cx="1134561" cy="11345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/>
            <a:t>方案</a:t>
          </a:r>
          <a:r>
            <a:rPr lang="en-US" altLang="zh-CN" sz="2300" kern="1200" dirty="0"/>
            <a:t>A</a:t>
          </a:r>
          <a:endParaRPr lang="zh-CN" altLang="en-US" sz="2300" kern="1200" dirty="0"/>
        </a:p>
      </dsp:txBody>
      <dsp:txXfrm>
        <a:off x="3945841" y="695615"/>
        <a:ext cx="802255" cy="802255"/>
      </dsp:txXfrm>
    </dsp:sp>
    <dsp:sp modelId="{1E702761-B3FC-4A62-AADC-6D726EDF8545}">
      <dsp:nvSpPr>
        <dsp:cNvPr id="0" name=""/>
        <dsp:cNvSpPr/>
      </dsp:nvSpPr>
      <dsp:spPr>
        <a:xfrm>
          <a:off x="4939462" y="255150"/>
          <a:ext cx="1134561" cy="11345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/>
            <a:t>方案</a:t>
          </a:r>
          <a:r>
            <a:rPr lang="en-US" altLang="zh-CN" sz="2300" kern="1200" dirty="0"/>
            <a:t>B</a:t>
          </a:r>
          <a:endParaRPr lang="zh-CN" altLang="en-US" sz="2300" kern="1200" dirty="0"/>
        </a:p>
      </dsp:txBody>
      <dsp:txXfrm>
        <a:off x="5105615" y="421303"/>
        <a:ext cx="802255" cy="802255"/>
      </dsp:txXfrm>
    </dsp:sp>
    <dsp:sp modelId="{86EC3F55-F493-4DDC-B082-A29CA6263D5D}">
      <dsp:nvSpPr>
        <dsp:cNvPr id="0" name=""/>
        <dsp:cNvSpPr/>
      </dsp:nvSpPr>
      <dsp:spPr>
        <a:xfrm>
          <a:off x="3275438" y="25212"/>
          <a:ext cx="3529748" cy="282379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E19C5-1CA7-4C04-9AC9-E99D3B69104A}" type="datetimeFigureOut">
              <a:rPr lang="zh-CN" altLang="en-US" smtClean="0"/>
              <a:t>2022/9/23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9FCD6-E520-4561-A25D-70488B44BC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554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9FCD6-E520-4561-A25D-70488B44BCD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87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905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封面页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1240C20-8083-4720-8899-6F1FD47CDEC0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7AAA327B-345C-4560-9FC7-DD99EB29F3A2}"/>
              </a:ext>
            </a:extLst>
          </p:cNvPr>
          <p:cNvSpPr/>
          <p:nvPr userDrawn="1"/>
        </p:nvSpPr>
        <p:spPr>
          <a:xfrm>
            <a:off x="666750" y="622300"/>
            <a:ext cx="10858500" cy="5613400"/>
          </a:xfrm>
          <a:prstGeom prst="roundRect">
            <a:avLst>
              <a:gd name="adj" fmla="val 1429"/>
            </a:avLst>
          </a:prstGeom>
          <a:solidFill>
            <a:schemeClr val="accent1"/>
          </a:solidFill>
          <a:ln>
            <a:noFill/>
          </a:ln>
          <a:effectLst>
            <a:outerShdw blurRad="152400" dist="127000" dir="2700000" sx="101000" sy="101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DA88209-E98A-448C-9819-078652867D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6750" y="622300"/>
            <a:ext cx="5429250" cy="5613400"/>
          </a:xfrm>
          <a:custGeom>
            <a:avLst/>
            <a:gdLst>
              <a:gd name="connsiteX0" fmla="*/ 5520485 w 5600700"/>
              <a:gd name="connsiteY0" fmla="*/ 0 h 5613400"/>
              <a:gd name="connsiteX1" fmla="*/ 0 w 5600700"/>
              <a:gd name="connsiteY1" fmla="*/ 0 h 5613400"/>
              <a:gd name="connsiteX2" fmla="*/ 0 w 5600700"/>
              <a:gd name="connsiteY2" fmla="*/ 5613400 h 5613400"/>
              <a:gd name="connsiteX3" fmla="*/ 5520485 w 5600700"/>
              <a:gd name="connsiteY3" fmla="*/ 5613400 h 5613400"/>
              <a:gd name="connsiteX4" fmla="*/ 5600700 w 5600700"/>
              <a:gd name="connsiteY4" fmla="*/ 5533185 h 5613400"/>
              <a:gd name="connsiteX5" fmla="*/ 5600700 w 5600700"/>
              <a:gd name="connsiteY5" fmla="*/ 80215 h 5613400"/>
              <a:gd name="connsiteX6" fmla="*/ 5520485 w 5600700"/>
              <a:gd name="connsiteY6" fmla="*/ 0 h 561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0700" h="5613400">
                <a:moveTo>
                  <a:pt x="5520485" y="0"/>
                </a:moveTo>
                <a:lnTo>
                  <a:pt x="0" y="0"/>
                </a:lnTo>
                <a:lnTo>
                  <a:pt x="0" y="5613400"/>
                </a:lnTo>
                <a:lnTo>
                  <a:pt x="5520485" y="5613400"/>
                </a:lnTo>
                <a:cubicBezTo>
                  <a:pt x="5564787" y="5613400"/>
                  <a:pt x="5600700" y="5577487"/>
                  <a:pt x="5600700" y="5533185"/>
                </a:cubicBezTo>
                <a:lnTo>
                  <a:pt x="5600700" y="80215"/>
                </a:lnTo>
                <a:cubicBezTo>
                  <a:pt x="5600700" y="35913"/>
                  <a:pt x="5564787" y="0"/>
                  <a:pt x="552048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80145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65" userDrawn="1">
          <p15:clr>
            <a:srgbClr val="FBAE40"/>
          </p15:clr>
        </p15:guide>
        <p15:guide id="3" pos="701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14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69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90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28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41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76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8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5082656-F013-4973-A504-BC6669FED881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D9A1C182-DA4B-4630-BD03-2C8AE6B46F48}"/>
              </a:ext>
            </a:extLst>
          </p:cNvPr>
          <p:cNvSpPr/>
          <p:nvPr userDrawn="1"/>
        </p:nvSpPr>
        <p:spPr>
          <a:xfrm>
            <a:off x="666750" y="622300"/>
            <a:ext cx="10858500" cy="5613400"/>
          </a:xfrm>
          <a:prstGeom prst="roundRect">
            <a:avLst>
              <a:gd name="adj" fmla="val 1429"/>
            </a:avLst>
          </a:prstGeom>
          <a:solidFill>
            <a:schemeClr val="accent1"/>
          </a:solidFill>
          <a:ln>
            <a:noFill/>
          </a:ln>
          <a:effectLst>
            <a:outerShdw blurRad="152400" dist="127000" dir="2700000" sx="101000" sy="101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6642D6-4B60-49AA-AB84-A300EBB21F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51B6002-C327-4D0C-B975-AE622CC949B7}"/>
              </a:ext>
            </a:extLst>
          </p:cNvPr>
          <p:cNvSpPr txBox="1"/>
          <p:nvPr userDrawn="1"/>
        </p:nvSpPr>
        <p:spPr>
          <a:xfrm>
            <a:off x="895050" y="953465"/>
            <a:ext cx="159491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0F60C82-E348-4591-8F12-5463FED0C2B4}"/>
              </a:ext>
            </a:extLst>
          </p:cNvPr>
          <p:cNvSpPr txBox="1"/>
          <p:nvPr userDrawn="1"/>
        </p:nvSpPr>
        <p:spPr>
          <a:xfrm>
            <a:off x="2489965" y="1406968"/>
            <a:ext cx="15949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084832C0-6250-4B63-973E-E8E5223B7DEB}"/>
              </a:ext>
            </a:extLst>
          </p:cNvPr>
          <p:cNvGrpSpPr/>
          <p:nvPr userDrawn="1"/>
        </p:nvGrpSpPr>
        <p:grpSpPr>
          <a:xfrm rot="10800000">
            <a:off x="6038753" y="996657"/>
            <a:ext cx="5480147" cy="64086"/>
            <a:chOff x="5603631" y="1374726"/>
            <a:chExt cx="5480147" cy="64086"/>
          </a:xfrm>
        </p:grpSpPr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37658FC0-331B-439A-BBC7-571B04E05777}"/>
                </a:ext>
              </a:extLst>
            </p:cNvPr>
            <p:cNvCxnSpPr/>
            <p:nvPr/>
          </p:nvCxnSpPr>
          <p:spPr>
            <a:xfrm>
              <a:off x="5603631" y="1406769"/>
              <a:ext cx="5416061" cy="0"/>
            </a:xfrm>
            <a:prstGeom prst="line">
              <a:avLst/>
            </a:prstGeom>
            <a:ln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EBC30AFC-C105-4D71-9003-D0E9F1ACB8F6}"/>
                </a:ext>
              </a:extLst>
            </p:cNvPr>
            <p:cNvSpPr/>
            <p:nvPr/>
          </p:nvSpPr>
          <p:spPr>
            <a:xfrm>
              <a:off x="11019692" y="1374726"/>
              <a:ext cx="64086" cy="640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21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5082656-F013-4973-A504-BC6669FED881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D9A1C182-DA4B-4630-BD03-2C8AE6B46F48}"/>
              </a:ext>
            </a:extLst>
          </p:cNvPr>
          <p:cNvSpPr/>
          <p:nvPr userDrawn="1"/>
        </p:nvSpPr>
        <p:spPr>
          <a:xfrm>
            <a:off x="666750" y="622300"/>
            <a:ext cx="10858500" cy="5613400"/>
          </a:xfrm>
          <a:prstGeom prst="roundRect">
            <a:avLst>
              <a:gd name="adj" fmla="val 1429"/>
            </a:avLst>
          </a:prstGeom>
          <a:solidFill>
            <a:schemeClr val="accent1"/>
          </a:solidFill>
          <a:ln>
            <a:noFill/>
          </a:ln>
          <a:effectLst>
            <a:outerShdw blurRad="152400" dist="127000" dir="2700000" sx="101000" sy="101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812A1F56-7951-490A-9F59-85E63078C0EA}"/>
              </a:ext>
            </a:extLst>
          </p:cNvPr>
          <p:cNvSpPr/>
          <p:nvPr/>
        </p:nvSpPr>
        <p:spPr>
          <a:xfrm>
            <a:off x="1055688" y="2064363"/>
            <a:ext cx="10080625" cy="3171718"/>
          </a:xfrm>
          <a:prstGeom prst="roundRect">
            <a:avLst>
              <a:gd name="adj" fmla="val 55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6642D6-4B60-49AA-AB84-A300EBB21F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E3825C2-1B3C-467B-9F9A-DE3F9599ECE2}"/>
              </a:ext>
            </a:extLst>
          </p:cNvPr>
          <p:cNvGrpSpPr/>
          <p:nvPr userDrawn="1"/>
        </p:nvGrpSpPr>
        <p:grpSpPr>
          <a:xfrm>
            <a:off x="660400" y="1383087"/>
            <a:ext cx="10858499" cy="64086"/>
            <a:chOff x="660400" y="1383087"/>
            <a:chExt cx="10858499" cy="6408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AE7A0AE8-3B71-4710-98B9-A4B4EDDBF6F5}"/>
                </a:ext>
              </a:extLst>
            </p:cNvPr>
            <p:cNvGrpSpPr/>
            <p:nvPr/>
          </p:nvGrpSpPr>
          <p:grpSpPr>
            <a:xfrm>
              <a:off x="7524751" y="1383087"/>
              <a:ext cx="3994148" cy="64086"/>
              <a:chOff x="7214234" y="1383087"/>
              <a:chExt cx="4304665" cy="64086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E58570BA-ED54-412D-86BE-DC74EEABFEA5}"/>
                  </a:ext>
                </a:extLst>
              </p:cNvPr>
              <p:cNvCxnSpPr/>
              <p:nvPr/>
            </p:nvCxnSpPr>
            <p:spPr>
              <a:xfrm rot="10800000">
                <a:off x="7264574" y="1415130"/>
                <a:ext cx="4254325" cy="0"/>
              </a:xfrm>
              <a:prstGeom prst="line">
                <a:avLst/>
              </a:prstGeom>
              <a:ln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97135E00-D915-4141-A284-0A29C18DAA4B}"/>
                  </a:ext>
                </a:extLst>
              </p:cNvPr>
              <p:cNvSpPr/>
              <p:nvPr/>
            </p:nvSpPr>
            <p:spPr>
              <a:xfrm rot="10800000">
                <a:off x="7214234" y="1383087"/>
                <a:ext cx="50340" cy="6408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166CC9AE-C9A5-4853-936D-2EC084CFE09B}"/>
                </a:ext>
              </a:extLst>
            </p:cNvPr>
            <p:cNvGrpSpPr/>
            <p:nvPr/>
          </p:nvGrpSpPr>
          <p:grpSpPr>
            <a:xfrm flipH="1">
              <a:off x="660400" y="1383087"/>
              <a:ext cx="4006850" cy="64086"/>
              <a:chOff x="7214234" y="1383087"/>
              <a:chExt cx="4304665" cy="64086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AF706936-F251-4437-B7E4-A26D9D1F9A8B}"/>
                  </a:ext>
                </a:extLst>
              </p:cNvPr>
              <p:cNvCxnSpPr/>
              <p:nvPr/>
            </p:nvCxnSpPr>
            <p:spPr>
              <a:xfrm rot="10800000">
                <a:off x="7264574" y="1415130"/>
                <a:ext cx="4254325" cy="0"/>
              </a:xfrm>
              <a:prstGeom prst="line">
                <a:avLst/>
              </a:prstGeom>
              <a:ln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C14F0717-A3C8-436E-9554-E421E774AA2A}"/>
                  </a:ext>
                </a:extLst>
              </p:cNvPr>
              <p:cNvSpPr/>
              <p:nvPr/>
            </p:nvSpPr>
            <p:spPr>
              <a:xfrm rot="10800000">
                <a:off x="7214234" y="1383087"/>
                <a:ext cx="50340" cy="6408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042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5082656-F013-4973-A504-BC6669FED881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D9A1C182-DA4B-4630-BD03-2C8AE6B46F48}"/>
              </a:ext>
            </a:extLst>
          </p:cNvPr>
          <p:cNvSpPr/>
          <p:nvPr userDrawn="1"/>
        </p:nvSpPr>
        <p:spPr>
          <a:xfrm>
            <a:off x="666750" y="622300"/>
            <a:ext cx="10858500" cy="5613400"/>
          </a:xfrm>
          <a:prstGeom prst="roundRect">
            <a:avLst>
              <a:gd name="adj" fmla="val 1429"/>
            </a:avLst>
          </a:prstGeom>
          <a:solidFill>
            <a:schemeClr val="accent1"/>
          </a:solidFill>
          <a:ln>
            <a:noFill/>
          </a:ln>
          <a:effectLst>
            <a:outerShdw blurRad="152400" dist="127000" dir="2700000" sx="101000" sy="101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: 对角圆角 3">
            <a:extLst>
              <a:ext uri="{FF2B5EF4-FFF2-40B4-BE49-F238E27FC236}">
                <a16:creationId xmlns:a16="http://schemas.microsoft.com/office/drawing/2014/main" xmlns="" id="{812A1F56-7951-490A-9F59-85E63078C0EA}"/>
              </a:ext>
            </a:extLst>
          </p:cNvPr>
          <p:cNvSpPr/>
          <p:nvPr userDrawn="1"/>
        </p:nvSpPr>
        <p:spPr>
          <a:xfrm>
            <a:off x="1055688" y="1028700"/>
            <a:ext cx="1662798" cy="450237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5693BDC-E90B-465A-B90A-0C8F27C2F5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55688" y="1028700"/>
            <a:ext cx="1662798" cy="45085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  <a:lvl2pPr marL="457200" indent="0">
              <a:buNone/>
              <a:defRPr>
                <a:latin typeface="+mj-ea"/>
                <a:ea typeface="+mj-ea"/>
              </a:defRPr>
            </a:lvl2pPr>
            <a:lvl3pPr marL="914400" indent="0">
              <a:buNone/>
              <a:defRPr>
                <a:latin typeface="+mj-ea"/>
                <a:ea typeface="+mj-ea"/>
              </a:defRPr>
            </a:lvl3pPr>
            <a:lvl4pPr marL="1371600" indent="0">
              <a:buNone/>
              <a:defRPr>
                <a:latin typeface="+mj-ea"/>
                <a:ea typeface="+mj-ea"/>
              </a:defRPr>
            </a:lvl4pPr>
            <a:lvl5pPr marL="1828800" indent="0">
              <a:buNone/>
              <a:defRPr>
                <a:latin typeface="+mj-ea"/>
                <a:ea typeface="+mj-ea"/>
              </a:defRPr>
            </a:lvl5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247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23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88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4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9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5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48F3A742-57D9-4AE6-A7FF-A1F26AFE5EAA}"/>
              </a:ext>
            </a:extLst>
          </p:cNvPr>
          <p:cNvGrpSpPr/>
          <p:nvPr userDrawn="1"/>
        </p:nvGrpSpPr>
        <p:grpSpPr>
          <a:xfrm>
            <a:off x="-5040923" y="-3640015"/>
            <a:ext cx="22273846" cy="14138030"/>
            <a:chOff x="-5040923" y="-3640015"/>
            <a:chExt cx="22273846" cy="14138030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DF8C4E36-B865-4C40-9035-B97D98854C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2639" y="-3640015"/>
              <a:ext cx="0" cy="1413803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77B1BE3F-0A27-45AE-9392-96368E0B36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92000" y="-3640015"/>
              <a:ext cx="0" cy="1413803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B1EB62FD-A669-4457-BEEE-4E5B12795F7E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-5040923" y="-11575"/>
              <a:ext cx="2227384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AD2C34EF-F0FD-479D-9271-2647E526A81E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-5040923" y="6868510"/>
              <a:ext cx="2227384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80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  <p:sldLayoutId id="2147483700" r:id="rId3"/>
    <p:sldLayoutId id="2147483703" r:id="rId4"/>
    <p:sldLayoutId id="214748370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88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16" userDrawn="1">
          <p15:clr>
            <a:srgbClr val="F26B43"/>
          </p15:clr>
        </p15:guide>
        <p15:guide id="4" pos="7256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712" userDrawn="1">
          <p15:clr>
            <a:srgbClr val="F26B43"/>
          </p15:clr>
        </p15:guide>
        <p15:guide id="7" orient="horz" pos="3928" userDrawn="1">
          <p15:clr>
            <a:srgbClr val="F26B43"/>
          </p15:clr>
        </p15:guide>
        <p15:guide id="8" orient="horz" pos="3864" userDrawn="1">
          <p15:clr>
            <a:srgbClr val="F26B43"/>
          </p15:clr>
        </p15:guide>
        <p15:guide id="9" pos="665" userDrawn="1">
          <p15:clr>
            <a:srgbClr val="F26B43"/>
          </p15:clr>
        </p15:guide>
        <p15:guide id="10" pos="701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0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70FE5262-731F-4F92-9A5A-8703404E9226}"/>
              </a:ext>
            </a:extLst>
          </p:cNvPr>
          <p:cNvGrpSpPr/>
          <p:nvPr/>
        </p:nvGrpSpPr>
        <p:grpSpPr>
          <a:xfrm>
            <a:off x="5603631" y="1374726"/>
            <a:ext cx="5480147" cy="64086"/>
            <a:chOff x="5603631" y="1374726"/>
            <a:chExt cx="5480147" cy="64086"/>
          </a:xfrm>
        </p:grpSpPr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xmlns="" id="{5EF2040C-2366-4C86-B6FA-16D929C0DF57}"/>
                </a:ext>
              </a:extLst>
            </p:cNvPr>
            <p:cNvCxnSpPr/>
            <p:nvPr/>
          </p:nvCxnSpPr>
          <p:spPr>
            <a:xfrm>
              <a:off x="5603631" y="1406769"/>
              <a:ext cx="5416061" cy="0"/>
            </a:xfrm>
            <a:prstGeom prst="line">
              <a:avLst/>
            </a:prstGeom>
            <a:ln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xmlns="" id="{935B31DA-0CB4-4687-96A6-8B11C54BBA2C}"/>
                </a:ext>
              </a:extLst>
            </p:cNvPr>
            <p:cNvSpPr/>
            <p:nvPr/>
          </p:nvSpPr>
          <p:spPr>
            <a:xfrm>
              <a:off x="11019692" y="1374726"/>
              <a:ext cx="64086" cy="640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A2B99D84-70C3-4ED7-83BE-33389C83AFA8}"/>
              </a:ext>
            </a:extLst>
          </p:cNvPr>
          <p:cNvGrpSpPr/>
          <p:nvPr/>
        </p:nvGrpSpPr>
        <p:grpSpPr>
          <a:xfrm rot="16200000">
            <a:off x="10176902" y="5328823"/>
            <a:ext cx="1749667" cy="64086"/>
            <a:chOff x="9334111" y="1374726"/>
            <a:chExt cx="1749667" cy="64086"/>
          </a:xfrm>
        </p:grpSpPr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xmlns="" id="{2E259249-7EA8-4F84-8157-443DD2909F06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0176901" y="563979"/>
              <a:ext cx="1" cy="1685582"/>
            </a:xfrm>
            <a:prstGeom prst="line">
              <a:avLst/>
            </a:prstGeom>
            <a:ln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2E38DF8F-6D26-4237-9DAF-FF9CB77B1078}"/>
                </a:ext>
              </a:extLst>
            </p:cNvPr>
            <p:cNvSpPr/>
            <p:nvPr/>
          </p:nvSpPr>
          <p:spPr>
            <a:xfrm>
              <a:off x="11019692" y="1374726"/>
              <a:ext cx="64086" cy="640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8" name="图片 87">
            <a:extLst>
              <a:ext uri="{FF2B5EF4-FFF2-40B4-BE49-F238E27FC236}">
                <a16:creationId xmlns:a16="http://schemas.microsoft.com/office/drawing/2014/main" xmlns="" id="{5547DFB6-2E21-44F8-B8FC-0E38329CC6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6750" y="622300"/>
            <a:ext cx="5429250" cy="5613400"/>
          </a:xfrm>
          <a:custGeom>
            <a:avLst/>
            <a:gdLst>
              <a:gd name="connsiteX0" fmla="*/ 5520485 w 5600700"/>
              <a:gd name="connsiteY0" fmla="*/ 0 h 5613400"/>
              <a:gd name="connsiteX1" fmla="*/ 0 w 5600700"/>
              <a:gd name="connsiteY1" fmla="*/ 0 h 5613400"/>
              <a:gd name="connsiteX2" fmla="*/ 0 w 5600700"/>
              <a:gd name="connsiteY2" fmla="*/ 5613400 h 5613400"/>
              <a:gd name="connsiteX3" fmla="*/ 5520485 w 5600700"/>
              <a:gd name="connsiteY3" fmla="*/ 5613400 h 5613400"/>
              <a:gd name="connsiteX4" fmla="*/ 5600700 w 5600700"/>
              <a:gd name="connsiteY4" fmla="*/ 5533185 h 5613400"/>
              <a:gd name="connsiteX5" fmla="*/ 5600700 w 5600700"/>
              <a:gd name="connsiteY5" fmla="*/ 80215 h 5613400"/>
              <a:gd name="connsiteX6" fmla="*/ 5520485 w 5600700"/>
              <a:gd name="connsiteY6" fmla="*/ 0 h 561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0700" h="5613400">
                <a:moveTo>
                  <a:pt x="5520485" y="0"/>
                </a:moveTo>
                <a:lnTo>
                  <a:pt x="0" y="0"/>
                </a:lnTo>
                <a:lnTo>
                  <a:pt x="0" y="5613400"/>
                </a:lnTo>
                <a:lnTo>
                  <a:pt x="5520485" y="5613400"/>
                </a:lnTo>
                <a:cubicBezTo>
                  <a:pt x="5564787" y="5613400"/>
                  <a:pt x="5600700" y="5577487"/>
                  <a:pt x="5600700" y="5533185"/>
                </a:cubicBezTo>
                <a:lnTo>
                  <a:pt x="5600700" y="80215"/>
                </a:lnTo>
                <a:cubicBezTo>
                  <a:pt x="5600700" y="35913"/>
                  <a:pt x="5564787" y="0"/>
                  <a:pt x="5520485" y="0"/>
                </a:cubicBezTo>
                <a:close/>
              </a:path>
            </a:pathLst>
          </a:custGeom>
        </p:spPr>
      </p:pic>
      <p:sp>
        <p:nvSpPr>
          <p:cNvPr id="100" name="文本框 99">
            <a:extLst>
              <a:ext uri="{FF2B5EF4-FFF2-40B4-BE49-F238E27FC236}">
                <a16:creationId xmlns:a16="http://schemas.microsoft.com/office/drawing/2014/main" xmlns="" id="{9E31C87F-6C5B-464D-87A7-DCEEB23B8058}"/>
              </a:ext>
            </a:extLst>
          </p:cNvPr>
          <p:cNvSpPr txBox="1"/>
          <p:nvPr/>
        </p:nvSpPr>
        <p:spPr>
          <a:xfrm>
            <a:off x="6531131" y="2311936"/>
            <a:ext cx="43862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bg1"/>
                </a:solidFill>
                <a:latin typeface="+mj-ea"/>
                <a:ea typeface="+mj-ea"/>
              </a:rPr>
              <a:t>极简设计</a:t>
            </a:r>
            <a:r>
              <a:rPr lang="en-US" altLang="zh-CN" sz="6000" b="1" dirty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endParaRPr lang="zh-CN" altLang="en-US" sz="6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xmlns="" id="{5D647956-F3B1-4D37-8CC6-FC078F2024FE}"/>
              </a:ext>
            </a:extLst>
          </p:cNvPr>
          <p:cNvSpPr txBox="1"/>
          <p:nvPr/>
        </p:nvSpPr>
        <p:spPr>
          <a:xfrm>
            <a:off x="6531131" y="3244841"/>
            <a:ext cx="438621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室内设计方案通用模板</a:t>
            </a:r>
          </a:p>
        </p:txBody>
      </p: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xmlns="" id="{4E3D1F5D-E788-4384-8574-31F9B8CDE03E}"/>
              </a:ext>
            </a:extLst>
          </p:cNvPr>
          <p:cNvCxnSpPr>
            <a:cxnSpLocks/>
          </p:cNvCxnSpPr>
          <p:nvPr/>
        </p:nvCxnSpPr>
        <p:spPr>
          <a:xfrm>
            <a:off x="6531131" y="3831220"/>
            <a:ext cx="631052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xmlns="" id="{A64C080C-080F-4E26-BE4F-EE6D56A43851}"/>
              </a:ext>
            </a:extLst>
          </p:cNvPr>
          <p:cNvSpPr txBox="1"/>
          <p:nvPr/>
        </p:nvSpPr>
        <p:spPr>
          <a:xfrm>
            <a:off x="6531131" y="4193078"/>
            <a:ext cx="4386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A COMMON TEMPLATE FOR INTERIOR DESIGN SOLUTIONS</a:t>
            </a: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EEC2EE33-A1A5-433E-81F8-6E8BEA8C7002}"/>
              </a:ext>
            </a:extLst>
          </p:cNvPr>
          <p:cNvSpPr/>
          <p:nvPr/>
        </p:nvSpPr>
        <p:spPr>
          <a:xfrm>
            <a:off x="6531131" y="5185458"/>
            <a:ext cx="1399148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xmlns="" id="{41B06419-6FE5-42D1-813E-CB366F5322EA}"/>
              </a:ext>
            </a:extLst>
          </p:cNvPr>
          <p:cNvSpPr txBox="1"/>
          <p:nvPr/>
        </p:nvSpPr>
        <p:spPr>
          <a:xfrm>
            <a:off x="6531132" y="5231624"/>
            <a:ext cx="13991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设计师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xmlns="" id="{953AF90F-A488-4DF1-A933-DA89949FB24C}"/>
              </a:ext>
            </a:extLst>
          </p:cNvPr>
          <p:cNvSpPr txBox="1"/>
          <p:nvPr/>
        </p:nvSpPr>
        <p:spPr>
          <a:xfrm>
            <a:off x="7991216" y="1145792"/>
            <a:ext cx="7330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TEMPLATE</a:t>
            </a: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xmlns="" id="{3403D7E3-330E-47E0-93FB-3F502C45085C}"/>
              </a:ext>
            </a:extLst>
          </p:cNvPr>
          <p:cNvSpPr txBox="1"/>
          <p:nvPr/>
        </p:nvSpPr>
        <p:spPr>
          <a:xfrm>
            <a:off x="9128434" y="1145792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DESIGN</a:t>
            </a:r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xmlns="" id="{39E2E08A-6C1C-41A8-B7FC-F77FE6F5A2A5}"/>
              </a:ext>
            </a:extLst>
          </p:cNvPr>
          <p:cNvSpPr txBox="1"/>
          <p:nvPr/>
        </p:nvSpPr>
        <p:spPr>
          <a:xfrm>
            <a:off x="10079257" y="1145792"/>
            <a:ext cx="8411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rPr>
              <a:t>SOLUTIONS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xmlns="" id="{BF984BBC-0532-431D-BAC1-88D65F1F0F00}"/>
              </a:ext>
            </a:extLst>
          </p:cNvPr>
          <p:cNvSpPr txBox="1"/>
          <p:nvPr/>
        </p:nvSpPr>
        <p:spPr>
          <a:xfrm>
            <a:off x="6531131" y="1145792"/>
            <a:ext cx="9425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b="1" dirty="0">
                <a:solidFill>
                  <a:schemeClr val="bg1"/>
                </a:solidFill>
                <a:latin typeface="+mj-lt"/>
              </a:rPr>
              <a:t>YOUR LOGO</a:t>
            </a: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xmlns="" id="{F967D8B2-3D0F-413D-9C3F-4F99FB31CC39}"/>
              </a:ext>
            </a:extLst>
          </p:cNvPr>
          <p:cNvSpPr txBox="1"/>
          <p:nvPr/>
        </p:nvSpPr>
        <p:spPr>
          <a:xfrm>
            <a:off x="8091859" y="5231624"/>
            <a:ext cx="13991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+mj-lt"/>
              </a:rPr>
              <a:t>20XX.08.01</a:t>
            </a:r>
            <a:endParaRPr lang="en-US" altLang="zh-CN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950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8E294877-4BB8-4A41-BBE3-6CF4E27C36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02.</a:t>
            </a:r>
            <a:r>
              <a:rPr lang="zh-CN" altLang="en-US" dirty="0"/>
              <a:t>户型介绍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4DC232B-4F16-49F0-AEA8-77E40C38E0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7466" y="2001520"/>
            <a:ext cx="5797068" cy="3261360"/>
          </a:xfrm>
          <a:prstGeom prst="ellipse">
            <a:avLst/>
          </a:prstGeom>
        </p:spPr>
      </p:pic>
      <p:sp>
        <p:nvSpPr>
          <p:cNvPr id="7" name="矩形: 对角圆角 6">
            <a:extLst>
              <a:ext uri="{FF2B5EF4-FFF2-40B4-BE49-F238E27FC236}">
                <a16:creationId xmlns:a16="http://schemas.microsoft.com/office/drawing/2014/main" xmlns="" id="{AC6DE15E-6CEC-489E-8F35-7BDD1F827B1C}"/>
              </a:ext>
            </a:extLst>
          </p:cNvPr>
          <p:cNvSpPr/>
          <p:nvPr/>
        </p:nvSpPr>
        <p:spPr>
          <a:xfrm>
            <a:off x="1300951" y="2001520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8" name="矩形: 对角圆角 7">
            <a:extLst>
              <a:ext uri="{FF2B5EF4-FFF2-40B4-BE49-F238E27FC236}">
                <a16:creationId xmlns:a16="http://schemas.microsoft.com/office/drawing/2014/main" xmlns="" id="{1D18BE0E-BC7A-46FB-A16A-BEAA5A914990}"/>
              </a:ext>
            </a:extLst>
          </p:cNvPr>
          <p:cNvSpPr/>
          <p:nvPr/>
        </p:nvSpPr>
        <p:spPr>
          <a:xfrm>
            <a:off x="9494520" y="2001520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9" name="矩形: 对角圆角 8">
            <a:extLst>
              <a:ext uri="{FF2B5EF4-FFF2-40B4-BE49-F238E27FC236}">
                <a16:creationId xmlns:a16="http://schemas.microsoft.com/office/drawing/2014/main" xmlns="" id="{F461C87D-6C42-44C1-B4E8-ED42A3DAA05E}"/>
              </a:ext>
            </a:extLst>
          </p:cNvPr>
          <p:cNvSpPr/>
          <p:nvPr/>
        </p:nvSpPr>
        <p:spPr>
          <a:xfrm>
            <a:off x="1300951" y="4811820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xmlns="" id="{026FB063-E034-4CE4-9DB2-82F87127AA30}"/>
              </a:ext>
            </a:extLst>
          </p:cNvPr>
          <p:cNvSpPr/>
          <p:nvPr/>
        </p:nvSpPr>
        <p:spPr>
          <a:xfrm>
            <a:off x="9494520" y="4811820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355A9548-7591-4809-A0B2-BC5A16FE47A4}"/>
              </a:ext>
            </a:extLst>
          </p:cNvPr>
          <p:cNvCxnSpPr/>
          <p:nvPr/>
        </p:nvCxnSpPr>
        <p:spPr>
          <a:xfrm>
            <a:off x="2611806" y="2278800"/>
            <a:ext cx="192971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035B36E7-6691-4BE6-83D0-6283CF8BF5D9}"/>
              </a:ext>
            </a:extLst>
          </p:cNvPr>
          <p:cNvCxnSpPr/>
          <p:nvPr/>
        </p:nvCxnSpPr>
        <p:spPr>
          <a:xfrm>
            <a:off x="7564806" y="2278800"/>
            <a:ext cx="192971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A2493DD6-97D6-42BB-B64B-40BF12A5ED8A}"/>
              </a:ext>
            </a:extLst>
          </p:cNvPr>
          <p:cNvCxnSpPr/>
          <p:nvPr/>
        </p:nvCxnSpPr>
        <p:spPr>
          <a:xfrm>
            <a:off x="2611806" y="4930560"/>
            <a:ext cx="192971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DE34FB1D-29A5-4854-8CA5-71B57A9B3949}"/>
              </a:ext>
            </a:extLst>
          </p:cNvPr>
          <p:cNvCxnSpPr/>
          <p:nvPr/>
        </p:nvCxnSpPr>
        <p:spPr>
          <a:xfrm>
            <a:off x="7564806" y="4930560"/>
            <a:ext cx="192971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3837847-D87A-4083-B7F1-1B3013C82F27}"/>
              </a:ext>
            </a:extLst>
          </p:cNvPr>
          <p:cNvSpPr txBox="1"/>
          <p:nvPr/>
        </p:nvSpPr>
        <p:spPr>
          <a:xfrm>
            <a:off x="1300951" y="2733147"/>
            <a:ext cx="1641793" cy="18031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1D16A30-3630-4BC2-81CD-3BFD789256ED}"/>
              </a:ext>
            </a:extLst>
          </p:cNvPr>
          <p:cNvSpPr txBox="1"/>
          <p:nvPr/>
        </p:nvSpPr>
        <p:spPr>
          <a:xfrm>
            <a:off x="9494519" y="2733147"/>
            <a:ext cx="1641793" cy="18031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272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E6909F7B-FCEF-4B65-89FD-A97DBAC431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02.</a:t>
            </a:r>
            <a:r>
              <a:rPr lang="zh-CN" altLang="en-US" dirty="0"/>
              <a:t>户型介绍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A178565-93AD-468F-904B-064EF49C36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727" y="3809123"/>
            <a:ext cx="5569585" cy="21790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C4B0BC1-999B-4DC3-B82B-259674362A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689" y="1770797"/>
            <a:ext cx="4217352" cy="4217352"/>
          </a:xfrm>
          <a:prstGeom prst="rect">
            <a:avLst/>
          </a:prstGeom>
        </p:spPr>
      </p:pic>
      <p:sp>
        <p:nvSpPr>
          <p:cNvPr id="7" name="矩形: 对角圆角 6">
            <a:extLst>
              <a:ext uri="{FF2B5EF4-FFF2-40B4-BE49-F238E27FC236}">
                <a16:creationId xmlns:a16="http://schemas.microsoft.com/office/drawing/2014/main" xmlns="" id="{0416BDF6-FE9B-4734-B065-B1F0FDE01ACA}"/>
              </a:ext>
            </a:extLst>
          </p:cNvPr>
          <p:cNvSpPr/>
          <p:nvPr/>
        </p:nvSpPr>
        <p:spPr>
          <a:xfrm>
            <a:off x="5566727" y="1770797"/>
            <a:ext cx="1445292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输入小标题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9FE92A-37CD-4CEC-8624-597E490A003B}"/>
              </a:ext>
            </a:extLst>
          </p:cNvPr>
          <p:cNvSpPr txBox="1"/>
          <p:nvPr/>
        </p:nvSpPr>
        <p:spPr>
          <a:xfrm>
            <a:off x="5566727" y="2226937"/>
            <a:ext cx="5299393" cy="143385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47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E433308-7D40-417A-87FC-3F451AE039A0}"/>
              </a:ext>
            </a:extLst>
          </p:cNvPr>
          <p:cNvGrpSpPr/>
          <p:nvPr/>
        </p:nvGrpSpPr>
        <p:grpSpPr>
          <a:xfrm>
            <a:off x="1055688" y="2064363"/>
            <a:ext cx="10080625" cy="3171718"/>
            <a:chOff x="1055688" y="2147490"/>
            <a:chExt cx="2194139" cy="690353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AFFA2C31-E10F-4FD4-8BD3-8A607332E898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55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A87DCFF-81A4-4ADC-9F08-F610E288B649}"/>
                </a:ext>
              </a:extLst>
            </p:cNvPr>
            <p:cNvSpPr txBox="1"/>
            <p:nvPr/>
          </p:nvSpPr>
          <p:spPr>
            <a:xfrm>
              <a:off x="1217325" y="2197553"/>
              <a:ext cx="1870864" cy="180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accent2"/>
                  </a:solidFill>
                  <a:latin typeface="+mj-ea"/>
                  <a:ea typeface="+mj-ea"/>
                </a:rPr>
                <a:t>装修采购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EFAD6F-F648-43FC-BA5D-2A356007EF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45A501E-F30D-455A-BC32-260EC17CC064}"/>
              </a:ext>
            </a:extLst>
          </p:cNvPr>
          <p:cNvSpPr txBox="1"/>
          <p:nvPr/>
        </p:nvSpPr>
        <p:spPr>
          <a:xfrm>
            <a:off x="4999923" y="953465"/>
            <a:ext cx="21921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j-ea"/>
                <a:ea typeface="+mj-ea"/>
              </a:rPr>
              <a:t>Part 03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3561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03.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装修采购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B7142AB-A8A0-4A4E-BCC5-40A5ADF1A7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6240" y="1803400"/>
            <a:ext cx="3779520" cy="3779520"/>
          </a:xfrm>
          <a:prstGeom prst="ellipse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4CAFB83-D539-4203-B03A-FCED1B2DE12F}"/>
              </a:ext>
            </a:extLst>
          </p:cNvPr>
          <p:cNvSpPr txBox="1"/>
          <p:nvPr/>
        </p:nvSpPr>
        <p:spPr>
          <a:xfrm>
            <a:off x="1055688" y="4518398"/>
            <a:ext cx="270859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E2CD977-BA64-43D6-AA73-760E0E5DA5A8}"/>
              </a:ext>
            </a:extLst>
          </p:cNvPr>
          <p:cNvSpPr txBox="1"/>
          <p:nvPr/>
        </p:nvSpPr>
        <p:spPr>
          <a:xfrm>
            <a:off x="8427719" y="4518398"/>
            <a:ext cx="270859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6291AC6-38EB-4FC6-8C51-C473E653307F}"/>
              </a:ext>
            </a:extLst>
          </p:cNvPr>
          <p:cNvSpPr txBox="1"/>
          <p:nvPr/>
        </p:nvSpPr>
        <p:spPr>
          <a:xfrm>
            <a:off x="1055688" y="4039077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3AD4ECA-D113-4F06-9E26-B9FB79E3EC0A}"/>
              </a:ext>
            </a:extLst>
          </p:cNvPr>
          <p:cNvSpPr txBox="1"/>
          <p:nvPr/>
        </p:nvSpPr>
        <p:spPr>
          <a:xfrm>
            <a:off x="8427719" y="4039077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7063C9D-7580-4263-BCBA-64C1A13D54D1}"/>
              </a:ext>
            </a:extLst>
          </p:cNvPr>
          <p:cNvSpPr txBox="1"/>
          <p:nvPr/>
        </p:nvSpPr>
        <p:spPr>
          <a:xfrm>
            <a:off x="1055688" y="2282721"/>
            <a:ext cx="270859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F77447D-E61A-4E61-B3B5-ECD3C9234AEE}"/>
              </a:ext>
            </a:extLst>
          </p:cNvPr>
          <p:cNvSpPr txBox="1"/>
          <p:nvPr/>
        </p:nvSpPr>
        <p:spPr>
          <a:xfrm>
            <a:off x="8427719" y="2282721"/>
            <a:ext cx="270859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0459F45-E0C1-404B-8AE1-B2FCAD2FCCD1}"/>
              </a:ext>
            </a:extLst>
          </p:cNvPr>
          <p:cNvSpPr txBox="1"/>
          <p:nvPr/>
        </p:nvSpPr>
        <p:spPr>
          <a:xfrm>
            <a:off x="1055688" y="1803400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23F258F-B660-42D7-BE6C-CDF70C7AB3E9}"/>
              </a:ext>
            </a:extLst>
          </p:cNvPr>
          <p:cNvSpPr txBox="1"/>
          <p:nvPr/>
        </p:nvSpPr>
        <p:spPr>
          <a:xfrm>
            <a:off x="8427719" y="1803400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307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03.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装修采购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4FF8380-57D4-4539-952E-3C812403B4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0984" r="2796" b="1"/>
          <a:stretch/>
        </p:blipFill>
        <p:spPr>
          <a:xfrm>
            <a:off x="1055688" y="3800894"/>
            <a:ext cx="10080625" cy="19125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441DC42-121B-4A18-BFB6-05E72583A3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508" y="1719606"/>
            <a:ext cx="4537805" cy="19125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4912AF4-1414-4EFE-B443-D423DEC2AC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687" y="1719606"/>
            <a:ext cx="5370587" cy="191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47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03.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装修采购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58FFC82-F0EF-4FA4-94EF-656020D051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3764" y="623576"/>
            <a:ext cx="7465136" cy="5612124"/>
          </a:xfrm>
          <a:custGeom>
            <a:avLst/>
            <a:gdLst>
              <a:gd name="connsiteX0" fmla="*/ 0 w 7465136"/>
              <a:gd name="connsiteY0" fmla="*/ 0 h 5612124"/>
              <a:gd name="connsiteX1" fmla="*/ 7397591 w 7465136"/>
              <a:gd name="connsiteY1" fmla="*/ 0 h 5612124"/>
              <a:gd name="connsiteX2" fmla="*/ 7422494 w 7465136"/>
              <a:gd name="connsiteY2" fmla="*/ 5028 h 5612124"/>
              <a:gd name="connsiteX3" fmla="*/ 7447992 w 7465136"/>
              <a:gd name="connsiteY3" fmla="*/ 22218 h 5612124"/>
              <a:gd name="connsiteX4" fmla="*/ 7465136 w 7465136"/>
              <a:gd name="connsiteY4" fmla="*/ 47647 h 5612124"/>
              <a:gd name="connsiteX5" fmla="*/ 7465136 w 7465136"/>
              <a:gd name="connsiteY5" fmla="*/ 5563202 h 5612124"/>
              <a:gd name="connsiteX6" fmla="*/ 7447992 w 7465136"/>
              <a:gd name="connsiteY6" fmla="*/ 5588630 h 5612124"/>
              <a:gd name="connsiteX7" fmla="*/ 7391271 w 7465136"/>
              <a:gd name="connsiteY7" fmla="*/ 5612124 h 5612124"/>
              <a:gd name="connsiteX8" fmla="*/ 0 w 7465136"/>
              <a:gd name="connsiteY8" fmla="*/ 5612124 h 56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5136" h="5612124">
                <a:moveTo>
                  <a:pt x="0" y="0"/>
                </a:moveTo>
                <a:lnTo>
                  <a:pt x="7397591" y="0"/>
                </a:lnTo>
                <a:lnTo>
                  <a:pt x="7422494" y="5028"/>
                </a:lnTo>
                <a:cubicBezTo>
                  <a:pt x="7432091" y="9087"/>
                  <a:pt x="7440734" y="14960"/>
                  <a:pt x="7447992" y="22218"/>
                </a:cubicBezTo>
                <a:lnTo>
                  <a:pt x="7465136" y="47647"/>
                </a:lnTo>
                <a:lnTo>
                  <a:pt x="7465136" y="5563202"/>
                </a:lnTo>
                <a:lnTo>
                  <a:pt x="7447992" y="5588630"/>
                </a:lnTo>
                <a:cubicBezTo>
                  <a:pt x="7433476" y="5603146"/>
                  <a:pt x="7413422" y="5612124"/>
                  <a:pt x="7391271" y="5612124"/>
                </a:cubicBezTo>
                <a:lnTo>
                  <a:pt x="0" y="5612124"/>
                </a:lnTo>
                <a:close/>
              </a:path>
            </a:pathLst>
          </a:cu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8730517-FE3B-4E7E-B987-C7661534058F}"/>
              </a:ext>
            </a:extLst>
          </p:cNvPr>
          <p:cNvSpPr txBox="1"/>
          <p:nvPr/>
        </p:nvSpPr>
        <p:spPr>
          <a:xfrm>
            <a:off x="1055688" y="1803400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1091E7F-D760-4B45-AC13-DF5DF8A019D1}"/>
              </a:ext>
            </a:extLst>
          </p:cNvPr>
          <p:cNvSpPr txBox="1"/>
          <p:nvPr/>
        </p:nvSpPr>
        <p:spPr>
          <a:xfrm>
            <a:off x="1055688" y="2282721"/>
            <a:ext cx="270859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2" name="矩形: 剪去单角 21">
            <a:extLst>
              <a:ext uri="{FF2B5EF4-FFF2-40B4-BE49-F238E27FC236}">
                <a16:creationId xmlns:a16="http://schemas.microsoft.com/office/drawing/2014/main" xmlns="" id="{211F3279-7D76-47B4-8940-03A1449D8BB1}"/>
              </a:ext>
            </a:extLst>
          </p:cNvPr>
          <p:cNvSpPr/>
          <p:nvPr/>
        </p:nvSpPr>
        <p:spPr>
          <a:xfrm flipH="1">
            <a:off x="1055690" y="3629930"/>
            <a:ext cx="5040310" cy="2199369"/>
          </a:xfrm>
          <a:custGeom>
            <a:avLst/>
            <a:gdLst>
              <a:gd name="connsiteX0" fmla="*/ 0 w 5040310"/>
              <a:gd name="connsiteY0" fmla="*/ 0 h 2197099"/>
              <a:gd name="connsiteX1" fmla="*/ 4674120 w 5040310"/>
              <a:gd name="connsiteY1" fmla="*/ 0 h 2197099"/>
              <a:gd name="connsiteX2" fmla="*/ 5040310 w 5040310"/>
              <a:gd name="connsiteY2" fmla="*/ 366190 h 2197099"/>
              <a:gd name="connsiteX3" fmla="*/ 5040310 w 5040310"/>
              <a:gd name="connsiteY3" fmla="*/ 2197099 h 2197099"/>
              <a:gd name="connsiteX4" fmla="*/ 0 w 5040310"/>
              <a:gd name="connsiteY4" fmla="*/ 2197099 h 2197099"/>
              <a:gd name="connsiteX5" fmla="*/ 0 w 5040310"/>
              <a:gd name="connsiteY5" fmla="*/ 0 h 2197099"/>
              <a:gd name="connsiteX0" fmla="*/ 0 w 5040310"/>
              <a:gd name="connsiteY0" fmla="*/ 0 h 2197099"/>
              <a:gd name="connsiteX1" fmla="*/ 2255011 w 5040310"/>
              <a:gd name="connsiteY1" fmla="*/ 381965 h 2197099"/>
              <a:gd name="connsiteX2" fmla="*/ 5040310 w 5040310"/>
              <a:gd name="connsiteY2" fmla="*/ 366190 h 2197099"/>
              <a:gd name="connsiteX3" fmla="*/ 5040310 w 5040310"/>
              <a:gd name="connsiteY3" fmla="*/ 2197099 h 2197099"/>
              <a:gd name="connsiteX4" fmla="*/ 0 w 5040310"/>
              <a:gd name="connsiteY4" fmla="*/ 2197099 h 2197099"/>
              <a:gd name="connsiteX5" fmla="*/ 0 w 5040310"/>
              <a:gd name="connsiteY5" fmla="*/ 0 h 2197099"/>
              <a:gd name="connsiteX0" fmla="*/ 0 w 5040310"/>
              <a:gd name="connsiteY0" fmla="*/ 35971 h 2233070"/>
              <a:gd name="connsiteX1" fmla="*/ 2255011 w 5040310"/>
              <a:gd name="connsiteY1" fmla="*/ 417936 h 2233070"/>
              <a:gd name="connsiteX2" fmla="*/ 5040310 w 5040310"/>
              <a:gd name="connsiteY2" fmla="*/ 402161 h 2233070"/>
              <a:gd name="connsiteX3" fmla="*/ 5040310 w 5040310"/>
              <a:gd name="connsiteY3" fmla="*/ 2233070 h 2233070"/>
              <a:gd name="connsiteX4" fmla="*/ 0 w 5040310"/>
              <a:gd name="connsiteY4" fmla="*/ 2233070 h 2233070"/>
              <a:gd name="connsiteX5" fmla="*/ 0 w 5040310"/>
              <a:gd name="connsiteY5" fmla="*/ 35971 h 2233070"/>
              <a:gd name="connsiteX0" fmla="*/ 0 w 5040310"/>
              <a:gd name="connsiteY0" fmla="*/ 78199 h 2275298"/>
              <a:gd name="connsiteX1" fmla="*/ 2255011 w 5040310"/>
              <a:gd name="connsiteY1" fmla="*/ 460164 h 2275298"/>
              <a:gd name="connsiteX2" fmla="*/ 5040310 w 5040310"/>
              <a:gd name="connsiteY2" fmla="*/ 444389 h 2275298"/>
              <a:gd name="connsiteX3" fmla="*/ 5040310 w 5040310"/>
              <a:gd name="connsiteY3" fmla="*/ 2275298 h 2275298"/>
              <a:gd name="connsiteX4" fmla="*/ 0 w 5040310"/>
              <a:gd name="connsiteY4" fmla="*/ 2275298 h 2275298"/>
              <a:gd name="connsiteX5" fmla="*/ 0 w 5040310"/>
              <a:gd name="connsiteY5" fmla="*/ 78199 h 2275298"/>
              <a:gd name="connsiteX0" fmla="*/ 0 w 5040310"/>
              <a:gd name="connsiteY0" fmla="*/ 78199 h 2275298"/>
              <a:gd name="connsiteX1" fmla="*/ 2255011 w 5040310"/>
              <a:gd name="connsiteY1" fmla="*/ 460164 h 2275298"/>
              <a:gd name="connsiteX2" fmla="*/ 5040310 w 5040310"/>
              <a:gd name="connsiteY2" fmla="*/ 444389 h 2275298"/>
              <a:gd name="connsiteX3" fmla="*/ 5040310 w 5040310"/>
              <a:gd name="connsiteY3" fmla="*/ 2275298 h 2275298"/>
              <a:gd name="connsiteX4" fmla="*/ 0 w 5040310"/>
              <a:gd name="connsiteY4" fmla="*/ 2275298 h 2275298"/>
              <a:gd name="connsiteX5" fmla="*/ 0 w 5040310"/>
              <a:gd name="connsiteY5" fmla="*/ 78199 h 2275298"/>
              <a:gd name="connsiteX0" fmla="*/ 0 w 5040310"/>
              <a:gd name="connsiteY0" fmla="*/ 2270 h 2199369"/>
              <a:gd name="connsiteX1" fmla="*/ 2255011 w 5040310"/>
              <a:gd name="connsiteY1" fmla="*/ 384235 h 2199369"/>
              <a:gd name="connsiteX2" fmla="*/ 5040310 w 5040310"/>
              <a:gd name="connsiteY2" fmla="*/ 368460 h 2199369"/>
              <a:gd name="connsiteX3" fmla="*/ 5040310 w 5040310"/>
              <a:gd name="connsiteY3" fmla="*/ 2199369 h 2199369"/>
              <a:gd name="connsiteX4" fmla="*/ 0 w 5040310"/>
              <a:gd name="connsiteY4" fmla="*/ 2199369 h 2199369"/>
              <a:gd name="connsiteX5" fmla="*/ 0 w 5040310"/>
              <a:gd name="connsiteY5" fmla="*/ 2270 h 219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0310" h="2199369">
                <a:moveTo>
                  <a:pt x="0" y="2270"/>
                </a:moveTo>
                <a:cubicBezTo>
                  <a:pt x="1735518" y="13845"/>
                  <a:pt x="2070500" y="-90328"/>
                  <a:pt x="2255011" y="384235"/>
                </a:cubicBezTo>
                <a:lnTo>
                  <a:pt x="5040310" y="368460"/>
                </a:lnTo>
                <a:lnTo>
                  <a:pt x="5040310" y="2199369"/>
                </a:lnTo>
                <a:lnTo>
                  <a:pt x="0" y="2199369"/>
                </a:lnTo>
                <a:lnTo>
                  <a:pt x="0" y="22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: 对角圆角 22">
            <a:extLst>
              <a:ext uri="{FF2B5EF4-FFF2-40B4-BE49-F238E27FC236}">
                <a16:creationId xmlns:a16="http://schemas.microsoft.com/office/drawing/2014/main" xmlns="" id="{7F7AE2DC-9AF2-4048-B23C-5D22561AD120}"/>
              </a:ext>
            </a:extLst>
          </p:cNvPr>
          <p:cNvSpPr/>
          <p:nvPr/>
        </p:nvSpPr>
        <p:spPr>
          <a:xfrm>
            <a:off x="4280050" y="3800409"/>
            <a:ext cx="1445292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输入小标题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DC0447AE-EC6F-4945-BD8F-AC22CAC16985}"/>
              </a:ext>
            </a:extLst>
          </p:cNvPr>
          <p:cNvSpPr txBox="1"/>
          <p:nvPr/>
        </p:nvSpPr>
        <p:spPr>
          <a:xfrm>
            <a:off x="1354238" y="4256549"/>
            <a:ext cx="4371104" cy="143385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3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03.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装修采购</a:t>
            </a:r>
          </a:p>
        </p:txBody>
      </p:sp>
      <p:graphicFrame>
        <p:nvGraphicFramePr>
          <p:cNvPr id="3" name="图表 2">
            <a:extLst>
              <a:ext uri="{FF2B5EF4-FFF2-40B4-BE49-F238E27FC236}">
                <a16:creationId xmlns:a16="http://schemas.microsoft.com/office/drawing/2014/main" xmlns="" id="{A6C18C0E-3CFD-4D03-BDA8-0551BB3BE8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4016073"/>
              </p:ext>
            </p:extLst>
          </p:nvPr>
        </p:nvGraphicFramePr>
        <p:xfrm>
          <a:off x="915042" y="1736203"/>
          <a:ext cx="6701099" cy="430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8EAD567-B85D-4958-B1E2-71B7E405A3EA}"/>
              </a:ext>
            </a:extLst>
          </p:cNvPr>
          <p:cNvSpPr txBox="1"/>
          <p:nvPr/>
        </p:nvSpPr>
        <p:spPr>
          <a:xfrm>
            <a:off x="7731889" y="2564305"/>
            <a:ext cx="340442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542276-EC96-44DE-9C6F-D987DA2E6E74}"/>
              </a:ext>
            </a:extLst>
          </p:cNvPr>
          <p:cNvSpPr txBox="1"/>
          <p:nvPr/>
        </p:nvSpPr>
        <p:spPr>
          <a:xfrm>
            <a:off x="7731889" y="4599909"/>
            <a:ext cx="3404423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8" name="矩形: 对角圆角 7">
            <a:extLst>
              <a:ext uri="{FF2B5EF4-FFF2-40B4-BE49-F238E27FC236}">
                <a16:creationId xmlns:a16="http://schemas.microsoft.com/office/drawing/2014/main" xmlns="" id="{A8DC7F44-0D31-4644-A012-B528ECEBBCF3}"/>
              </a:ext>
            </a:extLst>
          </p:cNvPr>
          <p:cNvSpPr/>
          <p:nvPr/>
        </p:nvSpPr>
        <p:spPr>
          <a:xfrm>
            <a:off x="7731889" y="2030021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9" name="矩形: 对角圆角 8">
            <a:extLst>
              <a:ext uri="{FF2B5EF4-FFF2-40B4-BE49-F238E27FC236}">
                <a16:creationId xmlns:a16="http://schemas.microsoft.com/office/drawing/2014/main" xmlns="" id="{712315C2-5547-4EAF-8EFD-53567B628909}"/>
              </a:ext>
            </a:extLst>
          </p:cNvPr>
          <p:cNvSpPr/>
          <p:nvPr/>
        </p:nvSpPr>
        <p:spPr>
          <a:xfrm>
            <a:off x="7731889" y="4120619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</p:spTree>
    <p:extLst>
      <p:ext uri="{BB962C8B-B14F-4D97-AF65-F5344CB8AC3E}">
        <p14:creationId xmlns:p14="http://schemas.microsoft.com/office/powerpoint/2010/main" val="174690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E433308-7D40-417A-87FC-3F451AE039A0}"/>
              </a:ext>
            </a:extLst>
          </p:cNvPr>
          <p:cNvGrpSpPr/>
          <p:nvPr/>
        </p:nvGrpSpPr>
        <p:grpSpPr>
          <a:xfrm>
            <a:off x="1055688" y="2064363"/>
            <a:ext cx="10080625" cy="3171718"/>
            <a:chOff x="1055688" y="2147490"/>
            <a:chExt cx="2194139" cy="690353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AFFA2C31-E10F-4FD4-8BD3-8A607332E898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55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A87DCFF-81A4-4ADC-9F08-F610E288B649}"/>
                </a:ext>
              </a:extLst>
            </p:cNvPr>
            <p:cNvSpPr txBox="1"/>
            <p:nvPr/>
          </p:nvSpPr>
          <p:spPr>
            <a:xfrm>
              <a:off x="1217325" y="2197553"/>
              <a:ext cx="1870864" cy="180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accent2"/>
                  </a:solidFill>
                  <a:latin typeface="+mj-ea"/>
                  <a:ea typeface="+mj-ea"/>
                </a:rPr>
                <a:t>施工进度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EFAD6F-F648-43FC-BA5D-2A356007EF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C99DC11-5DB4-45EE-ABBE-9093D2678372}"/>
              </a:ext>
            </a:extLst>
          </p:cNvPr>
          <p:cNvSpPr txBox="1"/>
          <p:nvPr/>
        </p:nvSpPr>
        <p:spPr>
          <a:xfrm>
            <a:off x="4999923" y="953465"/>
            <a:ext cx="21921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j-ea"/>
                <a:ea typeface="+mj-ea"/>
              </a:rPr>
              <a:t>Part 04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30304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xmlns="" id="{BE13A1AB-A975-46B8-B982-6E18A2A867BC}"/>
              </a:ext>
            </a:extLst>
          </p:cNvPr>
          <p:cNvSpPr/>
          <p:nvPr/>
        </p:nvSpPr>
        <p:spPr>
          <a:xfrm>
            <a:off x="8229599" y="1727953"/>
            <a:ext cx="2471351" cy="2471351"/>
          </a:xfrm>
          <a:prstGeom prst="ellipse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991C86D5-4C49-4F32-AB4D-907061207B42}"/>
              </a:ext>
            </a:extLst>
          </p:cNvPr>
          <p:cNvSpPr/>
          <p:nvPr/>
        </p:nvSpPr>
        <p:spPr>
          <a:xfrm>
            <a:off x="1482810" y="1727953"/>
            <a:ext cx="2471351" cy="2471351"/>
          </a:xfrm>
          <a:prstGeom prst="ellipse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B01CBA30-5327-44F6-8BDB-C2B8BE7DFD58}"/>
              </a:ext>
            </a:extLst>
          </p:cNvPr>
          <p:cNvSpPr/>
          <p:nvPr/>
        </p:nvSpPr>
        <p:spPr>
          <a:xfrm>
            <a:off x="4856204" y="1727953"/>
            <a:ext cx="2471351" cy="2471351"/>
          </a:xfrm>
          <a:prstGeom prst="ellipse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对角圆角 7">
            <a:extLst>
              <a:ext uri="{FF2B5EF4-FFF2-40B4-BE49-F238E27FC236}">
                <a16:creationId xmlns:a16="http://schemas.microsoft.com/office/drawing/2014/main" xmlns="" id="{C9CF5AD9-2971-4AD8-86CD-804A388D882E}"/>
              </a:ext>
            </a:extLst>
          </p:cNvPr>
          <p:cNvSpPr/>
          <p:nvPr/>
        </p:nvSpPr>
        <p:spPr>
          <a:xfrm>
            <a:off x="2115312" y="2127907"/>
            <a:ext cx="1206348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9" name="矩形: 对角圆角 8">
            <a:extLst>
              <a:ext uri="{FF2B5EF4-FFF2-40B4-BE49-F238E27FC236}">
                <a16:creationId xmlns:a16="http://schemas.microsoft.com/office/drawing/2014/main" xmlns="" id="{0CF1F1DA-E78E-447A-B200-3E13FC27D2E9}"/>
              </a:ext>
            </a:extLst>
          </p:cNvPr>
          <p:cNvSpPr/>
          <p:nvPr/>
        </p:nvSpPr>
        <p:spPr>
          <a:xfrm>
            <a:off x="5488705" y="2127907"/>
            <a:ext cx="1206348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xmlns="" id="{EA0C09B0-0A62-4461-A168-2A97D7DC853F}"/>
              </a:ext>
            </a:extLst>
          </p:cNvPr>
          <p:cNvSpPr/>
          <p:nvPr/>
        </p:nvSpPr>
        <p:spPr>
          <a:xfrm>
            <a:off x="8862098" y="2127907"/>
            <a:ext cx="1206348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1AC37AD-0D51-4AD6-A465-C6AA62005E2E}"/>
              </a:ext>
            </a:extLst>
          </p:cNvPr>
          <p:cNvSpPr txBox="1"/>
          <p:nvPr/>
        </p:nvSpPr>
        <p:spPr>
          <a:xfrm>
            <a:off x="1482811" y="2607197"/>
            <a:ext cx="2471350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04.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施工进度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99444D7-F9C3-4888-B46F-ECF19A06B9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687" y="3555614"/>
            <a:ext cx="10080625" cy="241225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EC28D5D-5666-4C31-8F73-CDF349759880}"/>
              </a:ext>
            </a:extLst>
          </p:cNvPr>
          <p:cNvSpPr txBox="1"/>
          <p:nvPr/>
        </p:nvSpPr>
        <p:spPr>
          <a:xfrm>
            <a:off x="4860325" y="2607197"/>
            <a:ext cx="2471350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1D50D1F-6E36-4B2E-AF19-8DACD45B7B31}"/>
              </a:ext>
            </a:extLst>
          </p:cNvPr>
          <p:cNvSpPr txBox="1"/>
          <p:nvPr/>
        </p:nvSpPr>
        <p:spPr>
          <a:xfrm>
            <a:off x="8225479" y="2607197"/>
            <a:ext cx="2471350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46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2CAC8A2-3FC4-47D5-BEF1-633B1D08CBE9}"/>
              </a:ext>
            </a:extLst>
          </p:cNvPr>
          <p:cNvSpPr/>
          <p:nvPr/>
        </p:nvSpPr>
        <p:spPr>
          <a:xfrm>
            <a:off x="1201413" y="3298304"/>
            <a:ext cx="9216072" cy="25309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04.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施工进度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50EFCCE-976D-421E-AAAC-72DA2BF56C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1944" y="3521597"/>
            <a:ext cx="8668512" cy="243839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CFDB1DC-E0BD-4604-A645-63CFD8D33313}"/>
              </a:ext>
            </a:extLst>
          </p:cNvPr>
          <p:cNvSpPr/>
          <p:nvPr/>
        </p:nvSpPr>
        <p:spPr>
          <a:xfrm>
            <a:off x="11010456" y="1735028"/>
            <a:ext cx="125856" cy="42249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0CFF45F-DEF5-4BCA-B959-0184C14E3575}"/>
              </a:ext>
            </a:extLst>
          </p:cNvPr>
          <p:cNvSpPr txBox="1"/>
          <p:nvPr/>
        </p:nvSpPr>
        <p:spPr>
          <a:xfrm>
            <a:off x="6522720" y="2397141"/>
            <a:ext cx="3894765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8" name="矩形: 对角圆角 7">
            <a:extLst>
              <a:ext uri="{FF2B5EF4-FFF2-40B4-BE49-F238E27FC236}">
                <a16:creationId xmlns:a16="http://schemas.microsoft.com/office/drawing/2014/main" xmlns="" id="{6ADA20DF-7610-40B7-BF4A-786C9B43AB32}"/>
              </a:ext>
            </a:extLst>
          </p:cNvPr>
          <p:cNvSpPr/>
          <p:nvPr/>
        </p:nvSpPr>
        <p:spPr>
          <a:xfrm>
            <a:off x="6522720" y="1735028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612B211-8626-4EA3-9139-1ED2A46D4FDF}"/>
              </a:ext>
            </a:extLst>
          </p:cNvPr>
          <p:cNvSpPr txBox="1"/>
          <p:nvPr/>
        </p:nvSpPr>
        <p:spPr>
          <a:xfrm>
            <a:off x="2034984" y="2397141"/>
            <a:ext cx="3894765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xmlns="" id="{5E75B1AE-E43B-4253-AD3D-EB8A79BB101C}"/>
              </a:ext>
            </a:extLst>
          </p:cNvPr>
          <p:cNvSpPr/>
          <p:nvPr/>
        </p:nvSpPr>
        <p:spPr>
          <a:xfrm>
            <a:off x="2034984" y="1735028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输入关键词</a:t>
            </a:r>
          </a:p>
        </p:txBody>
      </p:sp>
    </p:spTree>
    <p:extLst>
      <p:ext uri="{BB962C8B-B14F-4D97-AF65-F5344CB8AC3E}">
        <p14:creationId xmlns:p14="http://schemas.microsoft.com/office/powerpoint/2010/main" val="339963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E433308-7D40-417A-87FC-3F451AE039A0}"/>
              </a:ext>
            </a:extLst>
          </p:cNvPr>
          <p:cNvGrpSpPr/>
          <p:nvPr/>
        </p:nvGrpSpPr>
        <p:grpSpPr>
          <a:xfrm>
            <a:off x="1055688" y="2147490"/>
            <a:ext cx="2194139" cy="690353"/>
            <a:chOff x="1055688" y="2147490"/>
            <a:chExt cx="2194139" cy="690353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AFFA2C31-E10F-4FD4-8BD3-8A607332E898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771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A87DCFF-81A4-4ADC-9F08-F610E288B649}"/>
                </a:ext>
              </a:extLst>
            </p:cNvPr>
            <p:cNvSpPr txBox="1"/>
            <p:nvPr/>
          </p:nvSpPr>
          <p:spPr>
            <a:xfrm>
              <a:off x="1217325" y="2277223"/>
              <a:ext cx="18708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/>
                  </a:solidFill>
                  <a:latin typeface="+mj-ea"/>
                  <a:ea typeface="+mj-ea"/>
                </a:rPr>
                <a:t>01.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设计理念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2903CC0-C7E4-4C34-A6E9-2F9FB35188AB}"/>
              </a:ext>
            </a:extLst>
          </p:cNvPr>
          <p:cNvGrpSpPr/>
          <p:nvPr/>
        </p:nvGrpSpPr>
        <p:grpSpPr>
          <a:xfrm>
            <a:off x="3684517" y="2147490"/>
            <a:ext cx="2194139" cy="690353"/>
            <a:chOff x="1055688" y="2147490"/>
            <a:chExt cx="2194139" cy="690353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970DE971-5097-4716-AC74-EBABC8DD625E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771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43B2A1C5-90F1-419C-9041-5D0BA780B148}"/>
                </a:ext>
              </a:extLst>
            </p:cNvPr>
            <p:cNvSpPr txBox="1"/>
            <p:nvPr/>
          </p:nvSpPr>
          <p:spPr>
            <a:xfrm>
              <a:off x="1217325" y="2277223"/>
              <a:ext cx="18708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/>
                  </a:solidFill>
                  <a:latin typeface="+mj-ea"/>
                  <a:ea typeface="+mj-ea"/>
                </a:rPr>
                <a:t>02.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户型介绍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B15A2C4-8D33-41B6-8768-AF0E25F2ADB5}"/>
              </a:ext>
            </a:extLst>
          </p:cNvPr>
          <p:cNvGrpSpPr/>
          <p:nvPr/>
        </p:nvGrpSpPr>
        <p:grpSpPr>
          <a:xfrm>
            <a:off x="6313346" y="2147490"/>
            <a:ext cx="2194139" cy="690353"/>
            <a:chOff x="1055688" y="2147490"/>
            <a:chExt cx="2194139" cy="690353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25F0783F-C73A-481D-B02B-E4C6F79E45EF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771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CCD354F-89D4-4100-9E5B-FDE05FB49D63}"/>
                </a:ext>
              </a:extLst>
            </p:cNvPr>
            <p:cNvSpPr txBox="1"/>
            <p:nvPr/>
          </p:nvSpPr>
          <p:spPr>
            <a:xfrm>
              <a:off x="1217325" y="2277223"/>
              <a:ext cx="18708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/>
                  </a:solidFill>
                  <a:latin typeface="+mj-ea"/>
                  <a:ea typeface="+mj-ea"/>
                </a:rPr>
                <a:t>03.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装修采购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D4F0EA6-F92E-4687-83AD-B79E91B1D656}"/>
              </a:ext>
            </a:extLst>
          </p:cNvPr>
          <p:cNvGrpSpPr/>
          <p:nvPr/>
        </p:nvGrpSpPr>
        <p:grpSpPr>
          <a:xfrm>
            <a:off x="8942174" y="2147490"/>
            <a:ext cx="2194139" cy="690353"/>
            <a:chOff x="1055688" y="2147490"/>
            <a:chExt cx="2194139" cy="690353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497BC0CE-ADC2-4E2C-9D04-50BFBFDBF1D6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771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BF2F9E8-3103-4A34-B67D-4353C2146BF5}"/>
                </a:ext>
              </a:extLst>
            </p:cNvPr>
            <p:cNvSpPr txBox="1"/>
            <p:nvPr/>
          </p:nvSpPr>
          <p:spPr>
            <a:xfrm>
              <a:off x="1217325" y="2277223"/>
              <a:ext cx="18708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/>
                  </a:solidFill>
                  <a:latin typeface="+mj-ea"/>
                  <a:ea typeface="+mj-ea"/>
                </a:rPr>
                <a:t>04.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施工进度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110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04.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施工进度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380055C-2B32-4706-99DA-0D1535505F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99" y="3731396"/>
            <a:ext cx="2338353" cy="233835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FA6F08D-DCC4-43E8-BE30-45755D665F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6991" y="1676630"/>
            <a:ext cx="2338353" cy="233835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E53C0CE-3389-4D3C-A71A-D13120945383}"/>
              </a:ext>
            </a:extLst>
          </p:cNvPr>
          <p:cNvSpPr/>
          <p:nvPr/>
        </p:nvSpPr>
        <p:spPr>
          <a:xfrm>
            <a:off x="6095999" y="1676630"/>
            <a:ext cx="2338353" cy="19224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xmlns="" id="{CDF17C10-4A4C-4F07-AB34-E382805BF687}"/>
              </a:ext>
            </a:extLst>
          </p:cNvPr>
          <p:cNvSpPr/>
          <p:nvPr/>
        </p:nvSpPr>
        <p:spPr>
          <a:xfrm>
            <a:off x="6444278" y="1894840"/>
            <a:ext cx="1641793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3E65634-BD8B-453A-8978-B194AB39C23C}"/>
              </a:ext>
            </a:extLst>
          </p:cNvPr>
          <p:cNvSpPr txBox="1"/>
          <p:nvPr/>
        </p:nvSpPr>
        <p:spPr>
          <a:xfrm>
            <a:off x="6327065" y="2442786"/>
            <a:ext cx="1876221" cy="93140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此处添加详细文本描述此处添加详细文本描述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B8A9C81-4806-4EE3-98FA-1E83A63F38C7}"/>
              </a:ext>
            </a:extLst>
          </p:cNvPr>
          <p:cNvSpPr/>
          <p:nvPr/>
        </p:nvSpPr>
        <p:spPr>
          <a:xfrm>
            <a:off x="8626991" y="4147263"/>
            <a:ext cx="2338353" cy="19224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对角圆角 14">
            <a:extLst>
              <a:ext uri="{FF2B5EF4-FFF2-40B4-BE49-F238E27FC236}">
                <a16:creationId xmlns:a16="http://schemas.microsoft.com/office/drawing/2014/main" xmlns="" id="{09AB412B-240F-489C-9F79-F46D31A164BD}"/>
              </a:ext>
            </a:extLst>
          </p:cNvPr>
          <p:cNvSpPr/>
          <p:nvPr/>
        </p:nvSpPr>
        <p:spPr>
          <a:xfrm>
            <a:off x="8975270" y="4365473"/>
            <a:ext cx="1641793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输入关键词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850907A-498C-4472-8DE0-B58358969BA7}"/>
              </a:ext>
            </a:extLst>
          </p:cNvPr>
          <p:cNvSpPr txBox="1"/>
          <p:nvPr/>
        </p:nvSpPr>
        <p:spPr>
          <a:xfrm>
            <a:off x="8858057" y="4913419"/>
            <a:ext cx="1876221" cy="93140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此处添加详细文本描述此处添加详细文本描述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DD70849-7649-4852-95D0-4ABF89C16927}"/>
              </a:ext>
            </a:extLst>
          </p:cNvPr>
          <p:cNvSpPr txBox="1"/>
          <p:nvPr/>
        </p:nvSpPr>
        <p:spPr>
          <a:xfrm>
            <a:off x="1055688" y="2442786"/>
            <a:ext cx="4692030" cy="14338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74D34CE-5FFD-4D26-A7F3-2F6F32B1E722}"/>
              </a:ext>
            </a:extLst>
          </p:cNvPr>
          <p:cNvSpPr txBox="1"/>
          <p:nvPr/>
        </p:nvSpPr>
        <p:spPr>
          <a:xfrm>
            <a:off x="1055688" y="1997484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C5AF488-5CE3-4403-9B00-30574D861FBF}"/>
              </a:ext>
            </a:extLst>
          </p:cNvPr>
          <p:cNvSpPr txBox="1"/>
          <p:nvPr/>
        </p:nvSpPr>
        <p:spPr>
          <a:xfrm>
            <a:off x="1055688" y="4626109"/>
            <a:ext cx="4692030" cy="14338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F2B9EE8-A53A-446A-A806-2273C3C47F7A}"/>
              </a:ext>
            </a:extLst>
          </p:cNvPr>
          <p:cNvSpPr txBox="1"/>
          <p:nvPr/>
        </p:nvSpPr>
        <p:spPr>
          <a:xfrm>
            <a:off x="1055688" y="4180807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34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A1223-4399-4369-8FC9-7AAF88649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04.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施工进度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xmlns="" id="{97491F3A-7B9C-49B4-BFB1-A7E274ACA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7011729"/>
              </p:ext>
            </p:extLst>
          </p:nvPr>
        </p:nvGraphicFramePr>
        <p:xfrm>
          <a:off x="1055687" y="2100102"/>
          <a:ext cx="10080625" cy="4033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160F7B7-3D22-4A83-91E2-C4E161BF4EED}"/>
              </a:ext>
            </a:extLst>
          </p:cNvPr>
          <p:cNvSpPr txBox="1"/>
          <p:nvPr/>
        </p:nvSpPr>
        <p:spPr>
          <a:xfrm>
            <a:off x="1055688" y="2674088"/>
            <a:ext cx="2906712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B323C85-884E-4A84-AE34-96D461A77CF4}"/>
              </a:ext>
            </a:extLst>
          </p:cNvPr>
          <p:cNvSpPr txBox="1"/>
          <p:nvPr/>
        </p:nvSpPr>
        <p:spPr>
          <a:xfrm>
            <a:off x="1055688" y="2228786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09722E-29F0-4EF1-BD54-EA1911CCCECE}"/>
              </a:ext>
            </a:extLst>
          </p:cNvPr>
          <p:cNvSpPr txBox="1"/>
          <p:nvPr/>
        </p:nvSpPr>
        <p:spPr>
          <a:xfrm>
            <a:off x="1055688" y="4757898"/>
            <a:ext cx="2906712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AC0B89F-AD65-4C19-A89D-7FE0E96B7024}"/>
              </a:ext>
            </a:extLst>
          </p:cNvPr>
          <p:cNvSpPr txBox="1"/>
          <p:nvPr/>
        </p:nvSpPr>
        <p:spPr>
          <a:xfrm>
            <a:off x="1055688" y="4312596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3EA1B1C-120A-42A9-A4D2-032A3BA66A92}"/>
              </a:ext>
            </a:extLst>
          </p:cNvPr>
          <p:cNvSpPr txBox="1"/>
          <p:nvPr/>
        </p:nvSpPr>
        <p:spPr>
          <a:xfrm>
            <a:off x="8229600" y="2674088"/>
            <a:ext cx="2906712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20EC72F-A03D-498C-B98F-C38F1EB391B2}"/>
              </a:ext>
            </a:extLst>
          </p:cNvPr>
          <p:cNvSpPr txBox="1"/>
          <p:nvPr/>
        </p:nvSpPr>
        <p:spPr>
          <a:xfrm>
            <a:off x="8229600" y="2228786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F3C224D-5F2B-4757-8A9C-8B448AC7E1A2}"/>
              </a:ext>
            </a:extLst>
          </p:cNvPr>
          <p:cNvSpPr txBox="1"/>
          <p:nvPr/>
        </p:nvSpPr>
        <p:spPr>
          <a:xfrm>
            <a:off x="8229600" y="4757898"/>
            <a:ext cx="2906712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87B4F45-3F60-4A78-A5B0-4BF4F8D36DA7}"/>
              </a:ext>
            </a:extLst>
          </p:cNvPr>
          <p:cNvSpPr txBox="1"/>
          <p:nvPr/>
        </p:nvSpPr>
        <p:spPr>
          <a:xfrm>
            <a:off x="8229600" y="4312596"/>
            <a:ext cx="270859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Gill Sans" charset="0"/>
              </a:rPr>
              <a:t>关键词</a:t>
            </a:r>
            <a:endParaRPr lang="en-US" altLang="zh-CN" sz="2400" b="1" dirty="0">
              <a:solidFill>
                <a:schemeClr val="bg1"/>
              </a:solidFill>
              <a:latin typeface="+mj-ea"/>
              <a:ea typeface="+mj-ea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307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70FE5262-731F-4F92-9A5A-8703404E9226}"/>
              </a:ext>
            </a:extLst>
          </p:cNvPr>
          <p:cNvGrpSpPr/>
          <p:nvPr/>
        </p:nvGrpSpPr>
        <p:grpSpPr>
          <a:xfrm>
            <a:off x="5603631" y="1374726"/>
            <a:ext cx="5480147" cy="64086"/>
            <a:chOff x="5603631" y="1374726"/>
            <a:chExt cx="5480147" cy="64086"/>
          </a:xfrm>
        </p:grpSpPr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xmlns="" id="{5EF2040C-2366-4C86-B6FA-16D929C0DF57}"/>
                </a:ext>
              </a:extLst>
            </p:cNvPr>
            <p:cNvCxnSpPr/>
            <p:nvPr/>
          </p:nvCxnSpPr>
          <p:spPr>
            <a:xfrm>
              <a:off x="5603631" y="1406769"/>
              <a:ext cx="5416061" cy="0"/>
            </a:xfrm>
            <a:prstGeom prst="line">
              <a:avLst/>
            </a:prstGeom>
            <a:ln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xmlns="" id="{935B31DA-0CB4-4687-96A6-8B11C54BBA2C}"/>
                </a:ext>
              </a:extLst>
            </p:cNvPr>
            <p:cNvSpPr/>
            <p:nvPr/>
          </p:nvSpPr>
          <p:spPr>
            <a:xfrm>
              <a:off x="11019692" y="1374726"/>
              <a:ext cx="64086" cy="640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A2B99D84-70C3-4ED7-83BE-33389C83AFA8}"/>
              </a:ext>
            </a:extLst>
          </p:cNvPr>
          <p:cNvGrpSpPr/>
          <p:nvPr/>
        </p:nvGrpSpPr>
        <p:grpSpPr>
          <a:xfrm rot="16200000">
            <a:off x="10176902" y="5328823"/>
            <a:ext cx="1749667" cy="64086"/>
            <a:chOff x="9334111" y="1374726"/>
            <a:chExt cx="1749667" cy="64086"/>
          </a:xfrm>
        </p:grpSpPr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xmlns="" id="{2E259249-7EA8-4F84-8157-443DD2909F06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0176901" y="563979"/>
              <a:ext cx="1" cy="1685582"/>
            </a:xfrm>
            <a:prstGeom prst="line">
              <a:avLst/>
            </a:prstGeom>
            <a:ln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2E38DF8F-6D26-4237-9DAF-FF9CB77B1078}"/>
                </a:ext>
              </a:extLst>
            </p:cNvPr>
            <p:cNvSpPr/>
            <p:nvPr/>
          </p:nvSpPr>
          <p:spPr>
            <a:xfrm>
              <a:off x="11019692" y="1374726"/>
              <a:ext cx="64086" cy="640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文本框 99">
            <a:extLst>
              <a:ext uri="{FF2B5EF4-FFF2-40B4-BE49-F238E27FC236}">
                <a16:creationId xmlns:a16="http://schemas.microsoft.com/office/drawing/2014/main" xmlns="" id="{9E31C87F-6C5B-464D-87A7-DCEEB23B8058}"/>
              </a:ext>
            </a:extLst>
          </p:cNvPr>
          <p:cNvSpPr txBox="1"/>
          <p:nvPr/>
        </p:nvSpPr>
        <p:spPr>
          <a:xfrm>
            <a:off x="6531131" y="2311936"/>
            <a:ext cx="43862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bg1"/>
                </a:solidFill>
                <a:latin typeface="+mj-ea"/>
                <a:ea typeface="+mj-ea"/>
              </a:rPr>
              <a:t>感谢观看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xmlns="" id="{5D647956-F3B1-4D37-8CC6-FC078F2024FE}"/>
              </a:ext>
            </a:extLst>
          </p:cNvPr>
          <p:cNvSpPr txBox="1"/>
          <p:nvPr/>
        </p:nvSpPr>
        <p:spPr>
          <a:xfrm>
            <a:off x="6531131" y="3244841"/>
            <a:ext cx="438621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极简是一种生活方式</a:t>
            </a:r>
          </a:p>
        </p:txBody>
      </p: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xmlns="" id="{4E3D1F5D-E788-4384-8574-31F9B8CDE03E}"/>
              </a:ext>
            </a:extLst>
          </p:cNvPr>
          <p:cNvCxnSpPr>
            <a:cxnSpLocks/>
          </p:cNvCxnSpPr>
          <p:nvPr/>
        </p:nvCxnSpPr>
        <p:spPr>
          <a:xfrm>
            <a:off x="6531131" y="3831220"/>
            <a:ext cx="631052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xmlns="" id="{A64C080C-080F-4E26-BE4F-EE6D56A43851}"/>
              </a:ext>
            </a:extLst>
          </p:cNvPr>
          <p:cNvSpPr txBox="1"/>
          <p:nvPr/>
        </p:nvSpPr>
        <p:spPr>
          <a:xfrm>
            <a:off x="6531131" y="4193078"/>
            <a:ext cx="43862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n-ea"/>
              </a:rPr>
              <a:t>THANKS</a:t>
            </a: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EEC2EE33-A1A5-433E-81F8-6E8BEA8C7002}"/>
              </a:ext>
            </a:extLst>
          </p:cNvPr>
          <p:cNvSpPr/>
          <p:nvPr/>
        </p:nvSpPr>
        <p:spPr>
          <a:xfrm>
            <a:off x="6531131" y="5185458"/>
            <a:ext cx="1399148" cy="27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xmlns="" id="{41B06419-6FE5-42D1-813E-CB366F5322EA}"/>
              </a:ext>
            </a:extLst>
          </p:cNvPr>
          <p:cNvSpPr txBox="1"/>
          <p:nvPr/>
        </p:nvSpPr>
        <p:spPr>
          <a:xfrm>
            <a:off x="6531132" y="5231624"/>
            <a:ext cx="13991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设计师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xmlns="" id="{953AF90F-A488-4DF1-A933-DA89949FB24C}"/>
              </a:ext>
            </a:extLst>
          </p:cNvPr>
          <p:cNvSpPr txBox="1"/>
          <p:nvPr/>
        </p:nvSpPr>
        <p:spPr>
          <a:xfrm>
            <a:off x="7991216" y="1145792"/>
            <a:ext cx="7330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TEMPLATE</a:t>
            </a: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xmlns="" id="{3403D7E3-330E-47E0-93FB-3F502C45085C}"/>
              </a:ext>
            </a:extLst>
          </p:cNvPr>
          <p:cNvSpPr txBox="1"/>
          <p:nvPr/>
        </p:nvSpPr>
        <p:spPr>
          <a:xfrm>
            <a:off x="9128434" y="1145792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DESIGN</a:t>
            </a:r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xmlns="" id="{39E2E08A-6C1C-41A8-B7FC-F77FE6F5A2A5}"/>
              </a:ext>
            </a:extLst>
          </p:cNvPr>
          <p:cNvSpPr txBox="1"/>
          <p:nvPr/>
        </p:nvSpPr>
        <p:spPr>
          <a:xfrm>
            <a:off x="10079257" y="1145792"/>
            <a:ext cx="8411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rPr>
              <a:t>SOLUTIONS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xmlns="" id="{BF984BBC-0532-431D-BAC1-88D65F1F0F00}"/>
              </a:ext>
            </a:extLst>
          </p:cNvPr>
          <p:cNvSpPr txBox="1"/>
          <p:nvPr/>
        </p:nvSpPr>
        <p:spPr>
          <a:xfrm>
            <a:off x="6531131" y="1145792"/>
            <a:ext cx="9425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dist"/>
            <a:r>
              <a:rPr lang="en-US" altLang="zh-CN" sz="1200" b="1" dirty="0">
                <a:solidFill>
                  <a:schemeClr val="bg1"/>
                </a:solidFill>
                <a:latin typeface="+mj-lt"/>
              </a:rPr>
              <a:t>YOUR LOGO</a:t>
            </a: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xmlns="" id="{F967D8B2-3D0F-413D-9C3F-4F99FB31CC39}"/>
              </a:ext>
            </a:extLst>
          </p:cNvPr>
          <p:cNvSpPr txBox="1"/>
          <p:nvPr/>
        </p:nvSpPr>
        <p:spPr>
          <a:xfrm>
            <a:off x="8091859" y="5231624"/>
            <a:ext cx="13991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+mj-lt"/>
              </a:rPr>
              <a:t>20XX.08.01</a:t>
            </a:r>
            <a:endParaRPr lang="en-US" altLang="zh-CN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6625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6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E433308-7D40-417A-87FC-3F451AE039A0}"/>
              </a:ext>
            </a:extLst>
          </p:cNvPr>
          <p:cNvGrpSpPr/>
          <p:nvPr/>
        </p:nvGrpSpPr>
        <p:grpSpPr>
          <a:xfrm>
            <a:off x="1055688" y="2064363"/>
            <a:ext cx="10080625" cy="3171718"/>
            <a:chOff x="1055688" y="2147490"/>
            <a:chExt cx="2194139" cy="690353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AFFA2C31-E10F-4FD4-8BD3-8A607332E898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55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A87DCFF-81A4-4ADC-9F08-F610E288B649}"/>
                </a:ext>
              </a:extLst>
            </p:cNvPr>
            <p:cNvSpPr txBox="1"/>
            <p:nvPr/>
          </p:nvSpPr>
          <p:spPr>
            <a:xfrm>
              <a:off x="1217325" y="2197553"/>
              <a:ext cx="1870864" cy="180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accent2"/>
                  </a:solidFill>
                  <a:latin typeface="+mj-ea"/>
                  <a:ea typeface="+mj-ea"/>
                </a:rPr>
                <a:t>设计理念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EFAD6F-F648-43FC-BA5D-2A356007EF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314B7D1-1A99-4C85-9999-9772EB416C01}"/>
              </a:ext>
            </a:extLst>
          </p:cNvPr>
          <p:cNvSpPr txBox="1"/>
          <p:nvPr/>
        </p:nvSpPr>
        <p:spPr>
          <a:xfrm>
            <a:off x="5061262" y="953465"/>
            <a:ext cx="206947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+mj-ea"/>
                <a:ea typeface="+mj-ea"/>
              </a:rPr>
              <a:t>Part 01</a:t>
            </a:r>
            <a:endParaRPr lang="zh-CN" altLang="en-US" sz="4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9624" y="814812"/>
            <a:ext cx="2046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28C60"/>
                </a:solidFill>
              </a:rPr>
              <a:t>https://www.ypppt.com/</a:t>
            </a:r>
            <a:endParaRPr lang="zh-CN" altLang="en-US" sz="1200" dirty="0">
              <a:solidFill>
                <a:srgbClr val="E28C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4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30AAB45B-EBB1-41E9-B752-124FC3CB52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01.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设计理念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B5C993E-742E-403E-BAEE-D07C67924C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8153" y="1874520"/>
            <a:ext cx="4328160" cy="402971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1598229-624A-491A-BB5B-9525EE17EF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686" y="3632200"/>
            <a:ext cx="5040313" cy="22720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AA90B92-212B-4F11-B429-BFA18176248D}"/>
              </a:ext>
            </a:extLst>
          </p:cNvPr>
          <p:cNvSpPr txBox="1"/>
          <p:nvPr/>
        </p:nvSpPr>
        <p:spPr>
          <a:xfrm>
            <a:off x="1051368" y="1861284"/>
            <a:ext cx="5040313" cy="56592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80D25CF-754E-4C47-91EF-BDCEC9E55021}"/>
              </a:ext>
            </a:extLst>
          </p:cNvPr>
          <p:cNvSpPr txBox="1"/>
          <p:nvPr/>
        </p:nvSpPr>
        <p:spPr>
          <a:xfrm>
            <a:off x="1051368" y="2604135"/>
            <a:ext cx="5040313" cy="56592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99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93EC42CA-A685-4416-AA18-C62514AA42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01.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设计理念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BF85501-8932-473B-AD6E-B44407D8FE1F}"/>
              </a:ext>
            </a:extLst>
          </p:cNvPr>
          <p:cNvSpPr txBox="1"/>
          <p:nvPr/>
        </p:nvSpPr>
        <p:spPr>
          <a:xfrm>
            <a:off x="1042727" y="5217344"/>
            <a:ext cx="4735513" cy="56592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15E839E-F999-4D7E-B62F-6201FF1AD3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368" y="1833231"/>
            <a:ext cx="5040312" cy="283517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41DEDBB-ECBF-4F9A-8018-96AD7703C753}"/>
              </a:ext>
            </a:extLst>
          </p:cNvPr>
          <p:cNvSpPr txBox="1"/>
          <p:nvPr/>
        </p:nvSpPr>
        <p:spPr>
          <a:xfrm>
            <a:off x="6400799" y="2384907"/>
            <a:ext cx="4735513" cy="56592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矩形: 对角圆角 8">
            <a:extLst>
              <a:ext uri="{FF2B5EF4-FFF2-40B4-BE49-F238E27FC236}">
                <a16:creationId xmlns:a16="http://schemas.microsoft.com/office/drawing/2014/main" xmlns="" id="{14F9C5F8-B53B-4AF3-BE67-458A82D47303}"/>
              </a:ext>
            </a:extLst>
          </p:cNvPr>
          <p:cNvSpPr/>
          <p:nvPr/>
        </p:nvSpPr>
        <p:spPr>
          <a:xfrm>
            <a:off x="1047047" y="4668406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输入小标题</a:t>
            </a:r>
          </a:p>
        </p:txBody>
      </p:sp>
      <p:sp>
        <p:nvSpPr>
          <p:cNvPr id="11" name="矩形: 对角圆角 10">
            <a:extLst>
              <a:ext uri="{FF2B5EF4-FFF2-40B4-BE49-F238E27FC236}">
                <a16:creationId xmlns:a16="http://schemas.microsoft.com/office/drawing/2014/main" xmlns="" id="{ED615532-0CA4-4977-8789-AAA2E5348FCB}"/>
              </a:ext>
            </a:extLst>
          </p:cNvPr>
          <p:cNvSpPr/>
          <p:nvPr/>
        </p:nvSpPr>
        <p:spPr>
          <a:xfrm>
            <a:off x="9494519" y="1833231"/>
            <a:ext cx="1641793" cy="45614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输入小标题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082C2E7-44A0-4DD9-BB5C-CD56193B13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1" y="3033290"/>
            <a:ext cx="5040312" cy="283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794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33C0F151-CA77-4EDA-9840-310A08C84E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z="2000" dirty="0">
                <a:solidFill>
                  <a:schemeClr val="accent2"/>
                </a:solidFill>
                <a:latin typeface="+mj-ea"/>
                <a:ea typeface="+mj-ea"/>
              </a:rPr>
              <a:t>01.</a:t>
            </a:r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设计理念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747173-8902-4E9E-80E9-9AF1C16B3A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688" y="1723579"/>
            <a:ext cx="8758872" cy="410572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45AC4D5-5E11-43E0-A5C0-945E217FB06F}"/>
              </a:ext>
            </a:extLst>
          </p:cNvPr>
          <p:cNvSpPr/>
          <p:nvPr/>
        </p:nvSpPr>
        <p:spPr>
          <a:xfrm>
            <a:off x="6096000" y="2468880"/>
            <a:ext cx="5040312" cy="2971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0EDD11F-4A0E-4C52-85E6-C017C067011B}"/>
              </a:ext>
            </a:extLst>
          </p:cNvPr>
          <p:cNvSpPr txBox="1"/>
          <p:nvPr/>
        </p:nvSpPr>
        <p:spPr>
          <a:xfrm>
            <a:off x="6349676" y="3429000"/>
            <a:ext cx="4485964" cy="14338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" name="矩形: 对角圆角 7">
            <a:extLst>
              <a:ext uri="{FF2B5EF4-FFF2-40B4-BE49-F238E27FC236}">
                <a16:creationId xmlns:a16="http://schemas.microsoft.com/office/drawing/2014/main" xmlns="" id="{FEFAC055-A249-49DB-BCBA-1FDF67C42ED4}"/>
              </a:ext>
            </a:extLst>
          </p:cNvPr>
          <p:cNvSpPr/>
          <p:nvPr/>
        </p:nvSpPr>
        <p:spPr>
          <a:xfrm>
            <a:off x="6349676" y="2720870"/>
            <a:ext cx="1641793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2246198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E433308-7D40-417A-87FC-3F451AE039A0}"/>
              </a:ext>
            </a:extLst>
          </p:cNvPr>
          <p:cNvGrpSpPr/>
          <p:nvPr/>
        </p:nvGrpSpPr>
        <p:grpSpPr>
          <a:xfrm>
            <a:off x="1055688" y="2064363"/>
            <a:ext cx="10080625" cy="3171718"/>
            <a:chOff x="1055688" y="2147490"/>
            <a:chExt cx="2194139" cy="690353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AFFA2C31-E10F-4FD4-8BD3-8A607332E898}"/>
                </a:ext>
              </a:extLst>
            </p:cNvPr>
            <p:cNvSpPr/>
            <p:nvPr/>
          </p:nvSpPr>
          <p:spPr>
            <a:xfrm>
              <a:off x="1055688" y="2147490"/>
              <a:ext cx="2194139" cy="690353"/>
            </a:xfrm>
            <a:prstGeom prst="roundRect">
              <a:avLst>
                <a:gd name="adj" fmla="val 55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A87DCFF-81A4-4ADC-9F08-F610E288B649}"/>
                </a:ext>
              </a:extLst>
            </p:cNvPr>
            <p:cNvSpPr txBox="1"/>
            <p:nvPr/>
          </p:nvSpPr>
          <p:spPr>
            <a:xfrm>
              <a:off x="1217325" y="2197553"/>
              <a:ext cx="1870864" cy="180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accent2"/>
                  </a:solidFill>
                  <a:latin typeface="+mj-ea"/>
                  <a:ea typeface="+mj-ea"/>
                </a:rPr>
                <a:t>户型介绍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EFAD6F-F648-43FC-BA5D-2A356007EF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3147478"/>
            <a:ext cx="10858500" cy="287135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D455D25-3DC1-4ABB-83AA-B1F2EE94E343}"/>
              </a:ext>
            </a:extLst>
          </p:cNvPr>
          <p:cNvSpPr txBox="1"/>
          <p:nvPr/>
        </p:nvSpPr>
        <p:spPr>
          <a:xfrm>
            <a:off x="4999923" y="953465"/>
            <a:ext cx="21921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j-ea"/>
                <a:ea typeface="+mj-ea"/>
              </a:rPr>
              <a:t>Part 02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26908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6CFF6-9CBE-4CBA-A0EE-327D253FF2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02.</a:t>
            </a:r>
            <a:r>
              <a:rPr lang="zh-CN" altLang="en-US" dirty="0"/>
              <a:t>户型介绍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C58D6D7-7D6B-444C-A07C-5C3CF473AB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010" b="5642"/>
          <a:stretch/>
        </p:blipFill>
        <p:spPr>
          <a:xfrm>
            <a:off x="1055688" y="2971799"/>
            <a:ext cx="10080624" cy="296894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7025E5F-E969-4143-906D-64113C46215C}"/>
              </a:ext>
            </a:extLst>
          </p:cNvPr>
          <p:cNvSpPr/>
          <p:nvPr/>
        </p:nvSpPr>
        <p:spPr>
          <a:xfrm>
            <a:off x="1055688" y="1623060"/>
            <a:ext cx="10080624" cy="13487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DA2AFBF-3CDE-4D8E-8758-569F6A2B9B07}"/>
              </a:ext>
            </a:extLst>
          </p:cNvPr>
          <p:cNvSpPr txBox="1"/>
          <p:nvPr/>
        </p:nvSpPr>
        <p:spPr>
          <a:xfrm>
            <a:off x="1309364" y="1949835"/>
            <a:ext cx="8971928" cy="6951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42267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FD86CFF6-9CBE-4CBA-A0EE-327D253FF2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02.</a:t>
            </a:r>
            <a:r>
              <a:rPr lang="zh-CN" altLang="en-US" dirty="0"/>
              <a:t>户型介绍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16D1E87-D866-49D4-B741-97813CDF4D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941" y="1890936"/>
            <a:ext cx="6178118" cy="3555284"/>
          </a:xfrm>
          <a:prstGeom prst="roundRect">
            <a:avLst>
              <a:gd name="adj" fmla="val 6379"/>
            </a:avLst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4A5F033-7BD9-431F-ABC2-E96712A16211}"/>
              </a:ext>
            </a:extLst>
          </p:cNvPr>
          <p:cNvSpPr/>
          <p:nvPr/>
        </p:nvSpPr>
        <p:spPr>
          <a:xfrm>
            <a:off x="1055688" y="2667000"/>
            <a:ext cx="3226753" cy="205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F81F881-6BE0-4541-93BD-FAF14CD6EBCB}"/>
              </a:ext>
            </a:extLst>
          </p:cNvPr>
          <p:cNvSpPr txBox="1"/>
          <p:nvPr/>
        </p:nvSpPr>
        <p:spPr>
          <a:xfrm>
            <a:off x="1300951" y="3443128"/>
            <a:ext cx="2736226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2" name="矩形: 对角圆角 11">
            <a:extLst>
              <a:ext uri="{FF2B5EF4-FFF2-40B4-BE49-F238E27FC236}">
                <a16:creationId xmlns:a16="http://schemas.microsoft.com/office/drawing/2014/main" xmlns="" id="{3BAA9F49-822A-48F4-98E0-23BE3F7742E2}"/>
              </a:ext>
            </a:extLst>
          </p:cNvPr>
          <p:cNvSpPr/>
          <p:nvPr/>
        </p:nvSpPr>
        <p:spPr>
          <a:xfrm>
            <a:off x="1300951" y="2893702"/>
            <a:ext cx="1641793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输入小标题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75E95A0F-3B3D-441E-B7E8-93B55E8ED3FD}"/>
              </a:ext>
            </a:extLst>
          </p:cNvPr>
          <p:cNvSpPr/>
          <p:nvPr/>
        </p:nvSpPr>
        <p:spPr>
          <a:xfrm>
            <a:off x="7909561" y="2667000"/>
            <a:ext cx="3226753" cy="205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D45C8D9-9C49-4A7D-B9A7-A3B80DB5F868}"/>
              </a:ext>
            </a:extLst>
          </p:cNvPr>
          <p:cNvSpPr txBox="1"/>
          <p:nvPr/>
        </p:nvSpPr>
        <p:spPr>
          <a:xfrm>
            <a:off x="8154824" y="3443128"/>
            <a:ext cx="2736226" cy="10645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Gill Sans" charset="0"/>
            </a:endParaRP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xmlns="" id="{9AA25121-2791-41D1-BE74-6F559E97D56C}"/>
              </a:ext>
            </a:extLst>
          </p:cNvPr>
          <p:cNvSpPr/>
          <p:nvPr/>
        </p:nvSpPr>
        <p:spPr>
          <a:xfrm>
            <a:off x="8154824" y="2893702"/>
            <a:ext cx="1641793" cy="456140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20474612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</p:tagLst>
</file>

<file path=ppt/theme/theme1.xml><?xml version="1.0" encoding="utf-8"?>
<a:theme xmlns:a="http://schemas.openxmlformats.org/drawingml/2006/main" name="Office 主题​​">
  <a:themeElements>
    <a:clrScheme name="室内设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E28C60"/>
      </a:accent1>
      <a:accent2>
        <a:srgbClr val="8E5048"/>
      </a:accent2>
      <a:accent3>
        <a:srgbClr val="F8E2D0"/>
      </a:accent3>
      <a:accent4>
        <a:srgbClr val="9F722E"/>
      </a:accent4>
      <a:accent5>
        <a:srgbClr val="666666"/>
      </a:accent5>
      <a:accent6>
        <a:srgbClr val="00B050"/>
      </a:accent6>
      <a:hlink>
        <a:srgbClr val="6B9F25"/>
      </a:hlink>
      <a:folHlink>
        <a:srgbClr val="BA6906"/>
      </a:folHlink>
    </a:clrScheme>
    <a:fontScheme name="文艺">
      <a:majorFont>
        <a:latin typeface="Arial"/>
        <a:ea typeface="方正清刻本悦宋简体"/>
        <a:cs typeface=""/>
      </a:majorFont>
      <a:minorFont>
        <a:latin typeface="Arial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常用主题.pptx" id="{D1C13821-6DD0-42B8-950A-1393E17F124B}" vid="{2CDB9E82-33BC-40DC-83E0-240F89790561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常用主题</Template>
  <TotalTime>281</TotalTime>
  <Words>1221</Words>
  <Application>Microsoft Office PowerPoint</Application>
  <PresentationFormat>宽屏</PresentationFormat>
  <Paragraphs>136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Gill Sans</vt:lpstr>
      <vt:lpstr>Meiryo</vt:lpstr>
      <vt:lpstr>方正清刻本悦宋简体</vt:lpstr>
      <vt:lpstr>宋体</vt:lpstr>
      <vt:lpstr>微软雅黑</vt:lpstr>
      <vt:lpstr>微软雅黑 Light</vt:lpstr>
      <vt:lpstr>Arial</vt:lpstr>
      <vt:lpstr>Calibri</vt:lpstr>
      <vt:lpstr>Calibri Light</vt:lpstr>
      <vt:lpstr>Lato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170</cp:revision>
  <dcterms:created xsi:type="dcterms:W3CDTF">2021-07-13T12:37:07Z</dcterms:created>
  <dcterms:modified xsi:type="dcterms:W3CDTF">2022-09-23T01:57:11Z</dcterms:modified>
</cp:coreProperties>
</file>